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9" r:id="rId2"/>
    <p:sldId id="260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1" r:id="rId11"/>
    <p:sldId id="269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32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191E5-521E-F3C6-C59D-67D98D15C50D}" v="114" dt="2024-04-16T17:31:00.441"/>
    <p1510:client id="{C10A482A-086F-ADCE-1EB0-76383BC2F428}" v="184" dt="2024-04-16T18:26:30.899"/>
  </p1510:revLst>
</p1510:revInfo>
</file>

<file path=ppt/tableStyles.xml><?xml version="1.0" encoding="utf-8"?>
<a:tblStyleLst xmlns:a="http://schemas.openxmlformats.org/drawingml/2006/main" def="{E8D35133-C7DC-49B5-BB1F-E593E9C53244}">
  <a:tblStyle styleId="{E8D35133-C7DC-49B5-BB1F-E593E9C532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52" autoAdjust="0"/>
  </p:normalViewPr>
  <p:slideViewPr>
    <p:cSldViewPr snapToGrid="0">
      <p:cViewPr varScale="1">
        <p:scale>
          <a:sx n="98" d="100"/>
          <a:sy n="98" d="100"/>
        </p:scale>
        <p:origin x="1018" y="173"/>
      </p:cViewPr>
      <p:guideLst>
        <p:guide orient="horz" pos="5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9" name="Google Shape;4729;gcdb444adf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0" name="Google Shape;4730;gcdb444adf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quote with the name of the author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5" name="Google Shape;4735;gd244ad673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6" name="Google Shape;4736;gd244ad673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7" name="Google Shape;5037;gd24f8f7c0e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8" name="Google Shape;5038;gd24f8f7c0e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 hasCustomPrompt="1"/>
          </p:nvPr>
        </p:nvSpPr>
        <p:spPr>
          <a:xfrm>
            <a:off x="2886000" y="1227447"/>
            <a:ext cx="3372000" cy="13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2333847" y="3215038"/>
            <a:ext cx="44763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title" idx="2"/>
          </p:nvPr>
        </p:nvSpPr>
        <p:spPr>
          <a:xfrm>
            <a:off x="2548850" y="2479875"/>
            <a:ext cx="4046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85" name="Google Shape;85;p3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86" name="Google Shape;86;p3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2333859" y="850534"/>
            <a:ext cx="1256772" cy="1053530"/>
            <a:chOff x="2333859" y="850534"/>
            <a:chExt cx="1256772" cy="1053530"/>
          </a:xfrm>
        </p:grpSpPr>
        <p:sp>
          <p:nvSpPr>
            <p:cNvPr id="112" name="Google Shape;112;p3"/>
            <p:cNvSpPr/>
            <p:nvPr/>
          </p:nvSpPr>
          <p:spPr>
            <a:xfrm rot="2074513">
              <a:off x="2446990" y="1133748"/>
              <a:ext cx="1126275" cy="411734"/>
            </a:xfrm>
            <a:custGeom>
              <a:avLst/>
              <a:gdLst/>
              <a:ahLst/>
              <a:cxnLst/>
              <a:rect l="l" t="t" r="r" b="b"/>
              <a:pathLst>
                <a:path w="45050" h="16469" extrusionOk="0">
                  <a:moveTo>
                    <a:pt x="35422" y="867"/>
                  </a:moveTo>
                  <a:cubicBezTo>
                    <a:pt x="37485" y="3031"/>
                    <a:pt x="39776" y="5015"/>
                    <a:pt x="42214" y="6765"/>
                  </a:cubicBezTo>
                  <a:cubicBezTo>
                    <a:pt x="42858" y="7213"/>
                    <a:pt x="43502" y="7638"/>
                    <a:pt x="44146" y="8058"/>
                  </a:cubicBezTo>
                  <a:lnTo>
                    <a:pt x="44146" y="8058"/>
                  </a:lnTo>
                  <a:cubicBezTo>
                    <a:pt x="42725" y="9277"/>
                    <a:pt x="41385" y="10528"/>
                    <a:pt x="40046" y="11836"/>
                  </a:cubicBezTo>
                  <a:cubicBezTo>
                    <a:pt x="38795" y="13028"/>
                    <a:pt x="37519" y="14221"/>
                    <a:pt x="36306" y="15458"/>
                  </a:cubicBezTo>
                  <a:lnTo>
                    <a:pt x="36306" y="15458"/>
                  </a:lnTo>
                  <a:cubicBezTo>
                    <a:pt x="36385" y="14552"/>
                    <a:pt x="36464" y="13634"/>
                    <a:pt x="36544" y="12736"/>
                  </a:cubicBezTo>
                  <a:cubicBezTo>
                    <a:pt x="36544" y="12570"/>
                    <a:pt x="36410" y="12436"/>
                    <a:pt x="36243" y="12436"/>
                  </a:cubicBezTo>
                  <a:cubicBezTo>
                    <a:pt x="32873" y="12339"/>
                    <a:pt x="29504" y="12277"/>
                    <a:pt x="26121" y="12277"/>
                  </a:cubicBezTo>
                  <a:cubicBezTo>
                    <a:pt x="24882" y="12277"/>
                    <a:pt x="23642" y="12285"/>
                    <a:pt x="22400" y="12303"/>
                  </a:cubicBezTo>
                  <a:cubicBezTo>
                    <a:pt x="17797" y="12403"/>
                    <a:pt x="13194" y="12570"/>
                    <a:pt x="8624" y="12870"/>
                  </a:cubicBezTo>
                  <a:cubicBezTo>
                    <a:pt x="6128" y="13030"/>
                    <a:pt x="3632" y="13221"/>
                    <a:pt x="1165" y="13442"/>
                  </a:cubicBezTo>
                  <a:lnTo>
                    <a:pt x="1165" y="13442"/>
                  </a:lnTo>
                  <a:cubicBezTo>
                    <a:pt x="1014" y="10679"/>
                    <a:pt x="889" y="7942"/>
                    <a:pt x="737" y="5179"/>
                  </a:cubicBezTo>
                  <a:lnTo>
                    <a:pt x="737" y="5179"/>
                  </a:lnTo>
                  <a:cubicBezTo>
                    <a:pt x="5157" y="4850"/>
                    <a:pt x="9608" y="4492"/>
                    <a:pt x="14027" y="4230"/>
                  </a:cubicBezTo>
                  <a:cubicBezTo>
                    <a:pt x="18564" y="3963"/>
                    <a:pt x="23067" y="3763"/>
                    <a:pt x="27570" y="3563"/>
                  </a:cubicBezTo>
                  <a:cubicBezTo>
                    <a:pt x="30106" y="3463"/>
                    <a:pt x="32641" y="3430"/>
                    <a:pt x="35176" y="3363"/>
                  </a:cubicBezTo>
                  <a:cubicBezTo>
                    <a:pt x="35376" y="3363"/>
                    <a:pt x="35509" y="3230"/>
                    <a:pt x="35509" y="3029"/>
                  </a:cubicBezTo>
                  <a:cubicBezTo>
                    <a:pt x="35509" y="2303"/>
                    <a:pt x="35449" y="1577"/>
                    <a:pt x="35422" y="867"/>
                  </a:cubicBezTo>
                  <a:close/>
                  <a:moveTo>
                    <a:pt x="35180" y="1"/>
                  </a:moveTo>
                  <a:cubicBezTo>
                    <a:pt x="35055" y="1"/>
                    <a:pt x="34942" y="99"/>
                    <a:pt x="34942" y="261"/>
                  </a:cubicBezTo>
                  <a:cubicBezTo>
                    <a:pt x="34942" y="1059"/>
                    <a:pt x="34864" y="1884"/>
                    <a:pt x="34869" y="2711"/>
                  </a:cubicBezTo>
                  <a:lnTo>
                    <a:pt x="34869" y="2711"/>
                  </a:lnTo>
                  <a:cubicBezTo>
                    <a:pt x="32714" y="2809"/>
                    <a:pt x="30559" y="2934"/>
                    <a:pt x="28404" y="3029"/>
                  </a:cubicBezTo>
                  <a:cubicBezTo>
                    <a:pt x="26136" y="3130"/>
                    <a:pt x="23868" y="3230"/>
                    <a:pt x="21633" y="3330"/>
                  </a:cubicBezTo>
                  <a:cubicBezTo>
                    <a:pt x="17096" y="3563"/>
                    <a:pt x="12593" y="3830"/>
                    <a:pt x="8090" y="4064"/>
                  </a:cubicBezTo>
                  <a:cubicBezTo>
                    <a:pt x="5555" y="4197"/>
                    <a:pt x="3020" y="4330"/>
                    <a:pt x="484" y="4497"/>
                  </a:cubicBezTo>
                  <a:cubicBezTo>
                    <a:pt x="456" y="4499"/>
                    <a:pt x="430" y="4504"/>
                    <a:pt x="405" y="4510"/>
                  </a:cubicBezTo>
                  <a:lnTo>
                    <a:pt x="405" y="4510"/>
                  </a:lnTo>
                  <a:cubicBezTo>
                    <a:pt x="384" y="4507"/>
                    <a:pt x="364" y="4506"/>
                    <a:pt x="343" y="4506"/>
                  </a:cubicBezTo>
                  <a:cubicBezTo>
                    <a:pt x="168" y="4506"/>
                    <a:pt x="1" y="4614"/>
                    <a:pt x="17" y="4831"/>
                  </a:cubicBezTo>
                  <a:cubicBezTo>
                    <a:pt x="184" y="7833"/>
                    <a:pt x="318" y="10802"/>
                    <a:pt x="518" y="13804"/>
                  </a:cubicBezTo>
                  <a:cubicBezTo>
                    <a:pt x="518" y="13971"/>
                    <a:pt x="651" y="14137"/>
                    <a:pt x="851" y="14137"/>
                  </a:cubicBezTo>
                  <a:cubicBezTo>
                    <a:pt x="5421" y="13670"/>
                    <a:pt x="10058" y="13370"/>
                    <a:pt x="14661" y="13170"/>
                  </a:cubicBezTo>
                  <a:cubicBezTo>
                    <a:pt x="19265" y="12937"/>
                    <a:pt x="23834" y="12870"/>
                    <a:pt x="28438" y="12870"/>
                  </a:cubicBezTo>
                  <a:cubicBezTo>
                    <a:pt x="30934" y="12870"/>
                    <a:pt x="33431" y="12931"/>
                    <a:pt x="35927" y="12995"/>
                  </a:cubicBezTo>
                  <a:lnTo>
                    <a:pt x="35927" y="12995"/>
                  </a:lnTo>
                  <a:cubicBezTo>
                    <a:pt x="35861" y="14048"/>
                    <a:pt x="35769" y="15124"/>
                    <a:pt x="35676" y="16172"/>
                  </a:cubicBezTo>
                  <a:cubicBezTo>
                    <a:pt x="35676" y="16350"/>
                    <a:pt x="35810" y="16469"/>
                    <a:pt x="35958" y="16469"/>
                  </a:cubicBezTo>
                  <a:cubicBezTo>
                    <a:pt x="36032" y="16469"/>
                    <a:pt x="36110" y="16439"/>
                    <a:pt x="36177" y="16372"/>
                  </a:cubicBezTo>
                  <a:cubicBezTo>
                    <a:pt x="37511" y="14938"/>
                    <a:pt x="38912" y="13504"/>
                    <a:pt x="40380" y="12169"/>
                  </a:cubicBezTo>
                  <a:cubicBezTo>
                    <a:pt x="41847" y="10802"/>
                    <a:pt x="43382" y="9534"/>
                    <a:pt x="44883" y="8233"/>
                  </a:cubicBezTo>
                  <a:cubicBezTo>
                    <a:pt x="45050" y="8100"/>
                    <a:pt x="45016" y="7833"/>
                    <a:pt x="44816" y="7733"/>
                  </a:cubicBezTo>
                  <a:cubicBezTo>
                    <a:pt x="42114" y="6065"/>
                    <a:pt x="39579" y="4130"/>
                    <a:pt x="37277" y="1962"/>
                  </a:cubicBezTo>
                  <a:cubicBezTo>
                    <a:pt x="36610" y="1362"/>
                    <a:pt x="35976" y="728"/>
                    <a:pt x="35343" y="61"/>
                  </a:cubicBezTo>
                  <a:cubicBezTo>
                    <a:pt x="35292" y="20"/>
                    <a:pt x="35234" y="1"/>
                    <a:pt x="3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rot="2074513">
              <a:off x="2319001" y="1311621"/>
              <a:ext cx="1128100" cy="298732"/>
            </a:xfrm>
            <a:custGeom>
              <a:avLst/>
              <a:gdLst/>
              <a:ahLst/>
              <a:cxnLst/>
              <a:rect l="l" t="t" r="r" b="b"/>
              <a:pathLst>
                <a:path w="45123" h="11949" extrusionOk="0">
                  <a:moveTo>
                    <a:pt x="338" y="0"/>
                  </a:moveTo>
                  <a:cubicBezTo>
                    <a:pt x="167" y="0"/>
                    <a:pt x="0" y="109"/>
                    <a:pt x="17" y="325"/>
                  </a:cubicBezTo>
                  <a:cubicBezTo>
                    <a:pt x="150" y="3294"/>
                    <a:pt x="317" y="6296"/>
                    <a:pt x="484" y="9265"/>
                  </a:cubicBezTo>
                  <a:cubicBezTo>
                    <a:pt x="484" y="9465"/>
                    <a:pt x="617" y="9599"/>
                    <a:pt x="817" y="9632"/>
                  </a:cubicBezTo>
                  <a:cubicBezTo>
                    <a:pt x="5421" y="9165"/>
                    <a:pt x="10024" y="8865"/>
                    <a:pt x="14627" y="8631"/>
                  </a:cubicBezTo>
                  <a:cubicBezTo>
                    <a:pt x="18675" y="8457"/>
                    <a:pt x="22672" y="8358"/>
                    <a:pt x="26684" y="8358"/>
                  </a:cubicBezTo>
                  <a:cubicBezTo>
                    <a:pt x="27268" y="8358"/>
                    <a:pt x="27852" y="8360"/>
                    <a:pt x="28437" y="8364"/>
                  </a:cubicBezTo>
                  <a:cubicBezTo>
                    <a:pt x="30931" y="8364"/>
                    <a:pt x="33424" y="8395"/>
                    <a:pt x="35918" y="8486"/>
                  </a:cubicBezTo>
                  <a:lnTo>
                    <a:pt x="35918" y="8486"/>
                  </a:lnTo>
                  <a:cubicBezTo>
                    <a:pt x="35826" y="9557"/>
                    <a:pt x="35737" y="10626"/>
                    <a:pt x="35676" y="11667"/>
                  </a:cubicBezTo>
                  <a:cubicBezTo>
                    <a:pt x="35676" y="11845"/>
                    <a:pt x="35809" y="11949"/>
                    <a:pt x="35947" y="11949"/>
                  </a:cubicBezTo>
                  <a:cubicBezTo>
                    <a:pt x="36017" y="11949"/>
                    <a:pt x="36087" y="11923"/>
                    <a:pt x="36143" y="11867"/>
                  </a:cubicBezTo>
                  <a:cubicBezTo>
                    <a:pt x="37510" y="10433"/>
                    <a:pt x="38911" y="8998"/>
                    <a:pt x="40346" y="7631"/>
                  </a:cubicBezTo>
                  <a:cubicBezTo>
                    <a:pt x="41813" y="6296"/>
                    <a:pt x="43348" y="4995"/>
                    <a:pt x="44882" y="3728"/>
                  </a:cubicBezTo>
                  <a:cubicBezTo>
                    <a:pt x="45122" y="3514"/>
                    <a:pt x="44893" y="3194"/>
                    <a:pt x="44621" y="3194"/>
                  </a:cubicBezTo>
                  <a:cubicBezTo>
                    <a:pt x="44553" y="3194"/>
                    <a:pt x="44482" y="3214"/>
                    <a:pt x="44415" y="3261"/>
                  </a:cubicBezTo>
                  <a:lnTo>
                    <a:pt x="44415" y="3294"/>
                  </a:lnTo>
                  <a:cubicBezTo>
                    <a:pt x="42914" y="4562"/>
                    <a:pt x="41446" y="5929"/>
                    <a:pt x="40012" y="7297"/>
                  </a:cubicBezTo>
                  <a:cubicBezTo>
                    <a:pt x="38771" y="8481"/>
                    <a:pt x="37529" y="9689"/>
                    <a:pt x="36309" y="10901"/>
                  </a:cubicBezTo>
                  <a:lnTo>
                    <a:pt x="36309" y="10901"/>
                  </a:lnTo>
                  <a:cubicBezTo>
                    <a:pt x="36386" y="10012"/>
                    <a:pt x="36458" y="9111"/>
                    <a:pt x="36509" y="8231"/>
                  </a:cubicBezTo>
                  <a:cubicBezTo>
                    <a:pt x="36509" y="8064"/>
                    <a:pt x="36376" y="7931"/>
                    <a:pt x="36243" y="7931"/>
                  </a:cubicBezTo>
                  <a:cubicBezTo>
                    <a:pt x="33074" y="7817"/>
                    <a:pt x="29921" y="7765"/>
                    <a:pt x="26773" y="7765"/>
                  </a:cubicBezTo>
                  <a:cubicBezTo>
                    <a:pt x="25314" y="7765"/>
                    <a:pt x="23857" y="7776"/>
                    <a:pt x="22399" y="7797"/>
                  </a:cubicBezTo>
                  <a:cubicBezTo>
                    <a:pt x="17763" y="7864"/>
                    <a:pt x="13159" y="8064"/>
                    <a:pt x="8590" y="8331"/>
                  </a:cubicBezTo>
                  <a:cubicBezTo>
                    <a:pt x="6094" y="8523"/>
                    <a:pt x="3628" y="8715"/>
                    <a:pt x="1135" y="8907"/>
                  </a:cubicBezTo>
                  <a:lnTo>
                    <a:pt x="1135" y="8907"/>
                  </a:lnTo>
                  <a:cubicBezTo>
                    <a:pt x="1004" y="6055"/>
                    <a:pt x="844" y="3175"/>
                    <a:pt x="684" y="325"/>
                  </a:cubicBezTo>
                  <a:cubicBezTo>
                    <a:pt x="684" y="109"/>
                    <a:pt x="509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2074513">
              <a:off x="3394238" y="1622666"/>
              <a:ext cx="50351" cy="127378"/>
            </a:xfrm>
            <a:custGeom>
              <a:avLst/>
              <a:gdLst/>
              <a:ahLst/>
              <a:cxnLst/>
              <a:rect l="l" t="t" r="r" b="b"/>
              <a:pathLst>
                <a:path w="2014" h="5095" extrusionOk="0">
                  <a:moveTo>
                    <a:pt x="1795" y="0"/>
                  </a:moveTo>
                  <a:cubicBezTo>
                    <a:pt x="1754" y="0"/>
                    <a:pt x="1714" y="15"/>
                    <a:pt x="1680" y="48"/>
                  </a:cubicBezTo>
                  <a:cubicBezTo>
                    <a:pt x="1580" y="215"/>
                    <a:pt x="1513" y="382"/>
                    <a:pt x="1480" y="549"/>
                  </a:cubicBezTo>
                  <a:cubicBezTo>
                    <a:pt x="1447" y="782"/>
                    <a:pt x="1380" y="982"/>
                    <a:pt x="1347" y="1182"/>
                  </a:cubicBezTo>
                  <a:cubicBezTo>
                    <a:pt x="1247" y="1549"/>
                    <a:pt x="1147" y="1916"/>
                    <a:pt x="1046" y="2283"/>
                  </a:cubicBezTo>
                  <a:cubicBezTo>
                    <a:pt x="946" y="2650"/>
                    <a:pt x="846" y="3017"/>
                    <a:pt x="713" y="3384"/>
                  </a:cubicBezTo>
                  <a:cubicBezTo>
                    <a:pt x="646" y="3584"/>
                    <a:pt x="613" y="3818"/>
                    <a:pt x="513" y="3984"/>
                  </a:cubicBezTo>
                  <a:cubicBezTo>
                    <a:pt x="479" y="4185"/>
                    <a:pt x="379" y="4385"/>
                    <a:pt x="246" y="4585"/>
                  </a:cubicBezTo>
                  <a:cubicBezTo>
                    <a:pt x="1" y="4871"/>
                    <a:pt x="256" y="5094"/>
                    <a:pt x="491" y="5094"/>
                  </a:cubicBezTo>
                  <a:cubicBezTo>
                    <a:pt x="639" y="5094"/>
                    <a:pt x="780" y="5005"/>
                    <a:pt x="780" y="4785"/>
                  </a:cubicBezTo>
                  <a:cubicBezTo>
                    <a:pt x="846" y="4385"/>
                    <a:pt x="980" y="3984"/>
                    <a:pt x="1147" y="3584"/>
                  </a:cubicBezTo>
                  <a:cubicBezTo>
                    <a:pt x="1280" y="3217"/>
                    <a:pt x="1380" y="2850"/>
                    <a:pt x="1480" y="2450"/>
                  </a:cubicBezTo>
                  <a:cubicBezTo>
                    <a:pt x="1614" y="2083"/>
                    <a:pt x="1714" y="1683"/>
                    <a:pt x="1814" y="1282"/>
                  </a:cubicBezTo>
                  <a:cubicBezTo>
                    <a:pt x="1847" y="1082"/>
                    <a:pt x="1914" y="882"/>
                    <a:pt x="1947" y="682"/>
                  </a:cubicBezTo>
                  <a:cubicBezTo>
                    <a:pt x="2014" y="515"/>
                    <a:pt x="2014" y="315"/>
                    <a:pt x="1980" y="148"/>
                  </a:cubicBezTo>
                  <a:cubicBezTo>
                    <a:pt x="1958" y="59"/>
                    <a:pt x="1877" y="0"/>
                    <a:pt x="1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2074513">
              <a:off x="3106429" y="1666106"/>
              <a:ext cx="45076" cy="122678"/>
            </a:xfrm>
            <a:custGeom>
              <a:avLst/>
              <a:gdLst/>
              <a:ahLst/>
              <a:cxnLst/>
              <a:rect l="l" t="t" r="r" b="b"/>
              <a:pathLst>
                <a:path w="1803" h="4907" extrusionOk="0">
                  <a:moveTo>
                    <a:pt x="1589" y="1"/>
                  </a:moveTo>
                  <a:cubicBezTo>
                    <a:pt x="1571" y="1"/>
                    <a:pt x="1553" y="5"/>
                    <a:pt x="1535" y="14"/>
                  </a:cubicBezTo>
                  <a:lnTo>
                    <a:pt x="1569" y="47"/>
                  </a:lnTo>
                  <a:cubicBezTo>
                    <a:pt x="1402" y="181"/>
                    <a:pt x="1302" y="348"/>
                    <a:pt x="1269" y="548"/>
                  </a:cubicBezTo>
                  <a:cubicBezTo>
                    <a:pt x="1168" y="748"/>
                    <a:pt x="1102" y="948"/>
                    <a:pt x="1035" y="1148"/>
                  </a:cubicBezTo>
                  <a:cubicBezTo>
                    <a:pt x="902" y="1582"/>
                    <a:pt x="768" y="1982"/>
                    <a:pt x="635" y="2416"/>
                  </a:cubicBezTo>
                  <a:cubicBezTo>
                    <a:pt x="501" y="2816"/>
                    <a:pt x="368" y="3250"/>
                    <a:pt x="234" y="3683"/>
                  </a:cubicBezTo>
                  <a:cubicBezTo>
                    <a:pt x="201" y="3883"/>
                    <a:pt x="134" y="4084"/>
                    <a:pt x="68" y="4284"/>
                  </a:cubicBezTo>
                  <a:cubicBezTo>
                    <a:pt x="34" y="4417"/>
                    <a:pt x="1" y="4517"/>
                    <a:pt x="1" y="4651"/>
                  </a:cubicBezTo>
                  <a:cubicBezTo>
                    <a:pt x="1" y="4717"/>
                    <a:pt x="34" y="4784"/>
                    <a:pt x="101" y="4851"/>
                  </a:cubicBezTo>
                  <a:cubicBezTo>
                    <a:pt x="121" y="4890"/>
                    <a:pt x="152" y="4906"/>
                    <a:pt x="181" y="4906"/>
                  </a:cubicBezTo>
                  <a:cubicBezTo>
                    <a:pt x="201" y="4906"/>
                    <a:pt x="221" y="4898"/>
                    <a:pt x="234" y="4884"/>
                  </a:cubicBezTo>
                  <a:cubicBezTo>
                    <a:pt x="335" y="4851"/>
                    <a:pt x="401" y="4851"/>
                    <a:pt x="468" y="4751"/>
                  </a:cubicBezTo>
                  <a:cubicBezTo>
                    <a:pt x="501" y="4651"/>
                    <a:pt x="535" y="4551"/>
                    <a:pt x="568" y="4451"/>
                  </a:cubicBezTo>
                  <a:cubicBezTo>
                    <a:pt x="635" y="4217"/>
                    <a:pt x="701" y="4017"/>
                    <a:pt x="768" y="3817"/>
                  </a:cubicBezTo>
                  <a:lnTo>
                    <a:pt x="1135" y="2549"/>
                  </a:lnTo>
                  <a:cubicBezTo>
                    <a:pt x="1269" y="2115"/>
                    <a:pt x="1402" y="1715"/>
                    <a:pt x="1535" y="1282"/>
                  </a:cubicBezTo>
                  <a:cubicBezTo>
                    <a:pt x="1602" y="1048"/>
                    <a:pt x="1669" y="848"/>
                    <a:pt x="1736" y="648"/>
                  </a:cubicBezTo>
                  <a:cubicBezTo>
                    <a:pt x="1802" y="448"/>
                    <a:pt x="1802" y="247"/>
                    <a:pt x="1736" y="81"/>
                  </a:cubicBezTo>
                  <a:cubicBezTo>
                    <a:pt x="1687" y="32"/>
                    <a:pt x="1638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2074513">
              <a:off x="2523970" y="923932"/>
              <a:ext cx="54926" cy="137903"/>
            </a:xfrm>
            <a:custGeom>
              <a:avLst/>
              <a:gdLst/>
              <a:ahLst/>
              <a:cxnLst/>
              <a:rect l="l" t="t" r="r" b="b"/>
              <a:pathLst>
                <a:path w="2197" h="5516" extrusionOk="0">
                  <a:moveTo>
                    <a:pt x="1784" y="1"/>
                  </a:moveTo>
                  <a:cubicBezTo>
                    <a:pt x="1651" y="1"/>
                    <a:pt x="1521" y="71"/>
                    <a:pt x="1468" y="228"/>
                  </a:cubicBezTo>
                  <a:lnTo>
                    <a:pt x="735" y="3030"/>
                  </a:lnTo>
                  <a:lnTo>
                    <a:pt x="368" y="4498"/>
                  </a:lnTo>
                  <a:cubicBezTo>
                    <a:pt x="301" y="4765"/>
                    <a:pt x="1" y="5399"/>
                    <a:pt x="434" y="5499"/>
                  </a:cubicBezTo>
                  <a:cubicBezTo>
                    <a:pt x="469" y="5510"/>
                    <a:pt x="501" y="5515"/>
                    <a:pt x="531" y="5515"/>
                  </a:cubicBezTo>
                  <a:cubicBezTo>
                    <a:pt x="851" y="5515"/>
                    <a:pt x="940" y="4909"/>
                    <a:pt x="1001" y="4665"/>
                  </a:cubicBezTo>
                  <a:lnTo>
                    <a:pt x="1368" y="3230"/>
                  </a:lnTo>
                  <a:cubicBezTo>
                    <a:pt x="1635" y="2296"/>
                    <a:pt x="1869" y="1362"/>
                    <a:pt x="2136" y="428"/>
                  </a:cubicBezTo>
                  <a:cubicBezTo>
                    <a:pt x="2196" y="166"/>
                    <a:pt x="1987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2074513">
              <a:off x="2415108" y="1120508"/>
              <a:ext cx="50551" cy="125753"/>
            </a:xfrm>
            <a:custGeom>
              <a:avLst/>
              <a:gdLst/>
              <a:ahLst/>
              <a:cxnLst/>
              <a:rect l="l" t="t" r="r" b="b"/>
              <a:pathLst>
                <a:path w="2022" h="5030" extrusionOk="0">
                  <a:moveTo>
                    <a:pt x="1648" y="1"/>
                  </a:moveTo>
                  <a:cubicBezTo>
                    <a:pt x="1524" y="1"/>
                    <a:pt x="1402" y="70"/>
                    <a:pt x="1348" y="230"/>
                  </a:cubicBezTo>
                  <a:cubicBezTo>
                    <a:pt x="1148" y="964"/>
                    <a:pt x="948" y="1698"/>
                    <a:pt x="748" y="2432"/>
                  </a:cubicBezTo>
                  <a:cubicBezTo>
                    <a:pt x="548" y="3166"/>
                    <a:pt x="247" y="3899"/>
                    <a:pt x="81" y="4633"/>
                  </a:cubicBezTo>
                  <a:cubicBezTo>
                    <a:pt x="1" y="4873"/>
                    <a:pt x="185" y="5030"/>
                    <a:pt x="381" y="5030"/>
                  </a:cubicBezTo>
                  <a:cubicBezTo>
                    <a:pt x="512" y="5030"/>
                    <a:pt x="648" y="4960"/>
                    <a:pt x="714" y="4800"/>
                  </a:cubicBezTo>
                  <a:cubicBezTo>
                    <a:pt x="981" y="4100"/>
                    <a:pt x="1181" y="3332"/>
                    <a:pt x="1382" y="2598"/>
                  </a:cubicBezTo>
                  <a:cubicBezTo>
                    <a:pt x="1615" y="1898"/>
                    <a:pt x="1815" y="1131"/>
                    <a:pt x="1982" y="397"/>
                  </a:cubicBezTo>
                  <a:cubicBezTo>
                    <a:pt x="2022" y="157"/>
                    <a:pt x="1834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2074513">
              <a:off x="2505352" y="985659"/>
              <a:ext cx="40601" cy="111077"/>
            </a:xfrm>
            <a:custGeom>
              <a:avLst/>
              <a:gdLst/>
              <a:ahLst/>
              <a:cxnLst/>
              <a:rect l="l" t="t" r="r" b="b"/>
              <a:pathLst>
                <a:path w="1624" h="4443" extrusionOk="0">
                  <a:moveTo>
                    <a:pt x="1504" y="1"/>
                  </a:moveTo>
                  <a:cubicBezTo>
                    <a:pt x="1474" y="1"/>
                    <a:pt x="1446" y="16"/>
                    <a:pt x="1435" y="50"/>
                  </a:cubicBezTo>
                  <a:lnTo>
                    <a:pt x="1435" y="84"/>
                  </a:lnTo>
                  <a:cubicBezTo>
                    <a:pt x="1168" y="784"/>
                    <a:pt x="901" y="1518"/>
                    <a:pt x="634" y="2252"/>
                  </a:cubicBezTo>
                  <a:cubicBezTo>
                    <a:pt x="534" y="2619"/>
                    <a:pt x="401" y="3019"/>
                    <a:pt x="301" y="3386"/>
                  </a:cubicBezTo>
                  <a:cubicBezTo>
                    <a:pt x="234" y="3686"/>
                    <a:pt x="0" y="4120"/>
                    <a:pt x="134" y="4387"/>
                  </a:cubicBezTo>
                  <a:cubicBezTo>
                    <a:pt x="153" y="4426"/>
                    <a:pt x="173" y="4442"/>
                    <a:pt x="199" y="4442"/>
                  </a:cubicBezTo>
                  <a:cubicBezTo>
                    <a:pt x="218" y="4442"/>
                    <a:pt x="240" y="4434"/>
                    <a:pt x="267" y="4420"/>
                  </a:cubicBezTo>
                  <a:cubicBezTo>
                    <a:pt x="367" y="4320"/>
                    <a:pt x="434" y="4187"/>
                    <a:pt x="467" y="4020"/>
                  </a:cubicBezTo>
                  <a:cubicBezTo>
                    <a:pt x="501" y="3820"/>
                    <a:pt x="567" y="3653"/>
                    <a:pt x="601" y="3453"/>
                  </a:cubicBezTo>
                  <a:cubicBezTo>
                    <a:pt x="701" y="3086"/>
                    <a:pt x="801" y="2719"/>
                    <a:pt x="901" y="2319"/>
                  </a:cubicBezTo>
                  <a:cubicBezTo>
                    <a:pt x="1135" y="1585"/>
                    <a:pt x="1335" y="851"/>
                    <a:pt x="1602" y="117"/>
                  </a:cubicBezTo>
                  <a:cubicBezTo>
                    <a:pt x="1623" y="52"/>
                    <a:pt x="1560" y="1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2074513">
              <a:off x="2477616" y="1029663"/>
              <a:ext cx="41026" cy="112502"/>
            </a:xfrm>
            <a:custGeom>
              <a:avLst/>
              <a:gdLst/>
              <a:ahLst/>
              <a:cxnLst/>
              <a:rect l="l" t="t" r="r" b="b"/>
              <a:pathLst>
                <a:path w="1641" h="4500" extrusionOk="0">
                  <a:moveTo>
                    <a:pt x="1505" y="1"/>
                  </a:moveTo>
                  <a:cubicBezTo>
                    <a:pt x="1453" y="1"/>
                    <a:pt x="1396" y="27"/>
                    <a:pt x="1368" y="83"/>
                  </a:cubicBezTo>
                  <a:cubicBezTo>
                    <a:pt x="1068" y="817"/>
                    <a:pt x="801" y="1517"/>
                    <a:pt x="534" y="2251"/>
                  </a:cubicBezTo>
                  <a:cubicBezTo>
                    <a:pt x="434" y="2651"/>
                    <a:pt x="301" y="3018"/>
                    <a:pt x="201" y="3385"/>
                  </a:cubicBezTo>
                  <a:cubicBezTo>
                    <a:pt x="67" y="3719"/>
                    <a:pt x="0" y="4086"/>
                    <a:pt x="67" y="4419"/>
                  </a:cubicBezTo>
                  <a:cubicBezTo>
                    <a:pt x="92" y="4468"/>
                    <a:pt x="134" y="4499"/>
                    <a:pt x="181" y="4499"/>
                  </a:cubicBezTo>
                  <a:cubicBezTo>
                    <a:pt x="198" y="4499"/>
                    <a:pt x="216" y="4495"/>
                    <a:pt x="234" y="4486"/>
                  </a:cubicBezTo>
                  <a:cubicBezTo>
                    <a:pt x="434" y="4186"/>
                    <a:pt x="601" y="3852"/>
                    <a:pt x="634" y="3485"/>
                  </a:cubicBezTo>
                  <a:cubicBezTo>
                    <a:pt x="734" y="3118"/>
                    <a:pt x="834" y="2752"/>
                    <a:pt x="934" y="2385"/>
                  </a:cubicBezTo>
                  <a:cubicBezTo>
                    <a:pt x="1168" y="1617"/>
                    <a:pt x="1368" y="884"/>
                    <a:pt x="1602" y="150"/>
                  </a:cubicBezTo>
                  <a:cubicBezTo>
                    <a:pt x="1640" y="53"/>
                    <a:pt x="1577" y="1"/>
                    <a:pt x="1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2074513">
              <a:off x="2434432" y="1081561"/>
              <a:ext cx="43876" cy="120203"/>
            </a:xfrm>
            <a:custGeom>
              <a:avLst/>
              <a:gdLst/>
              <a:ahLst/>
              <a:cxnLst/>
              <a:rect l="l" t="t" r="r" b="b"/>
              <a:pathLst>
                <a:path w="1755" h="4808" extrusionOk="0">
                  <a:moveTo>
                    <a:pt x="1587" y="1"/>
                  </a:moveTo>
                  <a:cubicBezTo>
                    <a:pt x="1526" y="1"/>
                    <a:pt x="1463" y="38"/>
                    <a:pt x="1435" y="122"/>
                  </a:cubicBezTo>
                  <a:cubicBezTo>
                    <a:pt x="1168" y="855"/>
                    <a:pt x="901" y="1623"/>
                    <a:pt x="634" y="2390"/>
                  </a:cubicBezTo>
                  <a:cubicBezTo>
                    <a:pt x="501" y="2757"/>
                    <a:pt x="368" y="3124"/>
                    <a:pt x="268" y="3491"/>
                  </a:cubicBezTo>
                  <a:cubicBezTo>
                    <a:pt x="101" y="3858"/>
                    <a:pt x="1" y="4258"/>
                    <a:pt x="1" y="4691"/>
                  </a:cubicBezTo>
                  <a:cubicBezTo>
                    <a:pt x="1" y="4757"/>
                    <a:pt x="57" y="4808"/>
                    <a:pt x="124" y="4808"/>
                  </a:cubicBezTo>
                  <a:cubicBezTo>
                    <a:pt x="160" y="4808"/>
                    <a:pt x="199" y="4793"/>
                    <a:pt x="234" y="4758"/>
                  </a:cubicBezTo>
                  <a:cubicBezTo>
                    <a:pt x="434" y="4458"/>
                    <a:pt x="601" y="4091"/>
                    <a:pt x="701" y="3724"/>
                  </a:cubicBezTo>
                  <a:cubicBezTo>
                    <a:pt x="801" y="3324"/>
                    <a:pt x="935" y="2957"/>
                    <a:pt x="1035" y="2557"/>
                  </a:cubicBezTo>
                  <a:cubicBezTo>
                    <a:pt x="1302" y="1789"/>
                    <a:pt x="1535" y="989"/>
                    <a:pt x="1735" y="188"/>
                  </a:cubicBezTo>
                  <a:cubicBezTo>
                    <a:pt x="1755" y="72"/>
                    <a:pt x="1673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 rot="2074513">
              <a:off x="2445958" y="1139225"/>
              <a:ext cx="46376" cy="125078"/>
            </a:xfrm>
            <a:custGeom>
              <a:avLst/>
              <a:gdLst/>
              <a:ahLst/>
              <a:cxnLst/>
              <a:rect l="l" t="t" r="r" b="b"/>
              <a:pathLst>
                <a:path w="1855" h="5003" extrusionOk="0">
                  <a:moveTo>
                    <a:pt x="1702" y="1"/>
                  </a:moveTo>
                  <a:cubicBezTo>
                    <a:pt x="1649" y="1"/>
                    <a:pt x="1595" y="30"/>
                    <a:pt x="1568" y="97"/>
                  </a:cubicBezTo>
                  <a:lnTo>
                    <a:pt x="1535" y="97"/>
                  </a:lnTo>
                  <a:cubicBezTo>
                    <a:pt x="1234" y="898"/>
                    <a:pt x="968" y="1698"/>
                    <a:pt x="701" y="2499"/>
                  </a:cubicBezTo>
                  <a:cubicBezTo>
                    <a:pt x="601" y="2933"/>
                    <a:pt x="467" y="3333"/>
                    <a:pt x="334" y="3767"/>
                  </a:cubicBezTo>
                  <a:cubicBezTo>
                    <a:pt x="234" y="4100"/>
                    <a:pt x="0" y="4567"/>
                    <a:pt x="100" y="4901"/>
                  </a:cubicBezTo>
                  <a:cubicBezTo>
                    <a:pt x="122" y="4965"/>
                    <a:pt x="185" y="5002"/>
                    <a:pt x="245" y="5002"/>
                  </a:cubicBezTo>
                  <a:cubicBezTo>
                    <a:pt x="278" y="5002"/>
                    <a:pt x="310" y="4991"/>
                    <a:pt x="334" y="4967"/>
                  </a:cubicBezTo>
                  <a:cubicBezTo>
                    <a:pt x="601" y="4701"/>
                    <a:pt x="634" y="4234"/>
                    <a:pt x="767" y="3867"/>
                  </a:cubicBezTo>
                  <a:cubicBezTo>
                    <a:pt x="868" y="3466"/>
                    <a:pt x="1001" y="3033"/>
                    <a:pt x="1101" y="2632"/>
                  </a:cubicBezTo>
                  <a:cubicBezTo>
                    <a:pt x="1368" y="1799"/>
                    <a:pt x="1601" y="998"/>
                    <a:pt x="1835" y="164"/>
                  </a:cubicBezTo>
                  <a:cubicBezTo>
                    <a:pt x="1855" y="65"/>
                    <a:pt x="1780" y="1"/>
                    <a:pt x="1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 rot="2074513">
              <a:off x="2468570" y="1162596"/>
              <a:ext cx="43051" cy="117503"/>
            </a:xfrm>
            <a:custGeom>
              <a:avLst/>
              <a:gdLst/>
              <a:ahLst/>
              <a:cxnLst/>
              <a:rect l="l" t="t" r="r" b="b"/>
              <a:pathLst>
                <a:path w="1722" h="4700" extrusionOk="0">
                  <a:moveTo>
                    <a:pt x="1537" y="1"/>
                  </a:moveTo>
                  <a:cubicBezTo>
                    <a:pt x="1481" y="1"/>
                    <a:pt x="1427" y="33"/>
                    <a:pt x="1401" y="110"/>
                  </a:cubicBezTo>
                  <a:cubicBezTo>
                    <a:pt x="1134" y="877"/>
                    <a:pt x="867" y="1644"/>
                    <a:pt x="634" y="2412"/>
                  </a:cubicBezTo>
                  <a:cubicBezTo>
                    <a:pt x="534" y="2778"/>
                    <a:pt x="400" y="3179"/>
                    <a:pt x="300" y="3579"/>
                  </a:cubicBezTo>
                  <a:cubicBezTo>
                    <a:pt x="200" y="3879"/>
                    <a:pt x="0" y="4313"/>
                    <a:pt x="134" y="4613"/>
                  </a:cubicBezTo>
                  <a:cubicBezTo>
                    <a:pt x="155" y="4677"/>
                    <a:pt x="203" y="4700"/>
                    <a:pt x="260" y="4700"/>
                  </a:cubicBezTo>
                  <a:cubicBezTo>
                    <a:pt x="294" y="4700"/>
                    <a:pt x="330" y="4692"/>
                    <a:pt x="367" y="4680"/>
                  </a:cubicBezTo>
                  <a:cubicBezTo>
                    <a:pt x="634" y="4480"/>
                    <a:pt x="667" y="4013"/>
                    <a:pt x="734" y="3679"/>
                  </a:cubicBezTo>
                  <a:cubicBezTo>
                    <a:pt x="834" y="3312"/>
                    <a:pt x="934" y="2912"/>
                    <a:pt x="1068" y="2512"/>
                  </a:cubicBezTo>
                  <a:cubicBezTo>
                    <a:pt x="1268" y="1744"/>
                    <a:pt x="1468" y="977"/>
                    <a:pt x="1701" y="210"/>
                  </a:cubicBezTo>
                  <a:cubicBezTo>
                    <a:pt x="1722" y="86"/>
                    <a:pt x="1628" y="1"/>
                    <a:pt x="1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 rot="2074513">
              <a:off x="2498300" y="1177074"/>
              <a:ext cx="48926" cy="118728"/>
            </a:xfrm>
            <a:custGeom>
              <a:avLst/>
              <a:gdLst/>
              <a:ahLst/>
              <a:cxnLst/>
              <a:rect l="l" t="t" r="r" b="b"/>
              <a:pathLst>
                <a:path w="1957" h="4749" extrusionOk="0">
                  <a:moveTo>
                    <a:pt x="1774" y="1"/>
                  </a:moveTo>
                  <a:cubicBezTo>
                    <a:pt x="1731" y="1"/>
                    <a:pt x="1690" y="23"/>
                    <a:pt x="1668" y="79"/>
                  </a:cubicBezTo>
                  <a:cubicBezTo>
                    <a:pt x="1334" y="846"/>
                    <a:pt x="1034" y="1613"/>
                    <a:pt x="801" y="2414"/>
                  </a:cubicBezTo>
                  <a:lnTo>
                    <a:pt x="367" y="3581"/>
                  </a:lnTo>
                  <a:cubicBezTo>
                    <a:pt x="267" y="3881"/>
                    <a:pt x="0" y="4348"/>
                    <a:pt x="200" y="4649"/>
                  </a:cubicBezTo>
                  <a:cubicBezTo>
                    <a:pt x="234" y="4715"/>
                    <a:pt x="292" y="4749"/>
                    <a:pt x="350" y="4749"/>
                  </a:cubicBezTo>
                  <a:cubicBezTo>
                    <a:pt x="409" y="4749"/>
                    <a:pt x="467" y="4715"/>
                    <a:pt x="500" y="4649"/>
                  </a:cubicBezTo>
                  <a:cubicBezTo>
                    <a:pt x="667" y="4315"/>
                    <a:pt x="801" y="3948"/>
                    <a:pt x="901" y="3581"/>
                  </a:cubicBezTo>
                  <a:cubicBezTo>
                    <a:pt x="1001" y="3214"/>
                    <a:pt x="1134" y="2847"/>
                    <a:pt x="1268" y="2480"/>
                  </a:cubicBezTo>
                  <a:cubicBezTo>
                    <a:pt x="1534" y="1747"/>
                    <a:pt x="1735" y="979"/>
                    <a:pt x="1935" y="179"/>
                  </a:cubicBezTo>
                  <a:cubicBezTo>
                    <a:pt x="1957" y="90"/>
                    <a:pt x="1861" y="1"/>
                    <a:pt x="1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2074513">
              <a:off x="2533031" y="1193679"/>
              <a:ext cx="43901" cy="118328"/>
            </a:xfrm>
            <a:custGeom>
              <a:avLst/>
              <a:gdLst/>
              <a:ahLst/>
              <a:cxnLst/>
              <a:rect l="l" t="t" r="r" b="b"/>
              <a:pathLst>
                <a:path w="1756" h="4733" extrusionOk="0">
                  <a:moveTo>
                    <a:pt x="1574" y="0"/>
                  </a:moveTo>
                  <a:cubicBezTo>
                    <a:pt x="1517" y="0"/>
                    <a:pt x="1461" y="30"/>
                    <a:pt x="1435" y="95"/>
                  </a:cubicBezTo>
                  <a:cubicBezTo>
                    <a:pt x="1135" y="862"/>
                    <a:pt x="834" y="1629"/>
                    <a:pt x="601" y="2397"/>
                  </a:cubicBezTo>
                  <a:cubicBezTo>
                    <a:pt x="467" y="2763"/>
                    <a:pt x="334" y="3164"/>
                    <a:pt x="234" y="3564"/>
                  </a:cubicBezTo>
                  <a:cubicBezTo>
                    <a:pt x="67" y="3898"/>
                    <a:pt x="0" y="4265"/>
                    <a:pt x="0" y="4631"/>
                  </a:cubicBezTo>
                  <a:cubicBezTo>
                    <a:pt x="22" y="4696"/>
                    <a:pt x="85" y="4733"/>
                    <a:pt x="145" y="4733"/>
                  </a:cubicBezTo>
                  <a:cubicBezTo>
                    <a:pt x="178" y="4733"/>
                    <a:pt x="210" y="4722"/>
                    <a:pt x="234" y="4698"/>
                  </a:cubicBezTo>
                  <a:cubicBezTo>
                    <a:pt x="467" y="4398"/>
                    <a:pt x="601" y="4031"/>
                    <a:pt x="668" y="3664"/>
                  </a:cubicBezTo>
                  <a:cubicBezTo>
                    <a:pt x="768" y="3264"/>
                    <a:pt x="901" y="2897"/>
                    <a:pt x="1001" y="2497"/>
                  </a:cubicBezTo>
                  <a:cubicBezTo>
                    <a:pt x="1268" y="1729"/>
                    <a:pt x="1502" y="962"/>
                    <a:pt x="1735" y="195"/>
                  </a:cubicBezTo>
                  <a:cubicBezTo>
                    <a:pt x="1755" y="73"/>
                    <a:pt x="1664" y="0"/>
                    <a:pt x="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2074513">
              <a:off x="2567176" y="1211191"/>
              <a:ext cx="40551" cy="115428"/>
            </a:xfrm>
            <a:custGeom>
              <a:avLst/>
              <a:gdLst/>
              <a:ahLst/>
              <a:cxnLst/>
              <a:rect l="l" t="t" r="r" b="b"/>
              <a:pathLst>
                <a:path w="1622" h="4617" extrusionOk="0">
                  <a:moveTo>
                    <a:pt x="1443" y="0"/>
                  </a:moveTo>
                  <a:cubicBezTo>
                    <a:pt x="1385" y="0"/>
                    <a:pt x="1328" y="33"/>
                    <a:pt x="1301" y="111"/>
                  </a:cubicBezTo>
                  <a:cubicBezTo>
                    <a:pt x="1035" y="845"/>
                    <a:pt x="801" y="1579"/>
                    <a:pt x="568" y="2313"/>
                  </a:cubicBezTo>
                  <a:cubicBezTo>
                    <a:pt x="434" y="2680"/>
                    <a:pt x="334" y="3080"/>
                    <a:pt x="234" y="3414"/>
                  </a:cubicBezTo>
                  <a:lnTo>
                    <a:pt x="67" y="3981"/>
                  </a:lnTo>
                  <a:cubicBezTo>
                    <a:pt x="1" y="4148"/>
                    <a:pt x="1" y="4348"/>
                    <a:pt x="34" y="4515"/>
                  </a:cubicBezTo>
                  <a:cubicBezTo>
                    <a:pt x="55" y="4579"/>
                    <a:pt x="119" y="4616"/>
                    <a:pt x="179" y="4616"/>
                  </a:cubicBezTo>
                  <a:cubicBezTo>
                    <a:pt x="212" y="4616"/>
                    <a:pt x="244" y="4605"/>
                    <a:pt x="267" y="4581"/>
                  </a:cubicBezTo>
                  <a:cubicBezTo>
                    <a:pt x="401" y="4448"/>
                    <a:pt x="468" y="4281"/>
                    <a:pt x="501" y="4114"/>
                  </a:cubicBezTo>
                  <a:cubicBezTo>
                    <a:pt x="568" y="3948"/>
                    <a:pt x="634" y="3747"/>
                    <a:pt x="668" y="3547"/>
                  </a:cubicBezTo>
                  <a:cubicBezTo>
                    <a:pt x="801" y="3180"/>
                    <a:pt x="901" y="2813"/>
                    <a:pt x="1001" y="2446"/>
                  </a:cubicBezTo>
                  <a:cubicBezTo>
                    <a:pt x="1201" y="1713"/>
                    <a:pt x="1435" y="945"/>
                    <a:pt x="1602" y="178"/>
                  </a:cubicBezTo>
                  <a:cubicBezTo>
                    <a:pt x="1622" y="77"/>
                    <a:pt x="1532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2074513">
              <a:off x="2597008" y="1232777"/>
              <a:ext cx="39376" cy="105852"/>
            </a:xfrm>
            <a:custGeom>
              <a:avLst/>
              <a:gdLst/>
              <a:ahLst/>
              <a:cxnLst/>
              <a:rect l="l" t="t" r="r" b="b"/>
              <a:pathLst>
                <a:path w="1575" h="4234" extrusionOk="0">
                  <a:moveTo>
                    <a:pt x="1390" y="1"/>
                  </a:moveTo>
                  <a:cubicBezTo>
                    <a:pt x="1326" y="1"/>
                    <a:pt x="1261" y="30"/>
                    <a:pt x="1234" y="97"/>
                  </a:cubicBezTo>
                  <a:cubicBezTo>
                    <a:pt x="968" y="798"/>
                    <a:pt x="734" y="1465"/>
                    <a:pt x="501" y="2199"/>
                  </a:cubicBezTo>
                  <a:cubicBezTo>
                    <a:pt x="400" y="2532"/>
                    <a:pt x="334" y="2899"/>
                    <a:pt x="234" y="3233"/>
                  </a:cubicBezTo>
                  <a:cubicBezTo>
                    <a:pt x="167" y="3500"/>
                    <a:pt x="0" y="3967"/>
                    <a:pt x="167" y="4200"/>
                  </a:cubicBezTo>
                  <a:cubicBezTo>
                    <a:pt x="200" y="4233"/>
                    <a:pt x="234" y="4233"/>
                    <a:pt x="267" y="4233"/>
                  </a:cubicBezTo>
                  <a:cubicBezTo>
                    <a:pt x="534" y="4100"/>
                    <a:pt x="567" y="3633"/>
                    <a:pt x="634" y="3400"/>
                  </a:cubicBezTo>
                  <a:cubicBezTo>
                    <a:pt x="701" y="3033"/>
                    <a:pt x="801" y="2666"/>
                    <a:pt x="901" y="2299"/>
                  </a:cubicBezTo>
                  <a:cubicBezTo>
                    <a:pt x="1101" y="1598"/>
                    <a:pt x="1301" y="864"/>
                    <a:pt x="1535" y="164"/>
                  </a:cubicBezTo>
                  <a:cubicBezTo>
                    <a:pt x="1574" y="64"/>
                    <a:pt x="1484" y="1"/>
                    <a:pt x="1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2074513">
              <a:off x="2622168" y="1243959"/>
              <a:ext cx="38976" cy="119078"/>
            </a:xfrm>
            <a:custGeom>
              <a:avLst/>
              <a:gdLst/>
              <a:ahLst/>
              <a:cxnLst/>
              <a:rect l="l" t="t" r="r" b="b"/>
              <a:pathLst>
                <a:path w="1559" h="4763" extrusionOk="0">
                  <a:moveTo>
                    <a:pt x="1412" y="1"/>
                  </a:moveTo>
                  <a:cubicBezTo>
                    <a:pt x="1382" y="1"/>
                    <a:pt x="1354" y="13"/>
                    <a:pt x="1335" y="42"/>
                  </a:cubicBezTo>
                  <a:cubicBezTo>
                    <a:pt x="1034" y="809"/>
                    <a:pt x="768" y="1576"/>
                    <a:pt x="567" y="2377"/>
                  </a:cubicBezTo>
                  <a:cubicBezTo>
                    <a:pt x="467" y="2811"/>
                    <a:pt x="367" y="3178"/>
                    <a:pt x="267" y="3578"/>
                  </a:cubicBezTo>
                  <a:cubicBezTo>
                    <a:pt x="167" y="3978"/>
                    <a:pt x="0" y="4345"/>
                    <a:pt x="134" y="4712"/>
                  </a:cubicBezTo>
                  <a:cubicBezTo>
                    <a:pt x="150" y="4745"/>
                    <a:pt x="192" y="4762"/>
                    <a:pt x="238" y="4762"/>
                  </a:cubicBezTo>
                  <a:cubicBezTo>
                    <a:pt x="284" y="4762"/>
                    <a:pt x="334" y="4745"/>
                    <a:pt x="367" y="4712"/>
                  </a:cubicBezTo>
                  <a:cubicBezTo>
                    <a:pt x="634" y="4478"/>
                    <a:pt x="634" y="4011"/>
                    <a:pt x="734" y="3678"/>
                  </a:cubicBezTo>
                  <a:cubicBezTo>
                    <a:pt x="801" y="3344"/>
                    <a:pt x="901" y="2877"/>
                    <a:pt x="1001" y="2510"/>
                  </a:cubicBezTo>
                  <a:cubicBezTo>
                    <a:pt x="1201" y="1710"/>
                    <a:pt x="1401" y="943"/>
                    <a:pt x="1535" y="142"/>
                  </a:cubicBezTo>
                  <a:cubicBezTo>
                    <a:pt x="1558" y="71"/>
                    <a:pt x="1482" y="1"/>
                    <a:pt x="1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2074513">
              <a:off x="2655536" y="1268194"/>
              <a:ext cx="46901" cy="111402"/>
            </a:xfrm>
            <a:custGeom>
              <a:avLst/>
              <a:gdLst/>
              <a:ahLst/>
              <a:cxnLst/>
              <a:rect l="l" t="t" r="r" b="b"/>
              <a:pathLst>
                <a:path w="1876" h="4456" extrusionOk="0">
                  <a:moveTo>
                    <a:pt x="1712" y="1"/>
                  </a:moveTo>
                  <a:cubicBezTo>
                    <a:pt x="1655" y="1"/>
                    <a:pt x="1596" y="30"/>
                    <a:pt x="1569" y="97"/>
                  </a:cubicBezTo>
                  <a:cubicBezTo>
                    <a:pt x="1268" y="831"/>
                    <a:pt x="968" y="1532"/>
                    <a:pt x="701" y="2266"/>
                  </a:cubicBezTo>
                  <a:cubicBezTo>
                    <a:pt x="568" y="2632"/>
                    <a:pt x="468" y="2999"/>
                    <a:pt x="334" y="3333"/>
                  </a:cubicBezTo>
                  <a:cubicBezTo>
                    <a:pt x="201" y="3700"/>
                    <a:pt x="1" y="4067"/>
                    <a:pt x="168" y="4400"/>
                  </a:cubicBezTo>
                  <a:cubicBezTo>
                    <a:pt x="187" y="4440"/>
                    <a:pt x="218" y="4456"/>
                    <a:pt x="254" y="4456"/>
                  </a:cubicBezTo>
                  <a:cubicBezTo>
                    <a:pt x="279" y="4456"/>
                    <a:pt x="307" y="4448"/>
                    <a:pt x="334" y="4434"/>
                  </a:cubicBezTo>
                  <a:cubicBezTo>
                    <a:pt x="635" y="4267"/>
                    <a:pt x="701" y="3767"/>
                    <a:pt x="801" y="3466"/>
                  </a:cubicBezTo>
                  <a:cubicBezTo>
                    <a:pt x="868" y="3166"/>
                    <a:pt x="1002" y="2766"/>
                    <a:pt x="1135" y="2399"/>
                  </a:cubicBezTo>
                  <a:cubicBezTo>
                    <a:pt x="1368" y="1665"/>
                    <a:pt x="1569" y="898"/>
                    <a:pt x="1835" y="164"/>
                  </a:cubicBezTo>
                  <a:cubicBezTo>
                    <a:pt x="1875" y="65"/>
                    <a:pt x="1796" y="1"/>
                    <a:pt x="1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 rot="2074513">
              <a:off x="2679076" y="1286805"/>
              <a:ext cx="44401" cy="108002"/>
            </a:xfrm>
            <a:custGeom>
              <a:avLst/>
              <a:gdLst/>
              <a:ahLst/>
              <a:cxnLst/>
              <a:rect l="l" t="t" r="r" b="b"/>
              <a:pathLst>
                <a:path w="1776" h="4320" extrusionOk="0">
                  <a:moveTo>
                    <a:pt x="1578" y="1"/>
                  </a:moveTo>
                  <a:cubicBezTo>
                    <a:pt x="1511" y="1"/>
                    <a:pt x="1441" y="33"/>
                    <a:pt x="1401" y="112"/>
                  </a:cubicBezTo>
                  <a:cubicBezTo>
                    <a:pt x="1101" y="846"/>
                    <a:pt x="801" y="1579"/>
                    <a:pt x="567" y="2347"/>
                  </a:cubicBezTo>
                  <a:cubicBezTo>
                    <a:pt x="467" y="2714"/>
                    <a:pt x="367" y="3114"/>
                    <a:pt x="267" y="3481"/>
                  </a:cubicBezTo>
                  <a:cubicBezTo>
                    <a:pt x="200" y="3648"/>
                    <a:pt x="0" y="4215"/>
                    <a:pt x="301" y="4315"/>
                  </a:cubicBezTo>
                  <a:cubicBezTo>
                    <a:pt x="316" y="4318"/>
                    <a:pt x="331" y="4320"/>
                    <a:pt x="346" y="4320"/>
                  </a:cubicBezTo>
                  <a:cubicBezTo>
                    <a:pt x="608" y="4320"/>
                    <a:pt x="669" y="3772"/>
                    <a:pt x="701" y="3614"/>
                  </a:cubicBezTo>
                  <a:cubicBezTo>
                    <a:pt x="801" y="3214"/>
                    <a:pt x="901" y="2847"/>
                    <a:pt x="1001" y="2480"/>
                  </a:cubicBezTo>
                  <a:cubicBezTo>
                    <a:pt x="1235" y="1713"/>
                    <a:pt x="1435" y="946"/>
                    <a:pt x="1735" y="178"/>
                  </a:cubicBezTo>
                  <a:cubicBezTo>
                    <a:pt x="1775" y="77"/>
                    <a:pt x="1681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 rot="2074513">
              <a:off x="2708891" y="1296264"/>
              <a:ext cx="45051" cy="120303"/>
            </a:xfrm>
            <a:custGeom>
              <a:avLst/>
              <a:gdLst/>
              <a:ahLst/>
              <a:cxnLst/>
              <a:rect l="l" t="t" r="r" b="b"/>
              <a:pathLst>
                <a:path w="1802" h="4812" extrusionOk="0">
                  <a:moveTo>
                    <a:pt x="1671" y="0"/>
                  </a:moveTo>
                  <a:cubicBezTo>
                    <a:pt x="1626" y="0"/>
                    <a:pt x="1582" y="19"/>
                    <a:pt x="1568" y="61"/>
                  </a:cubicBezTo>
                  <a:cubicBezTo>
                    <a:pt x="1335" y="861"/>
                    <a:pt x="935" y="1595"/>
                    <a:pt x="634" y="2396"/>
                  </a:cubicBezTo>
                  <a:cubicBezTo>
                    <a:pt x="501" y="2796"/>
                    <a:pt x="401" y="3196"/>
                    <a:pt x="267" y="3597"/>
                  </a:cubicBezTo>
                  <a:cubicBezTo>
                    <a:pt x="201" y="3930"/>
                    <a:pt x="1" y="4431"/>
                    <a:pt x="201" y="4764"/>
                  </a:cubicBezTo>
                  <a:cubicBezTo>
                    <a:pt x="201" y="4788"/>
                    <a:pt x="234" y="4811"/>
                    <a:pt x="277" y="4811"/>
                  </a:cubicBezTo>
                  <a:cubicBezTo>
                    <a:pt x="295" y="4811"/>
                    <a:pt x="315" y="4807"/>
                    <a:pt x="334" y="4797"/>
                  </a:cubicBezTo>
                  <a:cubicBezTo>
                    <a:pt x="634" y="4564"/>
                    <a:pt x="668" y="4064"/>
                    <a:pt x="734" y="3730"/>
                  </a:cubicBezTo>
                  <a:cubicBezTo>
                    <a:pt x="868" y="3330"/>
                    <a:pt x="968" y="2896"/>
                    <a:pt x="1101" y="2496"/>
                  </a:cubicBezTo>
                  <a:cubicBezTo>
                    <a:pt x="1402" y="1729"/>
                    <a:pt x="1635" y="928"/>
                    <a:pt x="1802" y="94"/>
                  </a:cubicBezTo>
                  <a:cubicBezTo>
                    <a:pt x="1802" y="36"/>
                    <a:pt x="1734" y="0"/>
                    <a:pt x="1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2074513">
              <a:off x="2764746" y="1328751"/>
              <a:ext cx="30876" cy="109277"/>
            </a:xfrm>
            <a:custGeom>
              <a:avLst/>
              <a:gdLst/>
              <a:ahLst/>
              <a:cxnLst/>
              <a:rect l="l" t="t" r="r" b="b"/>
              <a:pathLst>
                <a:path w="1235" h="4371" extrusionOk="0">
                  <a:moveTo>
                    <a:pt x="1118" y="1"/>
                  </a:moveTo>
                  <a:cubicBezTo>
                    <a:pt x="1082" y="1"/>
                    <a:pt x="1048" y="19"/>
                    <a:pt x="1034" y="59"/>
                  </a:cubicBezTo>
                  <a:cubicBezTo>
                    <a:pt x="868" y="392"/>
                    <a:pt x="734" y="726"/>
                    <a:pt x="668" y="1093"/>
                  </a:cubicBezTo>
                  <a:cubicBezTo>
                    <a:pt x="567" y="1460"/>
                    <a:pt x="501" y="1793"/>
                    <a:pt x="401" y="2160"/>
                  </a:cubicBezTo>
                  <a:cubicBezTo>
                    <a:pt x="301" y="2527"/>
                    <a:pt x="234" y="2894"/>
                    <a:pt x="134" y="3228"/>
                  </a:cubicBezTo>
                  <a:cubicBezTo>
                    <a:pt x="100" y="3428"/>
                    <a:pt x="67" y="3595"/>
                    <a:pt x="34" y="3795"/>
                  </a:cubicBezTo>
                  <a:cubicBezTo>
                    <a:pt x="34" y="3861"/>
                    <a:pt x="0" y="3928"/>
                    <a:pt x="0" y="4028"/>
                  </a:cubicBezTo>
                  <a:cubicBezTo>
                    <a:pt x="0" y="4095"/>
                    <a:pt x="34" y="4195"/>
                    <a:pt x="67" y="4295"/>
                  </a:cubicBezTo>
                  <a:cubicBezTo>
                    <a:pt x="67" y="4345"/>
                    <a:pt x="100" y="4370"/>
                    <a:pt x="138" y="4370"/>
                  </a:cubicBezTo>
                  <a:cubicBezTo>
                    <a:pt x="176" y="4370"/>
                    <a:pt x="217" y="4345"/>
                    <a:pt x="234" y="4295"/>
                  </a:cubicBezTo>
                  <a:cubicBezTo>
                    <a:pt x="301" y="4228"/>
                    <a:pt x="367" y="4162"/>
                    <a:pt x="401" y="4062"/>
                  </a:cubicBezTo>
                  <a:cubicBezTo>
                    <a:pt x="434" y="3995"/>
                    <a:pt x="467" y="3928"/>
                    <a:pt x="467" y="3828"/>
                  </a:cubicBezTo>
                  <a:cubicBezTo>
                    <a:pt x="534" y="3661"/>
                    <a:pt x="567" y="3461"/>
                    <a:pt x="601" y="3294"/>
                  </a:cubicBezTo>
                  <a:lnTo>
                    <a:pt x="834" y="2227"/>
                  </a:lnTo>
                  <a:cubicBezTo>
                    <a:pt x="901" y="1893"/>
                    <a:pt x="968" y="1560"/>
                    <a:pt x="1068" y="1193"/>
                  </a:cubicBezTo>
                  <a:cubicBezTo>
                    <a:pt x="1168" y="859"/>
                    <a:pt x="1201" y="492"/>
                    <a:pt x="1235" y="125"/>
                  </a:cubicBezTo>
                  <a:cubicBezTo>
                    <a:pt x="1235" y="45"/>
                    <a:pt x="1173" y="1"/>
                    <a:pt x="1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rot="2074513">
              <a:off x="2792669" y="1353748"/>
              <a:ext cx="37726" cy="103827"/>
            </a:xfrm>
            <a:custGeom>
              <a:avLst/>
              <a:gdLst/>
              <a:ahLst/>
              <a:cxnLst/>
              <a:rect l="l" t="t" r="r" b="b"/>
              <a:pathLst>
                <a:path w="1509" h="4153" extrusionOk="0">
                  <a:moveTo>
                    <a:pt x="1339" y="0"/>
                  </a:moveTo>
                  <a:cubicBezTo>
                    <a:pt x="1284" y="0"/>
                    <a:pt x="1227" y="30"/>
                    <a:pt x="1201" y="95"/>
                  </a:cubicBezTo>
                  <a:cubicBezTo>
                    <a:pt x="968" y="762"/>
                    <a:pt x="768" y="1429"/>
                    <a:pt x="567" y="2096"/>
                  </a:cubicBezTo>
                  <a:cubicBezTo>
                    <a:pt x="467" y="2430"/>
                    <a:pt x="367" y="2763"/>
                    <a:pt x="267" y="3130"/>
                  </a:cubicBezTo>
                  <a:cubicBezTo>
                    <a:pt x="167" y="3397"/>
                    <a:pt x="0" y="3831"/>
                    <a:pt x="134" y="4097"/>
                  </a:cubicBezTo>
                  <a:cubicBezTo>
                    <a:pt x="153" y="4137"/>
                    <a:pt x="196" y="4153"/>
                    <a:pt x="248" y="4153"/>
                  </a:cubicBezTo>
                  <a:cubicBezTo>
                    <a:pt x="284" y="4153"/>
                    <a:pt x="326" y="4145"/>
                    <a:pt x="367" y="4131"/>
                  </a:cubicBezTo>
                  <a:cubicBezTo>
                    <a:pt x="467" y="4031"/>
                    <a:pt x="567" y="3931"/>
                    <a:pt x="601" y="3764"/>
                  </a:cubicBezTo>
                  <a:cubicBezTo>
                    <a:pt x="634" y="3597"/>
                    <a:pt x="701" y="3430"/>
                    <a:pt x="734" y="3263"/>
                  </a:cubicBezTo>
                  <a:cubicBezTo>
                    <a:pt x="834" y="2897"/>
                    <a:pt x="934" y="2563"/>
                    <a:pt x="1034" y="2229"/>
                  </a:cubicBezTo>
                  <a:cubicBezTo>
                    <a:pt x="1201" y="1529"/>
                    <a:pt x="1368" y="862"/>
                    <a:pt x="1468" y="195"/>
                  </a:cubicBezTo>
                  <a:cubicBezTo>
                    <a:pt x="1509" y="72"/>
                    <a:pt x="1425" y="0"/>
                    <a:pt x="1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 rot="2074513">
              <a:off x="2816170" y="1369538"/>
              <a:ext cx="42226" cy="114178"/>
            </a:xfrm>
            <a:custGeom>
              <a:avLst/>
              <a:gdLst/>
              <a:ahLst/>
              <a:cxnLst/>
              <a:rect l="l" t="t" r="r" b="b"/>
              <a:pathLst>
                <a:path w="1689" h="4567" extrusionOk="0">
                  <a:moveTo>
                    <a:pt x="1508" y="1"/>
                  </a:moveTo>
                  <a:cubicBezTo>
                    <a:pt x="1451" y="1"/>
                    <a:pt x="1394" y="30"/>
                    <a:pt x="1368" y="95"/>
                  </a:cubicBezTo>
                  <a:cubicBezTo>
                    <a:pt x="1101" y="829"/>
                    <a:pt x="835" y="1530"/>
                    <a:pt x="601" y="2264"/>
                  </a:cubicBezTo>
                  <a:cubicBezTo>
                    <a:pt x="468" y="2631"/>
                    <a:pt x="368" y="2964"/>
                    <a:pt x="234" y="3331"/>
                  </a:cubicBezTo>
                  <a:cubicBezTo>
                    <a:pt x="167" y="3498"/>
                    <a:pt x="101" y="3698"/>
                    <a:pt x="67" y="3898"/>
                  </a:cubicBezTo>
                  <a:cubicBezTo>
                    <a:pt x="34" y="3965"/>
                    <a:pt x="1" y="4065"/>
                    <a:pt x="1" y="4132"/>
                  </a:cubicBezTo>
                  <a:cubicBezTo>
                    <a:pt x="1" y="4232"/>
                    <a:pt x="1" y="4365"/>
                    <a:pt x="34" y="4465"/>
                  </a:cubicBezTo>
                  <a:cubicBezTo>
                    <a:pt x="34" y="4530"/>
                    <a:pt x="90" y="4567"/>
                    <a:pt x="147" y="4567"/>
                  </a:cubicBezTo>
                  <a:cubicBezTo>
                    <a:pt x="178" y="4567"/>
                    <a:pt x="210" y="4556"/>
                    <a:pt x="234" y="4532"/>
                  </a:cubicBezTo>
                  <a:cubicBezTo>
                    <a:pt x="301" y="4465"/>
                    <a:pt x="401" y="4399"/>
                    <a:pt x="434" y="4332"/>
                  </a:cubicBezTo>
                  <a:cubicBezTo>
                    <a:pt x="468" y="4265"/>
                    <a:pt x="501" y="4165"/>
                    <a:pt x="534" y="4098"/>
                  </a:cubicBezTo>
                  <a:cubicBezTo>
                    <a:pt x="601" y="3932"/>
                    <a:pt x="668" y="3731"/>
                    <a:pt x="734" y="3565"/>
                  </a:cubicBezTo>
                  <a:cubicBezTo>
                    <a:pt x="835" y="3198"/>
                    <a:pt x="935" y="2797"/>
                    <a:pt x="1035" y="2464"/>
                  </a:cubicBezTo>
                  <a:cubicBezTo>
                    <a:pt x="1268" y="1697"/>
                    <a:pt x="1468" y="929"/>
                    <a:pt x="1668" y="196"/>
                  </a:cubicBezTo>
                  <a:cubicBezTo>
                    <a:pt x="1689" y="73"/>
                    <a:pt x="1597" y="1"/>
                    <a:pt x="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 rot="2074513">
              <a:off x="2843902" y="1384539"/>
              <a:ext cx="40051" cy="117653"/>
            </a:xfrm>
            <a:custGeom>
              <a:avLst/>
              <a:gdLst/>
              <a:ahLst/>
              <a:cxnLst/>
              <a:rect l="l" t="t" r="r" b="b"/>
              <a:pathLst>
                <a:path w="1602" h="4706" extrusionOk="0">
                  <a:moveTo>
                    <a:pt x="1461" y="0"/>
                  </a:moveTo>
                  <a:cubicBezTo>
                    <a:pt x="1413" y="0"/>
                    <a:pt x="1364" y="27"/>
                    <a:pt x="1335" y="85"/>
                  </a:cubicBezTo>
                  <a:lnTo>
                    <a:pt x="1368" y="85"/>
                  </a:lnTo>
                  <a:cubicBezTo>
                    <a:pt x="1168" y="886"/>
                    <a:pt x="801" y="1619"/>
                    <a:pt x="534" y="2387"/>
                  </a:cubicBezTo>
                  <a:cubicBezTo>
                    <a:pt x="401" y="2787"/>
                    <a:pt x="301" y="3154"/>
                    <a:pt x="201" y="3554"/>
                  </a:cubicBezTo>
                  <a:cubicBezTo>
                    <a:pt x="34" y="3888"/>
                    <a:pt x="1" y="4288"/>
                    <a:pt x="101" y="4655"/>
                  </a:cubicBezTo>
                  <a:cubicBezTo>
                    <a:pt x="117" y="4688"/>
                    <a:pt x="142" y="4705"/>
                    <a:pt x="167" y="4705"/>
                  </a:cubicBezTo>
                  <a:cubicBezTo>
                    <a:pt x="192" y="4705"/>
                    <a:pt x="217" y="4688"/>
                    <a:pt x="234" y="4655"/>
                  </a:cubicBezTo>
                  <a:cubicBezTo>
                    <a:pt x="468" y="4355"/>
                    <a:pt x="634" y="3988"/>
                    <a:pt x="668" y="3588"/>
                  </a:cubicBezTo>
                  <a:cubicBezTo>
                    <a:pt x="768" y="3187"/>
                    <a:pt x="901" y="2820"/>
                    <a:pt x="1001" y="2420"/>
                  </a:cubicBezTo>
                  <a:cubicBezTo>
                    <a:pt x="1301" y="1686"/>
                    <a:pt x="1502" y="886"/>
                    <a:pt x="1602" y="118"/>
                  </a:cubicBezTo>
                  <a:cubicBezTo>
                    <a:pt x="1583" y="43"/>
                    <a:pt x="1522" y="0"/>
                    <a:pt x="1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2074513">
              <a:off x="2860937" y="1400473"/>
              <a:ext cx="48926" cy="115503"/>
            </a:xfrm>
            <a:custGeom>
              <a:avLst/>
              <a:gdLst/>
              <a:ahLst/>
              <a:cxnLst/>
              <a:rect l="l" t="t" r="r" b="b"/>
              <a:pathLst>
                <a:path w="1957" h="4620" extrusionOk="0">
                  <a:moveTo>
                    <a:pt x="1794" y="1"/>
                  </a:moveTo>
                  <a:cubicBezTo>
                    <a:pt x="1744" y="1"/>
                    <a:pt x="1694" y="22"/>
                    <a:pt x="1669" y="73"/>
                  </a:cubicBezTo>
                  <a:cubicBezTo>
                    <a:pt x="1335" y="874"/>
                    <a:pt x="1068" y="1708"/>
                    <a:pt x="801" y="2508"/>
                  </a:cubicBezTo>
                  <a:cubicBezTo>
                    <a:pt x="635" y="2909"/>
                    <a:pt x="501" y="3309"/>
                    <a:pt x="368" y="3709"/>
                  </a:cubicBezTo>
                  <a:cubicBezTo>
                    <a:pt x="301" y="3876"/>
                    <a:pt x="1" y="4510"/>
                    <a:pt x="301" y="4610"/>
                  </a:cubicBezTo>
                  <a:cubicBezTo>
                    <a:pt x="323" y="4617"/>
                    <a:pt x="344" y="4620"/>
                    <a:pt x="365" y="4620"/>
                  </a:cubicBezTo>
                  <a:cubicBezTo>
                    <a:pt x="652" y="4620"/>
                    <a:pt x="772" y="3999"/>
                    <a:pt x="835" y="3843"/>
                  </a:cubicBezTo>
                  <a:cubicBezTo>
                    <a:pt x="968" y="3442"/>
                    <a:pt x="1135" y="3042"/>
                    <a:pt x="1268" y="2642"/>
                  </a:cubicBezTo>
                  <a:cubicBezTo>
                    <a:pt x="1535" y="1808"/>
                    <a:pt x="1769" y="1007"/>
                    <a:pt x="1936" y="140"/>
                  </a:cubicBezTo>
                  <a:cubicBezTo>
                    <a:pt x="1956" y="58"/>
                    <a:pt x="1875" y="1"/>
                    <a:pt x="17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 rot="2074513">
              <a:off x="2886408" y="1417887"/>
              <a:ext cx="47551" cy="118053"/>
            </a:xfrm>
            <a:custGeom>
              <a:avLst/>
              <a:gdLst/>
              <a:ahLst/>
              <a:cxnLst/>
              <a:rect l="l" t="t" r="r" b="b"/>
              <a:pathLst>
                <a:path w="1902" h="4722" extrusionOk="0">
                  <a:moveTo>
                    <a:pt x="1541" y="0"/>
                  </a:moveTo>
                  <a:cubicBezTo>
                    <a:pt x="1446" y="0"/>
                    <a:pt x="1344" y="147"/>
                    <a:pt x="1435" y="238"/>
                  </a:cubicBezTo>
                  <a:lnTo>
                    <a:pt x="1468" y="238"/>
                  </a:lnTo>
                  <a:cubicBezTo>
                    <a:pt x="1468" y="238"/>
                    <a:pt x="1301" y="705"/>
                    <a:pt x="1268" y="772"/>
                  </a:cubicBezTo>
                  <a:cubicBezTo>
                    <a:pt x="1201" y="939"/>
                    <a:pt x="1135" y="1139"/>
                    <a:pt x="1068" y="1339"/>
                  </a:cubicBezTo>
                  <a:lnTo>
                    <a:pt x="701" y="2506"/>
                  </a:lnTo>
                  <a:cubicBezTo>
                    <a:pt x="567" y="2873"/>
                    <a:pt x="467" y="3274"/>
                    <a:pt x="334" y="3641"/>
                  </a:cubicBezTo>
                  <a:cubicBezTo>
                    <a:pt x="234" y="3941"/>
                    <a:pt x="0" y="4374"/>
                    <a:pt x="134" y="4675"/>
                  </a:cubicBezTo>
                  <a:cubicBezTo>
                    <a:pt x="157" y="4698"/>
                    <a:pt x="198" y="4722"/>
                    <a:pt x="243" y="4722"/>
                  </a:cubicBezTo>
                  <a:cubicBezTo>
                    <a:pt x="262" y="4722"/>
                    <a:pt x="281" y="4718"/>
                    <a:pt x="301" y="4708"/>
                  </a:cubicBezTo>
                  <a:cubicBezTo>
                    <a:pt x="467" y="4641"/>
                    <a:pt x="534" y="4408"/>
                    <a:pt x="601" y="4241"/>
                  </a:cubicBezTo>
                  <a:cubicBezTo>
                    <a:pt x="668" y="4041"/>
                    <a:pt x="768" y="3807"/>
                    <a:pt x="834" y="3607"/>
                  </a:cubicBezTo>
                  <a:cubicBezTo>
                    <a:pt x="968" y="3140"/>
                    <a:pt x="1135" y="2707"/>
                    <a:pt x="1235" y="2240"/>
                  </a:cubicBezTo>
                  <a:cubicBezTo>
                    <a:pt x="1368" y="1773"/>
                    <a:pt x="1501" y="1339"/>
                    <a:pt x="1635" y="905"/>
                  </a:cubicBezTo>
                  <a:cubicBezTo>
                    <a:pt x="1668" y="672"/>
                    <a:pt x="1902" y="105"/>
                    <a:pt x="1568" y="5"/>
                  </a:cubicBezTo>
                  <a:cubicBezTo>
                    <a:pt x="1559" y="2"/>
                    <a:pt x="1550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 rot="2074513">
              <a:off x="2916856" y="1434789"/>
              <a:ext cx="45051" cy="112652"/>
            </a:xfrm>
            <a:custGeom>
              <a:avLst/>
              <a:gdLst/>
              <a:ahLst/>
              <a:cxnLst/>
              <a:rect l="l" t="t" r="r" b="b"/>
              <a:pathLst>
                <a:path w="1802" h="4506" extrusionOk="0">
                  <a:moveTo>
                    <a:pt x="1685" y="0"/>
                  </a:moveTo>
                  <a:cubicBezTo>
                    <a:pt x="1649" y="0"/>
                    <a:pt x="1615" y="19"/>
                    <a:pt x="1602" y="58"/>
                  </a:cubicBezTo>
                  <a:cubicBezTo>
                    <a:pt x="1502" y="258"/>
                    <a:pt x="1402" y="425"/>
                    <a:pt x="1335" y="625"/>
                  </a:cubicBezTo>
                  <a:cubicBezTo>
                    <a:pt x="1268" y="826"/>
                    <a:pt x="1168" y="1059"/>
                    <a:pt x="1101" y="1259"/>
                  </a:cubicBezTo>
                  <a:cubicBezTo>
                    <a:pt x="935" y="1626"/>
                    <a:pt x="801" y="2026"/>
                    <a:pt x="668" y="2427"/>
                  </a:cubicBezTo>
                  <a:cubicBezTo>
                    <a:pt x="534" y="2827"/>
                    <a:pt x="401" y="3227"/>
                    <a:pt x="301" y="3628"/>
                  </a:cubicBezTo>
                  <a:cubicBezTo>
                    <a:pt x="234" y="3794"/>
                    <a:pt x="1" y="4428"/>
                    <a:pt x="301" y="4495"/>
                  </a:cubicBezTo>
                  <a:cubicBezTo>
                    <a:pt x="322" y="4502"/>
                    <a:pt x="342" y="4505"/>
                    <a:pt x="361" y="4505"/>
                  </a:cubicBezTo>
                  <a:cubicBezTo>
                    <a:pt x="619" y="4505"/>
                    <a:pt x="737" y="3916"/>
                    <a:pt x="768" y="3761"/>
                  </a:cubicBezTo>
                  <a:cubicBezTo>
                    <a:pt x="901" y="3327"/>
                    <a:pt x="1001" y="2960"/>
                    <a:pt x="1135" y="2560"/>
                  </a:cubicBezTo>
                  <a:cubicBezTo>
                    <a:pt x="1268" y="2160"/>
                    <a:pt x="1402" y="1760"/>
                    <a:pt x="1502" y="1359"/>
                  </a:cubicBezTo>
                  <a:cubicBezTo>
                    <a:pt x="1635" y="959"/>
                    <a:pt x="1735" y="525"/>
                    <a:pt x="1802" y="125"/>
                  </a:cubicBezTo>
                  <a:cubicBezTo>
                    <a:pt x="1802" y="44"/>
                    <a:pt x="1741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 rot="2074513">
              <a:off x="2951730" y="1451213"/>
              <a:ext cx="45601" cy="116928"/>
            </a:xfrm>
            <a:custGeom>
              <a:avLst/>
              <a:gdLst/>
              <a:ahLst/>
              <a:cxnLst/>
              <a:rect l="l" t="t" r="r" b="b"/>
              <a:pathLst>
                <a:path w="1824" h="4677" extrusionOk="0">
                  <a:moveTo>
                    <a:pt x="1651" y="0"/>
                  </a:moveTo>
                  <a:cubicBezTo>
                    <a:pt x="1613" y="0"/>
                    <a:pt x="1579" y="19"/>
                    <a:pt x="1568" y="63"/>
                  </a:cubicBezTo>
                  <a:lnTo>
                    <a:pt x="1568" y="97"/>
                  </a:lnTo>
                  <a:cubicBezTo>
                    <a:pt x="1235" y="864"/>
                    <a:pt x="934" y="1631"/>
                    <a:pt x="701" y="2432"/>
                  </a:cubicBezTo>
                  <a:cubicBezTo>
                    <a:pt x="568" y="2865"/>
                    <a:pt x="434" y="3232"/>
                    <a:pt x="334" y="3666"/>
                  </a:cubicBezTo>
                  <a:cubicBezTo>
                    <a:pt x="267" y="3866"/>
                    <a:pt x="0" y="4533"/>
                    <a:pt x="301" y="4667"/>
                  </a:cubicBezTo>
                  <a:cubicBezTo>
                    <a:pt x="323" y="4673"/>
                    <a:pt x="344" y="4677"/>
                    <a:pt x="364" y="4677"/>
                  </a:cubicBezTo>
                  <a:cubicBezTo>
                    <a:pt x="647" y="4677"/>
                    <a:pt x="737" y="4055"/>
                    <a:pt x="768" y="3900"/>
                  </a:cubicBezTo>
                  <a:cubicBezTo>
                    <a:pt x="868" y="3499"/>
                    <a:pt x="968" y="3066"/>
                    <a:pt x="1101" y="2665"/>
                  </a:cubicBezTo>
                  <a:cubicBezTo>
                    <a:pt x="1335" y="1831"/>
                    <a:pt x="1568" y="997"/>
                    <a:pt x="1802" y="164"/>
                  </a:cubicBezTo>
                  <a:cubicBezTo>
                    <a:pt x="1824" y="75"/>
                    <a:pt x="1728" y="0"/>
                    <a:pt x="1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 rot="2074513">
              <a:off x="2975723" y="1464995"/>
              <a:ext cx="48401" cy="126428"/>
            </a:xfrm>
            <a:custGeom>
              <a:avLst/>
              <a:gdLst/>
              <a:ahLst/>
              <a:cxnLst/>
              <a:rect l="l" t="t" r="r" b="b"/>
              <a:pathLst>
                <a:path w="1936" h="5057" extrusionOk="0">
                  <a:moveTo>
                    <a:pt x="1761" y="0"/>
                  </a:moveTo>
                  <a:cubicBezTo>
                    <a:pt x="1687" y="0"/>
                    <a:pt x="1614" y="80"/>
                    <a:pt x="1635" y="186"/>
                  </a:cubicBezTo>
                  <a:cubicBezTo>
                    <a:pt x="1635" y="253"/>
                    <a:pt x="1568" y="386"/>
                    <a:pt x="1535" y="453"/>
                  </a:cubicBezTo>
                  <a:cubicBezTo>
                    <a:pt x="1501" y="553"/>
                    <a:pt x="1435" y="686"/>
                    <a:pt x="1401" y="820"/>
                  </a:cubicBezTo>
                  <a:cubicBezTo>
                    <a:pt x="1335" y="1053"/>
                    <a:pt x="1235" y="1287"/>
                    <a:pt x="1168" y="1554"/>
                  </a:cubicBezTo>
                  <a:lnTo>
                    <a:pt x="701" y="2888"/>
                  </a:lnTo>
                  <a:cubicBezTo>
                    <a:pt x="567" y="3355"/>
                    <a:pt x="434" y="3822"/>
                    <a:pt x="301" y="4256"/>
                  </a:cubicBezTo>
                  <a:cubicBezTo>
                    <a:pt x="234" y="4422"/>
                    <a:pt x="0" y="5056"/>
                    <a:pt x="367" y="5056"/>
                  </a:cubicBezTo>
                  <a:cubicBezTo>
                    <a:pt x="701" y="5056"/>
                    <a:pt x="801" y="4256"/>
                    <a:pt x="868" y="4022"/>
                  </a:cubicBezTo>
                  <a:cubicBezTo>
                    <a:pt x="1001" y="3589"/>
                    <a:pt x="1134" y="3122"/>
                    <a:pt x="1301" y="2655"/>
                  </a:cubicBezTo>
                  <a:cubicBezTo>
                    <a:pt x="1435" y="2221"/>
                    <a:pt x="1568" y="1754"/>
                    <a:pt x="1668" y="1287"/>
                  </a:cubicBezTo>
                  <a:cubicBezTo>
                    <a:pt x="1735" y="1053"/>
                    <a:pt x="1802" y="787"/>
                    <a:pt x="1868" y="553"/>
                  </a:cubicBezTo>
                  <a:cubicBezTo>
                    <a:pt x="1935" y="386"/>
                    <a:pt x="1935" y="219"/>
                    <a:pt x="1868" y="86"/>
                  </a:cubicBezTo>
                  <a:cubicBezTo>
                    <a:pt x="1844" y="26"/>
                    <a:pt x="1803" y="0"/>
                    <a:pt x="1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 rot="2074513">
              <a:off x="3001483" y="1492268"/>
              <a:ext cx="44726" cy="119428"/>
            </a:xfrm>
            <a:custGeom>
              <a:avLst/>
              <a:gdLst/>
              <a:ahLst/>
              <a:cxnLst/>
              <a:rect l="l" t="t" r="r" b="b"/>
              <a:pathLst>
                <a:path w="1789" h="4777" extrusionOk="0">
                  <a:moveTo>
                    <a:pt x="1649" y="0"/>
                  </a:moveTo>
                  <a:cubicBezTo>
                    <a:pt x="1605" y="0"/>
                    <a:pt x="1560" y="22"/>
                    <a:pt x="1535" y="73"/>
                  </a:cubicBezTo>
                  <a:lnTo>
                    <a:pt x="1568" y="73"/>
                  </a:lnTo>
                  <a:cubicBezTo>
                    <a:pt x="1301" y="874"/>
                    <a:pt x="968" y="1641"/>
                    <a:pt x="701" y="2408"/>
                  </a:cubicBezTo>
                  <a:cubicBezTo>
                    <a:pt x="567" y="2842"/>
                    <a:pt x="434" y="3209"/>
                    <a:pt x="301" y="3609"/>
                  </a:cubicBezTo>
                  <a:cubicBezTo>
                    <a:pt x="234" y="3809"/>
                    <a:pt x="167" y="4042"/>
                    <a:pt x="100" y="4209"/>
                  </a:cubicBezTo>
                  <a:cubicBezTo>
                    <a:pt x="0" y="4376"/>
                    <a:pt x="0" y="4576"/>
                    <a:pt x="100" y="4710"/>
                  </a:cubicBezTo>
                  <a:cubicBezTo>
                    <a:pt x="134" y="4743"/>
                    <a:pt x="167" y="4776"/>
                    <a:pt x="234" y="4776"/>
                  </a:cubicBezTo>
                  <a:cubicBezTo>
                    <a:pt x="401" y="4710"/>
                    <a:pt x="467" y="4610"/>
                    <a:pt x="534" y="4443"/>
                  </a:cubicBezTo>
                  <a:cubicBezTo>
                    <a:pt x="601" y="4276"/>
                    <a:pt x="667" y="4009"/>
                    <a:pt x="734" y="3776"/>
                  </a:cubicBezTo>
                  <a:cubicBezTo>
                    <a:pt x="868" y="3375"/>
                    <a:pt x="1001" y="3008"/>
                    <a:pt x="1101" y="2608"/>
                  </a:cubicBezTo>
                  <a:cubicBezTo>
                    <a:pt x="1368" y="1774"/>
                    <a:pt x="1601" y="974"/>
                    <a:pt x="1768" y="140"/>
                  </a:cubicBezTo>
                  <a:cubicBezTo>
                    <a:pt x="1789" y="57"/>
                    <a:pt x="1720" y="0"/>
                    <a:pt x="1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 rot="2074513">
              <a:off x="3021672" y="1513089"/>
              <a:ext cx="49776" cy="117778"/>
            </a:xfrm>
            <a:custGeom>
              <a:avLst/>
              <a:gdLst/>
              <a:ahLst/>
              <a:cxnLst/>
              <a:rect l="l" t="t" r="r" b="b"/>
              <a:pathLst>
                <a:path w="1991" h="4711" extrusionOk="0">
                  <a:moveTo>
                    <a:pt x="1832" y="1"/>
                  </a:moveTo>
                  <a:cubicBezTo>
                    <a:pt x="1794" y="1"/>
                    <a:pt x="1757" y="19"/>
                    <a:pt x="1735" y="64"/>
                  </a:cubicBezTo>
                  <a:lnTo>
                    <a:pt x="1768" y="64"/>
                  </a:lnTo>
                  <a:cubicBezTo>
                    <a:pt x="1401" y="864"/>
                    <a:pt x="1068" y="1632"/>
                    <a:pt x="801" y="2465"/>
                  </a:cubicBezTo>
                  <a:cubicBezTo>
                    <a:pt x="667" y="2866"/>
                    <a:pt x="534" y="3299"/>
                    <a:pt x="367" y="3700"/>
                  </a:cubicBezTo>
                  <a:cubicBezTo>
                    <a:pt x="334" y="3900"/>
                    <a:pt x="0" y="4600"/>
                    <a:pt x="334" y="4700"/>
                  </a:cubicBezTo>
                  <a:cubicBezTo>
                    <a:pt x="354" y="4707"/>
                    <a:pt x="374" y="4711"/>
                    <a:pt x="393" y="4711"/>
                  </a:cubicBezTo>
                  <a:cubicBezTo>
                    <a:pt x="648" y="4711"/>
                    <a:pt x="739" y="4122"/>
                    <a:pt x="801" y="3967"/>
                  </a:cubicBezTo>
                  <a:cubicBezTo>
                    <a:pt x="934" y="3533"/>
                    <a:pt x="1068" y="3133"/>
                    <a:pt x="1201" y="2699"/>
                  </a:cubicBezTo>
                  <a:cubicBezTo>
                    <a:pt x="1468" y="1865"/>
                    <a:pt x="1735" y="1031"/>
                    <a:pt x="1968" y="164"/>
                  </a:cubicBezTo>
                  <a:cubicBezTo>
                    <a:pt x="1990" y="75"/>
                    <a:pt x="1909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 rot="2074513">
              <a:off x="3052057" y="1530869"/>
              <a:ext cx="44701" cy="110002"/>
            </a:xfrm>
            <a:custGeom>
              <a:avLst/>
              <a:gdLst/>
              <a:ahLst/>
              <a:cxnLst/>
              <a:rect l="l" t="t" r="r" b="b"/>
              <a:pathLst>
                <a:path w="1788" h="4400" extrusionOk="0">
                  <a:moveTo>
                    <a:pt x="1647" y="0"/>
                  </a:moveTo>
                  <a:cubicBezTo>
                    <a:pt x="1598" y="0"/>
                    <a:pt x="1549" y="27"/>
                    <a:pt x="1535" y="83"/>
                  </a:cubicBezTo>
                  <a:lnTo>
                    <a:pt x="1501" y="83"/>
                  </a:lnTo>
                  <a:cubicBezTo>
                    <a:pt x="1201" y="817"/>
                    <a:pt x="934" y="1517"/>
                    <a:pt x="668" y="2251"/>
                  </a:cubicBezTo>
                  <a:lnTo>
                    <a:pt x="301" y="3318"/>
                  </a:lnTo>
                  <a:cubicBezTo>
                    <a:pt x="201" y="3619"/>
                    <a:pt x="0" y="4052"/>
                    <a:pt x="167" y="4352"/>
                  </a:cubicBezTo>
                  <a:cubicBezTo>
                    <a:pt x="191" y="4376"/>
                    <a:pt x="231" y="4400"/>
                    <a:pt x="276" y="4400"/>
                  </a:cubicBezTo>
                  <a:cubicBezTo>
                    <a:pt x="295" y="4400"/>
                    <a:pt x="314" y="4396"/>
                    <a:pt x="334" y="4386"/>
                  </a:cubicBezTo>
                  <a:cubicBezTo>
                    <a:pt x="634" y="4252"/>
                    <a:pt x="701" y="3785"/>
                    <a:pt x="768" y="3485"/>
                  </a:cubicBezTo>
                  <a:cubicBezTo>
                    <a:pt x="901" y="3118"/>
                    <a:pt x="1001" y="2751"/>
                    <a:pt x="1135" y="2384"/>
                  </a:cubicBezTo>
                  <a:cubicBezTo>
                    <a:pt x="1368" y="1651"/>
                    <a:pt x="1535" y="883"/>
                    <a:pt x="1768" y="149"/>
                  </a:cubicBezTo>
                  <a:cubicBezTo>
                    <a:pt x="1788" y="52"/>
                    <a:pt x="1717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 rot="2074513">
              <a:off x="3083363" y="1551626"/>
              <a:ext cx="52026" cy="115078"/>
            </a:xfrm>
            <a:custGeom>
              <a:avLst/>
              <a:gdLst/>
              <a:ahLst/>
              <a:cxnLst/>
              <a:rect l="l" t="t" r="r" b="b"/>
              <a:pathLst>
                <a:path w="2081" h="4603" extrusionOk="0">
                  <a:moveTo>
                    <a:pt x="1843" y="1"/>
                  </a:moveTo>
                  <a:cubicBezTo>
                    <a:pt x="1788" y="1"/>
                    <a:pt x="1735" y="23"/>
                    <a:pt x="1702" y="77"/>
                  </a:cubicBezTo>
                  <a:cubicBezTo>
                    <a:pt x="1368" y="811"/>
                    <a:pt x="1035" y="1545"/>
                    <a:pt x="735" y="2312"/>
                  </a:cubicBezTo>
                  <a:cubicBezTo>
                    <a:pt x="601" y="2679"/>
                    <a:pt x="434" y="3079"/>
                    <a:pt x="334" y="3446"/>
                  </a:cubicBezTo>
                  <a:cubicBezTo>
                    <a:pt x="234" y="3747"/>
                    <a:pt x="1" y="4247"/>
                    <a:pt x="201" y="4547"/>
                  </a:cubicBezTo>
                  <a:cubicBezTo>
                    <a:pt x="221" y="4586"/>
                    <a:pt x="263" y="4602"/>
                    <a:pt x="308" y="4602"/>
                  </a:cubicBezTo>
                  <a:cubicBezTo>
                    <a:pt x="340" y="4602"/>
                    <a:pt x="373" y="4594"/>
                    <a:pt x="401" y="4581"/>
                  </a:cubicBezTo>
                  <a:cubicBezTo>
                    <a:pt x="701" y="4414"/>
                    <a:pt x="735" y="3880"/>
                    <a:pt x="801" y="3580"/>
                  </a:cubicBezTo>
                  <a:cubicBezTo>
                    <a:pt x="935" y="3213"/>
                    <a:pt x="1035" y="2846"/>
                    <a:pt x="1168" y="2479"/>
                  </a:cubicBezTo>
                  <a:lnTo>
                    <a:pt x="2036" y="211"/>
                  </a:lnTo>
                  <a:cubicBezTo>
                    <a:pt x="2081" y="98"/>
                    <a:pt x="1958" y="1"/>
                    <a:pt x="1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 rot="2074513">
              <a:off x="3114813" y="1571522"/>
              <a:ext cx="44776" cy="108202"/>
            </a:xfrm>
            <a:custGeom>
              <a:avLst/>
              <a:gdLst/>
              <a:ahLst/>
              <a:cxnLst/>
              <a:rect l="l" t="t" r="r" b="b"/>
              <a:pathLst>
                <a:path w="1791" h="4328" extrusionOk="0">
                  <a:moveTo>
                    <a:pt x="1603" y="1"/>
                  </a:moveTo>
                  <a:cubicBezTo>
                    <a:pt x="1562" y="1"/>
                    <a:pt x="1523" y="20"/>
                    <a:pt x="1501" y="63"/>
                  </a:cubicBezTo>
                  <a:cubicBezTo>
                    <a:pt x="1234" y="730"/>
                    <a:pt x="934" y="1397"/>
                    <a:pt x="667" y="2064"/>
                  </a:cubicBezTo>
                  <a:cubicBezTo>
                    <a:pt x="567" y="2398"/>
                    <a:pt x="434" y="2731"/>
                    <a:pt x="300" y="3065"/>
                  </a:cubicBezTo>
                  <a:cubicBezTo>
                    <a:pt x="134" y="3398"/>
                    <a:pt x="34" y="3765"/>
                    <a:pt x="0" y="4132"/>
                  </a:cubicBezTo>
                  <a:cubicBezTo>
                    <a:pt x="0" y="4245"/>
                    <a:pt x="92" y="4328"/>
                    <a:pt x="203" y="4328"/>
                  </a:cubicBezTo>
                  <a:cubicBezTo>
                    <a:pt x="256" y="4328"/>
                    <a:pt x="313" y="4309"/>
                    <a:pt x="367" y="4266"/>
                  </a:cubicBezTo>
                  <a:cubicBezTo>
                    <a:pt x="567" y="3965"/>
                    <a:pt x="701" y="3632"/>
                    <a:pt x="767" y="3298"/>
                  </a:cubicBezTo>
                  <a:lnTo>
                    <a:pt x="1134" y="2264"/>
                  </a:lnTo>
                  <a:cubicBezTo>
                    <a:pt x="1368" y="1597"/>
                    <a:pt x="1568" y="897"/>
                    <a:pt x="1768" y="196"/>
                  </a:cubicBezTo>
                  <a:cubicBezTo>
                    <a:pt x="1791" y="83"/>
                    <a:pt x="1691" y="1"/>
                    <a:pt x="1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 rot="2074513">
              <a:off x="3130074" y="1587931"/>
              <a:ext cx="46726" cy="111002"/>
            </a:xfrm>
            <a:custGeom>
              <a:avLst/>
              <a:gdLst/>
              <a:ahLst/>
              <a:cxnLst/>
              <a:rect l="l" t="t" r="r" b="b"/>
              <a:pathLst>
                <a:path w="1869" h="4440" extrusionOk="0">
                  <a:moveTo>
                    <a:pt x="1635" y="1"/>
                  </a:moveTo>
                  <a:cubicBezTo>
                    <a:pt x="1547" y="1"/>
                    <a:pt x="1537" y="131"/>
                    <a:pt x="1581" y="184"/>
                  </a:cubicBezTo>
                  <a:lnTo>
                    <a:pt x="1581" y="184"/>
                  </a:lnTo>
                  <a:cubicBezTo>
                    <a:pt x="1405" y="462"/>
                    <a:pt x="1259" y="768"/>
                    <a:pt x="1168" y="1102"/>
                  </a:cubicBezTo>
                  <a:cubicBezTo>
                    <a:pt x="1002" y="1435"/>
                    <a:pt x="868" y="1769"/>
                    <a:pt x="735" y="2102"/>
                  </a:cubicBezTo>
                  <a:cubicBezTo>
                    <a:pt x="601" y="2469"/>
                    <a:pt x="468" y="2803"/>
                    <a:pt x="334" y="3136"/>
                  </a:cubicBezTo>
                  <a:cubicBezTo>
                    <a:pt x="201" y="3470"/>
                    <a:pt x="68" y="3837"/>
                    <a:pt x="1" y="4204"/>
                  </a:cubicBezTo>
                  <a:cubicBezTo>
                    <a:pt x="1" y="4363"/>
                    <a:pt x="120" y="4439"/>
                    <a:pt x="237" y="4439"/>
                  </a:cubicBezTo>
                  <a:cubicBezTo>
                    <a:pt x="316" y="4439"/>
                    <a:pt x="394" y="4404"/>
                    <a:pt x="434" y="4337"/>
                  </a:cubicBezTo>
                  <a:cubicBezTo>
                    <a:pt x="601" y="4004"/>
                    <a:pt x="768" y="3670"/>
                    <a:pt x="835" y="3303"/>
                  </a:cubicBezTo>
                  <a:cubicBezTo>
                    <a:pt x="968" y="2936"/>
                    <a:pt x="1102" y="2603"/>
                    <a:pt x="1235" y="2236"/>
                  </a:cubicBezTo>
                  <a:cubicBezTo>
                    <a:pt x="1335" y="1902"/>
                    <a:pt x="1469" y="1569"/>
                    <a:pt x="1569" y="1202"/>
                  </a:cubicBezTo>
                  <a:cubicBezTo>
                    <a:pt x="1702" y="868"/>
                    <a:pt x="1802" y="501"/>
                    <a:pt x="1869" y="168"/>
                  </a:cubicBezTo>
                  <a:cubicBezTo>
                    <a:pt x="1869" y="67"/>
                    <a:pt x="1802" y="1"/>
                    <a:pt x="1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2074513">
              <a:off x="3146054" y="1601020"/>
              <a:ext cx="45876" cy="123478"/>
            </a:xfrm>
            <a:custGeom>
              <a:avLst/>
              <a:gdLst/>
              <a:ahLst/>
              <a:cxnLst/>
              <a:rect l="l" t="t" r="r" b="b"/>
              <a:pathLst>
                <a:path w="1835" h="4939" extrusionOk="0">
                  <a:moveTo>
                    <a:pt x="1701" y="0"/>
                  </a:moveTo>
                  <a:cubicBezTo>
                    <a:pt x="1435" y="334"/>
                    <a:pt x="1268" y="667"/>
                    <a:pt x="1168" y="1068"/>
                  </a:cubicBezTo>
                  <a:cubicBezTo>
                    <a:pt x="1001" y="1468"/>
                    <a:pt x="834" y="1935"/>
                    <a:pt x="701" y="2335"/>
                  </a:cubicBezTo>
                  <a:lnTo>
                    <a:pt x="267" y="3603"/>
                  </a:lnTo>
                  <a:cubicBezTo>
                    <a:pt x="100" y="4003"/>
                    <a:pt x="0" y="4403"/>
                    <a:pt x="34" y="4837"/>
                  </a:cubicBezTo>
                  <a:cubicBezTo>
                    <a:pt x="55" y="4902"/>
                    <a:pt x="118" y="4938"/>
                    <a:pt x="178" y="4938"/>
                  </a:cubicBezTo>
                  <a:cubicBezTo>
                    <a:pt x="211" y="4938"/>
                    <a:pt x="243" y="4927"/>
                    <a:pt x="267" y="4904"/>
                  </a:cubicBezTo>
                  <a:cubicBezTo>
                    <a:pt x="534" y="4603"/>
                    <a:pt x="734" y="4236"/>
                    <a:pt x="801" y="3803"/>
                  </a:cubicBezTo>
                  <a:lnTo>
                    <a:pt x="1234" y="2569"/>
                  </a:lnTo>
                  <a:cubicBezTo>
                    <a:pt x="1368" y="2135"/>
                    <a:pt x="1468" y="1735"/>
                    <a:pt x="1601" y="1301"/>
                  </a:cubicBezTo>
                  <a:cubicBezTo>
                    <a:pt x="1735" y="934"/>
                    <a:pt x="1835" y="500"/>
                    <a:pt x="1835" y="100"/>
                  </a:cubicBezTo>
                  <a:cubicBezTo>
                    <a:pt x="1835" y="51"/>
                    <a:pt x="1799" y="20"/>
                    <a:pt x="1767" y="20"/>
                  </a:cubicBezTo>
                  <a:cubicBezTo>
                    <a:pt x="1755" y="20"/>
                    <a:pt x="1744" y="25"/>
                    <a:pt x="1735" y="33"/>
                  </a:cubicBezTo>
                  <a:lnTo>
                    <a:pt x="1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2074513">
              <a:off x="3155219" y="1667903"/>
              <a:ext cx="33951" cy="97477"/>
            </a:xfrm>
            <a:custGeom>
              <a:avLst/>
              <a:gdLst/>
              <a:ahLst/>
              <a:cxnLst/>
              <a:rect l="l" t="t" r="r" b="b"/>
              <a:pathLst>
                <a:path w="1358" h="3899" extrusionOk="0">
                  <a:moveTo>
                    <a:pt x="1212" y="1"/>
                  </a:moveTo>
                  <a:cubicBezTo>
                    <a:pt x="1178" y="1"/>
                    <a:pt x="1147" y="23"/>
                    <a:pt x="1135" y="80"/>
                  </a:cubicBezTo>
                  <a:cubicBezTo>
                    <a:pt x="868" y="680"/>
                    <a:pt x="635" y="1281"/>
                    <a:pt x="435" y="1914"/>
                  </a:cubicBezTo>
                  <a:cubicBezTo>
                    <a:pt x="335" y="2215"/>
                    <a:pt x="234" y="2548"/>
                    <a:pt x="168" y="2848"/>
                  </a:cubicBezTo>
                  <a:cubicBezTo>
                    <a:pt x="34" y="3149"/>
                    <a:pt x="1" y="3482"/>
                    <a:pt x="68" y="3782"/>
                  </a:cubicBezTo>
                  <a:cubicBezTo>
                    <a:pt x="89" y="3848"/>
                    <a:pt x="168" y="3899"/>
                    <a:pt x="238" y="3899"/>
                  </a:cubicBezTo>
                  <a:cubicBezTo>
                    <a:pt x="276" y="3899"/>
                    <a:pt x="311" y="3884"/>
                    <a:pt x="335" y="3849"/>
                  </a:cubicBezTo>
                  <a:cubicBezTo>
                    <a:pt x="501" y="3582"/>
                    <a:pt x="601" y="3282"/>
                    <a:pt x="635" y="2982"/>
                  </a:cubicBezTo>
                  <a:cubicBezTo>
                    <a:pt x="701" y="2682"/>
                    <a:pt x="802" y="2381"/>
                    <a:pt x="902" y="2081"/>
                  </a:cubicBezTo>
                  <a:cubicBezTo>
                    <a:pt x="1068" y="1447"/>
                    <a:pt x="1235" y="814"/>
                    <a:pt x="1335" y="146"/>
                  </a:cubicBezTo>
                  <a:cubicBezTo>
                    <a:pt x="1357" y="81"/>
                    <a:pt x="1278" y="1"/>
                    <a:pt x="1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2074513">
              <a:off x="3187079" y="1668645"/>
              <a:ext cx="30051" cy="99327"/>
            </a:xfrm>
            <a:custGeom>
              <a:avLst/>
              <a:gdLst/>
              <a:ahLst/>
              <a:cxnLst/>
              <a:rect l="l" t="t" r="r" b="b"/>
              <a:pathLst>
                <a:path w="1202" h="3973" extrusionOk="0">
                  <a:moveTo>
                    <a:pt x="1073" y="1"/>
                  </a:moveTo>
                  <a:cubicBezTo>
                    <a:pt x="1034" y="1"/>
                    <a:pt x="994" y="23"/>
                    <a:pt x="968" y="74"/>
                  </a:cubicBezTo>
                  <a:cubicBezTo>
                    <a:pt x="735" y="674"/>
                    <a:pt x="534" y="1274"/>
                    <a:pt x="401" y="1908"/>
                  </a:cubicBezTo>
                  <a:cubicBezTo>
                    <a:pt x="334" y="2208"/>
                    <a:pt x="268" y="2542"/>
                    <a:pt x="168" y="2842"/>
                  </a:cubicBezTo>
                  <a:cubicBezTo>
                    <a:pt x="67" y="3142"/>
                    <a:pt x="1" y="3476"/>
                    <a:pt x="1" y="3810"/>
                  </a:cubicBezTo>
                  <a:cubicBezTo>
                    <a:pt x="1" y="3909"/>
                    <a:pt x="96" y="3973"/>
                    <a:pt x="193" y="3973"/>
                  </a:cubicBezTo>
                  <a:cubicBezTo>
                    <a:pt x="260" y="3973"/>
                    <a:pt x="327" y="3944"/>
                    <a:pt x="368" y="3876"/>
                  </a:cubicBezTo>
                  <a:cubicBezTo>
                    <a:pt x="501" y="3609"/>
                    <a:pt x="568" y="3309"/>
                    <a:pt x="635" y="3009"/>
                  </a:cubicBezTo>
                  <a:cubicBezTo>
                    <a:pt x="701" y="2675"/>
                    <a:pt x="768" y="2342"/>
                    <a:pt x="868" y="2042"/>
                  </a:cubicBezTo>
                  <a:cubicBezTo>
                    <a:pt x="935" y="1708"/>
                    <a:pt x="1001" y="1408"/>
                    <a:pt x="1068" y="1108"/>
                  </a:cubicBezTo>
                  <a:cubicBezTo>
                    <a:pt x="1135" y="774"/>
                    <a:pt x="1202" y="474"/>
                    <a:pt x="1202" y="140"/>
                  </a:cubicBezTo>
                  <a:cubicBezTo>
                    <a:pt x="1202" y="58"/>
                    <a:pt x="1138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2074513">
              <a:off x="3230352" y="1661341"/>
              <a:ext cx="24726" cy="104327"/>
            </a:xfrm>
            <a:custGeom>
              <a:avLst/>
              <a:gdLst/>
              <a:ahLst/>
              <a:cxnLst/>
              <a:rect l="l" t="t" r="r" b="b"/>
              <a:pathLst>
                <a:path w="989" h="4173" extrusionOk="0">
                  <a:moveTo>
                    <a:pt x="826" y="0"/>
                  </a:moveTo>
                  <a:cubicBezTo>
                    <a:pt x="784" y="0"/>
                    <a:pt x="746" y="26"/>
                    <a:pt x="734" y="86"/>
                  </a:cubicBezTo>
                  <a:lnTo>
                    <a:pt x="734" y="119"/>
                  </a:lnTo>
                  <a:cubicBezTo>
                    <a:pt x="534" y="787"/>
                    <a:pt x="367" y="1487"/>
                    <a:pt x="267" y="2188"/>
                  </a:cubicBezTo>
                  <a:cubicBezTo>
                    <a:pt x="200" y="2521"/>
                    <a:pt x="133" y="2855"/>
                    <a:pt x="100" y="3188"/>
                  </a:cubicBezTo>
                  <a:cubicBezTo>
                    <a:pt x="0" y="3489"/>
                    <a:pt x="0" y="3822"/>
                    <a:pt x="100" y="4122"/>
                  </a:cubicBezTo>
                  <a:cubicBezTo>
                    <a:pt x="117" y="4156"/>
                    <a:pt x="142" y="4172"/>
                    <a:pt x="167" y="4172"/>
                  </a:cubicBezTo>
                  <a:cubicBezTo>
                    <a:pt x="192" y="4172"/>
                    <a:pt x="217" y="4156"/>
                    <a:pt x="234" y="4122"/>
                  </a:cubicBezTo>
                  <a:cubicBezTo>
                    <a:pt x="400" y="3855"/>
                    <a:pt x="500" y="3555"/>
                    <a:pt x="500" y="3222"/>
                  </a:cubicBezTo>
                  <a:lnTo>
                    <a:pt x="667" y="2221"/>
                  </a:lnTo>
                  <a:cubicBezTo>
                    <a:pt x="767" y="1554"/>
                    <a:pt x="867" y="853"/>
                    <a:pt x="967" y="186"/>
                  </a:cubicBezTo>
                  <a:cubicBezTo>
                    <a:pt x="989" y="80"/>
                    <a:pt x="901" y="0"/>
                    <a:pt x="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2074513">
              <a:off x="3278416" y="1645802"/>
              <a:ext cx="27201" cy="108327"/>
            </a:xfrm>
            <a:custGeom>
              <a:avLst/>
              <a:gdLst/>
              <a:ahLst/>
              <a:cxnLst/>
              <a:rect l="l" t="t" r="r" b="b"/>
              <a:pathLst>
                <a:path w="1088" h="4333" extrusionOk="0">
                  <a:moveTo>
                    <a:pt x="942" y="0"/>
                  </a:moveTo>
                  <a:cubicBezTo>
                    <a:pt x="894" y="0"/>
                    <a:pt x="848" y="29"/>
                    <a:pt x="835" y="97"/>
                  </a:cubicBezTo>
                  <a:cubicBezTo>
                    <a:pt x="668" y="830"/>
                    <a:pt x="468" y="1564"/>
                    <a:pt x="334" y="2298"/>
                  </a:cubicBezTo>
                  <a:cubicBezTo>
                    <a:pt x="267" y="2665"/>
                    <a:pt x="201" y="3032"/>
                    <a:pt x="167" y="3399"/>
                  </a:cubicBezTo>
                  <a:cubicBezTo>
                    <a:pt x="134" y="3666"/>
                    <a:pt x="1" y="4099"/>
                    <a:pt x="234" y="4333"/>
                  </a:cubicBezTo>
                  <a:lnTo>
                    <a:pt x="301" y="4333"/>
                  </a:lnTo>
                  <a:cubicBezTo>
                    <a:pt x="568" y="4166"/>
                    <a:pt x="534" y="3733"/>
                    <a:pt x="601" y="3432"/>
                  </a:cubicBezTo>
                  <a:cubicBezTo>
                    <a:pt x="634" y="3099"/>
                    <a:pt x="668" y="2732"/>
                    <a:pt x="734" y="2365"/>
                  </a:cubicBezTo>
                  <a:cubicBezTo>
                    <a:pt x="835" y="1631"/>
                    <a:pt x="935" y="897"/>
                    <a:pt x="1068" y="163"/>
                  </a:cubicBezTo>
                  <a:cubicBezTo>
                    <a:pt x="1088" y="64"/>
                    <a:pt x="1013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2074513">
              <a:off x="3327232" y="1642647"/>
              <a:ext cx="28026" cy="102577"/>
            </a:xfrm>
            <a:custGeom>
              <a:avLst/>
              <a:gdLst/>
              <a:ahLst/>
              <a:cxnLst/>
              <a:rect l="l" t="t" r="r" b="b"/>
              <a:pathLst>
                <a:path w="1121" h="4103" extrusionOk="0">
                  <a:moveTo>
                    <a:pt x="954" y="0"/>
                  </a:moveTo>
                  <a:cubicBezTo>
                    <a:pt x="899" y="0"/>
                    <a:pt x="848" y="29"/>
                    <a:pt x="834" y="97"/>
                  </a:cubicBezTo>
                  <a:cubicBezTo>
                    <a:pt x="667" y="764"/>
                    <a:pt x="501" y="1431"/>
                    <a:pt x="367" y="2098"/>
                  </a:cubicBezTo>
                  <a:cubicBezTo>
                    <a:pt x="301" y="2398"/>
                    <a:pt x="234" y="2732"/>
                    <a:pt x="167" y="3032"/>
                  </a:cubicBezTo>
                  <a:cubicBezTo>
                    <a:pt x="34" y="3366"/>
                    <a:pt x="0" y="3699"/>
                    <a:pt x="67" y="4033"/>
                  </a:cubicBezTo>
                  <a:cubicBezTo>
                    <a:pt x="88" y="4074"/>
                    <a:pt x="134" y="4103"/>
                    <a:pt x="174" y="4103"/>
                  </a:cubicBezTo>
                  <a:cubicBezTo>
                    <a:pt x="199" y="4103"/>
                    <a:pt x="221" y="4092"/>
                    <a:pt x="234" y="4066"/>
                  </a:cubicBezTo>
                  <a:cubicBezTo>
                    <a:pt x="434" y="3799"/>
                    <a:pt x="534" y="3499"/>
                    <a:pt x="567" y="3166"/>
                  </a:cubicBezTo>
                  <a:lnTo>
                    <a:pt x="734" y="2198"/>
                  </a:lnTo>
                  <a:cubicBezTo>
                    <a:pt x="868" y="1531"/>
                    <a:pt x="968" y="831"/>
                    <a:pt x="1101" y="163"/>
                  </a:cubicBezTo>
                  <a:cubicBezTo>
                    <a:pt x="1121" y="64"/>
                    <a:pt x="1034" y="0"/>
                    <a:pt x="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2074513">
              <a:off x="3371046" y="1645027"/>
              <a:ext cx="32551" cy="92527"/>
            </a:xfrm>
            <a:custGeom>
              <a:avLst/>
              <a:gdLst/>
              <a:ahLst/>
              <a:cxnLst/>
              <a:rect l="l" t="t" r="r" b="b"/>
              <a:pathLst>
                <a:path w="1302" h="3701" extrusionOk="0">
                  <a:moveTo>
                    <a:pt x="1132" y="0"/>
                  </a:moveTo>
                  <a:cubicBezTo>
                    <a:pt x="1079" y="0"/>
                    <a:pt x="1028" y="30"/>
                    <a:pt x="1002" y="95"/>
                  </a:cubicBezTo>
                  <a:cubicBezTo>
                    <a:pt x="802" y="695"/>
                    <a:pt x="568" y="1262"/>
                    <a:pt x="435" y="1863"/>
                  </a:cubicBezTo>
                  <a:cubicBezTo>
                    <a:pt x="268" y="2463"/>
                    <a:pt x="1" y="3064"/>
                    <a:pt x="201" y="3631"/>
                  </a:cubicBezTo>
                  <a:cubicBezTo>
                    <a:pt x="201" y="3672"/>
                    <a:pt x="239" y="3700"/>
                    <a:pt x="276" y="3700"/>
                  </a:cubicBezTo>
                  <a:cubicBezTo>
                    <a:pt x="299" y="3700"/>
                    <a:pt x="322" y="3689"/>
                    <a:pt x="335" y="3664"/>
                  </a:cubicBezTo>
                  <a:cubicBezTo>
                    <a:pt x="735" y="3230"/>
                    <a:pt x="768" y="2563"/>
                    <a:pt x="902" y="1996"/>
                  </a:cubicBezTo>
                  <a:cubicBezTo>
                    <a:pt x="1035" y="1462"/>
                    <a:pt x="1135" y="795"/>
                    <a:pt x="1302" y="195"/>
                  </a:cubicBezTo>
                  <a:cubicBezTo>
                    <a:pt x="1302" y="73"/>
                    <a:pt x="1215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5807998" y="775650"/>
            <a:ext cx="1226076" cy="853893"/>
            <a:chOff x="5807998" y="775650"/>
            <a:chExt cx="1226076" cy="853893"/>
          </a:xfrm>
        </p:grpSpPr>
        <p:sp>
          <p:nvSpPr>
            <p:cNvPr id="154" name="Google Shape;154;p3"/>
            <p:cNvSpPr/>
            <p:nvPr/>
          </p:nvSpPr>
          <p:spPr>
            <a:xfrm rot="-1788842">
              <a:off x="5788877" y="1072767"/>
              <a:ext cx="1264318" cy="259659"/>
            </a:xfrm>
            <a:custGeom>
              <a:avLst/>
              <a:gdLst/>
              <a:ahLst/>
              <a:cxnLst/>
              <a:rect l="l" t="t" r="r" b="b"/>
              <a:pathLst>
                <a:path w="61507" h="12632" extrusionOk="0">
                  <a:moveTo>
                    <a:pt x="51109" y="811"/>
                  </a:moveTo>
                  <a:cubicBezTo>
                    <a:pt x="54303" y="811"/>
                    <a:pt x="57498" y="862"/>
                    <a:pt x="60692" y="862"/>
                  </a:cubicBezTo>
                  <a:cubicBezTo>
                    <a:pt x="60670" y="4334"/>
                    <a:pt x="60328" y="7806"/>
                    <a:pt x="60285" y="11278"/>
                  </a:cubicBezTo>
                  <a:cubicBezTo>
                    <a:pt x="59942" y="11363"/>
                    <a:pt x="59578" y="11406"/>
                    <a:pt x="59213" y="11428"/>
                  </a:cubicBezTo>
                  <a:cubicBezTo>
                    <a:pt x="59213" y="11385"/>
                    <a:pt x="59213" y="11342"/>
                    <a:pt x="59213" y="11299"/>
                  </a:cubicBezTo>
                  <a:cubicBezTo>
                    <a:pt x="59106" y="9970"/>
                    <a:pt x="59406" y="8663"/>
                    <a:pt x="59192" y="7313"/>
                  </a:cubicBezTo>
                  <a:cubicBezTo>
                    <a:pt x="59157" y="7107"/>
                    <a:pt x="59013" y="7018"/>
                    <a:pt x="58858" y="7018"/>
                  </a:cubicBezTo>
                  <a:cubicBezTo>
                    <a:pt x="58626" y="7018"/>
                    <a:pt x="58369" y="7219"/>
                    <a:pt x="58420" y="7527"/>
                  </a:cubicBezTo>
                  <a:cubicBezTo>
                    <a:pt x="58635" y="8792"/>
                    <a:pt x="58292" y="10035"/>
                    <a:pt x="58399" y="11299"/>
                  </a:cubicBezTo>
                  <a:cubicBezTo>
                    <a:pt x="58399" y="11363"/>
                    <a:pt x="58420" y="11406"/>
                    <a:pt x="58442" y="11449"/>
                  </a:cubicBezTo>
                  <a:cubicBezTo>
                    <a:pt x="58227" y="11449"/>
                    <a:pt x="58013" y="11449"/>
                    <a:pt x="57820" y="11471"/>
                  </a:cubicBezTo>
                  <a:lnTo>
                    <a:pt x="57006" y="11513"/>
                  </a:lnTo>
                  <a:cubicBezTo>
                    <a:pt x="57049" y="11449"/>
                    <a:pt x="57070" y="11385"/>
                    <a:pt x="57070" y="11299"/>
                  </a:cubicBezTo>
                  <a:cubicBezTo>
                    <a:pt x="57070" y="9563"/>
                    <a:pt x="57134" y="7827"/>
                    <a:pt x="56770" y="6113"/>
                  </a:cubicBezTo>
                  <a:cubicBezTo>
                    <a:pt x="56727" y="5907"/>
                    <a:pt x="56578" y="5818"/>
                    <a:pt x="56421" y="5818"/>
                  </a:cubicBezTo>
                  <a:cubicBezTo>
                    <a:pt x="56186" y="5818"/>
                    <a:pt x="55934" y="6019"/>
                    <a:pt x="55999" y="6327"/>
                  </a:cubicBezTo>
                  <a:cubicBezTo>
                    <a:pt x="56341" y="7977"/>
                    <a:pt x="56277" y="9627"/>
                    <a:pt x="56256" y="11299"/>
                  </a:cubicBezTo>
                  <a:cubicBezTo>
                    <a:pt x="56256" y="11385"/>
                    <a:pt x="56277" y="11471"/>
                    <a:pt x="56341" y="11556"/>
                  </a:cubicBezTo>
                  <a:cubicBezTo>
                    <a:pt x="55741" y="11578"/>
                    <a:pt x="55141" y="11599"/>
                    <a:pt x="54520" y="11599"/>
                  </a:cubicBezTo>
                  <a:cubicBezTo>
                    <a:pt x="54713" y="10120"/>
                    <a:pt x="55141" y="8663"/>
                    <a:pt x="54777" y="7184"/>
                  </a:cubicBezTo>
                  <a:cubicBezTo>
                    <a:pt x="54726" y="6979"/>
                    <a:pt x="54571" y="6889"/>
                    <a:pt x="54413" y="6889"/>
                  </a:cubicBezTo>
                  <a:cubicBezTo>
                    <a:pt x="54175" y="6889"/>
                    <a:pt x="53928" y="7090"/>
                    <a:pt x="54006" y="7399"/>
                  </a:cubicBezTo>
                  <a:cubicBezTo>
                    <a:pt x="54348" y="8792"/>
                    <a:pt x="53898" y="10228"/>
                    <a:pt x="53727" y="11621"/>
                  </a:cubicBezTo>
                  <a:lnTo>
                    <a:pt x="52420" y="11663"/>
                  </a:lnTo>
                  <a:lnTo>
                    <a:pt x="51905" y="11663"/>
                  </a:lnTo>
                  <a:cubicBezTo>
                    <a:pt x="52334" y="9885"/>
                    <a:pt x="51991" y="8020"/>
                    <a:pt x="51970" y="6199"/>
                  </a:cubicBezTo>
                  <a:cubicBezTo>
                    <a:pt x="51970" y="5931"/>
                    <a:pt x="51771" y="5797"/>
                    <a:pt x="51573" y="5797"/>
                  </a:cubicBezTo>
                  <a:cubicBezTo>
                    <a:pt x="51375" y="5797"/>
                    <a:pt x="51177" y="5931"/>
                    <a:pt x="51177" y="6199"/>
                  </a:cubicBezTo>
                  <a:cubicBezTo>
                    <a:pt x="51198" y="8020"/>
                    <a:pt x="51562" y="9906"/>
                    <a:pt x="51070" y="11663"/>
                  </a:cubicBezTo>
                  <a:cubicBezTo>
                    <a:pt x="50041" y="11685"/>
                    <a:pt x="49012" y="11706"/>
                    <a:pt x="47984" y="11706"/>
                  </a:cubicBezTo>
                  <a:cubicBezTo>
                    <a:pt x="48048" y="11642"/>
                    <a:pt x="48091" y="11535"/>
                    <a:pt x="48091" y="11449"/>
                  </a:cubicBezTo>
                  <a:cubicBezTo>
                    <a:pt x="48091" y="9692"/>
                    <a:pt x="47984" y="7956"/>
                    <a:pt x="48091" y="6220"/>
                  </a:cubicBezTo>
                  <a:cubicBezTo>
                    <a:pt x="48112" y="5963"/>
                    <a:pt x="47919" y="5834"/>
                    <a:pt x="47718" y="5834"/>
                  </a:cubicBezTo>
                  <a:cubicBezTo>
                    <a:pt x="47517" y="5834"/>
                    <a:pt x="47308" y="5963"/>
                    <a:pt x="47298" y="6220"/>
                  </a:cubicBezTo>
                  <a:cubicBezTo>
                    <a:pt x="47169" y="7956"/>
                    <a:pt x="47298" y="9692"/>
                    <a:pt x="47298" y="11449"/>
                  </a:cubicBezTo>
                  <a:cubicBezTo>
                    <a:pt x="47276" y="11535"/>
                    <a:pt x="47319" y="11642"/>
                    <a:pt x="47405" y="11728"/>
                  </a:cubicBezTo>
                  <a:lnTo>
                    <a:pt x="45412" y="11728"/>
                  </a:lnTo>
                  <a:cubicBezTo>
                    <a:pt x="45412" y="11728"/>
                    <a:pt x="45412" y="11706"/>
                    <a:pt x="45412" y="11706"/>
                  </a:cubicBezTo>
                  <a:cubicBezTo>
                    <a:pt x="45305" y="10292"/>
                    <a:pt x="45626" y="8877"/>
                    <a:pt x="45390" y="7442"/>
                  </a:cubicBezTo>
                  <a:cubicBezTo>
                    <a:pt x="45365" y="7246"/>
                    <a:pt x="45225" y="7162"/>
                    <a:pt x="45071" y="7162"/>
                  </a:cubicBezTo>
                  <a:cubicBezTo>
                    <a:pt x="44836" y="7162"/>
                    <a:pt x="44567" y="7358"/>
                    <a:pt x="44619" y="7656"/>
                  </a:cubicBezTo>
                  <a:cubicBezTo>
                    <a:pt x="44855" y="9006"/>
                    <a:pt x="44512" y="10356"/>
                    <a:pt x="44619" y="11706"/>
                  </a:cubicBezTo>
                  <a:cubicBezTo>
                    <a:pt x="44619" y="11706"/>
                    <a:pt x="44619" y="11728"/>
                    <a:pt x="44619" y="11749"/>
                  </a:cubicBezTo>
                  <a:lnTo>
                    <a:pt x="43504" y="11749"/>
                  </a:lnTo>
                  <a:cubicBezTo>
                    <a:pt x="43526" y="11685"/>
                    <a:pt x="43526" y="11621"/>
                    <a:pt x="43526" y="11578"/>
                  </a:cubicBezTo>
                  <a:cubicBezTo>
                    <a:pt x="43526" y="9649"/>
                    <a:pt x="43612" y="7742"/>
                    <a:pt x="43247" y="5834"/>
                  </a:cubicBezTo>
                  <a:cubicBezTo>
                    <a:pt x="43213" y="5628"/>
                    <a:pt x="43066" y="5539"/>
                    <a:pt x="42908" y="5539"/>
                  </a:cubicBezTo>
                  <a:cubicBezTo>
                    <a:pt x="42671" y="5539"/>
                    <a:pt x="42412" y="5740"/>
                    <a:pt x="42476" y="6049"/>
                  </a:cubicBezTo>
                  <a:cubicBezTo>
                    <a:pt x="42819" y="7870"/>
                    <a:pt x="42754" y="9713"/>
                    <a:pt x="42733" y="11578"/>
                  </a:cubicBezTo>
                  <a:cubicBezTo>
                    <a:pt x="42733" y="11621"/>
                    <a:pt x="42733" y="11685"/>
                    <a:pt x="42776" y="11749"/>
                  </a:cubicBezTo>
                  <a:lnTo>
                    <a:pt x="40483" y="11749"/>
                  </a:lnTo>
                  <a:cubicBezTo>
                    <a:pt x="40547" y="10078"/>
                    <a:pt x="40933" y="8427"/>
                    <a:pt x="40590" y="6777"/>
                  </a:cubicBezTo>
                  <a:cubicBezTo>
                    <a:pt x="40547" y="6571"/>
                    <a:pt x="40398" y="6482"/>
                    <a:pt x="40241" y="6482"/>
                  </a:cubicBezTo>
                  <a:cubicBezTo>
                    <a:pt x="40006" y="6482"/>
                    <a:pt x="39754" y="6683"/>
                    <a:pt x="39818" y="6991"/>
                  </a:cubicBezTo>
                  <a:cubicBezTo>
                    <a:pt x="40140" y="8556"/>
                    <a:pt x="39733" y="10163"/>
                    <a:pt x="39668" y="11749"/>
                  </a:cubicBezTo>
                  <a:lnTo>
                    <a:pt x="38811" y="11749"/>
                  </a:lnTo>
                  <a:cubicBezTo>
                    <a:pt x="38854" y="11663"/>
                    <a:pt x="38875" y="11556"/>
                    <a:pt x="38854" y="11471"/>
                  </a:cubicBezTo>
                  <a:cubicBezTo>
                    <a:pt x="38618" y="10613"/>
                    <a:pt x="38725" y="9756"/>
                    <a:pt x="38725" y="8877"/>
                  </a:cubicBezTo>
                  <a:cubicBezTo>
                    <a:pt x="38704" y="7849"/>
                    <a:pt x="38597" y="6841"/>
                    <a:pt x="38597" y="5813"/>
                  </a:cubicBezTo>
                  <a:cubicBezTo>
                    <a:pt x="38597" y="5545"/>
                    <a:pt x="38393" y="5411"/>
                    <a:pt x="38190" y="5411"/>
                  </a:cubicBezTo>
                  <a:cubicBezTo>
                    <a:pt x="37986" y="5411"/>
                    <a:pt x="37782" y="5545"/>
                    <a:pt x="37782" y="5813"/>
                  </a:cubicBezTo>
                  <a:cubicBezTo>
                    <a:pt x="37804" y="6841"/>
                    <a:pt x="37868" y="7849"/>
                    <a:pt x="37911" y="8877"/>
                  </a:cubicBezTo>
                  <a:cubicBezTo>
                    <a:pt x="37954" y="9842"/>
                    <a:pt x="37825" y="10742"/>
                    <a:pt x="38061" y="11663"/>
                  </a:cubicBezTo>
                  <a:cubicBezTo>
                    <a:pt x="38083" y="11685"/>
                    <a:pt x="38083" y="11728"/>
                    <a:pt x="38104" y="11749"/>
                  </a:cubicBezTo>
                  <a:lnTo>
                    <a:pt x="36325" y="11749"/>
                  </a:lnTo>
                  <a:cubicBezTo>
                    <a:pt x="36325" y="10249"/>
                    <a:pt x="36432" y="8770"/>
                    <a:pt x="36454" y="7270"/>
                  </a:cubicBezTo>
                  <a:cubicBezTo>
                    <a:pt x="36454" y="7002"/>
                    <a:pt x="36250" y="6868"/>
                    <a:pt x="36047" y="6868"/>
                  </a:cubicBezTo>
                  <a:cubicBezTo>
                    <a:pt x="35843" y="6868"/>
                    <a:pt x="35639" y="7002"/>
                    <a:pt x="35639" y="7270"/>
                  </a:cubicBezTo>
                  <a:cubicBezTo>
                    <a:pt x="35639" y="8770"/>
                    <a:pt x="35532" y="10249"/>
                    <a:pt x="35511" y="11749"/>
                  </a:cubicBezTo>
                  <a:lnTo>
                    <a:pt x="34032" y="11749"/>
                  </a:lnTo>
                  <a:cubicBezTo>
                    <a:pt x="33989" y="10892"/>
                    <a:pt x="34182" y="10078"/>
                    <a:pt x="34289" y="9242"/>
                  </a:cubicBezTo>
                  <a:cubicBezTo>
                    <a:pt x="34396" y="8299"/>
                    <a:pt x="34182" y="7292"/>
                    <a:pt x="34161" y="6349"/>
                  </a:cubicBezTo>
                  <a:cubicBezTo>
                    <a:pt x="34161" y="6091"/>
                    <a:pt x="33962" y="5963"/>
                    <a:pt x="33764" y="5963"/>
                  </a:cubicBezTo>
                  <a:cubicBezTo>
                    <a:pt x="33566" y="5963"/>
                    <a:pt x="33368" y="6091"/>
                    <a:pt x="33368" y="6349"/>
                  </a:cubicBezTo>
                  <a:cubicBezTo>
                    <a:pt x="33389" y="7184"/>
                    <a:pt x="33475" y="8042"/>
                    <a:pt x="33496" y="8877"/>
                  </a:cubicBezTo>
                  <a:cubicBezTo>
                    <a:pt x="33518" y="9863"/>
                    <a:pt x="33175" y="10763"/>
                    <a:pt x="33239" y="11749"/>
                  </a:cubicBezTo>
                  <a:lnTo>
                    <a:pt x="30389" y="11749"/>
                  </a:lnTo>
                  <a:cubicBezTo>
                    <a:pt x="30496" y="11663"/>
                    <a:pt x="30560" y="11556"/>
                    <a:pt x="30539" y="11428"/>
                  </a:cubicBezTo>
                  <a:cubicBezTo>
                    <a:pt x="30603" y="9949"/>
                    <a:pt x="30775" y="8449"/>
                    <a:pt x="31075" y="6991"/>
                  </a:cubicBezTo>
                  <a:cubicBezTo>
                    <a:pt x="31126" y="6683"/>
                    <a:pt x="30869" y="6482"/>
                    <a:pt x="30636" y="6482"/>
                  </a:cubicBezTo>
                  <a:cubicBezTo>
                    <a:pt x="30481" y="6482"/>
                    <a:pt x="30337" y="6571"/>
                    <a:pt x="30303" y="6777"/>
                  </a:cubicBezTo>
                  <a:cubicBezTo>
                    <a:pt x="29982" y="8320"/>
                    <a:pt x="29810" y="9863"/>
                    <a:pt x="29767" y="11449"/>
                  </a:cubicBezTo>
                  <a:cubicBezTo>
                    <a:pt x="29746" y="11556"/>
                    <a:pt x="29810" y="11663"/>
                    <a:pt x="29896" y="11749"/>
                  </a:cubicBezTo>
                  <a:lnTo>
                    <a:pt x="28246" y="11749"/>
                  </a:lnTo>
                  <a:cubicBezTo>
                    <a:pt x="28267" y="11685"/>
                    <a:pt x="28289" y="11642"/>
                    <a:pt x="28289" y="11578"/>
                  </a:cubicBezTo>
                  <a:cubicBezTo>
                    <a:pt x="28246" y="9649"/>
                    <a:pt x="28332" y="7720"/>
                    <a:pt x="28546" y="5813"/>
                  </a:cubicBezTo>
                  <a:cubicBezTo>
                    <a:pt x="28578" y="5558"/>
                    <a:pt x="28400" y="5435"/>
                    <a:pt x="28204" y="5435"/>
                  </a:cubicBezTo>
                  <a:cubicBezTo>
                    <a:pt x="28004" y="5435"/>
                    <a:pt x="27785" y="5564"/>
                    <a:pt x="27753" y="5813"/>
                  </a:cubicBezTo>
                  <a:cubicBezTo>
                    <a:pt x="27539" y="7720"/>
                    <a:pt x="27453" y="9649"/>
                    <a:pt x="27474" y="11578"/>
                  </a:cubicBezTo>
                  <a:cubicBezTo>
                    <a:pt x="27474" y="11642"/>
                    <a:pt x="27496" y="11685"/>
                    <a:pt x="27517" y="11749"/>
                  </a:cubicBezTo>
                  <a:lnTo>
                    <a:pt x="26146" y="11749"/>
                  </a:lnTo>
                  <a:lnTo>
                    <a:pt x="26146" y="11706"/>
                  </a:lnTo>
                  <a:cubicBezTo>
                    <a:pt x="26146" y="10099"/>
                    <a:pt x="26360" y="8492"/>
                    <a:pt x="25996" y="6927"/>
                  </a:cubicBezTo>
                  <a:cubicBezTo>
                    <a:pt x="25944" y="6721"/>
                    <a:pt x="25790" y="6632"/>
                    <a:pt x="25631" y="6632"/>
                  </a:cubicBezTo>
                  <a:cubicBezTo>
                    <a:pt x="25394" y="6632"/>
                    <a:pt x="25147" y="6833"/>
                    <a:pt x="25224" y="7142"/>
                  </a:cubicBezTo>
                  <a:cubicBezTo>
                    <a:pt x="25567" y="8642"/>
                    <a:pt x="25353" y="10185"/>
                    <a:pt x="25331" y="11706"/>
                  </a:cubicBezTo>
                  <a:lnTo>
                    <a:pt x="25331" y="11749"/>
                  </a:lnTo>
                  <a:lnTo>
                    <a:pt x="23167" y="11749"/>
                  </a:lnTo>
                  <a:cubicBezTo>
                    <a:pt x="23188" y="11685"/>
                    <a:pt x="23188" y="11642"/>
                    <a:pt x="23188" y="11578"/>
                  </a:cubicBezTo>
                  <a:cubicBezTo>
                    <a:pt x="23188" y="9863"/>
                    <a:pt x="23317" y="8170"/>
                    <a:pt x="23574" y="6477"/>
                  </a:cubicBezTo>
                  <a:cubicBezTo>
                    <a:pt x="23625" y="6169"/>
                    <a:pt x="23368" y="5968"/>
                    <a:pt x="23136" y="5968"/>
                  </a:cubicBezTo>
                  <a:cubicBezTo>
                    <a:pt x="22981" y="5968"/>
                    <a:pt x="22837" y="6057"/>
                    <a:pt x="22802" y="6263"/>
                  </a:cubicBezTo>
                  <a:cubicBezTo>
                    <a:pt x="22524" y="8020"/>
                    <a:pt x="22395" y="9799"/>
                    <a:pt x="22374" y="11578"/>
                  </a:cubicBezTo>
                  <a:cubicBezTo>
                    <a:pt x="22395" y="11642"/>
                    <a:pt x="22395" y="11685"/>
                    <a:pt x="22417" y="11749"/>
                  </a:cubicBezTo>
                  <a:lnTo>
                    <a:pt x="21152" y="11749"/>
                  </a:lnTo>
                  <a:cubicBezTo>
                    <a:pt x="21174" y="11685"/>
                    <a:pt x="21174" y="11642"/>
                    <a:pt x="21174" y="11599"/>
                  </a:cubicBezTo>
                  <a:cubicBezTo>
                    <a:pt x="21174" y="10035"/>
                    <a:pt x="21302" y="8470"/>
                    <a:pt x="21324" y="6906"/>
                  </a:cubicBezTo>
                  <a:cubicBezTo>
                    <a:pt x="21324" y="6638"/>
                    <a:pt x="21120" y="6504"/>
                    <a:pt x="20917" y="6504"/>
                  </a:cubicBezTo>
                  <a:cubicBezTo>
                    <a:pt x="20713" y="6504"/>
                    <a:pt x="20509" y="6638"/>
                    <a:pt x="20509" y="6906"/>
                  </a:cubicBezTo>
                  <a:cubicBezTo>
                    <a:pt x="20509" y="8470"/>
                    <a:pt x="20381" y="10035"/>
                    <a:pt x="20381" y="11599"/>
                  </a:cubicBezTo>
                  <a:cubicBezTo>
                    <a:pt x="20381" y="11642"/>
                    <a:pt x="20381" y="11685"/>
                    <a:pt x="20402" y="11728"/>
                  </a:cubicBezTo>
                  <a:lnTo>
                    <a:pt x="18302" y="11728"/>
                  </a:lnTo>
                  <a:cubicBezTo>
                    <a:pt x="18323" y="11685"/>
                    <a:pt x="18345" y="11621"/>
                    <a:pt x="18345" y="11578"/>
                  </a:cubicBezTo>
                  <a:cubicBezTo>
                    <a:pt x="18581" y="10013"/>
                    <a:pt x="18516" y="8470"/>
                    <a:pt x="18495" y="6906"/>
                  </a:cubicBezTo>
                  <a:cubicBezTo>
                    <a:pt x="18495" y="6638"/>
                    <a:pt x="18297" y="6504"/>
                    <a:pt x="18098" y="6504"/>
                  </a:cubicBezTo>
                  <a:cubicBezTo>
                    <a:pt x="17900" y="6504"/>
                    <a:pt x="17702" y="6638"/>
                    <a:pt x="17702" y="6906"/>
                  </a:cubicBezTo>
                  <a:cubicBezTo>
                    <a:pt x="17702" y="8406"/>
                    <a:pt x="17809" y="9885"/>
                    <a:pt x="17573" y="11363"/>
                  </a:cubicBezTo>
                  <a:cubicBezTo>
                    <a:pt x="17552" y="11492"/>
                    <a:pt x="17595" y="11642"/>
                    <a:pt x="17702" y="11728"/>
                  </a:cubicBezTo>
                  <a:lnTo>
                    <a:pt x="15687" y="11728"/>
                  </a:lnTo>
                  <a:cubicBezTo>
                    <a:pt x="15730" y="9777"/>
                    <a:pt x="16052" y="7827"/>
                    <a:pt x="15966" y="5856"/>
                  </a:cubicBezTo>
                  <a:cubicBezTo>
                    <a:pt x="15945" y="5598"/>
                    <a:pt x="15736" y="5470"/>
                    <a:pt x="15535" y="5470"/>
                  </a:cubicBezTo>
                  <a:cubicBezTo>
                    <a:pt x="15334" y="5470"/>
                    <a:pt x="15141" y="5598"/>
                    <a:pt x="15152" y="5856"/>
                  </a:cubicBezTo>
                  <a:cubicBezTo>
                    <a:pt x="15259" y="7827"/>
                    <a:pt x="14916" y="9777"/>
                    <a:pt x="14894" y="11728"/>
                  </a:cubicBezTo>
                  <a:lnTo>
                    <a:pt x="12880" y="11706"/>
                  </a:lnTo>
                  <a:cubicBezTo>
                    <a:pt x="12944" y="10099"/>
                    <a:pt x="13394" y="8406"/>
                    <a:pt x="12859" y="6820"/>
                  </a:cubicBezTo>
                  <a:cubicBezTo>
                    <a:pt x="12792" y="6628"/>
                    <a:pt x="12634" y="6547"/>
                    <a:pt x="12476" y="6547"/>
                  </a:cubicBezTo>
                  <a:cubicBezTo>
                    <a:pt x="12229" y="6547"/>
                    <a:pt x="11982" y="6747"/>
                    <a:pt x="12087" y="7034"/>
                  </a:cubicBezTo>
                  <a:cubicBezTo>
                    <a:pt x="12601" y="8535"/>
                    <a:pt x="12130" y="10163"/>
                    <a:pt x="12087" y="11706"/>
                  </a:cubicBezTo>
                  <a:lnTo>
                    <a:pt x="9794" y="11706"/>
                  </a:lnTo>
                  <a:lnTo>
                    <a:pt x="9794" y="11642"/>
                  </a:lnTo>
                  <a:cubicBezTo>
                    <a:pt x="9580" y="10078"/>
                    <a:pt x="9623" y="8470"/>
                    <a:pt x="9923" y="6906"/>
                  </a:cubicBezTo>
                  <a:cubicBezTo>
                    <a:pt x="9974" y="6597"/>
                    <a:pt x="9717" y="6397"/>
                    <a:pt x="9484" y="6397"/>
                  </a:cubicBezTo>
                  <a:cubicBezTo>
                    <a:pt x="9329" y="6397"/>
                    <a:pt x="9185" y="6486"/>
                    <a:pt x="9151" y="6691"/>
                  </a:cubicBezTo>
                  <a:cubicBezTo>
                    <a:pt x="8830" y="8342"/>
                    <a:pt x="8787" y="10035"/>
                    <a:pt x="9001" y="11706"/>
                  </a:cubicBezTo>
                  <a:lnTo>
                    <a:pt x="7115" y="11706"/>
                  </a:lnTo>
                  <a:cubicBezTo>
                    <a:pt x="7115" y="10206"/>
                    <a:pt x="7008" y="8706"/>
                    <a:pt x="6987" y="7206"/>
                  </a:cubicBezTo>
                  <a:cubicBezTo>
                    <a:pt x="6987" y="6938"/>
                    <a:pt x="6788" y="6804"/>
                    <a:pt x="6590" y="6804"/>
                  </a:cubicBezTo>
                  <a:cubicBezTo>
                    <a:pt x="6392" y="6804"/>
                    <a:pt x="6194" y="6938"/>
                    <a:pt x="6194" y="7206"/>
                  </a:cubicBezTo>
                  <a:cubicBezTo>
                    <a:pt x="6194" y="8706"/>
                    <a:pt x="6301" y="10206"/>
                    <a:pt x="6322" y="11706"/>
                  </a:cubicBezTo>
                  <a:cubicBezTo>
                    <a:pt x="5658" y="11663"/>
                    <a:pt x="4972" y="11663"/>
                    <a:pt x="4286" y="11663"/>
                  </a:cubicBezTo>
                  <a:cubicBezTo>
                    <a:pt x="4179" y="9970"/>
                    <a:pt x="4372" y="8299"/>
                    <a:pt x="3879" y="6649"/>
                  </a:cubicBezTo>
                  <a:cubicBezTo>
                    <a:pt x="3820" y="6453"/>
                    <a:pt x="3663" y="6369"/>
                    <a:pt x="3504" y="6369"/>
                  </a:cubicBezTo>
                  <a:cubicBezTo>
                    <a:pt x="3263" y="6369"/>
                    <a:pt x="3017" y="6565"/>
                    <a:pt x="3108" y="6863"/>
                  </a:cubicBezTo>
                  <a:cubicBezTo>
                    <a:pt x="3579" y="8427"/>
                    <a:pt x="3386" y="10056"/>
                    <a:pt x="3493" y="11685"/>
                  </a:cubicBezTo>
                  <a:cubicBezTo>
                    <a:pt x="2722" y="11706"/>
                    <a:pt x="1972" y="11749"/>
                    <a:pt x="1222" y="11835"/>
                  </a:cubicBezTo>
                  <a:cubicBezTo>
                    <a:pt x="1200" y="8256"/>
                    <a:pt x="965" y="4698"/>
                    <a:pt x="836" y="1119"/>
                  </a:cubicBezTo>
                  <a:cubicBezTo>
                    <a:pt x="5722" y="1119"/>
                    <a:pt x="10608" y="948"/>
                    <a:pt x="15495" y="862"/>
                  </a:cubicBezTo>
                  <a:cubicBezTo>
                    <a:pt x="16143" y="851"/>
                    <a:pt x="16792" y="846"/>
                    <a:pt x="17439" y="846"/>
                  </a:cubicBezTo>
                  <a:cubicBezTo>
                    <a:pt x="21839" y="846"/>
                    <a:pt x="26213" y="1077"/>
                    <a:pt x="30603" y="1227"/>
                  </a:cubicBezTo>
                  <a:cubicBezTo>
                    <a:pt x="31562" y="1264"/>
                    <a:pt x="32521" y="1279"/>
                    <a:pt x="33479" y="1279"/>
                  </a:cubicBezTo>
                  <a:cubicBezTo>
                    <a:pt x="37493" y="1279"/>
                    <a:pt x="41506" y="1005"/>
                    <a:pt x="45519" y="884"/>
                  </a:cubicBezTo>
                  <a:cubicBezTo>
                    <a:pt x="47382" y="828"/>
                    <a:pt x="49246" y="811"/>
                    <a:pt x="51109" y="811"/>
                  </a:cubicBezTo>
                  <a:close/>
                  <a:moveTo>
                    <a:pt x="51005" y="0"/>
                  </a:moveTo>
                  <a:cubicBezTo>
                    <a:pt x="49348" y="0"/>
                    <a:pt x="47691" y="12"/>
                    <a:pt x="46033" y="48"/>
                  </a:cubicBezTo>
                  <a:cubicBezTo>
                    <a:pt x="41728" y="141"/>
                    <a:pt x="37438" y="459"/>
                    <a:pt x="33137" y="459"/>
                  </a:cubicBezTo>
                  <a:cubicBezTo>
                    <a:pt x="32471" y="459"/>
                    <a:pt x="31805" y="451"/>
                    <a:pt x="31139" y="434"/>
                  </a:cubicBezTo>
                  <a:cubicBezTo>
                    <a:pt x="26508" y="316"/>
                    <a:pt x="21931" y="19"/>
                    <a:pt x="17309" y="19"/>
                  </a:cubicBezTo>
                  <a:cubicBezTo>
                    <a:pt x="16883" y="19"/>
                    <a:pt x="16457" y="21"/>
                    <a:pt x="16030" y="26"/>
                  </a:cubicBezTo>
                  <a:cubicBezTo>
                    <a:pt x="10823" y="91"/>
                    <a:pt x="5615" y="305"/>
                    <a:pt x="407" y="305"/>
                  </a:cubicBezTo>
                  <a:cubicBezTo>
                    <a:pt x="343" y="305"/>
                    <a:pt x="257" y="327"/>
                    <a:pt x="193" y="369"/>
                  </a:cubicBezTo>
                  <a:cubicBezTo>
                    <a:pt x="64" y="434"/>
                    <a:pt x="0" y="562"/>
                    <a:pt x="22" y="691"/>
                  </a:cubicBezTo>
                  <a:cubicBezTo>
                    <a:pt x="150" y="4506"/>
                    <a:pt x="407" y="8277"/>
                    <a:pt x="407" y="12092"/>
                  </a:cubicBezTo>
                  <a:cubicBezTo>
                    <a:pt x="407" y="12285"/>
                    <a:pt x="557" y="12456"/>
                    <a:pt x="750" y="12478"/>
                  </a:cubicBezTo>
                  <a:cubicBezTo>
                    <a:pt x="806" y="12571"/>
                    <a:pt x="911" y="12632"/>
                    <a:pt x="1036" y="12632"/>
                  </a:cubicBezTo>
                  <a:cubicBezTo>
                    <a:pt x="1055" y="12632"/>
                    <a:pt x="1074" y="12631"/>
                    <a:pt x="1093" y="12628"/>
                  </a:cubicBezTo>
                  <a:cubicBezTo>
                    <a:pt x="2854" y="12417"/>
                    <a:pt x="4650" y="12355"/>
                    <a:pt x="6453" y="12355"/>
                  </a:cubicBezTo>
                  <a:cubicBezTo>
                    <a:pt x="8863" y="12355"/>
                    <a:pt x="11285" y="12466"/>
                    <a:pt x="13651" y="12478"/>
                  </a:cubicBezTo>
                  <a:cubicBezTo>
                    <a:pt x="18131" y="12521"/>
                    <a:pt x="22588" y="12499"/>
                    <a:pt x="27046" y="12521"/>
                  </a:cubicBezTo>
                  <a:cubicBezTo>
                    <a:pt x="31512" y="12533"/>
                    <a:pt x="35972" y="12559"/>
                    <a:pt x="40428" y="12559"/>
                  </a:cubicBezTo>
                  <a:cubicBezTo>
                    <a:pt x="43734" y="12559"/>
                    <a:pt x="47037" y="12545"/>
                    <a:pt x="50341" y="12499"/>
                  </a:cubicBezTo>
                  <a:cubicBezTo>
                    <a:pt x="52655" y="12456"/>
                    <a:pt x="54970" y="12413"/>
                    <a:pt x="57306" y="12306"/>
                  </a:cubicBezTo>
                  <a:cubicBezTo>
                    <a:pt x="58313" y="12263"/>
                    <a:pt x="59492" y="12306"/>
                    <a:pt x="60499" y="12049"/>
                  </a:cubicBezTo>
                  <a:cubicBezTo>
                    <a:pt x="60560" y="12085"/>
                    <a:pt x="60625" y="12101"/>
                    <a:pt x="60689" y="12101"/>
                  </a:cubicBezTo>
                  <a:cubicBezTo>
                    <a:pt x="60892" y="12101"/>
                    <a:pt x="61083" y="11935"/>
                    <a:pt x="61099" y="11706"/>
                  </a:cubicBezTo>
                  <a:cubicBezTo>
                    <a:pt x="61121" y="8084"/>
                    <a:pt x="61485" y="4463"/>
                    <a:pt x="61485" y="841"/>
                  </a:cubicBezTo>
                  <a:cubicBezTo>
                    <a:pt x="61506" y="734"/>
                    <a:pt x="61442" y="605"/>
                    <a:pt x="61335" y="541"/>
                  </a:cubicBezTo>
                  <a:cubicBezTo>
                    <a:pt x="61399" y="284"/>
                    <a:pt x="61206" y="48"/>
                    <a:pt x="60949" y="48"/>
                  </a:cubicBezTo>
                  <a:cubicBezTo>
                    <a:pt x="57634" y="48"/>
                    <a:pt x="54320" y="0"/>
                    <a:pt x="51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-1788786">
              <a:off x="6774406" y="990478"/>
              <a:ext cx="23051" cy="123507"/>
            </a:xfrm>
            <a:custGeom>
              <a:avLst/>
              <a:gdLst/>
              <a:ahLst/>
              <a:cxnLst/>
              <a:rect l="l" t="t" r="r" b="b"/>
              <a:pathLst>
                <a:path w="922" h="4940" extrusionOk="0">
                  <a:moveTo>
                    <a:pt x="525" y="0"/>
                  </a:moveTo>
                  <a:cubicBezTo>
                    <a:pt x="327" y="0"/>
                    <a:pt x="129" y="134"/>
                    <a:pt x="129" y="402"/>
                  </a:cubicBezTo>
                  <a:cubicBezTo>
                    <a:pt x="129" y="1774"/>
                    <a:pt x="0" y="3167"/>
                    <a:pt x="0" y="4538"/>
                  </a:cubicBezTo>
                  <a:cubicBezTo>
                    <a:pt x="0" y="4806"/>
                    <a:pt x="198" y="4940"/>
                    <a:pt x="397" y="4940"/>
                  </a:cubicBezTo>
                  <a:cubicBezTo>
                    <a:pt x="595" y="4940"/>
                    <a:pt x="793" y="4806"/>
                    <a:pt x="793" y="4538"/>
                  </a:cubicBezTo>
                  <a:cubicBezTo>
                    <a:pt x="793" y="3167"/>
                    <a:pt x="922" y="1774"/>
                    <a:pt x="922" y="402"/>
                  </a:cubicBezTo>
                  <a:cubicBezTo>
                    <a:pt x="922" y="134"/>
                    <a:pt x="723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3"/>
          <p:cNvSpPr/>
          <p:nvPr/>
        </p:nvSpPr>
        <p:spPr>
          <a:xfrm>
            <a:off x="7791275" y="3960488"/>
            <a:ext cx="848675" cy="767375"/>
          </a:xfrm>
          <a:custGeom>
            <a:avLst/>
            <a:gdLst/>
            <a:ahLst/>
            <a:cxnLst/>
            <a:rect l="l" t="t" r="r" b="b"/>
            <a:pathLst>
              <a:path w="33947" h="30695" extrusionOk="0">
                <a:moveTo>
                  <a:pt x="9666" y="16481"/>
                </a:moveTo>
                <a:cubicBezTo>
                  <a:pt x="8680" y="16888"/>
                  <a:pt x="7758" y="17424"/>
                  <a:pt x="6923" y="18088"/>
                </a:cubicBezTo>
                <a:cubicBezTo>
                  <a:pt x="7480" y="17574"/>
                  <a:pt x="8059" y="17081"/>
                  <a:pt x="8680" y="16631"/>
                </a:cubicBezTo>
                <a:cubicBezTo>
                  <a:pt x="9001" y="16545"/>
                  <a:pt x="9323" y="16481"/>
                  <a:pt x="9666" y="16481"/>
                </a:cubicBezTo>
                <a:close/>
                <a:moveTo>
                  <a:pt x="8037" y="16866"/>
                </a:moveTo>
                <a:cubicBezTo>
                  <a:pt x="7158" y="17574"/>
                  <a:pt x="6237" y="18281"/>
                  <a:pt x="5358" y="19010"/>
                </a:cubicBezTo>
                <a:lnTo>
                  <a:pt x="6215" y="17852"/>
                </a:lnTo>
                <a:cubicBezTo>
                  <a:pt x="6323" y="17745"/>
                  <a:pt x="6451" y="17659"/>
                  <a:pt x="6580" y="17552"/>
                </a:cubicBezTo>
                <a:cubicBezTo>
                  <a:pt x="7073" y="17316"/>
                  <a:pt x="7544" y="17081"/>
                  <a:pt x="8037" y="16866"/>
                </a:cubicBezTo>
                <a:close/>
                <a:moveTo>
                  <a:pt x="14506" y="793"/>
                </a:moveTo>
                <a:cubicBezTo>
                  <a:pt x="15674" y="793"/>
                  <a:pt x="16845" y="830"/>
                  <a:pt x="18018" y="830"/>
                </a:cubicBezTo>
                <a:cubicBezTo>
                  <a:pt x="18412" y="830"/>
                  <a:pt x="18807" y="826"/>
                  <a:pt x="19202" y="815"/>
                </a:cubicBezTo>
                <a:lnTo>
                  <a:pt x="19202" y="815"/>
                </a:lnTo>
                <a:cubicBezTo>
                  <a:pt x="17702" y="3386"/>
                  <a:pt x="17059" y="6044"/>
                  <a:pt x="18517" y="8851"/>
                </a:cubicBezTo>
                <a:cubicBezTo>
                  <a:pt x="20188" y="12023"/>
                  <a:pt x="23767" y="14338"/>
                  <a:pt x="26425" y="16631"/>
                </a:cubicBezTo>
                <a:lnTo>
                  <a:pt x="26703" y="16888"/>
                </a:lnTo>
                <a:cubicBezTo>
                  <a:pt x="26382" y="16952"/>
                  <a:pt x="26082" y="17102"/>
                  <a:pt x="25867" y="17359"/>
                </a:cubicBezTo>
                <a:cubicBezTo>
                  <a:pt x="25634" y="17587"/>
                  <a:pt x="25354" y="17674"/>
                  <a:pt x="25051" y="17674"/>
                </a:cubicBezTo>
                <a:cubicBezTo>
                  <a:pt x="24214" y="17674"/>
                  <a:pt x="23194" y="17012"/>
                  <a:pt x="22439" y="16824"/>
                </a:cubicBezTo>
                <a:cubicBezTo>
                  <a:pt x="22182" y="16761"/>
                  <a:pt x="21940" y="16732"/>
                  <a:pt x="21710" y="16732"/>
                </a:cubicBezTo>
                <a:cubicBezTo>
                  <a:pt x="19975" y="16732"/>
                  <a:pt x="18904" y="18359"/>
                  <a:pt x="17467" y="19267"/>
                </a:cubicBezTo>
                <a:cubicBezTo>
                  <a:pt x="17012" y="19547"/>
                  <a:pt x="16598" y="19666"/>
                  <a:pt x="16216" y="19666"/>
                </a:cubicBezTo>
                <a:cubicBezTo>
                  <a:pt x="14523" y="19666"/>
                  <a:pt x="13437" y="17343"/>
                  <a:pt x="12109" y="16416"/>
                </a:cubicBezTo>
                <a:cubicBezTo>
                  <a:pt x="11355" y="15891"/>
                  <a:pt x="10616" y="15686"/>
                  <a:pt x="9883" y="15686"/>
                </a:cubicBezTo>
                <a:cubicBezTo>
                  <a:pt x="9033" y="15686"/>
                  <a:pt x="8192" y="15962"/>
                  <a:pt x="7351" y="16331"/>
                </a:cubicBezTo>
                <a:cubicBezTo>
                  <a:pt x="8616" y="14638"/>
                  <a:pt x="9880" y="12923"/>
                  <a:pt x="11037" y="11144"/>
                </a:cubicBezTo>
                <a:cubicBezTo>
                  <a:pt x="13202" y="7844"/>
                  <a:pt x="12087" y="4201"/>
                  <a:pt x="10244" y="1093"/>
                </a:cubicBezTo>
                <a:cubicBezTo>
                  <a:pt x="11664" y="848"/>
                  <a:pt x="13084" y="793"/>
                  <a:pt x="14506" y="793"/>
                </a:cubicBezTo>
                <a:close/>
                <a:moveTo>
                  <a:pt x="20210" y="18131"/>
                </a:moveTo>
                <a:cubicBezTo>
                  <a:pt x="19781" y="18602"/>
                  <a:pt x="19374" y="19095"/>
                  <a:pt x="18881" y="19545"/>
                </a:cubicBezTo>
                <a:cubicBezTo>
                  <a:pt x="18002" y="20338"/>
                  <a:pt x="17017" y="21003"/>
                  <a:pt x="16116" y="21774"/>
                </a:cubicBezTo>
                <a:cubicBezTo>
                  <a:pt x="15945" y="21924"/>
                  <a:pt x="15774" y="22096"/>
                  <a:pt x="15602" y="22246"/>
                </a:cubicBezTo>
                <a:cubicBezTo>
                  <a:pt x="16288" y="21538"/>
                  <a:pt x="16974" y="20831"/>
                  <a:pt x="17659" y="20124"/>
                </a:cubicBezTo>
                <a:cubicBezTo>
                  <a:pt x="18624" y="19652"/>
                  <a:pt x="19331" y="18731"/>
                  <a:pt x="20188" y="18131"/>
                </a:cubicBezTo>
                <a:close/>
                <a:moveTo>
                  <a:pt x="10202" y="16481"/>
                </a:moveTo>
                <a:cubicBezTo>
                  <a:pt x="10052" y="16609"/>
                  <a:pt x="9602" y="17081"/>
                  <a:pt x="9537" y="17145"/>
                </a:cubicBezTo>
                <a:cubicBezTo>
                  <a:pt x="8037" y="18431"/>
                  <a:pt x="6473" y="19631"/>
                  <a:pt x="4822" y="20703"/>
                </a:cubicBezTo>
                <a:cubicBezTo>
                  <a:pt x="4051" y="21281"/>
                  <a:pt x="3387" y="21946"/>
                  <a:pt x="2808" y="22696"/>
                </a:cubicBezTo>
                <a:cubicBezTo>
                  <a:pt x="3279" y="21881"/>
                  <a:pt x="3794" y="21110"/>
                  <a:pt x="4351" y="20360"/>
                </a:cubicBezTo>
                <a:cubicBezTo>
                  <a:pt x="5273" y="19674"/>
                  <a:pt x="6151" y="18902"/>
                  <a:pt x="7073" y="18195"/>
                </a:cubicBezTo>
                <a:cubicBezTo>
                  <a:pt x="7630" y="17788"/>
                  <a:pt x="8187" y="17424"/>
                  <a:pt x="8787" y="17081"/>
                </a:cubicBezTo>
                <a:cubicBezTo>
                  <a:pt x="9237" y="16845"/>
                  <a:pt x="9687" y="16631"/>
                  <a:pt x="10180" y="16481"/>
                </a:cubicBezTo>
                <a:close/>
                <a:moveTo>
                  <a:pt x="10480" y="16524"/>
                </a:moveTo>
                <a:cubicBezTo>
                  <a:pt x="10652" y="16545"/>
                  <a:pt x="10802" y="16609"/>
                  <a:pt x="10973" y="16674"/>
                </a:cubicBezTo>
                <a:cubicBezTo>
                  <a:pt x="9880" y="17274"/>
                  <a:pt x="8851" y="17981"/>
                  <a:pt x="7930" y="18795"/>
                </a:cubicBezTo>
                <a:cubicBezTo>
                  <a:pt x="6258" y="20145"/>
                  <a:pt x="4587" y="21453"/>
                  <a:pt x="2958" y="22846"/>
                </a:cubicBezTo>
                <a:cubicBezTo>
                  <a:pt x="3022" y="22760"/>
                  <a:pt x="3108" y="22674"/>
                  <a:pt x="3172" y="22588"/>
                </a:cubicBezTo>
                <a:cubicBezTo>
                  <a:pt x="3901" y="21710"/>
                  <a:pt x="4780" y="20960"/>
                  <a:pt x="5723" y="20338"/>
                </a:cubicBezTo>
                <a:cubicBezTo>
                  <a:pt x="7416" y="19202"/>
                  <a:pt x="9001" y="17917"/>
                  <a:pt x="10480" y="16524"/>
                </a:cubicBezTo>
                <a:close/>
                <a:moveTo>
                  <a:pt x="11166" y="16759"/>
                </a:moveTo>
                <a:lnTo>
                  <a:pt x="11295" y="16824"/>
                </a:lnTo>
                <a:cubicBezTo>
                  <a:pt x="11145" y="16995"/>
                  <a:pt x="11016" y="17145"/>
                  <a:pt x="10866" y="17295"/>
                </a:cubicBezTo>
                <a:cubicBezTo>
                  <a:pt x="8101" y="20210"/>
                  <a:pt x="4630" y="22331"/>
                  <a:pt x="1758" y="25117"/>
                </a:cubicBezTo>
                <a:cubicBezTo>
                  <a:pt x="1886" y="24646"/>
                  <a:pt x="2058" y="24174"/>
                  <a:pt x="2272" y="23746"/>
                </a:cubicBezTo>
                <a:cubicBezTo>
                  <a:pt x="3815" y="22331"/>
                  <a:pt x="5444" y="21024"/>
                  <a:pt x="7094" y="19717"/>
                </a:cubicBezTo>
                <a:cubicBezTo>
                  <a:pt x="7951" y="19031"/>
                  <a:pt x="8809" y="18324"/>
                  <a:pt x="9709" y="17659"/>
                </a:cubicBezTo>
                <a:cubicBezTo>
                  <a:pt x="10052" y="17402"/>
                  <a:pt x="10416" y="17188"/>
                  <a:pt x="10780" y="16974"/>
                </a:cubicBezTo>
                <a:cubicBezTo>
                  <a:pt x="10909" y="16888"/>
                  <a:pt x="11037" y="16824"/>
                  <a:pt x="11166" y="16759"/>
                </a:cubicBezTo>
                <a:close/>
                <a:moveTo>
                  <a:pt x="11466" y="16952"/>
                </a:moveTo>
                <a:cubicBezTo>
                  <a:pt x="11659" y="17081"/>
                  <a:pt x="11830" y="17209"/>
                  <a:pt x="12002" y="17381"/>
                </a:cubicBezTo>
                <a:cubicBezTo>
                  <a:pt x="10223" y="18688"/>
                  <a:pt x="8423" y="19995"/>
                  <a:pt x="6708" y="21367"/>
                </a:cubicBezTo>
                <a:cubicBezTo>
                  <a:pt x="5830" y="22074"/>
                  <a:pt x="4994" y="22867"/>
                  <a:pt x="4158" y="23617"/>
                </a:cubicBezTo>
                <a:cubicBezTo>
                  <a:pt x="3451" y="24260"/>
                  <a:pt x="2208" y="24967"/>
                  <a:pt x="1672" y="25482"/>
                </a:cubicBezTo>
                <a:cubicBezTo>
                  <a:pt x="4715" y="22374"/>
                  <a:pt x="8509" y="20145"/>
                  <a:pt x="11466" y="16952"/>
                </a:cubicBezTo>
                <a:close/>
                <a:moveTo>
                  <a:pt x="26979" y="17695"/>
                </a:moveTo>
                <a:cubicBezTo>
                  <a:pt x="27003" y="17695"/>
                  <a:pt x="27025" y="17697"/>
                  <a:pt x="27046" y="17702"/>
                </a:cubicBezTo>
                <a:lnTo>
                  <a:pt x="27068" y="17702"/>
                </a:lnTo>
                <a:cubicBezTo>
                  <a:pt x="25032" y="19417"/>
                  <a:pt x="23124" y="21238"/>
                  <a:pt x="21174" y="23017"/>
                </a:cubicBezTo>
                <a:cubicBezTo>
                  <a:pt x="20103" y="23960"/>
                  <a:pt x="19031" y="24903"/>
                  <a:pt x="17981" y="25889"/>
                </a:cubicBezTo>
                <a:cubicBezTo>
                  <a:pt x="18752" y="25096"/>
                  <a:pt x="19545" y="24324"/>
                  <a:pt x="20338" y="23553"/>
                </a:cubicBezTo>
                <a:cubicBezTo>
                  <a:pt x="21903" y="22010"/>
                  <a:pt x="23381" y="20381"/>
                  <a:pt x="24496" y="18474"/>
                </a:cubicBezTo>
                <a:cubicBezTo>
                  <a:pt x="24582" y="18517"/>
                  <a:pt x="24689" y="18538"/>
                  <a:pt x="24796" y="18538"/>
                </a:cubicBezTo>
                <a:cubicBezTo>
                  <a:pt x="24879" y="18549"/>
                  <a:pt x="24962" y="18554"/>
                  <a:pt x="25045" y="18554"/>
                </a:cubicBezTo>
                <a:cubicBezTo>
                  <a:pt x="25282" y="18554"/>
                  <a:pt x="25516" y="18510"/>
                  <a:pt x="25739" y="18431"/>
                </a:cubicBezTo>
                <a:cubicBezTo>
                  <a:pt x="26021" y="18310"/>
                  <a:pt x="26608" y="17695"/>
                  <a:pt x="26979" y="17695"/>
                </a:cubicBezTo>
                <a:close/>
                <a:moveTo>
                  <a:pt x="22760" y="17745"/>
                </a:moveTo>
                <a:lnTo>
                  <a:pt x="22760" y="17745"/>
                </a:lnTo>
                <a:cubicBezTo>
                  <a:pt x="23253" y="17917"/>
                  <a:pt x="23681" y="18195"/>
                  <a:pt x="24153" y="18367"/>
                </a:cubicBezTo>
                <a:lnTo>
                  <a:pt x="24174" y="18388"/>
                </a:lnTo>
                <a:cubicBezTo>
                  <a:pt x="23296" y="19202"/>
                  <a:pt x="22481" y="20102"/>
                  <a:pt x="21538" y="20874"/>
                </a:cubicBezTo>
                <a:cubicBezTo>
                  <a:pt x="20403" y="21796"/>
                  <a:pt x="19374" y="22803"/>
                  <a:pt x="18281" y="23789"/>
                </a:cubicBezTo>
                <a:cubicBezTo>
                  <a:pt x="17338" y="24646"/>
                  <a:pt x="16374" y="25503"/>
                  <a:pt x="15474" y="26425"/>
                </a:cubicBezTo>
                <a:lnTo>
                  <a:pt x="15645" y="26189"/>
                </a:lnTo>
                <a:cubicBezTo>
                  <a:pt x="16481" y="25224"/>
                  <a:pt x="17467" y="24367"/>
                  <a:pt x="18302" y="23403"/>
                </a:cubicBezTo>
                <a:cubicBezTo>
                  <a:pt x="19160" y="22438"/>
                  <a:pt x="19781" y="21303"/>
                  <a:pt x="20660" y="20381"/>
                </a:cubicBezTo>
                <a:cubicBezTo>
                  <a:pt x="21453" y="19567"/>
                  <a:pt x="22246" y="18817"/>
                  <a:pt x="22760" y="17788"/>
                </a:cubicBezTo>
                <a:cubicBezTo>
                  <a:pt x="22781" y="17767"/>
                  <a:pt x="22781" y="17767"/>
                  <a:pt x="22760" y="17745"/>
                </a:cubicBezTo>
                <a:close/>
                <a:moveTo>
                  <a:pt x="27582" y="17638"/>
                </a:moveTo>
                <a:cubicBezTo>
                  <a:pt x="28482" y="18431"/>
                  <a:pt x="29339" y="19288"/>
                  <a:pt x="30154" y="20188"/>
                </a:cubicBezTo>
                <a:cubicBezTo>
                  <a:pt x="27560" y="22096"/>
                  <a:pt x="25567" y="24667"/>
                  <a:pt x="23360" y="26982"/>
                </a:cubicBezTo>
                <a:cubicBezTo>
                  <a:pt x="23767" y="26425"/>
                  <a:pt x="24132" y="25824"/>
                  <a:pt x="24560" y="25332"/>
                </a:cubicBezTo>
                <a:cubicBezTo>
                  <a:pt x="26103" y="23531"/>
                  <a:pt x="27732" y="21796"/>
                  <a:pt x="29339" y="20081"/>
                </a:cubicBezTo>
                <a:cubicBezTo>
                  <a:pt x="29393" y="20010"/>
                  <a:pt x="29342" y="19894"/>
                  <a:pt x="29262" y="19894"/>
                </a:cubicBezTo>
                <a:cubicBezTo>
                  <a:pt x="29246" y="19894"/>
                  <a:pt x="29229" y="19899"/>
                  <a:pt x="29211" y="19910"/>
                </a:cubicBezTo>
                <a:cubicBezTo>
                  <a:pt x="27368" y="21110"/>
                  <a:pt x="25632" y="22481"/>
                  <a:pt x="24024" y="24003"/>
                </a:cubicBezTo>
                <a:cubicBezTo>
                  <a:pt x="24196" y="23810"/>
                  <a:pt x="24346" y="23617"/>
                  <a:pt x="24496" y="23424"/>
                </a:cubicBezTo>
                <a:cubicBezTo>
                  <a:pt x="25717" y="21860"/>
                  <a:pt x="27668" y="20531"/>
                  <a:pt x="28418" y="18688"/>
                </a:cubicBezTo>
                <a:cubicBezTo>
                  <a:pt x="28449" y="18610"/>
                  <a:pt x="28379" y="18555"/>
                  <a:pt x="28313" y="18555"/>
                </a:cubicBezTo>
                <a:cubicBezTo>
                  <a:pt x="28288" y="18555"/>
                  <a:pt x="28264" y="18563"/>
                  <a:pt x="28246" y="18581"/>
                </a:cubicBezTo>
                <a:cubicBezTo>
                  <a:pt x="26403" y="20424"/>
                  <a:pt x="24474" y="22246"/>
                  <a:pt x="22524" y="23981"/>
                </a:cubicBezTo>
                <a:cubicBezTo>
                  <a:pt x="21603" y="24774"/>
                  <a:pt x="20638" y="25524"/>
                  <a:pt x="19781" y="26382"/>
                </a:cubicBezTo>
                <a:lnTo>
                  <a:pt x="19888" y="26253"/>
                </a:lnTo>
                <a:cubicBezTo>
                  <a:pt x="20767" y="25182"/>
                  <a:pt x="21753" y="24196"/>
                  <a:pt x="22653" y="23124"/>
                </a:cubicBezTo>
                <a:cubicBezTo>
                  <a:pt x="24217" y="21345"/>
                  <a:pt x="26210" y="19695"/>
                  <a:pt x="27475" y="17702"/>
                </a:cubicBezTo>
                <a:cubicBezTo>
                  <a:pt x="27518" y="17681"/>
                  <a:pt x="27539" y="17659"/>
                  <a:pt x="27582" y="17638"/>
                </a:cubicBezTo>
                <a:close/>
                <a:moveTo>
                  <a:pt x="12216" y="17574"/>
                </a:moveTo>
                <a:cubicBezTo>
                  <a:pt x="12452" y="17809"/>
                  <a:pt x="12688" y="18088"/>
                  <a:pt x="12902" y="18324"/>
                </a:cubicBezTo>
                <a:lnTo>
                  <a:pt x="12945" y="18388"/>
                </a:lnTo>
                <a:lnTo>
                  <a:pt x="12623" y="18645"/>
                </a:lnTo>
                <a:cubicBezTo>
                  <a:pt x="12615" y="18643"/>
                  <a:pt x="12607" y="18641"/>
                  <a:pt x="12599" y="18641"/>
                </a:cubicBezTo>
                <a:cubicBezTo>
                  <a:pt x="12538" y="18641"/>
                  <a:pt x="12463" y="18709"/>
                  <a:pt x="12388" y="18859"/>
                </a:cubicBezTo>
                <a:cubicBezTo>
                  <a:pt x="10416" y="20531"/>
                  <a:pt x="8380" y="22117"/>
                  <a:pt x="6344" y="23681"/>
                </a:cubicBezTo>
                <a:lnTo>
                  <a:pt x="6365" y="23681"/>
                </a:lnTo>
                <a:cubicBezTo>
                  <a:pt x="5444" y="24410"/>
                  <a:pt x="4501" y="25139"/>
                  <a:pt x="3558" y="25867"/>
                </a:cubicBezTo>
                <a:cubicBezTo>
                  <a:pt x="3022" y="26275"/>
                  <a:pt x="2508" y="26703"/>
                  <a:pt x="1994" y="27110"/>
                </a:cubicBezTo>
                <a:cubicBezTo>
                  <a:pt x="2358" y="26789"/>
                  <a:pt x="2701" y="26425"/>
                  <a:pt x="3001" y="26039"/>
                </a:cubicBezTo>
                <a:cubicBezTo>
                  <a:pt x="5851" y="22953"/>
                  <a:pt x="9773" y="21067"/>
                  <a:pt x="12216" y="17574"/>
                </a:cubicBezTo>
                <a:close/>
                <a:moveTo>
                  <a:pt x="11930" y="17669"/>
                </a:moveTo>
                <a:cubicBezTo>
                  <a:pt x="12005" y="17669"/>
                  <a:pt x="11215" y="18550"/>
                  <a:pt x="11188" y="18550"/>
                </a:cubicBezTo>
                <a:cubicBezTo>
                  <a:pt x="11186" y="18550"/>
                  <a:pt x="11192" y="18539"/>
                  <a:pt x="11209" y="18517"/>
                </a:cubicBezTo>
                <a:lnTo>
                  <a:pt x="11209" y="18517"/>
                </a:lnTo>
                <a:cubicBezTo>
                  <a:pt x="8487" y="21860"/>
                  <a:pt x="4394" y="23724"/>
                  <a:pt x="1758" y="27175"/>
                </a:cubicBezTo>
                <a:cubicBezTo>
                  <a:pt x="1608" y="26682"/>
                  <a:pt x="1565" y="26167"/>
                  <a:pt x="1651" y="25674"/>
                </a:cubicBezTo>
                <a:cubicBezTo>
                  <a:pt x="3365" y="24753"/>
                  <a:pt x="4758" y="23317"/>
                  <a:pt x="6194" y="22053"/>
                </a:cubicBezTo>
                <a:cubicBezTo>
                  <a:pt x="7223" y="21131"/>
                  <a:pt x="8359" y="20338"/>
                  <a:pt x="9473" y="19524"/>
                </a:cubicBezTo>
                <a:lnTo>
                  <a:pt x="11080" y="18324"/>
                </a:lnTo>
                <a:lnTo>
                  <a:pt x="11873" y="17702"/>
                </a:lnTo>
                <a:cubicBezTo>
                  <a:pt x="11904" y="17679"/>
                  <a:pt x="11922" y="17669"/>
                  <a:pt x="11930" y="17669"/>
                </a:cubicBezTo>
                <a:close/>
                <a:moveTo>
                  <a:pt x="13073" y="18538"/>
                </a:moveTo>
                <a:cubicBezTo>
                  <a:pt x="13416" y="18945"/>
                  <a:pt x="13802" y="19310"/>
                  <a:pt x="14209" y="19652"/>
                </a:cubicBezTo>
                <a:cubicBezTo>
                  <a:pt x="10073" y="21731"/>
                  <a:pt x="7008" y="25267"/>
                  <a:pt x="3258" y="27903"/>
                </a:cubicBezTo>
                <a:cubicBezTo>
                  <a:pt x="3070" y="28033"/>
                  <a:pt x="2978" y="28085"/>
                  <a:pt x="2950" y="28085"/>
                </a:cubicBezTo>
                <a:cubicBezTo>
                  <a:pt x="2845" y="28085"/>
                  <a:pt x="3675" y="27332"/>
                  <a:pt x="3794" y="27196"/>
                </a:cubicBezTo>
                <a:cubicBezTo>
                  <a:pt x="4201" y="26789"/>
                  <a:pt x="4651" y="26425"/>
                  <a:pt x="5080" y="26060"/>
                </a:cubicBezTo>
                <a:cubicBezTo>
                  <a:pt x="6001" y="25310"/>
                  <a:pt x="6880" y="24517"/>
                  <a:pt x="7758" y="23724"/>
                </a:cubicBezTo>
                <a:cubicBezTo>
                  <a:pt x="9580" y="22074"/>
                  <a:pt x="11252" y="20231"/>
                  <a:pt x="13052" y="18538"/>
                </a:cubicBezTo>
                <a:close/>
                <a:moveTo>
                  <a:pt x="13116" y="24624"/>
                </a:moveTo>
                <a:lnTo>
                  <a:pt x="13116" y="24624"/>
                </a:lnTo>
                <a:cubicBezTo>
                  <a:pt x="12152" y="25546"/>
                  <a:pt x="11187" y="26489"/>
                  <a:pt x="10159" y="27325"/>
                </a:cubicBezTo>
                <a:cubicBezTo>
                  <a:pt x="9816" y="27603"/>
                  <a:pt x="9452" y="27882"/>
                  <a:pt x="9109" y="28160"/>
                </a:cubicBezTo>
                <a:lnTo>
                  <a:pt x="9344" y="27925"/>
                </a:lnTo>
                <a:cubicBezTo>
                  <a:pt x="10352" y="26982"/>
                  <a:pt x="11380" y="26060"/>
                  <a:pt x="12452" y="25182"/>
                </a:cubicBezTo>
                <a:cubicBezTo>
                  <a:pt x="12666" y="24989"/>
                  <a:pt x="12880" y="24796"/>
                  <a:pt x="13116" y="24624"/>
                </a:cubicBezTo>
                <a:close/>
                <a:moveTo>
                  <a:pt x="10887" y="20338"/>
                </a:moveTo>
                <a:lnTo>
                  <a:pt x="10887" y="20338"/>
                </a:lnTo>
                <a:cubicBezTo>
                  <a:pt x="9709" y="21538"/>
                  <a:pt x="8509" y="22760"/>
                  <a:pt x="7244" y="23874"/>
                </a:cubicBezTo>
                <a:cubicBezTo>
                  <a:pt x="5680" y="25267"/>
                  <a:pt x="3880" y="26553"/>
                  <a:pt x="2615" y="28268"/>
                </a:cubicBezTo>
                <a:cubicBezTo>
                  <a:pt x="2315" y="28032"/>
                  <a:pt x="2079" y="27753"/>
                  <a:pt x="1886" y="27432"/>
                </a:cubicBezTo>
                <a:cubicBezTo>
                  <a:pt x="3794" y="25889"/>
                  <a:pt x="5723" y="24410"/>
                  <a:pt x="7673" y="22910"/>
                </a:cubicBezTo>
                <a:cubicBezTo>
                  <a:pt x="8594" y="22203"/>
                  <a:pt x="9516" y="21474"/>
                  <a:pt x="10437" y="20724"/>
                </a:cubicBezTo>
                <a:cubicBezTo>
                  <a:pt x="10587" y="20617"/>
                  <a:pt x="10737" y="20467"/>
                  <a:pt x="10887" y="20338"/>
                </a:cubicBezTo>
                <a:close/>
                <a:moveTo>
                  <a:pt x="14338" y="19760"/>
                </a:moveTo>
                <a:cubicBezTo>
                  <a:pt x="14882" y="20181"/>
                  <a:pt x="15556" y="20416"/>
                  <a:pt x="16242" y="20416"/>
                </a:cubicBezTo>
                <a:cubicBezTo>
                  <a:pt x="16393" y="20416"/>
                  <a:pt x="16544" y="20404"/>
                  <a:pt x="16695" y="20381"/>
                </a:cubicBezTo>
                <a:lnTo>
                  <a:pt x="16695" y="20381"/>
                </a:lnTo>
                <a:cubicBezTo>
                  <a:pt x="15409" y="21345"/>
                  <a:pt x="14123" y="22267"/>
                  <a:pt x="12923" y="23317"/>
                </a:cubicBezTo>
                <a:cubicBezTo>
                  <a:pt x="11145" y="24882"/>
                  <a:pt x="9366" y="26425"/>
                  <a:pt x="7630" y="28010"/>
                </a:cubicBezTo>
                <a:cubicBezTo>
                  <a:pt x="7515" y="28106"/>
                  <a:pt x="6749" y="28836"/>
                  <a:pt x="6695" y="28836"/>
                </a:cubicBezTo>
                <a:cubicBezTo>
                  <a:pt x="6689" y="28836"/>
                  <a:pt x="6693" y="28826"/>
                  <a:pt x="6708" y="28803"/>
                </a:cubicBezTo>
                <a:cubicBezTo>
                  <a:pt x="7116" y="28310"/>
                  <a:pt x="7566" y="27860"/>
                  <a:pt x="8016" y="27410"/>
                </a:cubicBezTo>
                <a:cubicBezTo>
                  <a:pt x="8873" y="26553"/>
                  <a:pt x="9816" y="25760"/>
                  <a:pt x="10716" y="24924"/>
                </a:cubicBezTo>
                <a:cubicBezTo>
                  <a:pt x="11530" y="24174"/>
                  <a:pt x="12238" y="23339"/>
                  <a:pt x="13030" y="22567"/>
                </a:cubicBezTo>
                <a:cubicBezTo>
                  <a:pt x="13759" y="21860"/>
                  <a:pt x="14531" y="21217"/>
                  <a:pt x="15002" y="20295"/>
                </a:cubicBezTo>
                <a:cubicBezTo>
                  <a:pt x="15019" y="20228"/>
                  <a:pt x="14970" y="20175"/>
                  <a:pt x="14917" y="20175"/>
                </a:cubicBezTo>
                <a:cubicBezTo>
                  <a:pt x="14903" y="20175"/>
                  <a:pt x="14888" y="20179"/>
                  <a:pt x="14873" y="20188"/>
                </a:cubicBezTo>
                <a:lnTo>
                  <a:pt x="14895" y="20188"/>
                </a:lnTo>
                <a:cubicBezTo>
                  <a:pt x="13159" y="21260"/>
                  <a:pt x="11659" y="22653"/>
                  <a:pt x="10116" y="23981"/>
                </a:cubicBezTo>
                <a:cubicBezTo>
                  <a:pt x="9301" y="24667"/>
                  <a:pt x="8401" y="25203"/>
                  <a:pt x="7608" y="25846"/>
                </a:cubicBezTo>
                <a:cubicBezTo>
                  <a:pt x="6580" y="26682"/>
                  <a:pt x="5723" y="27732"/>
                  <a:pt x="4651" y="28503"/>
                </a:cubicBezTo>
                <a:cubicBezTo>
                  <a:pt x="4401" y="28682"/>
                  <a:pt x="4301" y="28746"/>
                  <a:pt x="4284" y="28746"/>
                </a:cubicBezTo>
                <a:cubicBezTo>
                  <a:pt x="4251" y="28746"/>
                  <a:pt x="4551" y="28489"/>
                  <a:pt x="4651" y="28375"/>
                </a:cubicBezTo>
                <a:cubicBezTo>
                  <a:pt x="5101" y="27903"/>
                  <a:pt x="5594" y="27475"/>
                  <a:pt x="6065" y="27025"/>
                </a:cubicBezTo>
                <a:cubicBezTo>
                  <a:pt x="7030" y="26167"/>
                  <a:pt x="8059" y="25396"/>
                  <a:pt x="9066" y="24624"/>
                </a:cubicBezTo>
                <a:cubicBezTo>
                  <a:pt x="10952" y="23146"/>
                  <a:pt x="12580" y="21431"/>
                  <a:pt x="14316" y="19802"/>
                </a:cubicBezTo>
                <a:cubicBezTo>
                  <a:pt x="14338" y="19781"/>
                  <a:pt x="14338" y="19781"/>
                  <a:pt x="14338" y="19760"/>
                </a:cubicBezTo>
                <a:close/>
                <a:moveTo>
                  <a:pt x="13840" y="19970"/>
                </a:moveTo>
                <a:cubicBezTo>
                  <a:pt x="13846" y="19970"/>
                  <a:pt x="13841" y="19978"/>
                  <a:pt x="13823" y="19995"/>
                </a:cubicBezTo>
                <a:cubicBezTo>
                  <a:pt x="13352" y="20424"/>
                  <a:pt x="12902" y="20874"/>
                  <a:pt x="12452" y="21324"/>
                </a:cubicBezTo>
                <a:cubicBezTo>
                  <a:pt x="11530" y="22203"/>
                  <a:pt x="10609" y="23081"/>
                  <a:pt x="9644" y="23896"/>
                </a:cubicBezTo>
                <a:cubicBezTo>
                  <a:pt x="7694" y="25567"/>
                  <a:pt x="5637" y="27025"/>
                  <a:pt x="3858" y="28911"/>
                </a:cubicBezTo>
                <a:cubicBezTo>
                  <a:pt x="3558" y="28803"/>
                  <a:pt x="3258" y="28675"/>
                  <a:pt x="2979" y="28503"/>
                </a:cubicBezTo>
                <a:cubicBezTo>
                  <a:pt x="2915" y="28482"/>
                  <a:pt x="2872" y="28439"/>
                  <a:pt x="2829" y="28418"/>
                </a:cubicBezTo>
                <a:cubicBezTo>
                  <a:pt x="6473" y="25996"/>
                  <a:pt x="9387" y="22674"/>
                  <a:pt x="13159" y="20424"/>
                </a:cubicBezTo>
                <a:cubicBezTo>
                  <a:pt x="13178" y="20405"/>
                  <a:pt x="13796" y="19970"/>
                  <a:pt x="13840" y="19970"/>
                </a:cubicBezTo>
                <a:close/>
                <a:moveTo>
                  <a:pt x="21827" y="17587"/>
                </a:moveTo>
                <a:cubicBezTo>
                  <a:pt x="21959" y="17587"/>
                  <a:pt x="22092" y="17597"/>
                  <a:pt x="22224" y="17617"/>
                </a:cubicBezTo>
                <a:cubicBezTo>
                  <a:pt x="22331" y="17617"/>
                  <a:pt x="22460" y="17638"/>
                  <a:pt x="22567" y="17681"/>
                </a:cubicBezTo>
                <a:lnTo>
                  <a:pt x="22610" y="17681"/>
                </a:lnTo>
                <a:cubicBezTo>
                  <a:pt x="20595" y="19052"/>
                  <a:pt x="18924" y="21003"/>
                  <a:pt x="17209" y="22696"/>
                </a:cubicBezTo>
                <a:cubicBezTo>
                  <a:pt x="15302" y="24560"/>
                  <a:pt x="13180" y="26189"/>
                  <a:pt x="11359" y="28139"/>
                </a:cubicBezTo>
                <a:cubicBezTo>
                  <a:pt x="11102" y="28396"/>
                  <a:pt x="10845" y="28632"/>
                  <a:pt x="10544" y="28846"/>
                </a:cubicBezTo>
                <a:lnTo>
                  <a:pt x="10437" y="28911"/>
                </a:lnTo>
                <a:cubicBezTo>
                  <a:pt x="10973" y="28353"/>
                  <a:pt x="11530" y="27839"/>
                  <a:pt x="12087" y="27303"/>
                </a:cubicBezTo>
                <a:cubicBezTo>
                  <a:pt x="13159" y="26296"/>
                  <a:pt x="14252" y="25332"/>
                  <a:pt x="15302" y="24303"/>
                </a:cubicBezTo>
                <a:cubicBezTo>
                  <a:pt x="17381" y="22310"/>
                  <a:pt x="19095" y="19910"/>
                  <a:pt x="20981" y="17724"/>
                </a:cubicBezTo>
                <a:cubicBezTo>
                  <a:pt x="21248" y="17635"/>
                  <a:pt x="21534" y="17587"/>
                  <a:pt x="21827" y="17587"/>
                </a:cubicBezTo>
                <a:close/>
                <a:moveTo>
                  <a:pt x="30261" y="20338"/>
                </a:moveTo>
                <a:cubicBezTo>
                  <a:pt x="31547" y="21860"/>
                  <a:pt x="32554" y="23574"/>
                  <a:pt x="32704" y="25460"/>
                </a:cubicBezTo>
                <a:cubicBezTo>
                  <a:pt x="32832" y="26875"/>
                  <a:pt x="32275" y="27839"/>
                  <a:pt x="31375" y="28503"/>
                </a:cubicBezTo>
                <a:cubicBezTo>
                  <a:pt x="32039" y="27882"/>
                  <a:pt x="32490" y="27067"/>
                  <a:pt x="32682" y="26189"/>
                </a:cubicBezTo>
                <a:cubicBezTo>
                  <a:pt x="32697" y="26116"/>
                  <a:pt x="32652" y="26063"/>
                  <a:pt x="32596" y="26063"/>
                </a:cubicBezTo>
                <a:cubicBezTo>
                  <a:pt x="32569" y="26063"/>
                  <a:pt x="32539" y="26075"/>
                  <a:pt x="32511" y="26103"/>
                </a:cubicBezTo>
                <a:cubicBezTo>
                  <a:pt x="32211" y="26425"/>
                  <a:pt x="31889" y="26746"/>
                  <a:pt x="31568" y="27067"/>
                </a:cubicBezTo>
                <a:cubicBezTo>
                  <a:pt x="31932" y="26532"/>
                  <a:pt x="32275" y="25996"/>
                  <a:pt x="32554" y="25417"/>
                </a:cubicBezTo>
                <a:cubicBezTo>
                  <a:pt x="32586" y="25336"/>
                  <a:pt x="32520" y="25267"/>
                  <a:pt x="32448" y="25267"/>
                </a:cubicBezTo>
                <a:cubicBezTo>
                  <a:pt x="32426" y="25267"/>
                  <a:pt x="32403" y="25273"/>
                  <a:pt x="32382" y="25289"/>
                </a:cubicBezTo>
                <a:cubicBezTo>
                  <a:pt x="32254" y="25417"/>
                  <a:pt x="32125" y="25567"/>
                  <a:pt x="31975" y="25696"/>
                </a:cubicBezTo>
                <a:cubicBezTo>
                  <a:pt x="32104" y="25460"/>
                  <a:pt x="32211" y="25224"/>
                  <a:pt x="32297" y="24989"/>
                </a:cubicBezTo>
                <a:cubicBezTo>
                  <a:pt x="32312" y="24911"/>
                  <a:pt x="32249" y="24856"/>
                  <a:pt x="32188" y="24856"/>
                </a:cubicBezTo>
                <a:cubicBezTo>
                  <a:pt x="32165" y="24856"/>
                  <a:pt x="32143" y="24864"/>
                  <a:pt x="32125" y="24882"/>
                </a:cubicBezTo>
                <a:cubicBezTo>
                  <a:pt x="31225" y="25739"/>
                  <a:pt x="30368" y="26639"/>
                  <a:pt x="29532" y="27539"/>
                </a:cubicBezTo>
                <a:cubicBezTo>
                  <a:pt x="29082" y="28010"/>
                  <a:pt x="28653" y="28460"/>
                  <a:pt x="28182" y="28911"/>
                </a:cubicBezTo>
                <a:cubicBezTo>
                  <a:pt x="28118" y="28975"/>
                  <a:pt x="28011" y="29125"/>
                  <a:pt x="27882" y="29253"/>
                </a:cubicBezTo>
                <a:cubicBezTo>
                  <a:pt x="28589" y="28353"/>
                  <a:pt x="29168" y="27410"/>
                  <a:pt x="29918" y="26575"/>
                </a:cubicBezTo>
                <a:cubicBezTo>
                  <a:pt x="30646" y="25760"/>
                  <a:pt x="31375" y="25053"/>
                  <a:pt x="31868" y="24089"/>
                </a:cubicBezTo>
                <a:cubicBezTo>
                  <a:pt x="31903" y="24019"/>
                  <a:pt x="31853" y="23921"/>
                  <a:pt x="31787" y="23921"/>
                </a:cubicBezTo>
                <a:cubicBezTo>
                  <a:pt x="31772" y="23921"/>
                  <a:pt x="31756" y="23926"/>
                  <a:pt x="31739" y="23939"/>
                </a:cubicBezTo>
                <a:cubicBezTo>
                  <a:pt x="30389" y="24882"/>
                  <a:pt x="29275" y="26082"/>
                  <a:pt x="28139" y="27260"/>
                </a:cubicBezTo>
                <a:lnTo>
                  <a:pt x="28375" y="26939"/>
                </a:lnTo>
                <a:cubicBezTo>
                  <a:pt x="29403" y="25482"/>
                  <a:pt x="30754" y="24324"/>
                  <a:pt x="31589" y="22738"/>
                </a:cubicBezTo>
                <a:cubicBezTo>
                  <a:pt x="31621" y="22675"/>
                  <a:pt x="31571" y="22600"/>
                  <a:pt x="31508" y="22600"/>
                </a:cubicBezTo>
                <a:cubicBezTo>
                  <a:pt x="31485" y="22600"/>
                  <a:pt x="31462" y="22609"/>
                  <a:pt x="31439" y="22631"/>
                </a:cubicBezTo>
                <a:cubicBezTo>
                  <a:pt x="30304" y="23574"/>
                  <a:pt x="29275" y="24624"/>
                  <a:pt x="28246" y="25696"/>
                </a:cubicBezTo>
                <a:cubicBezTo>
                  <a:pt x="27110" y="26853"/>
                  <a:pt x="25846" y="27925"/>
                  <a:pt x="24774" y="29125"/>
                </a:cubicBezTo>
                <a:cubicBezTo>
                  <a:pt x="26918" y="26725"/>
                  <a:pt x="29189" y="24410"/>
                  <a:pt x="30925" y="21667"/>
                </a:cubicBezTo>
                <a:cubicBezTo>
                  <a:pt x="30976" y="21599"/>
                  <a:pt x="30920" y="21519"/>
                  <a:pt x="30852" y="21519"/>
                </a:cubicBezTo>
                <a:cubicBezTo>
                  <a:pt x="30834" y="21519"/>
                  <a:pt x="30815" y="21525"/>
                  <a:pt x="30796" y="21538"/>
                </a:cubicBezTo>
                <a:cubicBezTo>
                  <a:pt x="29318" y="22546"/>
                  <a:pt x="28161" y="24024"/>
                  <a:pt x="26832" y="25224"/>
                </a:cubicBezTo>
                <a:cubicBezTo>
                  <a:pt x="26082" y="25889"/>
                  <a:pt x="25332" y="26575"/>
                  <a:pt x="24624" y="27303"/>
                </a:cubicBezTo>
                <a:cubicBezTo>
                  <a:pt x="26510" y="24967"/>
                  <a:pt x="28268" y="22567"/>
                  <a:pt x="30261" y="20338"/>
                </a:cubicBezTo>
                <a:close/>
                <a:moveTo>
                  <a:pt x="22396" y="18024"/>
                </a:moveTo>
                <a:cubicBezTo>
                  <a:pt x="22010" y="18752"/>
                  <a:pt x="21367" y="19352"/>
                  <a:pt x="20788" y="19910"/>
                </a:cubicBezTo>
                <a:cubicBezTo>
                  <a:pt x="19888" y="20853"/>
                  <a:pt x="19202" y="21903"/>
                  <a:pt x="18410" y="22931"/>
                </a:cubicBezTo>
                <a:cubicBezTo>
                  <a:pt x="17595" y="23960"/>
                  <a:pt x="16609" y="24753"/>
                  <a:pt x="15774" y="25717"/>
                </a:cubicBezTo>
                <a:cubicBezTo>
                  <a:pt x="14745" y="26875"/>
                  <a:pt x="13823" y="28096"/>
                  <a:pt x="12559" y="29018"/>
                </a:cubicBezTo>
                <a:cubicBezTo>
                  <a:pt x="12495" y="29061"/>
                  <a:pt x="12495" y="29146"/>
                  <a:pt x="12559" y="29189"/>
                </a:cubicBezTo>
                <a:cubicBezTo>
                  <a:pt x="12066" y="29211"/>
                  <a:pt x="11509" y="29211"/>
                  <a:pt x="10973" y="29232"/>
                </a:cubicBezTo>
                <a:cubicBezTo>
                  <a:pt x="10694" y="29232"/>
                  <a:pt x="10394" y="29253"/>
                  <a:pt x="10116" y="29275"/>
                </a:cubicBezTo>
                <a:cubicBezTo>
                  <a:pt x="10995" y="28868"/>
                  <a:pt x="11573" y="28160"/>
                  <a:pt x="12216" y="27453"/>
                </a:cubicBezTo>
                <a:cubicBezTo>
                  <a:pt x="13116" y="26489"/>
                  <a:pt x="14209" y="25653"/>
                  <a:pt x="15174" y="24774"/>
                </a:cubicBezTo>
                <a:cubicBezTo>
                  <a:pt x="17209" y="22953"/>
                  <a:pt x="19095" y="21003"/>
                  <a:pt x="21067" y="19117"/>
                </a:cubicBezTo>
                <a:cubicBezTo>
                  <a:pt x="21346" y="18838"/>
                  <a:pt x="22246" y="18302"/>
                  <a:pt x="22396" y="18024"/>
                </a:cubicBezTo>
                <a:close/>
                <a:moveTo>
                  <a:pt x="32390" y="26469"/>
                </a:moveTo>
                <a:cubicBezTo>
                  <a:pt x="32437" y="26469"/>
                  <a:pt x="32391" y="26634"/>
                  <a:pt x="32168" y="27110"/>
                </a:cubicBezTo>
                <a:cubicBezTo>
                  <a:pt x="31761" y="27903"/>
                  <a:pt x="31139" y="28568"/>
                  <a:pt x="30389" y="29018"/>
                </a:cubicBezTo>
                <a:cubicBezTo>
                  <a:pt x="30389" y="29039"/>
                  <a:pt x="30368" y="29039"/>
                  <a:pt x="30368" y="29061"/>
                </a:cubicBezTo>
                <a:cubicBezTo>
                  <a:pt x="30111" y="29168"/>
                  <a:pt x="29854" y="29253"/>
                  <a:pt x="29596" y="29318"/>
                </a:cubicBezTo>
                <a:lnTo>
                  <a:pt x="29639" y="29296"/>
                </a:lnTo>
                <a:lnTo>
                  <a:pt x="29704" y="29232"/>
                </a:lnTo>
                <a:lnTo>
                  <a:pt x="29768" y="29168"/>
                </a:lnTo>
                <a:cubicBezTo>
                  <a:pt x="30411" y="28546"/>
                  <a:pt x="31054" y="27882"/>
                  <a:pt x="31697" y="27217"/>
                </a:cubicBezTo>
                <a:cubicBezTo>
                  <a:pt x="31917" y="26998"/>
                  <a:pt x="32304" y="26469"/>
                  <a:pt x="32390" y="26469"/>
                </a:cubicBezTo>
                <a:close/>
                <a:moveTo>
                  <a:pt x="27098" y="17930"/>
                </a:moveTo>
                <a:lnTo>
                  <a:pt x="27098" y="17930"/>
                </a:lnTo>
                <a:cubicBezTo>
                  <a:pt x="26344" y="18580"/>
                  <a:pt x="25398" y="19761"/>
                  <a:pt x="24624" y="20595"/>
                </a:cubicBezTo>
                <a:cubicBezTo>
                  <a:pt x="23703" y="21603"/>
                  <a:pt x="22824" y="22653"/>
                  <a:pt x="21903" y="23681"/>
                </a:cubicBezTo>
                <a:cubicBezTo>
                  <a:pt x="21003" y="24710"/>
                  <a:pt x="20038" y="25717"/>
                  <a:pt x="19160" y="26810"/>
                </a:cubicBezTo>
                <a:cubicBezTo>
                  <a:pt x="18367" y="27796"/>
                  <a:pt x="17381" y="28460"/>
                  <a:pt x="16459" y="29296"/>
                </a:cubicBezTo>
                <a:cubicBezTo>
                  <a:pt x="16438" y="29318"/>
                  <a:pt x="16438" y="29318"/>
                  <a:pt x="16438" y="29339"/>
                </a:cubicBezTo>
                <a:lnTo>
                  <a:pt x="16416" y="29339"/>
                </a:lnTo>
                <a:cubicBezTo>
                  <a:pt x="15174" y="29253"/>
                  <a:pt x="13931" y="29211"/>
                  <a:pt x="12666" y="29211"/>
                </a:cubicBezTo>
                <a:lnTo>
                  <a:pt x="12688" y="29211"/>
                </a:lnTo>
                <a:cubicBezTo>
                  <a:pt x="13630" y="28675"/>
                  <a:pt x="14359" y="27882"/>
                  <a:pt x="15109" y="27089"/>
                </a:cubicBezTo>
                <a:cubicBezTo>
                  <a:pt x="16052" y="26082"/>
                  <a:pt x="17081" y="25160"/>
                  <a:pt x="18088" y="24239"/>
                </a:cubicBezTo>
                <a:cubicBezTo>
                  <a:pt x="20188" y="22353"/>
                  <a:pt x="22310" y="20488"/>
                  <a:pt x="24303" y="18495"/>
                </a:cubicBezTo>
                <a:lnTo>
                  <a:pt x="24303" y="18495"/>
                </a:lnTo>
                <a:cubicBezTo>
                  <a:pt x="23639" y="19160"/>
                  <a:pt x="22910" y="20488"/>
                  <a:pt x="22160" y="21345"/>
                </a:cubicBezTo>
                <a:cubicBezTo>
                  <a:pt x="21367" y="22267"/>
                  <a:pt x="20488" y="23124"/>
                  <a:pt x="19610" y="23981"/>
                </a:cubicBezTo>
                <a:cubicBezTo>
                  <a:pt x="17959" y="25589"/>
                  <a:pt x="16309" y="27175"/>
                  <a:pt x="14981" y="29061"/>
                </a:cubicBezTo>
                <a:cubicBezTo>
                  <a:pt x="14931" y="29126"/>
                  <a:pt x="15008" y="29217"/>
                  <a:pt x="15076" y="29217"/>
                </a:cubicBezTo>
                <a:cubicBezTo>
                  <a:pt x="15096" y="29217"/>
                  <a:pt x="15116" y="29209"/>
                  <a:pt x="15131" y="29189"/>
                </a:cubicBezTo>
                <a:cubicBezTo>
                  <a:pt x="15216" y="29103"/>
                  <a:pt x="15324" y="28975"/>
                  <a:pt x="15409" y="28868"/>
                </a:cubicBezTo>
                <a:cubicBezTo>
                  <a:pt x="15428" y="28877"/>
                  <a:pt x="15448" y="28882"/>
                  <a:pt x="15467" y="28882"/>
                </a:cubicBezTo>
                <a:cubicBezTo>
                  <a:pt x="15576" y="28882"/>
                  <a:pt x="15686" y="28724"/>
                  <a:pt x="15795" y="28396"/>
                </a:cubicBezTo>
                <a:cubicBezTo>
                  <a:pt x="17359" y="26596"/>
                  <a:pt x="19181" y="25053"/>
                  <a:pt x="20960" y="23467"/>
                </a:cubicBezTo>
                <a:cubicBezTo>
                  <a:pt x="23021" y="21616"/>
                  <a:pt x="24980" y="19703"/>
                  <a:pt x="27098" y="17930"/>
                </a:cubicBezTo>
                <a:close/>
                <a:moveTo>
                  <a:pt x="30904" y="27025"/>
                </a:moveTo>
                <a:lnTo>
                  <a:pt x="30904" y="27025"/>
                </a:lnTo>
                <a:cubicBezTo>
                  <a:pt x="30368" y="27710"/>
                  <a:pt x="29768" y="28353"/>
                  <a:pt x="29103" y="28932"/>
                </a:cubicBezTo>
                <a:cubicBezTo>
                  <a:pt x="28773" y="29226"/>
                  <a:pt x="28636" y="29340"/>
                  <a:pt x="28622" y="29340"/>
                </a:cubicBezTo>
                <a:cubicBezTo>
                  <a:pt x="28580" y="29340"/>
                  <a:pt x="29702" y="28258"/>
                  <a:pt x="29896" y="28032"/>
                </a:cubicBezTo>
                <a:cubicBezTo>
                  <a:pt x="30175" y="27732"/>
                  <a:pt x="30561" y="27346"/>
                  <a:pt x="30904" y="27025"/>
                </a:cubicBezTo>
                <a:close/>
                <a:moveTo>
                  <a:pt x="19395" y="19288"/>
                </a:moveTo>
                <a:lnTo>
                  <a:pt x="19395" y="19288"/>
                </a:lnTo>
                <a:cubicBezTo>
                  <a:pt x="19288" y="19417"/>
                  <a:pt x="19181" y="19545"/>
                  <a:pt x="19052" y="19695"/>
                </a:cubicBezTo>
                <a:cubicBezTo>
                  <a:pt x="18110" y="20853"/>
                  <a:pt x="17167" y="21988"/>
                  <a:pt x="16181" y="23103"/>
                </a:cubicBezTo>
                <a:cubicBezTo>
                  <a:pt x="14231" y="25289"/>
                  <a:pt x="11895" y="27067"/>
                  <a:pt x="9880" y="29189"/>
                </a:cubicBezTo>
                <a:cubicBezTo>
                  <a:pt x="9859" y="29211"/>
                  <a:pt x="9859" y="29253"/>
                  <a:pt x="9880" y="29296"/>
                </a:cubicBezTo>
                <a:cubicBezTo>
                  <a:pt x="9006" y="29355"/>
                  <a:pt x="8109" y="29422"/>
                  <a:pt x="7222" y="29422"/>
                </a:cubicBezTo>
                <a:cubicBezTo>
                  <a:pt x="6153" y="29422"/>
                  <a:pt x="5099" y="29324"/>
                  <a:pt x="4115" y="28996"/>
                </a:cubicBezTo>
                <a:cubicBezTo>
                  <a:pt x="5894" y="28139"/>
                  <a:pt x="7180" y="26360"/>
                  <a:pt x="8787" y="25203"/>
                </a:cubicBezTo>
                <a:cubicBezTo>
                  <a:pt x="10523" y="23939"/>
                  <a:pt x="12087" y="22438"/>
                  <a:pt x="13802" y="21131"/>
                </a:cubicBezTo>
                <a:cubicBezTo>
                  <a:pt x="13928" y="21047"/>
                  <a:pt x="14565" y="20697"/>
                  <a:pt x="14634" y="20582"/>
                </a:cubicBezTo>
                <a:lnTo>
                  <a:pt x="14634" y="20582"/>
                </a:lnTo>
                <a:cubicBezTo>
                  <a:pt x="14332" y="21178"/>
                  <a:pt x="13693" y="21690"/>
                  <a:pt x="13202" y="22138"/>
                </a:cubicBezTo>
                <a:cubicBezTo>
                  <a:pt x="12409" y="22888"/>
                  <a:pt x="11659" y="23681"/>
                  <a:pt x="10887" y="24474"/>
                </a:cubicBezTo>
                <a:cubicBezTo>
                  <a:pt x="9387" y="26039"/>
                  <a:pt x="7673" y="27346"/>
                  <a:pt x="6258" y="29039"/>
                </a:cubicBezTo>
                <a:cubicBezTo>
                  <a:pt x="6206" y="29109"/>
                  <a:pt x="6253" y="29206"/>
                  <a:pt x="6330" y="29206"/>
                </a:cubicBezTo>
                <a:cubicBezTo>
                  <a:pt x="6347" y="29206"/>
                  <a:pt x="6367" y="29201"/>
                  <a:pt x="6387" y="29189"/>
                </a:cubicBezTo>
                <a:cubicBezTo>
                  <a:pt x="8123" y="28118"/>
                  <a:pt x="9602" y="26510"/>
                  <a:pt x="11123" y="25160"/>
                </a:cubicBezTo>
                <a:cubicBezTo>
                  <a:pt x="13095" y="23446"/>
                  <a:pt x="15088" y="21860"/>
                  <a:pt x="17145" y="20295"/>
                </a:cubicBezTo>
                <a:lnTo>
                  <a:pt x="17167" y="20295"/>
                </a:lnTo>
                <a:lnTo>
                  <a:pt x="16224" y="21260"/>
                </a:lnTo>
                <a:cubicBezTo>
                  <a:pt x="15302" y="22203"/>
                  <a:pt x="14359" y="23124"/>
                  <a:pt x="13416" y="24024"/>
                </a:cubicBezTo>
                <a:cubicBezTo>
                  <a:pt x="11595" y="25739"/>
                  <a:pt x="9666" y="27282"/>
                  <a:pt x="7866" y="29039"/>
                </a:cubicBezTo>
                <a:cubicBezTo>
                  <a:pt x="7812" y="29110"/>
                  <a:pt x="7877" y="29226"/>
                  <a:pt x="7950" y="29226"/>
                </a:cubicBezTo>
                <a:cubicBezTo>
                  <a:pt x="7965" y="29226"/>
                  <a:pt x="7980" y="29221"/>
                  <a:pt x="7994" y="29211"/>
                </a:cubicBezTo>
                <a:cubicBezTo>
                  <a:pt x="8144" y="29103"/>
                  <a:pt x="8273" y="28996"/>
                  <a:pt x="8401" y="28889"/>
                </a:cubicBezTo>
                <a:cubicBezTo>
                  <a:pt x="8444" y="28889"/>
                  <a:pt x="8466" y="28868"/>
                  <a:pt x="8487" y="28846"/>
                </a:cubicBezTo>
                <a:cubicBezTo>
                  <a:pt x="10373" y="27432"/>
                  <a:pt x="12195" y="25910"/>
                  <a:pt x="13888" y="24281"/>
                </a:cubicBezTo>
                <a:cubicBezTo>
                  <a:pt x="15023" y="23210"/>
                  <a:pt x="16031" y="22053"/>
                  <a:pt x="17252" y="21110"/>
                </a:cubicBezTo>
                <a:cubicBezTo>
                  <a:pt x="18024" y="20553"/>
                  <a:pt x="18731" y="19931"/>
                  <a:pt x="19395" y="19288"/>
                </a:cubicBezTo>
                <a:close/>
                <a:moveTo>
                  <a:pt x="28053" y="19052"/>
                </a:moveTo>
                <a:cubicBezTo>
                  <a:pt x="27860" y="19352"/>
                  <a:pt x="27668" y="19631"/>
                  <a:pt x="27453" y="19888"/>
                </a:cubicBezTo>
                <a:cubicBezTo>
                  <a:pt x="26768" y="20703"/>
                  <a:pt x="25932" y="21410"/>
                  <a:pt x="25225" y="22203"/>
                </a:cubicBezTo>
                <a:cubicBezTo>
                  <a:pt x="23939" y="23660"/>
                  <a:pt x="22717" y="25160"/>
                  <a:pt x="21431" y="26596"/>
                </a:cubicBezTo>
                <a:cubicBezTo>
                  <a:pt x="20531" y="27539"/>
                  <a:pt x="19653" y="28525"/>
                  <a:pt x="18795" y="29511"/>
                </a:cubicBezTo>
                <a:cubicBezTo>
                  <a:pt x="18110" y="29446"/>
                  <a:pt x="17424" y="29403"/>
                  <a:pt x="16717" y="29361"/>
                </a:cubicBezTo>
                <a:cubicBezTo>
                  <a:pt x="18388" y="28203"/>
                  <a:pt x="19674" y="26639"/>
                  <a:pt x="21196" y="25332"/>
                </a:cubicBezTo>
                <a:cubicBezTo>
                  <a:pt x="22996" y="23810"/>
                  <a:pt x="24624" y="22160"/>
                  <a:pt x="26382" y="20595"/>
                </a:cubicBezTo>
                <a:cubicBezTo>
                  <a:pt x="26725" y="20295"/>
                  <a:pt x="27068" y="19995"/>
                  <a:pt x="27410" y="19674"/>
                </a:cubicBezTo>
                <a:cubicBezTo>
                  <a:pt x="27625" y="19481"/>
                  <a:pt x="27839" y="19267"/>
                  <a:pt x="28053" y="19052"/>
                </a:cubicBezTo>
                <a:close/>
                <a:moveTo>
                  <a:pt x="32168" y="25760"/>
                </a:moveTo>
                <a:cubicBezTo>
                  <a:pt x="32082" y="25867"/>
                  <a:pt x="32018" y="25975"/>
                  <a:pt x="31975" y="26082"/>
                </a:cubicBezTo>
                <a:cubicBezTo>
                  <a:pt x="31761" y="26446"/>
                  <a:pt x="31525" y="26810"/>
                  <a:pt x="31268" y="27153"/>
                </a:cubicBezTo>
                <a:cubicBezTo>
                  <a:pt x="30668" y="27989"/>
                  <a:pt x="29961" y="28739"/>
                  <a:pt x="29189" y="29425"/>
                </a:cubicBezTo>
                <a:cubicBezTo>
                  <a:pt x="28996" y="29489"/>
                  <a:pt x="28803" y="29532"/>
                  <a:pt x="28589" y="29575"/>
                </a:cubicBezTo>
                <a:cubicBezTo>
                  <a:pt x="29832" y="28696"/>
                  <a:pt x="30861" y="27582"/>
                  <a:pt x="31654" y="26296"/>
                </a:cubicBezTo>
                <a:lnTo>
                  <a:pt x="31889" y="26060"/>
                </a:lnTo>
                <a:cubicBezTo>
                  <a:pt x="31997" y="25975"/>
                  <a:pt x="32082" y="25867"/>
                  <a:pt x="32168" y="25760"/>
                </a:cubicBezTo>
                <a:close/>
                <a:moveTo>
                  <a:pt x="31879" y="25335"/>
                </a:moveTo>
                <a:cubicBezTo>
                  <a:pt x="31906" y="25335"/>
                  <a:pt x="31896" y="25394"/>
                  <a:pt x="31825" y="25546"/>
                </a:cubicBezTo>
                <a:cubicBezTo>
                  <a:pt x="31718" y="25760"/>
                  <a:pt x="31611" y="25975"/>
                  <a:pt x="31461" y="26189"/>
                </a:cubicBezTo>
                <a:cubicBezTo>
                  <a:pt x="30346" y="27282"/>
                  <a:pt x="29232" y="28375"/>
                  <a:pt x="28225" y="29575"/>
                </a:cubicBezTo>
                <a:cubicBezTo>
                  <a:pt x="28203" y="29596"/>
                  <a:pt x="28203" y="29618"/>
                  <a:pt x="28225" y="29639"/>
                </a:cubicBezTo>
                <a:lnTo>
                  <a:pt x="28203" y="29639"/>
                </a:lnTo>
                <a:cubicBezTo>
                  <a:pt x="28011" y="29682"/>
                  <a:pt x="27796" y="29703"/>
                  <a:pt x="27603" y="29725"/>
                </a:cubicBezTo>
                <a:cubicBezTo>
                  <a:pt x="28911" y="28546"/>
                  <a:pt x="30068" y="27239"/>
                  <a:pt x="31289" y="25975"/>
                </a:cubicBezTo>
                <a:cubicBezTo>
                  <a:pt x="31322" y="25942"/>
                  <a:pt x="31792" y="25335"/>
                  <a:pt x="31879" y="25335"/>
                </a:cubicBezTo>
                <a:close/>
                <a:moveTo>
                  <a:pt x="28887" y="20346"/>
                </a:moveTo>
                <a:cubicBezTo>
                  <a:pt x="28939" y="20346"/>
                  <a:pt x="28261" y="20886"/>
                  <a:pt x="28118" y="21045"/>
                </a:cubicBezTo>
                <a:cubicBezTo>
                  <a:pt x="27196" y="22053"/>
                  <a:pt x="26275" y="23038"/>
                  <a:pt x="25375" y="24046"/>
                </a:cubicBezTo>
                <a:cubicBezTo>
                  <a:pt x="24689" y="24796"/>
                  <a:pt x="24046" y="25567"/>
                  <a:pt x="23446" y="26382"/>
                </a:cubicBezTo>
                <a:cubicBezTo>
                  <a:pt x="22631" y="27518"/>
                  <a:pt x="21624" y="28268"/>
                  <a:pt x="20724" y="29296"/>
                </a:cubicBezTo>
                <a:cubicBezTo>
                  <a:pt x="20671" y="29368"/>
                  <a:pt x="20721" y="29483"/>
                  <a:pt x="20801" y="29483"/>
                </a:cubicBezTo>
                <a:cubicBezTo>
                  <a:pt x="20817" y="29483"/>
                  <a:pt x="20835" y="29479"/>
                  <a:pt x="20853" y="29468"/>
                </a:cubicBezTo>
                <a:cubicBezTo>
                  <a:pt x="23553" y="27518"/>
                  <a:pt x="25675" y="24710"/>
                  <a:pt x="28011" y="22353"/>
                </a:cubicBezTo>
                <a:cubicBezTo>
                  <a:pt x="28561" y="21781"/>
                  <a:pt x="29151" y="21230"/>
                  <a:pt x="29687" y="20642"/>
                </a:cubicBezTo>
                <a:lnTo>
                  <a:pt x="29687" y="20642"/>
                </a:lnTo>
                <a:cubicBezTo>
                  <a:pt x="29075" y="21323"/>
                  <a:pt x="28500" y="22041"/>
                  <a:pt x="27925" y="22760"/>
                </a:cubicBezTo>
                <a:cubicBezTo>
                  <a:pt x="26618" y="24367"/>
                  <a:pt x="25375" y="26039"/>
                  <a:pt x="24067" y="27646"/>
                </a:cubicBezTo>
                <a:cubicBezTo>
                  <a:pt x="23767" y="28032"/>
                  <a:pt x="23467" y="28396"/>
                  <a:pt x="23146" y="28761"/>
                </a:cubicBezTo>
                <a:cubicBezTo>
                  <a:pt x="23039" y="28889"/>
                  <a:pt x="22931" y="28996"/>
                  <a:pt x="22824" y="29125"/>
                </a:cubicBezTo>
                <a:cubicBezTo>
                  <a:pt x="22567" y="29253"/>
                  <a:pt x="22460" y="29382"/>
                  <a:pt x="22524" y="29489"/>
                </a:cubicBezTo>
                <a:cubicBezTo>
                  <a:pt x="22460" y="29575"/>
                  <a:pt x="22374" y="29661"/>
                  <a:pt x="22310" y="29746"/>
                </a:cubicBezTo>
                <a:cubicBezTo>
                  <a:pt x="21217" y="29682"/>
                  <a:pt x="20124" y="29596"/>
                  <a:pt x="19052" y="29511"/>
                </a:cubicBezTo>
                <a:cubicBezTo>
                  <a:pt x="20210" y="28246"/>
                  <a:pt x="21410" y="27003"/>
                  <a:pt x="22524" y="25717"/>
                </a:cubicBezTo>
                <a:cubicBezTo>
                  <a:pt x="24046" y="24153"/>
                  <a:pt x="25696" y="22696"/>
                  <a:pt x="27432" y="21367"/>
                </a:cubicBezTo>
                <a:cubicBezTo>
                  <a:pt x="27775" y="21088"/>
                  <a:pt x="28161" y="20831"/>
                  <a:pt x="28525" y="20574"/>
                </a:cubicBezTo>
                <a:cubicBezTo>
                  <a:pt x="28766" y="20410"/>
                  <a:pt x="28870" y="20346"/>
                  <a:pt x="28887" y="20346"/>
                </a:cubicBezTo>
                <a:close/>
                <a:moveTo>
                  <a:pt x="31441" y="24325"/>
                </a:moveTo>
                <a:cubicBezTo>
                  <a:pt x="31487" y="24325"/>
                  <a:pt x="31464" y="24409"/>
                  <a:pt x="31332" y="24624"/>
                </a:cubicBezTo>
                <a:cubicBezTo>
                  <a:pt x="30882" y="25267"/>
                  <a:pt x="30368" y="25867"/>
                  <a:pt x="29789" y="26425"/>
                </a:cubicBezTo>
                <a:cubicBezTo>
                  <a:pt x="28825" y="27453"/>
                  <a:pt x="28096" y="28675"/>
                  <a:pt x="27218" y="29768"/>
                </a:cubicBezTo>
                <a:cubicBezTo>
                  <a:pt x="26725" y="29811"/>
                  <a:pt x="26232" y="29832"/>
                  <a:pt x="25739" y="29832"/>
                </a:cubicBezTo>
                <a:cubicBezTo>
                  <a:pt x="25782" y="29811"/>
                  <a:pt x="25846" y="29768"/>
                  <a:pt x="25889" y="29725"/>
                </a:cubicBezTo>
                <a:cubicBezTo>
                  <a:pt x="25906" y="29732"/>
                  <a:pt x="25924" y="29736"/>
                  <a:pt x="25942" y="29736"/>
                </a:cubicBezTo>
                <a:cubicBezTo>
                  <a:pt x="26032" y="29736"/>
                  <a:pt x="26124" y="29643"/>
                  <a:pt x="26232" y="29446"/>
                </a:cubicBezTo>
                <a:cubicBezTo>
                  <a:pt x="26553" y="29189"/>
                  <a:pt x="26853" y="28868"/>
                  <a:pt x="27175" y="28568"/>
                </a:cubicBezTo>
                <a:cubicBezTo>
                  <a:pt x="28203" y="27560"/>
                  <a:pt x="29125" y="26446"/>
                  <a:pt x="30175" y="25460"/>
                </a:cubicBezTo>
                <a:cubicBezTo>
                  <a:pt x="30340" y="25295"/>
                  <a:pt x="31285" y="24325"/>
                  <a:pt x="31441" y="24325"/>
                </a:cubicBezTo>
                <a:close/>
                <a:moveTo>
                  <a:pt x="30487" y="21912"/>
                </a:moveTo>
                <a:cubicBezTo>
                  <a:pt x="30517" y="21912"/>
                  <a:pt x="30466" y="22020"/>
                  <a:pt x="30261" y="22331"/>
                </a:cubicBezTo>
                <a:cubicBezTo>
                  <a:pt x="29661" y="23210"/>
                  <a:pt x="29018" y="24067"/>
                  <a:pt x="28332" y="24882"/>
                </a:cubicBezTo>
                <a:cubicBezTo>
                  <a:pt x="27046" y="26403"/>
                  <a:pt x="25675" y="27818"/>
                  <a:pt x="24346" y="29318"/>
                </a:cubicBezTo>
                <a:cubicBezTo>
                  <a:pt x="24295" y="29385"/>
                  <a:pt x="24338" y="29493"/>
                  <a:pt x="24411" y="29493"/>
                </a:cubicBezTo>
                <a:cubicBezTo>
                  <a:pt x="24430" y="29493"/>
                  <a:pt x="24452" y="29486"/>
                  <a:pt x="24474" y="29468"/>
                </a:cubicBezTo>
                <a:cubicBezTo>
                  <a:pt x="26618" y="27839"/>
                  <a:pt x="28375" y="25803"/>
                  <a:pt x="30304" y="23917"/>
                </a:cubicBezTo>
                <a:cubicBezTo>
                  <a:pt x="30534" y="23687"/>
                  <a:pt x="30972" y="23370"/>
                  <a:pt x="31168" y="23090"/>
                </a:cubicBezTo>
                <a:lnTo>
                  <a:pt x="31168" y="23090"/>
                </a:lnTo>
                <a:cubicBezTo>
                  <a:pt x="30731" y="23804"/>
                  <a:pt x="30235" y="24458"/>
                  <a:pt x="29661" y="25053"/>
                </a:cubicBezTo>
                <a:cubicBezTo>
                  <a:pt x="28718" y="26167"/>
                  <a:pt x="27882" y="27368"/>
                  <a:pt x="26918" y="28460"/>
                </a:cubicBezTo>
                <a:cubicBezTo>
                  <a:pt x="26810" y="28610"/>
                  <a:pt x="26682" y="28739"/>
                  <a:pt x="26553" y="28868"/>
                </a:cubicBezTo>
                <a:cubicBezTo>
                  <a:pt x="26189" y="29211"/>
                  <a:pt x="25825" y="29532"/>
                  <a:pt x="25417" y="29853"/>
                </a:cubicBezTo>
                <a:lnTo>
                  <a:pt x="25417" y="29832"/>
                </a:lnTo>
                <a:cubicBezTo>
                  <a:pt x="24732" y="29832"/>
                  <a:pt x="24110" y="29832"/>
                  <a:pt x="23574" y="29811"/>
                </a:cubicBezTo>
                <a:cubicBezTo>
                  <a:pt x="23231" y="29811"/>
                  <a:pt x="22889" y="29768"/>
                  <a:pt x="22546" y="29746"/>
                </a:cubicBezTo>
                <a:lnTo>
                  <a:pt x="22674" y="29618"/>
                </a:lnTo>
                <a:cubicBezTo>
                  <a:pt x="23339" y="28846"/>
                  <a:pt x="24046" y="28139"/>
                  <a:pt x="24774" y="27432"/>
                </a:cubicBezTo>
                <a:cubicBezTo>
                  <a:pt x="26146" y="26039"/>
                  <a:pt x="27689" y="24839"/>
                  <a:pt x="29018" y="23403"/>
                </a:cubicBezTo>
                <a:cubicBezTo>
                  <a:pt x="29318" y="23081"/>
                  <a:pt x="29618" y="22781"/>
                  <a:pt x="29918" y="22460"/>
                </a:cubicBezTo>
                <a:cubicBezTo>
                  <a:pt x="30033" y="22359"/>
                  <a:pt x="30427" y="21912"/>
                  <a:pt x="30487" y="21912"/>
                </a:cubicBezTo>
                <a:close/>
                <a:moveTo>
                  <a:pt x="19610" y="0"/>
                </a:moveTo>
                <a:cubicBezTo>
                  <a:pt x="19002" y="28"/>
                  <a:pt x="18396" y="37"/>
                  <a:pt x="17790" y="37"/>
                </a:cubicBezTo>
                <a:cubicBezTo>
                  <a:pt x="16704" y="37"/>
                  <a:pt x="15619" y="8"/>
                  <a:pt x="14536" y="8"/>
                </a:cubicBezTo>
                <a:cubicBezTo>
                  <a:pt x="12918" y="8"/>
                  <a:pt x="11303" y="71"/>
                  <a:pt x="9687" y="386"/>
                </a:cubicBezTo>
                <a:cubicBezTo>
                  <a:pt x="9430" y="429"/>
                  <a:pt x="9323" y="708"/>
                  <a:pt x="9452" y="922"/>
                </a:cubicBezTo>
                <a:cubicBezTo>
                  <a:pt x="9366" y="1029"/>
                  <a:pt x="9366" y="1201"/>
                  <a:pt x="9452" y="1308"/>
                </a:cubicBezTo>
                <a:cubicBezTo>
                  <a:pt x="10459" y="2979"/>
                  <a:pt x="11316" y="4715"/>
                  <a:pt x="11466" y="6687"/>
                </a:cubicBezTo>
                <a:cubicBezTo>
                  <a:pt x="11616" y="9044"/>
                  <a:pt x="10244" y="10973"/>
                  <a:pt x="8937" y="12752"/>
                </a:cubicBezTo>
                <a:cubicBezTo>
                  <a:pt x="6880" y="15538"/>
                  <a:pt x="4780" y="18259"/>
                  <a:pt x="2851" y="21131"/>
                </a:cubicBezTo>
                <a:cubicBezTo>
                  <a:pt x="1544" y="23060"/>
                  <a:pt x="1" y="25889"/>
                  <a:pt x="1436" y="28139"/>
                </a:cubicBezTo>
                <a:cubicBezTo>
                  <a:pt x="2658" y="30025"/>
                  <a:pt x="5508" y="30196"/>
                  <a:pt x="7501" y="30196"/>
                </a:cubicBezTo>
                <a:cubicBezTo>
                  <a:pt x="8830" y="30196"/>
                  <a:pt x="10137" y="30068"/>
                  <a:pt x="11466" y="30003"/>
                </a:cubicBezTo>
                <a:cubicBezTo>
                  <a:pt x="11841" y="29996"/>
                  <a:pt x="12217" y="29993"/>
                  <a:pt x="12593" y="29993"/>
                </a:cubicBezTo>
                <a:cubicBezTo>
                  <a:pt x="14409" y="29993"/>
                  <a:pt x="16234" y="30076"/>
                  <a:pt x="18045" y="30218"/>
                </a:cubicBezTo>
                <a:cubicBezTo>
                  <a:pt x="20336" y="30384"/>
                  <a:pt x="22716" y="30695"/>
                  <a:pt x="25070" y="30695"/>
                </a:cubicBezTo>
                <a:cubicBezTo>
                  <a:pt x="26350" y="30695"/>
                  <a:pt x="27622" y="30603"/>
                  <a:pt x="28868" y="30346"/>
                </a:cubicBezTo>
                <a:cubicBezTo>
                  <a:pt x="31439" y="29832"/>
                  <a:pt x="33947" y="27882"/>
                  <a:pt x="33475" y="24967"/>
                </a:cubicBezTo>
                <a:cubicBezTo>
                  <a:pt x="33004" y="21860"/>
                  <a:pt x="30539" y="19352"/>
                  <a:pt x="28332" y="17295"/>
                </a:cubicBezTo>
                <a:cubicBezTo>
                  <a:pt x="25910" y="14981"/>
                  <a:pt x="23210" y="13009"/>
                  <a:pt x="20874" y="10609"/>
                </a:cubicBezTo>
                <a:cubicBezTo>
                  <a:pt x="19524" y="9216"/>
                  <a:pt x="18474" y="7587"/>
                  <a:pt x="18410" y="5594"/>
                </a:cubicBezTo>
                <a:cubicBezTo>
                  <a:pt x="18345" y="3858"/>
                  <a:pt x="19267" y="2208"/>
                  <a:pt x="20145" y="793"/>
                </a:cubicBezTo>
                <a:cubicBezTo>
                  <a:pt x="20253" y="600"/>
                  <a:pt x="20188" y="343"/>
                  <a:pt x="19974" y="258"/>
                </a:cubicBezTo>
                <a:cubicBezTo>
                  <a:pt x="19931" y="86"/>
                  <a:pt x="19781" y="0"/>
                  <a:pt x="196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"/>
          <p:cNvSpPr/>
          <p:nvPr/>
        </p:nvSpPr>
        <p:spPr>
          <a:xfrm>
            <a:off x="7280475" y="3886875"/>
            <a:ext cx="510796" cy="588999"/>
          </a:xfrm>
          <a:custGeom>
            <a:avLst/>
            <a:gdLst/>
            <a:ahLst/>
            <a:cxnLst/>
            <a:rect l="l" t="t" r="r" b="b"/>
            <a:pathLst>
              <a:path w="23168" h="26715" extrusionOk="0">
                <a:moveTo>
                  <a:pt x="13288" y="825"/>
                </a:moveTo>
                <a:cubicBezTo>
                  <a:pt x="13738" y="2861"/>
                  <a:pt x="13438" y="4940"/>
                  <a:pt x="13416" y="7019"/>
                </a:cubicBezTo>
                <a:cubicBezTo>
                  <a:pt x="13416" y="7105"/>
                  <a:pt x="13438" y="7190"/>
                  <a:pt x="13502" y="7255"/>
                </a:cubicBezTo>
                <a:cubicBezTo>
                  <a:pt x="13566" y="7362"/>
                  <a:pt x="13695" y="7426"/>
                  <a:pt x="13823" y="7426"/>
                </a:cubicBezTo>
                <a:cubicBezTo>
                  <a:pt x="13948" y="7420"/>
                  <a:pt x="14071" y="7418"/>
                  <a:pt x="14193" y="7418"/>
                </a:cubicBezTo>
                <a:cubicBezTo>
                  <a:pt x="18667" y="7418"/>
                  <a:pt x="21398" y="11203"/>
                  <a:pt x="21753" y="15334"/>
                </a:cubicBezTo>
                <a:cubicBezTo>
                  <a:pt x="21576" y="15295"/>
                  <a:pt x="21398" y="15276"/>
                  <a:pt x="21220" y="15276"/>
                </a:cubicBezTo>
                <a:cubicBezTo>
                  <a:pt x="20814" y="15276"/>
                  <a:pt x="20411" y="15376"/>
                  <a:pt x="20038" y="15570"/>
                </a:cubicBezTo>
                <a:cubicBezTo>
                  <a:pt x="19432" y="15855"/>
                  <a:pt x="18943" y="15994"/>
                  <a:pt x="18482" y="15994"/>
                </a:cubicBezTo>
                <a:cubicBezTo>
                  <a:pt x="17867" y="15994"/>
                  <a:pt x="17301" y="15747"/>
                  <a:pt x="16566" y="15270"/>
                </a:cubicBezTo>
                <a:cubicBezTo>
                  <a:pt x="15714" y="14722"/>
                  <a:pt x="14785" y="14515"/>
                  <a:pt x="13838" y="14515"/>
                </a:cubicBezTo>
                <a:cubicBezTo>
                  <a:pt x="12785" y="14515"/>
                  <a:pt x="11710" y="14771"/>
                  <a:pt x="10694" y="15098"/>
                </a:cubicBezTo>
                <a:cubicBezTo>
                  <a:pt x="10042" y="15322"/>
                  <a:pt x="9487" y="15431"/>
                  <a:pt x="8949" y="15431"/>
                </a:cubicBezTo>
                <a:cubicBezTo>
                  <a:pt x="8303" y="15431"/>
                  <a:pt x="7681" y="15274"/>
                  <a:pt x="6944" y="14970"/>
                </a:cubicBezTo>
                <a:cubicBezTo>
                  <a:pt x="6173" y="14691"/>
                  <a:pt x="5358" y="14520"/>
                  <a:pt x="4522" y="14434"/>
                </a:cubicBezTo>
                <a:cubicBezTo>
                  <a:pt x="4169" y="14394"/>
                  <a:pt x="3797" y="14368"/>
                  <a:pt x="3421" y="14368"/>
                </a:cubicBezTo>
                <a:cubicBezTo>
                  <a:pt x="2587" y="14368"/>
                  <a:pt x="1731" y="14493"/>
                  <a:pt x="1008" y="14863"/>
                </a:cubicBezTo>
                <a:cubicBezTo>
                  <a:pt x="1706" y="11124"/>
                  <a:pt x="4984" y="7405"/>
                  <a:pt x="8860" y="7405"/>
                </a:cubicBezTo>
                <a:cubicBezTo>
                  <a:pt x="9027" y="7405"/>
                  <a:pt x="9196" y="7412"/>
                  <a:pt x="9366" y="7426"/>
                </a:cubicBezTo>
                <a:cubicBezTo>
                  <a:pt x="9409" y="7426"/>
                  <a:pt x="9451" y="7426"/>
                  <a:pt x="9494" y="7405"/>
                </a:cubicBezTo>
                <a:cubicBezTo>
                  <a:pt x="9522" y="7410"/>
                  <a:pt x="9550" y="7413"/>
                  <a:pt x="9577" y="7413"/>
                </a:cubicBezTo>
                <a:cubicBezTo>
                  <a:pt x="9756" y="7413"/>
                  <a:pt x="9904" y="7294"/>
                  <a:pt x="9923" y="7126"/>
                </a:cubicBezTo>
                <a:cubicBezTo>
                  <a:pt x="10373" y="5026"/>
                  <a:pt x="9859" y="2968"/>
                  <a:pt x="9923" y="847"/>
                </a:cubicBezTo>
                <a:lnTo>
                  <a:pt x="9923" y="847"/>
                </a:lnTo>
                <a:cubicBezTo>
                  <a:pt x="10288" y="917"/>
                  <a:pt x="10654" y="941"/>
                  <a:pt x="11020" y="941"/>
                </a:cubicBezTo>
                <a:cubicBezTo>
                  <a:pt x="11771" y="941"/>
                  <a:pt x="12524" y="840"/>
                  <a:pt x="13288" y="825"/>
                </a:cubicBezTo>
                <a:close/>
                <a:moveTo>
                  <a:pt x="3644" y="15163"/>
                </a:moveTo>
                <a:cubicBezTo>
                  <a:pt x="2722" y="15613"/>
                  <a:pt x="2036" y="16277"/>
                  <a:pt x="1329" y="17006"/>
                </a:cubicBezTo>
                <a:cubicBezTo>
                  <a:pt x="1522" y="16791"/>
                  <a:pt x="1694" y="16577"/>
                  <a:pt x="1865" y="16363"/>
                </a:cubicBezTo>
                <a:cubicBezTo>
                  <a:pt x="2186" y="15998"/>
                  <a:pt x="2486" y="15591"/>
                  <a:pt x="2765" y="15184"/>
                </a:cubicBezTo>
                <a:cubicBezTo>
                  <a:pt x="3058" y="15163"/>
                  <a:pt x="3351" y="15163"/>
                  <a:pt x="3644" y="15163"/>
                </a:cubicBezTo>
                <a:close/>
                <a:moveTo>
                  <a:pt x="2529" y="15227"/>
                </a:moveTo>
                <a:lnTo>
                  <a:pt x="2529" y="15227"/>
                </a:lnTo>
                <a:cubicBezTo>
                  <a:pt x="2379" y="15463"/>
                  <a:pt x="2208" y="15698"/>
                  <a:pt x="2015" y="15913"/>
                </a:cubicBezTo>
                <a:cubicBezTo>
                  <a:pt x="1651" y="16384"/>
                  <a:pt x="1265" y="16834"/>
                  <a:pt x="901" y="17284"/>
                </a:cubicBezTo>
                <a:cubicBezTo>
                  <a:pt x="879" y="17156"/>
                  <a:pt x="858" y="17006"/>
                  <a:pt x="858" y="16898"/>
                </a:cubicBezTo>
                <a:cubicBezTo>
                  <a:pt x="836" y="16577"/>
                  <a:pt x="836" y="16256"/>
                  <a:pt x="858" y="15955"/>
                </a:cubicBezTo>
                <a:cubicBezTo>
                  <a:pt x="1179" y="15655"/>
                  <a:pt x="1565" y="15463"/>
                  <a:pt x="1994" y="15334"/>
                </a:cubicBezTo>
                <a:lnTo>
                  <a:pt x="1994" y="15334"/>
                </a:lnTo>
                <a:cubicBezTo>
                  <a:pt x="1608" y="15677"/>
                  <a:pt x="1265" y="16020"/>
                  <a:pt x="901" y="16363"/>
                </a:cubicBezTo>
                <a:cubicBezTo>
                  <a:pt x="848" y="16432"/>
                  <a:pt x="909" y="16530"/>
                  <a:pt x="980" y="16530"/>
                </a:cubicBezTo>
                <a:cubicBezTo>
                  <a:pt x="996" y="16530"/>
                  <a:pt x="1013" y="16525"/>
                  <a:pt x="1029" y="16513"/>
                </a:cubicBezTo>
                <a:cubicBezTo>
                  <a:pt x="1351" y="16191"/>
                  <a:pt x="1672" y="15891"/>
                  <a:pt x="1994" y="15591"/>
                </a:cubicBezTo>
                <a:lnTo>
                  <a:pt x="2379" y="15248"/>
                </a:lnTo>
                <a:lnTo>
                  <a:pt x="2529" y="15227"/>
                </a:lnTo>
                <a:close/>
                <a:moveTo>
                  <a:pt x="14316" y="15334"/>
                </a:moveTo>
                <a:cubicBezTo>
                  <a:pt x="14423" y="15334"/>
                  <a:pt x="14531" y="15355"/>
                  <a:pt x="14638" y="15355"/>
                </a:cubicBezTo>
                <a:cubicBezTo>
                  <a:pt x="14788" y="15377"/>
                  <a:pt x="14916" y="15398"/>
                  <a:pt x="15045" y="15441"/>
                </a:cubicBezTo>
                <a:cubicBezTo>
                  <a:pt x="13630" y="16256"/>
                  <a:pt x="12280" y="17177"/>
                  <a:pt x="10994" y="18184"/>
                </a:cubicBezTo>
                <a:cubicBezTo>
                  <a:pt x="11359" y="17841"/>
                  <a:pt x="11723" y="17499"/>
                  <a:pt x="12130" y="17220"/>
                </a:cubicBezTo>
                <a:cubicBezTo>
                  <a:pt x="12902" y="16641"/>
                  <a:pt x="13695" y="16170"/>
                  <a:pt x="14295" y="15420"/>
                </a:cubicBezTo>
                <a:cubicBezTo>
                  <a:pt x="14316" y="15398"/>
                  <a:pt x="14316" y="15355"/>
                  <a:pt x="14316" y="15334"/>
                </a:cubicBezTo>
                <a:close/>
                <a:moveTo>
                  <a:pt x="3483" y="15486"/>
                </a:moveTo>
                <a:cubicBezTo>
                  <a:pt x="3571" y="15486"/>
                  <a:pt x="3102" y="15924"/>
                  <a:pt x="3022" y="16020"/>
                </a:cubicBezTo>
                <a:cubicBezTo>
                  <a:pt x="2336" y="16770"/>
                  <a:pt x="1522" y="17348"/>
                  <a:pt x="1008" y="18227"/>
                </a:cubicBezTo>
                <a:cubicBezTo>
                  <a:pt x="986" y="18034"/>
                  <a:pt x="965" y="17863"/>
                  <a:pt x="943" y="17691"/>
                </a:cubicBezTo>
                <a:cubicBezTo>
                  <a:pt x="1308" y="17348"/>
                  <a:pt x="1651" y="16984"/>
                  <a:pt x="2015" y="16620"/>
                </a:cubicBezTo>
                <a:cubicBezTo>
                  <a:pt x="2358" y="16256"/>
                  <a:pt x="2744" y="15955"/>
                  <a:pt x="3151" y="15677"/>
                </a:cubicBezTo>
                <a:cubicBezTo>
                  <a:pt x="3355" y="15539"/>
                  <a:pt x="3453" y="15486"/>
                  <a:pt x="3483" y="15486"/>
                </a:cubicBezTo>
                <a:close/>
                <a:moveTo>
                  <a:pt x="3858" y="15184"/>
                </a:moveTo>
                <a:lnTo>
                  <a:pt x="3858" y="15184"/>
                </a:lnTo>
                <a:cubicBezTo>
                  <a:pt x="4587" y="15248"/>
                  <a:pt x="5315" y="15355"/>
                  <a:pt x="6023" y="15527"/>
                </a:cubicBezTo>
                <a:lnTo>
                  <a:pt x="6130" y="15548"/>
                </a:lnTo>
                <a:cubicBezTo>
                  <a:pt x="5444" y="16063"/>
                  <a:pt x="4801" y="16620"/>
                  <a:pt x="4222" y="17241"/>
                </a:cubicBezTo>
                <a:cubicBezTo>
                  <a:pt x="3815" y="17627"/>
                  <a:pt x="3429" y="18034"/>
                  <a:pt x="3022" y="18420"/>
                </a:cubicBezTo>
                <a:cubicBezTo>
                  <a:pt x="2683" y="18759"/>
                  <a:pt x="2008" y="19162"/>
                  <a:pt x="1786" y="19523"/>
                </a:cubicBezTo>
                <a:lnTo>
                  <a:pt x="1786" y="19523"/>
                </a:lnTo>
                <a:cubicBezTo>
                  <a:pt x="2299" y="18670"/>
                  <a:pt x="2918" y="17903"/>
                  <a:pt x="3644" y="17220"/>
                </a:cubicBezTo>
                <a:cubicBezTo>
                  <a:pt x="4222" y="16684"/>
                  <a:pt x="4758" y="16277"/>
                  <a:pt x="5058" y="15527"/>
                </a:cubicBezTo>
                <a:cubicBezTo>
                  <a:pt x="5112" y="15438"/>
                  <a:pt x="5046" y="15393"/>
                  <a:pt x="4973" y="15393"/>
                </a:cubicBezTo>
                <a:cubicBezTo>
                  <a:pt x="4959" y="15393"/>
                  <a:pt x="4944" y="15395"/>
                  <a:pt x="4930" y="15398"/>
                </a:cubicBezTo>
                <a:cubicBezTo>
                  <a:pt x="3601" y="16020"/>
                  <a:pt x="2636" y="17091"/>
                  <a:pt x="1586" y="18077"/>
                </a:cubicBezTo>
                <a:cubicBezTo>
                  <a:pt x="1408" y="18248"/>
                  <a:pt x="1302" y="18321"/>
                  <a:pt x="1256" y="18321"/>
                </a:cubicBezTo>
                <a:cubicBezTo>
                  <a:pt x="1170" y="18321"/>
                  <a:pt x="1299" y="18063"/>
                  <a:pt x="1565" y="17713"/>
                </a:cubicBezTo>
                <a:cubicBezTo>
                  <a:pt x="1822" y="17434"/>
                  <a:pt x="2079" y="17177"/>
                  <a:pt x="2358" y="16941"/>
                </a:cubicBezTo>
                <a:cubicBezTo>
                  <a:pt x="2915" y="16448"/>
                  <a:pt x="3429" y="15891"/>
                  <a:pt x="3858" y="15291"/>
                </a:cubicBezTo>
                <a:cubicBezTo>
                  <a:pt x="3879" y="15248"/>
                  <a:pt x="3879" y="15227"/>
                  <a:pt x="3858" y="15184"/>
                </a:cubicBezTo>
                <a:close/>
                <a:moveTo>
                  <a:pt x="4693" y="15763"/>
                </a:moveTo>
                <a:lnTo>
                  <a:pt x="4693" y="15763"/>
                </a:lnTo>
                <a:cubicBezTo>
                  <a:pt x="4542" y="15852"/>
                  <a:pt x="4029" y="16663"/>
                  <a:pt x="3794" y="16856"/>
                </a:cubicBezTo>
                <a:cubicBezTo>
                  <a:pt x="3451" y="17177"/>
                  <a:pt x="3129" y="17499"/>
                  <a:pt x="2808" y="17841"/>
                </a:cubicBezTo>
                <a:cubicBezTo>
                  <a:pt x="2272" y="18420"/>
                  <a:pt x="1822" y="19063"/>
                  <a:pt x="1415" y="19749"/>
                </a:cubicBezTo>
                <a:cubicBezTo>
                  <a:pt x="1381" y="19816"/>
                  <a:pt x="1427" y="19897"/>
                  <a:pt x="1500" y="19897"/>
                </a:cubicBezTo>
                <a:cubicBezTo>
                  <a:pt x="1520" y="19897"/>
                  <a:pt x="1542" y="19891"/>
                  <a:pt x="1565" y="19877"/>
                </a:cubicBezTo>
                <a:cubicBezTo>
                  <a:pt x="2358" y="19342"/>
                  <a:pt x="3108" y="18699"/>
                  <a:pt x="3772" y="17991"/>
                </a:cubicBezTo>
                <a:cubicBezTo>
                  <a:pt x="4179" y="17584"/>
                  <a:pt x="4565" y="17198"/>
                  <a:pt x="4972" y="16791"/>
                </a:cubicBezTo>
                <a:cubicBezTo>
                  <a:pt x="5084" y="16680"/>
                  <a:pt x="5742" y="15974"/>
                  <a:pt x="5823" y="15974"/>
                </a:cubicBezTo>
                <a:cubicBezTo>
                  <a:pt x="5852" y="15974"/>
                  <a:pt x="5812" y="16058"/>
                  <a:pt x="5658" y="16277"/>
                </a:cubicBezTo>
                <a:cubicBezTo>
                  <a:pt x="4544" y="17906"/>
                  <a:pt x="2872" y="19063"/>
                  <a:pt x="1715" y="20649"/>
                </a:cubicBezTo>
                <a:cubicBezTo>
                  <a:pt x="1460" y="20033"/>
                  <a:pt x="1247" y="19417"/>
                  <a:pt x="1118" y="18760"/>
                </a:cubicBezTo>
                <a:lnTo>
                  <a:pt x="1118" y="18760"/>
                </a:lnTo>
                <a:cubicBezTo>
                  <a:pt x="2338" y="17796"/>
                  <a:pt x="3323" y="16555"/>
                  <a:pt x="4693" y="15763"/>
                </a:cubicBezTo>
                <a:close/>
                <a:moveTo>
                  <a:pt x="6280" y="15613"/>
                </a:moveTo>
                <a:lnTo>
                  <a:pt x="6280" y="15613"/>
                </a:lnTo>
                <a:cubicBezTo>
                  <a:pt x="6601" y="15698"/>
                  <a:pt x="6923" y="15827"/>
                  <a:pt x="7244" y="15955"/>
                </a:cubicBezTo>
                <a:lnTo>
                  <a:pt x="7201" y="15955"/>
                </a:lnTo>
                <a:cubicBezTo>
                  <a:pt x="5165" y="17306"/>
                  <a:pt x="3601" y="19170"/>
                  <a:pt x="1779" y="20777"/>
                </a:cubicBezTo>
                <a:cubicBezTo>
                  <a:pt x="2465" y="20156"/>
                  <a:pt x="3408" y="18999"/>
                  <a:pt x="4201" y="18206"/>
                </a:cubicBezTo>
                <a:lnTo>
                  <a:pt x="4201" y="18227"/>
                </a:lnTo>
                <a:cubicBezTo>
                  <a:pt x="4994" y="17477"/>
                  <a:pt x="5701" y="16620"/>
                  <a:pt x="6280" y="15698"/>
                </a:cubicBezTo>
                <a:cubicBezTo>
                  <a:pt x="6301" y="15677"/>
                  <a:pt x="6301" y="15634"/>
                  <a:pt x="6280" y="15613"/>
                </a:cubicBezTo>
                <a:close/>
                <a:moveTo>
                  <a:pt x="7330" y="15955"/>
                </a:moveTo>
                <a:lnTo>
                  <a:pt x="7330" y="15955"/>
                </a:lnTo>
                <a:cubicBezTo>
                  <a:pt x="7694" y="16106"/>
                  <a:pt x="8080" y="16234"/>
                  <a:pt x="8487" y="16320"/>
                </a:cubicBezTo>
                <a:cubicBezTo>
                  <a:pt x="8551" y="16320"/>
                  <a:pt x="8594" y="16320"/>
                  <a:pt x="8658" y="16341"/>
                </a:cubicBezTo>
                <a:cubicBezTo>
                  <a:pt x="6687" y="17756"/>
                  <a:pt x="5058" y="19577"/>
                  <a:pt x="3022" y="20949"/>
                </a:cubicBezTo>
                <a:cubicBezTo>
                  <a:pt x="2808" y="21099"/>
                  <a:pt x="2572" y="21249"/>
                  <a:pt x="2336" y="21377"/>
                </a:cubicBezTo>
                <a:cubicBezTo>
                  <a:pt x="2594" y="21163"/>
                  <a:pt x="2829" y="20949"/>
                  <a:pt x="3044" y="20692"/>
                </a:cubicBezTo>
                <a:cubicBezTo>
                  <a:pt x="3494" y="20306"/>
                  <a:pt x="3987" y="19963"/>
                  <a:pt x="4437" y="19556"/>
                </a:cubicBezTo>
                <a:cubicBezTo>
                  <a:pt x="5530" y="18527"/>
                  <a:pt x="6451" y="17263"/>
                  <a:pt x="7351" y="16063"/>
                </a:cubicBezTo>
                <a:cubicBezTo>
                  <a:pt x="7373" y="16041"/>
                  <a:pt x="7351" y="15977"/>
                  <a:pt x="7330" y="15955"/>
                </a:cubicBezTo>
                <a:close/>
                <a:moveTo>
                  <a:pt x="6826" y="16341"/>
                </a:moveTo>
                <a:cubicBezTo>
                  <a:pt x="6879" y="16341"/>
                  <a:pt x="6764" y="16533"/>
                  <a:pt x="6344" y="17070"/>
                </a:cubicBezTo>
                <a:cubicBezTo>
                  <a:pt x="5658" y="17991"/>
                  <a:pt x="4887" y="18870"/>
                  <a:pt x="4051" y="19663"/>
                </a:cubicBezTo>
                <a:cubicBezTo>
                  <a:pt x="3365" y="20285"/>
                  <a:pt x="2615" y="20735"/>
                  <a:pt x="2058" y="21463"/>
                </a:cubicBezTo>
                <a:cubicBezTo>
                  <a:pt x="1975" y="21297"/>
                  <a:pt x="1912" y="21151"/>
                  <a:pt x="1830" y="20985"/>
                </a:cubicBezTo>
                <a:lnTo>
                  <a:pt x="1830" y="20985"/>
                </a:lnTo>
                <a:cubicBezTo>
                  <a:pt x="2684" y="20280"/>
                  <a:pt x="3453" y="19489"/>
                  <a:pt x="4244" y="18720"/>
                </a:cubicBezTo>
                <a:cubicBezTo>
                  <a:pt x="4672" y="18291"/>
                  <a:pt x="5101" y="17884"/>
                  <a:pt x="5551" y="17477"/>
                </a:cubicBezTo>
                <a:cubicBezTo>
                  <a:pt x="5857" y="17201"/>
                  <a:pt x="6715" y="16341"/>
                  <a:pt x="6826" y="16341"/>
                </a:cubicBezTo>
                <a:close/>
                <a:moveTo>
                  <a:pt x="9280" y="16320"/>
                </a:moveTo>
                <a:cubicBezTo>
                  <a:pt x="9259" y="16341"/>
                  <a:pt x="9259" y="16363"/>
                  <a:pt x="9237" y="16363"/>
                </a:cubicBezTo>
                <a:cubicBezTo>
                  <a:pt x="7308" y="18677"/>
                  <a:pt x="4329" y="19920"/>
                  <a:pt x="2786" y="22556"/>
                </a:cubicBezTo>
                <a:lnTo>
                  <a:pt x="2765" y="22599"/>
                </a:lnTo>
                <a:cubicBezTo>
                  <a:pt x="2551" y="22320"/>
                  <a:pt x="2358" y="22020"/>
                  <a:pt x="2186" y="21720"/>
                </a:cubicBezTo>
                <a:cubicBezTo>
                  <a:pt x="3472" y="20970"/>
                  <a:pt x="4672" y="20070"/>
                  <a:pt x="5744" y="19042"/>
                </a:cubicBezTo>
                <a:cubicBezTo>
                  <a:pt x="6365" y="18484"/>
                  <a:pt x="6987" y="17906"/>
                  <a:pt x="7630" y="17370"/>
                </a:cubicBezTo>
                <a:cubicBezTo>
                  <a:pt x="8037" y="17006"/>
                  <a:pt x="8487" y="16684"/>
                  <a:pt x="8937" y="16363"/>
                </a:cubicBezTo>
                <a:lnTo>
                  <a:pt x="8959" y="16341"/>
                </a:lnTo>
                <a:cubicBezTo>
                  <a:pt x="9066" y="16341"/>
                  <a:pt x="9173" y="16341"/>
                  <a:pt x="9280" y="16320"/>
                </a:cubicBezTo>
                <a:close/>
                <a:moveTo>
                  <a:pt x="13956" y="15354"/>
                </a:moveTo>
                <a:cubicBezTo>
                  <a:pt x="14012" y="15354"/>
                  <a:pt x="14067" y="15354"/>
                  <a:pt x="14123" y="15355"/>
                </a:cubicBezTo>
                <a:cubicBezTo>
                  <a:pt x="10737" y="17499"/>
                  <a:pt x="7823" y="20199"/>
                  <a:pt x="4822" y="22813"/>
                </a:cubicBezTo>
                <a:cubicBezTo>
                  <a:pt x="4785" y="22842"/>
                  <a:pt x="4735" y="22890"/>
                  <a:pt x="4678" y="22951"/>
                </a:cubicBezTo>
                <a:lnTo>
                  <a:pt x="4678" y="22951"/>
                </a:lnTo>
                <a:cubicBezTo>
                  <a:pt x="4825" y="22784"/>
                  <a:pt x="4969" y="22616"/>
                  <a:pt x="5122" y="22449"/>
                </a:cubicBezTo>
                <a:cubicBezTo>
                  <a:pt x="5851" y="21656"/>
                  <a:pt x="6644" y="20842"/>
                  <a:pt x="7437" y="20092"/>
                </a:cubicBezTo>
                <a:cubicBezTo>
                  <a:pt x="9044" y="18570"/>
                  <a:pt x="10737" y="17156"/>
                  <a:pt x="12430" y="15720"/>
                </a:cubicBezTo>
                <a:cubicBezTo>
                  <a:pt x="12486" y="15664"/>
                  <a:pt x="12446" y="15561"/>
                  <a:pt x="12379" y="15561"/>
                </a:cubicBezTo>
                <a:cubicBezTo>
                  <a:pt x="12368" y="15561"/>
                  <a:pt x="12356" y="15564"/>
                  <a:pt x="12345" y="15570"/>
                </a:cubicBezTo>
                <a:cubicBezTo>
                  <a:pt x="8787" y="16791"/>
                  <a:pt x="6537" y="19984"/>
                  <a:pt x="3622" y="22170"/>
                </a:cubicBezTo>
                <a:cubicBezTo>
                  <a:pt x="3387" y="22299"/>
                  <a:pt x="3172" y="22449"/>
                  <a:pt x="2979" y="22620"/>
                </a:cubicBezTo>
                <a:cubicBezTo>
                  <a:pt x="3258" y="22106"/>
                  <a:pt x="3622" y="21635"/>
                  <a:pt x="4029" y="21206"/>
                </a:cubicBezTo>
                <a:lnTo>
                  <a:pt x="4029" y="21227"/>
                </a:lnTo>
                <a:cubicBezTo>
                  <a:pt x="4737" y="20499"/>
                  <a:pt x="5487" y="19834"/>
                  <a:pt x="6301" y="19234"/>
                </a:cubicBezTo>
                <a:cubicBezTo>
                  <a:pt x="7458" y="18334"/>
                  <a:pt x="8616" y="17456"/>
                  <a:pt x="9559" y="16320"/>
                </a:cubicBezTo>
                <a:cubicBezTo>
                  <a:pt x="10009" y="16234"/>
                  <a:pt x="10459" y="16084"/>
                  <a:pt x="10909" y="15913"/>
                </a:cubicBezTo>
                <a:cubicBezTo>
                  <a:pt x="11865" y="15546"/>
                  <a:pt x="12900" y="15354"/>
                  <a:pt x="13956" y="15354"/>
                </a:cubicBezTo>
                <a:close/>
                <a:moveTo>
                  <a:pt x="17788" y="16856"/>
                </a:moveTo>
                <a:cubicBezTo>
                  <a:pt x="17931" y="16896"/>
                  <a:pt x="18093" y="16898"/>
                  <a:pt x="18256" y="16917"/>
                </a:cubicBezTo>
                <a:lnTo>
                  <a:pt x="18256" y="16917"/>
                </a:lnTo>
                <a:cubicBezTo>
                  <a:pt x="17131" y="17771"/>
                  <a:pt x="16173" y="18855"/>
                  <a:pt x="15109" y="19706"/>
                </a:cubicBezTo>
                <a:cubicBezTo>
                  <a:pt x="13545" y="20927"/>
                  <a:pt x="12087" y="22256"/>
                  <a:pt x="10544" y="23499"/>
                </a:cubicBezTo>
                <a:cubicBezTo>
                  <a:pt x="11402" y="22599"/>
                  <a:pt x="12280" y="21763"/>
                  <a:pt x="13223" y="20970"/>
                </a:cubicBezTo>
                <a:cubicBezTo>
                  <a:pt x="14831" y="19684"/>
                  <a:pt x="16524" y="18484"/>
                  <a:pt x="17788" y="16856"/>
                </a:cubicBezTo>
                <a:close/>
                <a:moveTo>
                  <a:pt x="11979" y="15794"/>
                </a:moveTo>
                <a:cubicBezTo>
                  <a:pt x="11997" y="15794"/>
                  <a:pt x="11981" y="15816"/>
                  <a:pt x="11916" y="15870"/>
                </a:cubicBezTo>
                <a:cubicBezTo>
                  <a:pt x="11552" y="16170"/>
                  <a:pt x="11166" y="16470"/>
                  <a:pt x="10802" y="16791"/>
                </a:cubicBezTo>
                <a:cubicBezTo>
                  <a:pt x="9966" y="17499"/>
                  <a:pt x="9130" y="18227"/>
                  <a:pt x="8316" y="18956"/>
                </a:cubicBezTo>
                <a:cubicBezTo>
                  <a:pt x="6687" y="20413"/>
                  <a:pt x="5187" y="21978"/>
                  <a:pt x="3794" y="23649"/>
                </a:cubicBezTo>
                <a:lnTo>
                  <a:pt x="3708" y="23585"/>
                </a:lnTo>
                <a:cubicBezTo>
                  <a:pt x="3451" y="23349"/>
                  <a:pt x="3194" y="23092"/>
                  <a:pt x="2958" y="22813"/>
                </a:cubicBezTo>
                <a:cubicBezTo>
                  <a:pt x="5872" y="20949"/>
                  <a:pt x="7973" y="18013"/>
                  <a:pt x="10994" y="16320"/>
                </a:cubicBezTo>
                <a:cubicBezTo>
                  <a:pt x="11083" y="16267"/>
                  <a:pt x="11895" y="15794"/>
                  <a:pt x="11979" y="15794"/>
                </a:cubicBezTo>
                <a:close/>
                <a:moveTo>
                  <a:pt x="15259" y="15527"/>
                </a:moveTo>
                <a:cubicBezTo>
                  <a:pt x="16009" y="15784"/>
                  <a:pt x="16652" y="16341"/>
                  <a:pt x="17359" y="16706"/>
                </a:cubicBezTo>
                <a:cubicBezTo>
                  <a:pt x="15731" y="17799"/>
                  <a:pt x="14295" y="19149"/>
                  <a:pt x="12666" y="20263"/>
                </a:cubicBezTo>
                <a:cubicBezTo>
                  <a:pt x="11444" y="21099"/>
                  <a:pt x="10244" y="21935"/>
                  <a:pt x="9066" y="22792"/>
                </a:cubicBezTo>
                <a:lnTo>
                  <a:pt x="10673" y="21185"/>
                </a:lnTo>
                <a:cubicBezTo>
                  <a:pt x="12430" y="19449"/>
                  <a:pt x="14552" y="17970"/>
                  <a:pt x="16438" y="16363"/>
                </a:cubicBezTo>
                <a:cubicBezTo>
                  <a:pt x="16528" y="16290"/>
                  <a:pt x="16451" y="16203"/>
                  <a:pt x="16360" y="16203"/>
                </a:cubicBezTo>
                <a:cubicBezTo>
                  <a:pt x="16343" y="16203"/>
                  <a:pt x="16326" y="16206"/>
                  <a:pt x="16309" y="16213"/>
                </a:cubicBezTo>
                <a:cubicBezTo>
                  <a:pt x="14659" y="16984"/>
                  <a:pt x="13202" y="18356"/>
                  <a:pt x="11766" y="19449"/>
                </a:cubicBezTo>
                <a:cubicBezTo>
                  <a:pt x="9859" y="20927"/>
                  <a:pt x="7973" y="22449"/>
                  <a:pt x="6001" y="23821"/>
                </a:cubicBezTo>
                <a:cubicBezTo>
                  <a:pt x="5726" y="24014"/>
                  <a:pt x="5608" y="24086"/>
                  <a:pt x="5582" y="24086"/>
                </a:cubicBezTo>
                <a:cubicBezTo>
                  <a:pt x="5519" y="24086"/>
                  <a:pt x="6002" y="23663"/>
                  <a:pt x="6108" y="23542"/>
                </a:cubicBezTo>
                <a:cubicBezTo>
                  <a:pt x="6515" y="23113"/>
                  <a:pt x="6923" y="22728"/>
                  <a:pt x="7373" y="22363"/>
                </a:cubicBezTo>
                <a:cubicBezTo>
                  <a:pt x="8166" y="21678"/>
                  <a:pt x="8980" y="21056"/>
                  <a:pt x="9751" y="20370"/>
                </a:cubicBezTo>
                <a:cubicBezTo>
                  <a:pt x="11573" y="18763"/>
                  <a:pt x="13438" y="17198"/>
                  <a:pt x="15238" y="15548"/>
                </a:cubicBezTo>
                <a:cubicBezTo>
                  <a:pt x="15238" y="15548"/>
                  <a:pt x="15259" y="15527"/>
                  <a:pt x="15259" y="15527"/>
                </a:cubicBezTo>
                <a:close/>
                <a:moveTo>
                  <a:pt x="20574" y="21013"/>
                </a:moveTo>
                <a:lnTo>
                  <a:pt x="20574" y="21013"/>
                </a:lnTo>
                <a:cubicBezTo>
                  <a:pt x="19836" y="22257"/>
                  <a:pt x="18809" y="23334"/>
                  <a:pt x="17593" y="24103"/>
                </a:cubicBezTo>
                <a:lnTo>
                  <a:pt x="17593" y="24103"/>
                </a:lnTo>
                <a:cubicBezTo>
                  <a:pt x="18232" y="23477"/>
                  <a:pt x="18814" y="22792"/>
                  <a:pt x="19395" y="22128"/>
                </a:cubicBezTo>
                <a:cubicBezTo>
                  <a:pt x="19760" y="21720"/>
                  <a:pt x="20145" y="21356"/>
                  <a:pt x="20574" y="21013"/>
                </a:cubicBezTo>
                <a:close/>
                <a:moveTo>
                  <a:pt x="13894" y="15682"/>
                </a:moveTo>
                <a:cubicBezTo>
                  <a:pt x="13928" y="15682"/>
                  <a:pt x="13200" y="16218"/>
                  <a:pt x="13030" y="16341"/>
                </a:cubicBezTo>
                <a:cubicBezTo>
                  <a:pt x="11573" y="17434"/>
                  <a:pt x="10180" y="18613"/>
                  <a:pt x="8873" y="19899"/>
                </a:cubicBezTo>
                <a:cubicBezTo>
                  <a:pt x="7394" y="21335"/>
                  <a:pt x="5744" y="22492"/>
                  <a:pt x="4480" y="24142"/>
                </a:cubicBezTo>
                <a:lnTo>
                  <a:pt x="4480" y="24163"/>
                </a:lnTo>
                <a:cubicBezTo>
                  <a:pt x="4308" y="24056"/>
                  <a:pt x="4137" y="23906"/>
                  <a:pt x="3944" y="23778"/>
                </a:cubicBezTo>
                <a:cubicBezTo>
                  <a:pt x="5615" y="22363"/>
                  <a:pt x="7244" y="20885"/>
                  <a:pt x="8916" y="19449"/>
                </a:cubicBezTo>
                <a:cubicBezTo>
                  <a:pt x="9880" y="18634"/>
                  <a:pt x="10866" y="17841"/>
                  <a:pt x="11873" y="17091"/>
                </a:cubicBezTo>
                <a:cubicBezTo>
                  <a:pt x="12387" y="16706"/>
                  <a:pt x="12902" y="16341"/>
                  <a:pt x="13438" y="15977"/>
                </a:cubicBezTo>
                <a:cubicBezTo>
                  <a:pt x="13754" y="15762"/>
                  <a:pt x="13881" y="15682"/>
                  <a:pt x="13894" y="15682"/>
                </a:cubicBezTo>
                <a:close/>
                <a:moveTo>
                  <a:pt x="14684" y="15779"/>
                </a:moveTo>
                <a:cubicBezTo>
                  <a:pt x="12953" y="17402"/>
                  <a:pt x="11074" y="18940"/>
                  <a:pt x="9280" y="20520"/>
                </a:cubicBezTo>
                <a:cubicBezTo>
                  <a:pt x="7866" y="21785"/>
                  <a:pt x="6280" y="22856"/>
                  <a:pt x="5165" y="24421"/>
                </a:cubicBezTo>
                <a:cubicBezTo>
                  <a:pt x="5115" y="24488"/>
                  <a:pt x="5184" y="24569"/>
                  <a:pt x="5257" y="24569"/>
                </a:cubicBezTo>
                <a:cubicBezTo>
                  <a:pt x="5277" y="24569"/>
                  <a:pt x="5297" y="24563"/>
                  <a:pt x="5315" y="24549"/>
                </a:cubicBezTo>
                <a:cubicBezTo>
                  <a:pt x="7051" y="23371"/>
                  <a:pt x="8723" y="22085"/>
                  <a:pt x="10394" y="20777"/>
                </a:cubicBezTo>
                <a:cubicBezTo>
                  <a:pt x="12195" y="19384"/>
                  <a:pt x="14038" y="17670"/>
                  <a:pt x="16031" y="16556"/>
                </a:cubicBezTo>
                <a:lnTo>
                  <a:pt x="16031" y="16556"/>
                </a:lnTo>
                <a:cubicBezTo>
                  <a:pt x="15195" y="17027"/>
                  <a:pt x="14380" y="17841"/>
                  <a:pt x="13630" y="18484"/>
                </a:cubicBezTo>
                <a:cubicBezTo>
                  <a:pt x="12602" y="19320"/>
                  <a:pt x="11573" y="20177"/>
                  <a:pt x="10544" y="21056"/>
                </a:cubicBezTo>
                <a:cubicBezTo>
                  <a:pt x="9601" y="21849"/>
                  <a:pt x="8873" y="22920"/>
                  <a:pt x="7866" y="23671"/>
                </a:cubicBezTo>
                <a:cubicBezTo>
                  <a:pt x="7244" y="24121"/>
                  <a:pt x="6623" y="24421"/>
                  <a:pt x="6151" y="25021"/>
                </a:cubicBezTo>
                <a:cubicBezTo>
                  <a:pt x="5637" y="24828"/>
                  <a:pt x="5122" y="24571"/>
                  <a:pt x="4651" y="24271"/>
                </a:cubicBezTo>
                <a:cubicBezTo>
                  <a:pt x="6237" y="22706"/>
                  <a:pt x="7823" y="21142"/>
                  <a:pt x="9516" y="19684"/>
                </a:cubicBezTo>
                <a:cubicBezTo>
                  <a:pt x="10459" y="18849"/>
                  <a:pt x="11444" y="18077"/>
                  <a:pt x="12452" y="17327"/>
                </a:cubicBezTo>
                <a:cubicBezTo>
                  <a:pt x="13149" y="16841"/>
                  <a:pt x="14243" y="16188"/>
                  <a:pt x="14684" y="15779"/>
                </a:cubicBezTo>
                <a:close/>
                <a:moveTo>
                  <a:pt x="21255" y="16097"/>
                </a:moveTo>
                <a:cubicBezTo>
                  <a:pt x="21419" y="16097"/>
                  <a:pt x="21584" y="16119"/>
                  <a:pt x="21753" y="16170"/>
                </a:cubicBezTo>
                <a:lnTo>
                  <a:pt x="21796" y="16170"/>
                </a:lnTo>
                <a:cubicBezTo>
                  <a:pt x="21796" y="16470"/>
                  <a:pt x="21796" y="16748"/>
                  <a:pt x="21774" y="17048"/>
                </a:cubicBezTo>
                <a:cubicBezTo>
                  <a:pt x="21688" y="18077"/>
                  <a:pt x="21453" y="19084"/>
                  <a:pt x="21067" y="20049"/>
                </a:cubicBezTo>
                <a:cubicBezTo>
                  <a:pt x="20167" y="20735"/>
                  <a:pt x="19310" y="21485"/>
                  <a:pt x="18495" y="22278"/>
                </a:cubicBezTo>
                <a:cubicBezTo>
                  <a:pt x="17917" y="22813"/>
                  <a:pt x="17316" y="23328"/>
                  <a:pt x="16674" y="23799"/>
                </a:cubicBezTo>
                <a:cubicBezTo>
                  <a:pt x="16474" y="23968"/>
                  <a:pt x="15603" y="24632"/>
                  <a:pt x="15472" y="24632"/>
                </a:cubicBezTo>
                <a:cubicBezTo>
                  <a:pt x="15421" y="24632"/>
                  <a:pt x="15485" y="24529"/>
                  <a:pt x="15752" y="24249"/>
                </a:cubicBezTo>
                <a:cubicBezTo>
                  <a:pt x="16845" y="23071"/>
                  <a:pt x="18002" y="21978"/>
                  <a:pt x="19202" y="20949"/>
                </a:cubicBezTo>
                <a:cubicBezTo>
                  <a:pt x="20124" y="20177"/>
                  <a:pt x="21110" y="19492"/>
                  <a:pt x="21560" y="18334"/>
                </a:cubicBezTo>
                <a:cubicBezTo>
                  <a:pt x="21589" y="18261"/>
                  <a:pt x="21529" y="18218"/>
                  <a:pt x="21467" y="18218"/>
                </a:cubicBezTo>
                <a:cubicBezTo>
                  <a:pt x="21438" y="18218"/>
                  <a:pt x="21409" y="18228"/>
                  <a:pt x="21388" y="18249"/>
                </a:cubicBezTo>
                <a:cubicBezTo>
                  <a:pt x="20188" y="19384"/>
                  <a:pt x="18795" y="20370"/>
                  <a:pt x="17574" y="21506"/>
                </a:cubicBezTo>
                <a:cubicBezTo>
                  <a:pt x="16866" y="22149"/>
                  <a:pt x="16181" y="22813"/>
                  <a:pt x="15473" y="23478"/>
                </a:cubicBezTo>
                <a:cubicBezTo>
                  <a:pt x="14895" y="24013"/>
                  <a:pt x="13802" y="24935"/>
                  <a:pt x="13459" y="25256"/>
                </a:cubicBezTo>
                <a:cubicBezTo>
                  <a:pt x="16052" y="22770"/>
                  <a:pt x="18645" y="20285"/>
                  <a:pt x="21153" y="17713"/>
                </a:cubicBezTo>
                <a:cubicBezTo>
                  <a:pt x="21238" y="17649"/>
                  <a:pt x="21303" y="17606"/>
                  <a:pt x="21303" y="17541"/>
                </a:cubicBezTo>
                <a:lnTo>
                  <a:pt x="21667" y="17177"/>
                </a:lnTo>
                <a:cubicBezTo>
                  <a:pt x="21733" y="17094"/>
                  <a:pt x="21672" y="16999"/>
                  <a:pt x="21591" y="16999"/>
                </a:cubicBezTo>
                <a:cubicBezTo>
                  <a:pt x="21567" y="16999"/>
                  <a:pt x="21541" y="17007"/>
                  <a:pt x="21517" y="17027"/>
                </a:cubicBezTo>
                <a:cubicBezTo>
                  <a:pt x="19738" y="18506"/>
                  <a:pt x="18024" y="20027"/>
                  <a:pt x="16288" y="21527"/>
                </a:cubicBezTo>
                <a:cubicBezTo>
                  <a:pt x="15431" y="22278"/>
                  <a:pt x="14552" y="23006"/>
                  <a:pt x="13673" y="23713"/>
                </a:cubicBezTo>
                <a:cubicBezTo>
                  <a:pt x="13202" y="24099"/>
                  <a:pt x="12709" y="24464"/>
                  <a:pt x="12216" y="24828"/>
                </a:cubicBezTo>
                <a:cubicBezTo>
                  <a:pt x="13609" y="23563"/>
                  <a:pt x="15023" y="22278"/>
                  <a:pt x="16395" y="20970"/>
                </a:cubicBezTo>
                <a:cubicBezTo>
                  <a:pt x="17959" y="19492"/>
                  <a:pt x="19610" y="18141"/>
                  <a:pt x="21003" y="16491"/>
                </a:cubicBezTo>
                <a:cubicBezTo>
                  <a:pt x="21067" y="16427"/>
                  <a:pt x="20998" y="16325"/>
                  <a:pt x="20923" y="16325"/>
                </a:cubicBezTo>
                <a:cubicBezTo>
                  <a:pt x="20899" y="16325"/>
                  <a:pt x="20874" y="16336"/>
                  <a:pt x="20853" y="16363"/>
                </a:cubicBezTo>
                <a:cubicBezTo>
                  <a:pt x="19117" y="17949"/>
                  <a:pt x="17338" y="19492"/>
                  <a:pt x="15516" y="20970"/>
                </a:cubicBezTo>
                <a:cubicBezTo>
                  <a:pt x="14466" y="21828"/>
                  <a:pt x="13395" y="22663"/>
                  <a:pt x="12323" y="23478"/>
                </a:cubicBezTo>
                <a:cubicBezTo>
                  <a:pt x="11787" y="23885"/>
                  <a:pt x="11252" y="24292"/>
                  <a:pt x="10716" y="24699"/>
                </a:cubicBezTo>
                <a:cubicBezTo>
                  <a:pt x="10566" y="24806"/>
                  <a:pt x="10202" y="25149"/>
                  <a:pt x="10030" y="25321"/>
                </a:cubicBezTo>
                <a:lnTo>
                  <a:pt x="10266" y="25085"/>
                </a:lnTo>
                <a:cubicBezTo>
                  <a:pt x="11895" y="23499"/>
                  <a:pt x="13759" y="22192"/>
                  <a:pt x="15409" y="20649"/>
                </a:cubicBezTo>
                <a:cubicBezTo>
                  <a:pt x="16866" y="19277"/>
                  <a:pt x="18431" y="18056"/>
                  <a:pt x="19717" y="16534"/>
                </a:cubicBezTo>
                <a:cubicBezTo>
                  <a:pt x="20223" y="16322"/>
                  <a:pt x="20730" y="16097"/>
                  <a:pt x="21255" y="16097"/>
                </a:cubicBezTo>
                <a:close/>
                <a:moveTo>
                  <a:pt x="17510" y="16823"/>
                </a:moveTo>
                <a:cubicBezTo>
                  <a:pt x="17551" y="16823"/>
                  <a:pt x="17470" y="16947"/>
                  <a:pt x="17188" y="17284"/>
                </a:cubicBezTo>
                <a:cubicBezTo>
                  <a:pt x="15859" y="18870"/>
                  <a:pt x="14038" y="20027"/>
                  <a:pt x="12452" y="21335"/>
                </a:cubicBezTo>
                <a:cubicBezTo>
                  <a:pt x="11530" y="22085"/>
                  <a:pt x="10737" y="22985"/>
                  <a:pt x="9901" y="23842"/>
                </a:cubicBezTo>
                <a:cubicBezTo>
                  <a:pt x="9494" y="24249"/>
                  <a:pt x="9044" y="24614"/>
                  <a:pt x="8594" y="24978"/>
                </a:cubicBezTo>
                <a:cubicBezTo>
                  <a:pt x="8358" y="25128"/>
                  <a:pt x="8123" y="25299"/>
                  <a:pt x="7887" y="25449"/>
                </a:cubicBezTo>
                <a:cubicBezTo>
                  <a:pt x="7844" y="25471"/>
                  <a:pt x="7823" y="25514"/>
                  <a:pt x="7844" y="25556"/>
                </a:cubicBezTo>
                <a:cubicBezTo>
                  <a:pt x="7351" y="25428"/>
                  <a:pt x="6858" y="25299"/>
                  <a:pt x="6387" y="25128"/>
                </a:cubicBezTo>
                <a:cubicBezTo>
                  <a:pt x="8423" y="23456"/>
                  <a:pt x="10587" y="21935"/>
                  <a:pt x="12752" y="20456"/>
                </a:cubicBezTo>
                <a:cubicBezTo>
                  <a:pt x="13566" y="19920"/>
                  <a:pt x="14316" y="19342"/>
                  <a:pt x="15066" y="18720"/>
                </a:cubicBezTo>
                <a:cubicBezTo>
                  <a:pt x="15666" y="18227"/>
                  <a:pt x="16245" y="17756"/>
                  <a:pt x="16866" y="17284"/>
                </a:cubicBezTo>
                <a:cubicBezTo>
                  <a:pt x="17174" y="17050"/>
                  <a:pt x="17454" y="16823"/>
                  <a:pt x="17510" y="16823"/>
                </a:cubicBezTo>
                <a:close/>
                <a:moveTo>
                  <a:pt x="19352" y="16684"/>
                </a:moveTo>
                <a:lnTo>
                  <a:pt x="19352" y="16684"/>
                </a:lnTo>
                <a:cubicBezTo>
                  <a:pt x="16524" y="20113"/>
                  <a:pt x="12495" y="22406"/>
                  <a:pt x="9473" y="25599"/>
                </a:cubicBezTo>
                <a:cubicBezTo>
                  <a:pt x="9422" y="25667"/>
                  <a:pt x="9465" y="25775"/>
                  <a:pt x="9538" y="25775"/>
                </a:cubicBezTo>
                <a:cubicBezTo>
                  <a:pt x="9557" y="25775"/>
                  <a:pt x="9579" y="25767"/>
                  <a:pt x="9601" y="25749"/>
                </a:cubicBezTo>
                <a:cubicBezTo>
                  <a:pt x="12987" y="23285"/>
                  <a:pt x="16288" y="20692"/>
                  <a:pt x="19438" y="17906"/>
                </a:cubicBezTo>
                <a:lnTo>
                  <a:pt x="19438" y="17906"/>
                </a:lnTo>
                <a:cubicBezTo>
                  <a:pt x="19160" y="18184"/>
                  <a:pt x="18902" y="18420"/>
                  <a:pt x="18624" y="18677"/>
                </a:cubicBezTo>
                <a:cubicBezTo>
                  <a:pt x="17745" y="19513"/>
                  <a:pt x="16824" y="20306"/>
                  <a:pt x="15924" y="21142"/>
                </a:cubicBezTo>
                <a:cubicBezTo>
                  <a:pt x="14295" y="22685"/>
                  <a:pt x="12559" y="24163"/>
                  <a:pt x="10952" y="25728"/>
                </a:cubicBezTo>
                <a:cubicBezTo>
                  <a:pt x="10882" y="25797"/>
                  <a:pt x="10939" y="25895"/>
                  <a:pt x="11009" y="25895"/>
                </a:cubicBezTo>
                <a:cubicBezTo>
                  <a:pt x="11026" y="25895"/>
                  <a:pt x="11043" y="25890"/>
                  <a:pt x="11059" y="25878"/>
                </a:cubicBezTo>
                <a:cubicBezTo>
                  <a:pt x="14316" y="23649"/>
                  <a:pt x="17209" y="20949"/>
                  <a:pt x="20188" y="18399"/>
                </a:cubicBezTo>
                <a:lnTo>
                  <a:pt x="20188" y="18399"/>
                </a:lnTo>
                <a:lnTo>
                  <a:pt x="20124" y="18484"/>
                </a:lnTo>
                <a:cubicBezTo>
                  <a:pt x="19310" y="19299"/>
                  <a:pt x="18474" y="20134"/>
                  <a:pt x="17638" y="20949"/>
                </a:cubicBezTo>
                <a:cubicBezTo>
                  <a:pt x="16095" y="22470"/>
                  <a:pt x="14531" y="23971"/>
                  <a:pt x="12966" y="25471"/>
                </a:cubicBezTo>
                <a:cubicBezTo>
                  <a:pt x="12892" y="25526"/>
                  <a:pt x="12962" y="25629"/>
                  <a:pt x="13037" y="25629"/>
                </a:cubicBezTo>
                <a:cubicBezTo>
                  <a:pt x="13049" y="25629"/>
                  <a:pt x="13061" y="25627"/>
                  <a:pt x="13073" y="25621"/>
                </a:cubicBezTo>
                <a:cubicBezTo>
                  <a:pt x="15795" y="23863"/>
                  <a:pt x="17981" y="21313"/>
                  <a:pt x="20510" y="19277"/>
                </a:cubicBezTo>
                <a:cubicBezTo>
                  <a:pt x="20729" y="19098"/>
                  <a:pt x="20948" y="18919"/>
                  <a:pt x="21150" y="18739"/>
                </a:cubicBezTo>
                <a:lnTo>
                  <a:pt x="21150" y="18739"/>
                </a:lnTo>
                <a:cubicBezTo>
                  <a:pt x="20895" y="18979"/>
                  <a:pt x="20709" y="19357"/>
                  <a:pt x="20445" y="19620"/>
                </a:cubicBezTo>
                <a:cubicBezTo>
                  <a:pt x="19931" y="20113"/>
                  <a:pt x="19374" y="20585"/>
                  <a:pt x="18795" y="21013"/>
                </a:cubicBezTo>
                <a:cubicBezTo>
                  <a:pt x="17424" y="22192"/>
                  <a:pt x="16138" y="23456"/>
                  <a:pt x="14959" y="24806"/>
                </a:cubicBezTo>
                <a:cubicBezTo>
                  <a:pt x="14885" y="24862"/>
                  <a:pt x="14955" y="24965"/>
                  <a:pt x="15044" y="24965"/>
                </a:cubicBezTo>
                <a:cubicBezTo>
                  <a:pt x="15058" y="24965"/>
                  <a:pt x="15073" y="24962"/>
                  <a:pt x="15088" y="24956"/>
                </a:cubicBezTo>
                <a:cubicBezTo>
                  <a:pt x="17059" y="24056"/>
                  <a:pt x="18517" y="22470"/>
                  <a:pt x="20124" y="21056"/>
                </a:cubicBezTo>
                <a:cubicBezTo>
                  <a:pt x="20210" y="20970"/>
                  <a:pt x="20660" y="20563"/>
                  <a:pt x="20960" y="20285"/>
                </a:cubicBezTo>
                <a:lnTo>
                  <a:pt x="20960" y="20285"/>
                </a:lnTo>
                <a:cubicBezTo>
                  <a:pt x="20895" y="20392"/>
                  <a:pt x="20853" y="20477"/>
                  <a:pt x="20810" y="20585"/>
                </a:cubicBezTo>
                <a:cubicBezTo>
                  <a:pt x="20403" y="20970"/>
                  <a:pt x="19931" y="21313"/>
                  <a:pt x="19524" y="21699"/>
                </a:cubicBezTo>
                <a:cubicBezTo>
                  <a:pt x="18559" y="22578"/>
                  <a:pt x="17809" y="23671"/>
                  <a:pt x="16845" y="24528"/>
                </a:cubicBezTo>
                <a:cubicBezTo>
                  <a:pt x="16824" y="24549"/>
                  <a:pt x="16824" y="24549"/>
                  <a:pt x="16802" y="24571"/>
                </a:cubicBezTo>
                <a:cubicBezTo>
                  <a:pt x="15238" y="25406"/>
                  <a:pt x="13480" y="25857"/>
                  <a:pt x="11702" y="25921"/>
                </a:cubicBezTo>
                <a:cubicBezTo>
                  <a:pt x="11527" y="25927"/>
                  <a:pt x="11352" y="25930"/>
                  <a:pt x="11177" y="25930"/>
                </a:cubicBezTo>
                <a:cubicBezTo>
                  <a:pt x="10126" y="25930"/>
                  <a:pt x="9066" y="25820"/>
                  <a:pt x="8037" y="25599"/>
                </a:cubicBezTo>
                <a:cubicBezTo>
                  <a:pt x="8144" y="25535"/>
                  <a:pt x="8251" y="25449"/>
                  <a:pt x="8358" y="25385"/>
                </a:cubicBezTo>
                <a:cubicBezTo>
                  <a:pt x="8381" y="25399"/>
                  <a:pt x="8405" y="25406"/>
                  <a:pt x="8430" y="25406"/>
                </a:cubicBezTo>
                <a:cubicBezTo>
                  <a:pt x="8522" y="25406"/>
                  <a:pt x="8626" y="25313"/>
                  <a:pt x="8744" y="25128"/>
                </a:cubicBezTo>
                <a:cubicBezTo>
                  <a:pt x="9001" y="24956"/>
                  <a:pt x="9237" y="24785"/>
                  <a:pt x="9473" y="24592"/>
                </a:cubicBezTo>
                <a:cubicBezTo>
                  <a:pt x="11230" y="23306"/>
                  <a:pt x="12837" y="21806"/>
                  <a:pt x="14509" y="20435"/>
                </a:cubicBezTo>
                <a:cubicBezTo>
                  <a:pt x="15366" y="19749"/>
                  <a:pt x="16181" y="19084"/>
                  <a:pt x="16995" y="18334"/>
                </a:cubicBezTo>
                <a:cubicBezTo>
                  <a:pt x="17381" y="17970"/>
                  <a:pt x="17788" y="17606"/>
                  <a:pt x="18217" y="17241"/>
                </a:cubicBezTo>
                <a:cubicBezTo>
                  <a:pt x="18431" y="17091"/>
                  <a:pt x="18667" y="16941"/>
                  <a:pt x="18902" y="16813"/>
                </a:cubicBezTo>
                <a:cubicBezTo>
                  <a:pt x="19052" y="16770"/>
                  <a:pt x="19202" y="16727"/>
                  <a:pt x="19352" y="16684"/>
                </a:cubicBezTo>
                <a:close/>
                <a:moveTo>
                  <a:pt x="9719" y="0"/>
                </a:moveTo>
                <a:cubicBezTo>
                  <a:pt x="9561" y="0"/>
                  <a:pt x="9419" y="86"/>
                  <a:pt x="9366" y="247"/>
                </a:cubicBezTo>
                <a:cubicBezTo>
                  <a:pt x="9216" y="311"/>
                  <a:pt x="9130" y="440"/>
                  <a:pt x="9130" y="590"/>
                </a:cubicBezTo>
                <a:cubicBezTo>
                  <a:pt x="9001" y="2604"/>
                  <a:pt x="9537" y="4597"/>
                  <a:pt x="9194" y="6612"/>
                </a:cubicBezTo>
                <a:cubicBezTo>
                  <a:pt x="9053" y="6603"/>
                  <a:pt x="8912" y="6598"/>
                  <a:pt x="8772" y="6598"/>
                </a:cubicBezTo>
                <a:cubicBezTo>
                  <a:pt x="4243" y="6598"/>
                  <a:pt x="481" y="11226"/>
                  <a:pt x="65" y="15591"/>
                </a:cubicBezTo>
                <a:cubicBezTo>
                  <a:pt x="22" y="15677"/>
                  <a:pt x="0" y="15784"/>
                  <a:pt x="43" y="15870"/>
                </a:cubicBezTo>
                <a:cubicBezTo>
                  <a:pt x="43" y="16084"/>
                  <a:pt x="22" y="16298"/>
                  <a:pt x="22" y="16491"/>
                </a:cubicBezTo>
                <a:cubicBezTo>
                  <a:pt x="65" y="19192"/>
                  <a:pt x="1008" y="21913"/>
                  <a:pt x="2872" y="23885"/>
                </a:cubicBezTo>
                <a:cubicBezTo>
                  <a:pt x="4978" y="26117"/>
                  <a:pt x="8593" y="26714"/>
                  <a:pt x="11544" y="26714"/>
                </a:cubicBezTo>
                <a:cubicBezTo>
                  <a:pt x="11597" y="26714"/>
                  <a:pt x="11649" y="26714"/>
                  <a:pt x="11702" y="26714"/>
                </a:cubicBezTo>
                <a:cubicBezTo>
                  <a:pt x="14595" y="26649"/>
                  <a:pt x="17402" y="25556"/>
                  <a:pt x="19610" y="23649"/>
                </a:cubicBezTo>
                <a:cubicBezTo>
                  <a:pt x="21453" y="22063"/>
                  <a:pt x="22246" y="19749"/>
                  <a:pt x="22524" y="17413"/>
                </a:cubicBezTo>
                <a:cubicBezTo>
                  <a:pt x="23167" y="12162"/>
                  <a:pt x="19824" y="6633"/>
                  <a:pt x="14230" y="6612"/>
                </a:cubicBezTo>
                <a:cubicBezTo>
                  <a:pt x="14295" y="4576"/>
                  <a:pt x="14509" y="2497"/>
                  <a:pt x="14038" y="482"/>
                </a:cubicBezTo>
                <a:cubicBezTo>
                  <a:pt x="13995" y="354"/>
                  <a:pt x="13930" y="268"/>
                  <a:pt x="13802" y="225"/>
                </a:cubicBezTo>
                <a:cubicBezTo>
                  <a:pt x="13763" y="91"/>
                  <a:pt x="13638" y="8"/>
                  <a:pt x="13505" y="8"/>
                </a:cubicBezTo>
                <a:cubicBezTo>
                  <a:pt x="13490" y="8"/>
                  <a:pt x="13474" y="9"/>
                  <a:pt x="13459" y="11"/>
                </a:cubicBezTo>
                <a:cubicBezTo>
                  <a:pt x="12659" y="25"/>
                  <a:pt x="11860" y="149"/>
                  <a:pt x="11066" y="149"/>
                </a:cubicBezTo>
                <a:cubicBezTo>
                  <a:pt x="10647" y="149"/>
                  <a:pt x="10230" y="115"/>
                  <a:pt x="9816" y="11"/>
                </a:cubicBezTo>
                <a:cubicBezTo>
                  <a:pt x="9783" y="4"/>
                  <a:pt x="9751" y="0"/>
                  <a:pt x="97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"/>
          <p:cNvSpPr/>
          <p:nvPr/>
        </p:nvSpPr>
        <p:spPr>
          <a:xfrm rot="549993">
            <a:off x="550652" y="3609223"/>
            <a:ext cx="1528004" cy="1291486"/>
          </a:xfrm>
          <a:custGeom>
            <a:avLst/>
            <a:gdLst/>
            <a:ahLst/>
            <a:cxnLst/>
            <a:rect l="l" t="t" r="r" b="b"/>
            <a:pathLst>
              <a:path w="61122" h="51661" extrusionOk="0">
                <a:moveTo>
                  <a:pt x="31697" y="728"/>
                </a:moveTo>
                <a:cubicBezTo>
                  <a:pt x="32104" y="878"/>
                  <a:pt x="32511" y="1028"/>
                  <a:pt x="32918" y="1157"/>
                </a:cubicBezTo>
                <a:cubicBezTo>
                  <a:pt x="32211" y="1264"/>
                  <a:pt x="31504" y="1393"/>
                  <a:pt x="30797" y="1607"/>
                </a:cubicBezTo>
                <a:cubicBezTo>
                  <a:pt x="31097" y="1307"/>
                  <a:pt x="31397" y="1028"/>
                  <a:pt x="31697" y="728"/>
                </a:cubicBezTo>
                <a:close/>
                <a:moveTo>
                  <a:pt x="33476" y="1371"/>
                </a:moveTo>
                <a:lnTo>
                  <a:pt x="34354" y="1693"/>
                </a:lnTo>
                <a:cubicBezTo>
                  <a:pt x="33476" y="1864"/>
                  <a:pt x="32640" y="2057"/>
                  <a:pt x="31783" y="2293"/>
                </a:cubicBezTo>
                <a:cubicBezTo>
                  <a:pt x="31333" y="2421"/>
                  <a:pt x="30882" y="2571"/>
                  <a:pt x="30411" y="2700"/>
                </a:cubicBezTo>
                <a:lnTo>
                  <a:pt x="30175" y="2786"/>
                </a:lnTo>
                <a:cubicBezTo>
                  <a:pt x="30518" y="2593"/>
                  <a:pt x="30861" y="2443"/>
                  <a:pt x="31225" y="2293"/>
                </a:cubicBezTo>
                <a:cubicBezTo>
                  <a:pt x="31997" y="2036"/>
                  <a:pt x="32747" y="1736"/>
                  <a:pt x="33476" y="1371"/>
                </a:cubicBezTo>
                <a:close/>
                <a:moveTo>
                  <a:pt x="33158" y="1323"/>
                </a:moveTo>
                <a:cubicBezTo>
                  <a:pt x="33430" y="1323"/>
                  <a:pt x="32016" y="1801"/>
                  <a:pt x="31975" y="1821"/>
                </a:cubicBezTo>
                <a:cubicBezTo>
                  <a:pt x="31118" y="2143"/>
                  <a:pt x="30304" y="2550"/>
                  <a:pt x="29468" y="2893"/>
                </a:cubicBezTo>
                <a:cubicBezTo>
                  <a:pt x="29790" y="2571"/>
                  <a:pt x="30132" y="2250"/>
                  <a:pt x="30475" y="1929"/>
                </a:cubicBezTo>
                <a:cubicBezTo>
                  <a:pt x="30882" y="1778"/>
                  <a:pt x="31290" y="1650"/>
                  <a:pt x="31718" y="1564"/>
                </a:cubicBezTo>
                <a:cubicBezTo>
                  <a:pt x="32168" y="1457"/>
                  <a:pt x="32640" y="1393"/>
                  <a:pt x="33090" y="1328"/>
                </a:cubicBezTo>
                <a:cubicBezTo>
                  <a:pt x="33119" y="1325"/>
                  <a:pt x="33141" y="1323"/>
                  <a:pt x="33158" y="1323"/>
                </a:cubicBezTo>
                <a:close/>
                <a:moveTo>
                  <a:pt x="34140" y="1929"/>
                </a:moveTo>
                <a:lnTo>
                  <a:pt x="33947" y="2057"/>
                </a:lnTo>
                <a:cubicBezTo>
                  <a:pt x="33604" y="2229"/>
                  <a:pt x="33261" y="2379"/>
                  <a:pt x="32897" y="2486"/>
                </a:cubicBezTo>
                <a:cubicBezTo>
                  <a:pt x="31547" y="2979"/>
                  <a:pt x="30111" y="3150"/>
                  <a:pt x="28761" y="3600"/>
                </a:cubicBezTo>
                <a:lnTo>
                  <a:pt x="29039" y="3322"/>
                </a:lnTo>
                <a:cubicBezTo>
                  <a:pt x="30111" y="3000"/>
                  <a:pt x="31204" y="2679"/>
                  <a:pt x="32297" y="2357"/>
                </a:cubicBezTo>
                <a:cubicBezTo>
                  <a:pt x="32918" y="2207"/>
                  <a:pt x="33518" y="2057"/>
                  <a:pt x="34140" y="1929"/>
                </a:cubicBezTo>
                <a:close/>
                <a:moveTo>
                  <a:pt x="34697" y="1821"/>
                </a:moveTo>
                <a:lnTo>
                  <a:pt x="35704" y="2207"/>
                </a:lnTo>
                <a:cubicBezTo>
                  <a:pt x="34654" y="2379"/>
                  <a:pt x="33668" y="2786"/>
                  <a:pt x="32661" y="3064"/>
                </a:cubicBezTo>
                <a:cubicBezTo>
                  <a:pt x="31204" y="3450"/>
                  <a:pt x="29704" y="3772"/>
                  <a:pt x="28268" y="4114"/>
                </a:cubicBezTo>
                <a:cubicBezTo>
                  <a:pt x="28332" y="4029"/>
                  <a:pt x="28397" y="3964"/>
                  <a:pt x="28482" y="3879"/>
                </a:cubicBezTo>
                <a:lnTo>
                  <a:pt x="28504" y="3879"/>
                </a:lnTo>
                <a:cubicBezTo>
                  <a:pt x="28825" y="3750"/>
                  <a:pt x="29168" y="3643"/>
                  <a:pt x="29532" y="3557"/>
                </a:cubicBezTo>
                <a:cubicBezTo>
                  <a:pt x="30154" y="3364"/>
                  <a:pt x="30797" y="3236"/>
                  <a:pt x="31440" y="3107"/>
                </a:cubicBezTo>
                <a:cubicBezTo>
                  <a:pt x="32597" y="2893"/>
                  <a:pt x="33711" y="2443"/>
                  <a:pt x="34697" y="1821"/>
                </a:cubicBezTo>
                <a:close/>
                <a:moveTo>
                  <a:pt x="35597" y="2354"/>
                </a:moveTo>
                <a:cubicBezTo>
                  <a:pt x="35655" y="2354"/>
                  <a:pt x="35600" y="2409"/>
                  <a:pt x="35319" y="2571"/>
                </a:cubicBezTo>
                <a:cubicBezTo>
                  <a:pt x="33969" y="3343"/>
                  <a:pt x="32275" y="3536"/>
                  <a:pt x="30775" y="3857"/>
                </a:cubicBezTo>
                <a:cubicBezTo>
                  <a:pt x="29554" y="4179"/>
                  <a:pt x="28354" y="4607"/>
                  <a:pt x="27218" y="5165"/>
                </a:cubicBezTo>
                <a:lnTo>
                  <a:pt x="28032" y="4350"/>
                </a:lnTo>
                <a:cubicBezTo>
                  <a:pt x="29147" y="4179"/>
                  <a:pt x="30218" y="3772"/>
                  <a:pt x="31333" y="3557"/>
                </a:cubicBezTo>
                <a:cubicBezTo>
                  <a:pt x="32061" y="3429"/>
                  <a:pt x="32811" y="3236"/>
                  <a:pt x="33518" y="3021"/>
                </a:cubicBezTo>
                <a:cubicBezTo>
                  <a:pt x="33947" y="2893"/>
                  <a:pt x="34354" y="2743"/>
                  <a:pt x="34783" y="2614"/>
                </a:cubicBezTo>
                <a:cubicBezTo>
                  <a:pt x="34884" y="2586"/>
                  <a:pt x="35477" y="2354"/>
                  <a:pt x="35597" y="2354"/>
                </a:cubicBezTo>
                <a:close/>
                <a:moveTo>
                  <a:pt x="36047" y="2357"/>
                </a:moveTo>
                <a:cubicBezTo>
                  <a:pt x="36519" y="2550"/>
                  <a:pt x="36990" y="2743"/>
                  <a:pt x="37483" y="2936"/>
                </a:cubicBezTo>
                <a:cubicBezTo>
                  <a:pt x="35769" y="3257"/>
                  <a:pt x="34033" y="3514"/>
                  <a:pt x="32340" y="3922"/>
                </a:cubicBezTo>
                <a:cubicBezTo>
                  <a:pt x="30713" y="4288"/>
                  <a:pt x="28719" y="4712"/>
                  <a:pt x="27293" y="5358"/>
                </a:cubicBezTo>
                <a:lnTo>
                  <a:pt x="27293" y="5358"/>
                </a:lnTo>
                <a:cubicBezTo>
                  <a:pt x="28790" y="4662"/>
                  <a:pt x="30363" y="4141"/>
                  <a:pt x="31975" y="3814"/>
                </a:cubicBezTo>
                <a:lnTo>
                  <a:pt x="31997" y="3814"/>
                </a:lnTo>
                <a:cubicBezTo>
                  <a:pt x="33411" y="3514"/>
                  <a:pt x="34826" y="3171"/>
                  <a:pt x="36047" y="2357"/>
                </a:cubicBezTo>
                <a:close/>
                <a:moveTo>
                  <a:pt x="40505" y="4222"/>
                </a:moveTo>
                <a:lnTo>
                  <a:pt x="41705" y="4757"/>
                </a:lnTo>
                <a:cubicBezTo>
                  <a:pt x="39390" y="5293"/>
                  <a:pt x="37033" y="5722"/>
                  <a:pt x="34719" y="6300"/>
                </a:cubicBezTo>
                <a:cubicBezTo>
                  <a:pt x="36712" y="5765"/>
                  <a:pt x="38662" y="5165"/>
                  <a:pt x="40505" y="4222"/>
                </a:cubicBezTo>
                <a:close/>
                <a:moveTo>
                  <a:pt x="36647" y="3300"/>
                </a:moveTo>
                <a:lnTo>
                  <a:pt x="36647" y="3300"/>
                </a:lnTo>
                <a:cubicBezTo>
                  <a:pt x="33090" y="4564"/>
                  <a:pt x="29361" y="5379"/>
                  <a:pt x="25782" y="6665"/>
                </a:cubicBezTo>
                <a:cubicBezTo>
                  <a:pt x="26103" y="6300"/>
                  <a:pt x="26446" y="5979"/>
                  <a:pt x="26768" y="5636"/>
                </a:cubicBezTo>
                <a:lnTo>
                  <a:pt x="26789" y="5636"/>
                </a:lnTo>
                <a:cubicBezTo>
                  <a:pt x="28654" y="5186"/>
                  <a:pt x="30518" y="4586"/>
                  <a:pt x="32383" y="4114"/>
                </a:cubicBezTo>
                <a:cubicBezTo>
                  <a:pt x="33368" y="3857"/>
                  <a:pt x="34354" y="3686"/>
                  <a:pt x="35340" y="3514"/>
                </a:cubicBezTo>
                <a:lnTo>
                  <a:pt x="36647" y="3300"/>
                </a:lnTo>
                <a:close/>
                <a:moveTo>
                  <a:pt x="37805" y="3086"/>
                </a:moveTo>
                <a:lnTo>
                  <a:pt x="38640" y="3429"/>
                </a:lnTo>
                <a:cubicBezTo>
                  <a:pt x="37976" y="3493"/>
                  <a:pt x="37333" y="3750"/>
                  <a:pt x="36669" y="3879"/>
                </a:cubicBezTo>
                <a:cubicBezTo>
                  <a:pt x="35619" y="4072"/>
                  <a:pt x="34569" y="4329"/>
                  <a:pt x="33540" y="4586"/>
                </a:cubicBezTo>
                <a:cubicBezTo>
                  <a:pt x="31225" y="5143"/>
                  <a:pt x="29018" y="6000"/>
                  <a:pt x="26725" y="6622"/>
                </a:cubicBezTo>
                <a:cubicBezTo>
                  <a:pt x="26361" y="6708"/>
                  <a:pt x="25975" y="6793"/>
                  <a:pt x="25589" y="6879"/>
                </a:cubicBezTo>
                <a:lnTo>
                  <a:pt x="25611" y="6858"/>
                </a:lnTo>
                <a:cubicBezTo>
                  <a:pt x="25996" y="6772"/>
                  <a:pt x="26489" y="6622"/>
                  <a:pt x="26896" y="6493"/>
                </a:cubicBezTo>
                <a:cubicBezTo>
                  <a:pt x="28182" y="6065"/>
                  <a:pt x="29490" y="5679"/>
                  <a:pt x="30775" y="5229"/>
                </a:cubicBezTo>
                <a:cubicBezTo>
                  <a:pt x="33090" y="4436"/>
                  <a:pt x="35512" y="3986"/>
                  <a:pt x="37805" y="3086"/>
                </a:cubicBezTo>
                <a:close/>
                <a:moveTo>
                  <a:pt x="38533" y="3622"/>
                </a:moveTo>
                <a:cubicBezTo>
                  <a:pt x="37376" y="4243"/>
                  <a:pt x="35983" y="4479"/>
                  <a:pt x="34740" y="4800"/>
                </a:cubicBezTo>
                <a:cubicBezTo>
                  <a:pt x="33390" y="5165"/>
                  <a:pt x="32040" y="5593"/>
                  <a:pt x="30668" y="5957"/>
                </a:cubicBezTo>
                <a:cubicBezTo>
                  <a:pt x="28589" y="6536"/>
                  <a:pt x="26532" y="7072"/>
                  <a:pt x="24560" y="7972"/>
                </a:cubicBezTo>
                <a:lnTo>
                  <a:pt x="25375" y="7115"/>
                </a:lnTo>
                <a:cubicBezTo>
                  <a:pt x="27561" y="6686"/>
                  <a:pt x="29661" y="5893"/>
                  <a:pt x="31804" y="5250"/>
                </a:cubicBezTo>
                <a:cubicBezTo>
                  <a:pt x="32983" y="4886"/>
                  <a:pt x="34183" y="4629"/>
                  <a:pt x="35383" y="4372"/>
                </a:cubicBezTo>
                <a:cubicBezTo>
                  <a:pt x="36326" y="4157"/>
                  <a:pt x="37676" y="4072"/>
                  <a:pt x="38533" y="3622"/>
                </a:cubicBezTo>
                <a:close/>
                <a:moveTo>
                  <a:pt x="38983" y="3579"/>
                </a:moveTo>
                <a:lnTo>
                  <a:pt x="40141" y="4072"/>
                </a:lnTo>
                <a:cubicBezTo>
                  <a:pt x="37612" y="4693"/>
                  <a:pt x="35061" y="5207"/>
                  <a:pt x="32533" y="5765"/>
                </a:cubicBezTo>
                <a:cubicBezTo>
                  <a:pt x="29940" y="6343"/>
                  <a:pt x="27561" y="7372"/>
                  <a:pt x="25032" y="8122"/>
                </a:cubicBezTo>
                <a:lnTo>
                  <a:pt x="24303" y="8293"/>
                </a:lnTo>
                <a:cubicBezTo>
                  <a:pt x="24732" y="8079"/>
                  <a:pt x="25160" y="7886"/>
                  <a:pt x="25589" y="7693"/>
                </a:cubicBezTo>
                <a:lnTo>
                  <a:pt x="25611" y="7715"/>
                </a:lnTo>
                <a:cubicBezTo>
                  <a:pt x="26211" y="7458"/>
                  <a:pt x="26811" y="7265"/>
                  <a:pt x="27432" y="7050"/>
                </a:cubicBezTo>
                <a:cubicBezTo>
                  <a:pt x="28847" y="6600"/>
                  <a:pt x="30304" y="6279"/>
                  <a:pt x="31740" y="5872"/>
                </a:cubicBezTo>
                <a:cubicBezTo>
                  <a:pt x="34119" y="5207"/>
                  <a:pt x="36797" y="4779"/>
                  <a:pt x="38962" y="3600"/>
                </a:cubicBezTo>
                <a:cubicBezTo>
                  <a:pt x="38983" y="3600"/>
                  <a:pt x="38983" y="3579"/>
                  <a:pt x="38983" y="3579"/>
                </a:cubicBezTo>
                <a:close/>
                <a:moveTo>
                  <a:pt x="41726" y="4865"/>
                </a:moveTo>
                <a:lnTo>
                  <a:pt x="41726" y="4886"/>
                </a:lnTo>
                <a:cubicBezTo>
                  <a:pt x="41234" y="5122"/>
                  <a:pt x="40719" y="5336"/>
                  <a:pt x="40205" y="5486"/>
                </a:cubicBezTo>
                <a:cubicBezTo>
                  <a:pt x="36733" y="6622"/>
                  <a:pt x="33090" y="7372"/>
                  <a:pt x="29575" y="8358"/>
                </a:cubicBezTo>
                <a:cubicBezTo>
                  <a:pt x="28482" y="8679"/>
                  <a:pt x="27346" y="8958"/>
                  <a:pt x="26232" y="9258"/>
                </a:cubicBezTo>
                <a:cubicBezTo>
                  <a:pt x="28225" y="8593"/>
                  <a:pt x="30197" y="7801"/>
                  <a:pt x="32147" y="7179"/>
                </a:cubicBezTo>
                <a:cubicBezTo>
                  <a:pt x="33947" y="6622"/>
                  <a:pt x="35812" y="6258"/>
                  <a:pt x="37633" y="5872"/>
                </a:cubicBezTo>
                <a:lnTo>
                  <a:pt x="40655" y="5207"/>
                </a:lnTo>
                <a:cubicBezTo>
                  <a:pt x="41019" y="5143"/>
                  <a:pt x="41384" y="5036"/>
                  <a:pt x="41726" y="4865"/>
                </a:cubicBezTo>
                <a:close/>
                <a:moveTo>
                  <a:pt x="39691" y="4436"/>
                </a:moveTo>
                <a:cubicBezTo>
                  <a:pt x="39305" y="4607"/>
                  <a:pt x="38919" y="4757"/>
                  <a:pt x="38533" y="4907"/>
                </a:cubicBezTo>
                <a:cubicBezTo>
                  <a:pt x="35683" y="6065"/>
                  <a:pt x="32618" y="6579"/>
                  <a:pt x="29682" y="7479"/>
                </a:cubicBezTo>
                <a:cubicBezTo>
                  <a:pt x="28247" y="7929"/>
                  <a:pt x="26811" y="8465"/>
                  <a:pt x="25332" y="8851"/>
                </a:cubicBezTo>
                <a:cubicBezTo>
                  <a:pt x="24603" y="9044"/>
                  <a:pt x="23853" y="9236"/>
                  <a:pt x="23146" y="9494"/>
                </a:cubicBezTo>
                <a:lnTo>
                  <a:pt x="24068" y="8508"/>
                </a:lnTo>
                <a:cubicBezTo>
                  <a:pt x="25311" y="8358"/>
                  <a:pt x="26468" y="7886"/>
                  <a:pt x="27625" y="7436"/>
                </a:cubicBezTo>
                <a:cubicBezTo>
                  <a:pt x="29104" y="6900"/>
                  <a:pt x="30604" y="6450"/>
                  <a:pt x="32125" y="6108"/>
                </a:cubicBezTo>
                <a:cubicBezTo>
                  <a:pt x="33754" y="5700"/>
                  <a:pt x="35426" y="5400"/>
                  <a:pt x="37055" y="5036"/>
                </a:cubicBezTo>
                <a:cubicBezTo>
                  <a:pt x="37912" y="4843"/>
                  <a:pt x="38769" y="4629"/>
                  <a:pt x="39626" y="4436"/>
                </a:cubicBezTo>
                <a:close/>
                <a:moveTo>
                  <a:pt x="32167" y="6991"/>
                </a:moveTo>
                <a:lnTo>
                  <a:pt x="32167" y="6991"/>
                </a:lnTo>
                <a:cubicBezTo>
                  <a:pt x="31988" y="7042"/>
                  <a:pt x="31805" y="7100"/>
                  <a:pt x="31633" y="7158"/>
                </a:cubicBezTo>
                <a:cubicBezTo>
                  <a:pt x="30025" y="7651"/>
                  <a:pt x="28461" y="8251"/>
                  <a:pt x="26854" y="8765"/>
                </a:cubicBezTo>
                <a:cubicBezTo>
                  <a:pt x="26082" y="9001"/>
                  <a:pt x="25332" y="9279"/>
                  <a:pt x="24582" y="9515"/>
                </a:cubicBezTo>
                <a:cubicBezTo>
                  <a:pt x="24132" y="9665"/>
                  <a:pt x="23660" y="9794"/>
                  <a:pt x="23210" y="9901"/>
                </a:cubicBezTo>
                <a:cubicBezTo>
                  <a:pt x="23146" y="9922"/>
                  <a:pt x="22867" y="10008"/>
                  <a:pt x="22610" y="10094"/>
                </a:cubicBezTo>
                <a:lnTo>
                  <a:pt x="22846" y="9815"/>
                </a:lnTo>
                <a:cubicBezTo>
                  <a:pt x="24068" y="9279"/>
                  <a:pt x="25461" y="9044"/>
                  <a:pt x="26725" y="8658"/>
                </a:cubicBezTo>
                <a:cubicBezTo>
                  <a:pt x="28332" y="8165"/>
                  <a:pt x="29897" y="7608"/>
                  <a:pt x="31504" y="7158"/>
                </a:cubicBezTo>
                <a:cubicBezTo>
                  <a:pt x="31733" y="7096"/>
                  <a:pt x="31952" y="7046"/>
                  <a:pt x="32167" y="6991"/>
                </a:cubicBezTo>
                <a:close/>
                <a:moveTo>
                  <a:pt x="24282" y="9858"/>
                </a:moveTo>
                <a:lnTo>
                  <a:pt x="24282" y="9858"/>
                </a:lnTo>
                <a:cubicBezTo>
                  <a:pt x="23489" y="10115"/>
                  <a:pt x="22696" y="10415"/>
                  <a:pt x="21946" y="10779"/>
                </a:cubicBezTo>
                <a:lnTo>
                  <a:pt x="22460" y="10244"/>
                </a:lnTo>
                <a:cubicBezTo>
                  <a:pt x="23060" y="10136"/>
                  <a:pt x="23682" y="10008"/>
                  <a:pt x="24282" y="9858"/>
                </a:cubicBezTo>
                <a:close/>
                <a:moveTo>
                  <a:pt x="42091" y="4929"/>
                </a:moveTo>
                <a:lnTo>
                  <a:pt x="43612" y="5593"/>
                </a:lnTo>
                <a:cubicBezTo>
                  <a:pt x="41962" y="6236"/>
                  <a:pt x="40269" y="6579"/>
                  <a:pt x="38555" y="6965"/>
                </a:cubicBezTo>
                <a:cubicBezTo>
                  <a:pt x="36497" y="7393"/>
                  <a:pt x="34461" y="8015"/>
                  <a:pt x="32426" y="8529"/>
                </a:cubicBezTo>
                <a:cubicBezTo>
                  <a:pt x="30475" y="9022"/>
                  <a:pt x="28525" y="9494"/>
                  <a:pt x="26596" y="10051"/>
                </a:cubicBezTo>
                <a:cubicBezTo>
                  <a:pt x="25675" y="10329"/>
                  <a:pt x="24753" y="10587"/>
                  <a:pt x="23832" y="10865"/>
                </a:cubicBezTo>
                <a:cubicBezTo>
                  <a:pt x="23210" y="11037"/>
                  <a:pt x="22182" y="11079"/>
                  <a:pt x="21474" y="11315"/>
                </a:cubicBezTo>
                <a:lnTo>
                  <a:pt x="21603" y="11165"/>
                </a:lnTo>
                <a:cubicBezTo>
                  <a:pt x="22953" y="10415"/>
                  <a:pt x="24518" y="9986"/>
                  <a:pt x="25996" y="9579"/>
                </a:cubicBezTo>
                <a:cubicBezTo>
                  <a:pt x="27861" y="9044"/>
                  <a:pt x="29747" y="8551"/>
                  <a:pt x="31611" y="8015"/>
                </a:cubicBezTo>
                <a:cubicBezTo>
                  <a:pt x="33497" y="7479"/>
                  <a:pt x="35426" y="6943"/>
                  <a:pt x="37333" y="6450"/>
                </a:cubicBezTo>
                <a:cubicBezTo>
                  <a:pt x="38940" y="6022"/>
                  <a:pt x="40591" y="5743"/>
                  <a:pt x="42091" y="4929"/>
                </a:cubicBezTo>
                <a:close/>
                <a:moveTo>
                  <a:pt x="43870" y="5722"/>
                </a:moveTo>
                <a:lnTo>
                  <a:pt x="45520" y="6450"/>
                </a:lnTo>
                <a:cubicBezTo>
                  <a:pt x="45415" y="6444"/>
                  <a:pt x="45311" y="6441"/>
                  <a:pt x="45207" y="6441"/>
                </a:cubicBezTo>
                <a:cubicBezTo>
                  <a:pt x="43509" y="6441"/>
                  <a:pt x="41799" y="7228"/>
                  <a:pt x="40183" y="7672"/>
                </a:cubicBezTo>
                <a:cubicBezTo>
                  <a:pt x="37912" y="8336"/>
                  <a:pt x="35619" y="8915"/>
                  <a:pt x="33326" y="9515"/>
                </a:cubicBezTo>
                <a:cubicBezTo>
                  <a:pt x="31011" y="10094"/>
                  <a:pt x="28739" y="10801"/>
                  <a:pt x="26403" y="11337"/>
                </a:cubicBezTo>
                <a:cubicBezTo>
                  <a:pt x="24325" y="11830"/>
                  <a:pt x="22224" y="12215"/>
                  <a:pt x="20146" y="12751"/>
                </a:cubicBezTo>
                <a:lnTo>
                  <a:pt x="21153" y="11658"/>
                </a:lnTo>
                <a:cubicBezTo>
                  <a:pt x="24968" y="10994"/>
                  <a:pt x="28718" y="9665"/>
                  <a:pt x="32490" y="8722"/>
                </a:cubicBezTo>
                <a:cubicBezTo>
                  <a:pt x="34376" y="8251"/>
                  <a:pt x="36240" y="7672"/>
                  <a:pt x="38148" y="7243"/>
                </a:cubicBezTo>
                <a:cubicBezTo>
                  <a:pt x="40055" y="6815"/>
                  <a:pt x="42005" y="6450"/>
                  <a:pt x="43870" y="5722"/>
                </a:cubicBezTo>
                <a:close/>
                <a:moveTo>
                  <a:pt x="45179" y="6653"/>
                </a:moveTo>
                <a:cubicBezTo>
                  <a:pt x="44563" y="6949"/>
                  <a:pt x="43927" y="7203"/>
                  <a:pt x="43291" y="7415"/>
                </a:cubicBezTo>
                <a:cubicBezTo>
                  <a:pt x="41319" y="8079"/>
                  <a:pt x="39262" y="8443"/>
                  <a:pt x="37312" y="9065"/>
                </a:cubicBezTo>
                <a:cubicBezTo>
                  <a:pt x="34847" y="9836"/>
                  <a:pt x="32404" y="10672"/>
                  <a:pt x="29918" y="11358"/>
                </a:cubicBezTo>
                <a:cubicBezTo>
                  <a:pt x="27518" y="12001"/>
                  <a:pt x="25096" y="12558"/>
                  <a:pt x="22717" y="13244"/>
                </a:cubicBezTo>
                <a:cubicBezTo>
                  <a:pt x="21432" y="13608"/>
                  <a:pt x="19953" y="13801"/>
                  <a:pt x="18667" y="14315"/>
                </a:cubicBezTo>
                <a:lnTo>
                  <a:pt x="19889" y="13008"/>
                </a:lnTo>
                <a:cubicBezTo>
                  <a:pt x="22053" y="12430"/>
                  <a:pt x="24239" y="12001"/>
                  <a:pt x="26446" y="11529"/>
                </a:cubicBezTo>
                <a:cubicBezTo>
                  <a:pt x="28932" y="10972"/>
                  <a:pt x="31375" y="10179"/>
                  <a:pt x="33840" y="9558"/>
                </a:cubicBezTo>
                <a:cubicBezTo>
                  <a:pt x="36154" y="8979"/>
                  <a:pt x="38426" y="8358"/>
                  <a:pt x="40719" y="7715"/>
                </a:cubicBezTo>
                <a:cubicBezTo>
                  <a:pt x="41705" y="7458"/>
                  <a:pt x="42691" y="7115"/>
                  <a:pt x="43677" y="6858"/>
                </a:cubicBezTo>
                <a:cubicBezTo>
                  <a:pt x="44072" y="6733"/>
                  <a:pt x="44950" y="6749"/>
                  <a:pt x="45179" y="6653"/>
                </a:cubicBezTo>
                <a:close/>
                <a:moveTo>
                  <a:pt x="45691" y="6515"/>
                </a:moveTo>
                <a:lnTo>
                  <a:pt x="47063" y="7136"/>
                </a:lnTo>
                <a:cubicBezTo>
                  <a:pt x="42026" y="8465"/>
                  <a:pt x="36926" y="9579"/>
                  <a:pt x="31933" y="11058"/>
                </a:cubicBezTo>
                <a:cubicBezTo>
                  <a:pt x="29490" y="11787"/>
                  <a:pt x="27046" y="12580"/>
                  <a:pt x="24625" y="13330"/>
                </a:cubicBezTo>
                <a:cubicBezTo>
                  <a:pt x="23360" y="13715"/>
                  <a:pt x="22096" y="14058"/>
                  <a:pt x="20831" y="14358"/>
                </a:cubicBezTo>
                <a:cubicBezTo>
                  <a:pt x="20210" y="14508"/>
                  <a:pt x="19589" y="14658"/>
                  <a:pt x="18946" y="14830"/>
                </a:cubicBezTo>
                <a:cubicBezTo>
                  <a:pt x="18667" y="14894"/>
                  <a:pt x="18388" y="14937"/>
                  <a:pt x="18088" y="14937"/>
                </a:cubicBezTo>
                <a:lnTo>
                  <a:pt x="18410" y="14616"/>
                </a:lnTo>
                <a:cubicBezTo>
                  <a:pt x="19138" y="14230"/>
                  <a:pt x="20103" y="14187"/>
                  <a:pt x="20896" y="13951"/>
                </a:cubicBezTo>
                <a:cubicBezTo>
                  <a:pt x="22160" y="13608"/>
                  <a:pt x="23403" y="13244"/>
                  <a:pt x="24646" y="12880"/>
                </a:cubicBezTo>
                <a:cubicBezTo>
                  <a:pt x="27239" y="12172"/>
                  <a:pt x="29875" y="11594"/>
                  <a:pt x="32426" y="10822"/>
                </a:cubicBezTo>
                <a:cubicBezTo>
                  <a:pt x="34826" y="10094"/>
                  <a:pt x="37183" y="9172"/>
                  <a:pt x="39605" y="8572"/>
                </a:cubicBezTo>
                <a:cubicBezTo>
                  <a:pt x="41662" y="8079"/>
                  <a:pt x="43741" y="7586"/>
                  <a:pt x="45648" y="6622"/>
                </a:cubicBezTo>
                <a:cubicBezTo>
                  <a:pt x="45670" y="6600"/>
                  <a:pt x="45691" y="6558"/>
                  <a:pt x="45691" y="6515"/>
                </a:cubicBezTo>
                <a:close/>
                <a:moveTo>
                  <a:pt x="45648" y="7736"/>
                </a:moveTo>
                <a:cubicBezTo>
                  <a:pt x="43377" y="8486"/>
                  <a:pt x="41062" y="9108"/>
                  <a:pt x="38705" y="9558"/>
                </a:cubicBezTo>
                <a:cubicBezTo>
                  <a:pt x="35854" y="10179"/>
                  <a:pt x="33047" y="11187"/>
                  <a:pt x="30261" y="12022"/>
                </a:cubicBezTo>
                <a:cubicBezTo>
                  <a:pt x="27582" y="12837"/>
                  <a:pt x="24903" y="13608"/>
                  <a:pt x="22246" y="14444"/>
                </a:cubicBezTo>
                <a:cubicBezTo>
                  <a:pt x="20360" y="15001"/>
                  <a:pt x="18496" y="15580"/>
                  <a:pt x="16738" y="16437"/>
                </a:cubicBezTo>
                <a:lnTo>
                  <a:pt x="17960" y="15108"/>
                </a:lnTo>
                <a:cubicBezTo>
                  <a:pt x="18065" y="15115"/>
                  <a:pt x="18171" y="15118"/>
                  <a:pt x="18278" y="15118"/>
                </a:cubicBezTo>
                <a:cubicBezTo>
                  <a:pt x="19929" y="15118"/>
                  <a:pt x="21725" y="14375"/>
                  <a:pt x="23275" y="13973"/>
                </a:cubicBezTo>
                <a:cubicBezTo>
                  <a:pt x="26039" y="13201"/>
                  <a:pt x="28761" y="12237"/>
                  <a:pt x="31525" y="11422"/>
                </a:cubicBezTo>
                <a:cubicBezTo>
                  <a:pt x="34140" y="10629"/>
                  <a:pt x="36776" y="9944"/>
                  <a:pt x="39433" y="9301"/>
                </a:cubicBezTo>
                <a:cubicBezTo>
                  <a:pt x="40762" y="8979"/>
                  <a:pt x="42112" y="8636"/>
                  <a:pt x="43441" y="8293"/>
                </a:cubicBezTo>
                <a:lnTo>
                  <a:pt x="45434" y="7779"/>
                </a:lnTo>
                <a:lnTo>
                  <a:pt x="45648" y="7736"/>
                </a:lnTo>
                <a:close/>
                <a:moveTo>
                  <a:pt x="47406" y="7286"/>
                </a:moveTo>
                <a:cubicBezTo>
                  <a:pt x="48177" y="7629"/>
                  <a:pt x="48970" y="7972"/>
                  <a:pt x="49742" y="8315"/>
                </a:cubicBezTo>
                <a:lnTo>
                  <a:pt x="49699" y="8315"/>
                </a:lnTo>
                <a:cubicBezTo>
                  <a:pt x="47063" y="9044"/>
                  <a:pt x="44341" y="9558"/>
                  <a:pt x="41705" y="10222"/>
                </a:cubicBezTo>
                <a:cubicBezTo>
                  <a:pt x="38898" y="10929"/>
                  <a:pt x="36047" y="11508"/>
                  <a:pt x="33240" y="12194"/>
                </a:cubicBezTo>
                <a:cubicBezTo>
                  <a:pt x="27754" y="13480"/>
                  <a:pt x="22332" y="15023"/>
                  <a:pt x="16974" y="16694"/>
                </a:cubicBezTo>
                <a:cubicBezTo>
                  <a:pt x="16845" y="16716"/>
                  <a:pt x="16460" y="16887"/>
                  <a:pt x="16245" y="16973"/>
                </a:cubicBezTo>
                <a:lnTo>
                  <a:pt x="16374" y="16844"/>
                </a:lnTo>
                <a:cubicBezTo>
                  <a:pt x="16974" y="16501"/>
                  <a:pt x="17617" y="16201"/>
                  <a:pt x="18281" y="15944"/>
                </a:cubicBezTo>
                <a:cubicBezTo>
                  <a:pt x="19589" y="15408"/>
                  <a:pt x="20939" y="15023"/>
                  <a:pt x="22289" y="14616"/>
                </a:cubicBezTo>
                <a:cubicBezTo>
                  <a:pt x="25118" y="13758"/>
                  <a:pt x="27946" y="12922"/>
                  <a:pt x="30797" y="12087"/>
                </a:cubicBezTo>
                <a:cubicBezTo>
                  <a:pt x="33626" y="11229"/>
                  <a:pt x="36390" y="10265"/>
                  <a:pt x="39240" y="9665"/>
                </a:cubicBezTo>
                <a:cubicBezTo>
                  <a:pt x="42026" y="9108"/>
                  <a:pt x="44748" y="8315"/>
                  <a:pt x="47406" y="7286"/>
                </a:cubicBezTo>
                <a:close/>
                <a:moveTo>
                  <a:pt x="47256" y="9108"/>
                </a:moveTo>
                <a:lnTo>
                  <a:pt x="47256" y="9108"/>
                </a:lnTo>
                <a:cubicBezTo>
                  <a:pt x="41641" y="10737"/>
                  <a:pt x="35854" y="11787"/>
                  <a:pt x="30261" y="13523"/>
                </a:cubicBezTo>
                <a:cubicBezTo>
                  <a:pt x="27325" y="14444"/>
                  <a:pt x="24389" y="15451"/>
                  <a:pt x="21453" y="16373"/>
                </a:cubicBezTo>
                <a:cubicBezTo>
                  <a:pt x="20039" y="16823"/>
                  <a:pt x="18624" y="17273"/>
                  <a:pt x="17188" y="17616"/>
                </a:cubicBezTo>
                <a:cubicBezTo>
                  <a:pt x="16481" y="17766"/>
                  <a:pt x="15774" y="17980"/>
                  <a:pt x="15088" y="18216"/>
                </a:cubicBezTo>
                <a:lnTo>
                  <a:pt x="16074" y="17144"/>
                </a:lnTo>
                <a:cubicBezTo>
                  <a:pt x="18731" y="16416"/>
                  <a:pt x="21324" y="15473"/>
                  <a:pt x="23982" y="14787"/>
                </a:cubicBezTo>
                <a:cubicBezTo>
                  <a:pt x="26939" y="14037"/>
                  <a:pt x="29854" y="13223"/>
                  <a:pt x="32790" y="12494"/>
                </a:cubicBezTo>
                <a:cubicBezTo>
                  <a:pt x="35747" y="11765"/>
                  <a:pt x="38769" y="11165"/>
                  <a:pt x="41748" y="10415"/>
                </a:cubicBezTo>
                <a:cubicBezTo>
                  <a:pt x="43227" y="10051"/>
                  <a:pt x="44684" y="9601"/>
                  <a:pt x="46184" y="9322"/>
                </a:cubicBezTo>
                <a:lnTo>
                  <a:pt x="47256" y="9108"/>
                </a:lnTo>
                <a:close/>
                <a:moveTo>
                  <a:pt x="49784" y="8336"/>
                </a:moveTo>
                <a:lnTo>
                  <a:pt x="51242" y="8979"/>
                </a:lnTo>
                <a:cubicBezTo>
                  <a:pt x="45220" y="10287"/>
                  <a:pt x="39198" y="11680"/>
                  <a:pt x="33283" y="13394"/>
                </a:cubicBezTo>
                <a:cubicBezTo>
                  <a:pt x="30111" y="14315"/>
                  <a:pt x="26918" y="15216"/>
                  <a:pt x="23703" y="16073"/>
                </a:cubicBezTo>
                <a:cubicBezTo>
                  <a:pt x="20681" y="16866"/>
                  <a:pt x="17745" y="18044"/>
                  <a:pt x="14659" y="18709"/>
                </a:cubicBezTo>
                <a:lnTo>
                  <a:pt x="14638" y="18709"/>
                </a:lnTo>
                <a:cubicBezTo>
                  <a:pt x="14702" y="18645"/>
                  <a:pt x="14767" y="18580"/>
                  <a:pt x="14831" y="18516"/>
                </a:cubicBezTo>
                <a:lnTo>
                  <a:pt x="14809" y="18494"/>
                </a:lnTo>
                <a:lnTo>
                  <a:pt x="15238" y="18344"/>
                </a:lnTo>
                <a:cubicBezTo>
                  <a:pt x="15902" y="18130"/>
                  <a:pt x="16567" y="17959"/>
                  <a:pt x="17253" y="17809"/>
                </a:cubicBezTo>
                <a:cubicBezTo>
                  <a:pt x="18860" y="17444"/>
                  <a:pt x="20424" y="16909"/>
                  <a:pt x="21989" y="16416"/>
                </a:cubicBezTo>
                <a:cubicBezTo>
                  <a:pt x="25118" y="15430"/>
                  <a:pt x="28182" y="14358"/>
                  <a:pt x="31311" y="13415"/>
                </a:cubicBezTo>
                <a:cubicBezTo>
                  <a:pt x="34440" y="12472"/>
                  <a:pt x="37569" y="11808"/>
                  <a:pt x="40698" y="10972"/>
                </a:cubicBezTo>
                <a:cubicBezTo>
                  <a:pt x="43698" y="10179"/>
                  <a:pt x="46827" y="9579"/>
                  <a:pt x="49763" y="8529"/>
                </a:cubicBezTo>
                <a:cubicBezTo>
                  <a:pt x="49827" y="8486"/>
                  <a:pt x="49849" y="8401"/>
                  <a:pt x="49784" y="8336"/>
                </a:cubicBezTo>
                <a:close/>
                <a:moveTo>
                  <a:pt x="51499" y="9108"/>
                </a:moveTo>
                <a:lnTo>
                  <a:pt x="52142" y="9408"/>
                </a:lnTo>
                <a:cubicBezTo>
                  <a:pt x="45520" y="11187"/>
                  <a:pt x="38898" y="12987"/>
                  <a:pt x="32340" y="14958"/>
                </a:cubicBezTo>
                <a:cubicBezTo>
                  <a:pt x="28889" y="16009"/>
                  <a:pt x="25482" y="17101"/>
                  <a:pt x="22053" y="18216"/>
                </a:cubicBezTo>
                <a:cubicBezTo>
                  <a:pt x="19503" y="19052"/>
                  <a:pt x="16867" y="19652"/>
                  <a:pt x="14274" y="20359"/>
                </a:cubicBezTo>
                <a:cubicBezTo>
                  <a:pt x="14981" y="20145"/>
                  <a:pt x="15688" y="19930"/>
                  <a:pt x="16352" y="19673"/>
                </a:cubicBezTo>
                <a:cubicBezTo>
                  <a:pt x="18131" y="19030"/>
                  <a:pt x="19846" y="18259"/>
                  <a:pt x="21624" y="17637"/>
                </a:cubicBezTo>
                <a:cubicBezTo>
                  <a:pt x="24989" y="16459"/>
                  <a:pt x="28439" y="15494"/>
                  <a:pt x="31868" y="14487"/>
                </a:cubicBezTo>
                <a:cubicBezTo>
                  <a:pt x="35276" y="13480"/>
                  <a:pt x="38683" y="12494"/>
                  <a:pt x="42134" y="11615"/>
                </a:cubicBezTo>
                <a:cubicBezTo>
                  <a:pt x="45220" y="10801"/>
                  <a:pt x="48499" y="10372"/>
                  <a:pt x="51456" y="9151"/>
                </a:cubicBezTo>
                <a:cubicBezTo>
                  <a:pt x="51477" y="9129"/>
                  <a:pt x="51477" y="9129"/>
                  <a:pt x="51499" y="9108"/>
                </a:cubicBezTo>
                <a:close/>
                <a:moveTo>
                  <a:pt x="50084" y="9429"/>
                </a:moveTo>
                <a:cubicBezTo>
                  <a:pt x="49827" y="9515"/>
                  <a:pt x="49570" y="9601"/>
                  <a:pt x="49313" y="9665"/>
                </a:cubicBezTo>
                <a:cubicBezTo>
                  <a:pt x="46291" y="10544"/>
                  <a:pt x="43162" y="11101"/>
                  <a:pt x="40119" y="11915"/>
                </a:cubicBezTo>
                <a:cubicBezTo>
                  <a:pt x="36840" y="12772"/>
                  <a:pt x="33583" y="13758"/>
                  <a:pt x="30347" y="14723"/>
                </a:cubicBezTo>
                <a:cubicBezTo>
                  <a:pt x="27089" y="15666"/>
                  <a:pt x="23810" y="16630"/>
                  <a:pt x="20617" y="17787"/>
                </a:cubicBezTo>
                <a:cubicBezTo>
                  <a:pt x="19010" y="18344"/>
                  <a:pt x="17467" y="19052"/>
                  <a:pt x="15860" y="19652"/>
                </a:cubicBezTo>
                <a:cubicBezTo>
                  <a:pt x="14852" y="20038"/>
                  <a:pt x="13824" y="20316"/>
                  <a:pt x="12795" y="20680"/>
                </a:cubicBezTo>
                <a:lnTo>
                  <a:pt x="14402" y="18945"/>
                </a:lnTo>
                <a:cubicBezTo>
                  <a:pt x="17403" y="18387"/>
                  <a:pt x="20296" y="17187"/>
                  <a:pt x="23253" y="16394"/>
                </a:cubicBezTo>
                <a:cubicBezTo>
                  <a:pt x="26618" y="15494"/>
                  <a:pt x="29982" y="14551"/>
                  <a:pt x="33326" y="13587"/>
                </a:cubicBezTo>
                <a:cubicBezTo>
                  <a:pt x="36626" y="12601"/>
                  <a:pt x="39948" y="11765"/>
                  <a:pt x="43291" y="10972"/>
                </a:cubicBezTo>
                <a:cubicBezTo>
                  <a:pt x="44941" y="10587"/>
                  <a:pt x="46591" y="10201"/>
                  <a:pt x="48263" y="9836"/>
                </a:cubicBezTo>
                <a:cubicBezTo>
                  <a:pt x="48863" y="9708"/>
                  <a:pt x="49484" y="9579"/>
                  <a:pt x="50084" y="9429"/>
                </a:cubicBezTo>
                <a:close/>
                <a:moveTo>
                  <a:pt x="52442" y="9515"/>
                </a:moveTo>
                <a:lnTo>
                  <a:pt x="53792" y="10136"/>
                </a:lnTo>
                <a:cubicBezTo>
                  <a:pt x="46505" y="11701"/>
                  <a:pt x="39326" y="13694"/>
                  <a:pt x="32168" y="15816"/>
                </a:cubicBezTo>
                <a:cubicBezTo>
                  <a:pt x="28611" y="16866"/>
                  <a:pt x="25075" y="17959"/>
                  <a:pt x="21517" y="19009"/>
                </a:cubicBezTo>
                <a:cubicBezTo>
                  <a:pt x="18281" y="19995"/>
                  <a:pt x="14874" y="20638"/>
                  <a:pt x="11723" y="21838"/>
                </a:cubicBezTo>
                <a:lnTo>
                  <a:pt x="12388" y="21109"/>
                </a:lnTo>
                <a:cubicBezTo>
                  <a:pt x="15452" y="20166"/>
                  <a:pt x="18581" y="19523"/>
                  <a:pt x="21624" y="18559"/>
                </a:cubicBezTo>
                <a:cubicBezTo>
                  <a:pt x="25053" y="17487"/>
                  <a:pt x="28439" y="16287"/>
                  <a:pt x="31911" y="15301"/>
                </a:cubicBezTo>
                <a:cubicBezTo>
                  <a:pt x="38748" y="13373"/>
                  <a:pt x="45563" y="11379"/>
                  <a:pt x="52442" y="9515"/>
                </a:cubicBezTo>
                <a:close/>
                <a:moveTo>
                  <a:pt x="54006" y="10244"/>
                </a:moveTo>
                <a:lnTo>
                  <a:pt x="55078" y="10715"/>
                </a:lnTo>
                <a:cubicBezTo>
                  <a:pt x="51649" y="11401"/>
                  <a:pt x="48220" y="12001"/>
                  <a:pt x="44855" y="12922"/>
                </a:cubicBezTo>
                <a:cubicBezTo>
                  <a:pt x="41041" y="13994"/>
                  <a:pt x="37205" y="15023"/>
                  <a:pt x="33368" y="15987"/>
                </a:cubicBezTo>
                <a:cubicBezTo>
                  <a:pt x="25868" y="17852"/>
                  <a:pt x="18431" y="20209"/>
                  <a:pt x="11059" y="22523"/>
                </a:cubicBezTo>
                <a:cubicBezTo>
                  <a:pt x="11166" y="22416"/>
                  <a:pt x="11273" y="22288"/>
                  <a:pt x="11402" y="22159"/>
                </a:cubicBezTo>
                <a:cubicBezTo>
                  <a:pt x="14509" y="20959"/>
                  <a:pt x="17853" y="20316"/>
                  <a:pt x="21046" y="19352"/>
                </a:cubicBezTo>
                <a:cubicBezTo>
                  <a:pt x="24775" y="18237"/>
                  <a:pt x="28482" y="17123"/>
                  <a:pt x="32211" y="16009"/>
                </a:cubicBezTo>
                <a:cubicBezTo>
                  <a:pt x="39390" y="13887"/>
                  <a:pt x="46613" y="11872"/>
                  <a:pt x="53942" y="10308"/>
                </a:cubicBezTo>
                <a:cubicBezTo>
                  <a:pt x="53985" y="10308"/>
                  <a:pt x="54006" y="10265"/>
                  <a:pt x="54006" y="10244"/>
                </a:cubicBezTo>
                <a:close/>
                <a:moveTo>
                  <a:pt x="55399" y="10865"/>
                </a:moveTo>
                <a:lnTo>
                  <a:pt x="57457" y="11787"/>
                </a:lnTo>
                <a:cubicBezTo>
                  <a:pt x="49720" y="13201"/>
                  <a:pt x="42112" y="15473"/>
                  <a:pt x="34483" y="17359"/>
                </a:cubicBezTo>
                <a:cubicBezTo>
                  <a:pt x="27089" y="19180"/>
                  <a:pt x="19781" y="21173"/>
                  <a:pt x="12431" y="23124"/>
                </a:cubicBezTo>
                <a:cubicBezTo>
                  <a:pt x="12859" y="22995"/>
                  <a:pt x="13309" y="22866"/>
                  <a:pt x="13738" y="22759"/>
                </a:cubicBezTo>
                <a:cubicBezTo>
                  <a:pt x="15752" y="22159"/>
                  <a:pt x="17745" y="21559"/>
                  <a:pt x="19760" y="20959"/>
                </a:cubicBezTo>
                <a:cubicBezTo>
                  <a:pt x="23810" y="19759"/>
                  <a:pt x="27839" y="18559"/>
                  <a:pt x="31890" y="17359"/>
                </a:cubicBezTo>
                <a:cubicBezTo>
                  <a:pt x="35876" y="16201"/>
                  <a:pt x="39862" y="15087"/>
                  <a:pt x="43870" y="14015"/>
                </a:cubicBezTo>
                <a:cubicBezTo>
                  <a:pt x="47684" y="12987"/>
                  <a:pt x="51735" y="12344"/>
                  <a:pt x="55399" y="10865"/>
                </a:cubicBezTo>
                <a:close/>
                <a:moveTo>
                  <a:pt x="54992" y="10951"/>
                </a:moveTo>
                <a:cubicBezTo>
                  <a:pt x="54991" y="10951"/>
                  <a:pt x="54178" y="11122"/>
                  <a:pt x="54006" y="11187"/>
                </a:cubicBezTo>
                <a:cubicBezTo>
                  <a:pt x="52335" y="11765"/>
                  <a:pt x="50556" y="12108"/>
                  <a:pt x="48820" y="12515"/>
                </a:cubicBezTo>
                <a:cubicBezTo>
                  <a:pt x="46806" y="12965"/>
                  <a:pt x="44812" y="13565"/>
                  <a:pt x="42819" y="14101"/>
                </a:cubicBezTo>
                <a:cubicBezTo>
                  <a:pt x="38983" y="15130"/>
                  <a:pt x="35147" y="16201"/>
                  <a:pt x="31333" y="17316"/>
                </a:cubicBezTo>
                <a:cubicBezTo>
                  <a:pt x="27454" y="18452"/>
                  <a:pt x="23575" y="19609"/>
                  <a:pt x="19717" y="20766"/>
                </a:cubicBezTo>
                <a:cubicBezTo>
                  <a:pt x="17874" y="21323"/>
                  <a:pt x="16031" y="21859"/>
                  <a:pt x="14188" y="22416"/>
                </a:cubicBezTo>
                <a:cubicBezTo>
                  <a:pt x="12816" y="22824"/>
                  <a:pt x="11381" y="23124"/>
                  <a:pt x="10030" y="23638"/>
                </a:cubicBezTo>
                <a:lnTo>
                  <a:pt x="10780" y="22824"/>
                </a:lnTo>
                <a:cubicBezTo>
                  <a:pt x="18410" y="20423"/>
                  <a:pt x="26146" y="18002"/>
                  <a:pt x="33926" y="16051"/>
                </a:cubicBezTo>
                <a:cubicBezTo>
                  <a:pt x="37762" y="15087"/>
                  <a:pt x="41576" y="14037"/>
                  <a:pt x="45391" y="12987"/>
                </a:cubicBezTo>
                <a:cubicBezTo>
                  <a:pt x="47148" y="12472"/>
                  <a:pt x="48949" y="12065"/>
                  <a:pt x="50749" y="11744"/>
                </a:cubicBezTo>
                <a:cubicBezTo>
                  <a:pt x="51692" y="11594"/>
                  <a:pt x="52635" y="11422"/>
                  <a:pt x="53556" y="11229"/>
                </a:cubicBezTo>
                <a:lnTo>
                  <a:pt x="54992" y="10951"/>
                </a:lnTo>
                <a:close/>
                <a:moveTo>
                  <a:pt x="57778" y="11937"/>
                </a:moveTo>
                <a:lnTo>
                  <a:pt x="58764" y="12365"/>
                </a:lnTo>
                <a:cubicBezTo>
                  <a:pt x="56985" y="12751"/>
                  <a:pt x="55271" y="13330"/>
                  <a:pt x="53535" y="13780"/>
                </a:cubicBezTo>
                <a:cubicBezTo>
                  <a:pt x="51413" y="14315"/>
                  <a:pt x="49206" y="14637"/>
                  <a:pt x="47041" y="15066"/>
                </a:cubicBezTo>
                <a:cubicBezTo>
                  <a:pt x="42691" y="15944"/>
                  <a:pt x="38319" y="16887"/>
                  <a:pt x="33990" y="17894"/>
                </a:cubicBezTo>
                <a:cubicBezTo>
                  <a:pt x="29661" y="18902"/>
                  <a:pt x="25375" y="20123"/>
                  <a:pt x="21089" y="21302"/>
                </a:cubicBezTo>
                <a:cubicBezTo>
                  <a:pt x="19010" y="21881"/>
                  <a:pt x="16974" y="22545"/>
                  <a:pt x="14874" y="23038"/>
                </a:cubicBezTo>
                <a:cubicBezTo>
                  <a:pt x="12924" y="23445"/>
                  <a:pt x="10995" y="23959"/>
                  <a:pt x="9109" y="24602"/>
                </a:cubicBezTo>
                <a:lnTo>
                  <a:pt x="9623" y="24066"/>
                </a:lnTo>
                <a:cubicBezTo>
                  <a:pt x="17595" y="21988"/>
                  <a:pt x="25503" y="19737"/>
                  <a:pt x="33497" y="17787"/>
                </a:cubicBezTo>
                <a:cubicBezTo>
                  <a:pt x="41576" y="15837"/>
                  <a:pt x="49592" y="13394"/>
                  <a:pt x="57778" y="11937"/>
                </a:cubicBezTo>
                <a:close/>
                <a:moveTo>
                  <a:pt x="59042" y="12494"/>
                </a:moveTo>
                <a:cubicBezTo>
                  <a:pt x="58571" y="12901"/>
                  <a:pt x="58142" y="13308"/>
                  <a:pt x="57714" y="13758"/>
                </a:cubicBezTo>
                <a:cubicBezTo>
                  <a:pt x="53770" y="14808"/>
                  <a:pt x="49720" y="15430"/>
                  <a:pt x="45755" y="16437"/>
                </a:cubicBezTo>
                <a:cubicBezTo>
                  <a:pt x="41641" y="17509"/>
                  <a:pt x="37462" y="18259"/>
                  <a:pt x="33326" y="19223"/>
                </a:cubicBezTo>
                <a:cubicBezTo>
                  <a:pt x="29189" y="20188"/>
                  <a:pt x="25096" y="21216"/>
                  <a:pt x="20982" y="22245"/>
                </a:cubicBezTo>
                <a:cubicBezTo>
                  <a:pt x="16717" y="23316"/>
                  <a:pt x="12474" y="24131"/>
                  <a:pt x="8295" y="25481"/>
                </a:cubicBezTo>
                <a:lnTo>
                  <a:pt x="8809" y="24924"/>
                </a:lnTo>
                <a:cubicBezTo>
                  <a:pt x="10652" y="24259"/>
                  <a:pt x="12538" y="23724"/>
                  <a:pt x="14445" y="23338"/>
                </a:cubicBezTo>
                <a:cubicBezTo>
                  <a:pt x="16545" y="22866"/>
                  <a:pt x="18581" y="22223"/>
                  <a:pt x="20660" y="21623"/>
                </a:cubicBezTo>
                <a:cubicBezTo>
                  <a:pt x="24925" y="20423"/>
                  <a:pt x="29232" y="19266"/>
                  <a:pt x="33518" y="18216"/>
                </a:cubicBezTo>
                <a:cubicBezTo>
                  <a:pt x="37805" y="17144"/>
                  <a:pt x="42241" y="16287"/>
                  <a:pt x="46591" y="15366"/>
                </a:cubicBezTo>
                <a:cubicBezTo>
                  <a:pt x="48756" y="14894"/>
                  <a:pt x="50920" y="14551"/>
                  <a:pt x="53085" y="14080"/>
                </a:cubicBezTo>
                <a:cubicBezTo>
                  <a:pt x="55056" y="13651"/>
                  <a:pt x="56964" y="12944"/>
                  <a:pt x="58935" y="12537"/>
                </a:cubicBezTo>
                <a:cubicBezTo>
                  <a:pt x="58957" y="12537"/>
                  <a:pt x="59000" y="12515"/>
                  <a:pt x="59000" y="12494"/>
                </a:cubicBezTo>
                <a:close/>
                <a:moveTo>
                  <a:pt x="57478" y="14037"/>
                </a:moveTo>
                <a:lnTo>
                  <a:pt x="57478" y="14037"/>
                </a:lnTo>
                <a:cubicBezTo>
                  <a:pt x="57049" y="14487"/>
                  <a:pt x="56642" y="14937"/>
                  <a:pt x="56235" y="15408"/>
                </a:cubicBezTo>
                <a:lnTo>
                  <a:pt x="55849" y="15494"/>
                </a:lnTo>
                <a:cubicBezTo>
                  <a:pt x="55834" y="15479"/>
                  <a:pt x="55814" y="15472"/>
                  <a:pt x="55789" y="15472"/>
                </a:cubicBezTo>
                <a:cubicBezTo>
                  <a:pt x="55743" y="15472"/>
                  <a:pt x="55683" y="15496"/>
                  <a:pt x="55614" y="15537"/>
                </a:cubicBezTo>
                <a:cubicBezTo>
                  <a:pt x="47684" y="17316"/>
                  <a:pt x="39648" y="18580"/>
                  <a:pt x="31697" y="20230"/>
                </a:cubicBezTo>
                <a:cubicBezTo>
                  <a:pt x="23510" y="21923"/>
                  <a:pt x="15452" y="24345"/>
                  <a:pt x="7394" y="26510"/>
                </a:cubicBezTo>
                <a:cubicBezTo>
                  <a:pt x="7609" y="26252"/>
                  <a:pt x="7844" y="25995"/>
                  <a:pt x="8080" y="25760"/>
                </a:cubicBezTo>
                <a:lnTo>
                  <a:pt x="8145" y="25760"/>
                </a:lnTo>
                <a:cubicBezTo>
                  <a:pt x="12216" y="24431"/>
                  <a:pt x="16374" y="23595"/>
                  <a:pt x="20531" y="22566"/>
                </a:cubicBezTo>
                <a:cubicBezTo>
                  <a:pt x="24668" y="21581"/>
                  <a:pt x="28761" y="20509"/>
                  <a:pt x="32897" y="19523"/>
                </a:cubicBezTo>
                <a:cubicBezTo>
                  <a:pt x="37033" y="18559"/>
                  <a:pt x="41212" y="17809"/>
                  <a:pt x="45327" y="16780"/>
                </a:cubicBezTo>
                <a:cubicBezTo>
                  <a:pt x="47470" y="16244"/>
                  <a:pt x="49592" y="15644"/>
                  <a:pt x="51756" y="15216"/>
                </a:cubicBezTo>
                <a:cubicBezTo>
                  <a:pt x="53663" y="14830"/>
                  <a:pt x="55571" y="14508"/>
                  <a:pt x="57478" y="14037"/>
                </a:cubicBezTo>
                <a:close/>
                <a:moveTo>
                  <a:pt x="59000" y="13544"/>
                </a:moveTo>
                <a:lnTo>
                  <a:pt x="59000" y="13544"/>
                </a:lnTo>
                <a:cubicBezTo>
                  <a:pt x="58957" y="13715"/>
                  <a:pt x="58935" y="13844"/>
                  <a:pt x="58914" y="14015"/>
                </a:cubicBezTo>
                <a:cubicBezTo>
                  <a:pt x="58892" y="14015"/>
                  <a:pt x="58850" y="14037"/>
                  <a:pt x="58828" y="14058"/>
                </a:cubicBezTo>
                <a:cubicBezTo>
                  <a:pt x="57542" y="15237"/>
                  <a:pt x="56385" y="16630"/>
                  <a:pt x="55185" y="17894"/>
                </a:cubicBezTo>
                <a:cubicBezTo>
                  <a:pt x="52485" y="20766"/>
                  <a:pt x="49784" y="23616"/>
                  <a:pt x="47084" y="26467"/>
                </a:cubicBezTo>
                <a:lnTo>
                  <a:pt x="46098" y="27517"/>
                </a:lnTo>
                <a:cubicBezTo>
                  <a:pt x="50299" y="22845"/>
                  <a:pt x="54499" y="18173"/>
                  <a:pt x="58871" y="13673"/>
                </a:cubicBezTo>
                <a:lnTo>
                  <a:pt x="59000" y="13544"/>
                </a:lnTo>
                <a:close/>
                <a:moveTo>
                  <a:pt x="55914" y="15816"/>
                </a:moveTo>
                <a:lnTo>
                  <a:pt x="55914" y="15816"/>
                </a:lnTo>
                <a:cubicBezTo>
                  <a:pt x="55549" y="16201"/>
                  <a:pt x="55206" y="16609"/>
                  <a:pt x="54842" y="16994"/>
                </a:cubicBezTo>
                <a:cubicBezTo>
                  <a:pt x="54756" y="17059"/>
                  <a:pt x="54692" y="17123"/>
                  <a:pt x="54606" y="17187"/>
                </a:cubicBezTo>
                <a:lnTo>
                  <a:pt x="54628" y="17209"/>
                </a:lnTo>
                <a:cubicBezTo>
                  <a:pt x="50492" y="17873"/>
                  <a:pt x="46398" y="18816"/>
                  <a:pt x="42284" y="19587"/>
                </a:cubicBezTo>
                <a:cubicBezTo>
                  <a:pt x="38040" y="20423"/>
                  <a:pt x="33776" y="21216"/>
                  <a:pt x="29575" y="22202"/>
                </a:cubicBezTo>
                <a:cubicBezTo>
                  <a:pt x="25353" y="23166"/>
                  <a:pt x="21153" y="24324"/>
                  <a:pt x="16974" y="25502"/>
                </a:cubicBezTo>
                <a:cubicBezTo>
                  <a:pt x="14959" y="26081"/>
                  <a:pt x="12966" y="26660"/>
                  <a:pt x="10973" y="27238"/>
                </a:cubicBezTo>
                <a:lnTo>
                  <a:pt x="8830" y="27860"/>
                </a:lnTo>
                <a:cubicBezTo>
                  <a:pt x="11466" y="26938"/>
                  <a:pt x="14102" y="25995"/>
                  <a:pt x="16803" y="25181"/>
                </a:cubicBezTo>
                <a:cubicBezTo>
                  <a:pt x="20831" y="23959"/>
                  <a:pt x="24903" y="22888"/>
                  <a:pt x="28997" y="21816"/>
                </a:cubicBezTo>
                <a:cubicBezTo>
                  <a:pt x="33133" y="20723"/>
                  <a:pt x="37290" y="19845"/>
                  <a:pt x="41491" y="19052"/>
                </a:cubicBezTo>
                <a:cubicBezTo>
                  <a:pt x="45348" y="18302"/>
                  <a:pt x="49291" y="17809"/>
                  <a:pt x="53085" y="16823"/>
                </a:cubicBezTo>
                <a:cubicBezTo>
                  <a:pt x="54049" y="16566"/>
                  <a:pt x="54992" y="16223"/>
                  <a:pt x="55914" y="15816"/>
                </a:cubicBezTo>
                <a:close/>
                <a:moveTo>
                  <a:pt x="42284" y="25524"/>
                </a:moveTo>
                <a:cubicBezTo>
                  <a:pt x="41319" y="25802"/>
                  <a:pt x="40376" y="26017"/>
                  <a:pt x="39412" y="26252"/>
                </a:cubicBezTo>
                <a:cubicBezTo>
                  <a:pt x="36176" y="26981"/>
                  <a:pt x="32918" y="27667"/>
                  <a:pt x="29661" y="28331"/>
                </a:cubicBezTo>
                <a:cubicBezTo>
                  <a:pt x="32554" y="27603"/>
                  <a:pt x="35426" y="26831"/>
                  <a:pt x="38362" y="26295"/>
                </a:cubicBezTo>
                <a:cubicBezTo>
                  <a:pt x="39669" y="26060"/>
                  <a:pt x="40976" y="25824"/>
                  <a:pt x="42284" y="25524"/>
                </a:cubicBezTo>
                <a:close/>
                <a:moveTo>
                  <a:pt x="55185" y="15859"/>
                </a:moveTo>
                <a:lnTo>
                  <a:pt x="55099" y="15944"/>
                </a:lnTo>
                <a:cubicBezTo>
                  <a:pt x="54842" y="16051"/>
                  <a:pt x="54542" y="16159"/>
                  <a:pt x="54263" y="16244"/>
                </a:cubicBezTo>
                <a:cubicBezTo>
                  <a:pt x="50684" y="17530"/>
                  <a:pt x="46655" y="17852"/>
                  <a:pt x="42927" y="18580"/>
                </a:cubicBezTo>
                <a:cubicBezTo>
                  <a:pt x="38726" y="19373"/>
                  <a:pt x="34504" y="20166"/>
                  <a:pt x="30368" y="21259"/>
                </a:cubicBezTo>
                <a:cubicBezTo>
                  <a:pt x="22224" y="23381"/>
                  <a:pt x="14167" y="25610"/>
                  <a:pt x="6280" y="28524"/>
                </a:cubicBezTo>
                <a:cubicBezTo>
                  <a:pt x="5959" y="28631"/>
                  <a:pt x="5637" y="28738"/>
                  <a:pt x="5337" y="28846"/>
                </a:cubicBezTo>
                <a:cubicBezTo>
                  <a:pt x="5916" y="28160"/>
                  <a:pt x="6516" y="27453"/>
                  <a:pt x="7137" y="26788"/>
                </a:cubicBezTo>
                <a:cubicBezTo>
                  <a:pt x="15474" y="24559"/>
                  <a:pt x="23789" y="22073"/>
                  <a:pt x="32254" y="20338"/>
                </a:cubicBezTo>
                <a:cubicBezTo>
                  <a:pt x="36583" y="19437"/>
                  <a:pt x="40912" y="18666"/>
                  <a:pt x="45241" y="17894"/>
                </a:cubicBezTo>
                <a:cubicBezTo>
                  <a:pt x="47298" y="17509"/>
                  <a:pt x="49377" y="17123"/>
                  <a:pt x="51456" y="16737"/>
                </a:cubicBezTo>
                <a:cubicBezTo>
                  <a:pt x="52442" y="16566"/>
                  <a:pt x="53428" y="16287"/>
                  <a:pt x="54435" y="16051"/>
                </a:cubicBezTo>
                <a:lnTo>
                  <a:pt x="55185" y="15859"/>
                </a:lnTo>
                <a:close/>
                <a:moveTo>
                  <a:pt x="54214" y="17369"/>
                </a:moveTo>
                <a:cubicBezTo>
                  <a:pt x="46270" y="20069"/>
                  <a:pt x="37945" y="21310"/>
                  <a:pt x="29832" y="23381"/>
                </a:cubicBezTo>
                <a:cubicBezTo>
                  <a:pt x="25632" y="24452"/>
                  <a:pt x="21432" y="25524"/>
                  <a:pt x="17231" y="26638"/>
                </a:cubicBezTo>
                <a:cubicBezTo>
                  <a:pt x="13288" y="27667"/>
                  <a:pt x="9152" y="28567"/>
                  <a:pt x="5380" y="30153"/>
                </a:cubicBezTo>
                <a:lnTo>
                  <a:pt x="3473" y="30967"/>
                </a:lnTo>
                <a:cubicBezTo>
                  <a:pt x="3987" y="30367"/>
                  <a:pt x="4501" y="29788"/>
                  <a:pt x="5016" y="29167"/>
                </a:cubicBezTo>
                <a:lnTo>
                  <a:pt x="5016" y="29188"/>
                </a:lnTo>
                <a:cubicBezTo>
                  <a:pt x="13181" y="26810"/>
                  <a:pt x="21324" y="24345"/>
                  <a:pt x="29597" y="22395"/>
                </a:cubicBezTo>
                <a:cubicBezTo>
                  <a:pt x="33819" y="21409"/>
                  <a:pt x="38062" y="20616"/>
                  <a:pt x="42326" y="19802"/>
                </a:cubicBezTo>
                <a:cubicBezTo>
                  <a:pt x="44362" y="19395"/>
                  <a:pt x="46398" y="19009"/>
                  <a:pt x="48413" y="18580"/>
                </a:cubicBezTo>
                <a:cubicBezTo>
                  <a:pt x="50306" y="18201"/>
                  <a:pt x="52551" y="17926"/>
                  <a:pt x="54214" y="17369"/>
                </a:cubicBezTo>
                <a:close/>
                <a:moveTo>
                  <a:pt x="54285" y="17552"/>
                </a:moveTo>
                <a:lnTo>
                  <a:pt x="52570" y="19416"/>
                </a:lnTo>
                <a:cubicBezTo>
                  <a:pt x="49249" y="20445"/>
                  <a:pt x="45884" y="21409"/>
                  <a:pt x="42519" y="22309"/>
                </a:cubicBezTo>
                <a:cubicBezTo>
                  <a:pt x="42005" y="22438"/>
                  <a:pt x="41491" y="22545"/>
                  <a:pt x="40976" y="22673"/>
                </a:cubicBezTo>
                <a:cubicBezTo>
                  <a:pt x="37612" y="23402"/>
                  <a:pt x="34290" y="24345"/>
                  <a:pt x="30947" y="25159"/>
                </a:cubicBezTo>
                <a:cubicBezTo>
                  <a:pt x="29875" y="25395"/>
                  <a:pt x="28825" y="25631"/>
                  <a:pt x="27754" y="25845"/>
                </a:cubicBezTo>
                <a:cubicBezTo>
                  <a:pt x="23532" y="26724"/>
                  <a:pt x="19267" y="27388"/>
                  <a:pt x="15024" y="28224"/>
                </a:cubicBezTo>
                <a:cubicBezTo>
                  <a:pt x="13031" y="28567"/>
                  <a:pt x="11059" y="29038"/>
                  <a:pt x="9130" y="29617"/>
                </a:cubicBezTo>
                <a:cubicBezTo>
                  <a:pt x="8209" y="29917"/>
                  <a:pt x="7287" y="30281"/>
                  <a:pt x="6387" y="30581"/>
                </a:cubicBezTo>
                <a:cubicBezTo>
                  <a:pt x="5937" y="30753"/>
                  <a:pt x="5466" y="30881"/>
                  <a:pt x="5016" y="30989"/>
                </a:cubicBezTo>
                <a:cubicBezTo>
                  <a:pt x="4473" y="31135"/>
                  <a:pt x="3706" y="31098"/>
                  <a:pt x="3251" y="31274"/>
                </a:cubicBezTo>
                <a:lnTo>
                  <a:pt x="3251" y="31274"/>
                </a:lnTo>
                <a:cubicBezTo>
                  <a:pt x="5081" y="30528"/>
                  <a:pt x="6850" y="29721"/>
                  <a:pt x="8745" y="29188"/>
                </a:cubicBezTo>
                <a:cubicBezTo>
                  <a:pt x="10909" y="28546"/>
                  <a:pt x="13095" y="27945"/>
                  <a:pt x="15281" y="27345"/>
                </a:cubicBezTo>
                <a:cubicBezTo>
                  <a:pt x="19481" y="26210"/>
                  <a:pt x="23682" y="25159"/>
                  <a:pt x="27882" y="24088"/>
                </a:cubicBezTo>
                <a:cubicBezTo>
                  <a:pt x="36026" y="22009"/>
                  <a:pt x="44384" y="20595"/>
                  <a:pt x="52442" y="18152"/>
                </a:cubicBezTo>
                <a:cubicBezTo>
                  <a:pt x="53063" y="17959"/>
                  <a:pt x="53685" y="17744"/>
                  <a:pt x="54285" y="17552"/>
                </a:cubicBezTo>
                <a:close/>
                <a:moveTo>
                  <a:pt x="25589" y="26488"/>
                </a:moveTo>
                <a:lnTo>
                  <a:pt x="25589" y="26488"/>
                </a:lnTo>
                <a:cubicBezTo>
                  <a:pt x="22632" y="27281"/>
                  <a:pt x="19696" y="28224"/>
                  <a:pt x="16738" y="29017"/>
                </a:cubicBezTo>
                <a:cubicBezTo>
                  <a:pt x="14809" y="29553"/>
                  <a:pt x="12859" y="30067"/>
                  <a:pt x="10952" y="30646"/>
                </a:cubicBezTo>
                <a:cubicBezTo>
                  <a:pt x="9109" y="31203"/>
                  <a:pt x="7159" y="31353"/>
                  <a:pt x="5380" y="32167"/>
                </a:cubicBezTo>
                <a:lnTo>
                  <a:pt x="4973" y="32339"/>
                </a:lnTo>
                <a:cubicBezTo>
                  <a:pt x="4437" y="32060"/>
                  <a:pt x="3880" y="31760"/>
                  <a:pt x="3344" y="31460"/>
                </a:cubicBezTo>
                <a:cubicBezTo>
                  <a:pt x="4887" y="31353"/>
                  <a:pt x="6344" y="30839"/>
                  <a:pt x="7802" y="30303"/>
                </a:cubicBezTo>
                <a:cubicBezTo>
                  <a:pt x="9859" y="29596"/>
                  <a:pt x="11938" y="29038"/>
                  <a:pt x="14059" y="28631"/>
                </a:cubicBezTo>
                <a:cubicBezTo>
                  <a:pt x="17874" y="27817"/>
                  <a:pt x="21753" y="27217"/>
                  <a:pt x="25589" y="26488"/>
                </a:cubicBezTo>
                <a:close/>
                <a:moveTo>
                  <a:pt x="52163" y="19866"/>
                </a:moveTo>
                <a:lnTo>
                  <a:pt x="51135" y="20980"/>
                </a:lnTo>
                <a:cubicBezTo>
                  <a:pt x="49420" y="21388"/>
                  <a:pt x="47748" y="22073"/>
                  <a:pt x="46034" y="22523"/>
                </a:cubicBezTo>
                <a:cubicBezTo>
                  <a:pt x="44170" y="23038"/>
                  <a:pt x="42284" y="23424"/>
                  <a:pt x="40398" y="23895"/>
                </a:cubicBezTo>
                <a:cubicBezTo>
                  <a:pt x="38490" y="24367"/>
                  <a:pt x="36755" y="25052"/>
                  <a:pt x="34911" y="25502"/>
                </a:cubicBezTo>
                <a:cubicBezTo>
                  <a:pt x="32876" y="25995"/>
                  <a:pt x="30840" y="26445"/>
                  <a:pt x="28804" y="26917"/>
                </a:cubicBezTo>
                <a:cubicBezTo>
                  <a:pt x="25010" y="27774"/>
                  <a:pt x="21260" y="28803"/>
                  <a:pt x="17510" y="29831"/>
                </a:cubicBezTo>
                <a:cubicBezTo>
                  <a:pt x="15624" y="30346"/>
                  <a:pt x="13781" y="30903"/>
                  <a:pt x="11831" y="31224"/>
                </a:cubicBezTo>
                <a:cubicBezTo>
                  <a:pt x="9902" y="31546"/>
                  <a:pt x="7952" y="31803"/>
                  <a:pt x="6044" y="32253"/>
                </a:cubicBezTo>
                <a:cubicBezTo>
                  <a:pt x="5922" y="32273"/>
                  <a:pt x="5955" y="32448"/>
                  <a:pt x="6068" y="32448"/>
                </a:cubicBezTo>
                <a:cubicBezTo>
                  <a:pt x="6074" y="32448"/>
                  <a:pt x="6080" y="32447"/>
                  <a:pt x="6087" y="32446"/>
                </a:cubicBezTo>
                <a:cubicBezTo>
                  <a:pt x="9580" y="31610"/>
                  <a:pt x="13138" y="31289"/>
                  <a:pt x="16610" y="30303"/>
                </a:cubicBezTo>
                <a:cubicBezTo>
                  <a:pt x="20317" y="29231"/>
                  <a:pt x="24068" y="28224"/>
                  <a:pt x="27861" y="27367"/>
                </a:cubicBezTo>
                <a:cubicBezTo>
                  <a:pt x="31633" y="26488"/>
                  <a:pt x="35362" y="25588"/>
                  <a:pt x="39069" y="24474"/>
                </a:cubicBezTo>
                <a:cubicBezTo>
                  <a:pt x="40762" y="23981"/>
                  <a:pt x="42498" y="23681"/>
                  <a:pt x="44212" y="23252"/>
                </a:cubicBezTo>
                <a:cubicBezTo>
                  <a:pt x="45755" y="22888"/>
                  <a:pt x="47256" y="22395"/>
                  <a:pt x="48734" y="21902"/>
                </a:cubicBezTo>
                <a:lnTo>
                  <a:pt x="48734" y="21902"/>
                </a:lnTo>
                <a:lnTo>
                  <a:pt x="47084" y="22545"/>
                </a:lnTo>
                <a:cubicBezTo>
                  <a:pt x="45155" y="23252"/>
                  <a:pt x="43162" y="23895"/>
                  <a:pt x="41169" y="24409"/>
                </a:cubicBezTo>
                <a:cubicBezTo>
                  <a:pt x="37290" y="25438"/>
                  <a:pt x="33390" y="26317"/>
                  <a:pt x="29490" y="27217"/>
                </a:cubicBezTo>
                <a:cubicBezTo>
                  <a:pt x="25589" y="28117"/>
                  <a:pt x="21753" y="28996"/>
                  <a:pt x="17895" y="30003"/>
                </a:cubicBezTo>
                <a:cubicBezTo>
                  <a:pt x="14188" y="30946"/>
                  <a:pt x="10352" y="31846"/>
                  <a:pt x="6794" y="33282"/>
                </a:cubicBezTo>
                <a:cubicBezTo>
                  <a:pt x="6259" y="33003"/>
                  <a:pt x="5744" y="32746"/>
                  <a:pt x="5209" y="32467"/>
                </a:cubicBezTo>
                <a:cubicBezTo>
                  <a:pt x="7073" y="31653"/>
                  <a:pt x="9045" y="31332"/>
                  <a:pt x="10995" y="30860"/>
                </a:cubicBezTo>
                <a:cubicBezTo>
                  <a:pt x="13095" y="30324"/>
                  <a:pt x="15174" y="29660"/>
                  <a:pt x="17274" y="29103"/>
                </a:cubicBezTo>
                <a:cubicBezTo>
                  <a:pt x="21303" y="28010"/>
                  <a:pt x="25246" y="26681"/>
                  <a:pt x="29339" y="25781"/>
                </a:cubicBezTo>
                <a:cubicBezTo>
                  <a:pt x="30218" y="25588"/>
                  <a:pt x="31075" y="25374"/>
                  <a:pt x="31954" y="25159"/>
                </a:cubicBezTo>
                <a:cubicBezTo>
                  <a:pt x="34869" y="24474"/>
                  <a:pt x="37762" y="23745"/>
                  <a:pt x="40655" y="22952"/>
                </a:cubicBezTo>
                <a:cubicBezTo>
                  <a:pt x="40933" y="22888"/>
                  <a:pt x="41234" y="22824"/>
                  <a:pt x="41534" y="22759"/>
                </a:cubicBezTo>
                <a:cubicBezTo>
                  <a:pt x="43527" y="22331"/>
                  <a:pt x="45520" y="21816"/>
                  <a:pt x="47491" y="21238"/>
                </a:cubicBezTo>
                <a:cubicBezTo>
                  <a:pt x="48970" y="20788"/>
                  <a:pt x="50727" y="20530"/>
                  <a:pt x="52163" y="19866"/>
                </a:cubicBezTo>
                <a:close/>
                <a:moveTo>
                  <a:pt x="50813" y="21366"/>
                </a:moveTo>
                <a:lnTo>
                  <a:pt x="48991" y="23338"/>
                </a:lnTo>
                <a:lnTo>
                  <a:pt x="48970" y="23338"/>
                </a:lnTo>
                <a:cubicBezTo>
                  <a:pt x="48563" y="23424"/>
                  <a:pt x="48134" y="23552"/>
                  <a:pt x="47727" y="23681"/>
                </a:cubicBezTo>
                <a:lnTo>
                  <a:pt x="47513" y="23745"/>
                </a:lnTo>
                <a:cubicBezTo>
                  <a:pt x="45391" y="24324"/>
                  <a:pt x="43377" y="25117"/>
                  <a:pt x="41234" y="25567"/>
                </a:cubicBezTo>
                <a:cubicBezTo>
                  <a:pt x="37033" y="26445"/>
                  <a:pt x="32854" y="27345"/>
                  <a:pt x="28697" y="28374"/>
                </a:cubicBezTo>
                <a:cubicBezTo>
                  <a:pt x="26061" y="29017"/>
                  <a:pt x="23446" y="29681"/>
                  <a:pt x="20831" y="30431"/>
                </a:cubicBezTo>
                <a:cubicBezTo>
                  <a:pt x="18088" y="31224"/>
                  <a:pt x="15302" y="31696"/>
                  <a:pt x="12516" y="32274"/>
                </a:cubicBezTo>
                <a:cubicBezTo>
                  <a:pt x="11209" y="32553"/>
                  <a:pt x="9923" y="32853"/>
                  <a:pt x="8616" y="33089"/>
                </a:cubicBezTo>
                <a:cubicBezTo>
                  <a:pt x="8338" y="33133"/>
                  <a:pt x="7380" y="33377"/>
                  <a:pt x="7210" y="33377"/>
                </a:cubicBezTo>
                <a:cubicBezTo>
                  <a:pt x="7132" y="33377"/>
                  <a:pt x="7223" y="33324"/>
                  <a:pt x="7630" y="33175"/>
                </a:cubicBezTo>
                <a:cubicBezTo>
                  <a:pt x="8273" y="32939"/>
                  <a:pt x="8916" y="32746"/>
                  <a:pt x="9538" y="32553"/>
                </a:cubicBezTo>
                <a:cubicBezTo>
                  <a:pt x="12324" y="31696"/>
                  <a:pt x="15131" y="30946"/>
                  <a:pt x="17960" y="30196"/>
                </a:cubicBezTo>
                <a:cubicBezTo>
                  <a:pt x="23467" y="28760"/>
                  <a:pt x="29039" y="27517"/>
                  <a:pt x="34590" y="26210"/>
                </a:cubicBezTo>
                <a:cubicBezTo>
                  <a:pt x="37483" y="25524"/>
                  <a:pt x="40376" y="24817"/>
                  <a:pt x="43248" y="24045"/>
                </a:cubicBezTo>
                <a:cubicBezTo>
                  <a:pt x="45820" y="23338"/>
                  <a:pt x="48306" y="22266"/>
                  <a:pt x="50813" y="21366"/>
                </a:cubicBezTo>
                <a:close/>
                <a:moveTo>
                  <a:pt x="48713" y="23595"/>
                </a:moveTo>
                <a:lnTo>
                  <a:pt x="47106" y="25374"/>
                </a:lnTo>
                <a:lnTo>
                  <a:pt x="47084" y="25374"/>
                </a:lnTo>
                <a:cubicBezTo>
                  <a:pt x="43034" y="26445"/>
                  <a:pt x="38919" y="27303"/>
                  <a:pt x="34783" y="28074"/>
                </a:cubicBezTo>
                <a:lnTo>
                  <a:pt x="34761" y="28074"/>
                </a:lnTo>
                <a:cubicBezTo>
                  <a:pt x="30604" y="28824"/>
                  <a:pt x="26553" y="29874"/>
                  <a:pt x="22482" y="30989"/>
                </a:cubicBezTo>
                <a:cubicBezTo>
                  <a:pt x="18474" y="32103"/>
                  <a:pt x="14402" y="33282"/>
                  <a:pt x="10309" y="34032"/>
                </a:cubicBezTo>
                <a:lnTo>
                  <a:pt x="9816" y="34118"/>
                </a:lnTo>
                <a:lnTo>
                  <a:pt x="9752" y="34096"/>
                </a:lnTo>
                <a:lnTo>
                  <a:pt x="10288" y="33925"/>
                </a:lnTo>
                <a:cubicBezTo>
                  <a:pt x="11231" y="33625"/>
                  <a:pt x="12173" y="33303"/>
                  <a:pt x="13116" y="32982"/>
                </a:cubicBezTo>
                <a:cubicBezTo>
                  <a:pt x="15260" y="32274"/>
                  <a:pt x="17488" y="31846"/>
                  <a:pt x="19653" y="31267"/>
                </a:cubicBezTo>
                <a:cubicBezTo>
                  <a:pt x="23746" y="30174"/>
                  <a:pt x="27732" y="28931"/>
                  <a:pt x="31890" y="28074"/>
                </a:cubicBezTo>
                <a:cubicBezTo>
                  <a:pt x="36047" y="27195"/>
                  <a:pt x="40312" y="26402"/>
                  <a:pt x="44384" y="25095"/>
                </a:cubicBezTo>
                <a:cubicBezTo>
                  <a:pt x="45348" y="24774"/>
                  <a:pt x="46291" y="24431"/>
                  <a:pt x="47213" y="24066"/>
                </a:cubicBezTo>
                <a:cubicBezTo>
                  <a:pt x="47277" y="24045"/>
                  <a:pt x="47320" y="24024"/>
                  <a:pt x="47384" y="24002"/>
                </a:cubicBezTo>
                <a:cubicBezTo>
                  <a:pt x="47813" y="23852"/>
                  <a:pt x="48263" y="23724"/>
                  <a:pt x="48713" y="23595"/>
                </a:cubicBezTo>
                <a:close/>
                <a:moveTo>
                  <a:pt x="46870" y="25652"/>
                </a:moveTo>
                <a:lnTo>
                  <a:pt x="46141" y="26445"/>
                </a:lnTo>
                <a:cubicBezTo>
                  <a:pt x="45563" y="26574"/>
                  <a:pt x="45005" y="26724"/>
                  <a:pt x="44470" y="26895"/>
                </a:cubicBezTo>
                <a:lnTo>
                  <a:pt x="43677" y="27088"/>
                </a:lnTo>
                <a:cubicBezTo>
                  <a:pt x="39562" y="28095"/>
                  <a:pt x="35340" y="28674"/>
                  <a:pt x="31247" y="29703"/>
                </a:cubicBezTo>
                <a:cubicBezTo>
                  <a:pt x="27154" y="30731"/>
                  <a:pt x="23060" y="32039"/>
                  <a:pt x="18967" y="33239"/>
                </a:cubicBezTo>
                <a:cubicBezTo>
                  <a:pt x="17660" y="33625"/>
                  <a:pt x="16288" y="33839"/>
                  <a:pt x="14959" y="34118"/>
                </a:cubicBezTo>
                <a:cubicBezTo>
                  <a:pt x="18924" y="32853"/>
                  <a:pt x="22910" y="31674"/>
                  <a:pt x="26896" y="30496"/>
                </a:cubicBezTo>
                <a:cubicBezTo>
                  <a:pt x="30968" y="29274"/>
                  <a:pt x="35126" y="28674"/>
                  <a:pt x="39262" y="27667"/>
                </a:cubicBezTo>
                <a:cubicBezTo>
                  <a:pt x="41576" y="27088"/>
                  <a:pt x="43912" y="26467"/>
                  <a:pt x="46227" y="25824"/>
                </a:cubicBezTo>
                <a:cubicBezTo>
                  <a:pt x="46293" y="25835"/>
                  <a:pt x="46353" y="25840"/>
                  <a:pt x="46404" y="25840"/>
                </a:cubicBezTo>
                <a:cubicBezTo>
                  <a:pt x="46553" y="25840"/>
                  <a:pt x="46640" y="25796"/>
                  <a:pt x="46655" y="25717"/>
                </a:cubicBezTo>
                <a:lnTo>
                  <a:pt x="46870" y="25652"/>
                </a:lnTo>
                <a:close/>
                <a:moveTo>
                  <a:pt x="45927" y="26724"/>
                </a:moveTo>
                <a:lnTo>
                  <a:pt x="45927" y="26724"/>
                </a:lnTo>
                <a:cubicBezTo>
                  <a:pt x="45413" y="27260"/>
                  <a:pt x="44920" y="27817"/>
                  <a:pt x="44427" y="28374"/>
                </a:cubicBezTo>
                <a:cubicBezTo>
                  <a:pt x="38983" y="30603"/>
                  <a:pt x="32983" y="31396"/>
                  <a:pt x="27282" y="32703"/>
                </a:cubicBezTo>
                <a:cubicBezTo>
                  <a:pt x="25053" y="33196"/>
                  <a:pt x="22825" y="33710"/>
                  <a:pt x="20596" y="34139"/>
                </a:cubicBezTo>
                <a:cubicBezTo>
                  <a:pt x="21839" y="33732"/>
                  <a:pt x="23082" y="33325"/>
                  <a:pt x="24325" y="32939"/>
                </a:cubicBezTo>
                <a:cubicBezTo>
                  <a:pt x="28311" y="31717"/>
                  <a:pt x="32340" y="30539"/>
                  <a:pt x="36390" y="29553"/>
                </a:cubicBezTo>
                <a:cubicBezTo>
                  <a:pt x="38319" y="29081"/>
                  <a:pt x="40248" y="28588"/>
                  <a:pt x="42134" y="27967"/>
                </a:cubicBezTo>
                <a:cubicBezTo>
                  <a:pt x="42991" y="27688"/>
                  <a:pt x="43827" y="27345"/>
                  <a:pt x="44662" y="27045"/>
                </a:cubicBezTo>
                <a:cubicBezTo>
                  <a:pt x="44898" y="26981"/>
                  <a:pt x="45155" y="26917"/>
                  <a:pt x="45391" y="26852"/>
                </a:cubicBezTo>
                <a:cubicBezTo>
                  <a:pt x="45429" y="26856"/>
                  <a:pt x="45464" y="26858"/>
                  <a:pt x="45495" y="26858"/>
                </a:cubicBezTo>
                <a:cubicBezTo>
                  <a:pt x="45641" y="26858"/>
                  <a:pt x="45716" y="26820"/>
                  <a:pt x="45734" y="26767"/>
                </a:cubicBezTo>
                <a:lnTo>
                  <a:pt x="45927" y="26724"/>
                </a:lnTo>
                <a:close/>
                <a:moveTo>
                  <a:pt x="24518" y="29617"/>
                </a:moveTo>
                <a:lnTo>
                  <a:pt x="24518" y="29617"/>
                </a:lnTo>
                <a:cubicBezTo>
                  <a:pt x="22546" y="30196"/>
                  <a:pt x="20596" y="30817"/>
                  <a:pt x="18603" y="31353"/>
                </a:cubicBezTo>
                <a:cubicBezTo>
                  <a:pt x="15495" y="32146"/>
                  <a:pt x="12452" y="33110"/>
                  <a:pt x="9366" y="34032"/>
                </a:cubicBezTo>
                <a:cubicBezTo>
                  <a:pt x="9302" y="34021"/>
                  <a:pt x="9243" y="34016"/>
                  <a:pt x="9190" y="34016"/>
                </a:cubicBezTo>
                <a:cubicBezTo>
                  <a:pt x="9030" y="34016"/>
                  <a:pt x="8921" y="34064"/>
                  <a:pt x="8873" y="34160"/>
                </a:cubicBezTo>
                <a:lnTo>
                  <a:pt x="8680" y="34225"/>
                </a:lnTo>
                <a:cubicBezTo>
                  <a:pt x="8187" y="33989"/>
                  <a:pt x="7673" y="33732"/>
                  <a:pt x="7180" y="33475"/>
                </a:cubicBezTo>
                <a:cubicBezTo>
                  <a:pt x="13074" y="32810"/>
                  <a:pt x="18796" y="31096"/>
                  <a:pt x="24518" y="29617"/>
                </a:cubicBezTo>
                <a:close/>
                <a:moveTo>
                  <a:pt x="41191" y="26960"/>
                </a:moveTo>
                <a:cubicBezTo>
                  <a:pt x="40526" y="27131"/>
                  <a:pt x="39862" y="27303"/>
                  <a:pt x="39219" y="27474"/>
                </a:cubicBezTo>
                <a:cubicBezTo>
                  <a:pt x="36112" y="28267"/>
                  <a:pt x="32940" y="28696"/>
                  <a:pt x="29832" y="29446"/>
                </a:cubicBezTo>
                <a:cubicBezTo>
                  <a:pt x="23317" y="31053"/>
                  <a:pt x="17017" y="33432"/>
                  <a:pt x="10545" y="35103"/>
                </a:cubicBezTo>
                <a:lnTo>
                  <a:pt x="9109" y="34418"/>
                </a:lnTo>
                <a:cubicBezTo>
                  <a:pt x="11831" y="34032"/>
                  <a:pt x="14445" y="33239"/>
                  <a:pt x="17124" y="32596"/>
                </a:cubicBezTo>
                <a:cubicBezTo>
                  <a:pt x="20274" y="31867"/>
                  <a:pt x="23382" y="30967"/>
                  <a:pt x="26489" y="30089"/>
                </a:cubicBezTo>
                <a:cubicBezTo>
                  <a:pt x="31311" y="28738"/>
                  <a:pt x="36262" y="27945"/>
                  <a:pt x="41191" y="26960"/>
                </a:cubicBezTo>
                <a:close/>
                <a:moveTo>
                  <a:pt x="2144" y="32403"/>
                </a:moveTo>
                <a:lnTo>
                  <a:pt x="2144" y="32403"/>
                </a:lnTo>
                <a:cubicBezTo>
                  <a:pt x="1715" y="33453"/>
                  <a:pt x="1480" y="34589"/>
                  <a:pt x="1458" y="35725"/>
                </a:cubicBezTo>
                <a:cubicBezTo>
                  <a:pt x="1244" y="34589"/>
                  <a:pt x="1522" y="33239"/>
                  <a:pt x="2144" y="32403"/>
                </a:cubicBezTo>
                <a:close/>
                <a:moveTo>
                  <a:pt x="42605" y="27560"/>
                </a:moveTo>
                <a:lnTo>
                  <a:pt x="42605" y="27560"/>
                </a:lnTo>
                <a:cubicBezTo>
                  <a:pt x="41941" y="27795"/>
                  <a:pt x="41298" y="28031"/>
                  <a:pt x="40655" y="28224"/>
                </a:cubicBezTo>
                <a:cubicBezTo>
                  <a:pt x="38576" y="28846"/>
                  <a:pt x="36476" y="29296"/>
                  <a:pt x="34376" y="29874"/>
                </a:cubicBezTo>
                <a:cubicBezTo>
                  <a:pt x="30368" y="30946"/>
                  <a:pt x="26318" y="32082"/>
                  <a:pt x="22353" y="33367"/>
                </a:cubicBezTo>
                <a:cubicBezTo>
                  <a:pt x="21174" y="33732"/>
                  <a:pt x="19974" y="34096"/>
                  <a:pt x="18796" y="34439"/>
                </a:cubicBezTo>
                <a:lnTo>
                  <a:pt x="18688" y="34460"/>
                </a:lnTo>
                <a:cubicBezTo>
                  <a:pt x="16631" y="34782"/>
                  <a:pt x="14488" y="35060"/>
                  <a:pt x="12709" y="36153"/>
                </a:cubicBezTo>
                <a:lnTo>
                  <a:pt x="10931" y="35296"/>
                </a:lnTo>
                <a:cubicBezTo>
                  <a:pt x="11895" y="35232"/>
                  <a:pt x="12816" y="34868"/>
                  <a:pt x="13759" y="34610"/>
                </a:cubicBezTo>
                <a:cubicBezTo>
                  <a:pt x="15174" y="34182"/>
                  <a:pt x="16674" y="34075"/>
                  <a:pt x="18088" y="33710"/>
                </a:cubicBezTo>
                <a:cubicBezTo>
                  <a:pt x="21217" y="32939"/>
                  <a:pt x="24282" y="31867"/>
                  <a:pt x="27368" y="30967"/>
                </a:cubicBezTo>
                <a:cubicBezTo>
                  <a:pt x="32383" y="29531"/>
                  <a:pt x="37526" y="28717"/>
                  <a:pt x="42605" y="27560"/>
                </a:cubicBezTo>
                <a:close/>
                <a:moveTo>
                  <a:pt x="17210" y="34889"/>
                </a:moveTo>
                <a:lnTo>
                  <a:pt x="17210" y="34889"/>
                </a:lnTo>
                <a:cubicBezTo>
                  <a:pt x="16995" y="34932"/>
                  <a:pt x="16781" y="34996"/>
                  <a:pt x="16567" y="35060"/>
                </a:cubicBezTo>
                <a:cubicBezTo>
                  <a:pt x="15624" y="35296"/>
                  <a:pt x="14724" y="35661"/>
                  <a:pt x="13802" y="35961"/>
                </a:cubicBezTo>
                <a:cubicBezTo>
                  <a:pt x="13502" y="36046"/>
                  <a:pt x="13202" y="36132"/>
                  <a:pt x="12924" y="36261"/>
                </a:cubicBezTo>
                <a:cubicBezTo>
                  <a:pt x="13395" y="35961"/>
                  <a:pt x="13909" y="35725"/>
                  <a:pt x="14445" y="35553"/>
                </a:cubicBezTo>
                <a:cubicBezTo>
                  <a:pt x="15345" y="35253"/>
                  <a:pt x="16267" y="35018"/>
                  <a:pt x="17210" y="34889"/>
                </a:cubicBezTo>
                <a:close/>
                <a:moveTo>
                  <a:pt x="43977" y="28846"/>
                </a:moveTo>
                <a:lnTo>
                  <a:pt x="42541" y="30453"/>
                </a:lnTo>
                <a:cubicBezTo>
                  <a:pt x="41212" y="30881"/>
                  <a:pt x="39862" y="31289"/>
                  <a:pt x="38512" y="31653"/>
                </a:cubicBezTo>
                <a:lnTo>
                  <a:pt x="37033" y="32039"/>
                </a:lnTo>
                <a:cubicBezTo>
                  <a:pt x="36519" y="32167"/>
                  <a:pt x="36026" y="32296"/>
                  <a:pt x="35512" y="32467"/>
                </a:cubicBezTo>
                <a:cubicBezTo>
                  <a:pt x="33197" y="33067"/>
                  <a:pt x="30861" y="33625"/>
                  <a:pt x="28525" y="34182"/>
                </a:cubicBezTo>
                <a:cubicBezTo>
                  <a:pt x="26103" y="34782"/>
                  <a:pt x="23639" y="35403"/>
                  <a:pt x="21174" y="35939"/>
                </a:cubicBezTo>
                <a:cubicBezTo>
                  <a:pt x="20060" y="36175"/>
                  <a:pt x="18946" y="36496"/>
                  <a:pt x="17831" y="36775"/>
                </a:cubicBezTo>
                <a:cubicBezTo>
                  <a:pt x="17210" y="36925"/>
                  <a:pt x="16567" y="37032"/>
                  <a:pt x="15924" y="37161"/>
                </a:cubicBezTo>
                <a:cubicBezTo>
                  <a:pt x="15676" y="37203"/>
                  <a:pt x="15547" y="37220"/>
                  <a:pt x="15501" y="37220"/>
                </a:cubicBezTo>
                <a:cubicBezTo>
                  <a:pt x="15313" y="37220"/>
                  <a:pt x="16527" y="36930"/>
                  <a:pt x="16717" y="36861"/>
                </a:cubicBezTo>
                <a:cubicBezTo>
                  <a:pt x="21496" y="35425"/>
                  <a:pt x="26318" y="34182"/>
                  <a:pt x="31118" y="32789"/>
                </a:cubicBezTo>
                <a:cubicBezTo>
                  <a:pt x="33561" y="32060"/>
                  <a:pt x="36047" y="31439"/>
                  <a:pt x="38469" y="30646"/>
                </a:cubicBezTo>
                <a:cubicBezTo>
                  <a:pt x="40226" y="30067"/>
                  <a:pt x="42091" y="29617"/>
                  <a:pt x="43805" y="28867"/>
                </a:cubicBezTo>
                <a:cubicBezTo>
                  <a:pt x="43870" y="28867"/>
                  <a:pt x="43912" y="28867"/>
                  <a:pt x="43977" y="28846"/>
                </a:cubicBezTo>
                <a:close/>
                <a:moveTo>
                  <a:pt x="38169" y="30517"/>
                </a:moveTo>
                <a:cubicBezTo>
                  <a:pt x="30647" y="32917"/>
                  <a:pt x="22825" y="34396"/>
                  <a:pt x="15388" y="37075"/>
                </a:cubicBezTo>
                <a:lnTo>
                  <a:pt x="15002" y="37246"/>
                </a:lnTo>
                <a:cubicBezTo>
                  <a:pt x="14381" y="36946"/>
                  <a:pt x="13781" y="36646"/>
                  <a:pt x="13159" y="36346"/>
                </a:cubicBezTo>
                <a:cubicBezTo>
                  <a:pt x="14809" y="35918"/>
                  <a:pt x="16395" y="35318"/>
                  <a:pt x="18067" y="34868"/>
                </a:cubicBezTo>
                <a:cubicBezTo>
                  <a:pt x="18388" y="34782"/>
                  <a:pt x="18688" y="34696"/>
                  <a:pt x="19010" y="34610"/>
                </a:cubicBezTo>
                <a:lnTo>
                  <a:pt x="19117" y="34589"/>
                </a:lnTo>
                <a:cubicBezTo>
                  <a:pt x="21196" y="34268"/>
                  <a:pt x="23253" y="33796"/>
                  <a:pt x="25311" y="33346"/>
                </a:cubicBezTo>
                <a:cubicBezTo>
                  <a:pt x="29425" y="32424"/>
                  <a:pt x="33561" y="31567"/>
                  <a:pt x="37676" y="30624"/>
                </a:cubicBezTo>
                <a:lnTo>
                  <a:pt x="38169" y="30517"/>
                </a:lnTo>
                <a:close/>
                <a:moveTo>
                  <a:pt x="41876" y="30881"/>
                </a:moveTo>
                <a:cubicBezTo>
                  <a:pt x="41919" y="30892"/>
                  <a:pt x="41968" y="30898"/>
                  <a:pt x="42016" y="30898"/>
                </a:cubicBezTo>
                <a:cubicBezTo>
                  <a:pt x="42064" y="30898"/>
                  <a:pt x="42112" y="30892"/>
                  <a:pt x="42155" y="30881"/>
                </a:cubicBezTo>
                <a:lnTo>
                  <a:pt x="42155" y="30881"/>
                </a:lnTo>
                <a:lnTo>
                  <a:pt x="40098" y="33153"/>
                </a:lnTo>
                <a:lnTo>
                  <a:pt x="39862" y="33239"/>
                </a:lnTo>
                <a:cubicBezTo>
                  <a:pt x="39818" y="33201"/>
                  <a:pt x="39766" y="33182"/>
                  <a:pt x="39708" y="33182"/>
                </a:cubicBezTo>
                <a:cubicBezTo>
                  <a:pt x="39569" y="33182"/>
                  <a:pt x="39394" y="33291"/>
                  <a:pt x="39198" y="33517"/>
                </a:cubicBezTo>
                <a:cubicBezTo>
                  <a:pt x="37869" y="33989"/>
                  <a:pt x="36540" y="34396"/>
                  <a:pt x="35190" y="34739"/>
                </a:cubicBezTo>
                <a:lnTo>
                  <a:pt x="35040" y="34760"/>
                </a:lnTo>
                <a:lnTo>
                  <a:pt x="34376" y="34932"/>
                </a:lnTo>
                <a:cubicBezTo>
                  <a:pt x="32468" y="35382"/>
                  <a:pt x="30518" y="35768"/>
                  <a:pt x="28654" y="36175"/>
                </a:cubicBezTo>
                <a:cubicBezTo>
                  <a:pt x="26511" y="36625"/>
                  <a:pt x="24325" y="36968"/>
                  <a:pt x="22139" y="37311"/>
                </a:cubicBezTo>
                <a:cubicBezTo>
                  <a:pt x="21153" y="37482"/>
                  <a:pt x="20146" y="37654"/>
                  <a:pt x="19138" y="37825"/>
                </a:cubicBezTo>
                <a:lnTo>
                  <a:pt x="18667" y="37932"/>
                </a:lnTo>
                <a:cubicBezTo>
                  <a:pt x="22546" y="36711"/>
                  <a:pt x="26403" y="35489"/>
                  <a:pt x="30304" y="34332"/>
                </a:cubicBezTo>
                <a:cubicBezTo>
                  <a:pt x="32018" y="33817"/>
                  <a:pt x="33733" y="33217"/>
                  <a:pt x="35447" y="32703"/>
                </a:cubicBezTo>
                <a:cubicBezTo>
                  <a:pt x="36669" y="32382"/>
                  <a:pt x="37890" y="32039"/>
                  <a:pt x="39112" y="31696"/>
                </a:cubicBezTo>
                <a:cubicBezTo>
                  <a:pt x="40033" y="31439"/>
                  <a:pt x="40955" y="31203"/>
                  <a:pt x="41876" y="30881"/>
                </a:cubicBezTo>
                <a:close/>
                <a:moveTo>
                  <a:pt x="32190" y="33517"/>
                </a:moveTo>
                <a:lnTo>
                  <a:pt x="32190" y="33517"/>
                </a:lnTo>
                <a:cubicBezTo>
                  <a:pt x="31547" y="33732"/>
                  <a:pt x="30904" y="33946"/>
                  <a:pt x="30240" y="34139"/>
                </a:cubicBezTo>
                <a:cubicBezTo>
                  <a:pt x="27968" y="34825"/>
                  <a:pt x="25675" y="35403"/>
                  <a:pt x="23403" y="36132"/>
                </a:cubicBezTo>
                <a:cubicBezTo>
                  <a:pt x="21410" y="36775"/>
                  <a:pt x="19438" y="37461"/>
                  <a:pt x="17424" y="38082"/>
                </a:cubicBezTo>
                <a:cubicBezTo>
                  <a:pt x="17295" y="38082"/>
                  <a:pt x="17210" y="38104"/>
                  <a:pt x="17167" y="38168"/>
                </a:cubicBezTo>
                <a:lnTo>
                  <a:pt x="16974" y="38232"/>
                </a:lnTo>
                <a:lnTo>
                  <a:pt x="16610" y="38039"/>
                </a:lnTo>
                <a:lnTo>
                  <a:pt x="15324" y="37418"/>
                </a:lnTo>
                <a:cubicBezTo>
                  <a:pt x="17167" y="37182"/>
                  <a:pt x="18946" y="36668"/>
                  <a:pt x="20767" y="36239"/>
                </a:cubicBezTo>
                <a:lnTo>
                  <a:pt x="20767" y="36218"/>
                </a:lnTo>
                <a:cubicBezTo>
                  <a:pt x="23039" y="35682"/>
                  <a:pt x="25311" y="35146"/>
                  <a:pt x="27604" y="34610"/>
                </a:cubicBezTo>
                <a:cubicBezTo>
                  <a:pt x="29125" y="34246"/>
                  <a:pt x="30647" y="33903"/>
                  <a:pt x="32190" y="33517"/>
                </a:cubicBezTo>
                <a:close/>
                <a:moveTo>
                  <a:pt x="30282" y="36025"/>
                </a:moveTo>
                <a:lnTo>
                  <a:pt x="30282" y="36025"/>
                </a:lnTo>
                <a:cubicBezTo>
                  <a:pt x="29790" y="36175"/>
                  <a:pt x="29297" y="36303"/>
                  <a:pt x="28782" y="36432"/>
                </a:cubicBezTo>
                <a:cubicBezTo>
                  <a:pt x="26789" y="36968"/>
                  <a:pt x="24775" y="37354"/>
                  <a:pt x="22782" y="37889"/>
                </a:cubicBezTo>
                <a:cubicBezTo>
                  <a:pt x="21989" y="38082"/>
                  <a:pt x="21239" y="38339"/>
                  <a:pt x="20446" y="38511"/>
                </a:cubicBezTo>
                <a:cubicBezTo>
                  <a:pt x="19846" y="38597"/>
                  <a:pt x="19267" y="38789"/>
                  <a:pt x="18753" y="39089"/>
                </a:cubicBezTo>
                <a:lnTo>
                  <a:pt x="17338" y="38382"/>
                </a:lnTo>
                <a:cubicBezTo>
                  <a:pt x="21110" y="37611"/>
                  <a:pt x="24925" y="37139"/>
                  <a:pt x="28718" y="36368"/>
                </a:cubicBezTo>
                <a:lnTo>
                  <a:pt x="28697" y="36346"/>
                </a:lnTo>
                <a:lnTo>
                  <a:pt x="30282" y="36025"/>
                </a:lnTo>
                <a:close/>
                <a:moveTo>
                  <a:pt x="39733" y="33560"/>
                </a:moveTo>
                <a:lnTo>
                  <a:pt x="39733" y="33560"/>
                </a:lnTo>
                <a:cubicBezTo>
                  <a:pt x="39198" y="34139"/>
                  <a:pt x="38683" y="34718"/>
                  <a:pt x="38148" y="35296"/>
                </a:cubicBezTo>
                <a:cubicBezTo>
                  <a:pt x="38137" y="35285"/>
                  <a:pt x="38126" y="35280"/>
                  <a:pt x="38115" y="35280"/>
                </a:cubicBezTo>
                <a:cubicBezTo>
                  <a:pt x="38105" y="35280"/>
                  <a:pt x="38094" y="35285"/>
                  <a:pt x="38083" y="35296"/>
                </a:cubicBezTo>
                <a:cubicBezTo>
                  <a:pt x="34804" y="36218"/>
                  <a:pt x="31483" y="36861"/>
                  <a:pt x="28139" y="37568"/>
                </a:cubicBezTo>
                <a:cubicBezTo>
                  <a:pt x="26318" y="37954"/>
                  <a:pt x="24518" y="38382"/>
                  <a:pt x="22696" y="38682"/>
                </a:cubicBezTo>
                <a:cubicBezTo>
                  <a:pt x="21732" y="38854"/>
                  <a:pt x="20746" y="38982"/>
                  <a:pt x="19739" y="39068"/>
                </a:cubicBezTo>
                <a:cubicBezTo>
                  <a:pt x="19587" y="39081"/>
                  <a:pt x="19115" y="39190"/>
                  <a:pt x="18999" y="39190"/>
                </a:cubicBezTo>
                <a:cubicBezTo>
                  <a:pt x="18918" y="39190"/>
                  <a:pt x="19010" y="39137"/>
                  <a:pt x="19503" y="38961"/>
                </a:cubicBezTo>
                <a:cubicBezTo>
                  <a:pt x="19824" y="38854"/>
                  <a:pt x="20167" y="38768"/>
                  <a:pt x="20510" y="38704"/>
                </a:cubicBezTo>
                <a:cubicBezTo>
                  <a:pt x="23960" y="37954"/>
                  <a:pt x="27432" y="37032"/>
                  <a:pt x="30840" y="36089"/>
                </a:cubicBezTo>
                <a:cubicBezTo>
                  <a:pt x="33754" y="35253"/>
                  <a:pt x="36947" y="34803"/>
                  <a:pt x="39733" y="33560"/>
                </a:cubicBezTo>
                <a:close/>
                <a:moveTo>
                  <a:pt x="37205" y="35746"/>
                </a:moveTo>
                <a:cubicBezTo>
                  <a:pt x="36776" y="35939"/>
                  <a:pt x="36347" y="36089"/>
                  <a:pt x="35897" y="36218"/>
                </a:cubicBezTo>
                <a:cubicBezTo>
                  <a:pt x="35233" y="36432"/>
                  <a:pt x="34547" y="36582"/>
                  <a:pt x="33883" y="36732"/>
                </a:cubicBezTo>
                <a:cubicBezTo>
                  <a:pt x="32426" y="37075"/>
                  <a:pt x="30947" y="37396"/>
                  <a:pt x="29468" y="37696"/>
                </a:cubicBezTo>
                <a:cubicBezTo>
                  <a:pt x="27904" y="37996"/>
                  <a:pt x="26425" y="38575"/>
                  <a:pt x="24903" y="39089"/>
                </a:cubicBezTo>
                <a:cubicBezTo>
                  <a:pt x="23617" y="39539"/>
                  <a:pt x="22182" y="39625"/>
                  <a:pt x="20939" y="40204"/>
                </a:cubicBezTo>
                <a:lnTo>
                  <a:pt x="19138" y="39304"/>
                </a:lnTo>
                <a:cubicBezTo>
                  <a:pt x="22203" y="39089"/>
                  <a:pt x="25203" y="38404"/>
                  <a:pt x="28182" y="37761"/>
                </a:cubicBezTo>
                <a:cubicBezTo>
                  <a:pt x="31204" y="37118"/>
                  <a:pt x="34226" y="36561"/>
                  <a:pt x="37205" y="35746"/>
                </a:cubicBezTo>
                <a:close/>
                <a:moveTo>
                  <a:pt x="37805" y="35661"/>
                </a:moveTo>
                <a:cubicBezTo>
                  <a:pt x="37333" y="36175"/>
                  <a:pt x="36883" y="36689"/>
                  <a:pt x="36412" y="37204"/>
                </a:cubicBezTo>
                <a:cubicBezTo>
                  <a:pt x="33690" y="37954"/>
                  <a:pt x="30882" y="38468"/>
                  <a:pt x="28139" y="39132"/>
                </a:cubicBezTo>
                <a:cubicBezTo>
                  <a:pt x="26789" y="39454"/>
                  <a:pt x="25418" y="39625"/>
                  <a:pt x="24046" y="39882"/>
                </a:cubicBezTo>
                <a:cubicBezTo>
                  <a:pt x="23253" y="40054"/>
                  <a:pt x="22460" y="40182"/>
                  <a:pt x="21667" y="40247"/>
                </a:cubicBezTo>
                <a:cubicBezTo>
                  <a:pt x="21619" y="40249"/>
                  <a:pt x="21578" y="40250"/>
                  <a:pt x="21545" y="40250"/>
                </a:cubicBezTo>
                <a:cubicBezTo>
                  <a:pt x="20937" y="40250"/>
                  <a:pt x="22624" y="39902"/>
                  <a:pt x="22867" y="39861"/>
                </a:cubicBezTo>
                <a:cubicBezTo>
                  <a:pt x="25611" y="39304"/>
                  <a:pt x="28182" y="38146"/>
                  <a:pt x="30968" y="37589"/>
                </a:cubicBezTo>
                <a:cubicBezTo>
                  <a:pt x="33240" y="37161"/>
                  <a:pt x="35726" y="36753"/>
                  <a:pt x="37805" y="35661"/>
                </a:cubicBezTo>
                <a:close/>
                <a:moveTo>
                  <a:pt x="35362" y="37675"/>
                </a:moveTo>
                <a:lnTo>
                  <a:pt x="34526" y="37996"/>
                </a:lnTo>
                <a:cubicBezTo>
                  <a:pt x="33304" y="38468"/>
                  <a:pt x="32040" y="38897"/>
                  <a:pt x="30775" y="39304"/>
                </a:cubicBezTo>
                <a:cubicBezTo>
                  <a:pt x="29511" y="39711"/>
                  <a:pt x="28182" y="40054"/>
                  <a:pt x="26896" y="40461"/>
                </a:cubicBezTo>
                <a:cubicBezTo>
                  <a:pt x="25782" y="40804"/>
                  <a:pt x="24560" y="41018"/>
                  <a:pt x="23489" y="41490"/>
                </a:cubicBezTo>
                <a:lnTo>
                  <a:pt x="21410" y="40440"/>
                </a:lnTo>
                <a:lnTo>
                  <a:pt x="21410" y="40440"/>
                </a:lnTo>
                <a:cubicBezTo>
                  <a:pt x="21531" y="40445"/>
                  <a:pt x="21653" y="40448"/>
                  <a:pt x="21775" y="40448"/>
                </a:cubicBezTo>
                <a:cubicBezTo>
                  <a:pt x="23585" y="40448"/>
                  <a:pt x="25554" y="39881"/>
                  <a:pt x="27261" y="39539"/>
                </a:cubicBezTo>
                <a:cubicBezTo>
                  <a:pt x="29832" y="39004"/>
                  <a:pt x="32383" y="38318"/>
                  <a:pt x="34976" y="37761"/>
                </a:cubicBezTo>
                <a:lnTo>
                  <a:pt x="35362" y="37675"/>
                </a:lnTo>
                <a:close/>
                <a:moveTo>
                  <a:pt x="36004" y="37611"/>
                </a:moveTo>
                <a:lnTo>
                  <a:pt x="36004" y="37611"/>
                </a:lnTo>
                <a:cubicBezTo>
                  <a:pt x="35426" y="38254"/>
                  <a:pt x="34826" y="38875"/>
                  <a:pt x="34247" y="39497"/>
                </a:cubicBezTo>
                <a:cubicBezTo>
                  <a:pt x="32640" y="39904"/>
                  <a:pt x="30947" y="40140"/>
                  <a:pt x="29318" y="40461"/>
                </a:cubicBezTo>
                <a:cubicBezTo>
                  <a:pt x="28354" y="40654"/>
                  <a:pt x="27389" y="40804"/>
                  <a:pt x="26425" y="40997"/>
                </a:cubicBezTo>
                <a:cubicBezTo>
                  <a:pt x="26018" y="41061"/>
                  <a:pt x="25632" y="41168"/>
                  <a:pt x="25246" y="41275"/>
                </a:cubicBezTo>
                <a:cubicBezTo>
                  <a:pt x="25052" y="41350"/>
                  <a:pt x="23954" y="41612"/>
                  <a:pt x="23775" y="41612"/>
                </a:cubicBezTo>
                <a:cubicBezTo>
                  <a:pt x="23698" y="41612"/>
                  <a:pt x="23795" y="41562"/>
                  <a:pt x="24218" y="41425"/>
                </a:cubicBezTo>
                <a:lnTo>
                  <a:pt x="24218" y="41404"/>
                </a:lnTo>
                <a:cubicBezTo>
                  <a:pt x="28161" y="40118"/>
                  <a:pt x="32147" y="39111"/>
                  <a:pt x="36004" y="37611"/>
                </a:cubicBezTo>
                <a:close/>
                <a:moveTo>
                  <a:pt x="32168" y="40140"/>
                </a:moveTo>
                <a:lnTo>
                  <a:pt x="30968" y="40461"/>
                </a:lnTo>
                <a:cubicBezTo>
                  <a:pt x="29018" y="40997"/>
                  <a:pt x="27175" y="41725"/>
                  <a:pt x="25268" y="42390"/>
                </a:cubicBezTo>
                <a:lnTo>
                  <a:pt x="25139" y="42325"/>
                </a:lnTo>
                <a:lnTo>
                  <a:pt x="24046" y="41747"/>
                </a:lnTo>
                <a:cubicBezTo>
                  <a:pt x="25332" y="41704"/>
                  <a:pt x="26704" y="41147"/>
                  <a:pt x="27925" y="40932"/>
                </a:cubicBezTo>
                <a:cubicBezTo>
                  <a:pt x="29339" y="40675"/>
                  <a:pt x="30754" y="40418"/>
                  <a:pt x="32168" y="40140"/>
                </a:cubicBezTo>
                <a:close/>
                <a:moveTo>
                  <a:pt x="33904" y="39861"/>
                </a:moveTo>
                <a:lnTo>
                  <a:pt x="33904" y="39861"/>
                </a:lnTo>
                <a:cubicBezTo>
                  <a:pt x="33690" y="40075"/>
                  <a:pt x="33497" y="40268"/>
                  <a:pt x="33304" y="40482"/>
                </a:cubicBezTo>
                <a:cubicBezTo>
                  <a:pt x="31954" y="40697"/>
                  <a:pt x="30625" y="40997"/>
                  <a:pt x="29318" y="41383"/>
                </a:cubicBezTo>
                <a:cubicBezTo>
                  <a:pt x="28611" y="41575"/>
                  <a:pt x="27925" y="41833"/>
                  <a:pt x="27239" y="42047"/>
                </a:cubicBezTo>
                <a:cubicBezTo>
                  <a:pt x="26961" y="42133"/>
                  <a:pt x="26661" y="42218"/>
                  <a:pt x="26382" y="42283"/>
                </a:cubicBezTo>
                <a:cubicBezTo>
                  <a:pt x="25761" y="42433"/>
                  <a:pt x="25525" y="42475"/>
                  <a:pt x="25482" y="42497"/>
                </a:cubicBezTo>
                <a:lnTo>
                  <a:pt x="25482" y="42497"/>
                </a:lnTo>
                <a:cubicBezTo>
                  <a:pt x="25525" y="42475"/>
                  <a:pt x="25889" y="42368"/>
                  <a:pt x="26082" y="42304"/>
                </a:cubicBezTo>
                <a:cubicBezTo>
                  <a:pt x="28654" y="41340"/>
                  <a:pt x="31290" y="40675"/>
                  <a:pt x="33904" y="39861"/>
                </a:cubicBezTo>
                <a:close/>
                <a:moveTo>
                  <a:pt x="32941" y="40749"/>
                </a:moveTo>
                <a:cubicBezTo>
                  <a:pt x="33161" y="40749"/>
                  <a:pt x="31761" y="41211"/>
                  <a:pt x="31761" y="41211"/>
                </a:cubicBezTo>
                <a:cubicBezTo>
                  <a:pt x="31075" y="41490"/>
                  <a:pt x="30347" y="41704"/>
                  <a:pt x="29661" y="41940"/>
                </a:cubicBezTo>
                <a:cubicBezTo>
                  <a:pt x="28675" y="42261"/>
                  <a:pt x="27646" y="42476"/>
                  <a:pt x="26811" y="43076"/>
                </a:cubicBezTo>
                <a:cubicBezTo>
                  <a:pt x="26789" y="43076"/>
                  <a:pt x="26789" y="43097"/>
                  <a:pt x="26768" y="43118"/>
                </a:cubicBezTo>
                <a:cubicBezTo>
                  <a:pt x="26403" y="42926"/>
                  <a:pt x="26039" y="42754"/>
                  <a:pt x="25675" y="42583"/>
                </a:cubicBezTo>
                <a:cubicBezTo>
                  <a:pt x="26661" y="42433"/>
                  <a:pt x="27625" y="42175"/>
                  <a:pt x="28568" y="41833"/>
                </a:cubicBezTo>
                <a:cubicBezTo>
                  <a:pt x="29875" y="41425"/>
                  <a:pt x="31183" y="41083"/>
                  <a:pt x="32533" y="40825"/>
                </a:cubicBezTo>
                <a:cubicBezTo>
                  <a:pt x="32767" y="40771"/>
                  <a:pt x="32893" y="40749"/>
                  <a:pt x="32941" y="40749"/>
                </a:cubicBezTo>
                <a:close/>
                <a:moveTo>
                  <a:pt x="32815" y="40973"/>
                </a:moveTo>
                <a:cubicBezTo>
                  <a:pt x="32413" y="41395"/>
                  <a:pt x="31991" y="41817"/>
                  <a:pt x="31568" y="42240"/>
                </a:cubicBezTo>
                <a:cubicBezTo>
                  <a:pt x="30754" y="42283"/>
                  <a:pt x="29940" y="42454"/>
                  <a:pt x="29168" y="42711"/>
                </a:cubicBezTo>
                <a:cubicBezTo>
                  <a:pt x="28761" y="42840"/>
                  <a:pt x="28354" y="42947"/>
                  <a:pt x="27968" y="43033"/>
                </a:cubicBezTo>
                <a:cubicBezTo>
                  <a:pt x="27615" y="43105"/>
                  <a:pt x="27404" y="43134"/>
                  <a:pt x="27294" y="43134"/>
                </a:cubicBezTo>
                <a:cubicBezTo>
                  <a:pt x="26882" y="43134"/>
                  <a:pt x="27891" y="42722"/>
                  <a:pt x="28247" y="42604"/>
                </a:cubicBezTo>
                <a:cubicBezTo>
                  <a:pt x="29776" y="42116"/>
                  <a:pt x="31347" y="41669"/>
                  <a:pt x="32815" y="40973"/>
                </a:cubicBezTo>
                <a:close/>
                <a:moveTo>
                  <a:pt x="31183" y="42647"/>
                </a:moveTo>
                <a:lnTo>
                  <a:pt x="31183" y="42647"/>
                </a:lnTo>
                <a:cubicBezTo>
                  <a:pt x="30818" y="43011"/>
                  <a:pt x="30432" y="43397"/>
                  <a:pt x="30068" y="43761"/>
                </a:cubicBezTo>
                <a:cubicBezTo>
                  <a:pt x="30047" y="43761"/>
                  <a:pt x="30047" y="43783"/>
                  <a:pt x="30047" y="43783"/>
                </a:cubicBezTo>
                <a:lnTo>
                  <a:pt x="30025" y="43783"/>
                </a:lnTo>
                <a:cubicBezTo>
                  <a:pt x="29845" y="43741"/>
                  <a:pt x="29665" y="43718"/>
                  <a:pt x="29486" y="43718"/>
                </a:cubicBezTo>
                <a:cubicBezTo>
                  <a:pt x="29387" y="43718"/>
                  <a:pt x="29288" y="43725"/>
                  <a:pt x="29189" y="43740"/>
                </a:cubicBezTo>
                <a:cubicBezTo>
                  <a:pt x="29122" y="43745"/>
                  <a:pt x="29065" y="43748"/>
                  <a:pt x="29017" y="43748"/>
                </a:cubicBezTo>
                <a:cubicBezTo>
                  <a:pt x="28319" y="43748"/>
                  <a:pt x="29594" y="43196"/>
                  <a:pt x="29875" y="43076"/>
                </a:cubicBezTo>
                <a:cubicBezTo>
                  <a:pt x="30325" y="42926"/>
                  <a:pt x="30754" y="42797"/>
                  <a:pt x="31183" y="42647"/>
                </a:cubicBezTo>
                <a:close/>
                <a:moveTo>
                  <a:pt x="31186" y="42403"/>
                </a:moveTo>
                <a:cubicBezTo>
                  <a:pt x="31228" y="42403"/>
                  <a:pt x="31204" y="42423"/>
                  <a:pt x="31075" y="42476"/>
                </a:cubicBezTo>
                <a:cubicBezTo>
                  <a:pt x="30132" y="42840"/>
                  <a:pt x="28932" y="42968"/>
                  <a:pt x="28289" y="43826"/>
                </a:cubicBezTo>
                <a:cubicBezTo>
                  <a:pt x="28268" y="43869"/>
                  <a:pt x="28268" y="43911"/>
                  <a:pt x="28311" y="43933"/>
                </a:cubicBezTo>
                <a:lnTo>
                  <a:pt x="28289" y="43933"/>
                </a:lnTo>
                <a:cubicBezTo>
                  <a:pt x="27904" y="43697"/>
                  <a:pt x="27496" y="43483"/>
                  <a:pt x="27089" y="43268"/>
                </a:cubicBezTo>
                <a:lnTo>
                  <a:pt x="27089" y="43268"/>
                </a:lnTo>
                <a:cubicBezTo>
                  <a:pt x="27148" y="43271"/>
                  <a:pt x="27206" y="43272"/>
                  <a:pt x="27265" y="43272"/>
                </a:cubicBezTo>
                <a:cubicBezTo>
                  <a:pt x="27785" y="43272"/>
                  <a:pt x="28303" y="43187"/>
                  <a:pt x="28804" y="43033"/>
                </a:cubicBezTo>
                <a:cubicBezTo>
                  <a:pt x="29211" y="42926"/>
                  <a:pt x="29618" y="42797"/>
                  <a:pt x="30025" y="42690"/>
                </a:cubicBezTo>
                <a:cubicBezTo>
                  <a:pt x="30092" y="42656"/>
                  <a:pt x="31041" y="42403"/>
                  <a:pt x="31186" y="42403"/>
                </a:cubicBezTo>
                <a:close/>
                <a:moveTo>
                  <a:pt x="28560" y="43973"/>
                </a:moveTo>
                <a:cubicBezTo>
                  <a:pt x="28895" y="43973"/>
                  <a:pt x="29570" y="43997"/>
                  <a:pt x="29618" y="44190"/>
                </a:cubicBezTo>
                <a:cubicBezTo>
                  <a:pt x="29490" y="44319"/>
                  <a:pt x="29361" y="44447"/>
                  <a:pt x="29211" y="44554"/>
                </a:cubicBezTo>
                <a:cubicBezTo>
                  <a:pt x="28954" y="44340"/>
                  <a:pt x="28675" y="44147"/>
                  <a:pt x="28375" y="43976"/>
                </a:cubicBezTo>
                <a:cubicBezTo>
                  <a:pt x="28375" y="43976"/>
                  <a:pt x="28449" y="43973"/>
                  <a:pt x="28560" y="43973"/>
                </a:cubicBezTo>
                <a:close/>
                <a:moveTo>
                  <a:pt x="3001" y="32039"/>
                </a:moveTo>
                <a:cubicBezTo>
                  <a:pt x="7223" y="34396"/>
                  <a:pt x="11681" y="36346"/>
                  <a:pt x="16010" y="38489"/>
                </a:cubicBezTo>
                <a:cubicBezTo>
                  <a:pt x="18817" y="39882"/>
                  <a:pt x="21624" y="41275"/>
                  <a:pt x="24410" y="42711"/>
                </a:cubicBezTo>
                <a:cubicBezTo>
                  <a:pt x="25825" y="43440"/>
                  <a:pt x="27561" y="44083"/>
                  <a:pt x="28825" y="45111"/>
                </a:cubicBezTo>
                <a:cubicBezTo>
                  <a:pt x="28782" y="45283"/>
                  <a:pt x="28739" y="45454"/>
                  <a:pt x="28675" y="45647"/>
                </a:cubicBezTo>
                <a:cubicBezTo>
                  <a:pt x="27068" y="45004"/>
                  <a:pt x="25503" y="44104"/>
                  <a:pt x="23960" y="43333"/>
                </a:cubicBezTo>
                <a:cubicBezTo>
                  <a:pt x="21239" y="41983"/>
                  <a:pt x="18517" y="40611"/>
                  <a:pt x="15817" y="39282"/>
                </a:cubicBezTo>
                <a:cubicBezTo>
                  <a:pt x="14038" y="38404"/>
                  <a:pt x="12195" y="37611"/>
                  <a:pt x="10459" y="36668"/>
                </a:cubicBezTo>
                <a:cubicBezTo>
                  <a:pt x="7973" y="35318"/>
                  <a:pt x="5466" y="33603"/>
                  <a:pt x="2765" y="32725"/>
                </a:cubicBezTo>
                <a:lnTo>
                  <a:pt x="2723" y="32725"/>
                </a:lnTo>
                <a:cubicBezTo>
                  <a:pt x="2830" y="32489"/>
                  <a:pt x="2915" y="32253"/>
                  <a:pt x="3001" y="32039"/>
                </a:cubicBezTo>
                <a:close/>
                <a:moveTo>
                  <a:pt x="2530" y="33346"/>
                </a:moveTo>
                <a:lnTo>
                  <a:pt x="2594" y="33389"/>
                </a:lnTo>
                <a:cubicBezTo>
                  <a:pt x="5294" y="34268"/>
                  <a:pt x="7823" y="36025"/>
                  <a:pt x="10330" y="37375"/>
                </a:cubicBezTo>
                <a:cubicBezTo>
                  <a:pt x="12088" y="38318"/>
                  <a:pt x="13931" y="39111"/>
                  <a:pt x="15688" y="39990"/>
                </a:cubicBezTo>
                <a:cubicBezTo>
                  <a:pt x="18410" y="41340"/>
                  <a:pt x="21132" y="42690"/>
                  <a:pt x="23832" y="44040"/>
                </a:cubicBezTo>
                <a:cubicBezTo>
                  <a:pt x="25353" y="44790"/>
                  <a:pt x="26875" y="45669"/>
                  <a:pt x="28461" y="46290"/>
                </a:cubicBezTo>
                <a:cubicBezTo>
                  <a:pt x="28375" y="46569"/>
                  <a:pt x="28289" y="46847"/>
                  <a:pt x="28225" y="47126"/>
                </a:cubicBezTo>
                <a:cubicBezTo>
                  <a:pt x="23768" y="44811"/>
                  <a:pt x="19138" y="42797"/>
                  <a:pt x="14617" y="40654"/>
                </a:cubicBezTo>
                <a:cubicBezTo>
                  <a:pt x="10459" y="38682"/>
                  <a:pt x="6173" y="36732"/>
                  <a:pt x="2272" y="34289"/>
                </a:cubicBezTo>
                <a:cubicBezTo>
                  <a:pt x="2337" y="33967"/>
                  <a:pt x="2423" y="33667"/>
                  <a:pt x="2530" y="33346"/>
                </a:cubicBezTo>
                <a:close/>
                <a:moveTo>
                  <a:pt x="58892" y="14937"/>
                </a:moveTo>
                <a:cubicBezTo>
                  <a:pt x="58892" y="15151"/>
                  <a:pt x="58935" y="15387"/>
                  <a:pt x="58978" y="15601"/>
                </a:cubicBezTo>
                <a:lnTo>
                  <a:pt x="58957" y="15601"/>
                </a:lnTo>
                <a:cubicBezTo>
                  <a:pt x="56578" y="17766"/>
                  <a:pt x="54499" y="20316"/>
                  <a:pt x="52292" y="22652"/>
                </a:cubicBezTo>
                <a:cubicBezTo>
                  <a:pt x="50106" y="24988"/>
                  <a:pt x="48027" y="27303"/>
                  <a:pt x="45820" y="29553"/>
                </a:cubicBezTo>
                <a:cubicBezTo>
                  <a:pt x="40741" y="34653"/>
                  <a:pt x="35854" y="39925"/>
                  <a:pt x="30904" y="45133"/>
                </a:cubicBezTo>
                <a:cubicBezTo>
                  <a:pt x="30218" y="45862"/>
                  <a:pt x="29532" y="46569"/>
                  <a:pt x="28868" y="47276"/>
                </a:cubicBezTo>
                <a:cubicBezTo>
                  <a:pt x="28954" y="46933"/>
                  <a:pt x="29082" y="46569"/>
                  <a:pt x="29189" y="46226"/>
                </a:cubicBezTo>
                <a:cubicBezTo>
                  <a:pt x="29232" y="46204"/>
                  <a:pt x="29254" y="46183"/>
                  <a:pt x="29297" y="46162"/>
                </a:cubicBezTo>
                <a:cubicBezTo>
                  <a:pt x="30690" y="44919"/>
                  <a:pt x="31911" y="43461"/>
                  <a:pt x="33197" y="42111"/>
                </a:cubicBezTo>
                <a:cubicBezTo>
                  <a:pt x="35919" y="39239"/>
                  <a:pt x="38662" y="36346"/>
                  <a:pt x="41384" y="33475"/>
                </a:cubicBezTo>
                <a:cubicBezTo>
                  <a:pt x="46763" y="27774"/>
                  <a:pt x="52163" y="22073"/>
                  <a:pt x="57542" y="16373"/>
                </a:cubicBezTo>
                <a:cubicBezTo>
                  <a:pt x="57992" y="15901"/>
                  <a:pt x="58421" y="15408"/>
                  <a:pt x="58892" y="14937"/>
                </a:cubicBezTo>
                <a:close/>
                <a:moveTo>
                  <a:pt x="2165" y="35018"/>
                </a:moveTo>
                <a:lnTo>
                  <a:pt x="2165" y="35018"/>
                </a:lnTo>
                <a:cubicBezTo>
                  <a:pt x="6001" y="37375"/>
                  <a:pt x="10202" y="39304"/>
                  <a:pt x="14274" y="41233"/>
                </a:cubicBezTo>
                <a:cubicBezTo>
                  <a:pt x="18860" y="43418"/>
                  <a:pt x="23553" y="45454"/>
                  <a:pt x="28075" y="47812"/>
                </a:cubicBezTo>
                <a:cubicBezTo>
                  <a:pt x="28011" y="48155"/>
                  <a:pt x="27968" y="48519"/>
                  <a:pt x="27968" y="48883"/>
                </a:cubicBezTo>
                <a:cubicBezTo>
                  <a:pt x="26811" y="48112"/>
                  <a:pt x="25375" y="47597"/>
                  <a:pt x="24132" y="46997"/>
                </a:cubicBezTo>
                <a:cubicBezTo>
                  <a:pt x="21260" y="45604"/>
                  <a:pt x="18346" y="44211"/>
                  <a:pt x="15452" y="42818"/>
                </a:cubicBezTo>
                <a:cubicBezTo>
                  <a:pt x="12559" y="41425"/>
                  <a:pt x="9602" y="40011"/>
                  <a:pt x="6687" y="38597"/>
                </a:cubicBezTo>
                <a:cubicBezTo>
                  <a:pt x="5359" y="37932"/>
                  <a:pt x="3387" y="37246"/>
                  <a:pt x="2315" y="36368"/>
                </a:cubicBezTo>
                <a:lnTo>
                  <a:pt x="2294" y="36368"/>
                </a:lnTo>
                <a:cubicBezTo>
                  <a:pt x="2272" y="36346"/>
                  <a:pt x="2230" y="36325"/>
                  <a:pt x="2187" y="36303"/>
                </a:cubicBezTo>
                <a:cubicBezTo>
                  <a:pt x="2122" y="35875"/>
                  <a:pt x="2101" y="35446"/>
                  <a:pt x="2165" y="35018"/>
                </a:cubicBezTo>
                <a:close/>
                <a:moveTo>
                  <a:pt x="59150" y="16351"/>
                </a:moveTo>
                <a:cubicBezTo>
                  <a:pt x="59171" y="16416"/>
                  <a:pt x="59192" y="16459"/>
                  <a:pt x="59214" y="16523"/>
                </a:cubicBezTo>
                <a:cubicBezTo>
                  <a:pt x="58271" y="17209"/>
                  <a:pt x="57478" y="18259"/>
                  <a:pt x="56707" y="19116"/>
                </a:cubicBezTo>
                <a:cubicBezTo>
                  <a:pt x="55099" y="20852"/>
                  <a:pt x="53492" y="22609"/>
                  <a:pt x="51885" y="24367"/>
                </a:cubicBezTo>
                <a:cubicBezTo>
                  <a:pt x="49634" y="26831"/>
                  <a:pt x="47406" y="29317"/>
                  <a:pt x="45091" y="31717"/>
                </a:cubicBezTo>
                <a:cubicBezTo>
                  <a:pt x="39605" y="37418"/>
                  <a:pt x="34054" y="43054"/>
                  <a:pt x="28675" y="48862"/>
                </a:cubicBezTo>
                <a:lnTo>
                  <a:pt x="28632" y="48905"/>
                </a:lnTo>
                <a:cubicBezTo>
                  <a:pt x="28632" y="48733"/>
                  <a:pt x="28632" y="48583"/>
                  <a:pt x="28632" y="48412"/>
                </a:cubicBezTo>
                <a:cubicBezTo>
                  <a:pt x="28697" y="48390"/>
                  <a:pt x="28761" y="48369"/>
                  <a:pt x="28804" y="48305"/>
                </a:cubicBezTo>
                <a:cubicBezTo>
                  <a:pt x="37890" y="38425"/>
                  <a:pt x="47363" y="28846"/>
                  <a:pt x="56556" y="19073"/>
                </a:cubicBezTo>
                <a:cubicBezTo>
                  <a:pt x="57414" y="18173"/>
                  <a:pt x="58250" y="17209"/>
                  <a:pt x="59150" y="16351"/>
                </a:cubicBezTo>
                <a:close/>
                <a:moveTo>
                  <a:pt x="2680" y="37439"/>
                </a:moveTo>
                <a:lnTo>
                  <a:pt x="2680" y="37439"/>
                </a:lnTo>
                <a:cubicBezTo>
                  <a:pt x="3708" y="38039"/>
                  <a:pt x="4951" y="38511"/>
                  <a:pt x="5959" y="38982"/>
                </a:cubicBezTo>
                <a:cubicBezTo>
                  <a:pt x="8830" y="40397"/>
                  <a:pt x="11723" y="41790"/>
                  <a:pt x="14617" y="43183"/>
                </a:cubicBezTo>
                <a:cubicBezTo>
                  <a:pt x="17553" y="44576"/>
                  <a:pt x="20489" y="45990"/>
                  <a:pt x="23425" y="47405"/>
                </a:cubicBezTo>
                <a:cubicBezTo>
                  <a:pt x="24882" y="48112"/>
                  <a:pt x="26618" y="48733"/>
                  <a:pt x="27946" y="49698"/>
                </a:cubicBezTo>
                <a:cubicBezTo>
                  <a:pt x="27989" y="49719"/>
                  <a:pt x="28032" y="49741"/>
                  <a:pt x="28075" y="49741"/>
                </a:cubicBezTo>
                <a:cubicBezTo>
                  <a:pt x="28161" y="50062"/>
                  <a:pt x="28289" y="50383"/>
                  <a:pt x="28482" y="50662"/>
                </a:cubicBezTo>
                <a:cubicBezTo>
                  <a:pt x="24175" y="48926"/>
                  <a:pt x="20017" y="46590"/>
                  <a:pt x="15881" y="44533"/>
                </a:cubicBezTo>
                <a:cubicBezTo>
                  <a:pt x="13031" y="43118"/>
                  <a:pt x="10180" y="41683"/>
                  <a:pt x="7352" y="40204"/>
                </a:cubicBezTo>
                <a:cubicBezTo>
                  <a:pt x="5851" y="39411"/>
                  <a:pt x="4201" y="38682"/>
                  <a:pt x="2808" y="37675"/>
                </a:cubicBezTo>
                <a:cubicBezTo>
                  <a:pt x="2787" y="37654"/>
                  <a:pt x="2765" y="37632"/>
                  <a:pt x="2723" y="37611"/>
                </a:cubicBezTo>
                <a:cubicBezTo>
                  <a:pt x="2744" y="37546"/>
                  <a:pt x="2723" y="37482"/>
                  <a:pt x="2680" y="37439"/>
                </a:cubicBezTo>
                <a:close/>
                <a:moveTo>
                  <a:pt x="59557" y="17144"/>
                </a:moveTo>
                <a:cubicBezTo>
                  <a:pt x="59707" y="17402"/>
                  <a:pt x="59943" y="17616"/>
                  <a:pt x="60200" y="17744"/>
                </a:cubicBezTo>
                <a:cubicBezTo>
                  <a:pt x="59964" y="18087"/>
                  <a:pt x="59535" y="18537"/>
                  <a:pt x="59321" y="18795"/>
                </a:cubicBezTo>
                <a:cubicBezTo>
                  <a:pt x="58442" y="19802"/>
                  <a:pt x="57542" y="20788"/>
                  <a:pt x="56642" y="21773"/>
                </a:cubicBezTo>
                <a:cubicBezTo>
                  <a:pt x="53921" y="24731"/>
                  <a:pt x="51156" y="27667"/>
                  <a:pt x="48391" y="30581"/>
                </a:cubicBezTo>
                <a:cubicBezTo>
                  <a:pt x="42755" y="36539"/>
                  <a:pt x="37076" y="42476"/>
                  <a:pt x="31440" y="48433"/>
                </a:cubicBezTo>
                <a:cubicBezTo>
                  <a:pt x="30732" y="49162"/>
                  <a:pt x="30025" y="49891"/>
                  <a:pt x="29339" y="50662"/>
                </a:cubicBezTo>
                <a:cubicBezTo>
                  <a:pt x="29104" y="50383"/>
                  <a:pt x="28911" y="50062"/>
                  <a:pt x="28782" y="49719"/>
                </a:cubicBezTo>
                <a:cubicBezTo>
                  <a:pt x="28825" y="49698"/>
                  <a:pt x="28868" y="49676"/>
                  <a:pt x="28889" y="49633"/>
                </a:cubicBezTo>
                <a:cubicBezTo>
                  <a:pt x="30882" y="47362"/>
                  <a:pt x="33047" y="45240"/>
                  <a:pt x="35147" y="43054"/>
                </a:cubicBezTo>
                <a:cubicBezTo>
                  <a:pt x="38298" y="39754"/>
                  <a:pt x="41448" y="36475"/>
                  <a:pt x="44620" y="33196"/>
                </a:cubicBezTo>
                <a:cubicBezTo>
                  <a:pt x="49634" y="27988"/>
                  <a:pt x="54221" y="22309"/>
                  <a:pt x="59407" y="17273"/>
                </a:cubicBezTo>
                <a:lnTo>
                  <a:pt x="59557" y="17144"/>
                </a:lnTo>
                <a:close/>
                <a:moveTo>
                  <a:pt x="31586" y="0"/>
                </a:moveTo>
                <a:cubicBezTo>
                  <a:pt x="31503" y="0"/>
                  <a:pt x="31419" y="34"/>
                  <a:pt x="31375" y="107"/>
                </a:cubicBezTo>
                <a:cubicBezTo>
                  <a:pt x="25953" y="5207"/>
                  <a:pt x="21024" y="10822"/>
                  <a:pt x="15967" y="16287"/>
                </a:cubicBezTo>
                <a:cubicBezTo>
                  <a:pt x="11381" y="21238"/>
                  <a:pt x="6623" y="26102"/>
                  <a:pt x="2315" y="31310"/>
                </a:cubicBezTo>
                <a:cubicBezTo>
                  <a:pt x="387" y="32617"/>
                  <a:pt x="1" y="37161"/>
                  <a:pt x="2380" y="38189"/>
                </a:cubicBezTo>
                <a:cubicBezTo>
                  <a:pt x="3773" y="39239"/>
                  <a:pt x="5487" y="39990"/>
                  <a:pt x="7030" y="40782"/>
                </a:cubicBezTo>
                <a:cubicBezTo>
                  <a:pt x="9859" y="42261"/>
                  <a:pt x="12688" y="43697"/>
                  <a:pt x="15538" y="45111"/>
                </a:cubicBezTo>
                <a:cubicBezTo>
                  <a:pt x="19996" y="47340"/>
                  <a:pt x="24475" y="49848"/>
                  <a:pt x="29147" y="51626"/>
                </a:cubicBezTo>
                <a:cubicBezTo>
                  <a:pt x="29188" y="51650"/>
                  <a:pt x="29230" y="51661"/>
                  <a:pt x="29271" y="51661"/>
                </a:cubicBezTo>
                <a:cubicBezTo>
                  <a:pt x="29381" y="51661"/>
                  <a:pt x="29480" y="51585"/>
                  <a:pt x="29511" y="51476"/>
                </a:cubicBezTo>
                <a:cubicBezTo>
                  <a:pt x="29554" y="51455"/>
                  <a:pt x="29597" y="51434"/>
                  <a:pt x="29618" y="51391"/>
                </a:cubicBezTo>
                <a:cubicBezTo>
                  <a:pt x="33647" y="46719"/>
                  <a:pt x="38126" y="42390"/>
                  <a:pt x="42391" y="37932"/>
                </a:cubicBezTo>
                <a:cubicBezTo>
                  <a:pt x="47963" y="32060"/>
                  <a:pt x="53599" y="26231"/>
                  <a:pt x="59000" y="20188"/>
                </a:cubicBezTo>
                <a:cubicBezTo>
                  <a:pt x="59643" y="19480"/>
                  <a:pt x="60735" y="18580"/>
                  <a:pt x="61078" y="17616"/>
                </a:cubicBezTo>
                <a:cubicBezTo>
                  <a:pt x="61121" y="17509"/>
                  <a:pt x="61078" y="17380"/>
                  <a:pt x="60993" y="17294"/>
                </a:cubicBezTo>
                <a:cubicBezTo>
                  <a:pt x="60928" y="17230"/>
                  <a:pt x="60821" y="17187"/>
                  <a:pt x="60735" y="17187"/>
                </a:cubicBezTo>
                <a:cubicBezTo>
                  <a:pt x="60729" y="17187"/>
                  <a:pt x="60723" y="17188"/>
                  <a:pt x="60717" y="17188"/>
                </a:cubicBezTo>
                <a:cubicBezTo>
                  <a:pt x="60129" y="17188"/>
                  <a:pt x="59834" y="16197"/>
                  <a:pt x="59707" y="15773"/>
                </a:cubicBezTo>
                <a:cubicBezTo>
                  <a:pt x="59407" y="14723"/>
                  <a:pt x="59514" y="13587"/>
                  <a:pt x="59964" y="12601"/>
                </a:cubicBezTo>
                <a:cubicBezTo>
                  <a:pt x="60028" y="12537"/>
                  <a:pt x="60050" y="12451"/>
                  <a:pt x="60028" y="12365"/>
                </a:cubicBezTo>
                <a:cubicBezTo>
                  <a:pt x="60028" y="12258"/>
                  <a:pt x="59964" y="12151"/>
                  <a:pt x="59857" y="12108"/>
                </a:cubicBezTo>
                <a:cubicBezTo>
                  <a:pt x="55699" y="10265"/>
                  <a:pt x="51542" y="8358"/>
                  <a:pt x="47363" y="6536"/>
                </a:cubicBezTo>
                <a:cubicBezTo>
                  <a:pt x="42219" y="4264"/>
                  <a:pt x="37055" y="1821"/>
                  <a:pt x="31697" y="21"/>
                </a:cubicBezTo>
                <a:cubicBezTo>
                  <a:pt x="31663" y="8"/>
                  <a:pt x="31625" y="0"/>
                  <a:pt x="31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"/>
          <p:cNvSpPr/>
          <p:nvPr/>
        </p:nvSpPr>
        <p:spPr>
          <a:xfrm>
            <a:off x="1830896" y="2782699"/>
            <a:ext cx="63192" cy="56152"/>
          </a:xfrm>
          <a:custGeom>
            <a:avLst/>
            <a:gdLst/>
            <a:ahLst/>
            <a:cxnLst/>
            <a:rect l="l" t="t" r="r" b="b"/>
            <a:pathLst>
              <a:path w="1912" h="1699" extrusionOk="0">
                <a:moveTo>
                  <a:pt x="934" y="376"/>
                </a:moveTo>
                <a:cubicBezTo>
                  <a:pt x="1175" y="376"/>
                  <a:pt x="1425" y="487"/>
                  <a:pt x="1502" y="640"/>
                </a:cubicBezTo>
                <a:cubicBezTo>
                  <a:pt x="1536" y="743"/>
                  <a:pt x="1536" y="845"/>
                  <a:pt x="1502" y="948"/>
                </a:cubicBezTo>
                <a:cubicBezTo>
                  <a:pt x="1434" y="1050"/>
                  <a:pt x="1365" y="1152"/>
                  <a:pt x="1297" y="1255"/>
                </a:cubicBezTo>
                <a:cubicBezTo>
                  <a:pt x="1197" y="1299"/>
                  <a:pt x="1094" y="1322"/>
                  <a:pt x="994" y="1322"/>
                </a:cubicBezTo>
                <a:cubicBezTo>
                  <a:pt x="786" y="1322"/>
                  <a:pt x="593" y="1223"/>
                  <a:pt x="478" y="1016"/>
                </a:cubicBezTo>
                <a:cubicBezTo>
                  <a:pt x="410" y="913"/>
                  <a:pt x="410" y="743"/>
                  <a:pt x="478" y="606"/>
                </a:cubicBezTo>
                <a:cubicBezTo>
                  <a:pt x="568" y="442"/>
                  <a:pt x="748" y="376"/>
                  <a:pt x="934" y="376"/>
                </a:cubicBezTo>
                <a:close/>
                <a:moveTo>
                  <a:pt x="904" y="1"/>
                </a:moveTo>
                <a:cubicBezTo>
                  <a:pt x="819" y="1"/>
                  <a:pt x="734" y="9"/>
                  <a:pt x="649" y="26"/>
                </a:cubicBezTo>
                <a:cubicBezTo>
                  <a:pt x="308" y="26"/>
                  <a:pt x="0" y="572"/>
                  <a:pt x="35" y="913"/>
                </a:cubicBezTo>
                <a:cubicBezTo>
                  <a:pt x="103" y="1357"/>
                  <a:pt x="512" y="1698"/>
                  <a:pt x="956" y="1698"/>
                </a:cubicBezTo>
                <a:cubicBezTo>
                  <a:pt x="1399" y="1698"/>
                  <a:pt x="1809" y="1391"/>
                  <a:pt x="1911" y="948"/>
                </a:cubicBezTo>
                <a:cubicBezTo>
                  <a:pt x="1911" y="811"/>
                  <a:pt x="1911" y="675"/>
                  <a:pt x="1877" y="504"/>
                </a:cubicBezTo>
                <a:cubicBezTo>
                  <a:pt x="1775" y="402"/>
                  <a:pt x="1707" y="333"/>
                  <a:pt x="1638" y="231"/>
                </a:cubicBezTo>
                <a:cubicBezTo>
                  <a:pt x="1408" y="77"/>
                  <a:pt x="1159" y="1"/>
                  <a:pt x="9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618107" y="3405970"/>
            <a:ext cx="58664" cy="54962"/>
          </a:xfrm>
          <a:custGeom>
            <a:avLst/>
            <a:gdLst/>
            <a:ahLst/>
            <a:cxnLst/>
            <a:rect l="l" t="t" r="r" b="b"/>
            <a:pathLst>
              <a:path w="1775" h="1663" extrusionOk="0">
                <a:moveTo>
                  <a:pt x="702" y="369"/>
                </a:moveTo>
                <a:cubicBezTo>
                  <a:pt x="887" y="369"/>
                  <a:pt x="1077" y="439"/>
                  <a:pt x="1229" y="566"/>
                </a:cubicBezTo>
                <a:cubicBezTo>
                  <a:pt x="1331" y="668"/>
                  <a:pt x="1399" y="839"/>
                  <a:pt x="1331" y="975"/>
                </a:cubicBezTo>
                <a:cubicBezTo>
                  <a:pt x="1263" y="1146"/>
                  <a:pt x="1126" y="1248"/>
                  <a:pt x="956" y="1248"/>
                </a:cubicBezTo>
                <a:cubicBezTo>
                  <a:pt x="926" y="1254"/>
                  <a:pt x="898" y="1257"/>
                  <a:pt x="871" y="1257"/>
                </a:cubicBezTo>
                <a:cubicBezTo>
                  <a:pt x="740" y="1257"/>
                  <a:pt x="637" y="1191"/>
                  <a:pt x="580" y="1078"/>
                </a:cubicBezTo>
                <a:cubicBezTo>
                  <a:pt x="444" y="873"/>
                  <a:pt x="444" y="600"/>
                  <a:pt x="512" y="395"/>
                </a:cubicBezTo>
                <a:cubicBezTo>
                  <a:pt x="574" y="378"/>
                  <a:pt x="638" y="369"/>
                  <a:pt x="702" y="369"/>
                </a:cubicBezTo>
                <a:close/>
                <a:moveTo>
                  <a:pt x="716" y="1"/>
                </a:moveTo>
                <a:cubicBezTo>
                  <a:pt x="555" y="1"/>
                  <a:pt x="391" y="39"/>
                  <a:pt x="239" y="122"/>
                </a:cubicBezTo>
                <a:cubicBezTo>
                  <a:pt x="103" y="156"/>
                  <a:pt x="0" y="327"/>
                  <a:pt x="34" y="498"/>
                </a:cubicBezTo>
                <a:cubicBezTo>
                  <a:pt x="103" y="736"/>
                  <a:pt x="137" y="975"/>
                  <a:pt x="171" y="1214"/>
                </a:cubicBezTo>
                <a:cubicBezTo>
                  <a:pt x="296" y="1495"/>
                  <a:pt x="592" y="1662"/>
                  <a:pt x="877" y="1662"/>
                </a:cubicBezTo>
                <a:cubicBezTo>
                  <a:pt x="903" y="1662"/>
                  <a:pt x="930" y="1661"/>
                  <a:pt x="956" y="1658"/>
                </a:cubicBezTo>
                <a:cubicBezTo>
                  <a:pt x="1331" y="1624"/>
                  <a:pt x="1638" y="1385"/>
                  <a:pt x="1706" y="1044"/>
                </a:cubicBezTo>
                <a:cubicBezTo>
                  <a:pt x="1775" y="736"/>
                  <a:pt x="1638" y="395"/>
                  <a:pt x="1365" y="225"/>
                </a:cubicBezTo>
                <a:cubicBezTo>
                  <a:pt x="1183" y="83"/>
                  <a:pt x="952" y="1"/>
                  <a:pt x="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"/>
          <p:cNvSpPr/>
          <p:nvPr/>
        </p:nvSpPr>
        <p:spPr>
          <a:xfrm>
            <a:off x="8365877" y="264769"/>
            <a:ext cx="274084" cy="542714"/>
          </a:xfrm>
          <a:custGeom>
            <a:avLst/>
            <a:gdLst/>
            <a:ahLst/>
            <a:cxnLst/>
            <a:rect l="l" t="t" r="r" b="b"/>
            <a:pathLst>
              <a:path w="8293" h="16421" extrusionOk="0">
                <a:moveTo>
                  <a:pt x="4232" y="5877"/>
                </a:moveTo>
                <a:cubicBezTo>
                  <a:pt x="4266" y="6013"/>
                  <a:pt x="4266" y="6184"/>
                  <a:pt x="4300" y="6354"/>
                </a:cubicBezTo>
                <a:cubicBezTo>
                  <a:pt x="4403" y="6935"/>
                  <a:pt x="4642" y="7481"/>
                  <a:pt x="4949" y="7958"/>
                </a:cubicBezTo>
                <a:cubicBezTo>
                  <a:pt x="5222" y="8470"/>
                  <a:pt x="5699" y="8845"/>
                  <a:pt x="6211" y="9016"/>
                </a:cubicBezTo>
                <a:cubicBezTo>
                  <a:pt x="6587" y="9153"/>
                  <a:pt x="6928" y="9255"/>
                  <a:pt x="7269" y="9357"/>
                </a:cubicBezTo>
                <a:cubicBezTo>
                  <a:pt x="6177" y="9562"/>
                  <a:pt x="5290" y="10347"/>
                  <a:pt x="4983" y="11439"/>
                </a:cubicBezTo>
                <a:cubicBezTo>
                  <a:pt x="4710" y="12224"/>
                  <a:pt x="4505" y="13043"/>
                  <a:pt x="4300" y="13862"/>
                </a:cubicBezTo>
                <a:cubicBezTo>
                  <a:pt x="4266" y="13998"/>
                  <a:pt x="4232" y="14135"/>
                  <a:pt x="4198" y="14237"/>
                </a:cubicBezTo>
                <a:lnTo>
                  <a:pt x="4130" y="14237"/>
                </a:lnTo>
                <a:lnTo>
                  <a:pt x="4130" y="13691"/>
                </a:lnTo>
                <a:cubicBezTo>
                  <a:pt x="4130" y="12940"/>
                  <a:pt x="4027" y="12258"/>
                  <a:pt x="3891" y="11541"/>
                </a:cubicBezTo>
                <a:cubicBezTo>
                  <a:pt x="3686" y="10586"/>
                  <a:pt x="3004" y="9835"/>
                  <a:pt x="2048" y="9562"/>
                </a:cubicBezTo>
                <a:lnTo>
                  <a:pt x="1434" y="9391"/>
                </a:lnTo>
                <a:lnTo>
                  <a:pt x="1434" y="9323"/>
                </a:lnTo>
                <a:cubicBezTo>
                  <a:pt x="1536" y="9289"/>
                  <a:pt x="1673" y="9255"/>
                  <a:pt x="1809" y="9221"/>
                </a:cubicBezTo>
                <a:cubicBezTo>
                  <a:pt x="2355" y="9050"/>
                  <a:pt x="2833" y="8709"/>
                  <a:pt x="3174" y="8265"/>
                </a:cubicBezTo>
                <a:cubicBezTo>
                  <a:pt x="3618" y="7651"/>
                  <a:pt x="3925" y="6969"/>
                  <a:pt x="4096" y="6218"/>
                </a:cubicBezTo>
                <a:cubicBezTo>
                  <a:pt x="4096" y="6082"/>
                  <a:pt x="4130" y="5979"/>
                  <a:pt x="4232" y="5877"/>
                </a:cubicBezTo>
                <a:close/>
                <a:moveTo>
                  <a:pt x="4558" y="1"/>
                </a:moveTo>
                <a:cubicBezTo>
                  <a:pt x="4521" y="1"/>
                  <a:pt x="4466" y="85"/>
                  <a:pt x="4437" y="144"/>
                </a:cubicBezTo>
                <a:cubicBezTo>
                  <a:pt x="4403" y="178"/>
                  <a:pt x="4369" y="246"/>
                  <a:pt x="4369" y="315"/>
                </a:cubicBezTo>
                <a:cubicBezTo>
                  <a:pt x="4300" y="1202"/>
                  <a:pt x="4198" y="2089"/>
                  <a:pt x="4130" y="2976"/>
                </a:cubicBezTo>
                <a:cubicBezTo>
                  <a:pt x="4061" y="4068"/>
                  <a:pt x="3925" y="5160"/>
                  <a:pt x="3686" y="6218"/>
                </a:cubicBezTo>
                <a:cubicBezTo>
                  <a:pt x="3550" y="6866"/>
                  <a:pt x="3277" y="7481"/>
                  <a:pt x="2901" y="8027"/>
                </a:cubicBezTo>
                <a:cubicBezTo>
                  <a:pt x="2492" y="8624"/>
                  <a:pt x="1793" y="8990"/>
                  <a:pt x="1072" y="8990"/>
                </a:cubicBezTo>
                <a:cubicBezTo>
                  <a:pt x="1011" y="8990"/>
                  <a:pt x="949" y="8987"/>
                  <a:pt x="888" y="8982"/>
                </a:cubicBezTo>
                <a:lnTo>
                  <a:pt x="376" y="8982"/>
                </a:lnTo>
                <a:cubicBezTo>
                  <a:pt x="274" y="8982"/>
                  <a:pt x="1" y="9255"/>
                  <a:pt x="1" y="9357"/>
                </a:cubicBezTo>
                <a:cubicBezTo>
                  <a:pt x="35" y="9426"/>
                  <a:pt x="69" y="9460"/>
                  <a:pt x="137" y="9494"/>
                </a:cubicBezTo>
                <a:cubicBezTo>
                  <a:pt x="240" y="9528"/>
                  <a:pt x="376" y="9562"/>
                  <a:pt x="479" y="9562"/>
                </a:cubicBezTo>
                <a:cubicBezTo>
                  <a:pt x="990" y="9596"/>
                  <a:pt x="1468" y="9699"/>
                  <a:pt x="1946" y="9903"/>
                </a:cubicBezTo>
                <a:cubicBezTo>
                  <a:pt x="2833" y="10142"/>
                  <a:pt x="3447" y="10859"/>
                  <a:pt x="3584" y="11746"/>
                </a:cubicBezTo>
                <a:cubicBezTo>
                  <a:pt x="3652" y="12292"/>
                  <a:pt x="3720" y="12838"/>
                  <a:pt x="3754" y="13384"/>
                </a:cubicBezTo>
                <a:cubicBezTo>
                  <a:pt x="3789" y="14271"/>
                  <a:pt x="3789" y="15192"/>
                  <a:pt x="3823" y="16080"/>
                </a:cubicBezTo>
                <a:cubicBezTo>
                  <a:pt x="3823" y="16148"/>
                  <a:pt x="3823" y="16250"/>
                  <a:pt x="3857" y="16318"/>
                </a:cubicBezTo>
                <a:cubicBezTo>
                  <a:pt x="3857" y="16353"/>
                  <a:pt x="3925" y="16421"/>
                  <a:pt x="3993" y="16421"/>
                </a:cubicBezTo>
                <a:cubicBezTo>
                  <a:pt x="4061" y="16421"/>
                  <a:pt x="4130" y="16387"/>
                  <a:pt x="4164" y="16318"/>
                </a:cubicBezTo>
                <a:cubicBezTo>
                  <a:pt x="4164" y="16284"/>
                  <a:pt x="4198" y="16250"/>
                  <a:pt x="4198" y="16182"/>
                </a:cubicBezTo>
                <a:cubicBezTo>
                  <a:pt x="4369" y="15329"/>
                  <a:pt x="4539" y="14476"/>
                  <a:pt x="4710" y="13623"/>
                </a:cubicBezTo>
                <a:cubicBezTo>
                  <a:pt x="4880" y="12940"/>
                  <a:pt x="5085" y="12224"/>
                  <a:pt x="5324" y="11541"/>
                </a:cubicBezTo>
                <a:cubicBezTo>
                  <a:pt x="5495" y="10961"/>
                  <a:pt x="5870" y="10449"/>
                  <a:pt x="6348" y="10108"/>
                </a:cubicBezTo>
                <a:cubicBezTo>
                  <a:pt x="6688" y="9853"/>
                  <a:pt x="7099" y="9715"/>
                  <a:pt x="7522" y="9715"/>
                </a:cubicBezTo>
                <a:cubicBezTo>
                  <a:pt x="7608" y="9715"/>
                  <a:pt x="7694" y="9721"/>
                  <a:pt x="7781" y="9733"/>
                </a:cubicBezTo>
                <a:cubicBezTo>
                  <a:pt x="7952" y="9733"/>
                  <a:pt x="8054" y="9664"/>
                  <a:pt x="8054" y="9562"/>
                </a:cubicBezTo>
                <a:cubicBezTo>
                  <a:pt x="8054" y="9460"/>
                  <a:pt x="8156" y="9391"/>
                  <a:pt x="8190" y="9391"/>
                </a:cubicBezTo>
                <a:cubicBezTo>
                  <a:pt x="8259" y="9391"/>
                  <a:pt x="8293" y="9289"/>
                  <a:pt x="8293" y="9221"/>
                </a:cubicBezTo>
                <a:cubicBezTo>
                  <a:pt x="8293" y="9153"/>
                  <a:pt x="8224" y="9118"/>
                  <a:pt x="8156" y="9084"/>
                </a:cubicBezTo>
                <a:cubicBezTo>
                  <a:pt x="8054" y="9050"/>
                  <a:pt x="7952" y="9050"/>
                  <a:pt x="7815" y="9050"/>
                </a:cubicBezTo>
                <a:cubicBezTo>
                  <a:pt x="7337" y="9016"/>
                  <a:pt x="6860" y="8914"/>
                  <a:pt x="6416" y="8743"/>
                </a:cubicBezTo>
                <a:cubicBezTo>
                  <a:pt x="5870" y="8538"/>
                  <a:pt x="5426" y="8163"/>
                  <a:pt x="5153" y="7685"/>
                </a:cubicBezTo>
                <a:cubicBezTo>
                  <a:pt x="4778" y="7037"/>
                  <a:pt x="4573" y="6286"/>
                  <a:pt x="4539" y="5536"/>
                </a:cubicBezTo>
                <a:cubicBezTo>
                  <a:pt x="4471" y="4136"/>
                  <a:pt x="4539" y="2772"/>
                  <a:pt x="4744" y="1373"/>
                </a:cubicBezTo>
                <a:cubicBezTo>
                  <a:pt x="4778" y="1065"/>
                  <a:pt x="4812" y="724"/>
                  <a:pt x="4812" y="417"/>
                </a:cubicBezTo>
                <a:cubicBezTo>
                  <a:pt x="4812" y="315"/>
                  <a:pt x="4812" y="212"/>
                  <a:pt x="4778" y="144"/>
                </a:cubicBezTo>
                <a:cubicBezTo>
                  <a:pt x="4744" y="76"/>
                  <a:pt x="4676" y="8"/>
                  <a:pt x="4573" y="8"/>
                </a:cubicBezTo>
                <a:cubicBezTo>
                  <a:pt x="4569" y="3"/>
                  <a:pt x="4563" y="1"/>
                  <a:pt x="45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"/>
          <p:cNvSpPr/>
          <p:nvPr/>
        </p:nvSpPr>
        <p:spPr>
          <a:xfrm>
            <a:off x="3550550" y="264877"/>
            <a:ext cx="274084" cy="542483"/>
          </a:xfrm>
          <a:custGeom>
            <a:avLst/>
            <a:gdLst/>
            <a:ahLst/>
            <a:cxnLst/>
            <a:rect l="l" t="t" r="r" b="b"/>
            <a:pathLst>
              <a:path w="8293" h="16414" extrusionOk="0">
                <a:moveTo>
                  <a:pt x="4164" y="2150"/>
                </a:moveTo>
                <a:lnTo>
                  <a:pt x="4164" y="2730"/>
                </a:lnTo>
                <a:cubicBezTo>
                  <a:pt x="4164" y="3446"/>
                  <a:pt x="4266" y="4163"/>
                  <a:pt x="4403" y="4880"/>
                </a:cubicBezTo>
                <a:cubicBezTo>
                  <a:pt x="4573" y="5835"/>
                  <a:pt x="5290" y="6586"/>
                  <a:pt x="6245" y="6825"/>
                </a:cubicBezTo>
                <a:cubicBezTo>
                  <a:pt x="6416" y="6893"/>
                  <a:pt x="6655" y="6961"/>
                  <a:pt x="6860" y="7029"/>
                </a:cubicBezTo>
                <a:lnTo>
                  <a:pt x="6860" y="7064"/>
                </a:lnTo>
                <a:cubicBezTo>
                  <a:pt x="6723" y="7098"/>
                  <a:pt x="6621" y="7132"/>
                  <a:pt x="6484" y="7166"/>
                </a:cubicBezTo>
                <a:cubicBezTo>
                  <a:pt x="5938" y="7337"/>
                  <a:pt x="5461" y="7678"/>
                  <a:pt x="5119" y="8155"/>
                </a:cubicBezTo>
                <a:cubicBezTo>
                  <a:pt x="4676" y="8736"/>
                  <a:pt x="4369" y="9418"/>
                  <a:pt x="4198" y="10169"/>
                </a:cubicBezTo>
                <a:cubicBezTo>
                  <a:pt x="4198" y="10305"/>
                  <a:pt x="4130" y="10408"/>
                  <a:pt x="4062" y="10510"/>
                </a:cubicBezTo>
                <a:lnTo>
                  <a:pt x="3993" y="10032"/>
                </a:lnTo>
                <a:cubicBezTo>
                  <a:pt x="3891" y="9452"/>
                  <a:pt x="3652" y="8906"/>
                  <a:pt x="3345" y="8428"/>
                </a:cubicBezTo>
                <a:cubicBezTo>
                  <a:pt x="3038" y="7917"/>
                  <a:pt x="2594" y="7541"/>
                  <a:pt x="2082" y="7371"/>
                </a:cubicBezTo>
                <a:cubicBezTo>
                  <a:pt x="1707" y="7234"/>
                  <a:pt x="1366" y="7132"/>
                  <a:pt x="1025" y="7029"/>
                </a:cubicBezTo>
                <a:cubicBezTo>
                  <a:pt x="2117" y="6825"/>
                  <a:pt x="3004" y="6040"/>
                  <a:pt x="3311" y="4982"/>
                </a:cubicBezTo>
                <a:cubicBezTo>
                  <a:pt x="3584" y="4197"/>
                  <a:pt x="3755" y="3344"/>
                  <a:pt x="3993" y="2559"/>
                </a:cubicBezTo>
                <a:lnTo>
                  <a:pt x="4096" y="2150"/>
                </a:lnTo>
                <a:close/>
                <a:moveTo>
                  <a:pt x="4300" y="0"/>
                </a:moveTo>
                <a:cubicBezTo>
                  <a:pt x="4232" y="0"/>
                  <a:pt x="4164" y="34"/>
                  <a:pt x="4130" y="102"/>
                </a:cubicBezTo>
                <a:cubicBezTo>
                  <a:pt x="4096" y="137"/>
                  <a:pt x="4096" y="171"/>
                  <a:pt x="4096" y="239"/>
                </a:cubicBezTo>
                <a:cubicBezTo>
                  <a:pt x="3925" y="1092"/>
                  <a:pt x="3755" y="1945"/>
                  <a:pt x="3550" y="2798"/>
                </a:cubicBezTo>
                <a:cubicBezTo>
                  <a:pt x="3413" y="3481"/>
                  <a:pt x="3174" y="4197"/>
                  <a:pt x="2970" y="4880"/>
                </a:cubicBezTo>
                <a:cubicBezTo>
                  <a:pt x="2765" y="5460"/>
                  <a:pt x="2424" y="5937"/>
                  <a:pt x="1912" y="6313"/>
                </a:cubicBezTo>
                <a:cubicBezTo>
                  <a:pt x="1572" y="6568"/>
                  <a:pt x="1161" y="6705"/>
                  <a:pt x="757" y="6705"/>
                </a:cubicBezTo>
                <a:cubicBezTo>
                  <a:pt x="675" y="6705"/>
                  <a:pt x="594" y="6700"/>
                  <a:pt x="513" y="6688"/>
                </a:cubicBezTo>
                <a:cubicBezTo>
                  <a:pt x="342" y="6688"/>
                  <a:pt x="240" y="6756"/>
                  <a:pt x="240" y="6859"/>
                </a:cubicBezTo>
                <a:cubicBezTo>
                  <a:pt x="240" y="6961"/>
                  <a:pt x="206" y="6995"/>
                  <a:pt x="103" y="7029"/>
                </a:cubicBezTo>
                <a:cubicBezTo>
                  <a:pt x="35" y="7029"/>
                  <a:pt x="1" y="7132"/>
                  <a:pt x="1" y="7166"/>
                </a:cubicBezTo>
                <a:cubicBezTo>
                  <a:pt x="1" y="7268"/>
                  <a:pt x="69" y="7302"/>
                  <a:pt x="137" y="7337"/>
                </a:cubicBezTo>
                <a:cubicBezTo>
                  <a:pt x="240" y="7371"/>
                  <a:pt x="342" y="7371"/>
                  <a:pt x="445" y="7371"/>
                </a:cubicBezTo>
                <a:cubicBezTo>
                  <a:pt x="956" y="7405"/>
                  <a:pt x="1434" y="7507"/>
                  <a:pt x="1878" y="7678"/>
                </a:cubicBezTo>
                <a:cubicBezTo>
                  <a:pt x="2424" y="7882"/>
                  <a:pt x="2867" y="8258"/>
                  <a:pt x="3140" y="8736"/>
                </a:cubicBezTo>
                <a:cubicBezTo>
                  <a:pt x="3516" y="9384"/>
                  <a:pt x="3720" y="10100"/>
                  <a:pt x="3755" y="10885"/>
                </a:cubicBezTo>
                <a:cubicBezTo>
                  <a:pt x="3823" y="12250"/>
                  <a:pt x="3755" y="13649"/>
                  <a:pt x="3550" y="15014"/>
                </a:cubicBezTo>
                <a:cubicBezTo>
                  <a:pt x="3516" y="15321"/>
                  <a:pt x="3516" y="15663"/>
                  <a:pt x="3516" y="16004"/>
                </a:cubicBezTo>
                <a:cubicBezTo>
                  <a:pt x="3482" y="16072"/>
                  <a:pt x="3482" y="16174"/>
                  <a:pt x="3516" y="16277"/>
                </a:cubicBezTo>
                <a:cubicBezTo>
                  <a:pt x="3550" y="16345"/>
                  <a:pt x="3618" y="16379"/>
                  <a:pt x="3686" y="16413"/>
                </a:cubicBezTo>
                <a:cubicBezTo>
                  <a:pt x="3755" y="16413"/>
                  <a:pt x="3823" y="16345"/>
                  <a:pt x="3857" y="16277"/>
                </a:cubicBezTo>
                <a:cubicBezTo>
                  <a:pt x="3891" y="16209"/>
                  <a:pt x="3925" y="16140"/>
                  <a:pt x="3925" y="16072"/>
                </a:cubicBezTo>
                <a:cubicBezTo>
                  <a:pt x="3993" y="15185"/>
                  <a:pt x="4096" y="14298"/>
                  <a:pt x="4164" y="13445"/>
                </a:cubicBezTo>
                <a:cubicBezTo>
                  <a:pt x="4198" y="12353"/>
                  <a:pt x="4369" y="11261"/>
                  <a:pt x="4608" y="10169"/>
                </a:cubicBezTo>
                <a:cubicBezTo>
                  <a:pt x="4710" y="9520"/>
                  <a:pt x="4983" y="8906"/>
                  <a:pt x="5392" y="8360"/>
                </a:cubicBezTo>
                <a:cubicBezTo>
                  <a:pt x="5787" y="7783"/>
                  <a:pt x="6426" y="7422"/>
                  <a:pt x="7139" y="7422"/>
                </a:cubicBezTo>
                <a:cubicBezTo>
                  <a:pt x="7227" y="7422"/>
                  <a:pt x="7316" y="7428"/>
                  <a:pt x="7406" y="7439"/>
                </a:cubicBezTo>
                <a:lnTo>
                  <a:pt x="7918" y="7439"/>
                </a:lnTo>
                <a:cubicBezTo>
                  <a:pt x="8020" y="7439"/>
                  <a:pt x="8293" y="7166"/>
                  <a:pt x="8293" y="7064"/>
                </a:cubicBezTo>
                <a:cubicBezTo>
                  <a:pt x="8259" y="6995"/>
                  <a:pt x="8191" y="6961"/>
                  <a:pt x="8156" y="6927"/>
                </a:cubicBezTo>
                <a:cubicBezTo>
                  <a:pt x="8054" y="6893"/>
                  <a:pt x="7918" y="6859"/>
                  <a:pt x="7815" y="6859"/>
                </a:cubicBezTo>
                <a:cubicBezTo>
                  <a:pt x="7303" y="6825"/>
                  <a:pt x="6826" y="6722"/>
                  <a:pt x="6348" y="6518"/>
                </a:cubicBezTo>
                <a:cubicBezTo>
                  <a:pt x="5461" y="6279"/>
                  <a:pt x="4812" y="5562"/>
                  <a:pt x="4710" y="4641"/>
                </a:cubicBezTo>
                <a:cubicBezTo>
                  <a:pt x="4608" y="4129"/>
                  <a:pt x="4573" y="3583"/>
                  <a:pt x="4539" y="3037"/>
                </a:cubicBezTo>
                <a:cubicBezTo>
                  <a:pt x="4505" y="2150"/>
                  <a:pt x="4471" y="1228"/>
                  <a:pt x="4471" y="341"/>
                </a:cubicBezTo>
                <a:cubicBezTo>
                  <a:pt x="4471" y="273"/>
                  <a:pt x="4471" y="171"/>
                  <a:pt x="4437" y="102"/>
                </a:cubicBezTo>
                <a:cubicBezTo>
                  <a:pt x="4403" y="34"/>
                  <a:pt x="4369" y="0"/>
                  <a:pt x="43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8688725" y="3363802"/>
            <a:ext cx="159037" cy="262747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79" y="4224"/>
                </a:cubicBezTo>
                <a:cubicBezTo>
                  <a:pt x="3140" y="4566"/>
                  <a:pt x="2969" y="4941"/>
                  <a:pt x="2833" y="5316"/>
                </a:cubicBezTo>
                <a:cubicBezTo>
                  <a:pt x="2628" y="4463"/>
                  <a:pt x="2423" y="3610"/>
                  <a:pt x="1297" y="3508"/>
                </a:cubicBezTo>
                <a:cubicBezTo>
                  <a:pt x="2184" y="2587"/>
                  <a:pt x="2014" y="2757"/>
                  <a:pt x="2355" y="1904"/>
                </a:cubicBezTo>
                <a:close/>
                <a:moveTo>
                  <a:pt x="2025" y="1"/>
                </a:moveTo>
                <a:cubicBezTo>
                  <a:pt x="1987" y="1"/>
                  <a:pt x="1948" y="9"/>
                  <a:pt x="1911" y="27"/>
                </a:cubicBezTo>
                <a:cubicBezTo>
                  <a:pt x="1775" y="61"/>
                  <a:pt x="1707" y="198"/>
                  <a:pt x="1775" y="300"/>
                </a:cubicBezTo>
                <a:cubicBezTo>
                  <a:pt x="1843" y="539"/>
                  <a:pt x="1911" y="812"/>
                  <a:pt x="1945" y="1051"/>
                </a:cubicBezTo>
                <a:cubicBezTo>
                  <a:pt x="2014" y="1256"/>
                  <a:pt x="2014" y="1460"/>
                  <a:pt x="1980" y="1665"/>
                </a:cubicBezTo>
                <a:cubicBezTo>
                  <a:pt x="1911" y="2279"/>
                  <a:pt x="1570" y="2791"/>
                  <a:pt x="1058" y="3133"/>
                </a:cubicBezTo>
                <a:cubicBezTo>
                  <a:pt x="819" y="3337"/>
                  <a:pt x="512" y="3508"/>
                  <a:pt x="239" y="3678"/>
                </a:cubicBezTo>
                <a:cubicBezTo>
                  <a:pt x="171" y="3713"/>
                  <a:pt x="103" y="3713"/>
                  <a:pt x="69" y="3781"/>
                </a:cubicBezTo>
                <a:cubicBezTo>
                  <a:pt x="35" y="3849"/>
                  <a:pt x="0" y="3917"/>
                  <a:pt x="0" y="3986"/>
                </a:cubicBezTo>
                <a:cubicBezTo>
                  <a:pt x="35" y="4122"/>
                  <a:pt x="137" y="4122"/>
                  <a:pt x="239" y="4122"/>
                </a:cubicBezTo>
                <a:cubicBezTo>
                  <a:pt x="273" y="4122"/>
                  <a:pt x="308" y="4088"/>
                  <a:pt x="342" y="4088"/>
                </a:cubicBezTo>
                <a:cubicBezTo>
                  <a:pt x="649" y="4020"/>
                  <a:pt x="956" y="3951"/>
                  <a:pt x="1263" y="3951"/>
                </a:cubicBezTo>
                <a:cubicBezTo>
                  <a:pt x="1313" y="3941"/>
                  <a:pt x="1364" y="3937"/>
                  <a:pt x="1413" y="3937"/>
                </a:cubicBezTo>
                <a:cubicBezTo>
                  <a:pt x="1700" y="3937"/>
                  <a:pt x="1966" y="4099"/>
                  <a:pt x="2082" y="4361"/>
                </a:cubicBezTo>
                <a:cubicBezTo>
                  <a:pt x="2184" y="4566"/>
                  <a:pt x="2287" y="4770"/>
                  <a:pt x="2321" y="5009"/>
                </a:cubicBezTo>
                <a:cubicBezTo>
                  <a:pt x="2491" y="5624"/>
                  <a:pt x="2526" y="6272"/>
                  <a:pt x="2526" y="6920"/>
                </a:cubicBezTo>
                <a:lnTo>
                  <a:pt x="2526" y="7534"/>
                </a:lnTo>
                <a:cubicBezTo>
                  <a:pt x="2526" y="7705"/>
                  <a:pt x="2491" y="7876"/>
                  <a:pt x="2696" y="7944"/>
                </a:cubicBezTo>
                <a:cubicBezTo>
                  <a:pt x="2710" y="7947"/>
                  <a:pt x="2723" y="7949"/>
                  <a:pt x="2735" y="7949"/>
                </a:cubicBezTo>
                <a:cubicBezTo>
                  <a:pt x="2846" y="7949"/>
                  <a:pt x="2904" y="7814"/>
                  <a:pt x="2935" y="7569"/>
                </a:cubicBezTo>
                <a:cubicBezTo>
                  <a:pt x="3003" y="7193"/>
                  <a:pt x="3037" y="6784"/>
                  <a:pt x="3106" y="6408"/>
                </a:cubicBezTo>
                <a:cubicBezTo>
                  <a:pt x="3140" y="5862"/>
                  <a:pt x="3276" y="5351"/>
                  <a:pt x="3447" y="4873"/>
                </a:cubicBezTo>
                <a:cubicBezTo>
                  <a:pt x="3686" y="4327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6"/>
                </a:cubicBezTo>
                <a:cubicBezTo>
                  <a:pt x="4812" y="3235"/>
                  <a:pt x="4641" y="3133"/>
                  <a:pt x="4573" y="3098"/>
                </a:cubicBezTo>
                <a:cubicBezTo>
                  <a:pt x="4471" y="3030"/>
                  <a:pt x="4368" y="3030"/>
                  <a:pt x="4300" y="2962"/>
                </a:cubicBezTo>
                <a:cubicBezTo>
                  <a:pt x="4095" y="2894"/>
                  <a:pt x="3890" y="2791"/>
                  <a:pt x="3720" y="2655"/>
                </a:cubicBezTo>
                <a:cubicBezTo>
                  <a:pt x="3345" y="2348"/>
                  <a:pt x="3003" y="1972"/>
                  <a:pt x="2662" y="1631"/>
                </a:cubicBezTo>
                <a:cubicBezTo>
                  <a:pt x="2491" y="1426"/>
                  <a:pt x="2389" y="1187"/>
                  <a:pt x="2389" y="949"/>
                </a:cubicBezTo>
                <a:cubicBezTo>
                  <a:pt x="2355" y="676"/>
                  <a:pt x="2321" y="437"/>
                  <a:pt x="2253" y="164"/>
                </a:cubicBezTo>
                <a:cubicBezTo>
                  <a:pt x="2228" y="64"/>
                  <a:pt x="2129" y="1"/>
                  <a:pt x="20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"/>
          <p:cNvSpPr/>
          <p:nvPr/>
        </p:nvSpPr>
        <p:spPr>
          <a:xfrm>
            <a:off x="1462033" y="1747953"/>
            <a:ext cx="159037" cy="262747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44" y="4224"/>
                </a:cubicBezTo>
                <a:cubicBezTo>
                  <a:pt x="3140" y="4565"/>
                  <a:pt x="2969" y="4941"/>
                  <a:pt x="2798" y="5316"/>
                </a:cubicBezTo>
                <a:lnTo>
                  <a:pt x="2798" y="5350"/>
                </a:lnTo>
                <a:cubicBezTo>
                  <a:pt x="2628" y="4463"/>
                  <a:pt x="2423" y="3610"/>
                  <a:pt x="1297" y="3507"/>
                </a:cubicBezTo>
                <a:cubicBezTo>
                  <a:pt x="2184" y="2586"/>
                  <a:pt x="1979" y="2757"/>
                  <a:pt x="2355" y="1904"/>
                </a:cubicBezTo>
                <a:close/>
                <a:moveTo>
                  <a:pt x="2024" y="0"/>
                </a:moveTo>
                <a:cubicBezTo>
                  <a:pt x="1987" y="0"/>
                  <a:pt x="1948" y="9"/>
                  <a:pt x="1911" y="27"/>
                </a:cubicBezTo>
                <a:cubicBezTo>
                  <a:pt x="1775" y="61"/>
                  <a:pt x="1706" y="197"/>
                  <a:pt x="1775" y="300"/>
                </a:cubicBezTo>
                <a:cubicBezTo>
                  <a:pt x="1843" y="573"/>
                  <a:pt x="1911" y="812"/>
                  <a:pt x="1945" y="1085"/>
                </a:cubicBezTo>
                <a:cubicBezTo>
                  <a:pt x="1979" y="1255"/>
                  <a:pt x="2014" y="1460"/>
                  <a:pt x="1979" y="1699"/>
                </a:cubicBezTo>
                <a:cubicBezTo>
                  <a:pt x="1877" y="2279"/>
                  <a:pt x="1570" y="2825"/>
                  <a:pt x="1058" y="3166"/>
                </a:cubicBezTo>
                <a:cubicBezTo>
                  <a:pt x="785" y="3337"/>
                  <a:pt x="512" y="3507"/>
                  <a:pt x="239" y="3678"/>
                </a:cubicBezTo>
                <a:cubicBezTo>
                  <a:pt x="171" y="3712"/>
                  <a:pt x="103" y="3746"/>
                  <a:pt x="69" y="3780"/>
                </a:cubicBezTo>
                <a:cubicBezTo>
                  <a:pt x="34" y="3849"/>
                  <a:pt x="0" y="3917"/>
                  <a:pt x="0" y="4019"/>
                </a:cubicBezTo>
                <a:cubicBezTo>
                  <a:pt x="34" y="4122"/>
                  <a:pt x="137" y="4122"/>
                  <a:pt x="239" y="4122"/>
                </a:cubicBezTo>
                <a:cubicBezTo>
                  <a:pt x="273" y="4122"/>
                  <a:pt x="307" y="4088"/>
                  <a:pt x="342" y="4088"/>
                </a:cubicBezTo>
                <a:cubicBezTo>
                  <a:pt x="649" y="4019"/>
                  <a:pt x="956" y="3951"/>
                  <a:pt x="1263" y="3951"/>
                </a:cubicBezTo>
                <a:cubicBezTo>
                  <a:pt x="1313" y="3941"/>
                  <a:pt x="1363" y="3936"/>
                  <a:pt x="1411" y="3936"/>
                </a:cubicBezTo>
                <a:cubicBezTo>
                  <a:pt x="1692" y="3936"/>
                  <a:pt x="1936" y="4099"/>
                  <a:pt x="2082" y="4361"/>
                </a:cubicBezTo>
                <a:cubicBezTo>
                  <a:pt x="2184" y="4565"/>
                  <a:pt x="2287" y="4770"/>
                  <a:pt x="2321" y="5009"/>
                </a:cubicBezTo>
                <a:cubicBezTo>
                  <a:pt x="2491" y="5623"/>
                  <a:pt x="2525" y="6271"/>
                  <a:pt x="2491" y="6920"/>
                </a:cubicBezTo>
                <a:cubicBezTo>
                  <a:pt x="2491" y="7124"/>
                  <a:pt x="2491" y="7363"/>
                  <a:pt x="2491" y="7568"/>
                </a:cubicBezTo>
                <a:cubicBezTo>
                  <a:pt x="2491" y="7705"/>
                  <a:pt x="2457" y="7875"/>
                  <a:pt x="2662" y="7943"/>
                </a:cubicBezTo>
                <a:cubicBezTo>
                  <a:pt x="2679" y="7948"/>
                  <a:pt x="2695" y="7950"/>
                  <a:pt x="2709" y="7950"/>
                </a:cubicBezTo>
                <a:cubicBezTo>
                  <a:pt x="2815" y="7950"/>
                  <a:pt x="2871" y="7842"/>
                  <a:pt x="2901" y="7602"/>
                </a:cubicBezTo>
                <a:cubicBezTo>
                  <a:pt x="2969" y="7193"/>
                  <a:pt x="3003" y="6817"/>
                  <a:pt x="3071" y="6408"/>
                </a:cubicBezTo>
                <a:cubicBezTo>
                  <a:pt x="3106" y="5896"/>
                  <a:pt x="3242" y="5350"/>
                  <a:pt x="3447" y="4872"/>
                </a:cubicBezTo>
                <a:cubicBezTo>
                  <a:pt x="3652" y="4326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5"/>
                </a:cubicBezTo>
                <a:cubicBezTo>
                  <a:pt x="4812" y="3234"/>
                  <a:pt x="4641" y="3132"/>
                  <a:pt x="4539" y="3098"/>
                </a:cubicBezTo>
                <a:cubicBezTo>
                  <a:pt x="4470" y="3064"/>
                  <a:pt x="4368" y="3030"/>
                  <a:pt x="4266" y="2961"/>
                </a:cubicBezTo>
                <a:cubicBezTo>
                  <a:pt x="4095" y="2893"/>
                  <a:pt x="3890" y="2791"/>
                  <a:pt x="3720" y="2654"/>
                </a:cubicBezTo>
                <a:cubicBezTo>
                  <a:pt x="3344" y="2347"/>
                  <a:pt x="3003" y="1972"/>
                  <a:pt x="2662" y="1631"/>
                </a:cubicBezTo>
                <a:cubicBezTo>
                  <a:pt x="2491" y="1460"/>
                  <a:pt x="2389" y="1187"/>
                  <a:pt x="2389" y="948"/>
                </a:cubicBezTo>
                <a:cubicBezTo>
                  <a:pt x="2355" y="675"/>
                  <a:pt x="2321" y="436"/>
                  <a:pt x="2218" y="163"/>
                </a:cubicBezTo>
                <a:cubicBezTo>
                  <a:pt x="2218" y="63"/>
                  <a:pt x="2127" y="0"/>
                  <a:pt x="20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4431932" y="4568218"/>
            <a:ext cx="77" cy="7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4434541" y="4565609"/>
            <a:ext cx="77" cy="7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"/>
          <p:cNvSpPr/>
          <p:nvPr/>
        </p:nvSpPr>
        <p:spPr>
          <a:xfrm>
            <a:off x="4426714" y="4581340"/>
            <a:ext cx="77" cy="7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"/>
          <p:cNvSpPr/>
          <p:nvPr/>
        </p:nvSpPr>
        <p:spPr>
          <a:xfrm>
            <a:off x="1498600" y="999091"/>
            <a:ext cx="167398" cy="170868"/>
          </a:xfrm>
          <a:custGeom>
            <a:avLst/>
            <a:gdLst/>
            <a:ahLst/>
            <a:cxnLst/>
            <a:rect l="l" t="t" r="r" b="b"/>
            <a:pathLst>
              <a:path w="5065" h="5170" extrusionOk="0">
                <a:moveTo>
                  <a:pt x="1594" y="0"/>
                </a:moveTo>
                <a:cubicBezTo>
                  <a:pt x="1456" y="0"/>
                  <a:pt x="1314" y="125"/>
                  <a:pt x="1379" y="277"/>
                </a:cubicBezTo>
                <a:cubicBezTo>
                  <a:pt x="1515" y="618"/>
                  <a:pt x="1652" y="993"/>
                  <a:pt x="1720" y="1300"/>
                </a:cubicBezTo>
                <a:cubicBezTo>
                  <a:pt x="1822" y="1607"/>
                  <a:pt x="1788" y="1949"/>
                  <a:pt x="1686" y="2256"/>
                </a:cubicBezTo>
                <a:cubicBezTo>
                  <a:pt x="1584" y="2563"/>
                  <a:pt x="1379" y="2802"/>
                  <a:pt x="1106" y="3006"/>
                </a:cubicBezTo>
                <a:lnTo>
                  <a:pt x="150" y="3552"/>
                </a:lnTo>
                <a:cubicBezTo>
                  <a:pt x="1" y="3642"/>
                  <a:pt x="61" y="3837"/>
                  <a:pt x="217" y="3837"/>
                </a:cubicBezTo>
                <a:cubicBezTo>
                  <a:pt x="238" y="3837"/>
                  <a:pt x="262" y="3834"/>
                  <a:pt x="287" y="3825"/>
                </a:cubicBezTo>
                <a:cubicBezTo>
                  <a:pt x="628" y="3689"/>
                  <a:pt x="969" y="3552"/>
                  <a:pt x="1276" y="3416"/>
                </a:cubicBezTo>
                <a:cubicBezTo>
                  <a:pt x="1442" y="3361"/>
                  <a:pt x="1608" y="3335"/>
                  <a:pt x="1772" y="3335"/>
                </a:cubicBezTo>
                <a:cubicBezTo>
                  <a:pt x="2319" y="3335"/>
                  <a:pt x="2830" y="3626"/>
                  <a:pt x="3119" y="4098"/>
                </a:cubicBezTo>
                <a:cubicBezTo>
                  <a:pt x="3256" y="4405"/>
                  <a:pt x="3426" y="4747"/>
                  <a:pt x="3563" y="5088"/>
                </a:cubicBezTo>
                <a:cubicBezTo>
                  <a:pt x="3588" y="5138"/>
                  <a:pt x="3631" y="5170"/>
                  <a:pt x="3666" y="5170"/>
                </a:cubicBezTo>
                <a:cubicBezTo>
                  <a:pt x="3678" y="5170"/>
                  <a:pt x="3690" y="5165"/>
                  <a:pt x="3699" y="5156"/>
                </a:cubicBezTo>
                <a:cubicBezTo>
                  <a:pt x="3767" y="5122"/>
                  <a:pt x="3836" y="5054"/>
                  <a:pt x="3802" y="5020"/>
                </a:cubicBezTo>
                <a:lnTo>
                  <a:pt x="3494" y="3962"/>
                </a:lnTo>
                <a:cubicBezTo>
                  <a:pt x="3392" y="3655"/>
                  <a:pt x="3426" y="3314"/>
                  <a:pt x="3529" y="3006"/>
                </a:cubicBezTo>
                <a:cubicBezTo>
                  <a:pt x="3665" y="2699"/>
                  <a:pt x="3870" y="2426"/>
                  <a:pt x="4143" y="2222"/>
                </a:cubicBezTo>
                <a:cubicBezTo>
                  <a:pt x="4416" y="2017"/>
                  <a:pt x="4757" y="1846"/>
                  <a:pt x="5064" y="1642"/>
                </a:cubicBezTo>
                <a:cubicBezTo>
                  <a:pt x="5064" y="1607"/>
                  <a:pt x="5064" y="1607"/>
                  <a:pt x="5064" y="1573"/>
                </a:cubicBezTo>
                <a:cubicBezTo>
                  <a:pt x="5064" y="1573"/>
                  <a:pt x="5030" y="1539"/>
                  <a:pt x="5030" y="1539"/>
                </a:cubicBezTo>
                <a:cubicBezTo>
                  <a:pt x="4723" y="1676"/>
                  <a:pt x="4416" y="1778"/>
                  <a:pt x="4109" y="1914"/>
                </a:cubicBezTo>
                <a:cubicBezTo>
                  <a:pt x="3952" y="1963"/>
                  <a:pt x="3793" y="1987"/>
                  <a:pt x="3635" y="1987"/>
                </a:cubicBezTo>
                <a:cubicBezTo>
                  <a:pt x="3244" y="1987"/>
                  <a:pt x="2865" y="1841"/>
                  <a:pt x="2573" y="1573"/>
                </a:cubicBezTo>
                <a:cubicBezTo>
                  <a:pt x="2368" y="1403"/>
                  <a:pt x="2232" y="1164"/>
                  <a:pt x="2130" y="925"/>
                </a:cubicBezTo>
                <a:cubicBezTo>
                  <a:pt x="2027" y="652"/>
                  <a:pt x="1891" y="379"/>
                  <a:pt x="1788" y="140"/>
                </a:cubicBezTo>
                <a:cubicBezTo>
                  <a:pt x="1751" y="41"/>
                  <a:pt x="1673" y="0"/>
                  <a:pt x="15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"/>
          <p:cNvSpPr/>
          <p:nvPr/>
        </p:nvSpPr>
        <p:spPr>
          <a:xfrm>
            <a:off x="7163596" y="4767291"/>
            <a:ext cx="179329" cy="181213"/>
          </a:xfrm>
          <a:custGeom>
            <a:avLst/>
            <a:gdLst/>
            <a:ahLst/>
            <a:cxnLst/>
            <a:rect l="l" t="t" r="r" b="b"/>
            <a:pathLst>
              <a:path w="5426" h="5483" extrusionOk="0">
                <a:moveTo>
                  <a:pt x="3344" y="0"/>
                </a:moveTo>
                <a:cubicBezTo>
                  <a:pt x="3242" y="0"/>
                  <a:pt x="3168" y="62"/>
                  <a:pt x="3140" y="146"/>
                </a:cubicBezTo>
                <a:cubicBezTo>
                  <a:pt x="3037" y="487"/>
                  <a:pt x="2935" y="862"/>
                  <a:pt x="2798" y="1169"/>
                </a:cubicBezTo>
                <a:cubicBezTo>
                  <a:pt x="2602" y="1760"/>
                  <a:pt x="2027" y="2161"/>
                  <a:pt x="1407" y="2161"/>
                </a:cubicBezTo>
                <a:cubicBezTo>
                  <a:pt x="1382" y="2161"/>
                  <a:pt x="1356" y="2160"/>
                  <a:pt x="1331" y="2159"/>
                </a:cubicBezTo>
                <a:lnTo>
                  <a:pt x="239" y="2057"/>
                </a:lnTo>
                <a:cubicBezTo>
                  <a:pt x="34" y="2057"/>
                  <a:pt x="0" y="2330"/>
                  <a:pt x="171" y="2364"/>
                </a:cubicBezTo>
                <a:cubicBezTo>
                  <a:pt x="546" y="2466"/>
                  <a:pt x="922" y="2534"/>
                  <a:pt x="1229" y="2637"/>
                </a:cubicBezTo>
                <a:cubicBezTo>
                  <a:pt x="1570" y="2739"/>
                  <a:pt x="1877" y="2944"/>
                  <a:pt x="2082" y="3251"/>
                </a:cubicBezTo>
                <a:cubicBezTo>
                  <a:pt x="2252" y="3524"/>
                  <a:pt x="2355" y="3899"/>
                  <a:pt x="2321" y="4241"/>
                </a:cubicBezTo>
                <a:cubicBezTo>
                  <a:pt x="2287" y="4582"/>
                  <a:pt x="2184" y="4957"/>
                  <a:pt x="2116" y="5332"/>
                </a:cubicBezTo>
                <a:cubicBezTo>
                  <a:pt x="2116" y="5367"/>
                  <a:pt x="2150" y="5435"/>
                  <a:pt x="2218" y="5469"/>
                </a:cubicBezTo>
                <a:cubicBezTo>
                  <a:pt x="2228" y="5478"/>
                  <a:pt x="2239" y="5482"/>
                  <a:pt x="2252" y="5482"/>
                </a:cubicBezTo>
                <a:cubicBezTo>
                  <a:pt x="2287" y="5482"/>
                  <a:pt x="2330" y="5451"/>
                  <a:pt x="2355" y="5401"/>
                </a:cubicBezTo>
                <a:lnTo>
                  <a:pt x="2730" y="4377"/>
                </a:lnTo>
                <a:cubicBezTo>
                  <a:pt x="2969" y="3729"/>
                  <a:pt x="3583" y="3319"/>
                  <a:pt x="4266" y="3319"/>
                </a:cubicBezTo>
                <a:cubicBezTo>
                  <a:pt x="4607" y="3319"/>
                  <a:pt x="4982" y="3353"/>
                  <a:pt x="5358" y="3387"/>
                </a:cubicBezTo>
                <a:cubicBezTo>
                  <a:pt x="5392" y="3387"/>
                  <a:pt x="5392" y="3353"/>
                  <a:pt x="5392" y="3353"/>
                </a:cubicBezTo>
                <a:cubicBezTo>
                  <a:pt x="5426" y="3319"/>
                  <a:pt x="5392" y="3285"/>
                  <a:pt x="5358" y="3285"/>
                </a:cubicBezTo>
                <a:cubicBezTo>
                  <a:pt x="5051" y="3217"/>
                  <a:pt x="4743" y="3149"/>
                  <a:pt x="4436" y="3046"/>
                </a:cubicBezTo>
                <a:cubicBezTo>
                  <a:pt x="4163" y="2978"/>
                  <a:pt x="3925" y="2807"/>
                  <a:pt x="3720" y="2603"/>
                </a:cubicBezTo>
                <a:cubicBezTo>
                  <a:pt x="3515" y="2398"/>
                  <a:pt x="3413" y="2159"/>
                  <a:pt x="3344" y="1886"/>
                </a:cubicBezTo>
                <a:cubicBezTo>
                  <a:pt x="3276" y="1613"/>
                  <a:pt x="3310" y="1340"/>
                  <a:pt x="3379" y="1101"/>
                </a:cubicBezTo>
                <a:cubicBezTo>
                  <a:pt x="3447" y="828"/>
                  <a:pt x="3481" y="521"/>
                  <a:pt x="3549" y="248"/>
                </a:cubicBezTo>
                <a:cubicBezTo>
                  <a:pt x="3549" y="146"/>
                  <a:pt x="3481" y="43"/>
                  <a:pt x="3413" y="9"/>
                </a:cubicBezTo>
                <a:cubicBezTo>
                  <a:pt x="3388" y="3"/>
                  <a:pt x="3365" y="0"/>
                  <a:pt x="33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"/>
          <p:cNvSpPr/>
          <p:nvPr/>
        </p:nvSpPr>
        <p:spPr>
          <a:xfrm>
            <a:off x="8484947" y="1902545"/>
            <a:ext cx="180123" cy="182039"/>
          </a:xfrm>
          <a:custGeom>
            <a:avLst/>
            <a:gdLst/>
            <a:ahLst/>
            <a:cxnLst/>
            <a:rect l="l" t="t" r="r" b="b"/>
            <a:pathLst>
              <a:path w="5450" h="5508" extrusionOk="0">
                <a:moveTo>
                  <a:pt x="2311" y="0"/>
                </a:moveTo>
                <a:cubicBezTo>
                  <a:pt x="2190" y="0"/>
                  <a:pt x="2067" y="89"/>
                  <a:pt x="2105" y="242"/>
                </a:cubicBezTo>
                <a:cubicBezTo>
                  <a:pt x="2139" y="583"/>
                  <a:pt x="2173" y="993"/>
                  <a:pt x="2208" y="1334"/>
                </a:cubicBezTo>
                <a:cubicBezTo>
                  <a:pt x="2242" y="1983"/>
                  <a:pt x="1832" y="2597"/>
                  <a:pt x="1218" y="2836"/>
                </a:cubicBezTo>
                <a:lnTo>
                  <a:pt x="194" y="3143"/>
                </a:lnTo>
                <a:cubicBezTo>
                  <a:pt x="0" y="3175"/>
                  <a:pt x="51" y="3452"/>
                  <a:pt x="231" y="3452"/>
                </a:cubicBezTo>
                <a:cubicBezTo>
                  <a:pt x="241" y="3452"/>
                  <a:pt x="252" y="3452"/>
                  <a:pt x="263" y="3450"/>
                </a:cubicBezTo>
                <a:cubicBezTo>
                  <a:pt x="604" y="3416"/>
                  <a:pt x="979" y="3313"/>
                  <a:pt x="1320" y="3279"/>
                </a:cubicBezTo>
                <a:cubicBezTo>
                  <a:pt x="1381" y="3274"/>
                  <a:pt x="1441" y="3271"/>
                  <a:pt x="1500" y="3271"/>
                </a:cubicBezTo>
                <a:cubicBezTo>
                  <a:pt x="1805" y="3271"/>
                  <a:pt x="2081" y="3347"/>
                  <a:pt x="2310" y="3518"/>
                </a:cubicBezTo>
                <a:cubicBezTo>
                  <a:pt x="2617" y="3689"/>
                  <a:pt x="2856" y="3996"/>
                  <a:pt x="2958" y="4337"/>
                </a:cubicBezTo>
                <a:cubicBezTo>
                  <a:pt x="3061" y="4678"/>
                  <a:pt x="3129" y="5054"/>
                  <a:pt x="3197" y="5395"/>
                </a:cubicBezTo>
                <a:cubicBezTo>
                  <a:pt x="3212" y="5472"/>
                  <a:pt x="3269" y="5507"/>
                  <a:pt x="3324" y="5507"/>
                </a:cubicBezTo>
                <a:cubicBezTo>
                  <a:pt x="3391" y="5507"/>
                  <a:pt x="3455" y="5454"/>
                  <a:pt x="3436" y="5361"/>
                </a:cubicBezTo>
                <a:lnTo>
                  <a:pt x="3368" y="4269"/>
                </a:lnTo>
                <a:cubicBezTo>
                  <a:pt x="3368" y="3586"/>
                  <a:pt x="3743" y="2972"/>
                  <a:pt x="4357" y="2699"/>
                </a:cubicBezTo>
                <a:cubicBezTo>
                  <a:pt x="4698" y="2563"/>
                  <a:pt x="5040" y="2460"/>
                  <a:pt x="5381" y="2358"/>
                </a:cubicBezTo>
                <a:cubicBezTo>
                  <a:pt x="5415" y="2324"/>
                  <a:pt x="5449" y="2324"/>
                  <a:pt x="5415" y="2290"/>
                </a:cubicBezTo>
                <a:cubicBezTo>
                  <a:pt x="5415" y="2290"/>
                  <a:pt x="5415" y="2256"/>
                  <a:pt x="5381" y="2256"/>
                </a:cubicBezTo>
                <a:cubicBezTo>
                  <a:pt x="5074" y="2324"/>
                  <a:pt x="4767" y="2392"/>
                  <a:pt x="4426" y="2426"/>
                </a:cubicBezTo>
                <a:cubicBezTo>
                  <a:pt x="4377" y="2432"/>
                  <a:pt x="4329" y="2435"/>
                  <a:pt x="4280" y="2435"/>
                </a:cubicBezTo>
                <a:cubicBezTo>
                  <a:pt x="4056" y="2435"/>
                  <a:pt x="3831" y="2374"/>
                  <a:pt x="3607" y="2290"/>
                </a:cubicBezTo>
                <a:cubicBezTo>
                  <a:pt x="3368" y="2187"/>
                  <a:pt x="3129" y="1983"/>
                  <a:pt x="2992" y="1778"/>
                </a:cubicBezTo>
                <a:cubicBezTo>
                  <a:pt x="2822" y="1539"/>
                  <a:pt x="2719" y="1300"/>
                  <a:pt x="2685" y="1027"/>
                </a:cubicBezTo>
                <a:cubicBezTo>
                  <a:pt x="2651" y="754"/>
                  <a:pt x="2583" y="481"/>
                  <a:pt x="2515" y="174"/>
                </a:cubicBezTo>
                <a:cubicBezTo>
                  <a:pt x="2500" y="54"/>
                  <a:pt x="2406" y="0"/>
                  <a:pt x="23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"/>
          <p:cNvSpPr/>
          <p:nvPr/>
        </p:nvSpPr>
        <p:spPr>
          <a:xfrm>
            <a:off x="7119569" y="734357"/>
            <a:ext cx="44023" cy="36322"/>
          </a:xfrm>
          <a:custGeom>
            <a:avLst/>
            <a:gdLst/>
            <a:ahLst/>
            <a:cxnLst/>
            <a:rect l="l" t="t" r="r" b="b"/>
            <a:pathLst>
              <a:path w="1332" h="1099" extrusionOk="0">
                <a:moveTo>
                  <a:pt x="491" y="1"/>
                </a:moveTo>
                <a:cubicBezTo>
                  <a:pt x="356" y="1"/>
                  <a:pt x="231" y="54"/>
                  <a:pt x="137" y="170"/>
                </a:cubicBezTo>
                <a:cubicBezTo>
                  <a:pt x="35" y="273"/>
                  <a:pt x="1" y="477"/>
                  <a:pt x="103" y="614"/>
                </a:cubicBezTo>
                <a:cubicBezTo>
                  <a:pt x="274" y="887"/>
                  <a:pt x="547" y="1058"/>
                  <a:pt x="820" y="1092"/>
                </a:cubicBezTo>
                <a:cubicBezTo>
                  <a:pt x="842" y="1096"/>
                  <a:pt x="864" y="1098"/>
                  <a:pt x="887" y="1098"/>
                </a:cubicBezTo>
                <a:cubicBezTo>
                  <a:pt x="1041" y="1098"/>
                  <a:pt x="1204" y="1001"/>
                  <a:pt x="1263" y="853"/>
                </a:cubicBezTo>
                <a:cubicBezTo>
                  <a:pt x="1332" y="682"/>
                  <a:pt x="1298" y="512"/>
                  <a:pt x="1161" y="375"/>
                </a:cubicBezTo>
                <a:cubicBezTo>
                  <a:pt x="990" y="239"/>
                  <a:pt x="854" y="136"/>
                  <a:pt x="683" y="34"/>
                </a:cubicBezTo>
                <a:cubicBezTo>
                  <a:pt x="619" y="12"/>
                  <a:pt x="554" y="1"/>
                  <a:pt x="4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"/>
          <p:cNvSpPr/>
          <p:nvPr/>
        </p:nvSpPr>
        <p:spPr>
          <a:xfrm>
            <a:off x="1204294" y="2504867"/>
            <a:ext cx="44023" cy="36289"/>
          </a:xfrm>
          <a:custGeom>
            <a:avLst/>
            <a:gdLst/>
            <a:ahLst/>
            <a:cxnLst/>
            <a:rect l="l" t="t" r="r" b="b"/>
            <a:pathLst>
              <a:path w="1332" h="1098" extrusionOk="0">
                <a:moveTo>
                  <a:pt x="480" y="0"/>
                </a:moveTo>
                <a:cubicBezTo>
                  <a:pt x="356" y="0"/>
                  <a:pt x="231" y="53"/>
                  <a:pt x="137" y="170"/>
                </a:cubicBezTo>
                <a:cubicBezTo>
                  <a:pt x="1" y="272"/>
                  <a:pt x="1" y="477"/>
                  <a:pt x="103" y="613"/>
                </a:cubicBezTo>
                <a:cubicBezTo>
                  <a:pt x="274" y="886"/>
                  <a:pt x="547" y="1023"/>
                  <a:pt x="820" y="1091"/>
                </a:cubicBezTo>
                <a:cubicBezTo>
                  <a:pt x="842" y="1095"/>
                  <a:pt x="864" y="1098"/>
                  <a:pt x="886" y="1098"/>
                </a:cubicBezTo>
                <a:cubicBezTo>
                  <a:pt x="1033" y="1098"/>
                  <a:pt x="1174" y="1001"/>
                  <a:pt x="1263" y="852"/>
                </a:cubicBezTo>
                <a:cubicBezTo>
                  <a:pt x="1332" y="682"/>
                  <a:pt x="1297" y="477"/>
                  <a:pt x="1161" y="374"/>
                </a:cubicBezTo>
                <a:cubicBezTo>
                  <a:pt x="990" y="238"/>
                  <a:pt x="854" y="136"/>
                  <a:pt x="649" y="33"/>
                </a:cubicBezTo>
                <a:cubicBezTo>
                  <a:pt x="595" y="12"/>
                  <a:pt x="538" y="0"/>
                  <a:pt x="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"/>
          <p:cNvSpPr/>
          <p:nvPr/>
        </p:nvSpPr>
        <p:spPr>
          <a:xfrm>
            <a:off x="2373342" y="355357"/>
            <a:ext cx="40618" cy="33050"/>
          </a:xfrm>
          <a:custGeom>
            <a:avLst/>
            <a:gdLst/>
            <a:ahLst/>
            <a:cxnLst/>
            <a:rect l="l" t="t" r="r" b="b"/>
            <a:pathLst>
              <a:path w="1229" h="1000" extrusionOk="0">
                <a:moveTo>
                  <a:pt x="546" y="1"/>
                </a:moveTo>
                <a:cubicBezTo>
                  <a:pt x="342" y="69"/>
                  <a:pt x="171" y="205"/>
                  <a:pt x="103" y="376"/>
                </a:cubicBezTo>
                <a:cubicBezTo>
                  <a:pt x="0" y="512"/>
                  <a:pt x="34" y="717"/>
                  <a:pt x="137" y="854"/>
                </a:cubicBezTo>
                <a:cubicBezTo>
                  <a:pt x="221" y="938"/>
                  <a:pt x="328" y="999"/>
                  <a:pt x="440" y="999"/>
                </a:cubicBezTo>
                <a:cubicBezTo>
                  <a:pt x="464" y="999"/>
                  <a:pt x="488" y="996"/>
                  <a:pt x="512" y="990"/>
                </a:cubicBezTo>
                <a:lnTo>
                  <a:pt x="649" y="990"/>
                </a:lnTo>
                <a:cubicBezTo>
                  <a:pt x="922" y="990"/>
                  <a:pt x="1161" y="785"/>
                  <a:pt x="1195" y="547"/>
                </a:cubicBezTo>
                <a:cubicBezTo>
                  <a:pt x="1229" y="410"/>
                  <a:pt x="1195" y="274"/>
                  <a:pt x="1092" y="205"/>
                </a:cubicBezTo>
                <a:cubicBezTo>
                  <a:pt x="990" y="103"/>
                  <a:pt x="888" y="69"/>
                  <a:pt x="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"/>
          <p:cNvSpPr/>
          <p:nvPr/>
        </p:nvSpPr>
        <p:spPr>
          <a:xfrm>
            <a:off x="3290120" y="4172433"/>
            <a:ext cx="40618" cy="33612"/>
          </a:xfrm>
          <a:custGeom>
            <a:avLst/>
            <a:gdLst/>
            <a:ahLst/>
            <a:cxnLst/>
            <a:rect l="l" t="t" r="r" b="b"/>
            <a:pathLst>
              <a:path w="1229" h="1017" extrusionOk="0">
                <a:moveTo>
                  <a:pt x="661" y="1"/>
                </a:moveTo>
                <a:cubicBezTo>
                  <a:pt x="614" y="1"/>
                  <a:pt x="563" y="9"/>
                  <a:pt x="512" y="27"/>
                </a:cubicBezTo>
                <a:cubicBezTo>
                  <a:pt x="341" y="95"/>
                  <a:pt x="205" y="231"/>
                  <a:pt x="102" y="402"/>
                </a:cubicBezTo>
                <a:cubicBezTo>
                  <a:pt x="0" y="538"/>
                  <a:pt x="34" y="709"/>
                  <a:pt x="137" y="845"/>
                </a:cubicBezTo>
                <a:cubicBezTo>
                  <a:pt x="239" y="982"/>
                  <a:pt x="375" y="1016"/>
                  <a:pt x="546" y="1016"/>
                </a:cubicBezTo>
                <a:lnTo>
                  <a:pt x="683" y="1016"/>
                </a:lnTo>
                <a:cubicBezTo>
                  <a:pt x="921" y="982"/>
                  <a:pt x="1160" y="811"/>
                  <a:pt x="1194" y="538"/>
                </a:cubicBezTo>
                <a:cubicBezTo>
                  <a:pt x="1228" y="436"/>
                  <a:pt x="1194" y="299"/>
                  <a:pt x="1092" y="197"/>
                </a:cubicBezTo>
                <a:cubicBezTo>
                  <a:pt x="990" y="129"/>
                  <a:pt x="887" y="61"/>
                  <a:pt x="785" y="27"/>
                </a:cubicBezTo>
                <a:cubicBezTo>
                  <a:pt x="751" y="9"/>
                  <a:pt x="708" y="1"/>
                  <a:pt x="6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"/>
          <p:cNvSpPr/>
          <p:nvPr/>
        </p:nvSpPr>
        <p:spPr>
          <a:xfrm>
            <a:off x="2594361" y="2471825"/>
            <a:ext cx="40618" cy="33050"/>
          </a:xfrm>
          <a:custGeom>
            <a:avLst/>
            <a:gdLst/>
            <a:ahLst/>
            <a:cxnLst/>
            <a:rect l="l" t="t" r="r" b="b"/>
            <a:pathLst>
              <a:path w="1229" h="1000" extrusionOk="0">
                <a:moveTo>
                  <a:pt x="512" y="1"/>
                </a:moveTo>
                <a:cubicBezTo>
                  <a:pt x="341" y="69"/>
                  <a:pt x="171" y="206"/>
                  <a:pt x="103" y="376"/>
                </a:cubicBezTo>
                <a:cubicBezTo>
                  <a:pt x="0" y="513"/>
                  <a:pt x="0" y="717"/>
                  <a:pt x="137" y="854"/>
                </a:cubicBezTo>
                <a:cubicBezTo>
                  <a:pt x="193" y="938"/>
                  <a:pt x="318" y="999"/>
                  <a:pt x="437" y="999"/>
                </a:cubicBezTo>
                <a:cubicBezTo>
                  <a:pt x="463" y="999"/>
                  <a:pt x="488" y="996"/>
                  <a:pt x="512" y="990"/>
                </a:cubicBezTo>
                <a:lnTo>
                  <a:pt x="648" y="990"/>
                </a:lnTo>
                <a:cubicBezTo>
                  <a:pt x="921" y="990"/>
                  <a:pt x="1126" y="786"/>
                  <a:pt x="1194" y="547"/>
                </a:cubicBezTo>
                <a:cubicBezTo>
                  <a:pt x="1229" y="410"/>
                  <a:pt x="1194" y="274"/>
                  <a:pt x="1092" y="206"/>
                </a:cubicBezTo>
                <a:cubicBezTo>
                  <a:pt x="990" y="137"/>
                  <a:pt x="887" y="69"/>
                  <a:pt x="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7368805" y="2173917"/>
            <a:ext cx="41742" cy="32025"/>
          </a:xfrm>
          <a:custGeom>
            <a:avLst/>
            <a:gdLst/>
            <a:ahLst/>
            <a:cxnLst/>
            <a:rect l="l" t="t" r="r" b="b"/>
            <a:pathLst>
              <a:path w="1263" h="969" extrusionOk="0">
                <a:moveTo>
                  <a:pt x="630" y="1"/>
                </a:moveTo>
                <a:cubicBezTo>
                  <a:pt x="425" y="1"/>
                  <a:pt x="222" y="85"/>
                  <a:pt x="102" y="252"/>
                </a:cubicBezTo>
                <a:cubicBezTo>
                  <a:pt x="0" y="388"/>
                  <a:pt x="0" y="559"/>
                  <a:pt x="102" y="661"/>
                </a:cubicBezTo>
                <a:cubicBezTo>
                  <a:pt x="239" y="832"/>
                  <a:pt x="410" y="934"/>
                  <a:pt x="614" y="968"/>
                </a:cubicBezTo>
                <a:cubicBezTo>
                  <a:pt x="751" y="968"/>
                  <a:pt x="887" y="934"/>
                  <a:pt x="990" y="832"/>
                </a:cubicBezTo>
                <a:cubicBezTo>
                  <a:pt x="1263" y="593"/>
                  <a:pt x="1194" y="218"/>
                  <a:pt x="887" y="47"/>
                </a:cubicBezTo>
                <a:cubicBezTo>
                  <a:pt x="805" y="16"/>
                  <a:pt x="717" y="1"/>
                  <a:pt x="6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"/>
          <p:cNvSpPr/>
          <p:nvPr/>
        </p:nvSpPr>
        <p:spPr>
          <a:xfrm>
            <a:off x="6795876" y="3059968"/>
            <a:ext cx="41775" cy="31893"/>
          </a:xfrm>
          <a:custGeom>
            <a:avLst/>
            <a:gdLst/>
            <a:ahLst/>
            <a:cxnLst/>
            <a:rect l="l" t="t" r="r" b="b"/>
            <a:pathLst>
              <a:path w="1264" h="965" extrusionOk="0">
                <a:moveTo>
                  <a:pt x="635" y="0"/>
                </a:moveTo>
                <a:cubicBezTo>
                  <a:pt x="441" y="0"/>
                  <a:pt x="251" y="91"/>
                  <a:pt x="137" y="273"/>
                </a:cubicBezTo>
                <a:cubicBezTo>
                  <a:pt x="1" y="376"/>
                  <a:pt x="1" y="546"/>
                  <a:pt x="137" y="683"/>
                </a:cubicBezTo>
                <a:cubicBezTo>
                  <a:pt x="240" y="853"/>
                  <a:pt x="410" y="922"/>
                  <a:pt x="615" y="956"/>
                </a:cubicBezTo>
                <a:cubicBezTo>
                  <a:pt x="639" y="962"/>
                  <a:pt x="664" y="965"/>
                  <a:pt x="690" y="965"/>
                </a:cubicBezTo>
                <a:cubicBezTo>
                  <a:pt x="810" y="965"/>
                  <a:pt x="940" y="903"/>
                  <a:pt x="1025" y="819"/>
                </a:cubicBezTo>
                <a:cubicBezTo>
                  <a:pt x="1263" y="615"/>
                  <a:pt x="1229" y="205"/>
                  <a:pt x="922" y="69"/>
                </a:cubicBezTo>
                <a:cubicBezTo>
                  <a:pt x="831" y="23"/>
                  <a:pt x="733" y="0"/>
                  <a:pt x="6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5737215" y="428722"/>
            <a:ext cx="39495" cy="33711"/>
          </a:xfrm>
          <a:custGeom>
            <a:avLst/>
            <a:gdLst/>
            <a:ahLst/>
            <a:cxnLst/>
            <a:rect l="l" t="t" r="r" b="b"/>
            <a:pathLst>
              <a:path w="1195" h="1020" extrusionOk="0">
                <a:moveTo>
                  <a:pt x="519" y="0"/>
                </a:moveTo>
                <a:cubicBezTo>
                  <a:pt x="302" y="0"/>
                  <a:pt x="100" y="162"/>
                  <a:pt x="69" y="380"/>
                </a:cubicBezTo>
                <a:cubicBezTo>
                  <a:pt x="0" y="585"/>
                  <a:pt x="69" y="824"/>
                  <a:pt x="273" y="960"/>
                </a:cubicBezTo>
                <a:cubicBezTo>
                  <a:pt x="363" y="1000"/>
                  <a:pt x="458" y="1020"/>
                  <a:pt x="553" y="1020"/>
                </a:cubicBezTo>
                <a:cubicBezTo>
                  <a:pt x="782" y="1020"/>
                  <a:pt x="1006" y="905"/>
                  <a:pt x="1126" y="687"/>
                </a:cubicBezTo>
                <a:cubicBezTo>
                  <a:pt x="1195" y="551"/>
                  <a:pt x="1195" y="380"/>
                  <a:pt x="1092" y="278"/>
                </a:cubicBezTo>
                <a:cubicBezTo>
                  <a:pt x="956" y="107"/>
                  <a:pt x="785" y="5"/>
                  <a:pt x="580" y="5"/>
                </a:cubicBezTo>
                <a:cubicBezTo>
                  <a:pt x="560" y="2"/>
                  <a:pt x="539" y="0"/>
                  <a:pt x="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"/>
          <p:cNvSpPr/>
          <p:nvPr/>
        </p:nvSpPr>
        <p:spPr>
          <a:xfrm>
            <a:off x="6543339" y="4643507"/>
            <a:ext cx="32753" cy="43296"/>
          </a:xfrm>
          <a:custGeom>
            <a:avLst/>
            <a:gdLst/>
            <a:ahLst/>
            <a:cxnLst/>
            <a:rect l="l" t="t" r="r" b="b"/>
            <a:pathLst>
              <a:path w="991" h="1310" extrusionOk="0">
                <a:moveTo>
                  <a:pt x="410" y="1"/>
                </a:moveTo>
                <a:cubicBezTo>
                  <a:pt x="240" y="1"/>
                  <a:pt x="103" y="137"/>
                  <a:pt x="69" y="308"/>
                </a:cubicBezTo>
                <a:cubicBezTo>
                  <a:pt x="1" y="615"/>
                  <a:pt x="69" y="888"/>
                  <a:pt x="240" y="1127"/>
                </a:cubicBezTo>
                <a:cubicBezTo>
                  <a:pt x="319" y="1259"/>
                  <a:pt x="460" y="1309"/>
                  <a:pt x="599" y="1309"/>
                </a:cubicBezTo>
                <a:cubicBezTo>
                  <a:pt x="639" y="1309"/>
                  <a:pt x="679" y="1305"/>
                  <a:pt x="718" y="1298"/>
                </a:cubicBezTo>
                <a:cubicBezTo>
                  <a:pt x="888" y="1229"/>
                  <a:pt x="991" y="1059"/>
                  <a:pt x="991" y="888"/>
                </a:cubicBezTo>
                <a:cubicBezTo>
                  <a:pt x="956" y="683"/>
                  <a:pt x="922" y="479"/>
                  <a:pt x="888" y="274"/>
                </a:cubicBezTo>
                <a:cubicBezTo>
                  <a:pt x="786" y="103"/>
                  <a:pt x="615" y="1"/>
                  <a:pt x="4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6516307" y="2149066"/>
            <a:ext cx="38371" cy="35925"/>
          </a:xfrm>
          <a:custGeom>
            <a:avLst/>
            <a:gdLst/>
            <a:ahLst/>
            <a:cxnLst/>
            <a:rect l="l" t="t" r="r" b="b"/>
            <a:pathLst>
              <a:path w="1161" h="1087" extrusionOk="0">
                <a:moveTo>
                  <a:pt x="575" y="1"/>
                </a:moveTo>
                <a:cubicBezTo>
                  <a:pt x="482" y="1"/>
                  <a:pt x="389" y="28"/>
                  <a:pt x="307" y="82"/>
                </a:cubicBezTo>
                <a:cubicBezTo>
                  <a:pt x="102" y="185"/>
                  <a:pt x="0" y="424"/>
                  <a:pt x="68" y="628"/>
                </a:cubicBezTo>
                <a:cubicBezTo>
                  <a:pt x="156" y="920"/>
                  <a:pt x="442" y="1087"/>
                  <a:pt x="737" y="1087"/>
                </a:cubicBezTo>
                <a:cubicBezTo>
                  <a:pt x="787" y="1087"/>
                  <a:pt x="837" y="1082"/>
                  <a:pt x="887" y="1072"/>
                </a:cubicBezTo>
                <a:cubicBezTo>
                  <a:pt x="1024" y="1038"/>
                  <a:pt x="1126" y="901"/>
                  <a:pt x="1160" y="765"/>
                </a:cubicBezTo>
                <a:cubicBezTo>
                  <a:pt x="1160" y="526"/>
                  <a:pt x="1092" y="321"/>
                  <a:pt x="955" y="185"/>
                </a:cubicBezTo>
                <a:cubicBezTo>
                  <a:pt x="853" y="62"/>
                  <a:pt x="714" y="1"/>
                  <a:pt x="5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8488452" y="2903466"/>
            <a:ext cx="40618" cy="31662"/>
          </a:xfrm>
          <a:custGeom>
            <a:avLst/>
            <a:gdLst/>
            <a:ahLst/>
            <a:cxnLst/>
            <a:rect l="l" t="t" r="r" b="b"/>
            <a:pathLst>
              <a:path w="1229" h="958" extrusionOk="0">
                <a:moveTo>
                  <a:pt x="625" y="0"/>
                </a:moveTo>
                <a:cubicBezTo>
                  <a:pt x="422" y="0"/>
                  <a:pt x="221" y="100"/>
                  <a:pt x="103" y="266"/>
                </a:cubicBezTo>
                <a:cubicBezTo>
                  <a:pt x="0" y="368"/>
                  <a:pt x="0" y="539"/>
                  <a:pt x="103" y="675"/>
                </a:cubicBezTo>
                <a:cubicBezTo>
                  <a:pt x="205" y="812"/>
                  <a:pt x="410" y="914"/>
                  <a:pt x="580" y="948"/>
                </a:cubicBezTo>
                <a:cubicBezTo>
                  <a:pt x="610" y="954"/>
                  <a:pt x="640" y="957"/>
                  <a:pt x="668" y="957"/>
                </a:cubicBezTo>
                <a:cubicBezTo>
                  <a:pt x="798" y="957"/>
                  <a:pt x="905" y="896"/>
                  <a:pt x="990" y="812"/>
                </a:cubicBezTo>
                <a:cubicBezTo>
                  <a:pt x="1229" y="607"/>
                  <a:pt x="1194" y="198"/>
                  <a:pt x="887" y="61"/>
                </a:cubicBezTo>
                <a:cubicBezTo>
                  <a:pt x="804" y="19"/>
                  <a:pt x="714" y="0"/>
                  <a:pt x="6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5525082" y="4797246"/>
            <a:ext cx="32719" cy="42866"/>
          </a:xfrm>
          <a:custGeom>
            <a:avLst/>
            <a:gdLst/>
            <a:ahLst/>
            <a:cxnLst/>
            <a:rect l="l" t="t" r="r" b="b"/>
            <a:pathLst>
              <a:path w="990" h="1297" extrusionOk="0">
                <a:moveTo>
                  <a:pt x="486" y="1"/>
                </a:moveTo>
                <a:cubicBezTo>
                  <a:pt x="461" y="1"/>
                  <a:pt x="436" y="3"/>
                  <a:pt x="410" y="7"/>
                </a:cubicBezTo>
                <a:cubicBezTo>
                  <a:pt x="239" y="7"/>
                  <a:pt x="68" y="109"/>
                  <a:pt x="34" y="314"/>
                </a:cubicBezTo>
                <a:cubicBezTo>
                  <a:pt x="0" y="587"/>
                  <a:pt x="68" y="894"/>
                  <a:pt x="239" y="1133"/>
                </a:cubicBezTo>
                <a:cubicBezTo>
                  <a:pt x="314" y="1233"/>
                  <a:pt x="425" y="1296"/>
                  <a:pt x="547" y="1296"/>
                </a:cubicBezTo>
                <a:cubicBezTo>
                  <a:pt x="591" y="1296"/>
                  <a:pt x="637" y="1288"/>
                  <a:pt x="683" y="1270"/>
                </a:cubicBezTo>
                <a:cubicBezTo>
                  <a:pt x="853" y="1235"/>
                  <a:pt x="990" y="1031"/>
                  <a:pt x="956" y="860"/>
                </a:cubicBezTo>
                <a:cubicBezTo>
                  <a:pt x="956" y="655"/>
                  <a:pt x="921" y="485"/>
                  <a:pt x="853" y="280"/>
                </a:cubicBezTo>
                <a:cubicBezTo>
                  <a:pt x="794" y="101"/>
                  <a:pt x="656" y="1"/>
                  <a:pt x="4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"/>
          <p:cNvSpPr/>
          <p:nvPr/>
        </p:nvSpPr>
        <p:spPr>
          <a:xfrm>
            <a:off x="511569" y="4591080"/>
            <a:ext cx="40618" cy="32587"/>
          </a:xfrm>
          <a:custGeom>
            <a:avLst/>
            <a:gdLst/>
            <a:ahLst/>
            <a:cxnLst/>
            <a:rect l="l" t="t" r="r" b="b"/>
            <a:pathLst>
              <a:path w="1229" h="986" extrusionOk="0">
                <a:moveTo>
                  <a:pt x="508" y="0"/>
                </a:moveTo>
                <a:cubicBezTo>
                  <a:pt x="295" y="0"/>
                  <a:pt x="99" y="132"/>
                  <a:pt x="69" y="346"/>
                </a:cubicBezTo>
                <a:cubicBezTo>
                  <a:pt x="0" y="585"/>
                  <a:pt x="103" y="824"/>
                  <a:pt x="273" y="927"/>
                </a:cubicBezTo>
                <a:cubicBezTo>
                  <a:pt x="363" y="966"/>
                  <a:pt x="458" y="986"/>
                  <a:pt x="553" y="986"/>
                </a:cubicBezTo>
                <a:cubicBezTo>
                  <a:pt x="782" y="986"/>
                  <a:pt x="1006" y="871"/>
                  <a:pt x="1126" y="654"/>
                </a:cubicBezTo>
                <a:cubicBezTo>
                  <a:pt x="1229" y="551"/>
                  <a:pt x="1195" y="381"/>
                  <a:pt x="1092" y="278"/>
                </a:cubicBezTo>
                <a:cubicBezTo>
                  <a:pt x="956" y="108"/>
                  <a:pt x="785" y="5"/>
                  <a:pt x="581" y="5"/>
                </a:cubicBezTo>
                <a:cubicBezTo>
                  <a:pt x="556" y="2"/>
                  <a:pt x="532" y="0"/>
                  <a:pt x="5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2231830" y="4686796"/>
            <a:ext cx="40618" cy="31992"/>
          </a:xfrm>
          <a:custGeom>
            <a:avLst/>
            <a:gdLst/>
            <a:ahLst/>
            <a:cxnLst/>
            <a:rect l="l" t="t" r="r" b="b"/>
            <a:pathLst>
              <a:path w="1229" h="968" extrusionOk="0">
                <a:moveTo>
                  <a:pt x="615" y="1"/>
                </a:moveTo>
                <a:cubicBezTo>
                  <a:pt x="408" y="1"/>
                  <a:pt x="222" y="84"/>
                  <a:pt x="103" y="251"/>
                </a:cubicBezTo>
                <a:cubicBezTo>
                  <a:pt x="0" y="388"/>
                  <a:pt x="0" y="558"/>
                  <a:pt x="103" y="661"/>
                </a:cubicBezTo>
                <a:cubicBezTo>
                  <a:pt x="205" y="831"/>
                  <a:pt x="376" y="934"/>
                  <a:pt x="580" y="968"/>
                </a:cubicBezTo>
                <a:cubicBezTo>
                  <a:pt x="717" y="968"/>
                  <a:pt x="888" y="934"/>
                  <a:pt x="990" y="831"/>
                </a:cubicBezTo>
                <a:cubicBezTo>
                  <a:pt x="1229" y="593"/>
                  <a:pt x="1160" y="183"/>
                  <a:pt x="888" y="47"/>
                </a:cubicBezTo>
                <a:cubicBezTo>
                  <a:pt x="795" y="16"/>
                  <a:pt x="703" y="1"/>
                  <a:pt x="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"/>
          <p:cNvSpPr/>
          <p:nvPr/>
        </p:nvSpPr>
        <p:spPr>
          <a:xfrm>
            <a:off x="2164195" y="3153520"/>
            <a:ext cx="37247" cy="35264"/>
          </a:xfrm>
          <a:custGeom>
            <a:avLst/>
            <a:gdLst/>
            <a:ahLst/>
            <a:cxnLst/>
            <a:rect l="l" t="t" r="r" b="b"/>
            <a:pathLst>
              <a:path w="1127" h="1067" extrusionOk="0">
                <a:moveTo>
                  <a:pt x="573" y="0"/>
                </a:moveTo>
                <a:cubicBezTo>
                  <a:pt x="482" y="0"/>
                  <a:pt x="389" y="27"/>
                  <a:pt x="307" y="82"/>
                </a:cubicBezTo>
                <a:cubicBezTo>
                  <a:pt x="103" y="184"/>
                  <a:pt x="0" y="389"/>
                  <a:pt x="69" y="628"/>
                </a:cubicBezTo>
                <a:cubicBezTo>
                  <a:pt x="151" y="903"/>
                  <a:pt x="388" y="1067"/>
                  <a:pt x="656" y="1067"/>
                </a:cubicBezTo>
                <a:cubicBezTo>
                  <a:pt x="721" y="1067"/>
                  <a:pt x="787" y="1057"/>
                  <a:pt x="853" y="1037"/>
                </a:cubicBezTo>
                <a:cubicBezTo>
                  <a:pt x="990" y="1003"/>
                  <a:pt x="1092" y="867"/>
                  <a:pt x="1092" y="730"/>
                </a:cubicBezTo>
                <a:cubicBezTo>
                  <a:pt x="1126" y="526"/>
                  <a:pt x="1058" y="321"/>
                  <a:pt x="922" y="184"/>
                </a:cubicBezTo>
                <a:cubicBezTo>
                  <a:pt x="840" y="62"/>
                  <a:pt x="709" y="0"/>
                  <a:pt x="5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"/>
          <p:cNvSpPr/>
          <p:nvPr/>
        </p:nvSpPr>
        <p:spPr>
          <a:xfrm>
            <a:off x="1316692" y="216741"/>
            <a:ext cx="45146" cy="29117"/>
          </a:xfrm>
          <a:custGeom>
            <a:avLst/>
            <a:gdLst/>
            <a:ahLst/>
            <a:cxnLst/>
            <a:rect l="l" t="t" r="r" b="b"/>
            <a:pathLst>
              <a:path w="1366" h="881" extrusionOk="0">
                <a:moveTo>
                  <a:pt x="375" y="0"/>
                </a:moveTo>
                <a:cubicBezTo>
                  <a:pt x="205" y="68"/>
                  <a:pt x="68" y="205"/>
                  <a:pt x="34" y="409"/>
                </a:cubicBezTo>
                <a:cubicBezTo>
                  <a:pt x="0" y="580"/>
                  <a:pt x="103" y="751"/>
                  <a:pt x="273" y="819"/>
                </a:cubicBezTo>
                <a:cubicBezTo>
                  <a:pt x="387" y="862"/>
                  <a:pt x="508" y="881"/>
                  <a:pt x="629" y="881"/>
                </a:cubicBezTo>
                <a:cubicBezTo>
                  <a:pt x="797" y="881"/>
                  <a:pt x="968" y="844"/>
                  <a:pt x="1126" y="785"/>
                </a:cubicBezTo>
                <a:cubicBezTo>
                  <a:pt x="1297" y="682"/>
                  <a:pt x="1365" y="512"/>
                  <a:pt x="1331" y="341"/>
                </a:cubicBezTo>
                <a:cubicBezTo>
                  <a:pt x="1331" y="171"/>
                  <a:pt x="1160" y="0"/>
                  <a:pt x="9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"/>
          <p:cNvSpPr/>
          <p:nvPr/>
        </p:nvSpPr>
        <p:spPr>
          <a:xfrm>
            <a:off x="818253" y="152400"/>
            <a:ext cx="39528" cy="35033"/>
          </a:xfrm>
          <a:custGeom>
            <a:avLst/>
            <a:gdLst/>
            <a:ahLst/>
            <a:cxnLst/>
            <a:rect l="l" t="t" r="r" b="b"/>
            <a:pathLst>
              <a:path w="1196" h="1060" extrusionOk="0">
                <a:moveTo>
                  <a:pt x="672" y="1"/>
                </a:moveTo>
                <a:cubicBezTo>
                  <a:pt x="542" y="1"/>
                  <a:pt x="418" y="38"/>
                  <a:pt x="308" y="104"/>
                </a:cubicBezTo>
                <a:cubicBezTo>
                  <a:pt x="103" y="241"/>
                  <a:pt x="1" y="480"/>
                  <a:pt x="103" y="719"/>
                </a:cubicBezTo>
                <a:cubicBezTo>
                  <a:pt x="171" y="923"/>
                  <a:pt x="376" y="1060"/>
                  <a:pt x="615" y="1060"/>
                </a:cubicBezTo>
                <a:cubicBezTo>
                  <a:pt x="956" y="992"/>
                  <a:pt x="1195" y="684"/>
                  <a:pt x="1161" y="343"/>
                </a:cubicBezTo>
                <a:cubicBezTo>
                  <a:pt x="1127" y="173"/>
                  <a:pt x="1024" y="70"/>
                  <a:pt x="888" y="36"/>
                </a:cubicBezTo>
                <a:cubicBezTo>
                  <a:pt x="815" y="12"/>
                  <a:pt x="743" y="1"/>
                  <a:pt x="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"/>
          <p:cNvSpPr/>
          <p:nvPr/>
        </p:nvSpPr>
        <p:spPr>
          <a:xfrm>
            <a:off x="1005321" y="841946"/>
            <a:ext cx="42866" cy="38272"/>
          </a:xfrm>
          <a:custGeom>
            <a:avLst/>
            <a:gdLst/>
            <a:ahLst/>
            <a:cxnLst/>
            <a:rect l="l" t="t" r="r" b="b"/>
            <a:pathLst>
              <a:path w="1297" h="1158" extrusionOk="0">
                <a:moveTo>
                  <a:pt x="486" y="0"/>
                </a:moveTo>
                <a:cubicBezTo>
                  <a:pt x="381" y="0"/>
                  <a:pt x="278" y="34"/>
                  <a:pt x="205" y="107"/>
                </a:cubicBezTo>
                <a:cubicBezTo>
                  <a:pt x="69" y="210"/>
                  <a:pt x="0" y="415"/>
                  <a:pt x="103" y="551"/>
                </a:cubicBezTo>
                <a:cubicBezTo>
                  <a:pt x="205" y="824"/>
                  <a:pt x="444" y="1029"/>
                  <a:pt x="717" y="1131"/>
                </a:cubicBezTo>
                <a:cubicBezTo>
                  <a:pt x="763" y="1149"/>
                  <a:pt x="808" y="1158"/>
                  <a:pt x="853" y="1158"/>
                </a:cubicBezTo>
                <a:cubicBezTo>
                  <a:pt x="974" y="1158"/>
                  <a:pt x="1086" y="1095"/>
                  <a:pt x="1160" y="995"/>
                </a:cubicBezTo>
                <a:cubicBezTo>
                  <a:pt x="1297" y="858"/>
                  <a:pt x="1297" y="653"/>
                  <a:pt x="1160" y="517"/>
                </a:cubicBezTo>
                <a:cubicBezTo>
                  <a:pt x="1024" y="346"/>
                  <a:pt x="887" y="210"/>
                  <a:pt x="751" y="73"/>
                </a:cubicBezTo>
                <a:cubicBezTo>
                  <a:pt x="672" y="26"/>
                  <a:pt x="578" y="0"/>
                  <a:pt x="4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"/>
          <p:cNvSpPr/>
          <p:nvPr/>
        </p:nvSpPr>
        <p:spPr>
          <a:xfrm>
            <a:off x="146188" y="444958"/>
            <a:ext cx="40618" cy="33248"/>
          </a:xfrm>
          <a:custGeom>
            <a:avLst/>
            <a:gdLst/>
            <a:ahLst/>
            <a:cxnLst/>
            <a:rect l="l" t="t" r="r" b="b"/>
            <a:pathLst>
              <a:path w="1229" h="1006" extrusionOk="0">
                <a:moveTo>
                  <a:pt x="538" y="0"/>
                </a:moveTo>
                <a:cubicBezTo>
                  <a:pt x="352" y="0"/>
                  <a:pt x="184" y="104"/>
                  <a:pt x="103" y="294"/>
                </a:cubicBezTo>
                <a:cubicBezTo>
                  <a:pt x="0" y="499"/>
                  <a:pt x="35" y="738"/>
                  <a:pt x="239" y="874"/>
                </a:cubicBezTo>
                <a:cubicBezTo>
                  <a:pt x="356" y="962"/>
                  <a:pt x="492" y="1006"/>
                  <a:pt x="628" y="1006"/>
                </a:cubicBezTo>
                <a:cubicBezTo>
                  <a:pt x="809" y="1006"/>
                  <a:pt x="990" y="928"/>
                  <a:pt x="1126" y="772"/>
                </a:cubicBezTo>
                <a:cubicBezTo>
                  <a:pt x="1229" y="635"/>
                  <a:pt x="1229" y="499"/>
                  <a:pt x="1126" y="362"/>
                </a:cubicBezTo>
                <a:cubicBezTo>
                  <a:pt x="1024" y="192"/>
                  <a:pt x="854" y="55"/>
                  <a:pt x="683" y="21"/>
                </a:cubicBezTo>
                <a:cubicBezTo>
                  <a:pt x="634" y="7"/>
                  <a:pt x="585" y="0"/>
                  <a:pt x="5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"/>
          <p:cNvSpPr/>
          <p:nvPr/>
        </p:nvSpPr>
        <p:spPr>
          <a:xfrm>
            <a:off x="6369504" y="423901"/>
            <a:ext cx="30472" cy="43329"/>
          </a:xfrm>
          <a:custGeom>
            <a:avLst/>
            <a:gdLst/>
            <a:ahLst/>
            <a:cxnLst/>
            <a:rect l="l" t="t" r="r" b="b"/>
            <a:pathLst>
              <a:path w="922" h="1311" extrusionOk="0">
                <a:moveTo>
                  <a:pt x="469" y="0"/>
                </a:moveTo>
                <a:cubicBezTo>
                  <a:pt x="299" y="0"/>
                  <a:pt x="162" y="97"/>
                  <a:pt x="103" y="246"/>
                </a:cubicBezTo>
                <a:cubicBezTo>
                  <a:pt x="1" y="485"/>
                  <a:pt x="1" y="792"/>
                  <a:pt x="103" y="1065"/>
                </a:cubicBezTo>
                <a:cubicBezTo>
                  <a:pt x="162" y="1213"/>
                  <a:pt x="299" y="1310"/>
                  <a:pt x="469" y="1310"/>
                </a:cubicBezTo>
                <a:cubicBezTo>
                  <a:pt x="494" y="1310"/>
                  <a:pt x="520" y="1308"/>
                  <a:pt x="546" y="1304"/>
                </a:cubicBezTo>
                <a:cubicBezTo>
                  <a:pt x="717" y="1304"/>
                  <a:pt x="854" y="1167"/>
                  <a:pt x="888" y="997"/>
                </a:cubicBezTo>
                <a:cubicBezTo>
                  <a:pt x="922" y="792"/>
                  <a:pt x="922" y="587"/>
                  <a:pt x="922" y="382"/>
                </a:cubicBezTo>
                <a:cubicBezTo>
                  <a:pt x="888" y="212"/>
                  <a:pt x="717" y="41"/>
                  <a:pt x="546" y="7"/>
                </a:cubicBezTo>
                <a:cubicBezTo>
                  <a:pt x="520" y="3"/>
                  <a:pt x="494" y="0"/>
                  <a:pt x="4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"/>
          <p:cNvSpPr/>
          <p:nvPr/>
        </p:nvSpPr>
        <p:spPr>
          <a:xfrm>
            <a:off x="4901723" y="842666"/>
            <a:ext cx="36124" cy="36818"/>
          </a:xfrm>
          <a:custGeom>
            <a:avLst/>
            <a:gdLst/>
            <a:ahLst/>
            <a:cxnLst/>
            <a:rect l="l" t="t" r="r" b="b"/>
            <a:pathLst>
              <a:path w="1093" h="1114" extrusionOk="0">
                <a:moveTo>
                  <a:pt x="524" y="0"/>
                </a:moveTo>
                <a:cubicBezTo>
                  <a:pt x="475" y="0"/>
                  <a:pt x="425" y="7"/>
                  <a:pt x="375" y="21"/>
                </a:cubicBezTo>
                <a:cubicBezTo>
                  <a:pt x="137" y="89"/>
                  <a:pt x="0" y="294"/>
                  <a:pt x="0" y="499"/>
                </a:cubicBezTo>
                <a:cubicBezTo>
                  <a:pt x="34" y="874"/>
                  <a:pt x="341" y="1113"/>
                  <a:pt x="683" y="1113"/>
                </a:cubicBezTo>
                <a:cubicBezTo>
                  <a:pt x="853" y="1113"/>
                  <a:pt x="956" y="1011"/>
                  <a:pt x="990" y="840"/>
                </a:cubicBezTo>
                <a:cubicBezTo>
                  <a:pt x="1092" y="670"/>
                  <a:pt x="1058" y="431"/>
                  <a:pt x="956" y="260"/>
                </a:cubicBezTo>
                <a:cubicBezTo>
                  <a:pt x="875" y="98"/>
                  <a:pt x="708" y="0"/>
                  <a:pt x="5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"/>
          <p:cNvSpPr/>
          <p:nvPr/>
        </p:nvSpPr>
        <p:spPr>
          <a:xfrm>
            <a:off x="4688697" y="300804"/>
            <a:ext cx="33711" cy="35694"/>
          </a:xfrm>
          <a:custGeom>
            <a:avLst/>
            <a:gdLst/>
            <a:ahLst/>
            <a:cxnLst/>
            <a:rect l="l" t="t" r="r" b="b"/>
            <a:pathLst>
              <a:path w="1020" h="1080" extrusionOk="0">
                <a:moveTo>
                  <a:pt x="410" y="0"/>
                </a:moveTo>
                <a:cubicBezTo>
                  <a:pt x="240" y="0"/>
                  <a:pt x="103" y="69"/>
                  <a:pt x="69" y="239"/>
                </a:cubicBezTo>
                <a:cubicBezTo>
                  <a:pt x="1" y="410"/>
                  <a:pt x="1" y="614"/>
                  <a:pt x="69" y="819"/>
                </a:cubicBezTo>
                <a:cubicBezTo>
                  <a:pt x="137" y="922"/>
                  <a:pt x="240" y="1024"/>
                  <a:pt x="410" y="1058"/>
                </a:cubicBezTo>
                <a:cubicBezTo>
                  <a:pt x="455" y="1073"/>
                  <a:pt x="500" y="1080"/>
                  <a:pt x="544" y="1080"/>
                </a:cubicBezTo>
                <a:cubicBezTo>
                  <a:pt x="800" y="1080"/>
                  <a:pt x="1020" y="843"/>
                  <a:pt x="990" y="580"/>
                </a:cubicBezTo>
                <a:cubicBezTo>
                  <a:pt x="956" y="273"/>
                  <a:pt x="718" y="34"/>
                  <a:pt x="4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"/>
          <p:cNvSpPr/>
          <p:nvPr/>
        </p:nvSpPr>
        <p:spPr>
          <a:xfrm>
            <a:off x="7435327" y="3325737"/>
            <a:ext cx="38371" cy="38074"/>
          </a:xfrm>
          <a:custGeom>
            <a:avLst/>
            <a:gdLst/>
            <a:ahLst/>
            <a:cxnLst/>
            <a:rect l="l" t="t" r="r" b="b"/>
            <a:pathLst>
              <a:path w="1161" h="1152" extrusionOk="0">
                <a:moveTo>
                  <a:pt x="614" y="1"/>
                </a:moveTo>
                <a:cubicBezTo>
                  <a:pt x="479" y="1"/>
                  <a:pt x="346" y="54"/>
                  <a:pt x="239" y="161"/>
                </a:cubicBezTo>
                <a:cubicBezTo>
                  <a:pt x="0" y="434"/>
                  <a:pt x="34" y="809"/>
                  <a:pt x="307" y="1048"/>
                </a:cubicBezTo>
                <a:cubicBezTo>
                  <a:pt x="374" y="1114"/>
                  <a:pt x="468" y="1152"/>
                  <a:pt x="564" y="1152"/>
                </a:cubicBezTo>
                <a:cubicBezTo>
                  <a:pt x="616" y="1152"/>
                  <a:pt x="669" y="1140"/>
                  <a:pt x="717" y="1116"/>
                </a:cubicBezTo>
                <a:cubicBezTo>
                  <a:pt x="888" y="1014"/>
                  <a:pt x="1024" y="843"/>
                  <a:pt x="1092" y="638"/>
                </a:cubicBezTo>
                <a:cubicBezTo>
                  <a:pt x="1160" y="434"/>
                  <a:pt x="1058" y="161"/>
                  <a:pt x="853" y="58"/>
                </a:cubicBezTo>
                <a:cubicBezTo>
                  <a:pt x="777" y="20"/>
                  <a:pt x="695" y="1"/>
                  <a:pt x="614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"/>
          <p:cNvSpPr/>
          <p:nvPr/>
        </p:nvSpPr>
        <p:spPr>
          <a:xfrm>
            <a:off x="7863995" y="1670411"/>
            <a:ext cx="44023" cy="33447"/>
          </a:xfrm>
          <a:custGeom>
            <a:avLst/>
            <a:gdLst/>
            <a:ahLst/>
            <a:cxnLst/>
            <a:rect l="l" t="t" r="r" b="b"/>
            <a:pathLst>
              <a:path w="1332" h="1012" extrusionOk="0">
                <a:moveTo>
                  <a:pt x="931" y="0"/>
                </a:moveTo>
                <a:cubicBezTo>
                  <a:pt x="894" y="0"/>
                  <a:pt x="857" y="7"/>
                  <a:pt x="819" y="22"/>
                </a:cubicBezTo>
                <a:cubicBezTo>
                  <a:pt x="615" y="56"/>
                  <a:pt x="410" y="124"/>
                  <a:pt x="239" y="227"/>
                </a:cubicBezTo>
                <a:cubicBezTo>
                  <a:pt x="69" y="329"/>
                  <a:pt x="0" y="534"/>
                  <a:pt x="35" y="704"/>
                </a:cubicBezTo>
                <a:cubicBezTo>
                  <a:pt x="69" y="875"/>
                  <a:pt x="239" y="1011"/>
                  <a:pt x="410" y="1011"/>
                </a:cubicBezTo>
                <a:cubicBezTo>
                  <a:pt x="717" y="1011"/>
                  <a:pt x="990" y="909"/>
                  <a:pt x="1195" y="704"/>
                </a:cubicBezTo>
                <a:cubicBezTo>
                  <a:pt x="1297" y="568"/>
                  <a:pt x="1331" y="363"/>
                  <a:pt x="1229" y="192"/>
                </a:cubicBezTo>
                <a:cubicBezTo>
                  <a:pt x="1176" y="86"/>
                  <a:pt x="1060" y="0"/>
                  <a:pt x="9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8411879" y="3817131"/>
            <a:ext cx="44023" cy="36355"/>
          </a:xfrm>
          <a:custGeom>
            <a:avLst/>
            <a:gdLst/>
            <a:ahLst/>
            <a:cxnLst/>
            <a:rect l="l" t="t" r="r" b="b"/>
            <a:pathLst>
              <a:path w="1332" h="1100" extrusionOk="0">
                <a:moveTo>
                  <a:pt x="481" y="1"/>
                </a:moveTo>
                <a:cubicBezTo>
                  <a:pt x="349" y="1"/>
                  <a:pt x="228" y="46"/>
                  <a:pt x="137" y="137"/>
                </a:cubicBezTo>
                <a:cubicBezTo>
                  <a:pt x="1" y="240"/>
                  <a:pt x="1" y="444"/>
                  <a:pt x="103" y="615"/>
                </a:cubicBezTo>
                <a:cubicBezTo>
                  <a:pt x="240" y="854"/>
                  <a:pt x="513" y="1025"/>
                  <a:pt x="785" y="1093"/>
                </a:cubicBezTo>
                <a:cubicBezTo>
                  <a:pt x="808" y="1097"/>
                  <a:pt x="830" y="1099"/>
                  <a:pt x="853" y="1099"/>
                </a:cubicBezTo>
                <a:cubicBezTo>
                  <a:pt x="1000" y="1099"/>
                  <a:pt x="1140" y="1007"/>
                  <a:pt x="1229" y="888"/>
                </a:cubicBezTo>
                <a:cubicBezTo>
                  <a:pt x="1331" y="717"/>
                  <a:pt x="1297" y="513"/>
                  <a:pt x="1161" y="410"/>
                </a:cubicBezTo>
                <a:cubicBezTo>
                  <a:pt x="990" y="274"/>
                  <a:pt x="820" y="137"/>
                  <a:pt x="683" y="35"/>
                </a:cubicBezTo>
                <a:cubicBezTo>
                  <a:pt x="615" y="12"/>
                  <a:pt x="547" y="1"/>
                  <a:pt x="4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"/>
          <p:cNvSpPr/>
          <p:nvPr/>
        </p:nvSpPr>
        <p:spPr>
          <a:xfrm>
            <a:off x="7521016" y="33909"/>
            <a:ext cx="41775" cy="33381"/>
          </a:xfrm>
          <a:custGeom>
            <a:avLst/>
            <a:gdLst/>
            <a:ahLst/>
            <a:cxnLst/>
            <a:rect l="l" t="t" r="r" b="b"/>
            <a:pathLst>
              <a:path w="1264" h="1010" extrusionOk="0">
                <a:moveTo>
                  <a:pt x="542" y="0"/>
                </a:moveTo>
                <a:cubicBezTo>
                  <a:pt x="329" y="0"/>
                  <a:pt x="134" y="132"/>
                  <a:pt x="103" y="346"/>
                </a:cubicBezTo>
                <a:cubicBezTo>
                  <a:pt x="1" y="585"/>
                  <a:pt x="103" y="790"/>
                  <a:pt x="274" y="927"/>
                </a:cubicBezTo>
                <a:cubicBezTo>
                  <a:pt x="376" y="983"/>
                  <a:pt x="490" y="1010"/>
                  <a:pt x="602" y="1010"/>
                </a:cubicBezTo>
                <a:cubicBezTo>
                  <a:pt x="827" y="1010"/>
                  <a:pt x="1047" y="904"/>
                  <a:pt x="1161" y="722"/>
                </a:cubicBezTo>
                <a:cubicBezTo>
                  <a:pt x="1263" y="585"/>
                  <a:pt x="1229" y="415"/>
                  <a:pt x="1127" y="278"/>
                </a:cubicBezTo>
                <a:cubicBezTo>
                  <a:pt x="1024" y="108"/>
                  <a:pt x="820" y="5"/>
                  <a:pt x="615" y="5"/>
                </a:cubicBezTo>
                <a:cubicBezTo>
                  <a:pt x="590" y="2"/>
                  <a:pt x="566" y="0"/>
                  <a:pt x="5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405537" y="1596058"/>
            <a:ext cx="41775" cy="31662"/>
          </a:xfrm>
          <a:custGeom>
            <a:avLst/>
            <a:gdLst/>
            <a:ahLst/>
            <a:cxnLst/>
            <a:rect l="l" t="t" r="r" b="b"/>
            <a:pathLst>
              <a:path w="1264" h="958" extrusionOk="0">
                <a:moveTo>
                  <a:pt x="644" y="1"/>
                </a:moveTo>
                <a:cubicBezTo>
                  <a:pt x="440" y="1"/>
                  <a:pt x="256" y="101"/>
                  <a:pt x="137" y="267"/>
                </a:cubicBezTo>
                <a:cubicBezTo>
                  <a:pt x="1" y="369"/>
                  <a:pt x="1" y="574"/>
                  <a:pt x="137" y="676"/>
                </a:cubicBezTo>
                <a:cubicBezTo>
                  <a:pt x="240" y="847"/>
                  <a:pt x="410" y="949"/>
                  <a:pt x="615" y="949"/>
                </a:cubicBezTo>
                <a:cubicBezTo>
                  <a:pt x="639" y="955"/>
                  <a:pt x="664" y="958"/>
                  <a:pt x="690" y="958"/>
                </a:cubicBezTo>
                <a:cubicBezTo>
                  <a:pt x="810" y="958"/>
                  <a:pt x="940" y="897"/>
                  <a:pt x="1024" y="813"/>
                </a:cubicBezTo>
                <a:cubicBezTo>
                  <a:pt x="1263" y="608"/>
                  <a:pt x="1195" y="198"/>
                  <a:pt x="922" y="62"/>
                </a:cubicBezTo>
                <a:cubicBezTo>
                  <a:pt x="828" y="20"/>
                  <a:pt x="734" y="1"/>
                  <a:pt x="6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"/>
          <p:cNvSpPr/>
          <p:nvPr/>
        </p:nvSpPr>
        <p:spPr>
          <a:xfrm>
            <a:off x="8665065" y="1357569"/>
            <a:ext cx="40651" cy="39462"/>
          </a:xfrm>
          <a:custGeom>
            <a:avLst/>
            <a:gdLst/>
            <a:ahLst/>
            <a:cxnLst/>
            <a:rect l="l" t="t" r="r" b="b"/>
            <a:pathLst>
              <a:path w="1230" h="1194" extrusionOk="0">
                <a:moveTo>
                  <a:pt x="843" y="1"/>
                </a:moveTo>
                <a:cubicBezTo>
                  <a:pt x="791" y="1"/>
                  <a:pt x="737" y="12"/>
                  <a:pt x="683" y="34"/>
                </a:cubicBezTo>
                <a:cubicBezTo>
                  <a:pt x="410" y="136"/>
                  <a:pt x="206" y="341"/>
                  <a:pt x="69" y="614"/>
                </a:cubicBezTo>
                <a:cubicBezTo>
                  <a:pt x="1" y="784"/>
                  <a:pt x="69" y="989"/>
                  <a:pt x="206" y="1091"/>
                </a:cubicBezTo>
                <a:cubicBezTo>
                  <a:pt x="274" y="1160"/>
                  <a:pt x="359" y="1194"/>
                  <a:pt x="445" y="1194"/>
                </a:cubicBezTo>
                <a:cubicBezTo>
                  <a:pt x="530" y="1194"/>
                  <a:pt x="615" y="1160"/>
                  <a:pt x="683" y="1091"/>
                </a:cubicBezTo>
                <a:cubicBezTo>
                  <a:pt x="854" y="955"/>
                  <a:pt x="991" y="853"/>
                  <a:pt x="1127" y="682"/>
                </a:cubicBezTo>
                <a:cubicBezTo>
                  <a:pt x="1229" y="545"/>
                  <a:pt x="1229" y="307"/>
                  <a:pt x="1127" y="170"/>
                </a:cubicBezTo>
                <a:cubicBezTo>
                  <a:pt x="1057" y="54"/>
                  <a:pt x="955" y="1"/>
                  <a:pt x="8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"/>
          <p:cNvSpPr/>
          <p:nvPr/>
        </p:nvSpPr>
        <p:spPr>
          <a:xfrm>
            <a:off x="473216" y="2046676"/>
            <a:ext cx="38371" cy="37908"/>
          </a:xfrm>
          <a:custGeom>
            <a:avLst/>
            <a:gdLst/>
            <a:ahLst/>
            <a:cxnLst/>
            <a:rect l="l" t="t" r="r" b="b"/>
            <a:pathLst>
              <a:path w="1161" h="1147" extrusionOk="0">
                <a:moveTo>
                  <a:pt x="577" y="1"/>
                </a:moveTo>
                <a:cubicBezTo>
                  <a:pt x="447" y="1"/>
                  <a:pt x="323" y="59"/>
                  <a:pt x="239" y="143"/>
                </a:cubicBezTo>
                <a:cubicBezTo>
                  <a:pt x="0" y="416"/>
                  <a:pt x="34" y="826"/>
                  <a:pt x="273" y="1065"/>
                </a:cubicBezTo>
                <a:cubicBezTo>
                  <a:pt x="329" y="1121"/>
                  <a:pt x="406" y="1146"/>
                  <a:pt x="487" y="1146"/>
                </a:cubicBezTo>
                <a:cubicBezTo>
                  <a:pt x="553" y="1146"/>
                  <a:pt x="621" y="1129"/>
                  <a:pt x="683" y="1099"/>
                </a:cubicBezTo>
                <a:cubicBezTo>
                  <a:pt x="887" y="1031"/>
                  <a:pt x="1024" y="860"/>
                  <a:pt x="1058" y="655"/>
                </a:cubicBezTo>
                <a:cubicBezTo>
                  <a:pt x="1160" y="416"/>
                  <a:pt x="1058" y="177"/>
                  <a:pt x="819" y="75"/>
                </a:cubicBezTo>
                <a:cubicBezTo>
                  <a:pt x="741" y="23"/>
                  <a:pt x="658" y="1"/>
                  <a:pt x="5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"/>
          <p:cNvSpPr/>
          <p:nvPr/>
        </p:nvSpPr>
        <p:spPr>
          <a:xfrm>
            <a:off x="1525174" y="3261606"/>
            <a:ext cx="32753" cy="43295"/>
          </a:xfrm>
          <a:custGeom>
            <a:avLst/>
            <a:gdLst/>
            <a:ahLst/>
            <a:cxnLst/>
            <a:rect l="l" t="t" r="r" b="b"/>
            <a:pathLst>
              <a:path w="991" h="1310" extrusionOk="0">
                <a:moveTo>
                  <a:pt x="410" y="1"/>
                </a:moveTo>
                <a:cubicBezTo>
                  <a:pt x="240" y="1"/>
                  <a:pt x="103" y="137"/>
                  <a:pt x="69" y="308"/>
                </a:cubicBezTo>
                <a:cubicBezTo>
                  <a:pt x="1" y="581"/>
                  <a:pt x="69" y="888"/>
                  <a:pt x="240" y="1127"/>
                </a:cubicBezTo>
                <a:cubicBezTo>
                  <a:pt x="319" y="1259"/>
                  <a:pt x="460" y="1309"/>
                  <a:pt x="599" y="1309"/>
                </a:cubicBezTo>
                <a:cubicBezTo>
                  <a:pt x="639" y="1309"/>
                  <a:pt x="679" y="1305"/>
                  <a:pt x="717" y="1297"/>
                </a:cubicBezTo>
                <a:cubicBezTo>
                  <a:pt x="888" y="1229"/>
                  <a:pt x="990" y="1059"/>
                  <a:pt x="990" y="888"/>
                </a:cubicBezTo>
                <a:cubicBezTo>
                  <a:pt x="956" y="683"/>
                  <a:pt x="922" y="478"/>
                  <a:pt x="888" y="274"/>
                </a:cubicBezTo>
                <a:cubicBezTo>
                  <a:pt x="786" y="103"/>
                  <a:pt x="615" y="1"/>
                  <a:pt x="4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"/>
          <p:cNvSpPr/>
          <p:nvPr/>
        </p:nvSpPr>
        <p:spPr>
          <a:xfrm>
            <a:off x="3005954" y="4599093"/>
            <a:ext cx="37247" cy="35925"/>
          </a:xfrm>
          <a:custGeom>
            <a:avLst/>
            <a:gdLst/>
            <a:ahLst/>
            <a:cxnLst/>
            <a:rect l="l" t="t" r="r" b="b"/>
            <a:pathLst>
              <a:path w="1127" h="1087" extrusionOk="0">
                <a:moveTo>
                  <a:pt x="541" y="0"/>
                </a:moveTo>
                <a:cubicBezTo>
                  <a:pt x="448" y="0"/>
                  <a:pt x="355" y="28"/>
                  <a:pt x="273" y="82"/>
                </a:cubicBezTo>
                <a:cubicBezTo>
                  <a:pt x="102" y="185"/>
                  <a:pt x="0" y="424"/>
                  <a:pt x="34" y="628"/>
                </a:cubicBezTo>
                <a:cubicBezTo>
                  <a:pt x="122" y="920"/>
                  <a:pt x="408" y="1087"/>
                  <a:pt x="703" y="1087"/>
                </a:cubicBezTo>
                <a:cubicBezTo>
                  <a:pt x="753" y="1087"/>
                  <a:pt x="803" y="1082"/>
                  <a:pt x="853" y="1072"/>
                </a:cubicBezTo>
                <a:cubicBezTo>
                  <a:pt x="990" y="1004"/>
                  <a:pt x="1092" y="901"/>
                  <a:pt x="1092" y="731"/>
                </a:cubicBezTo>
                <a:cubicBezTo>
                  <a:pt x="1126" y="526"/>
                  <a:pt x="1058" y="321"/>
                  <a:pt x="921" y="185"/>
                </a:cubicBezTo>
                <a:cubicBezTo>
                  <a:pt x="819" y="62"/>
                  <a:pt x="680" y="0"/>
                  <a:pt x="5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 txBox="1">
            <a:spLocks noGrp="1"/>
          </p:cNvSpPr>
          <p:nvPr>
            <p:ph type="title"/>
          </p:nvPr>
        </p:nvSpPr>
        <p:spPr>
          <a:xfrm>
            <a:off x="689400" y="318063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5"/>
          <p:cNvSpPr txBox="1">
            <a:spLocks noGrp="1"/>
          </p:cNvSpPr>
          <p:nvPr>
            <p:ph type="subTitle" idx="1"/>
          </p:nvPr>
        </p:nvSpPr>
        <p:spPr>
          <a:xfrm>
            <a:off x="1138550" y="3658054"/>
            <a:ext cx="2963700" cy="11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5"/>
          <p:cNvSpPr txBox="1">
            <a:spLocks noGrp="1"/>
          </p:cNvSpPr>
          <p:nvPr>
            <p:ph type="subTitle" idx="2"/>
          </p:nvPr>
        </p:nvSpPr>
        <p:spPr>
          <a:xfrm>
            <a:off x="4990750" y="3658054"/>
            <a:ext cx="2963700" cy="11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5"/>
          <p:cNvSpPr txBox="1">
            <a:spLocks noGrp="1"/>
          </p:cNvSpPr>
          <p:nvPr>
            <p:ph type="subTitle" idx="3"/>
          </p:nvPr>
        </p:nvSpPr>
        <p:spPr>
          <a:xfrm>
            <a:off x="1123700" y="3115563"/>
            <a:ext cx="299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5"/>
          <p:cNvSpPr txBox="1">
            <a:spLocks noGrp="1"/>
          </p:cNvSpPr>
          <p:nvPr>
            <p:ph type="subTitle" idx="4"/>
          </p:nvPr>
        </p:nvSpPr>
        <p:spPr>
          <a:xfrm>
            <a:off x="4975900" y="3115563"/>
            <a:ext cx="2993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68" name="Google Shape;268;p5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269" name="Google Shape;269;p5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sp>
        <p:nvSpPr>
          <p:cNvPr id="294" name="Google Shape;294;p5"/>
          <p:cNvSpPr/>
          <p:nvPr/>
        </p:nvSpPr>
        <p:spPr>
          <a:xfrm>
            <a:off x="460796" y="2719986"/>
            <a:ext cx="63192" cy="56152"/>
          </a:xfrm>
          <a:custGeom>
            <a:avLst/>
            <a:gdLst/>
            <a:ahLst/>
            <a:cxnLst/>
            <a:rect l="l" t="t" r="r" b="b"/>
            <a:pathLst>
              <a:path w="1912" h="1699" extrusionOk="0">
                <a:moveTo>
                  <a:pt x="934" y="376"/>
                </a:moveTo>
                <a:cubicBezTo>
                  <a:pt x="1175" y="376"/>
                  <a:pt x="1425" y="487"/>
                  <a:pt x="1502" y="640"/>
                </a:cubicBezTo>
                <a:cubicBezTo>
                  <a:pt x="1536" y="743"/>
                  <a:pt x="1536" y="845"/>
                  <a:pt x="1502" y="948"/>
                </a:cubicBezTo>
                <a:cubicBezTo>
                  <a:pt x="1434" y="1050"/>
                  <a:pt x="1365" y="1152"/>
                  <a:pt x="1297" y="1255"/>
                </a:cubicBezTo>
                <a:cubicBezTo>
                  <a:pt x="1197" y="1299"/>
                  <a:pt x="1094" y="1322"/>
                  <a:pt x="994" y="1322"/>
                </a:cubicBezTo>
                <a:cubicBezTo>
                  <a:pt x="786" y="1322"/>
                  <a:pt x="593" y="1223"/>
                  <a:pt x="478" y="1016"/>
                </a:cubicBezTo>
                <a:cubicBezTo>
                  <a:pt x="410" y="913"/>
                  <a:pt x="410" y="743"/>
                  <a:pt x="478" y="606"/>
                </a:cubicBezTo>
                <a:cubicBezTo>
                  <a:pt x="568" y="442"/>
                  <a:pt x="748" y="376"/>
                  <a:pt x="934" y="376"/>
                </a:cubicBezTo>
                <a:close/>
                <a:moveTo>
                  <a:pt x="904" y="1"/>
                </a:moveTo>
                <a:cubicBezTo>
                  <a:pt x="819" y="1"/>
                  <a:pt x="734" y="9"/>
                  <a:pt x="649" y="26"/>
                </a:cubicBezTo>
                <a:cubicBezTo>
                  <a:pt x="308" y="26"/>
                  <a:pt x="0" y="572"/>
                  <a:pt x="35" y="913"/>
                </a:cubicBezTo>
                <a:cubicBezTo>
                  <a:pt x="103" y="1357"/>
                  <a:pt x="512" y="1698"/>
                  <a:pt x="956" y="1698"/>
                </a:cubicBezTo>
                <a:cubicBezTo>
                  <a:pt x="1399" y="1698"/>
                  <a:pt x="1809" y="1391"/>
                  <a:pt x="1911" y="948"/>
                </a:cubicBezTo>
                <a:cubicBezTo>
                  <a:pt x="1911" y="811"/>
                  <a:pt x="1911" y="675"/>
                  <a:pt x="1877" y="504"/>
                </a:cubicBezTo>
                <a:cubicBezTo>
                  <a:pt x="1775" y="402"/>
                  <a:pt x="1707" y="333"/>
                  <a:pt x="1638" y="231"/>
                </a:cubicBezTo>
                <a:cubicBezTo>
                  <a:pt x="1408" y="77"/>
                  <a:pt x="1159" y="1"/>
                  <a:pt x="9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5"/>
          <p:cNvSpPr/>
          <p:nvPr/>
        </p:nvSpPr>
        <p:spPr>
          <a:xfrm>
            <a:off x="618107" y="3405970"/>
            <a:ext cx="58664" cy="54962"/>
          </a:xfrm>
          <a:custGeom>
            <a:avLst/>
            <a:gdLst/>
            <a:ahLst/>
            <a:cxnLst/>
            <a:rect l="l" t="t" r="r" b="b"/>
            <a:pathLst>
              <a:path w="1775" h="1663" extrusionOk="0">
                <a:moveTo>
                  <a:pt x="702" y="369"/>
                </a:moveTo>
                <a:cubicBezTo>
                  <a:pt x="887" y="369"/>
                  <a:pt x="1077" y="439"/>
                  <a:pt x="1229" y="566"/>
                </a:cubicBezTo>
                <a:cubicBezTo>
                  <a:pt x="1331" y="668"/>
                  <a:pt x="1399" y="839"/>
                  <a:pt x="1331" y="975"/>
                </a:cubicBezTo>
                <a:cubicBezTo>
                  <a:pt x="1263" y="1146"/>
                  <a:pt x="1126" y="1248"/>
                  <a:pt x="956" y="1248"/>
                </a:cubicBezTo>
                <a:cubicBezTo>
                  <a:pt x="926" y="1254"/>
                  <a:pt x="898" y="1257"/>
                  <a:pt x="871" y="1257"/>
                </a:cubicBezTo>
                <a:cubicBezTo>
                  <a:pt x="740" y="1257"/>
                  <a:pt x="637" y="1191"/>
                  <a:pt x="580" y="1078"/>
                </a:cubicBezTo>
                <a:cubicBezTo>
                  <a:pt x="444" y="873"/>
                  <a:pt x="444" y="600"/>
                  <a:pt x="512" y="395"/>
                </a:cubicBezTo>
                <a:cubicBezTo>
                  <a:pt x="574" y="378"/>
                  <a:pt x="638" y="369"/>
                  <a:pt x="702" y="369"/>
                </a:cubicBezTo>
                <a:close/>
                <a:moveTo>
                  <a:pt x="716" y="1"/>
                </a:moveTo>
                <a:cubicBezTo>
                  <a:pt x="555" y="1"/>
                  <a:pt x="391" y="39"/>
                  <a:pt x="239" y="122"/>
                </a:cubicBezTo>
                <a:cubicBezTo>
                  <a:pt x="103" y="156"/>
                  <a:pt x="0" y="327"/>
                  <a:pt x="34" y="498"/>
                </a:cubicBezTo>
                <a:cubicBezTo>
                  <a:pt x="103" y="736"/>
                  <a:pt x="137" y="975"/>
                  <a:pt x="171" y="1214"/>
                </a:cubicBezTo>
                <a:cubicBezTo>
                  <a:pt x="296" y="1495"/>
                  <a:pt x="592" y="1662"/>
                  <a:pt x="877" y="1662"/>
                </a:cubicBezTo>
                <a:cubicBezTo>
                  <a:pt x="903" y="1662"/>
                  <a:pt x="930" y="1661"/>
                  <a:pt x="956" y="1658"/>
                </a:cubicBezTo>
                <a:cubicBezTo>
                  <a:pt x="1331" y="1624"/>
                  <a:pt x="1638" y="1385"/>
                  <a:pt x="1706" y="1044"/>
                </a:cubicBezTo>
                <a:cubicBezTo>
                  <a:pt x="1775" y="736"/>
                  <a:pt x="1638" y="395"/>
                  <a:pt x="1365" y="225"/>
                </a:cubicBezTo>
                <a:cubicBezTo>
                  <a:pt x="1183" y="83"/>
                  <a:pt x="952" y="1"/>
                  <a:pt x="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5"/>
          <p:cNvSpPr/>
          <p:nvPr/>
        </p:nvSpPr>
        <p:spPr>
          <a:xfrm>
            <a:off x="237500" y="747602"/>
            <a:ext cx="274084" cy="542483"/>
          </a:xfrm>
          <a:custGeom>
            <a:avLst/>
            <a:gdLst/>
            <a:ahLst/>
            <a:cxnLst/>
            <a:rect l="l" t="t" r="r" b="b"/>
            <a:pathLst>
              <a:path w="8293" h="16414" extrusionOk="0">
                <a:moveTo>
                  <a:pt x="4164" y="2150"/>
                </a:moveTo>
                <a:lnTo>
                  <a:pt x="4164" y="2730"/>
                </a:lnTo>
                <a:cubicBezTo>
                  <a:pt x="4164" y="3446"/>
                  <a:pt x="4266" y="4163"/>
                  <a:pt x="4403" y="4880"/>
                </a:cubicBezTo>
                <a:cubicBezTo>
                  <a:pt x="4573" y="5835"/>
                  <a:pt x="5290" y="6586"/>
                  <a:pt x="6245" y="6825"/>
                </a:cubicBezTo>
                <a:cubicBezTo>
                  <a:pt x="6416" y="6893"/>
                  <a:pt x="6655" y="6961"/>
                  <a:pt x="6860" y="7029"/>
                </a:cubicBezTo>
                <a:lnTo>
                  <a:pt x="6860" y="7064"/>
                </a:lnTo>
                <a:cubicBezTo>
                  <a:pt x="6723" y="7098"/>
                  <a:pt x="6621" y="7132"/>
                  <a:pt x="6484" y="7166"/>
                </a:cubicBezTo>
                <a:cubicBezTo>
                  <a:pt x="5938" y="7337"/>
                  <a:pt x="5461" y="7678"/>
                  <a:pt x="5119" y="8155"/>
                </a:cubicBezTo>
                <a:cubicBezTo>
                  <a:pt x="4676" y="8736"/>
                  <a:pt x="4369" y="9418"/>
                  <a:pt x="4198" y="10169"/>
                </a:cubicBezTo>
                <a:cubicBezTo>
                  <a:pt x="4198" y="10305"/>
                  <a:pt x="4130" y="10408"/>
                  <a:pt x="4062" y="10510"/>
                </a:cubicBezTo>
                <a:lnTo>
                  <a:pt x="3993" y="10032"/>
                </a:lnTo>
                <a:cubicBezTo>
                  <a:pt x="3891" y="9452"/>
                  <a:pt x="3652" y="8906"/>
                  <a:pt x="3345" y="8428"/>
                </a:cubicBezTo>
                <a:cubicBezTo>
                  <a:pt x="3038" y="7917"/>
                  <a:pt x="2594" y="7541"/>
                  <a:pt x="2082" y="7371"/>
                </a:cubicBezTo>
                <a:cubicBezTo>
                  <a:pt x="1707" y="7234"/>
                  <a:pt x="1366" y="7132"/>
                  <a:pt x="1025" y="7029"/>
                </a:cubicBezTo>
                <a:cubicBezTo>
                  <a:pt x="2117" y="6825"/>
                  <a:pt x="3004" y="6040"/>
                  <a:pt x="3311" y="4982"/>
                </a:cubicBezTo>
                <a:cubicBezTo>
                  <a:pt x="3584" y="4197"/>
                  <a:pt x="3755" y="3344"/>
                  <a:pt x="3993" y="2559"/>
                </a:cubicBezTo>
                <a:lnTo>
                  <a:pt x="4096" y="2150"/>
                </a:lnTo>
                <a:close/>
                <a:moveTo>
                  <a:pt x="4300" y="0"/>
                </a:moveTo>
                <a:cubicBezTo>
                  <a:pt x="4232" y="0"/>
                  <a:pt x="4164" y="34"/>
                  <a:pt x="4130" y="102"/>
                </a:cubicBezTo>
                <a:cubicBezTo>
                  <a:pt x="4096" y="137"/>
                  <a:pt x="4096" y="171"/>
                  <a:pt x="4096" y="239"/>
                </a:cubicBezTo>
                <a:cubicBezTo>
                  <a:pt x="3925" y="1092"/>
                  <a:pt x="3755" y="1945"/>
                  <a:pt x="3550" y="2798"/>
                </a:cubicBezTo>
                <a:cubicBezTo>
                  <a:pt x="3413" y="3481"/>
                  <a:pt x="3174" y="4197"/>
                  <a:pt x="2970" y="4880"/>
                </a:cubicBezTo>
                <a:cubicBezTo>
                  <a:pt x="2765" y="5460"/>
                  <a:pt x="2424" y="5937"/>
                  <a:pt x="1912" y="6313"/>
                </a:cubicBezTo>
                <a:cubicBezTo>
                  <a:pt x="1572" y="6568"/>
                  <a:pt x="1161" y="6705"/>
                  <a:pt x="757" y="6705"/>
                </a:cubicBezTo>
                <a:cubicBezTo>
                  <a:pt x="675" y="6705"/>
                  <a:pt x="594" y="6700"/>
                  <a:pt x="513" y="6688"/>
                </a:cubicBezTo>
                <a:cubicBezTo>
                  <a:pt x="342" y="6688"/>
                  <a:pt x="240" y="6756"/>
                  <a:pt x="240" y="6859"/>
                </a:cubicBezTo>
                <a:cubicBezTo>
                  <a:pt x="240" y="6961"/>
                  <a:pt x="206" y="6995"/>
                  <a:pt x="103" y="7029"/>
                </a:cubicBezTo>
                <a:cubicBezTo>
                  <a:pt x="35" y="7029"/>
                  <a:pt x="1" y="7132"/>
                  <a:pt x="1" y="7166"/>
                </a:cubicBezTo>
                <a:cubicBezTo>
                  <a:pt x="1" y="7268"/>
                  <a:pt x="69" y="7302"/>
                  <a:pt x="137" y="7337"/>
                </a:cubicBezTo>
                <a:cubicBezTo>
                  <a:pt x="240" y="7371"/>
                  <a:pt x="342" y="7371"/>
                  <a:pt x="445" y="7371"/>
                </a:cubicBezTo>
                <a:cubicBezTo>
                  <a:pt x="956" y="7405"/>
                  <a:pt x="1434" y="7507"/>
                  <a:pt x="1878" y="7678"/>
                </a:cubicBezTo>
                <a:cubicBezTo>
                  <a:pt x="2424" y="7882"/>
                  <a:pt x="2867" y="8258"/>
                  <a:pt x="3140" y="8736"/>
                </a:cubicBezTo>
                <a:cubicBezTo>
                  <a:pt x="3516" y="9384"/>
                  <a:pt x="3720" y="10100"/>
                  <a:pt x="3755" y="10885"/>
                </a:cubicBezTo>
                <a:cubicBezTo>
                  <a:pt x="3823" y="12250"/>
                  <a:pt x="3755" y="13649"/>
                  <a:pt x="3550" y="15014"/>
                </a:cubicBezTo>
                <a:cubicBezTo>
                  <a:pt x="3516" y="15321"/>
                  <a:pt x="3516" y="15663"/>
                  <a:pt x="3516" y="16004"/>
                </a:cubicBezTo>
                <a:cubicBezTo>
                  <a:pt x="3482" y="16072"/>
                  <a:pt x="3482" y="16174"/>
                  <a:pt x="3516" y="16277"/>
                </a:cubicBezTo>
                <a:cubicBezTo>
                  <a:pt x="3550" y="16345"/>
                  <a:pt x="3618" y="16379"/>
                  <a:pt x="3686" y="16413"/>
                </a:cubicBezTo>
                <a:cubicBezTo>
                  <a:pt x="3755" y="16413"/>
                  <a:pt x="3823" y="16345"/>
                  <a:pt x="3857" y="16277"/>
                </a:cubicBezTo>
                <a:cubicBezTo>
                  <a:pt x="3891" y="16209"/>
                  <a:pt x="3925" y="16140"/>
                  <a:pt x="3925" y="16072"/>
                </a:cubicBezTo>
                <a:cubicBezTo>
                  <a:pt x="3993" y="15185"/>
                  <a:pt x="4096" y="14298"/>
                  <a:pt x="4164" y="13445"/>
                </a:cubicBezTo>
                <a:cubicBezTo>
                  <a:pt x="4198" y="12353"/>
                  <a:pt x="4369" y="11261"/>
                  <a:pt x="4608" y="10169"/>
                </a:cubicBezTo>
                <a:cubicBezTo>
                  <a:pt x="4710" y="9520"/>
                  <a:pt x="4983" y="8906"/>
                  <a:pt x="5392" y="8360"/>
                </a:cubicBezTo>
                <a:cubicBezTo>
                  <a:pt x="5787" y="7783"/>
                  <a:pt x="6426" y="7422"/>
                  <a:pt x="7139" y="7422"/>
                </a:cubicBezTo>
                <a:cubicBezTo>
                  <a:pt x="7227" y="7422"/>
                  <a:pt x="7316" y="7428"/>
                  <a:pt x="7406" y="7439"/>
                </a:cubicBezTo>
                <a:lnTo>
                  <a:pt x="7918" y="7439"/>
                </a:lnTo>
                <a:cubicBezTo>
                  <a:pt x="8020" y="7439"/>
                  <a:pt x="8293" y="7166"/>
                  <a:pt x="8293" y="7064"/>
                </a:cubicBezTo>
                <a:cubicBezTo>
                  <a:pt x="8259" y="6995"/>
                  <a:pt x="8191" y="6961"/>
                  <a:pt x="8156" y="6927"/>
                </a:cubicBezTo>
                <a:cubicBezTo>
                  <a:pt x="8054" y="6893"/>
                  <a:pt x="7918" y="6859"/>
                  <a:pt x="7815" y="6859"/>
                </a:cubicBezTo>
                <a:cubicBezTo>
                  <a:pt x="7303" y="6825"/>
                  <a:pt x="6826" y="6722"/>
                  <a:pt x="6348" y="6518"/>
                </a:cubicBezTo>
                <a:cubicBezTo>
                  <a:pt x="5461" y="6279"/>
                  <a:pt x="4812" y="5562"/>
                  <a:pt x="4710" y="4641"/>
                </a:cubicBezTo>
                <a:cubicBezTo>
                  <a:pt x="4608" y="4129"/>
                  <a:pt x="4573" y="3583"/>
                  <a:pt x="4539" y="3037"/>
                </a:cubicBezTo>
                <a:cubicBezTo>
                  <a:pt x="4505" y="2150"/>
                  <a:pt x="4471" y="1228"/>
                  <a:pt x="4471" y="341"/>
                </a:cubicBezTo>
                <a:cubicBezTo>
                  <a:pt x="4471" y="273"/>
                  <a:pt x="4471" y="171"/>
                  <a:pt x="4437" y="102"/>
                </a:cubicBezTo>
                <a:cubicBezTo>
                  <a:pt x="4403" y="34"/>
                  <a:pt x="4369" y="0"/>
                  <a:pt x="43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5"/>
          <p:cNvSpPr/>
          <p:nvPr/>
        </p:nvSpPr>
        <p:spPr>
          <a:xfrm>
            <a:off x="8429250" y="4533777"/>
            <a:ext cx="159037" cy="262747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79" y="4224"/>
                </a:cubicBezTo>
                <a:cubicBezTo>
                  <a:pt x="3140" y="4566"/>
                  <a:pt x="2969" y="4941"/>
                  <a:pt x="2833" y="5316"/>
                </a:cubicBezTo>
                <a:cubicBezTo>
                  <a:pt x="2628" y="4463"/>
                  <a:pt x="2423" y="3610"/>
                  <a:pt x="1297" y="3508"/>
                </a:cubicBezTo>
                <a:cubicBezTo>
                  <a:pt x="2184" y="2587"/>
                  <a:pt x="2014" y="2757"/>
                  <a:pt x="2355" y="1904"/>
                </a:cubicBezTo>
                <a:close/>
                <a:moveTo>
                  <a:pt x="2025" y="1"/>
                </a:moveTo>
                <a:cubicBezTo>
                  <a:pt x="1987" y="1"/>
                  <a:pt x="1948" y="9"/>
                  <a:pt x="1911" y="27"/>
                </a:cubicBezTo>
                <a:cubicBezTo>
                  <a:pt x="1775" y="61"/>
                  <a:pt x="1707" y="198"/>
                  <a:pt x="1775" y="300"/>
                </a:cubicBezTo>
                <a:cubicBezTo>
                  <a:pt x="1843" y="539"/>
                  <a:pt x="1911" y="812"/>
                  <a:pt x="1945" y="1051"/>
                </a:cubicBezTo>
                <a:cubicBezTo>
                  <a:pt x="2014" y="1256"/>
                  <a:pt x="2014" y="1460"/>
                  <a:pt x="1980" y="1665"/>
                </a:cubicBezTo>
                <a:cubicBezTo>
                  <a:pt x="1911" y="2279"/>
                  <a:pt x="1570" y="2791"/>
                  <a:pt x="1058" y="3133"/>
                </a:cubicBezTo>
                <a:cubicBezTo>
                  <a:pt x="819" y="3337"/>
                  <a:pt x="512" y="3508"/>
                  <a:pt x="239" y="3678"/>
                </a:cubicBezTo>
                <a:cubicBezTo>
                  <a:pt x="171" y="3713"/>
                  <a:pt x="103" y="3713"/>
                  <a:pt x="69" y="3781"/>
                </a:cubicBezTo>
                <a:cubicBezTo>
                  <a:pt x="35" y="3849"/>
                  <a:pt x="0" y="3917"/>
                  <a:pt x="0" y="3986"/>
                </a:cubicBezTo>
                <a:cubicBezTo>
                  <a:pt x="35" y="4122"/>
                  <a:pt x="137" y="4122"/>
                  <a:pt x="239" y="4122"/>
                </a:cubicBezTo>
                <a:cubicBezTo>
                  <a:pt x="273" y="4122"/>
                  <a:pt x="308" y="4088"/>
                  <a:pt x="342" y="4088"/>
                </a:cubicBezTo>
                <a:cubicBezTo>
                  <a:pt x="649" y="4020"/>
                  <a:pt x="956" y="3951"/>
                  <a:pt x="1263" y="3951"/>
                </a:cubicBezTo>
                <a:cubicBezTo>
                  <a:pt x="1313" y="3941"/>
                  <a:pt x="1364" y="3937"/>
                  <a:pt x="1413" y="3937"/>
                </a:cubicBezTo>
                <a:cubicBezTo>
                  <a:pt x="1700" y="3937"/>
                  <a:pt x="1966" y="4099"/>
                  <a:pt x="2082" y="4361"/>
                </a:cubicBezTo>
                <a:cubicBezTo>
                  <a:pt x="2184" y="4566"/>
                  <a:pt x="2287" y="4770"/>
                  <a:pt x="2321" y="5009"/>
                </a:cubicBezTo>
                <a:cubicBezTo>
                  <a:pt x="2491" y="5624"/>
                  <a:pt x="2526" y="6272"/>
                  <a:pt x="2526" y="6920"/>
                </a:cubicBezTo>
                <a:lnTo>
                  <a:pt x="2526" y="7534"/>
                </a:lnTo>
                <a:cubicBezTo>
                  <a:pt x="2526" y="7705"/>
                  <a:pt x="2491" y="7876"/>
                  <a:pt x="2696" y="7944"/>
                </a:cubicBezTo>
                <a:cubicBezTo>
                  <a:pt x="2710" y="7947"/>
                  <a:pt x="2723" y="7949"/>
                  <a:pt x="2735" y="7949"/>
                </a:cubicBezTo>
                <a:cubicBezTo>
                  <a:pt x="2846" y="7949"/>
                  <a:pt x="2904" y="7814"/>
                  <a:pt x="2935" y="7569"/>
                </a:cubicBezTo>
                <a:cubicBezTo>
                  <a:pt x="3003" y="7193"/>
                  <a:pt x="3037" y="6784"/>
                  <a:pt x="3106" y="6408"/>
                </a:cubicBezTo>
                <a:cubicBezTo>
                  <a:pt x="3140" y="5862"/>
                  <a:pt x="3276" y="5351"/>
                  <a:pt x="3447" y="4873"/>
                </a:cubicBezTo>
                <a:cubicBezTo>
                  <a:pt x="3686" y="4327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6"/>
                </a:cubicBezTo>
                <a:cubicBezTo>
                  <a:pt x="4812" y="3235"/>
                  <a:pt x="4641" y="3133"/>
                  <a:pt x="4573" y="3098"/>
                </a:cubicBezTo>
                <a:cubicBezTo>
                  <a:pt x="4471" y="3030"/>
                  <a:pt x="4368" y="3030"/>
                  <a:pt x="4300" y="2962"/>
                </a:cubicBezTo>
                <a:cubicBezTo>
                  <a:pt x="4095" y="2894"/>
                  <a:pt x="3890" y="2791"/>
                  <a:pt x="3720" y="2655"/>
                </a:cubicBezTo>
                <a:cubicBezTo>
                  <a:pt x="3345" y="2348"/>
                  <a:pt x="3003" y="1972"/>
                  <a:pt x="2662" y="1631"/>
                </a:cubicBezTo>
                <a:cubicBezTo>
                  <a:pt x="2491" y="1426"/>
                  <a:pt x="2389" y="1187"/>
                  <a:pt x="2389" y="949"/>
                </a:cubicBezTo>
                <a:cubicBezTo>
                  <a:pt x="2355" y="676"/>
                  <a:pt x="2321" y="437"/>
                  <a:pt x="2253" y="164"/>
                </a:cubicBezTo>
                <a:cubicBezTo>
                  <a:pt x="2228" y="64"/>
                  <a:pt x="2129" y="1"/>
                  <a:pt x="20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5"/>
          <p:cNvSpPr/>
          <p:nvPr/>
        </p:nvSpPr>
        <p:spPr>
          <a:xfrm>
            <a:off x="2778808" y="152403"/>
            <a:ext cx="159037" cy="262748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44" y="4224"/>
                </a:cubicBezTo>
                <a:cubicBezTo>
                  <a:pt x="3140" y="4565"/>
                  <a:pt x="2969" y="4941"/>
                  <a:pt x="2798" y="5316"/>
                </a:cubicBezTo>
                <a:lnTo>
                  <a:pt x="2798" y="5350"/>
                </a:lnTo>
                <a:cubicBezTo>
                  <a:pt x="2628" y="4463"/>
                  <a:pt x="2423" y="3610"/>
                  <a:pt x="1297" y="3507"/>
                </a:cubicBezTo>
                <a:cubicBezTo>
                  <a:pt x="2184" y="2586"/>
                  <a:pt x="1979" y="2757"/>
                  <a:pt x="2355" y="1904"/>
                </a:cubicBezTo>
                <a:close/>
                <a:moveTo>
                  <a:pt x="2024" y="0"/>
                </a:moveTo>
                <a:cubicBezTo>
                  <a:pt x="1987" y="0"/>
                  <a:pt x="1948" y="9"/>
                  <a:pt x="1911" y="27"/>
                </a:cubicBezTo>
                <a:cubicBezTo>
                  <a:pt x="1775" y="61"/>
                  <a:pt x="1706" y="197"/>
                  <a:pt x="1775" y="300"/>
                </a:cubicBezTo>
                <a:cubicBezTo>
                  <a:pt x="1843" y="573"/>
                  <a:pt x="1911" y="812"/>
                  <a:pt x="1945" y="1085"/>
                </a:cubicBezTo>
                <a:cubicBezTo>
                  <a:pt x="1979" y="1255"/>
                  <a:pt x="2014" y="1460"/>
                  <a:pt x="1979" y="1699"/>
                </a:cubicBezTo>
                <a:cubicBezTo>
                  <a:pt x="1877" y="2279"/>
                  <a:pt x="1570" y="2825"/>
                  <a:pt x="1058" y="3166"/>
                </a:cubicBezTo>
                <a:cubicBezTo>
                  <a:pt x="785" y="3337"/>
                  <a:pt x="512" y="3507"/>
                  <a:pt x="239" y="3678"/>
                </a:cubicBezTo>
                <a:cubicBezTo>
                  <a:pt x="171" y="3712"/>
                  <a:pt x="103" y="3746"/>
                  <a:pt x="69" y="3780"/>
                </a:cubicBezTo>
                <a:cubicBezTo>
                  <a:pt x="34" y="3849"/>
                  <a:pt x="0" y="3917"/>
                  <a:pt x="0" y="4019"/>
                </a:cubicBezTo>
                <a:cubicBezTo>
                  <a:pt x="34" y="4122"/>
                  <a:pt x="137" y="4122"/>
                  <a:pt x="239" y="4122"/>
                </a:cubicBezTo>
                <a:cubicBezTo>
                  <a:pt x="273" y="4122"/>
                  <a:pt x="307" y="4088"/>
                  <a:pt x="342" y="4088"/>
                </a:cubicBezTo>
                <a:cubicBezTo>
                  <a:pt x="649" y="4019"/>
                  <a:pt x="956" y="3951"/>
                  <a:pt x="1263" y="3951"/>
                </a:cubicBezTo>
                <a:cubicBezTo>
                  <a:pt x="1313" y="3941"/>
                  <a:pt x="1363" y="3936"/>
                  <a:pt x="1411" y="3936"/>
                </a:cubicBezTo>
                <a:cubicBezTo>
                  <a:pt x="1692" y="3936"/>
                  <a:pt x="1936" y="4099"/>
                  <a:pt x="2082" y="4361"/>
                </a:cubicBezTo>
                <a:cubicBezTo>
                  <a:pt x="2184" y="4565"/>
                  <a:pt x="2287" y="4770"/>
                  <a:pt x="2321" y="5009"/>
                </a:cubicBezTo>
                <a:cubicBezTo>
                  <a:pt x="2491" y="5623"/>
                  <a:pt x="2525" y="6271"/>
                  <a:pt x="2491" y="6920"/>
                </a:cubicBezTo>
                <a:cubicBezTo>
                  <a:pt x="2491" y="7124"/>
                  <a:pt x="2491" y="7363"/>
                  <a:pt x="2491" y="7568"/>
                </a:cubicBezTo>
                <a:cubicBezTo>
                  <a:pt x="2491" y="7705"/>
                  <a:pt x="2457" y="7875"/>
                  <a:pt x="2662" y="7943"/>
                </a:cubicBezTo>
                <a:cubicBezTo>
                  <a:pt x="2679" y="7948"/>
                  <a:pt x="2695" y="7950"/>
                  <a:pt x="2709" y="7950"/>
                </a:cubicBezTo>
                <a:cubicBezTo>
                  <a:pt x="2815" y="7950"/>
                  <a:pt x="2871" y="7842"/>
                  <a:pt x="2901" y="7602"/>
                </a:cubicBezTo>
                <a:cubicBezTo>
                  <a:pt x="2969" y="7193"/>
                  <a:pt x="3003" y="6817"/>
                  <a:pt x="3071" y="6408"/>
                </a:cubicBezTo>
                <a:cubicBezTo>
                  <a:pt x="3106" y="5896"/>
                  <a:pt x="3242" y="5350"/>
                  <a:pt x="3447" y="4872"/>
                </a:cubicBezTo>
                <a:cubicBezTo>
                  <a:pt x="3652" y="4326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5"/>
                </a:cubicBezTo>
                <a:cubicBezTo>
                  <a:pt x="4812" y="3234"/>
                  <a:pt x="4641" y="3132"/>
                  <a:pt x="4539" y="3098"/>
                </a:cubicBezTo>
                <a:cubicBezTo>
                  <a:pt x="4470" y="3064"/>
                  <a:pt x="4368" y="3030"/>
                  <a:pt x="4266" y="2961"/>
                </a:cubicBezTo>
                <a:cubicBezTo>
                  <a:pt x="4095" y="2893"/>
                  <a:pt x="3890" y="2791"/>
                  <a:pt x="3720" y="2654"/>
                </a:cubicBezTo>
                <a:cubicBezTo>
                  <a:pt x="3344" y="2347"/>
                  <a:pt x="3003" y="1972"/>
                  <a:pt x="2662" y="1631"/>
                </a:cubicBezTo>
                <a:cubicBezTo>
                  <a:pt x="2491" y="1460"/>
                  <a:pt x="2389" y="1187"/>
                  <a:pt x="2389" y="948"/>
                </a:cubicBezTo>
                <a:cubicBezTo>
                  <a:pt x="2355" y="675"/>
                  <a:pt x="2321" y="436"/>
                  <a:pt x="2218" y="163"/>
                </a:cubicBezTo>
                <a:cubicBezTo>
                  <a:pt x="2218" y="63"/>
                  <a:pt x="2127" y="0"/>
                  <a:pt x="20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5"/>
          <p:cNvSpPr/>
          <p:nvPr/>
        </p:nvSpPr>
        <p:spPr>
          <a:xfrm>
            <a:off x="745650" y="1431091"/>
            <a:ext cx="167398" cy="170868"/>
          </a:xfrm>
          <a:custGeom>
            <a:avLst/>
            <a:gdLst/>
            <a:ahLst/>
            <a:cxnLst/>
            <a:rect l="l" t="t" r="r" b="b"/>
            <a:pathLst>
              <a:path w="5065" h="5170" extrusionOk="0">
                <a:moveTo>
                  <a:pt x="1594" y="0"/>
                </a:moveTo>
                <a:cubicBezTo>
                  <a:pt x="1456" y="0"/>
                  <a:pt x="1314" y="125"/>
                  <a:pt x="1379" y="277"/>
                </a:cubicBezTo>
                <a:cubicBezTo>
                  <a:pt x="1515" y="618"/>
                  <a:pt x="1652" y="993"/>
                  <a:pt x="1720" y="1300"/>
                </a:cubicBezTo>
                <a:cubicBezTo>
                  <a:pt x="1822" y="1607"/>
                  <a:pt x="1788" y="1949"/>
                  <a:pt x="1686" y="2256"/>
                </a:cubicBezTo>
                <a:cubicBezTo>
                  <a:pt x="1584" y="2563"/>
                  <a:pt x="1379" y="2802"/>
                  <a:pt x="1106" y="3006"/>
                </a:cubicBezTo>
                <a:lnTo>
                  <a:pt x="150" y="3552"/>
                </a:lnTo>
                <a:cubicBezTo>
                  <a:pt x="1" y="3642"/>
                  <a:pt x="61" y="3837"/>
                  <a:pt x="217" y="3837"/>
                </a:cubicBezTo>
                <a:cubicBezTo>
                  <a:pt x="238" y="3837"/>
                  <a:pt x="262" y="3834"/>
                  <a:pt x="287" y="3825"/>
                </a:cubicBezTo>
                <a:cubicBezTo>
                  <a:pt x="628" y="3689"/>
                  <a:pt x="969" y="3552"/>
                  <a:pt x="1276" y="3416"/>
                </a:cubicBezTo>
                <a:cubicBezTo>
                  <a:pt x="1442" y="3361"/>
                  <a:pt x="1608" y="3335"/>
                  <a:pt x="1772" y="3335"/>
                </a:cubicBezTo>
                <a:cubicBezTo>
                  <a:pt x="2319" y="3335"/>
                  <a:pt x="2830" y="3626"/>
                  <a:pt x="3119" y="4098"/>
                </a:cubicBezTo>
                <a:cubicBezTo>
                  <a:pt x="3256" y="4405"/>
                  <a:pt x="3426" y="4747"/>
                  <a:pt x="3563" y="5088"/>
                </a:cubicBezTo>
                <a:cubicBezTo>
                  <a:pt x="3588" y="5138"/>
                  <a:pt x="3631" y="5170"/>
                  <a:pt x="3666" y="5170"/>
                </a:cubicBezTo>
                <a:cubicBezTo>
                  <a:pt x="3678" y="5170"/>
                  <a:pt x="3690" y="5165"/>
                  <a:pt x="3699" y="5156"/>
                </a:cubicBezTo>
                <a:cubicBezTo>
                  <a:pt x="3767" y="5122"/>
                  <a:pt x="3836" y="5054"/>
                  <a:pt x="3802" y="5020"/>
                </a:cubicBezTo>
                <a:lnTo>
                  <a:pt x="3494" y="3962"/>
                </a:lnTo>
                <a:cubicBezTo>
                  <a:pt x="3392" y="3655"/>
                  <a:pt x="3426" y="3314"/>
                  <a:pt x="3529" y="3006"/>
                </a:cubicBezTo>
                <a:cubicBezTo>
                  <a:pt x="3665" y="2699"/>
                  <a:pt x="3870" y="2426"/>
                  <a:pt x="4143" y="2222"/>
                </a:cubicBezTo>
                <a:cubicBezTo>
                  <a:pt x="4416" y="2017"/>
                  <a:pt x="4757" y="1846"/>
                  <a:pt x="5064" y="1642"/>
                </a:cubicBezTo>
                <a:cubicBezTo>
                  <a:pt x="5064" y="1607"/>
                  <a:pt x="5064" y="1607"/>
                  <a:pt x="5064" y="1573"/>
                </a:cubicBezTo>
                <a:cubicBezTo>
                  <a:pt x="5064" y="1573"/>
                  <a:pt x="5030" y="1539"/>
                  <a:pt x="5030" y="1539"/>
                </a:cubicBezTo>
                <a:cubicBezTo>
                  <a:pt x="4723" y="1676"/>
                  <a:pt x="4416" y="1778"/>
                  <a:pt x="4109" y="1914"/>
                </a:cubicBezTo>
                <a:cubicBezTo>
                  <a:pt x="3952" y="1963"/>
                  <a:pt x="3793" y="1987"/>
                  <a:pt x="3635" y="1987"/>
                </a:cubicBezTo>
                <a:cubicBezTo>
                  <a:pt x="3244" y="1987"/>
                  <a:pt x="2865" y="1841"/>
                  <a:pt x="2573" y="1573"/>
                </a:cubicBezTo>
                <a:cubicBezTo>
                  <a:pt x="2368" y="1403"/>
                  <a:pt x="2232" y="1164"/>
                  <a:pt x="2130" y="925"/>
                </a:cubicBezTo>
                <a:cubicBezTo>
                  <a:pt x="2027" y="652"/>
                  <a:pt x="1891" y="379"/>
                  <a:pt x="1788" y="140"/>
                </a:cubicBezTo>
                <a:cubicBezTo>
                  <a:pt x="1751" y="41"/>
                  <a:pt x="1673" y="0"/>
                  <a:pt x="15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5"/>
          <p:cNvSpPr/>
          <p:nvPr/>
        </p:nvSpPr>
        <p:spPr>
          <a:xfrm>
            <a:off x="4024346" y="1975016"/>
            <a:ext cx="179329" cy="181213"/>
          </a:xfrm>
          <a:custGeom>
            <a:avLst/>
            <a:gdLst/>
            <a:ahLst/>
            <a:cxnLst/>
            <a:rect l="l" t="t" r="r" b="b"/>
            <a:pathLst>
              <a:path w="5426" h="5483" extrusionOk="0">
                <a:moveTo>
                  <a:pt x="3344" y="0"/>
                </a:moveTo>
                <a:cubicBezTo>
                  <a:pt x="3242" y="0"/>
                  <a:pt x="3168" y="62"/>
                  <a:pt x="3140" y="146"/>
                </a:cubicBezTo>
                <a:cubicBezTo>
                  <a:pt x="3037" y="487"/>
                  <a:pt x="2935" y="862"/>
                  <a:pt x="2798" y="1169"/>
                </a:cubicBezTo>
                <a:cubicBezTo>
                  <a:pt x="2602" y="1760"/>
                  <a:pt x="2027" y="2161"/>
                  <a:pt x="1407" y="2161"/>
                </a:cubicBezTo>
                <a:cubicBezTo>
                  <a:pt x="1382" y="2161"/>
                  <a:pt x="1356" y="2160"/>
                  <a:pt x="1331" y="2159"/>
                </a:cubicBezTo>
                <a:lnTo>
                  <a:pt x="239" y="2057"/>
                </a:lnTo>
                <a:cubicBezTo>
                  <a:pt x="34" y="2057"/>
                  <a:pt x="0" y="2330"/>
                  <a:pt x="171" y="2364"/>
                </a:cubicBezTo>
                <a:cubicBezTo>
                  <a:pt x="546" y="2466"/>
                  <a:pt x="922" y="2534"/>
                  <a:pt x="1229" y="2637"/>
                </a:cubicBezTo>
                <a:cubicBezTo>
                  <a:pt x="1570" y="2739"/>
                  <a:pt x="1877" y="2944"/>
                  <a:pt x="2082" y="3251"/>
                </a:cubicBezTo>
                <a:cubicBezTo>
                  <a:pt x="2252" y="3524"/>
                  <a:pt x="2355" y="3899"/>
                  <a:pt x="2321" y="4241"/>
                </a:cubicBezTo>
                <a:cubicBezTo>
                  <a:pt x="2287" y="4582"/>
                  <a:pt x="2184" y="4957"/>
                  <a:pt x="2116" y="5332"/>
                </a:cubicBezTo>
                <a:cubicBezTo>
                  <a:pt x="2116" y="5367"/>
                  <a:pt x="2150" y="5435"/>
                  <a:pt x="2218" y="5469"/>
                </a:cubicBezTo>
                <a:cubicBezTo>
                  <a:pt x="2228" y="5478"/>
                  <a:pt x="2239" y="5482"/>
                  <a:pt x="2252" y="5482"/>
                </a:cubicBezTo>
                <a:cubicBezTo>
                  <a:pt x="2287" y="5482"/>
                  <a:pt x="2330" y="5451"/>
                  <a:pt x="2355" y="5401"/>
                </a:cubicBezTo>
                <a:lnTo>
                  <a:pt x="2730" y="4377"/>
                </a:lnTo>
                <a:cubicBezTo>
                  <a:pt x="2969" y="3729"/>
                  <a:pt x="3583" y="3319"/>
                  <a:pt x="4266" y="3319"/>
                </a:cubicBezTo>
                <a:cubicBezTo>
                  <a:pt x="4607" y="3319"/>
                  <a:pt x="4982" y="3353"/>
                  <a:pt x="5358" y="3387"/>
                </a:cubicBezTo>
                <a:cubicBezTo>
                  <a:pt x="5392" y="3387"/>
                  <a:pt x="5392" y="3353"/>
                  <a:pt x="5392" y="3353"/>
                </a:cubicBezTo>
                <a:cubicBezTo>
                  <a:pt x="5426" y="3319"/>
                  <a:pt x="5392" y="3285"/>
                  <a:pt x="5358" y="3285"/>
                </a:cubicBezTo>
                <a:cubicBezTo>
                  <a:pt x="5051" y="3217"/>
                  <a:pt x="4743" y="3149"/>
                  <a:pt x="4436" y="3046"/>
                </a:cubicBezTo>
                <a:cubicBezTo>
                  <a:pt x="4163" y="2978"/>
                  <a:pt x="3925" y="2807"/>
                  <a:pt x="3720" y="2603"/>
                </a:cubicBezTo>
                <a:cubicBezTo>
                  <a:pt x="3515" y="2398"/>
                  <a:pt x="3413" y="2159"/>
                  <a:pt x="3344" y="1886"/>
                </a:cubicBezTo>
                <a:cubicBezTo>
                  <a:pt x="3276" y="1613"/>
                  <a:pt x="3310" y="1340"/>
                  <a:pt x="3379" y="1101"/>
                </a:cubicBezTo>
                <a:cubicBezTo>
                  <a:pt x="3447" y="828"/>
                  <a:pt x="3481" y="521"/>
                  <a:pt x="3549" y="248"/>
                </a:cubicBezTo>
                <a:cubicBezTo>
                  <a:pt x="3549" y="146"/>
                  <a:pt x="3481" y="43"/>
                  <a:pt x="3413" y="9"/>
                </a:cubicBezTo>
                <a:cubicBezTo>
                  <a:pt x="3388" y="3"/>
                  <a:pt x="3365" y="0"/>
                  <a:pt x="33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5"/>
          <p:cNvSpPr/>
          <p:nvPr/>
        </p:nvSpPr>
        <p:spPr>
          <a:xfrm>
            <a:off x="8275772" y="588645"/>
            <a:ext cx="180123" cy="182039"/>
          </a:xfrm>
          <a:custGeom>
            <a:avLst/>
            <a:gdLst/>
            <a:ahLst/>
            <a:cxnLst/>
            <a:rect l="l" t="t" r="r" b="b"/>
            <a:pathLst>
              <a:path w="5450" h="5508" extrusionOk="0">
                <a:moveTo>
                  <a:pt x="2311" y="0"/>
                </a:moveTo>
                <a:cubicBezTo>
                  <a:pt x="2190" y="0"/>
                  <a:pt x="2067" y="89"/>
                  <a:pt x="2105" y="242"/>
                </a:cubicBezTo>
                <a:cubicBezTo>
                  <a:pt x="2139" y="583"/>
                  <a:pt x="2173" y="993"/>
                  <a:pt x="2208" y="1334"/>
                </a:cubicBezTo>
                <a:cubicBezTo>
                  <a:pt x="2242" y="1983"/>
                  <a:pt x="1832" y="2597"/>
                  <a:pt x="1218" y="2836"/>
                </a:cubicBezTo>
                <a:lnTo>
                  <a:pt x="194" y="3143"/>
                </a:lnTo>
                <a:cubicBezTo>
                  <a:pt x="0" y="3175"/>
                  <a:pt x="51" y="3452"/>
                  <a:pt x="231" y="3452"/>
                </a:cubicBezTo>
                <a:cubicBezTo>
                  <a:pt x="241" y="3452"/>
                  <a:pt x="252" y="3452"/>
                  <a:pt x="263" y="3450"/>
                </a:cubicBezTo>
                <a:cubicBezTo>
                  <a:pt x="604" y="3416"/>
                  <a:pt x="979" y="3313"/>
                  <a:pt x="1320" y="3279"/>
                </a:cubicBezTo>
                <a:cubicBezTo>
                  <a:pt x="1381" y="3274"/>
                  <a:pt x="1441" y="3271"/>
                  <a:pt x="1500" y="3271"/>
                </a:cubicBezTo>
                <a:cubicBezTo>
                  <a:pt x="1805" y="3271"/>
                  <a:pt x="2081" y="3347"/>
                  <a:pt x="2310" y="3518"/>
                </a:cubicBezTo>
                <a:cubicBezTo>
                  <a:pt x="2617" y="3689"/>
                  <a:pt x="2856" y="3996"/>
                  <a:pt x="2958" y="4337"/>
                </a:cubicBezTo>
                <a:cubicBezTo>
                  <a:pt x="3061" y="4678"/>
                  <a:pt x="3129" y="5054"/>
                  <a:pt x="3197" y="5395"/>
                </a:cubicBezTo>
                <a:cubicBezTo>
                  <a:pt x="3212" y="5472"/>
                  <a:pt x="3269" y="5507"/>
                  <a:pt x="3324" y="5507"/>
                </a:cubicBezTo>
                <a:cubicBezTo>
                  <a:pt x="3391" y="5507"/>
                  <a:pt x="3455" y="5454"/>
                  <a:pt x="3436" y="5361"/>
                </a:cubicBezTo>
                <a:lnTo>
                  <a:pt x="3368" y="4269"/>
                </a:lnTo>
                <a:cubicBezTo>
                  <a:pt x="3368" y="3586"/>
                  <a:pt x="3743" y="2972"/>
                  <a:pt x="4357" y="2699"/>
                </a:cubicBezTo>
                <a:cubicBezTo>
                  <a:pt x="4698" y="2563"/>
                  <a:pt x="5040" y="2460"/>
                  <a:pt x="5381" y="2358"/>
                </a:cubicBezTo>
                <a:cubicBezTo>
                  <a:pt x="5415" y="2324"/>
                  <a:pt x="5449" y="2324"/>
                  <a:pt x="5415" y="2290"/>
                </a:cubicBezTo>
                <a:cubicBezTo>
                  <a:pt x="5415" y="2290"/>
                  <a:pt x="5415" y="2256"/>
                  <a:pt x="5381" y="2256"/>
                </a:cubicBezTo>
                <a:cubicBezTo>
                  <a:pt x="5074" y="2324"/>
                  <a:pt x="4767" y="2392"/>
                  <a:pt x="4426" y="2426"/>
                </a:cubicBezTo>
                <a:cubicBezTo>
                  <a:pt x="4377" y="2432"/>
                  <a:pt x="4329" y="2435"/>
                  <a:pt x="4280" y="2435"/>
                </a:cubicBezTo>
                <a:cubicBezTo>
                  <a:pt x="4056" y="2435"/>
                  <a:pt x="3831" y="2374"/>
                  <a:pt x="3607" y="2290"/>
                </a:cubicBezTo>
                <a:cubicBezTo>
                  <a:pt x="3368" y="2187"/>
                  <a:pt x="3129" y="1983"/>
                  <a:pt x="2992" y="1778"/>
                </a:cubicBezTo>
                <a:cubicBezTo>
                  <a:pt x="2822" y="1539"/>
                  <a:pt x="2719" y="1300"/>
                  <a:pt x="2685" y="1027"/>
                </a:cubicBezTo>
                <a:cubicBezTo>
                  <a:pt x="2651" y="754"/>
                  <a:pt x="2583" y="481"/>
                  <a:pt x="2515" y="174"/>
                </a:cubicBezTo>
                <a:cubicBezTo>
                  <a:pt x="2500" y="54"/>
                  <a:pt x="2406" y="0"/>
                  <a:pt x="23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5"/>
          <p:cNvSpPr/>
          <p:nvPr/>
        </p:nvSpPr>
        <p:spPr>
          <a:xfrm>
            <a:off x="1204294" y="2504867"/>
            <a:ext cx="44023" cy="36289"/>
          </a:xfrm>
          <a:custGeom>
            <a:avLst/>
            <a:gdLst/>
            <a:ahLst/>
            <a:cxnLst/>
            <a:rect l="l" t="t" r="r" b="b"/>
            <a:pathLst>
              <a:path w="1332" h="1098" extrusionOk="0">
                <a:moveTo>
                  <a:pt x="480" y="0"/>
                </a:moveTo>
                <a:cubicBezTo>
                  <a:pt x="356" y="0"/>
                  <a:pt x="231" y="53"/>
                  <a:pt x="137" y="170"/>
                </a:cubicBezTo>
                <a:cubicBezTo>
                  <a:pt x="1" y="272"/>
                  <a:pt x="1" y="477"/>
                  <a:pt x="103" y="613"/>
                </a:cubicBezTo>
                <a:cubicBezTo>
                  <a:pt x="274" y="886"/>
                  <a:pt x="547" y="1023"/>
                  <a:pt x="820" y="1091"/>
                </a:cubicBezTo>
                <a:cubicBezTo>
                  <a:pt x="842" y="1095"/>
                  <a:pt x="864" y="1098"/>
                  <a:pt x="886" y="1098"/>
                </a:cubicBezTo>
                <a:cubicBezTo>
                  <a:pt x="1033" y="1098"/>
                  <a:pt x="1174" y="1001"/>
                  <a:pt x="1263" y="852"/>
                </a:cubicBezTo>
                <a:cubicBezTo>
                  <a:pt x="1332" y="682"/>
                  <a:pt x="1297" y="477"/>
                  <a:pt x="1161" y="374"/>
                </a:cubicBezTo>
                <a:cubicBezTo>
                  <a:pt x="990" y="238"/>
                  <a:pt x="854" y="136"/>
                  <a:pt x="649" y="33"/>
                </a:cubicBezTo>
                <a:cubicBezTo>
                  <a:pt x="595" y="12"/>
                  <a:pt x="538" y="0"/>
                  <a:pt x="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5"/>
          <p:cNvSpPr/>
          <p:nvPr/>
        </p:nvSpPr>
        <p:spPr>
          <a:xfrm>
            <a:off x="7913842" y="340307"/>
            <a:ext cx="40618" cy="33050"/>
          </a:xfrm>
          <a:custGeom>
            <a:avLst/>
            <a:gdLst/>
            <a:ahLst/>
            <a:cxnLst/>
            <a:rect l="l" t="t" r="r" b="b"/>
            <a:pathLst>
              <a:path w="1229" h="1000" extrusionOk="0">
                <a:moveTo>
                  <a:pt x="546" y="1"/>
                </a:moveTo>
                <a:cubicBezTo>
                  <a:pt x="342" y="69"/>
                  <a:pt x="171" y="205"/>
                  <a:pt x="103" y="376"/>
                </a:cubicBezTo>
                <a:cubicBezTo>
                  <a:pt x="0" y="512"/>
                  <a:pt x="34" y="717"/>
                  <a:pt x="137" y="854"/>
                </a:cubicBezTo>
                <a:cubicBezTo>
                  <a:pt x="221" y="938"/>
                  <a:pt x="328" y="999"/>
                  <a:pt x="440" y="999"/>
                </a:cubicBezTo>
                <a:cubicBezTo>
                  <a:pt x="464" y="999"/>
                  <a:pt x="488" y="996"/>
                  <a:pt x="512" y="990"/>
                </a:cubicBezTo>
                <a:lnTo>
                  <a:pt x="649" y="990"/>
                </a:lnTo>
                <a:cubicBezTo>
                  <a:pt x="922" y="990"/>
                  <a:pt x="1161" y="785"/>
                  <a:pt x="1195" y="547"/>
                </a:cubicBezTo>
                <a:cubicBezTo>
                  <a:pt x="1229" y="410"/>
                  <a:pt x="1195" y="274"/>
                  <a:pt x="1092" y="205"/>
                </a:cubicBezTo>
                <a:cubicBezTo>
                  <a:pt x="990" y="103"/>
                  <a:pt x="888" y="69"/>
                  <a:pt x="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5"/>
          <p:cNvSpPr/>
          <p:nvPr/>
        </p:nvSpPr>
        <p:spPr>
          <a:xfrm>
            <a:off x="8275780" y="1240742"/>
            <a:ext cx="41742" cy="32025"/>
          </a:xfrm>
          <a:custGeom>
            <a:avLst/>
            <a:gdLst/>
            <a:ahLst/>
            <a:cxnLst/>
            <a:rect l="l" t="t" r="r" b="b"/>
            <a:pathLst>
              <a:path w="1263" h="969" extrusionOk="0">
                <a:moveTo>
                  <a:pt x="630" y="1"/>
                </a:moveTo>
                <a:cubicBezTo>
                  <a:pt x="425" y="1"/>
                  <a:pt x="222" y="85"/>
                  <a:pt x="102" y="252"/>
                </a:cubicBezTo>
                <a:cubicBezTo>
                  <a:pt x="0" y="388"/>
                  <a:pt x="0" y="559"/>
                  <a:pt x="102" y="661"/>
                </a:cubicBezTo>
                <a:cubicBezTo>
                  <a:pt x="239" y="832"/>
                  <a:pt x="410" y="934"/>
                  <a:pt x="614" y="968"/>
                </a:cubicBezTo>
                <a:cubicBezTo>
                  <a:pt x="751" y="968"/>
                  <a:pt x="887" y="934"/>
                  <a:pt x="990" y="832"/>
                </a:cubicBezTo>
                <a:cubicBezTo>
                  <a:pt x="1263" y="593"/>
                  <a:pt x="1194" y="218"/>
                  <a:pt x="887" y="47"/>
                </a:cubicBezTo>
                <a:cubicBezTo>
                  <a:pt x="805" y="16"/>
                  <a:pt x="717" y="1"/>
                  <a:pt x="6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5"/>
          <p:cNvSpPr/>
          <p:nvPr/>
        </p:nvSpPr>
        <p:spPr>
          <a:xfrm>
            <a:off x="8858215" y="2201335"/>
            <a:ext cx="39495" cy="33711"/>
          </a:xfrm>
          <a:custGeom>
            <a:avLst/>
            <a:gdLst/>
            <a:ahLst/>
            <a:cxnLst/>
            <a:rect l="l" t="t" r="r" b="b"/>
            <a:pathLst>
              <a:path w="1195" h="1020" extrusionOk="0">
                <a:moveTo>
                  <a:pt x="519" y="0"/>
                </a:moveTo>
                <a:cubicBezTo>
                  <a:pt x="302" y="0"/>
                  <a:pt x="100" y="162"/>
                  <a:pt x="69" y="380"/>
                </a:cubicBezTo>
                <a:cubicBezTo>
                  <a:pt x="0" y="585"/>
                  <a:pt x="69" y="824"/>
                  <a:pt x="273" y="960"/>
                </a:cubicBezTo>
                <a:cubicBezTo>
                  <a:pt x="363" y="1000"/>
                  <a:pt x="458" y="1020"/>
                  <a:pt x="553" y="1020"/>
                </a:cubicBezTo>
                <a:cubicBezTo>
                  <a:pt x="782" y="1020"/>
                  <a:pt x="1006" y="905"/>
                  <a:pt x="1126" y="687"/>
                </a:cubicBezTo>
                <a:cubicBezTo>
                  <a:pt x="1195" y="551"/>
                  <a:pt x="1195" y="380"/>
                  <a:pt x="1092" y="278"/>
                </a:cubicBezTo>
                <a:cubicBezTo>
                  <a:pt x="956" y="107"/>
                  <a:pt x="785" y="5"/>
                  <a:pt x="580" y="5"/>
                </a:cubicBezTo>
                <a:cubicBezTo>
                  <a:pt x="560" y="2"/>
                  <a:pt x="539" y="0"/>
                  <a:pt x="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"/>
          <p:cNvSpPr/>
          <p:nvPr/>
        </p:nvSpPr>
        <p:spPr>
          <a:xfrm>
            <a:off x="8488452" y="2903466"/>
            <a:ext cx="40618" cy="31662"/>
          </a:xfrm>
          <a:custGeom>
            <a:avLst/>
            <a:gdLst/>
            <a:ahLst/>
            <a:cxnLst/>
            <a:rect l="l" t="t" r="r" b="b"/>
            <a:pathLst>
              <a:path w="1229" h="958" extrusionOk="0">
                <a:moveTo>
                  <a:pt x="625" y="0"/>
                </a:moveTo>
                <a:cubicBezTo>
                  <a:pt x="422" y="0"/>
                  <a:pt x="221" y="100"/>
                  <a:pt x="103" y="266"/>
                </a:cubicBezTo>
                <a:cubicBezTo>
                  <a:pt x="0" y="368"/>
                  <a:pt x="0" y="539"/>
                  <a:pt x="103" y="675"/>
                </a:cubicBezTo>
                <a:cubicBezTo>
                  <a:pt x="205" y="812"/>
                  <a:pt x="410" y="914"/>
                  <a:pt x="580" y="948"/>
                </a:cubicBezTo>
                <a:cubicBezTo>
                  <a:pt x="610" y="954"/>
                  <a:pt x="640" y="957"/>
                  <a:pt x="668" y="957"/>
                </a:cubicBezTo>
                <a:cubicBezTo>
                  <a:pt x="798" y="957"/>
                  <a:pt x="905" y="896"/>
                  <a:pt x="990" y="812"/>
                </a:cubicBezTo>
                <a:cubicBezTo>
                  <a:pt x="1229" y="607"/>
                  <a:pt x="1194" y="198"/>
                  <a:pt x="887" y="61"/>
                </a:cubicBezTo>
                <a:cubicBezTo>
                  <a:pt x="804" y="19"/>
                  <a:pt x="714" y="0"/>
                  <a:pt x="6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5"/>
          <p:cNvSpPr/>
          <p:nvPr/>
        </p:nvSpPr>
        <p:spPr>
          <a:xfrm>
            <a:off x="511569" y="4591080"/>
            <a:ext cx="40618" cy="32587"/>
          </a:xfrm>
          <a:custGeom>
            <a:avLst/>
            <a:gdLst/>
            <a:ahLst/>
            <a:cxnLst/>
            <a:rect l="l" t="t" r="r" b="b"/>
            <a:pathLst>
              <a:path w="1229" h="986" extrusionOk="0">
                <a:moveTo>
                  <a:pt x="508" y="0"/>
                </a:moveTo>
                <a:cubicBezTo>
                  <a:pt x="295" y="0"/>
                  <a:pt x="99" y="132"/>
                  <a:pt x="69" y="346"/>
                </a:cubicBezTo>
                <a:cubicBezTo>
                  <a:pt x="0" y="585"/>
                  <a:pt x="103" y="824"/>
                  <a:pt x="273" y="927"/>
                </a:cubicBezTo>
                <a:cubicBezTo>
                  <a:pt x="363" y="966"/>
                  <a:pt x="458" y="986"/>
                  <a:pt x="553" y="986"/>
                </a:cubicBezTo>
                <a:cubicBezTo>
                  <a:pt x="782" y="986"/>
                  <a:pt x="1006" y="871"/>
                  <a:pt x="1126" y="654"/>
                </a:cubicBezTo>
                <a:cubicBezTo>
                  <a:pt x="1229" y="551"/>
                  <a:pt x="1195" y="381"/>
                  <a:pt x="1092" y="278"/>
                </a:cubicBezTo>
                <a:cubicBezTo>
                  <a:pt x="956" y="108"/>
                  <a:pt x="785" y="5"/>
                  <a:pt x="581" y="5"/>
                </a:cubicBezTo>
                <a:cubicBezTo>
                  <a:pt x="556" y="2"/>
                  <a:pt x="532" y="0"/>
                  <a:pt x="5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5"/>
          <p:cNvSpPr/>
          <p:nvPr/>
        </p:nvSpPr>
        <p:spPr>
          <a:xfrm>
            <a:off x="147870" y="4417345"/>
            <a:ext cx="37247" cy="35264"/>
          </a:xfrm>
          <a:custGeom>
            <a:avLst/>
            <a:gdLst/>
            <a:ahLst/>
            <a:cxnLst/>
            <a:rect l="l" t="t" r="r" b="b"/>
            <a:pathLst>
              <a:path w="1127" h="1067" extrusionOk="0">
                <a:moveTo>
                  <a:pt x="573" y="0"/>
                </a:moveTo>
                <a:cubicBezTo>
                  <a:pt x="482" y="0"/>
                  <a:pt x="389" y="27"/>
                  <a:pt x="307" y="82"/>
                </a:cubicBezTo>
                <a:cubicBezTo>
                  <a:pt x="103" y="184"/>
                  <a:pt x="0" y="389"/>
                  <a:pt x="69" y="628"/>
                </a:cubicBezTo>
                <a:cubicBezTo>
                  <a:pt x="151" y="903"/>
                  <a:pt x="388" y="1067"/>
                  <a:pt x="656" y="1067"/>
                </a:cubicBezTo>
                <a:cubicBezTo>
                  <a:pt x="721" y="1067"/>
                  <a:pt x="787" y="1057"/>
                  <a:pt x="853" y="1037"/>
                </a:cubicBezTo>
                <a:cubicBezTo>
                  <a:pt x="990" y="1003"/>
                  <a:pt x="1092" y="867"/>
                  <a:pt x="1092" y="730"/>
                </a:cubicBezTo>
                <a:cubicBezTo>
                  <a:pt x="1126" y="526"/>
                  <a:pt x="1058" y="321"/>
                  <a:pt x="922" y="184"/>
                </a:cubicBezTo>
                <a:cubicBezTo>
                  <a:pt x="840" y="62"/>
                  <a:pt x="709" y="0"/>
                  <a:pt x="5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5"/>
          <p:cNvSpPr/>
          <p:nvPr/>
        </p:nvSpPr>
        <p:spPr>
          <a:xfrm>
            <a:off x="1316692" y="216741"/>
            <a:ext cx="45146" cy="29117"/>
          </a:xfrm>
          <a:custGeom>
            <a:avLst/>
            <a:gdLst/>
            <a:ahLst/>
            <a:cxnLst/>
            <a:rect l="l" t="t" r="r" b="b"/>
            <a:pathLst>
              <a:path w="1366" h="881" extrusionOk="0">
                <a:moveTo>
                  <a:pt x="375" y="0"/>
                </a:moveTo>
                <a:cubicBezTo>
                  <a:pt x="205" y="68"/>
                  <a:pt x="68" y="205"/>
                  <a:pt x="34" y="409"/>
                </a:cubicBezTo>
                <a:cubicBezTo>
                  <a:pt x="0" y="580"/>
                  <a:pt x="103" y="751"/>
                  <a:pt x="273" y="819"/>
                </a:cubicBezTo>
                <a:cubicBezTo>
                  <a:pt x="387" y="862"/>
                  <a:pt x="508" y="881"/>
                  <a:pt x="629" y="881"/>
                </a:cubicBezTo>
                <a:cubicBezTo>
                  <a:pt x="797" y="881"/>
                  <a:pt x="968" y="844"/>
                  <a:pt x="1126" y="785"/>
                </a:cubicBezTo>
                <a:cubicBezTo>
                  <a:pt x="1297" y="682"/>
                  <a:pt x="1365" y="512"/>
                  <a:pt x="1331" y="341"/>
                </a:cubicBezTo>
                <a:cubicBezTo>
                  <a:pt x="1331" y="171"/>
                  <a:pt x="1160" y="0"/>
                  <a:pt x="9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5"/>
          <p:cNvSpPr/>
          <p:nvPr/>
        </p:nvSpPr>
        <p:spPr>
          <a:xfrm>
            <a:off x="818253" y="152400"/>
            <a:ext cx="39528" cy="35033"/>
          </a:xfrm>
          <a:custGeom>
            <a:avLst/>
            <a:gdLst/>
            <a:ahLst/>
            <a:cxnLst/>
            <a:rect l="l" t="t" r="r" b="b"/>
            <a:pathLst>
              <a:path w="1196" h="1060" extrusionOk="0">
                <a:moveTo>
                  <a:pt x="672" y="1"/>
                </a:moveTo>
                <a:cubicBezTo>
                  <a:pt x="542" y="1"/>
                  <a:pt x="418" y="38"/>
                  <a:pt x="308" y="104"/>
                </a:cubicBezTo>
                <a:cubicBezTo>
                  <a:pt x="103" y="241"/>
                  <a:pt x="1" y="480"/>
                  <a:pt x="103" y="719"/>
                </a:cubicBezTo>
                <a:cubicBezTo>
                  <a:pt x="171" y="923"/>
                  <a:pt x="376" y="1060"/>
                  <a:pt x="615" y="1060"/>
                </a:cubicBezTo>
                <a:cubicBezTo>
                  <a:pt x="956" y="992"/>
                  <a:pt x="1195" y="684"/>
                  <a:pt x="1161" y="343"/>
                </a:cubicBezTo>
                <a:cubicBezTo>
                  <a:pt x="1127" y="173"/>
                  <a:pt x="1024" y="70"/>
                  <a:pt x="888" y="36"/>
                </a:cubicBezTo>
                <a:cubicBezTo>
                  <a:pt x="815" y="12"/>
                  <a:pt x="743" y="1"/>
                  <a:pt x="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5"/>
          <p:cNvSpPr/>
          <p:nvPr/>
        </p:nvSpPr>
        <p:spPr>
          <a:xfrm>
            <a:off x="1005321" y="841946"/>
            <a:ext cx="42866" cy="38272"/>
          </a:xfrm>
          <a:custGeom>
            <a:avLst/>
            <a:gdLst/>
            <a:ahLst/>
            <a:cxnLst/>
            <a:rect l="l" t="t" r="r" b="b"/>
            <a:pathLst>
              <a:path w="1297" h="1158" extrusionOk="0">
                <a:moveTo>
                  <a:pt x="486" y="0"/>
                </a:moveTo>
                <a:cubicBezTo>
                  <a:pt x="381" y="0"/>
                  <a:pt x="278" y="34"/>
                  <a:pt x="205" y="107"/>
                </a:cubicBezTo>
                <a:cubicBezTo>
                  <a:pt x="69" y="210"/>
                  <a:pt x="0" y="415"/>
                  <a:pt x="103" y="551"/>
                </a:cubicBezTo>
                <a:cubicBezTo>
                  <a:pt x="205" y="824"/>
                  <a:pt x="444" y="1029"/>
                  <a:pt x="717" y="1131"/>
                </a:cubicBezTo>
                <a:cubicBezTo>
                  <a:pt x="763" y="1149"/>
                  <a:pt x="808" y="1158"/>
                  <a:pt x="853" y="1158"/>
                </a:cubicBezTo>
                <a:cubicBezTo>
                  <a:pt x="974" y="1158"/>
                  <a:pt x="1086" y="1095"/>
                  <a:pt x="1160" y="995"/>
                </a:cubicBezTo>
                <a:cubicBezTo>
                  <a:pt x="1297" y="858"/>
                  <a:pt x="1297" y="653"/>
                  <a:pt x="1160" y="517"/>
                </a:cubicBezTo>
                <a:cubicBezTo>
                  <a:pt x="1024" y="346"/>
                  <a:pt x="887" y="210"/>
                  <a:pt x="751" y="73"/>
                </a:cubicBezTo>
                <a:cubicBezTo>
                  <a:pt x="672" y="26"/>
                  <a:pt x="578" y="0"/>
                  <a:pt x="4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"/>
          <p:cNvSpPr/>
          <p:nvPr/>
        </p:nvSpPr>
        <p:spPr>
          <a:xfrm>
            <a:off x="146188" y="444958"/>
            <a:ext cx="40618" cy="33248"/>
          </a:xfrm>
          <a:custGeom>
            <a:avLst/>
            <a:gdLst/>
            <a:ahLst/>
            <a:cxnLst/>
            <a:rect l="l" t="t" r="r" b="b"/>
            <a:pathLst>
              <a:path w="1229" h="1006" extrusionOk="0">
                <a:moveTo>
                  <a:pt x="538" y="0"/>
                </a:moveTo>
                <a:cubicBezTo>
                  <a:pt x="352" y="0"/>
                  <a:pt x="184" y="104"/>
                  <a:pt x="103" y="294"/>
                </a:cubicBezTo>
                <a:cubicBezTo>
                  <a:pt x="0" y="499"/>
                  <a:pt x="35" y="738"/>
                  <a:pt x="239" y="874"/>
                </a:cubicBezTo>
                <a:cubicBezTo>
                  <a:pt x="356" y="962"/>
                  <a:pt x="492" y="1006"/>
                  <a:pt x="628" y="1006"/>
                </a:cubicBezTo>
                <a:cubicBezTo>
                  <a:pt x="809" y="1006"/>
                  <a:pt x="990" y="928"/>
                  <a:pt x="1126" y="772"/>
                </a:cubicBezTo>
                <a:cubicBezTo>
                  <a:pt x="1229" y="635"/>
                  <a:pt x="1229" y="499"/>
                  <a:pt x="1126" y="362"/>
                </a:cubicBezTo>
                <a:cubicBezTo>
                  <a:pt x="1024" y="192"/>
                  <a:pt x="854" y="55"/>
                  <a:pt x="683" y="21"/>
                </a:cubicBezTo>
                <a:cubicBezTo>
                  <a:pt x="634" y="7"/>
                  <a:pt x="585" y="0"/>
                  <a:pt x="5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"/>
          <p:cNvSpPr/>
          <p:nvPr/>
        </p:nvSpPr>
        <p:spPr>
          <a:xfrm>
            <a:off x="9036129" y="296976"/>
            <a:ext cx="30472" cy="43329"/>
          </a:xfrm>
          <a:custGeom>
            <a:avLst/>
            <a:gdLst/>
            <a:ahLst/>
            <a:cxnLst/>
            <a:rect l="l" t="t" r="r" b="b"/>
            <a:pathLst>
              <a:path w="922" h="1311" extrusionOk="0">
                <a:moveTo>
                  <a:pt x="469" y="0"/>
                </a:moveTo>
                <a:cubicBezTo>
                  <a:pt x="299" y="0"/>
                  <a:pt x="162" y="97"/>
                  <a:pt x="103" y="246"/>
                </a:cubicBezTo>
                <a:cubicBezTo>
                  <a:pt x="1" y="485"/>
                  <a:pt x="1" y="792"/>
                  <a:pt x="103" y="1065"/>
                </a:cubicBezTo>
                <a:cubicBezTo>
                  <a:pt x="162" y="1213"/>
                  <a:pt x="299" y="1310"/>
                  <a:pt x="469" y="1310"/>
                </a:cubicBezTo>
                <a:cubicBezTo>
                  <a:pt x="494" y="1310"/>
                  <a:pt x="520" y="1308"/>
                  <a:pt x="546" y="1304"/>
                </a:cubicBezTo>
                <a:cubicBezTo>
                  <a:pt x="717" y="1304"/>
                  <a:pt x="854" y="1167"/>
                  <a:pt x="888" y="997"/>
                </a:cubicBezTo>
                <a:cubicBezTo>
                  <a:pt x="922" y="792"/>
                  <a:pt x="922" y="587"/>
                  <a:pt x="922" y="382"/>
                </a:cubicBezTo>
                <a:cubicBezTo>
                  <a:pt x="888" y="212"/>
                  <a:pt x="717" y="41"/>
                  <a:pt x="546" y="7"/>
                </a:cubicBezTo>
                <a:cubicBezTo>
                  <a:pt x="520" y="3"/>
                  <a:pt x="494" y="0"/>
                  <a:pt x="4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5"/>
          <p:cNvSpPr/>
          <p:nvPr/>
        </p:nvSpPr>
        <p:spPr>
          <a:xfrm>
            <a:off x="8859898" y="3309416"/>
            <a:ext cx="36124" cy="36818"/>
          </a:xfrm>
          <a:custGeom>
            <a:avLst/>
            <a:gdLst/>
            <a:ahLst/>
            <a:cxnLst/>
            <a:rect l="l" t="t" r="r" b="b"/>
            <a:pathLst>
              <a:path w="1093" h="1114" extrusionOk="0">
                <a:moveTo>
                  <a:pt x="524" y="0"/>
                </a:moveTo>
                <a:cubicBezTo>
                  <a:pt x="475" y="0"/>
                  <a:pt x="425" y="7"/>
                  <a:pt x="375" y="21"/>
                </a:cubicBezTo>
                <a:cubicBezTo>
                  <a:pt x="137" y="89"/>
                  <a:pt x="0" y="294"/>
                  <a:pt x="0" y="499"/>
                </a:cubicBezTo>
                <a:cubicBezTo>
                  <a:pt x="34" y="874"/>
                  <a:pt x="341" y="1113"/>
                  <a:pt x="683" y="1113"/>
                </a:cubicBezTo>
                <a:cubicBezTo>
                  <a:pt x="853" y="1113"/>
                  <a:pt x="956" y="1011"/>
                  <a:pt x="990" y="840"/>
                </a:cubicBezTo>
                <a:cubicBezTo>
                  <a:pt x="1092" y="670"/>
                  <a:pt x="1058" y="431"/>
                  <a:pt x="956" y="260"/>
                </a:cubicBezTo>
                <a:cubicBezTo>
                  <a:pt x="875" y="98"/>
                  <a:pt x="708" y="0"/>
                  <a:pt x="5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5"/>
          <p:cNvSpPr/>
          <p:nvPr/>
        </p:nvSpPr>
        <p:spPr>
          <a:xfrm>
            <a:off x="475547" y="4206054"/>
            <a:ext cx="33711" cy="35694"/>
          </a:xfrm>
          <a:custGeom>
            <a:avLst/>
            <a:gdLst/>
            <a:ahLst/>
            <a:cxnLst/>
            <a:rect l="l" t="t" r="r" b="b"/>
            <a:pathLst>
              <a:path w="1020" h="1080" extrusionOk="0">
                <a:moveTo>
                  <a:pt x="410" y="0"/>
                </a:moveTo>
                <a:cubicBezTo>
                  <a:pt x="240" y="0"/>
                  <a:pt x="103" y="69"/>
                  <a:pt x="69" y="239"/>
                </a:cubicBezTo>
                <a:cubicBezTo>
                  <a:pt x="1" y="410"/>
                  <a:pt x="1" y="614"/>
                  <a:pt x="69" y="819"/>
                </a:cubicBezTo>
                <a:cubicBezTo>
                  <a:pt x="137" y="922"/>
                  <a:pt x="240" y="1024"/>
                  <a:pt x="410" y="1058"/>
                </a:cubicBezTo>
                <a:cubicBezTo>
                  <a:pt x="455" y="1073"/>
                  <a:pt x="500" y="1080"/>
                  <a:pt x="544" y="1080"/>
                </a:cubicBezTo>
                <a:cubicBezTo>
                  <a:pt x="800" y="1080"/>
                  <a:pt x="1020" y="843"/>
                  <a:pt x="990" y="580"/>
                </a:cubicBezTo>
                <a:cubicBezTo>
                  <a:pt x="956" y="273"/>
                  <a:pt x="718" y="34"/>
                  <a:pt x="4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5"/>
          <p:cNvSpPr/>
          <p:nvPr/>
        </p:nvSpPr>
        <p:spPr>
          <a:xfrm>
            <a:off x="8855945" y="1093511"/>
            <a:ext cx="44023" cy="33447"/>
          </a:xfrm>
          <a:custGeom>
            <a:avLst/>
            <a:gdLst/>
            <a:ahLst/>
            <a:cxnLst/>
            <a:rect l="l" t="t" r="r" b="b"/>
            <a:pathLst>
              <a:path w="1332" h="1012" extrusionOk="0">
                <a:moveTo>
                  <a:pt x="931" y="0"/>
                </a:moveTo>
                <a:cubicBezTo>
                  <a:pt x="894" y="0"/>
                  <a:pt x="857" y="7"/>
                  <a:pt x="819" y="22"/>
                </a:cubicBezTo>
                <a:cubicBezTo>
                  <a:pt x="615" y="56"/>
                  <a:pt x="410" y="124"/>
                  <a:pt x="239" y="227"/>
                </a:cubicBezTo>
                <a:cubicBezTo>
                  <a:pt x="69" y="329"/>
                  <a:pt x="0" y="534"/>
                  <a:pt x="35" y="704"/>
                </a:cubicBezTo>
                <a:cubicBezTo>
                  <a:pt x="69" y="875"/>
                  <a:pt x="239" y="1011"/>
                  <a:pt x="410" y="1011"/>
                </a:cubicBezTo>
                <a:cubicBezTo>
                  <a:pt x="717" y="1011"/>
                  <a:pt x="990" y="909"/>
                  <a:pt x="1195" y="704"/>
                </a:cubicBezTo>
                <a:cubicBezTo>
                  <a:pt x="1297" y="568"/>
                  <a:pt x="1331" y="363"/>
                  <a:pt x="1229" y="192"/>
                </a:cubicBezTo>
                <a:cubicBezTo>
                  <a:pt x="1176" y="86"/>
                  <a:pt x="1060" y="0"/>
                  <a:pt x="9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5"/>
          <p:cNvSpPr/>
          <p:nvPr/>
        </p:nvSpPr>
        <p:spPr>
          <a:xfrm>
            <a:off x="8411879" y="3817131"/>
            <a:ext cx="44023" cy="36355"/>
          </a:xfrm>
          <a:custGeom>
            <a:avLst/>
            <a:gdLst/>
            <a:ahLst/>
            <a:cxnLst/>
            <a:rect l="l" t="t" r="r" b="b"/>
            <a:pathLst>
              <a:path w="1332" h="1100" extrusionOk="0">
                <a:moveTo>
                  <a:pt x="481" y="1"/>
                </a:moveTo>
                <a:cubicBezTo>
                  <a:pt x="349" y="1"/>
                  <a:pt x="228" y="46"/>
                  <a:pt x="137" y="137"/>
                </a:cubicBezTo>
                <a:cubicBezTo>
                  <a:pt x="1" y="240"/>
                  <a:pt x="1" y="444"/>
                  <a:pt x="103" y="615"/>
                </a:cubicBezTo>
                <a:cubicBezTo>
                  <a:pt x="240" y="854"/>
                  <a:pt x="513" y="1025"/>
                  <a:pt x="785" y="1093"/>
                </a:cubicBezTo>
                <a:cubicBezTo>
                  <a:pt x="808" y="1097"/>
                  <a:pt x="830" y="1099"/>
                  <a:pt x="853" y="1099"/>
                </a:cubicBezTo>
                <a:cubicBezTo>
                  <a:pt x="1000" y="1099"/>
                  <a:pt x="1140" y="1007"/>
                  <a:pt x="1229" y="888"/>
                </a:cubicBezTo>
                <a:cubicBezTo>
                  <a:pt x="1331" y="717"/>
                  <a:pt x="1297" y="513"/>
                  <a:pt x="1161" y="410"/>
                </a:cubicBezTo>
                <a:cubicBezTo>
                  <a:pt x="990" y="274"/>
                  <a:pt x="820" y="137"/>
                  <a:pt x="683" y="35"/>
                </a:cubicBezTo>
                <a:cubicBezTo>
                  <a:pt x="615" y="12"/>
                  <a:pt x="547" y="1"/>
                  <a:pt x="4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"/>
          <p:cNvSpPr/>
          <p:nvPr/>
        </p:nvSpPr>
        <p:spPr>
          <a:xfrm>
            <a:off x="7521016" y="33909"/>
            <a:ext cx="41775" cy="33381"/>
          </a:xfrm>
          <a:custGeom>
            <a:avLst/>
            <a:gdLst/>
            <a:ahLst/>
            <a:cxnLst/>
            <a:rect l="l" t="t" r="r" b="b"/>
            <a:pathLst>
              <a:path w="1264" h="1010" extrusionOk="0">
                <a:moveTo>
                  <a:pt x="542" y="0"/>
                </a:moveTo>
                <a:cubicBezTo>
                  <a:pt x="329" y="0"/>
                  <a:pt x="134" y="132"/>
                  <a:pt x="103" y="346"/>
                </a:cubicBezTo>
                <a:cubicBezTo>
                  <a:pt x="1" y="585"/>
                  <a:pt x="103" y="790"/>
                  <a:pt x="274" y="927"/>
                </a:cubicBezTo>
                <a:cubicBezTo>
                  <a:pt x="376" y="983"/>
                  <a:pt x="490" y="1010"/>
                  <a:pt x="602" y="1010"/>
                </a:cubicBezTo>
                <a:cubicBezTo>
                  <a:pt x="827" y="1010"/>
                  <a:pt x="1047" y="904"/>
                  <a:pt x="1161" y="722"/>
                </a:cubicBezTo>
                <a:cubicBezTo>
                  <a:pt x="1263" y="585"/>
                  <a:pt x="1229" y="415"/>
                  <a:pt x="1127" y="278"/>
                </a:cubicBezTo>
                <a:cubicBezTo>
                  <a:pt x="1024" y="108"/>
                  <a:pt x="820" y="5"/>
                  <a:pt x="615" y="5"/>
                </a:cubicBezTo>
                <a:cubicBezTo>
                  <a:pt x="590" y="2"/>
                  <a:pt x="566" y="0"/>
                  <a:pt x="5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5"/>
          <p:cNvSpPr/>
          <p:nvPr/>
        </p:nvSpPr>
        <p:spPr>
          <a:xfrm>
            <a:off x="405537" y="1596058"/>
            <a:ext cx="41775" cy="31662"/>
          </a:xfrm>
          <a:custGeom>
            <a:avLst/>
            <a:gdLst/>
            <a:ahLst/>
            <a:cxnLst/>
            <a:rect l="l" t="t" r="r" b="b"/>
            <a:pathLst>
              <a:path w="1264" h="958" extrusionOk="0">
                <a:moveTo>
                  <a:pt x="644" y="1"/>
                </a:moveTo>
                <a:cubicBezTo>
                  <a:pt x="440" y="1"/>
                  <a:pt x="256" y="101"/>
                  <a:pt x="137" y="267"/>
                </a:cubicBezTo>
                <a:cubicBezTo>
                  <a:pt x="1" y="369"/>
                  <a:pt x="1" y="574"/>
                  <a:pt x="137" y="676"/>
                </a:cubicBezTo>
                <a:cubicBezTo>
                  <a:pt x="240" y="847"/>
                  <a:pt x="410" y="949"/>
                  <a:pt x="615" y="949"/>
                </a:cubicBezTo>
                <a:cubicBezTo>
                  <a:pt x="639" y="955"/>
                  <a:pt x="664" y="958"/>
                  <a:pt x="690" y="958"/>
                </a:cubicBezTo>
                <a:cubicBezTo>
                  <a:pt x="810" y="958"/>
                  <a:pt x="940" y="897"/>
                  <a:pt x="1024" y="813"/>
                </a:cubicBezTo>
                <a:cubicBezTo>
                  <a:pt x="1263" y="608"/>
                  <a:pt x="1195" y="198"/>
                  <a:pt x="922" y="62"/>
                </a:cubicBezTo>
                <a:cubicBezTo>
                  <a:pt x="828" y="20"/>
                  <a:pt x="734" y="1"/>
                  <a:pt x="6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5"/>
          <p:cNvSpPr/>
          <p:nvPr/>
        </p:nvSpPr>
        <p:spPr>
          <a:xfrm>
            <a:off x="8842940" y="4241757"/>
            <a:ext cx="40651" cy="39462"/>
          </a:xfrm>
          <a:custGeom>
            <a:avLst/>
            <a:gdLst/>
            <a:ahLst/>
            <a:cxnLst/>
            <a:rect l="l" t="t" r="r" b="b"/>
            <a:pathLst>
              <a:path w="1230" h="1194" extrusionOk="0">
                <a:moveTo>
                  <a:pt x="843" y="1"/>
                </a:moveTo>
                <a:cubicBezTo>
                  <a:pt x="791" y="1"/>
                  <a:pt x="737" y="12"/>
                  <a:pt x="683" y="34"/>
                </a:cubicBezTo>
                <a:cubicBezTo>
                  <a:pt x="410" y="136"/>
                  <a:pt x="206" y="341"/>
                  <a:pt x="69" y="614"/>
                </a:cubicBezTo>
                <a:cubicBezTo>
                  <a:pt x="1" y="784"/>
                  <a:pt x="69" y="989"/>
                  <a:pt x="206" y="1091"/>
                </a:cubicBezTo>
                <a:cubicBezTo>
                  <a:pt x="274" y="1160"/>
                  <a:pt x="359" y="1194"/>
                  <a:pt x="445" y="1194"/>
                </a:cubicBezTo>
                <a:cubicBezTo>
                  <a:pt x="530" y="1194"/>
                  <a:pt x="615" y="1160"/>
                  <a:pt x="683" y="1091"/>
                </a:cubicBezTo>
                <a:cubicBezTo>
                  <a:pt x="854" y="955"/>
                  <a:pt x="991" y="853"/>
                  <a:pt x="1127" y="682"/>
                </a:cubicBezTo>
                <a:cubicBezTo>
                  <a:pt x="1229" y="545"/>
                  <a:pt x="1229" y="307"/>
                  <a:pt x="1127" y="170"/>
                </a:cubicBezTo>
                <a:cubicBezTo>
                  <a:pt x="1057" y="54"/>
                  <a:pt x="955" y="1"/>
                  <a:pt x="8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"/>
          <p:cNvSpPr/>
          <p:nvPr/>
        </p:nvSpPr>
        <p:spPr>
          <a:xfrm>
            <a:off x="473216" y="2046676"/>
            <a:ext cx="38371" cy="37908"/>
          </a:xfrm>
          <a:custGeom>
            <a:avLst/>
            <a:gdLst/>
            <a:ahLst/>
            <a:cxnLst/>
            <a:rect l="l" t="t" r="r" b="b"/>
            <a:pathLst>
              <a:path w="1161" h="1147" extrusionOk="0">
                <a:moveTo>
                  <a:pt x="577" y="1"/>
                </a:moveTo>
                <a:cubicBezTo>
                  <a:pt x="447" y="1"/>
                  <a:pt x="323" y="59"/>
                  <a:pt x="239" y="143"/>
                </a:cubicBezTo>
                <a:cubicBezTo>
                  <a:pt x="0" y="416"/>
                  <a:pt x="34" y="826"/>
                  <a:pt x="273" y="1065"/>
                </a:cubicBezTo>
                <a:cubicBezTo>
                  <a:pt x="329" y="1121"/>
                  <a:pt x="406" y="1146"/>
                  <a:pt x="487" y="1146"/>
                </a:cubicBezTo>
                <a:cubicBezTo>
                  <a:pt x="553" y="1146"/>
                  <a:pt x="621" y="1129"/>
                  <a:pt x="683" y="1099"/>
                </a:cubicBezTo>
                <a:cubicBezTo>
                  <a:pt x="887" y="1031"/>
                  <a:pt x="1024" y="860"/>
                  <a:pt x="1058" y="655"/>
                </a:cubicBezTo>
                <a:cubicBezTo>
                  <a:pt x="1160" y="416"/>
                  <a:pt x="1058" y="177"/>
                  <a:pt x="819" y="75"/>
                </a:cubicBezTo>
                <a:cubicBezTo>
                  <a:pt x="741" y="23"/>
                  <a:pt x="658" y="1"/>
                  <a:pt x="5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5"/>
          <p:cNvSpPr/>
          <p:nvPr/>
        </p:nvSpPr>
        <p:spPr>
          <a:xfrm>
            <a:off x="4601025" y="2440377"/>
            <a:ext cx="159037" cy="262747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79" y="4224"/>
                </a:cubicBezTo>
                <a:cubicBezTo>
                  <a:pt x="3140" y="4566"/>
                  <a:pt x="2969" y="4941"/>
                  <a:pt x="2833" y="5316"/>
                </a:cubicBezTo>
                <a:cubicBezTo>
                  <a:pt x="2628" y="4463"/>
                  <a:pt x="2423" y="3610"/>
                  <a:pt x="1297" y="3508"/>
                </a:cubicBezTo>
                <a:cubicBezTo>
                  <a:pt x="2184" y="2587"/>
                  <a:pt x="2014" y="2757"/>
                  <a:pt x="2355" y="1904"/>
                </a:cubicBezTo>
                <a:close/>
                <a:moveTo>
                  <a:pt x="2025" y="1"/>
                </a:moveTo>
                <a:cubicBezTo>
                  <a:pt x="1987" y="1"/>
                  <a:pt x="1948" y="9"/>
                  <a:pt x="1911" y="27"/>
                </a:cubicBezTo>
                <a:cubicBezTo>
                  <a:pt x="1775" y="61"/>
                  <a:pt x="1707" y="198"/>
                  <a:pt x="1775" y="300"/>
                </a:cubicBezTo>
                <a:cubicBezTo>
                  <a:pt x="1843" y="539"/>
                  <a:pt x="1911" y="812"/>
                  <a:pt x="1945" y="1051"/>
                </a:cubicBezTo>
                <a:cubicBezTo>
                  <a:pt x="2014" y="1256"/>
                  <a:pt x="2014" y="1460"/>
                  <a:pt x="1980" y="1665"/>
                </a:cubicBezTo>
                <a:cubicBezTo>
                  <a:pt x="1911" y="2279"/>
                  <a:pt x="1570" y="2791"/>
                  <a:pt x="1058" y="3133"/>
                </a:cubicBezTo>
                <a:cubicBezTo>
                  <a:pt x="819" y="3337"/>
                  <a:pt x="512" y="3508"/>
                  <a:pt x="239" y="3678"/>
                </a:cubicBezTo>
                <a:cubicBezTo>
                  <a:pt x="171" y="3713"/>
                  <a:pt x="103" y="3713"/>
                  <a:pt x="69" y="3781"/>
                </a:cubicBezTo>
                <a:cubicBezTo>
                  <a:pt x="35" y="3849"/>
                  <a:pt x="0" y="3917"/>
                  <a:pt x="0" y="3986"/>
                </a:cubicBezTo>
                <a:cubicBezTo>
                  <a:pt x="35" y="4122"/>
                  <a:pt x="137" y="4122"/>
                  <a:pt x="239" y="4122"/>
                </a:cubicBezTo>
                <a:cubicBezTo>
                  <a:pt x="273" y="4122"/>
                  <a:pt x="308" y="4088"/>
                  <a:pt x="342" y="4088"/>
                </a:cubicBezTo>
                <a:cubicBezTo>
                  <a:pt x="649" y="4020"/>
                  <a:pt x="956" y="3951"/>
                  <a:pt x="1263" y="3951"/>
                </a:cubicBezTo>
                <a:cubicBezTo>
                  <a:pt x="1313" y="3941"/>
                  <a:pt x="1364" y="3937"/>
                  <a:pt x="1413" y="3937"/>
                </a:cubicBezTo>
                <a:cubicBezTo>
                  <a:pt x="1700" y="3937"/>
                  <a:pt x="1966" y="4099"/>
                  <a:pt x="2082" y="4361"/>
                </a:cubicBezTo>
                <a:cubicBezTo>
                  <a:pt x="2184" y="4566"/>
                  <a:pt x="2287" y="4770"/>
                  <a:pt x="2321" y="5009"/>
                </a:cubicBezTo>
                <a:cubicBezTo>
                  <a:pt x="2491" y="5624"/>
                  <a:pt x="2526" y="6272"/>
                  <a:pt x="2526" y="6920"/>
                </a:cubicBezTo>
                <a:lnTo>
                  <a:pt x="2526" y="7534"/>
                </a:lnTo>
                <a:cubicBezTo>
                  <a:pt x="2526" y="7705"/>
                  <a:pt x="2491" y="7876"/>
                  <a:pt x="2696" y="7944"/>
                </a:cubicBezTo>
                <a:cubicBezTo>
                  <a:pt x="2710" y="7947"/>
                  <a:pt x="2723" y="7949"/>
                  <a:pt x="2735" y="7949"/>
                </a:cubicBezTo>
                <a:cubicBezTo>
                  <a:pt x="2846" y="7949"/>
                  <a:pt x="2904" y="7814"/>
                  <a:pt x="2935" y="7569"/>
                </a:cubicBezTo>
                <a:cubicBezTo>
                  <a:pt x="3003" y="7193"/>
                  <a:pt x="3037" y="6784"/>
                  <a:pt x="3106" y="6408"/>
                </a:cubicBezTo>
                <a:cubicBezTo>
                  <a:pt x="3140" y="5862"/>
                  <a:pt x="3276" y="5351"/>
                  <a:pt x="3447" y="4873"/>
                </a:cubicBezTo>
                <a:cubicBezTo>
                  <a:pt x="3686" y="4327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6"/>
                </a:cubicBezTo>
                <a:cubicBezTo>
                  <a:pt x="4812" y="3235"/>
                  <a:pt x="4641" y="3133"/>
                  <a:pt x="4573" y="3098"/>
                </a:cubicBezTo>
                <a:cubicBezTo>
                  <a:pt x="4471" y="3030"/>
                  <a:pt x="4368" y="3030"/>
                  <a:pt x="4300" y="2962"/>
                </a:cubicBezTo>
                <a:cubicBezTo>
                  <a:pt x="4095" y="2894"/>
                  <a:pt x="3890" y="2791"/>
                  <a:pt x="3720" y="2655"/>
                </a:cubicBezTo>
                <a:cubicBezTo>
                  <a:pt x="3345" y="2348"/>
                  <a:pt x="3003" y="1972"/>
                  <a:pt x="2662" y="1631"/>
                </a:cubicBezTo>
                <a:cubicBezTo>
                  <a:pt x="2491" y="1426"/>
                  <a:pt x="2389" y="1187"/>
                  <a:pt x="2389" y="949"/>
                </a:cubicBezTo>
                <a:cubicBezTo>
                  <a:pt x="2355" y="676"/>
                  <a:pt x="2321" y="437"/>
                  <a:pt x="2253" y="164"/>
                </a:cubicBezTo>
                <a:cubicBezTo>
                  <a:pt x="2228" y="64"/>
                  <a:pt x="2129" y="1"/>
                  <a:pt x="20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"/>
          <p:cNvSpPr/>
          <p:nvPr/>
        </p:nvSpPr>
        <p:spPr>
          <a:xfrm>
            <a:off x="135025" y="564475"/>
            <a:ext cx="8547950" cy="4148371"/>
          </a:xfrm>
          <a:custGeom>
            <a:avLst/>
            <a:gdLst/>
            <a:ahLst/>
            <a:cxnLst/>
            <a:rect l="l" t="t" r="r" b="b"/>
            <a:pathLst>
              <a:path w="285455" h="138533" extrusionOk="0">
                <a:moveTo>
                  <a:pt x="46429" y="3065"/>
                </a:moveTo>
                <a:cubicBezTo>
                  <a:pt x="46805" y="3172"/>
                  <a:pt x="47155" y="3253"/>
                  <a:pt x="47531" y="3307"/>
                </a:cubicBezTo>
                <a:cubicBezTo>
                  <a:pt x="47235" y="3387"/>
                  <a:pt x="46940" y="3441"/>
                  <a:pt x="46671" y="3549"/>
                </a:cubicBezTo>
                <a:cubicBezTo>
                  <a:pt x="46509" y="3549"/>
                  <a:pt x="46375" y="3549"/>
                  <a:pt x="46214" y="3522"/>
                </a:cubicBezTo>
                <a:cubicBezTo>
                  <a:pt x="46079" y="3441"/>
                  <a:pt x="45945" y="3334"/>
                  <a:pt x="45810" y="3199"/>
                </a:cubicBezTo>
                <a:lnTo>
                  <a:pt x="45864" y="3065"/>
                </a:lnTo>
                <a:close/>
                <a:moveTo>
                  <a:pt x="45300" y="3253"/>
                </a:moveTo>
                <a:cubicBezTo>
                  <a:pt x="45380" y="3334"/>
                  <a:pt x="45461" y="3414"/>
                  <a:pt x="45542" y="3495"/>
                </a:cubicBezTo>
                <a:lnTo>
                  <a:pt x="45542" y="3522"/>
                </a:lnTo>
                <a:cubicBezTo>
                  <a:pt x="45085" y="3522"/>
                  <a:pt x="44601" y="3576"/>
                  <a:pt x="44144" y="3629"/>
                </a:cubicBezTo>
                <a:cubicBezTo>
                  <a:pt x="44359" y="3441"/>
                  <a:pt x="44654" y="3307"/>
                  <a:pt x="44950" y="3253"/>
                </a:cubicBezTo>
                <a:close/>
                <a:moveTo>
                  <a:pt x="47755" y="3463"/>
                </a:moveTo>
                <a:cubicBezTo>
                  <a:pt x="47841" y="3463"/>
                  <a:pt x="47903" y="3481"/>
                  <a:pt x="47934" y="3522"/>
                </a:cubicBezTo>
                <a:cubicBezTo>
                  <a:pt x="47961" y="3549"/>
                  <a:pt x="47934" y="3602"/>
                  <a:pt x="47907" y="3656"/>
                </a:cubicBezTo>
                <a:cubicBezTo>
                  <a:pt x="47665" y="3629"/>
                  <a:pt x="47423" y="3602"/>
                  <a:pt x="47182" y="3576"/>
                </a:cubicBezTo>
                <a:cubicBezTo>
                  <a:pt x="47414" y="3509"/>
                  <a:pt x="47616" y="3463"/>
                  <a:pt x="47755" y="3463"/>
                </a:cubicBezTo>
                <a:close/>
                <a:moveTo>
                  <a:pt x="50085" y="2446"/>
                </a:moveTo>
                <a:cubicBezTo>
                  <a:pt x="50838" y="2796"/>
                  <a:pt x="51591" y="3172"/>
                  <a:pt x="52316" y="3576"/>
                </a:cubicBezTo>
                <a:lnTo>
                  <a:pt x="52478" y="3791"/>
                </a:lnTo>
                <a:lnTo>
                  <a:pt x="52478" y="3791"/>
                </a:lnTo>
                <a:lnTo>
                  <a:pt x="52370" y="3764"/>
                </a:lnTo>
                <a:lnTo>
                  <a:pt x="50676" y="3011"/>
                </a:lnTo>
                <a:cubicBezTo>
                  <a:pt x="50461" y="2823"/>
                  <a:pt x="50273" y="2635"/>
                  <a:pt x="50085" y="2446"/>
                </a:cubicBezTo>
                <a:close/>
                <a:moveTo>
                  <a:pt x="45649" y="3925"/>
                </a:moveTo>
                <a:lnTo>
                  <a:pt x="45434" y="4033"/>
                </a:lnTo>
                <a:lnTo>
                  <a:pt x="45434" y="4033"/>
                </a:lnTo>
                <a:lnTo>
                  <a:pt x="45488" y="3925"/>
                </a:lnTo>
                <a:close/>
                <a:moveTo>
                  <a:pt x="46913" y="3925"/>
                </a:moveTo>
                <a:cubicBezTo>
                  <a:pt x="47101" y="3925"/>
                  <a:pt x="47316" y="3952"/>
                  <a:pt x="47531" y="3979"/>
                </a:cubicBezTo>
                <a:lnTo>
                  <a:pt x="47343" y="4113"/>
                </a:lnTo>
                <a:cubicBezTo>
                  <a:pt x="47182" y="4059"/>
                  <a:pt x="47047" y="4006"/>
                  <a:pt x="46913" y="3952"/>
                </a:cubicBezTo>
                <a:lnTo>
                  <a:pt x="46913" y="3925"/>
                </a:lnTo>
                <a:close/>
                <a:moveTo>
                  <a:pt x="47854" y="4033"/>
                </a:moveTo>
                <a:cubicBezTo>
                  <a:pt x="47988" y="4059"/>
                  <a:pt x="48149" y="4059"/>
                  <a:pt x="48284" y="4086"/>
                </a:cubicBezTo>
                <a:lnTo>
                  <a:pt x="47773" y="4275"/>
                </a:lnTo>
                <a:cubicBezTo>
                  <a:pt x="47719" y="4248"/>
                  <a:pt x="47665" y="4221"/>
                  <a:pt x="47612" y="4221"/>
                </a:cubicBezTo>
                <a:cubicBezTo>
                  <a:pt x="47692" y="4167"/>
                  <a:pt x="47773" y="4086"/>
                  <a:pt x="47854" y="4033"/>
                </a:cubicBezTo>
                <a:close/>
                <a:moveTo>
                  <a:pt x="48445" y="3495"/>
                </a:moveTo>
                <a:cubicBezTo>
                  <a:pt x="49332" y="3683"/>
                  <a:pt x="50219" y="3844"/>
                  <a:pt x="51133" y="3979"/>
                </a:cubicBezTo>
                <a:cubicBezTo>
                  <a:pt x="51268" y="4059"/>
                  <a:pt x="51375" y="4140"/>
                  <a:pt x="51510" y="4221"/>
                </a:cubicBezTo>
                <a:cubicBezTo>
                  <a:pt x="51214" y="4248"/>
                  <a:pt x="50972" y="4275"/>
                  <a:pt x="50703" y="4275"/>
                </a:cubicBezTo>
                <a:cubicBezTo>
                  <a:pt x="50676" y="4248"/>
                  <a:pt x="50676" y="4248"/>
                  <a:pt x="50650" y="4221"/>
                </a:cubicBezTo>
                <a:cubicBezTo>
                  <a:pt x="50166" y="4086"/>
                  <a:pt x="49682" y="3952"/>
                  <a:pt x="49171" y="3844"/>
                </a:cubicBezTo>
                <a:cubicBezTo>
                  <a:pt x="49144" y="3818"/>
                  <a:pt x="49090" y="3818"/>
                  <a:pt x="49037" y="3818"/>
                </a:cubicBezTo>
                <a:cubicBezTo>
                  <a:pt x="48768" y="3764"/>
                  <a:pt x="48499" y="3737"/>
                  <a:pt x="48230" y="3683"/>
                </a:cubicBezTo>
                <a:lnTo>
                  <a:pt x="48445" y="3495"/>
                </a:lnTo>
                <a:close/>
                <a:moveTo>
                  <a:pt x="48929" y="4194"/>
                </a:moveTo>
                <a:cubicBezTo>
                  <a:pt x="49198" y="4275"/>
                  <a:pt x="49440" y="4301"/>
                  <a:pt x="49682" y="4382"/>
                </a:cubicBezTo>
                <a:lnTo>
                  <a:pt x="49252" y="4436"/>
                </a:lnTo>
                <a:cubicBezTo>
                  <a:pt x="49010" y="4436"/>
                  <a:pt x="48768" y="4436"/>
                  <a:pt x="48553" y="4409"/>
                </a:cubicBezTo>
                <a:lnTo>
                  <a:pt x="48929" y="4194"/>
                </a:lnTo>
                <a:close/>
                <a:moveTo>
                  <a:pt x="52827" y="4517"/>
                </a:moveTo>
                <a:lnTo>
                  <a:pt x="53284" y="4678"/>
                </a:lnTo>
                <a:lnTo>
                  <a:pt x="53338" y="4758"/>
                </a:lnTo>
                <a:cubicBezTo>
                  <a:pt x="53177" y="4678"/>
                  <a:pt x="53015" y="4597"/>
                  <a:pt x="52827" y="4517"/>
                </a:cubicBezTo>
                <a:close/>
                <a:moveTo>
                  <a:pt x="53849" y="5431"/>
                </a:moveTo>
                <a:lnTo>
                  <a:pt x="54091" y="5511"/>
                </a:lnTo>
                <a:lnTo>
                  <a:pt x="54252" y="5646"/>
                </a:lnTo>
                <a:lnTo>
                  <a:pt x="54037" y="5780"/>
                </a:lnTo>
                <a:lnTo>
                  <a:pt x="53365" y="5914"/>
                </a:lnTo>
                <a:cubicBezTo>
                  <a:pt x="53392" y="5834"/>
                  <a:pt x="53338" y="5780"/>
                  <a:pt x="53284" y="5753"/>
                </a:cubicBezTo>
                <a:cubicBezTo>
                  <a:pt x="53472" y="5646"/>
                  <a:pt x="53661" y="5511"/>
                  <a:pt x="53849" y="5431"/>
                </a:cubicBezTo>
                <a:close/>
                <a:moveTo>
                  <a:pt x="52370" y="4732"/>
                </a:moveTo>
                <a:cubicBezTo>
                  <a:pt x="52800" y="4974"/>
                  <a:pt x="53257" y="5189"/>
                  <a:pt x="53714" y="5350"/>
                </a:cubicBezTo>
                <a:cubicBezTo>
                  <a:pt x="53472" y="5484"/>
                  <a:pt x="53204" y="5619"/>
                  <a:pt x="52962" y="5753"/>
                </a:cubicBezTo>
                <a:lnTo>
                  <a:pt x="48902" y="6183"/>
                </a:lnTo>
                <a:cubicBezTo>
                  <a:pt x="50112" y="5807"/>
                  <a:pt x="51268" y="5323"/>
                  <a:pt x="52370" y="4732"/>
                </a:cubicBezTo>
                <a:close/>
                <a:moveTo>
                  <a:pt x="53496" y="6072"/>
                </a:moveTo>
                <a:cubicBezTo>
                  <a:pt x="53535" y="6072"/>
                  <a:pt x="52592" y="6391"/>
                  <a:pt x="52343" y="6506"/>
                </a:cubicBezTo>
                <a:cubicBezTo>
                  <a:pt x="52182" y="6560"/>
                  <a:pt x="52021" y="6640"/>
                  <a:pt x="51859" y="6694"/>
                </a:cubicBezTo>
                <a:lnTo>
                  <a:pt x="52263" y="6425"/>
                </a:lnTo>
                <a:cubicBezTo>
                  <a:pt x="52451" y="6371"/>
                  <a:pt x="52666" y="6318"/>
                  <a:pt x="52854" y="6264"/>
                </a:cubicBezTo>
                <a:cubicBezTo>
                  <a:pt x="53304" y="6124"/>
                  <a:pt x="53481" y="6072"/>
                  <a:pt x="53496" y="6072"/>
                </a:cubicBezTo>
                <a:close/>
                <a:moveTo>
                  <a:pt x="87029" y="983"/>
                </a:moveTo>
                <a:cubicBezTo>
                  <a:pt x="87075" y="983"/>
                  <a:pt x="86475" y="1951"/>
                  <a:pt x="86432" y="2016"/>
                </a:cubicBezTo>
                <a:cubicBezTo>
                  <a:pt x="86056" y="2769"/>
                  <a:pt x="85679" y="3495"/>
                  <a:pt x="85276" y="4194"/>
                </a:cubicBezTo>
                <a:cubicBezTo>
                  <a:pt x="84819" y="5027"/>
                  <a:pt x="84335" y="5861"/>
                  <a:pt x="83851" y="6694"/>
                </a:cubicBezTo>
                <a:cubicBezTo>
                  <a:pt x="84550" y="5027"/>
                  <a:pt x="85384" y="3414"/>
                  <a:pt x="86378" y="1909"/>
                </a:cubicBezTo>
                <a:cubicBezTo>
                  <a:pt x="86540" y="1667"/>
                  <a:pt x="86701" y="1425"/>
                  <a:pt x="86862" y="1183"/>
                </a:cubicBezTo>
                <a:cubicBezTo>
                  <a:pt x="86968" y="1041"/>
                  <a:pt x="87017" y="983"/>
                  <a:pt x="87029" y="983"/>
                </a:cubicBezTo>
                <a:close/>
                <a:moveTo>
                  <a:pt x="63690" y="5342"/>
                </a:moveTo>
                <a:lnTo>
                  <a:pt x="63690" y="5342"/>
                </a:lnTo>
                <a:cubicBezTo>
                  <a:pt x="63766" y="5533"/>
                  <a:pt x="63859" y="5724"/>
                  <a:pt x="63930" y="5914"/>
                </a:cubicBezTo>
                <a:lnTo>
                  <a:pt x="64118" y="6909"/>
                </a:lnTo>
                <a:cubicBezTo>
                  <a:pt x="63967" y="6403"/>
                  <a:pt x="63839" y="5873"/>
                  <a:pt x="63690" y="5342"/>
                </a:cubicBezTo>
                <a:close/>
                <a:moveTo>
                  <a:pt x="55650" y="5941"/>
                </a:moveTo>
                <a:cubicBezTo>
                  <a:pt x="56188" y="6291"/>
                  <a:pt x="56725" y="6613"/>
                  <a:pt x="57236" y="6990"/>
                </a:cubicBezTo>
                <a:cubicBezTo>
                  <a:pt x="57451" y="7124"/>
                  <a:pt x="57613" y="7286"/>
                  <a:pt x="57828" y="7420"/>
                </a:cubicBezTo>
                <a:cubicBezTo>
                  <a:pt x="57048" y="6990"/>
                  <a:pt x="56322" y="6479"/>
                  <a:pt x="55623" y="5941"/>
                </a:cubicBezTo>
                <a:close/>
                <a:moveTo>
                  <a:pt x="57989" y="4490"/>
                </a:moveTo>
                <a:lnTo>
                  <a:pt x="57989" y="4490"/>
                </a:lnTo>
                <a:cubicBezTo>
                  <a:pt x="58930" y="5457"/>
                  <a:pt x="59817" y="6479"/>
                  <a:pt x="60650" y="7554"/>
                </a:cubicBezTo>
                <a:cubicBezTo>
                  <a:pt x="60677" y="7581"/>
                  <a:pt x="60677" y="7608"/>
                  <a:pt x="60677" y="7635"/>
                </a:cubicBezTo>
                <a:cubicBezTo>
                  <a:pt x="60086" y="6990"/>
                  <a:pt x="59468" y="6318"/>
                  <a:pt x="58849" y="5699"/>
                </a:cubicBezTo>
                <a:cubicBezTo>
                  <a:pt x="58553" y="5296"/>
                  <a:pt x="58258" y="4893"/>
                  <a:pt x="57989" y="4490"/>
                </a:cubicBezTo>
                <a:close/>
                <a:moveTo>
                  <a:pt x="52451" y="6721"/>
                </a:moveTo>
                <a:lnTo>
                  <a:pt x="52451" y="6721"/>
                </a:lnTo>
                <a:cubicBezTo>
                  <a:pt x="51967" y="6990"/>
                  <a:pt x="51564" y="7205"/>
                  <a:pt x="51429" y="7286"/>
                </a:cubicBezTo>
                <a:cubicBezTo>
                  <a:pt x="51107" y="7447"/>
                  <a:pt x="50730" y="7581"/>
                  <a:pt x="50381" y="7743"/>
                </a:cubicBezTo>
                <a:lnTo>
                  <a:pt x="50999" y="7286"/>
                </a:lnTo>
                <a:cubicBezTo>
                  <a:pt x="51483" y="7097"/>
                  <a:pt x="51967" y="6909"/>
                  <a:pt x="52451" y="6721"/>
                </a:cubicBezTo>
                <a:close/>
                <a:moveTo>
                  <a:pt x="82883" y="3145"/>
                </a:moveTo>
                <a:cubicBezTo>
                  <a:pt x="82883" y="3226"/>
                  <a:pt x="82883" y="3334"/>
                  <a:pt x="82883" y="3414"/>
                </a:cubicBezTo>
                <a:cubicBezTo>
                  <a:pt x="82910" y="3737"/>
                  <a:pt x="82910" y="4059"/>
                  <a:pt x="82857" y="4382"/>
                </a:cubicBezTo>
                <a:cubicBezTo>
                  <a:pt x="82857" y="4758"/>
                  <a:pt x="82830" y="5135"/>
                  <a:pt x="82830" y="5484"/>
                </a:cubicBezTo>
                <a:cubicBezTo>
                  <a:pt x="82561" y="6318"/>
                  <a:pt x="82373" y="7205"/>
                  <a:pt x="82265" y="8065"/>
                </a:cubicBezTo>
                <a:lnTo>
                  <a:pt x="82453" y="4221"/>
                </a:lnTo>
                <a:cubicBezTo>
                  <a:pt x="82507" y="3898"/>
                  <a:pt x="82615" y="3602"/>
                  <a:pt x="82776" y="3307"/>
                </a:cubicBezTo>
                <a:lnTo>
                  <a:pt x="82803" y="3307"/>
                </a:lnTo>
                <a:cubicBezTo>
                  <a:pt x="82830" y="3253"/>
                  <a:pt x="82857" y="3199"/>
                  <a:pt x="82883" y="3145"/>
                </a:cubicBezTo>
                <a:close/>
                <a:moveTo>
                  <a:pt x="55193" y="6452"/>
                </a:moveTo>
                <a:cubicBezTo>
                  <a:pt x="55919" y="7044"/>
                  <a:pt x="56698" y="7554"/>
                  <a:pt x="57505" y="8038"/>
                </a:cubicBezTo>
                <a:lnTo>
                  <a:pt x="55758" y="8253"/>
                </a:lnTo>
                <a:cubicBezTo>
                  <a:pt x="55919" y="8119"/>
                  <a:pt x="56080" y="7985"/>
                  <a:pt x="56241" y="7850"/>
                </a:cubicBezTo>
                <a:cubicBezTo>
                  <a:pt x="56336" y="7779"/>
                  <a:pt x="56285" y="7626"/>
                  <a:pt x="56180" y="7626"/>
                </a:cubicBezTo>
                <a:cubicBezTo>
                  <a:pt x="56166" y="7626"/>
                  <a:pt x="56150" y="7628"/>
                  <a:pt x="56134" y="7635"/>
                </a:cubicBezTo>
                <a:cubicBezTo>
                  <a:pt x="54978" y="7743"/>
                  <a:pt x="53849" y="7958"/>
                  <a:pt x="52747" y="8253"/>
                </a:cubicBezTo>
                <a:cubicBezTo>
                  <a:pt x="53580" y="7716"/>
                  <a:pt x="54413" y="7097"/>
                  <a:pt x="55193" y="6452"/>
                </a:cubicBezTo>
                <a:close/>
                <a:moveTo>
                  <a:pt x="55467" y="7898"/>
                </a:moveTo>
                <a:cubicBezTo>
                  <a:pt x="55536" y="7898"/>
                  <a:pt x="55582" y="7908"/>
                  <a:pt x="55596" y="7931"/>
                </a:cubicBezTo>
                <a:cubicBezTo>
                  <a:pt x="55677" y="8038"/>
                  <a:pt x="55542" y="8146"/>
                  <a:pt x="55327" y="8307"/>
                </a:cubicBezTo>
                <a:lnTo>
                  <a:pt x="52074" y="8684"/>
                </a:lnTo>
                <a:lnTo>
                  <a:pt x="52074" y="8684"/>
                </a:lnTo>
                <a:lnTo>
                  <a:pt x="52209" y="8603"/>
                </a:lnTo>
                <a:cubicBezTo>
                  <a:pt x="52854" y="8415"/>
                  <a:pt x="53526" y="8280"/>
                  <a:pt x="54171" y="8146"/>
                </a:cubicBezTo>
                <a:cubicBezTo>
                  <a:pt x="54283" y="8124"/>
                  <a:pt x="55133" y="7898"/>
                  <a:pt x="55467" y="7898"/>
                </a:cubicBezTo>
                <a:close/>
                <a:moveTo>
                  <a:pt x="50004" y="7662"/>
                </a:moveTo>
                <a:lnTo>
                  <a:pt x="50004" y="7662"/>
                </a:lnTo>
                <a:cubicBezTo>
                  <a:pt x="49816" y="7796"/>
                  <a:pt x="49628" y="7931"/>
                  <a:pt x="49440" y="8065"/>
                </a:cubicBezTo>
                <a:cubicBezTo>
                  <a:pt x="48579" y="8361"/>
                  <a:pt x="47719" y="8576"/>
                  <a:pt x="46832" y="8737"/>
                </a:cubicBezTo>
                <a:lnTo>
                  <a:pt x="46805" y="8710"/>
                </a:lnTo>
                <a:lnTo>
                  <a:pt x="46859" y="8710"/>
                </a:lnTo>
                <a:cubicBezTo>
                  <a:pt x="47558" y="8495"/>
                  <a:pt x="48257" y="8280"/>
                  <a:pt x="48956" y="8038"/>
                </a:cubicBezTo>
                <a:cubicBezTo>
                  <a:pt x="49305" y="7931"/>
                  <a:pt x="49655" y="7796"/>
                  <a:pt x="50004" y="7662"/>
                </a:cubicBezTo>
                <a:close/>
                <a:moveTo>
                  <a:pt x="54653" y="6646"/>
                </a:moveTo>
                <a:cubicBezTo>
                  <a:pt x="54659" y="6646"/>
                  <a:pt x="54609" y="6688"/>
                  <a:pt x="54467" y="6802"/>
                </a:cubicBezTo>
                <a:lnTo>
                  <a:pt x="54467" y="6775"/>
                </a:lnTo>
                <a:cubicBezTo>
                  <a:pt x="53741" y="7366"/>
                  <a:pt x="52988" y="7904"/>
                  <a:pt x="52182" y="8388"/>
                </a:cubicBezTo>
                <a:cubicBezTo>
                  <a:pt x="51725" y="8522"/>
                  <a:pt x="51268" y="8657"/>
                  <a:pt x="50811" y="8818"/>
                </a:cubicBezTo>
                <a:lnTo>
                  <a:pt x="50515" y="8872"/>
                </a:lnTo>
                <a:cubicBezTo>
                  <a:pt x="51107" y="8549"/>
                  <a:pt x="51725" y="8226"/>
                  <a:pt x="52316" y="7904"/>
                </a:cubicBezTo>
                <a:cubicBezTo>
                  <a:pt x="52908" y="7608"/>
                  <a:pt x="53499" y="7339"/>
                  <a:pt x="54064" y="7017"/>
                </a:cubicBezTo>
                <a:cubicBezTo>
                  <a:pt x="54183" y="6977"/>
                  <a:pt x="54637" y="6646"/>
                  <a:pt x="54653" y="6646"/>
                </a:cubicBezTo>
                <a:close/>
                <a:moveTo>
                  <a:pt x="50972" y="9141"/>
                </a:moveTo>
                <a:cubicBezTo>
                  <a:pt x="50757" y="9248"/>
                  <a:pt x="50542" y="9356"/>
                  <a:pt x="50327" y="9463"/>
                </a:cubicBezTo>
                <a:cubicBezTo>
                  <a:pt x="50193" y="9436"/>
                  <a:pt x="50058" y="9409"/>
                  <a:pt x="49924" y="9383"/>
                </a:cubicBezTo>
                <a:cubicBezTo>
                  <a:pt x="50112" y="9329"/>
                  <a:pt x="50300" y="9248"/>
                  <a:pt x="50488" y="9167"/>
                </a:cubicBezTo>
                <a:lnTo>
                  <a:pt x="50569" y="9167"/>
                </a:lnTo>
                <a:lnTo>
                  <a:pt x="50972" y="9141"/>
                </a:lnTo>
                <a:close/>
                <a:moveTo>
                  <a:pt x="54736" y="8657"/>
                </a:moveTo>
                <a:lnTo>
                  <a:pt x="54521" y="8764"/>
                </a:lnTo>
                <a:cubicBezTo>
                  <a:pt x="53553" y="9275"/>
                  <a:pt x="52451" y="9544"/>
                  <a:pt x="51322" y="9544"/>
                </a:cubicBezTo>
                <a:cubicBezTo>
                  <a:pt x="51241" y="9544"/>
                  <a:pt x="50972" y="9517"/>
                  <a:pt x="50650" y="9490"/>
                </a:cubicBezTo>
                <a:cubicBezTo>
                  <a:pt x="50918" y="9356"/>
                  <a:pt x="51160" y="9221"/>
                  <a:pt x="51429" y="9060"/>
                </a:cubicBezTo>
                <a:lnTo>
                  <a:pt x="54118" y="8737"/>
                </a:lnTo>
                <a:lnTo>
                  <a:pt x="54736" y="8657"/>
                </a:lnTo>
                <a:close/>
                <a:moveTo>
                  <a:pt x="85496" y="850"/>
                </a:moveTo>
                <a:cubicBezTo>
                  <a:pt x="85689" y="850"/>
                  <a:pt x="85207" y="1776"/>
                  <a:pt x="85115" y="2097"/>
                </a:cubicBezTo>
                <a:cubicBezTo>
                  <a:pt x="84846" y="2930"/>
                  <a:pt x="84577" y="3737"/>
                  <a:pt x="84335" y="4570"/>
                </a:cubicBezTo>
                <a:lnTo>
                  <a:pt x="83636" y="6829"/>
                </a:lnTo>
                <a:cubicBezTo>
                  <a:pt x="83529" y="7070"/>
                  <a:pt x="83421" y="7339"/>
                  <a:pt x="83341" y="7608"/>
                </a:cubicBezTo>
                <a:cubicBezTo>
                  <a:pt x="83152" y="7877"/>
                  <a:pt x="82991" y="8173"/>
                  <a:pt x="82830" y="8442"/>
                </a:cubicBezTo>
                <a:cubicBezTo>
                  <a:pt x="82791" y="8519"/>
                  <a:pt x="82849" y="8582"/>
                  <a:pt x="82915" y="8582"/>
                </a:cubicBezTo>
                <a:cubicBezTo>
                  <a:pt x="82935" y="8582"/>
                  <a:pt x="82957" y="8576"/>
                  <a:pt x="82976" y="8562"/>
                </a:cubicBezTo>
                <a:lnTo>
                  <a:pt x="82976" y="8562"/>
                </a:lnTo>
                <a:cubicBezTo>
                  <a:pt x="82848" y="8900"/>
                  <a:pt x="82745" y="9261"/>
                  <a:pt x="82642" y="9598"/>
                </a:cubicBezTo>
                <a:cubicBezTo>
                  <a:pt x="82803" y="8200"/>
                  <a:pt x="82937" y="6802"/>
                  <a:pt x="83018" y="5404"/>
                </a:cubicBezTo>
                <a:cubicBezTo>
                  <a:pt x="83099" y="5108"/>
                  <a:pt x="83206" y="4812"/>
                  <a:pt x="83341" y="4517"/>
                </a:cubicBezTo>
                <a:cubicBezTo>
                  <a:pt x="83771" y="3468"/>
                  <a:pt x="84416" y="1667"/>
                  <a:pt x="85330" y="941"/>
                </a:cubicBezTo>
                <a:cubicBezTo>
                  <a:pt x="85409" y="877"/>
                  <a:pt x="85463" y="850"/>
                  <a:pt x="85496" y="850"/>
                </a:cubicBezTo>
                <a:close/>
                <a:moveTo>
                  <a:pt x="80518" y="4732"/>
                </a:moveTo>
                <a:cubicBezTo>
                  <a:pt x="80518" y="5135"/>
                  <a:pt x="80571" y="5565"/>
                  <a:pt x="80571" y="5968"/>
                </a:cubicBezTo>
                <a:lnTo>
                  <a:pt x="80706" y="8630"/>
                </a:lnTo>
                <a:cubicBezTo>
                  <a:pt x="80706" y="9087"/>
                  <a:pt x="80733" y="9517"/>
                  <a:pt x="80760" y="9947"/>
                </a:cubicBezTo>
                <a:cubicBezTo>
                  <a:pt x="80652" y="9383"/>
                  <a:pt x="80518" y="8818"/>
                  <a:pt x="80383" y="8253"/>
                </a:cubicBezTo>
                <a:cubicBezTo>
                  <a:pt x="80383" y="7070"/>
                  <a:pt x="80410" y="5888"/>
                  <a:pt x="80518" y="4732"/>
                </a:cubicBezTo>
                <a:close/>
                <a:moveTo>
                  <a:pt x="82158" y="5807"/>
                </a:moveTo>
                <a:lnTo>
                  <a:pt x="82158" y="5807"/>
                </a:lnTo>
                <a:cubicBezTo>
                  <a:pt x="82131" y="6452"/>
                  <a:pt x="82104" y="7124"/>
                  <a:pt x="82077" y="7769"/>
                </a:cubicBezTo>
                <a:lnTo>
                  <a:pt x="82050" y="7769"/>
                </a:lnTo>
                <a:cubicBezTo>
                  <a:pt x="82023" y="8522"/>
                  <a:pt x="81943" y="9302"/>
                  <a:pt x="81862" y="10108"/>
                </a:cubicBezTo>
                <a:lnTo>
                  <a:pt x="81862" y="9920"/>
                </a:lnTo>
                <a:cubicBezTo>
                  <a:pt x="81862" y="8549"/>
                  <a:pt x="81943" y="7178"/>
                  <a:pt x="82158" y="5807"/>
                </a:cubicBezTo>
                <a:close/>
                <a:moveTo>
                  <a:pt x="88556" y="10216"/>
                </a:moveTo>
                <a:lnTo>
                  <a:pt x="88422" y="10323"/>
                </a:lnTo>
                <a:lnTo>
                  <a:pt x="88018" y="10458"/>
                </a:lnTo>
                <a:lnTo>
                  <a:pt x="88180" y="10323"/>
                </a:lnTo>
                <a:lnTo>
                  <a:pt x="88556" y="10216"/>
                </a:lnTo>
                <a:close/>
                <a:moveTo>
                  <a:pt x="82776" y="6183"/>
                </a:moveTo>
                <a:lnTo>
                  <a:pt x="82776" y="6183"/>
                </a:lnTo>
                <a:cubicBezTo>
                  <a:pt x="82722" y="7097"/>
                  <a:pt x="82642" y="8011"/>
                  <a:pt x="82534" y="8872"/>
                </a:cubicBezTo>
                <a:cubicBezTo>
                  <a:pt x="82480" y="9302"/>
                  <a:pt x="82426" y="9732"/>
                  <a:pt x="82373" y="10162"/>
                </a:cubicBezTo>
                <a:lnTo>
                  <a:pt x="82373" y="10512"/>
                </a:lnTo>
                <a:lnTo>
                  <a:pt x="82319" y="10700"/>
                </a:lnTo>
                <a:cubicBezTo>
                  <a:pt x="82319" y="10673"/>
                  <a:pt x="82319" y="10619"/>
                  <a:pt x="82292" y="10565"/>
                </a:cubicBezTo>
                <a:cubicBezTo>
                  <a:pt x="82238" y="9947"/>
                  <a:pt x="82265" y="9329"/>
                  <a:pt x="82346" y="8737"/>
                </a:cubicBezTo>
                <a:cubicBezTo>
                  <a:pt x="82400" y="7877"/>
                  <a:pt x="82561" y="7017"/>
                  <a:pt x="82776" y="6183"/>
                </a:cubicBezTo>
                <a:close/>
                <a:moveTo>
                  <a:pt x="90868" y="2500"/>
                </a:moveTo>
                <a:cubicBezTo>
                  <a:pt x="90465" y="3199"/>
                  <a:pt x="89631" y="3844"/>
                  <a:pt x="89067" y="4490"/>
                </a:cubicBezTo>
                <a:lnTo>
                  <a:pt x="86835" y="6963"/>
                </a:lnTo>
                <a:lnTo>
                  <a:pt x="86567" y="7232"/>
                </a:lnTo>
                <a:cubicBezTo>
                  <a:pt x="85706" y="8146"/>
                  <a:pt x="84873" y="9060"/>
                  <a:pt x="84039" y="10001"/>
                </a:cubicBezTo>
                <a:cubicBezTo>
                  <a:pt x="83771" y="10243"/>
                  <a:pt x="83502" y="10512"/>
                  <a:pt x="83260" y="10807"/>
                </a:cubicBezTo>
                <a:cubicBezTo>
                  <a:pt x="83529" y="10270"/>
                  <a:pt x="83798" y="9759"/>
                  <a:pt x="84093" y="9221"/>
                </a:cubicBezTo>
                <a:cubicBezTo>
                  <a:pt x="85034" y="8092"/>
                  <a:pt x="86002" y="7017"/>
                  <a:pt x="87051" y="5995"/>
                </a:cubicBezTo>
                <a:cubicBezTo>
                  <a:pt x="87669" y="5377"/>
                  <a:pt x="88287" y="4785"/>
                  <a:pt x="88932" y="4194"/>
                </a:cubicBezTo>
                <a:cubicBezTo>
                  <a:pt x="89470" y="3710"/>
                  <a:pt x="90572" y="2984"/>
                  <a:pt x="90868" y="2500"/>
                </a:cubicBezTo>
                <a:close/>
                <a:moveTo>
                  <a:pt x="54360" y="5753"/>
                </a:moveTo>
                <a:cubicBezTo>
                  <a:pt x="54575" y="5941"/>
                  <a:pt x="54790" y="6130"/>
                  <a:pt x="55005" y="6318"/>
                </a:cubicBezTo>
                <a:lnTo>
                  <a:pt x="50219" y="8818"/>
                </a:lnTo>
                <a:lnTo>
                  <a:pt x="49977" y="8952"/>
                </a:lnTo>
                <a:lnTo>
                  <a:pt x="48902" y="9060"/>
                </a:lnTo>
                <a:cubicBezTo>
                  <a:pt x="48768" y="9114"/>
                  <a:pt x="48741" y="9302"/>
                  <a:pt x="48875" y="9356"/>
                </a:cubicBezTo>
                <a:lnTo>
                  <a:pt x="49063" y="9409"/>
                </a:lnTo>
                <a:lnTo>
                  <a:pt x="47612" y="10162"/>
                </a:lnTo>
                <a:cubicBezTo>
                  <a:pt x="47397" y="10297"/>
                  <a:pt x="46993" y="10565"/>
                  <a:pt x="46725" y="10727"/>
                </a:cubicBezTo>
                <a:lnTo>
                  <a:pt x="46617" y="10780"/>
                </a:lnTo>
                <a:cubicBezTo>
                  <a:pt x="46579" y="10800"/>
                  <a:pt x="46551" y="10810"/>
                  <a:pt x="46536" y="10810"/>
                </a:cubicBezTo>
                <a:cubicBezTo>
                  <a:pt x="46486" y="10810"/>
                  <a:pt x="46565" y="10704"/>
                  <a:pt x="46832" y="10458"/>
                </a:cubicBezTo>
                <a:cubicBezTo>
                  <a:pt x="47101" y="10189"/>
                  <a:pt x="48311" y="9221"/>
                  <a:pt x="49762" y="8200"/>
                </a:cubicBezTo>
                <a:cubicBezTo>
                  <a:pt x="51214" y="7689"/>
                  <a:pt x="52585" y="6990"/>
                  <a:pt x="53822" y="6130"/>
                </a:cubicBezTo>
                <a:lnTo>
                  <a:pt x="54144" y="5995"/>
                </a:lnTo>
                <a:cubicBezTo>
                  <a:pt x="54198" y="5968"/>
                  <a:pt x="54225" y="5914"/>
                  <a:pt x="54198" y="5861"/>
                </a:cubicBezTo>
                <a:lnTo>
                  <a:pt x="54360" y="5753"/>
                </a:lnTo>
                <a:close/>
                <a:moveTo>
                  <a:pt x="49547" y="9544"/>
                </a:moveTo>
                <a:cubicBezTo>
                  <a:pt x="49655" y="9571"/>
                  <a:pt x="49789" y="9624"/>
                  <a:pt x="49924" y="9651"/>
                </a:cubicBezTo>
                <a:cubicBezTo>
                  <a:pt x="49601" y="9786"/>
                  <a:pt x="49305" y="9920"/>
                  <a:pt x="48956" y="10055"/>
                </a:cubicBezTo>
                <a:cubicBezTo>
                  <a:pt x="48560" y="10224"/>
                  <a:pt x="47117" y="10858"/>
                  <a:pt x="46971" y="10858"/>
                </a:cubicBezTo>
                <a:cubicBezTo>
                  <a:pt x="46909" y="10858"/>
                  <a:pt x="47080" y="10744"/>
                  <a:pt x="47665" y="10431"/>
                </a:cubicBezTo>
                <a:cubicBezTo>
                  <a:pt x="48284" y="10108"/>
                  <a:pt x="48902" y="9813"/>
                  <a:pt x="49547" y="9544"/>
                </a:cubicBezTo>
                <a:close/>
                <a:moveTo>
                  <a:pt x="58338" y="8495"/>
                </a:moveTo>
                <a:cubicBezTo>
                  <a:pt x="58876" y="8737"/>
                  <a:pt x="59414" y="8979"/>
                  <a:pt x="59951" y="9194"/>
                </a:cubicBezTo>
                <a:cubicBezTo>
                  <a:pt x="60624" y="9840"/>
                  <a:pt x="61296" y="10485"/>
                  <a:pt x="61941" y="11157"/>
                </a:cubicBezTo>
                <a:cubicBezTo>
                  <a:pt x="61202" y="11184"/>
                  <a:pt x="60469" y="11197"/>
                  <a:pt x="59736" y="11197"/>
                </a:cubicBezTo>
                <a:cubicBezTo>
                  <a:pt x="59004" y="11197"/>
                  <a:pt x="58271" y="11184"/>
                  <a:pt x="57532" y="11157"/>
                </a:cubicBezTo>
                <a:cubicBezTo>
                  <a:pt x="58419" y="10888"/>
                  <a:pt x="59252" y="10458"/>
                  <a:pt x="60005" y="9920"/>
                </a:cubicBezTo>
                <a:cubicBezTo>
                  <a:pt x="60086" y="9840"/>
                  <a:pt x="60032" y="9705"/>
                  <a:pt x="59925" y="9678"/>
                </a:cubicBezTo>
                <a:lnTo>
                  <a:pt x="54602" y="9893"/>
                </a:lnTo>
                <a:lnTo>
                  <a:pt x="53607" y="9947"/>
                </a:lnTo>
                <a:cubicBezTo>
                  <a:pt x="54198" y="9786"/>
                  <a:pt x="54790" y="9624"/>
                  <a:pt x="55300" y="9490"/>
                </a:cubicBezTo>
                <a:cubicBezTo>
                  <a:pt x="56322" y="9221"/>
                  <a:pt x="57344" y="8872"/>
                  <a:pt x="58338" y="8495"/>
                </a:cubicBezTo>
                <a:close/>
                <a:moveTo>
                  <a:pt x="84873" y="9732"/>
                </a:moveTo>
                <a:lnTo>
                  <a:pt x="84873" y="9732"/>
                </a:lnTo>
                <a:cubicBezTo>
                  <a:pt x="84497" y="10135"/>
                  <a:pt x="84120" y="10539"/>
                  <a:pt x="83771" y="10942"/>
                </a:cubicBezTo>
                <a:lnTo>
                  <a:pt x="83475" y="11237"/>
                </a:lnTo>
                <a:lnTo>
                  <a:pt x="83636" y="11022"/>
                </a:lnTo>
                <a:lnTo>
                  <a:pt x="84873" y="9732"/>
                </a:lnTo>
                <a:close/>
                <a:moveTo>
                  <a:pt x="53338" y="11076"/>
                </a:moveTo>
                <a:lnTo>
                  <a:pt x="53634" y="11130"/>
                </a:lnTo>
                <a:cubicBezTo>
                  <a:pt x="54252" y="11184"/>
                  <a:pt x="54843" y="11237"/>
                  <a:pt x="55462" y="11291"/>
                </a:cubicBezTo>
                <a:lnTo>
                  <a:pt x="54763" y="11291"/>
                </a:lnTo>
                <a:cubicBezTo>
                  <a:pt x="54467" y="11264"/>
                  <a:pt x="54171" y="11237"/>
                  <a:pt x="53876" y="11184"/>
                </a:cubicBezTo>
                <a:lnTo>
                  <a:pt x="53338" y="11076"/>
                </a:lnTo>
                <a:close/>
                <a:moveTo>
                  <a:pt x="90411" y="3737"/>
                </a:moveTo>
                <a:cubicBezTo>
                  <a:pt x="89389" y="4893"/>
                  <a:pt x="86567" y="7689"/>
                  <a:pt x="86244" y="8038"/>
                </a:cubicBezTo>
                <a:lnTo>
                  <a:pt x="83018" y="11453"/>
                </a:lnTo>
                <a:lnTo>
                  <a:pt x="86620" y="7420"/>
                </a:lnTo>
                <a:lnTo>
                  <a:pt x="87185" y="6829"/>
                </a:lnTo>
                <a:cubicBezTo>
                  <a:pt x="87508" y="6506"/>
                  <a:pt x="89551" y="4651"/>
                  <a:pt x="90411" y="3737"/>
                </a:cubicBezTo>
                <a:close/>
                <a:moveTo>
                  <a:pt x="56645" y="11372"/>
                </a:moveTo>
                <a:cubicBezTo>
                  <a:pt x="57155" y="11426"/>
                  <a:pt x="57693" y="11453"/>
                  <a:pt x="58204" y="11453"/>
                </a:cubicBezTo>
                <a:cubicBezTo>
                  <a:pt x="58473" y="11453"/>
                  <a:pt x="59199" y="11506"/>
                  <a:pt x="59925" y="11533"/>
                </a:cubicBezTo>
                <a:cubicBezTo>
                  <a:pt x="58742" y="11533"/>
                  <a:pt x="57424" y="11479"/>
                  <a:pt x="57048" y="11479"/>
                </a:cubicBezTo>
                <a:cubicBezTo>
                  <a:pt x="56806" y="11479"/>
                  <a:pt x="56591" y="11453"/>
                  <a:pt x="56349" y="11426"/>
                </a:cubicBezTo>
                <a:lnTo>
                  <a:pt x="56645" y="11372"/>
                </a:lnTo>
                <a:close/>
                <a:moveTo>
                  <a:pt x="82131" y="10646"/>
                </a:moveTo>
                <a:cubicBezTo>
                  <a:pt x="82158" y="10834"/>
                  <a:pt x="82158" y="11049"/>
                  <a:pt x="82184" y="11264"/>
                </a:cubicBezTo>
                <a:lnTo>
                  <a:pt x="82158" y="11264"/>
                </a:lnTo>
                <a:cubicBezTo>
                  <a:pt x="82131" y="11399"/>
                  <a:pt x="82104" y="11506"/>
                  <a:pt x="82077" y="11641"/>
                </a:cubicBezTo>
                <a:cubicBezTo>
                  <a:pt x="82077" y="11318"/>
                  <a:pt x="82104" y="10969"/>
                  <a:pt x="82131" y="10646"/>
                </a:cubicBezTo>
                <a:close/>
                <a:moveTo>
                  <a:pt x="85760" y="10996"/>
                </a:moveTo>
                <a:lnTo>
                  <a:pt x="83986" y="11775"/>
                </a:lnTo>
                <a:lnTo>
                  <a:pt x="84470" y="11453"/>
                </a:lnTo>
                <a:cubicBezTo>
                  <a:pt x="84900" y="11291"/>
                  <a:pt x="85330" y="11130"/>
                  <a:pt x="85760" y="10996"/>
                </a:cubicBezTo>
                <a:close/>
                <a:moveTo>
                  <a:pt x="89121" y="1237"/>
                </a:moveTo>
                <a:cubicBezTo>
                  <a:pt x="88959" y="1317"/>
                  <a:pt x="88368" y="2796"/>
                  <a:pt x="88153" y="3145"/>
                </a:cubicBezTo>
                <a:cubicBezTo>
                  <a:pt x="88099" y="3253"/>
                  <a:pt x="88018" y="3334"/>
                  <a:pt x="87965" y="3414"/>
                </a:cubicBezTo>
                <a:cubicBezTo>
                  <a:pt x="87158" y="4248"/>
                  <a:pt x="86432" y="5135"/>
                  <a:pt x="85760" y="6049"/>
                </a:cubicBezTo>
                <a:cubicBezTo>
                  <a:pt x="85653" y="6183"/>
                  <a:pt x="85518" y="6291"/>
                  <a:pt x="85384" y="6425"/>
                </a:cubicBezTo>
                <a:cubicBezTo>
                  <a:pt x="85330" y="6452"/>
                  <a:pt x="85330" y="6533"/>
                  <a:pt x="85384" y="6560"/>
                </a:cubicBezTo>
                <a:cubicBezTo>
                  <a:pt x="84550" y="7743"/>
                  <a:pt x="83798" y="9006"/>
                  <a:pt x="83125" y="10297"/>
                </a:cubicBezTo>
                <a:cubicBezTo>
                  <a:pt x="83018" y="10431"/>
                  <a:pt x="82883" y="10592"/>
                  <a:pt x="82776" y="10754"/>
                </a:cubicBezTo>
                <a:cubicBezTo>
                  <a:pt x="82776" y="10773"/>
                  <a:pt x="82776" y="10792"/>
                  <a:pt x="82785" y="10792"/>
                </a:cubicBezTo>
                <a:cubicBezTo>
                  <a:pt x="82789" y="10792"/>
                  <a:pt x="82795" y="10788"/>
                  <a:pt x="82803" y="10780"/>
                </a:cubicBezTo>
                <a:cubicBezTo>
                  <a:pt x="82883" y="10700"/>
                  <a:pt x="82937" y="10592"/>
                  <a:pt x="83018" y="10512"/>
                </a:cubicBezTo>
                <a:lnTo>
                  <a:pt x="83018" y="10512"/>
                </a:lnTo>
                <a:cubicBezTo>
                  <a:pt x="82776" y="11022"/>
                  <a:pt x="82534" y="11506"/>
                  <a:pt x="82292" y="12044"/>
                </a:cubicBezTo>
                <a:lnTo>
                  <a:pt x="82131" y="12125"/>
                </a:lnTo>
                <a:cubicBezTo>
                  <a:pt x="82158" y="12098"/>
                  <a:pt x="82158" y="12098"/>
                  <a:pt x="82158" y="12071"/>
                </a:cubicBezTo>
                <a:lnTo>
                  <a:pt x="82346" y="11506"/>
                </a:lnTo>
                <a:cubicBezTo>
                  <a:pt x="82346" y="11479"/>
                  <a:pt x="82346" y="11479"/>
                  <a:pt x="82346" y="11479"/>
                </a:cubicBezTo>
                <a:lnTo>
                  <a:pt x="82346" y="11426"/>
                </a:lnTo>
                <a:lnTo>
                  <a:pt x="83448" y="7958"/>
                </a:lnTo>
                <a:lnTo>
                  <a:pt x="88260" y="2285"/>
                </a:lnTo>
                <a:cubicBezTo>
                  <a:pt x="88368" y="2178"/>
                  <a:pt x="88932" y="1317"/>
                  <a:pt x="89121" y="1237"/>
                </a:cubicBezTo>
                <a:close/>
                <a:moveTo>
                  <a:pt x="64656" y="8011"/>
                </a:moveTo>
                <a:cubicBezTo>
                  <a:pt x="65086" y="9383"/>
                  <a:pt x="65463" y="10754"/>
                  <a:pt x="65812" y="12152"/>
                </a:cubicBezTo>
                <a:cubicBezTo>
                  <a:pt x="65543" y="11372"/>
                  <a:pt x="65301" y="10646"/>
                  <a:pt x="65059" y="9893"/>
                </a:cubicBezTo>
                <a:lnTo>
                  <a:pt x="65033" y="9893"/>
                </a:lnTo>
                <a:cubicBezTo>
                  <a:pt x="64925" y="9383"/>
                  <a:pt x="64817" y="8845"/>
                  <a:pt x="64710" y="8307"/>
                </a:cubicBezTo>
                <a:cubicBezTo>
                  <a:pt x="64683" y="8200"/>
                  <a:pt x="64656" y="8119"/>
                  <a:pt x="64656" y="8011"/>
                </a:cubicBezTo>
                <a:close/>
                <a:moveTo>
                  <a:pt x="83690" y="11721"/>
                </a:moveTo>
                <a:lnTo>
                  <a:pt x="83636" y="11748"/>
                </a:lnTo>
                <a:cubicBezTo>
                  <a:pt x="83159" y="12081"/>
                  <a:pt x="82939" y="12234"/>
                  <a:pt x="82904" y="12234"/>
                </a:cubicBezTo>
                <a:cubicBezTo>
                  <a:pt x="82873" y="12234"/>
                  <a:pt x="82980" y="12121"/>
                  <a:pt x="83179" y="11910"/>
                </a:cubicBezTo>
                <a:lnTo>
                  <a:pt x="83690" y="11721"/>
                </a:lnTo>
                <a:close/>
                <a:moveTo>
                  <a:pt x="82776" y="12098"/>
                </a:moveTo>
                <a:lnTo>
                  <a:pt x="82776" y="12098"/>
                </a:lnTo>
                <a:cubicBezTo>
                  <a:pt x="82695" y="12178"/>
                  <a:pt x="82615" y="12286"/>
                  <a:pt x="82534" y="12367"/>
                </a:cubicBezTo>
                <a:cubicBezTo>
                  <a:pt x="82534" y="12340"/>
                  <a:pt x="82561" y="12313"/>
                  <a:pt x="82588" y="12259"/>
                </a:cubicBezTo>
                <a:lnTo>
                  <a:pt x="82776" y="12098"/>
                </a:lnTo>
                <a:close/>
                <a:moveTo>
                  <a:pt x="82104" y="12394"/>
                </a:moveTo>
                <a:lnTo>
                  <a:pt x="82050" y="12447"/>
                </a:lnTo>
                <a:lnTo>
                  <a:pt x="82050" y="12420"/>
                </a:lnTo>
                <a:lnTo>
                  <a:pt x="82104" y="12394"/>
                </a:lnTo>
                <a:close/>
                <a:moveTo>
                  <a:pt x="64898" y="12424"/>
                </a:moveTo>
                <a:lnTo>
                  <a:pt x="64925" y="12474"/>
                </a:lnTo>
                <a:cubicBezTo>
                  <a:pt x="64904" y="12453"/>
                  <a:pt x="64899" y="12433"/>
                  <a:pt x="64898" y="12424"/>
                </a:cubicBezTo>
                <a:close/>
                <a:moveTo>
                  <a:pt x="62210" y="11453"/>
                </a:moveTo>
                <a:cubicBezTo>
                  <a:pt x="62586" y="11883"/>
                  <a:pt x="62962" y="12313"/>
                  <a:pt x="63312" y="12743"/>
                </a:cubicBezTo>
                <a:lnTo>
                  <a:pt x="58500" y="12474"/>
                </a:lnTo>
                <a:cubicBezTo>
                  <a:pt x="57935" y="12394"/>
                  <a:pt x="57371" y="12313"/>
                  <a:pt x="56833" y="12205"/>
                </a:cubicBezTo>
                <a:cubicBezTo>
                  <a:pt x="55784" y="12017"/>
                  <a:pt x="54736" y="11775"/>
                  <a:pt x="53741" y="11506"/>
                </a:cubicBezTo>
                <a:lnTo>
                  <a:pt x="53741" y="11506"/>
                </a:lnTo>
                <a:cubicBezTo>
                  <a:pt x="54171" y="11533"/>
                  <a:pt x="54575" y="11533"/>
                  <a:pt x="54790" y="11560"/>
                </a:cubicBezTo>
                <a:cubicBezTo>
                  <a:pt x="55650" y="11668"/>
                  <a:pt x="56510" y="11721"/>
                  <a:pt x="57344" y="11721"/>
                </a:cubicBezTo>
                <a:cubicBezTo>
                  <a:pt x="57546" y="11725"/>
                  <a:pt x="57747" y="11726"/>
                  <a:pt x="57948" y="11726"/>
                </a:cubicBezTo>
                <a:cubicBezTo>
                  <a:pt x="59381" y="11726"/>
                  <a:pt x="60795" y="11641"/>
                  <a:pt x="62210" y="11453"/>
                </a:cubicBezTo>
                <a:close/>
                <a:moveTo>
                  <a:pt x="64925" y="12528"/>
                </a:moveTo>
                <a:lnTo>
                  <a:pt x="65033" y="12770"/>
                </a:lnTo>
                <a:lnTo>
                  <a:pt x="64952" y="12635"/>
                </a:lnTo>
                <a:cubicBezTo>
                  <a:pt x="64925" y="12609"/>
                  <a:pt x="64925" y="12555"/>
                  <a:pt x="64925" y="12528"/>
                </a:cubicBezTo>
                <a:close/>
                <a:moveTo>
                  <a:pt x="62586" y="11533"/>
                </a:moveTo>
                <a:lnTo>
                  <a:pt x="62586" y="11533"/>
                </a:lnTo>
                <a:cubicBezTo>
                  <a:pt x="62645" y="11578"/>
                  <a:pt x="62713" y="11598"/>
                  <a:pt x="62779" y="11598"/>
                </a:cubicBezTo>
                <a:cubicBezTo>
                  <a:pt x="62833" y="11598"/>
                  <a:pt x="62887" y="11584"/>
                  <a:pt x="62936" y="11560"/>
                </a:cubicBezTo>
                <a:lnTo>
                  <a:pt x="62962" y="11614"/>
                </a:lnTo>
                <a:cubicBezTo>
                  <a:pt x="63204" y="12017"/>
                  <a:pt x="63446" y="12394"/>
                  <a:pt x="63688" y="12797"/>
                </a:cubicBezTo>
                <a:lnTo>
                  <a:pt x="63661" y="12797"/>
                </a:lnTo>
                <a:cubicBezTo>
                  <a:pt x="63339" y="12367"/>
                  <a:pt x="62962" y="11963"/>
                  <a:pt x="62586" y="11533"/>
                </a:cubicBezTo>
                <a:close/>
                <a:moveTo>
                  <a:pt x="80452" y="9568"/>
                </a:moveTo>
                <a:cubicBezTo>
                  <a:pt x="80519" y="9968"/>
                  <a:pt x="80693" y="11390"/>
                  <a:pt x="80867" y="12582"/>
                </a:cubicBezTo>
                <a:cubicBezTo>
                  <a:pt x="80867" y="12733"/>
                  <a:pt x="80891" y="12837"/>
                  <a:pt x="80894" y="12983"/>
                </a:cubicBezTo>
                <a:lnTo>
                  <a:pt x="80894" y="12983"/>
                </a:lnTo>
                <a:cubicBezTo>
                  <a:pt x="80733" y="11854"/>
                  <a:pt x="80518" y="10377"/>
                  <a:pt x="80491" y="10081"/>
                </a:cubicBezTo>
                <a:cubicBezTo>
                  <a:pt x="80470" y="9914"/>
                  <a:pt x="80465" y="9747"/>
                  <a:pt x="80452" y="9568"/>
                </a:cubicBezTo>
                <a:close/>
                <a:moveTo>
                  <a:pt x="78130" y="5420"/>
                </a:moveTo>
                <a:cubicBezTo>
                  <a:pt x="78177" y="5420"/>
                  <a:pt x="78299" y="6052"/>
                  <a:pt x="78394" y="6398"/>
                </a:cubicBezTo>
                <a:cubicBezTo>
                  <a:pt x="79120" y="8684"/>
                  <a:pt x="79738" y="10969"/>
                  <a:pt x="80276" y="13254"/>
                </a:cubicBezTo>
                <a:cubicBezTo>
                  <a:pt x="79846" y="11990"/>
                  <a:pt x="79308" y="10754"/>
                  <a:pt x="78716" y="9571"/>
                </a:cubicBezTo>
                <a:cubicBezTo>
                  <a:pt x="78555" y="9006"/>
                  <a:pt x="78448" y="8442"/>
                  <a:pt x="78340" y="7877"/>
                </a:cubicBezTo>
                <a:cubicBezTo>
                  <a:pt x="78286" y="7474"/>
                  <a:pt x="78233" y="7097"/>
                  <a:pt x="78179" y="6694"/>
                </a:cubicBezTo>
                <a:cubicBezTo>
                  <a:pt x="78101" y="5736"/>
                  <a:pt x="78097" y="5420"/>
                  <a:pt x="78130" y="5420"/>
                </a:cubicBezTo>
                <a:close/>
                <a:moveTo>
                  <a:pt x="73329" y="10677"/>
                </a:moveTo>
                <a:cubicBezTo>
                  <a:pt x="73355" y="10677"/>
                  <a:pt x="73409" y="10716"/>
                  <a:pt x="73501" y="10807"/>
                </a:cubicBezTo>
                <a:cubicBezTo>
                  <a:pt x="73931" y="11318"/>
                  <a:pt x="74281" y="11910"/>
                  <a:pt x="74549" y="12528"/>
                </a:cubicBezTo>
                <a:cubicBezTo>
                  <a:pt x="74469" y="12528"/>
                  <a:pt x="74388" y="12582"/>
                  <a:pt x="74361" y="12689"/>
                </a:cubicBezTo>
                <a:cubicBezTo>
                  <a:pt x="74307" y="12877"/>
                  <a:pt x="74254" y="13092"/>
                  <a:pt x="74227" y="13281"/>
                </a:cubicBezTo>
                <a:cubicBezTo>
                  <a:pt x="74039" y="12770"/>
                  <a:pt x="73850" y="12205"/>
                  <a:pt x="73689" y="11668"/>
                </a:cubicBezTo>
                <a:cubicBezTo>
                  <a:pt x="73602" y="11384"/>
                  <a:pt x="73215" y="10677"/>
                  <a:pt x="73329" y="10677"/>
                </a:cubicBezTo>
                <a:close/>
                <a:moveTo>
                  <a:pt x="53850" y="12313"/>
                </a:moveTo>
                <a:cubicBezTo>
                  <a:pt x="55385" y="12313"/>
                  <a:pt x="57185" y="12624"/>
                  <a:pt x="58688" y="12716"/>
                </a:cubicBezTo>
                <a:cubicBezTo>
                  <a:pt x="60301" y="12904"/>
                  <a:pt x="61914" y="13012"/>
                  <a:pt x="63527" y="13012"/>
                </a:cubicBezTo>
                <a:cubicBezTo>
                  <a:pt x="63715" y="13227"/>
                  <a:pt x="63903" y="13469"/>
                  <a:pt x="64092" y="13711"/>
                </a:cubicBezTo>
                <a:cubicBezTo>
                  <a:pt x="62237" y="13711"/>
                  <a:pt x="60408" y="13603"/>
                  <a:pt x="58580" y="13361"/>
                </a:cubicBezTo>
                <a:cubicBezTo>
                  <a:pt x="57559" y="13254"/>
                  <a:pt x="56537" y="13092"/>
                  <a:pt x="55542" y="12877"/>
                </a:cubicBezTo>
                <a:cubicBezTo>
                  <a:pt x="54865" y="12747"/>
                  <a:pt x="53782" y="12339"/>
                  <a:pt x="53178" y="12339"/>
                </a:cubicBezTo>
                <a:cubicBezTo>
                  <a:pt x="53159" y="12339"/>
                  <a:pt x="53141" y="12339"/>
                  <a:pt x="53123" y="12340"/>
                </a:cubicBezTo>
                <a:cubicBezTo>
                  <a:pt x="53357" y="12321"/>
                  <a:pt x="53600" y="12313"/>
                  <a:pt x="53850" y="12313"/>
                </a:cubicBezTo>
                <a:close/>
                <a:moveTo>
                  <a:pt x="89094" y="11802"/>
                </a:moveTo>
                <a:lnTo>
                  <a:pt x="88852" y="12044"/>
                </a:lnTo>
                <a:cubicBezTo>
                  <a:pt x="87938" y="12635"/>
                  <a:pt x="86997" y="13227"/>
                  <a:pt x="86083" y="13845"/>
                </a:cubicBezTo>
                <a:cubicBezTo>
                  <a:pt x="87051" y="13146"/>
                  <a:pt x="88045" y="12447"/>
                  <a:pt x="89094" y="11802"/>
                </a:cubicBezTo>
                <a:close/>
                <a:moveTo>
                  <a:pt x="53885" y="13237"/>
                </a:moveTo>
                <a:cubicBezTo>
                  <a:pt x="54120" y="13237"/>
                  <a:pt x="54548" y="13268"/>
                  <a:pt x="54817" y="13281"/>
                </a:cubicBezTo>
                <a:cubicBezTo>
                  <a:pt x="55596" y="13308"/>
                  <a:pt x="56376" y="13361"/>
                  <a:pt x="57129" y="13496"/>
                </a:cubicBezTo>
                <a:cubicBezTo>
                  <a:pt x="58070" y="13630"/>
                  <a:pt x="58984" y="13845"/>
                  <a:pt x="59871" y="14087"/>
                </a:cubicBezTo>
                <a:cubicBezTo>
                  <a:pt x="58312" y="14087"/>
                  <a:pt x="56725" y="13926"/>
                  <a:pt x="55193" y="13603"/>
                </a:cubicBezTo>
                <a:cubicBezTo>
                  <a:pt x="55112" y="13576"/>
                  <a:pt x="55005" y="13523"/>
                  <a:pt x="54924" y="13496"/>
                </a:cubicBezTo>
                <a:cubicBezTo>
                  <a:pt x="54916" y="13488"/>
                  <a:pt x="54906" y="13485"/>
                  <a:pt x="54895" y="13485"/>
                </a:cubicBezTo>
                <a:cubicBezTo>
                  <a:pt x="54868" y="13485"/>
                  <a:pt x="54836" y="13504"/>
                  <a:pt x="54817" y="13523"/>
                </a:cubicBezTo>
                <a:lnTo>
                  <a:pt x="54279" y="13415"/>
                </a:lnTo>
                <a:cubicBezTo>
                  <a:pt x="53603" y="13274"/>
                  <a:pt x="53628" y="13237"/>
                  <a:pt x="53885" y="13237"/>
                </a:cubicBezTo>
                <a:close/>
                <a:moveTo>
                  <a:pt x="59064" y="13657"/>
                </a:moveTo>
                <a:cubicBezTo>
                  <a:pt x="60032" y="13765"/>
                  <a:pt x="61000" y="13845"/>
                  <a:pt x="61968" y="13899"/>
                </a:cubicBezTo>
                <a:lnTo>
                  <a:pt x="62505" y="13899"/>
                </a:lnTo>
                <a:cubicBezTo>
                  <a:pt x="61833" y="13953"/>
                  <a:pt x="61188" y="14033"/>
                  <a:pt x="60516" y="14087"/>
                </a:cubicBezTo>
                <a:cubicBezTo>
                  <a:pt x="60032" y="13926"/>
                  <a:pt x="59548" y="13791"/>
                  <a:pt x="59064" y="13657"/>
                </a:cubicBezTo>
                <a:close/>
                <a:moveTo>
                  <a:pt x="84255" y="12044"/>
                </a:moveTo>
                <a:lnTo>
                  <a:pt x="84255" y="12044"/>
                </a:lnTo>
                <a:cubicBezTo>
                  <a:pt x="83341" y="12662"/>
                  <a:pt x="82534" y="13415"/>
                  <a:pt x="81808" y="14275"/>
                </a:cubicBezTo>
                <a:cubicBezTo>
                  <a:pt x="81996" y="13765"/>
                  <a:pt x="82158" y="13308"/>
                  <a:pt x="82346" y="12851"/>
                </a:cubicBezTo>
                <a:cubicBezTo>
                  <a:pt x="82346" y="12864"/>
                  <a:pt x="82353" y="12871"/>
                  <a:pt x="82363" y="12871"/>
                </a:cubicBezTo>
                <a:cubicBezTo>
                  <a:pt x="82373" y="12871"/>
                  <a:pt x="82386" y="12864"/>
                  <a:pt x="82400" y="12851"/>
                </a:cubicBezTo>
                <a:lnTo>
                  <a:pt x="83287" y="12232"/>
                </a:lnTo>
                <a:cubicBezTo>
                  <a:pt x="83341" y="12313"/>
                  <a:pt x="83394" y="12313"/>
                  <a:pt x="83475" y="12313"/>
                </a:cubicBezTo>
                <a:lnTo>
                  <a:pt x="84255" y="12044"/>
                </a:lnTo>
                <a:close/>
                <a:moveTo>
                  <a:pt x="82426" y="753"/>
                </a:moveTo>
                <a:cubicBezTo>
                  <a:pt x="82615" y="914"/>
                  <a:pt x="82319" y="2769"/>
                  <a:pt x="82319" y="3119"/>
                </a:cubicBezTo>
                <a:cubicBezTo>
                  <a:pt x="82292" y="3629"/>
                  <a:pt x="82265" y="4140"/>
                  <a:pt x="82238" y="4651"/>
                </a:cubicBezTo>
                <a:cubicBezTo>
                  <a:pt x="81620" y="7286"/>
                  <a:pt x="81674" y="10028"/>
                  <a:pt x="81781" y="12743"/>
                </a:cubicBezTo>
                <a:lnTo>
                  <a:pt x="81727" y="12824"/>
                </a:lnTo>
                <a:cubicBezTo>
                  <a:pt x="81647" y="12877"/>
                  <a:pt x="81701" y="12985"/>
                  <a:pt x="81808" y="12985"/>
                </a:cubicBezTo>
                <a:lnTo>
                  <a:pt x="81808" y="13227"/>
                </a:lnTo>
                <a:cubicBezTo>
                  <a:pt x="81647" y="13603"/>
                  <a:pt x="81512" y="13953"/>
                  <a:pt x="81351" y="14329"/>
                </a:cubicBezTo>
                <a:cubicBezTo>
                  <a:pt x="81270" y="13576"/>
                  <a:pt x="81190" y="12851"/>
                  <a:pt x="81082" y="12098"/>
                </a:cubicBezTo>
                <a:cubicBezTo>
                  <a:pt x="81028" y="10189"/>
                  <a:pt x="81055" y="8280"/>
                  <a:pt x="81217" y="6345"/>
                </a:cubicBezTo>
                <a:lnTo>
                  <a:pt x="81244" y="6371"/>
                </a:lnTo>
                <a:cubicBezTo>
                  <a:pt x="81351" y="4920"/>
                  <a:pt x="81620" y="3468"/>
                  <a:pt x="81996" y="2070"/>
                </a:cubicBezTo>
                <a:cubicBezTo>
                  <a:pt x="82077" y="1774"/>
                  <a:pt x="82426" y="753"/>
                  <a:pt x="82426" y="753"/>
                </a:cubicBezTo>
                <a:close/>
                <a:moveTo>
                  <a:pt x="86567" y="11237"/>
                </a:moveTo>
                <a:cubicBezTo>
                  <a:pt x="86244" y="11506"/>
                  <a:pt x="85948" y="11775"/>
                  <a:pt x="85653" y="12071"/>
                </a:cubicBezTo>
                <a:cubicBezTo>
                  <a:pt x="85411" y="12232"/>
                  <a:pt x="85169" y="12420"/>
                  <a:pt x="84927" y="12609"/>
                </a:cubicBezTo>
                <a:cubicBezTo>
                  <a:pt x="84429" y="12949"/>
                  <a:pt x="82758" y="14386"/>
                  <a:pt x="82076" y="14386"/>
                </a:cubicBezTo>
                <a:cubicBezTo>
                  <a:pt x="82058" y="14386"/>
                  <a:pt x="82042" y="14385"/>
                  <a:pt x="82026" y="14383"/>
                </a:cubicBezTo>
                <a:lnTo>
                  <a:pt x="82026" y="14383"/>
                </a:lnTo>
                <a:cubicBezTo>
                  <a:pt x="82026" y="14383"/>
                  <a:pt x="82027" y="14383"/>
                  <a:pt x="82028" y="14383"/>
                </a:cubicBezTo>
                <a:cubicBezTo>
                  <a:pt x="82207" y="14383"/>
                  <a:pt x="83398" y="13009"/>
                  <a:pt x="83798" y="12689"/>
                </a:cubicBezTo>
                <a:cubicBezTo>
                  <a:pt x="84281" y="12313"/>
                  <a:pt x="84792" y="11963"/>
                  <a:pt x="85330" y="11668"/>
                </a:cubicBezTo>
                <a:lnTo>
                  <a:pt x="86567" y="11237"/>
                </a:lnTo>
                <a:close/>
                <a:moveTo>
                  <a:pt x="79012" y="10673"/>
                </a:moveTo>
                <a:lnTo>
                  <a:pt x="79012" y="10673"/>
                </a:lnTo>
                <a:cubicBezTo>
                  <a:pt x="79308" y="11291"/>
                  <a:pt x="79604" y="11936"/>
                  <a:pt x="79819" y="12609"/>
                </a:cubicBezTo>
                <a:cubicBezTo>
                  <a:pt x="79899" y="12824"/>
                  <a:pt x="80330" y="13845"/>
                  <a:pt x="80571" y="14571"/>
                </a:cubicBezTo>
                <a:lnTo>
                  <a:pt x="80598" y="14706"/>
                </a:lnTo>
                <a:cubicBezTo>
                  <a:pt x="80383" y="14195"/>
                  <a:pt x="80061" y="13603"/>
                  <a:pt x="79980" y="13361"/>
                </a:cubicBezTo>
                <a:cubicBezTo>
                  <a:pt x="79631" y="12474"/>
                  <a:pt x="79308" y="11587"/>
                  <a:pt x="79012" y="10673"/>
                </a:cubicBezTo>
                <a:close/>
                <a:moveTo>
                  <a:pt x="65516" y="13899"/>
                </a:moveTo>
                <a:lnTo>
                  <a:pt x="65785" y="14222"/>
                </a:lnTo>
                <a:cubicBezTo>
                  <a:pt x="65866" y="14517"/>
                  <a:pt x="65920" y="14840"/>
                  <a:pt x="66000" y="15136"/>
                </a:cubicBezTo>
                <a:cubicBezTo>
                  <a:pt x="65839" y="14759"/>
                  <a:pt x="65651" y="14383"/>
                  <a:pt x="65436" y="14007"/>
                </a:cubicBezTo>
                <a:cubicBezTo>
                  <a:pt x="65463" y="13980"/>
                  <a:pt x="65490" y="13953"/>
                  <a:pt x="65516" y="13899"/>
                </a:cubicBezTo>
                <a:close/>
                <a:moveTo>
                  <a:pt x="79469" y="6130"/>
                </a:moveTo>
                <a:lnTo>
                  <a:pt x="79469" y="6130"/>
                </a:lnTo>
                <a:cubicBezTo>
                  <a:pt x="79604" y="6452"/>
                  <a:pt x="79765" y="6775"/>
                  <a:pt x="79819" y="6963"/>
                </a:cubicBezTo>
                <a:cubicBezTo>
                  <a:pt x="79953" y="7393"/>
                  <a:pt x="80061" y="7796"/>
                  <a:pt x="80168" y="8226"/>
                </a:cubicBezTo>
                <a:cubicBezTo>
                  <a:pt x="80222" y="10055"/>
                  <a:pt x="80437" y="11856"/>
                  <a:pt x="80867" y="13630"/>
                </a:cubicBezTo>
                <a:cubicBezTo>
                  <a:pt x="80840" y="13738"/>
                  <a:pt x="80867" y="13845"/>
                  <a:pt x="80921" y="13926"/>
                </a:cubicBezTo>
                <a:cubicBezTo>
                  <a:pt x="80921" y="14168"/>
                  <a:pt x="80948" y="14383"/>
                  <a:pt x="80948" y="14598"/>
                </a:cubicBezTo>
                <a:cubicBezTo>
                  <a:pt x="80948" y="14680"/>
                  <a:pt x="81011" y="14715"/>
                  <a:pt x="81064" y="14715"/>
                </a:cubicBezTo>
                <a:cubicBezTo>
                  <a:pt x="81081" y="14715"/>
                  <a:pt x="81096" y="14712"/>
                  <a:pt x="81109" y="14706"/>
                </a:cubicBezTo>
                <a:lnTo>
                  <a:pt x="81163" y="14813"/>
                </a:lnTo>
                <a:lnTo>
                  <a:pt x="81028" y="15189"/>
                </a:lnTo>
                <a:cubicBezTo>
                  <a:pt x="80975" y="14974"/>
                  <a:pt x="80921" y="14759"/>
                  <a:pt x="80867" y="14517"/>
                </a:cubicBezTo>
                <a:cubicBezTo>
                  <a:pt x="80437" y="11721"/>
                  <a:pt x="80007" y="8925"/>
                  <a:pt x="79469" y="6130"/>
                </a:cubicBezTo>
                <a:close/>
                <a:moveTo>
                  <a:pt x="74576" y="14813"/>
                </a:moveTo>
                <a:cubicBezTo>
                  <a:pt x="74657" y="15028"/>
                  <a:pt x="74738" y="15216"/>
                  <a:pt x="74818" y="15431"/>
                </a:cubicBezTo>
                <a:cubicBezTo>
                  <a:pt x="74738" y="15324"/>
                  <a:pt x="74630" y="15216"/>
                  <a:pt x="74549" y="15082"/>
                </a:cubicBezTo>
                <a:cubicBezTo>
                  <a:pt x="74549" y="15028"/>
                  <a:pt x="74576" y="14921"/>
                  <a:pt x="74576" y="14813"/>
                </a:cubicBezTo>
                <a:close/>
                <a:moveTo>
                  <a:pt x="74553" y="9042"/>
                </a:moveTo>
                <a:cubicBezTo>
                  <a:pt x="74589" y="9042"/>
                  <a:pt x="74655" y="9126"/>
                  <a:pt x="74765" y="9329"/>
                </a:cubicBezTo>
                <a:cubicBezTo>
                  <a:pt x="75006" y="9759"/>
                  <a:pt x="75195" y="10216"/>
                  <a:pt x="75329" y="10700"/>
                </a:cubicBezTo>
                <a:cubicBezTo>
                  <a:pt x="75571" y="12340"/>
                  <a:pt x="75921" y="13980"/>
                  <a:pt x="76351" y="15593"/>
                </a:cubicBezTo>
                <a:cubicBezTo>
                  <a:pt x="75974" y="14840"/>
                  <a:pt x="75598" y="14114"/>
                  <a:pt x="75195" y="13388"/>
                </a:cubicBezTo>
                <a:cubicBezTo>
                  <a:pt x="75006" y="12474"/>
                  <a:pt x="74872" y="11560"/>
                  <a:pt x="74765" y="10646"/>
                </a:cubicBezTo>
                <a:cubicBezTo>
                  <a:pt x="74743" y="10304"/>
                  <a:pt x="74415" y="9042"/>
                  <a:pt x="74553" y="9042"/>
                </a:cubicBezTo>
                <a:close/>
                <a:moveTo>
                  <a:pt x="56241" y="14033"/>
                </a:moveTo>
                <a:cubicBezTo>
                  <a:pt x="57491" y="14222"/>
                  <a:pt x="58740" y="14307"/>
                  <a:pt x="59972" y="14307"/>
                </a:cubicBezTo>
                <a:cubicBezTo>
                  <a:pt x="60145" y="14307"/>
                  <a:pt x="60317" y="14306"/>
                  <a:pt x="60489" y="14302"/>
                </a:cubicBezTo>
                <a:cubicBezTo>
                  <a:pt x="61054" y="14490"/>
                  <a:pt x="61618" y="14679"/>
                  <a:pt x="62156" y="14921"/>
                </a:cubicBezTo>
                <a:cubicBezTo>
                  <a:pt x="62210" y="14947"/>
                  <a:pt x="63715" y="15700"/>
                  <a:pt x="63715" y="15700"/>
                </a:cubicBezTo>
                <a:cubicBezTo>
                  <a:pt x="63701" y="15722"/>
                  <a:pt x="63652" y="15730"/>
                  <a:pt x="63587" y="15730"/>
                </a:cubicBezTo>
                <a:cubicBezTo>
                  <a:pt x="63415" y="15730"/>
                  <a:pt x="63129" y="15673"/>
                  <a:pt x="63070" y="15673"/>
                </a:cubicBezTo>
                <a:cubicBezTo>
                  <a:pt x="63034" y="15674"/>
                  <a:pt x="62998" y="15675"/>
                  <a:pt x="62962" y="15675"/>
                </a:cubicBezTo>
                <a:cubicBezTo>
                  <a:pt x="61941" y="15675"/>
                  <a:pt x="60804" y="15317"/>
                  <a:pt x="59817" y="15109"/>
                </a:cubicBezTo>
                <a:cubicBezTo>
                  <a:pt x="58607" y="14840"/>
                  <a:pt x="57424" y="14490"/>
                  <a:pt x="56241" y="14033"/>
                </a:cubicBezTo>
                <a:close/>
                <a:moveTo>
                  <a:pt x="66283" y="14814"/>
                </a:moveTo>
                <a:cubicBezTo>
                  <a:pt x="66356" y="14966"/>
                  <a:pt x="66408" y="15120"/>
                  <a:pt x="66484" y="15297"/>
                </a:cubicBezTo>
                <a:lnTo>
                  <a:pt x="66484" y="15324"/>
                </a:lnTo>
                <a:cubicBezTo>
                  <a:pt x="66538" y="15566"/>
                  <a:pt x="66565" y="15808"/>
                  <a:pt x="66592" y="16023"/>
                </a:cubicBezTo>
                <a:cubicBezTo>
                  <a:pt x="66489" y="15637"/>
                  <a:pt x="66386" y="15226"/>
                  <a:pt x="66283" y="14814"/>
                </a:cubicBezTo>
                <a:close/>
                <a:moveTo>
                  <a:pt x="66215" y="15915"/>
                </a:moveTo>
                <a:lnTo>
                  <a:pt x="66269" y="16103"/>
                </a:lnTo>
                <a:cubicBezTo>
                  <a:pt x="66215" y="16050"/>
                  <a:pt x="66189" y="15996"/>
                  <a:pt x="66162" y="15969"/>
                </a:cubicBezTo>
                <a:cubicBezTo>
                  <a:pt x="66189" y="15942"/>
                  <a:pt x="66189" y="15942"/>
                  <a:pt x="66215" y="15915"/>
                </a:cubicBezTo>
                <a:close/>
                <a:moveTo>
                  <a:pt x="73474" y="14222"/>
                </a:moveTo>
                <a:cubicBezTo>
                  <a:pt x="73635" y="14383"/>
                  <a:pt x="73743" y="14517"/>
                  <a:pt x="73877" y="14652"/>
                </a:cubicBezTo>
                <a:cubicBezTo>
                  <a:pt x="73770" y="15163"/>
                  <a:pt x="73662" y="15646"/>
                  <a:pt x="73528" y="16157"/>
                </a:cubicBezTo>
                <a:cubicBezTo>
                  <a:pt x="73367" y="15862"/>
                  <a:pt x="73232" y="15539"/>
                  <a:pt x="73178" y="15189"/>
                </a:cubicBezTo>
                <a:cubicBezTo>
                  <a:pt x="73286" y="14840"/>
                  <a:pt x="73393" y="14544"/>
                  <a:pt x="73474" y="14222"/>
                </a:cubicBezTo>
                <a:close/>
                <a:moveTo>
                  <a:pt x="84147" y="13496"/>
                </a:moveTo>
                <a:lnTo>
                  <a:pt x="84147" y="13496"/>
                </a:lnTo>
                <a:cubicBezTo>
                  <a:pt x="83556" y="14060"/>
                  <a:pt x="82991" y="14625"/>
                  <a:pt x="82400" y="15216"/>
                </a:cubicBezTo>
                <a:cubicBezTo>
                  <a:pt x="81996" y="15593"/>
                  <a:pt x="81566" y="16023"/>
                  <a:pt x="81163" y="16426"/>
                </a:cubicBezTo>
                <a:lnTo>
                  <a:pt x="81163" y="16372"/>
                </a:lnTo>
                <a:cubicBezTo>
                  <a:pt x="81297" y="15888"/>
                  <a:pt x="81432" y="15405"/>
                  <a:pt x="81593" y="14947"/>
                </a:cubicBezTo>
                <a:lnTo>
                  <a:pt x="81620" y="14947"/>
                </a:lnTo>
                <a:cubicBezTo>
                  <a:pt x="82480" y="14490"/>
                  <a:pt x="83341" y="14007"/>
                  <a:pt x="84147" y="13496"/>
                </a:cubicBezTo>
                <a:close/>
                <a:moveTo>
                  <a:pt x="77050" y="7124"/>
                </a:moveTo>
                <a:lnTo>
                  <a:pt x="77050" y="7124"/>
                </a:lnTo>
                <a:cubicBezTo>
                  <a:pt x="77157" y="7286"/>
                  <a:pt x="77345" y="7635"/>
                  <a:pt x="77668" y="8146"/>
                </a:cubicBezTo>
                <a:cubicBezTo>
                  <a:pt x="77964" y="8630"/>
                  <a:pt x="78259" y="9141"/>
                  <a:pt x="78528" y="9678"/>
                </a:cubicBezTo>
                <a:cubicBezTo>
                  <a:pt x="79120" y="11829"/>
                  <a:pt x="79872" y="13899"/>
                  <a:pt x="80787" y="15942"/>
                </a:cubicBezTo>
                <a:cubicBezTo>
                  <a:pt x="80733" y="16103"/>
                  <a:pt x="80652" y="16265"/>
                  <a:pt x="80625" y="16453"/>
                </a:cubicBezTo>
                <a:cubicBezTo>
                  <a:pt x="79792" y="14679"/>
                  <a:pt x="78985" y="12877"/>
                  <a:pt x="78286" y="11049"/>
                </a:cubicBezTo>
                <a:cubicBezTo>
                  <a:pt x="77829" y="9759"/>
                  <a:pt x="77399" y="8442"/>
                  <a:pt x="77050" y="7124"/>
                </a:cubicBezTo>
                <a:close/>
                <a:moveTo>
                  <a:pt x="65354" y="4620"/>
                </a:moveTo>
                <a:cubicBezTo>
                  <a:pt x="65378" y="4620"/>
                  <a:pt x="65451" y="4757"/>
                  <a:pt x="65624" y="5081"/>
                </a:cubicBezTo>
                <a:lnTo>
                  <a:pt x="65624" y="5108"/>
                </a:lnTo>
                <a:cubicBezTo>
                  <a:pt x="66081" y="5968"/>
                  <a:pt x="66296" y="7044"/>
                  <a:pt x="66538" y="8011"/>
                </a:cubicBezTo>
                <a:cubicBezTo>
                  <a:pt x="66699" y="8657"/>
                  <a:pt x="66861" y="9302"/>
                  <a:pt x="66995" y="9947"/>
                </a:cubicBezTo>
                <a:cubicBezTo>
                  <a:pt x="66995" y="12071"/>
                  <a:pt x="67183" y="14195"/>
                  <a:pt x="67560" y="16292"/>
                </a:cubicBezTo>
                <a:lnTo>
                  <a:pt x="67560" y="16534"/>
                </a:lnTo>
                <a:cubicBezTo>
                  <a:pt x="66995" y="14598"/>
                  <a:pt x="66430" y="12662"/>
                  <a:pt x="65866" y="10727"/>
                </a:cubicBezTo>
                <a:cubicBezTo>
                  <a:pt x="65866" y="10619"/>
                  <a:pt x="65839" y="10512"/>
                  <a:pt x="65812" y="10404"/>
                </a:cubicBezTo>
                <a:cubicBezTo>
                  <a:pt x="65543" y="8737"/>
                  <a:pt x="65409" y="7070"/>
                  <a:pt x="65409" y="5377"/>
                </a:cubicBezTo>
                <a:cubicBezTo>
                  <a:pt x="65393" y="4926"/>
                  <a:pt x="65319" y="4620"/>
                  <a:pt x="65354" y="4620"/>
                </a:cubicBezTo>
                <a:close/>
                <a:moveTo>
                  <a:pt x="69495" y="11668"/>
                </a:moveTo>
                <a:cubicBezTo>
                  <a:pt x="69603" y="13119"/>
                  <a:pt x="69683" y="14625"/>
                  <a:pt x="69683" y="16103"/>
                </a:cubicBezTo>
                <a:cubicBezTo>
                  <a:pt x="69657" y="16426"/>
                  <a:pt x="69630" y="16722"/>
                  <a:pt x="69603" y="17018"/>
                </a:cubicBezTo>
                <a:cubicBezTo>
                  <a:pt x="69576" y="16587"/>
                  <a:pt x="69549" y="16130"/>
                  <a:pt x="69522" y="15700"/>
                </a:cubicBezTo>
                <a:lnTo>
                  <a:pt x="69522" y="15082"/>
                </a:lnTo>
                <a:lnTo>
                  <a:pt x="69495" y="11668"/>
                </a:lnTo>
                <a:close/>
                <a:moveTo>
                  <a:pt x="75759" y="12017"/>
                </a:moveTo>
                <a:cubicBezTo>
                  <a:pt x="75947" y="12555"/>
                  <a:pt x="76136" y="13066"/>
                  <a:pt x="76324" y="13603"/>
                </a:cubicBezTo>
                <a:lnTo>
                  <a:pt x="76297" y="13603"/>
                </a:lnTo>
                <a:cubicBezTo>
                  <a:pt x="76512" y="14840"/>
                  <a:pt x="76781" y="16050"/>
                  <a:pt x="77130" y="17233"/>
                </a:cubicBezTo>
                <a:lnTo>
                  <a:pt x="76915" y="16749"/>
                </a:lnTo>
                <a:cubicBezTo>
                  <a:pt x="76673" y="15969"/>
                  <a:pt x="76458" y="15216"/>
                  <a:pt x="76270" y="14437"/>
                </a:cubicBezTo>
                <a:cubicBezTo>
                  <a:pt x="76082" y="13684"/>
                  <a:pt x="75921" y="12851"/>
                  <a:pt x="75759" y="12017"/>
                </a:cubicBezTo>
                <a:close/>
                <a:moveTo>
                  <a:pt x="74818" y="13039"/>
                </a:moveTo>
                <a:lnTo>
                  <a:pt x="75087" y="13496"/>
                </a:lnTo>
                <a:cubicBezTo>
                  <a:pt x="75383" y="14813"/>
                  <a:pt x="75759" y="16077"/>
                  <a:pt x="76243" y="17340"/>
                </a:cubicBezTo>
                <a:cubicBezTo>
                  <a:pt x="76001" y="16991"/>
                  <a:pt x="75759" y="16668"/>
                  <a:pt x="75517" y="16319"/>
                </a:cubicBezTo>
                <a:cubicBezTo>
                  <a:pt x="75544" y="16184"/>
                  <a:pt x="75571" y="16023"/>
                  <a:pt x="75598" y="15862"/>
                </a:cubicBezTo>
                <a:cubicBezTo>
                  <a:pt x="75657" y="15624"/>
                  <a:pt x="75469" y="15430"/>
                  <a:pt x="75258" y="15430"/>
                </a:cubicBezTo>
                <a:cubicBezTo>
                  <a:pt x="75183" y="15430"/>
                  <a:pt x="75104" y="15455"/>
                  <a:pt x="75033" y="15512"/>
                </a:cubicBezTo>
                <a:cubicBezTo>
                  <a:pt x="74899" y="15163"/>
                  <a:pt x="74765" y="14813"/>
                  <a:pt x="74630" y="14464"/>
                </a:cubicBezTo>
                <a:cubicBezTo>
                  <a:pt x="74684" y="13980"/>
                  <a:pt x="74765" y="13496"/>
                  <a:pt x="74818" y="13039"/>
                </a:cubicBezTo>
                <a:close/>
                <a:moveTo>
                  <a:pt x="73151" y="17179"/>
                </a:moveTo>
                <a:lnTo>
                  <a:pt x="73259" y="17313"/>
                </a:lnTo>
                <a:cubicBezTo>
                  <a:pt x="73259" y="17340"/>
                  <a:pt x="73259" y="17367"/>
                  <a:pt x="73232" y="17394"/>
                </a:cubicBezTo>
                <a:lnTo>
                  <a:pt x="73151" y="17179"/>
                </a:lnTo>
                <a:close/>
                <a:moveTo>
                  <a:pt x="74496" y="15378"/>
                </a:moveTo>
                <a:cubicBezTo>
                  <a:pt x="74630" y="15539"/>
                  <a:pt x="74765" y="15700"/>
                  <a:pt x="74872" y="15835"/>
                </a:cubicBezTo>
                <a:cubicBezTo>
                  <a:pt x="74711" y="16426"/>
                  <a:pt x="74523" y="16991"/>
                  <a:pt x="74361" y="17555"/>
                </a:cubicBezTo>
                <a:lnTo>
                  <a:pt x="74254" y="17367"/>
                </a:lnTo>
                <a:cubicBezTo>
                  <a:pt x="74334" y="16695"/>
                  <a:pt x="74415" y="16023"/>
                  <a:pt x="74496" y="15378"/>
                </a:cubicBezTo>
                <a:close/>
                <a:moveTo>
                  <a:pt x="68931" y="13092"/>
                </a:moveTo>
                <a:lnTo>
                  <a:pt x="68931" y="13092"/>
                </a:lnTo>
                <a:cubicBezTo>
                  <a:pt x="69038" y="13953"/>
                  <a:pt x="69146" y="14840"/>
                  <a:pt x="69200" y="15727"/>
                </a:cubicBezTo>
                <a:lnTo>
                  <a:pt x="69200" y="17770"/>
                </a:lnTo>
                <a:cubicBezTo>
                  <a:pt x="69038" y="16211"/>
                  <a:pt x="68958" y="14652"/>
                  <a:pt x="68931" y="13092"/>
                </a:cubicBezTo>
                <a:close/>
                <a:moveTo>
                  <a:pt x="64253" y="13926"/>
                </a:moveTo>
                <a:cubicBezTo>
                  <a:pt x="64817" y="14652"/>
                  <a:pt x="65355" y="15405"/>
                  <a:pt x="65866" y="16157"/>
                </a:cubicBezTo>
                <a:cubicBezTo>
                  <a:pt x="66108" y="16507"/>
                  <a:pt x="66323" y="16829"/>
                  <a:pt x="66538" y="17179"/>
                </a:cubicBezTo>
                <a:cubicBezTo>
                  <a:pt x="66619" y="17421"/>
                  <a:pt x="66672" y="17636"/>
                  <a:pt x="66753" y="17878"/>
                </a:cubicBezTo>
                <a:lnTo>
                  <a:pt x="59172" y="15189"/>
                </a:lnTo>
                <a:lnTo>
                  <a:pt x="59172" y="15189"/>
                </a:lnTo>
                <a:cubicBezTo>
                  <a:pt x="60865" y="15620"/>
                  <a:pt x="62559" y="15888"/>
                  <a:pt x="64280" y="16023"/>
                </a:cubicBezTo>
                <a:cubicBezTo>
                  <a:pt x="64387" y="16023"/>
                  <a:pt x="64441" y="15862"/>
                  <a:pt x="64334" y="15808"/>
                </a:cubicBezTo>
                <a:cubicBezTo>
                  <a:pt x="63312" y="15216"/>
                  <a:pt x="62210" y="14706"/>
                  <a:pt x="61081" y="14302"/>
                </a:cubicBezTo>
                <a:cubicBezTo>
                  <a:pt x="62102" y="14248"/>
                  <a:pt x="63151" y="14141"/>
                  <a:pt x="64172" y="13953"/>
                </a:cubicBezTo>
                <a:cubicBezTo>
                  <a:pt x="64199" y="13953"/>
                  <a:pt x="64226" y="13953"/>
                  <a:pt x="64253" y="13926"/>
                </a:cubicBezTo>
                <a:close/>
                <a:moveTo>
                  <a:pt x="66995" y="16480"/>
                </a:moveTo>
                <a:lnTo>
                  <a:pt x="66995" y="16480"/>
                </a:lnTo>
                <a:cubicBezTo>
                  <a:pt x="67183" y="16964"/>
                  <a:pt x="67371" y="17421"/>
                  <a:pt x="67560" y="17878"/>
                </a:cubicBezTo>
                <a:lnTo>
                  <a:pt x="67103" y="17259"/>
                </a:lnTo>
                <a:cubicBezTo>
                  <a:pt x="67076" y="16991"/>
                  <a:pt x="67022" y="16749"/>
                  <a:pt x="66995" y="16480"/>
                </a:cubicBezTo>
                <a:close/>
                <a:moveTo>
                  <a:pt x="74200" y="17690"/>
                </a:moveTo>
                <a:lnTo>
                  <a:pt x="74281" y="17824"/>
                </a:lnTo>
                <a:cubicBezTo>
                  <a:pt x="74281" y="17878"/>
                  <a:pt x="74254" y="17932"/>
                  <a:pt x="74227" y="18012"/>
                </a:cubicBezTo>
                <a:lnTo>
                  <a:pt x="74173" y="17878"/>
                </a:lnTo>
                <a:cubicBezTo>
                  <a:pt x="74200" y="17824"/>
                  <a:pt x="74200" y="17770"/>
                  <a:pt x="74200" y="17717"/>
                </a:cubicBezTo>
                <a:lnTo>
                  <a:pt x="74200" y="17690"/>
                </a:lnTo>
                <a:close/>
                <a:moveTo>
                  <a:pt x="81808" y="17636"/>
                </a:moveTo>
                <a:lnTo>
                  <a:pt x="81324" y="18012"/>
                </a:lnTo>
                <a:lnTo>
                  <a:pt x="81270" y="17905"/>
                </a:lnTo>
                <a:cubicBezTo>
                  <a:pt x="81459" y="17824"/>
                  <a:pt x="81620" y="17717"/>
                  <a:pt x="81808" y="17636"/>
                </a:cubicBezTo>
                <a:close/>
                <a:moveTo>
                  <a:pt x="73609" y="17717"/>
                </a:moveTo>
                <a:lnTo>
                  <a:pt x="73609" y="17717"/>
                </a:lnTo>
                <a:cubicBezTo>
                  <a:pt x="73582" y="17878"/>
                  <a:pt x="73555" y="18012"/>
                  <a:pt x="73528" y="18174"/>
                </a:cubicBezTo>
                <a:cubicBezTo>
                  <a:pt x="73528" y="18147"/>
                  <a:pt x="73528" y="18120"/>
                  <a:pt x="73501" y="18093"/>
                </a:cubicBezTo>
                <a:cubicBezTo>
                  <a:pt x="73555" y="17985"/>
                  <a:pt x="73582" y="17851"/>
                  <a:pt x="73609" y="17717"/>
                </a:cubicBezTo>
                <a:close/>
                <a:moveTo>
                  <a:pt x="67882" y="18120"/>
                </a:moveTo>
                <a:cubicBezTo>
                  <a:pt x="67909" y="18227"/>
                  <a:pt x="67936" y="18362"/>
                  <a:pt x="67963" y="18469"/>
                </a:cubicBezTo>
                <a:lnTo>
                  <a:pt x="67963" y="18496"/>
                </a:lnTo>
                <a:lnTo>
                  <a:pt x="67882" y="18362"/>
                </a:lnTo>
                <a:lnTo>
                  <a:pt x="67882" y="18120"/>
                </a:lnTo>
                <a:close/>
                <a:moveTo>
                  <a:pt x="81055" y="18012"/>
                </a:moveTo>
                <a:cubicBezTo>
                  <a:pt x="81082" y="18039"/>
                  <a:pt x="81109" y="18093"/>
                  <a:pt x="81136" y="18147"/>
                </a:cubicBezTo>
                <a:lnTo>
                  <a:pt x="80625" y="18523"/>
                </a:lnTo>
                <a:cubicBezTo>
                  <a:pt x="80625" y="18416"/>
                  <a:pt x="80652" y="18308"/>
                  <a:pt x="80679" y="18200"/>
                </a:cubicBezTo>
                <a:lnTo>
                  <a:pt x="81055" y="18012"/>
                </a:lnTo>
                <a:close/>
                <a:moveTo>
                  <a:pt x="74092" y="18442"/>
                </a:moveTo>
                <a:cubicBezTo>
                  <a:pt x="74119" y="18469"/>
                  <a:pt x="74092" y="18523"/>
                  <a:pt x="74092" y="18550"/>
                </a:cubicBezTo>
                <a:lnTo>
                  <a:pt x="74092" y="18442"/>
                </a:lnTo>
                <a:close/>
                <a:moveTo>
                  <a:pt x="77103" y="13415"/>
                </a:moveTo>
                <a:lnTo>
                  <a:pt x="77103" y="13415"/>
                </a:lnTo>
                <a:cubicBezTo>
                  <a:pt x="77184" y="13765"/>
                  <a:pt x="77292" y="14087"/>
                  <a:pt x="77372" y="14437"/>
                </a:cubicBezTo>
                <a:cubicBezTo>
                  <a:pt x="77749" y="15835"/>
                  <a:pt x="78125" y="17206"/>
                  <a:pt x="78528" y="18604"/>
                </a:cubicBezTo>
                <a:lnTo>
                  <a:pt x="78501" y="18604"/>
                </a:lnTo>
                <a:cubicBezTo>
                  <a:pt x="78286" y="17958"/>
                  <a:pt x="78071" y="17286"/>
                  <a:pt x="77883" y="16641"/>
                </a:cubicBezTo>
                <a:cubicBezTo>
                  <a:pt x="77560" y="15566"/>
                  <a:pt x="77318" y="14490"/>
                  <a:pt x="77103" y="13415"/>
                </a:cubicBezTo>
                <a:close/>
                <a:moveTo>
                  <a:pt x="65543" y="18416"/>
                </a:moveTo>
                <a:cubicBezTo>
                  <a:pt x="66000" y="18469"/>
                  <a:pt x="66484" y="18550"/>
                  <a:pt x="66941" y="18604"/>
                </a:cubicBezTo>
                <a:lnTo>
                  <a:pt x="67049" y="18953"/>
                </a:lnTo>
                <a:cubicBezTo>
                  <a:pt x="66538" y="18765"/>
                  <a:pt x="66027" y="18604"/>
                  <a:pt x="65543" y="18416"/>
                </a:cubicBezTo>
                <a:close/>
                <a:moveTo>
                  <a:pt x="72345" y="17125"/>
                </a:moveTo>
                <a:cubicBezTo>
                  <a:pt x="72506" y="17663"/>
                  <a:pt x="72694" y="18227"/>
                  <a:pt x="72910" y="18792"/>
                </a:cubicBezTo>
                <a:lnTo>
                  <a:pt x="72829" y="19061"/>
                </a:lnTo>
                <a:cubicBezTo>
                  <a:pt x="72641" y="18738"/>
                  <a:pt x="72452" y="18416"/>
                  <a:pt x="72237" y="18093"/>
                </a:cubicBezTo>
                <a:lnTo>
                  <a:pt x="72345" y="17125"/>
                </a:lnTo>
                <a:close/>
                <a:moveTo>
                  <a:pt x="75410" y="16776"/>
                </a:moveTo>
                <a:cubicBezTo>
                  <a:pt x="75679" y="17394"/>
                  <a:pt x="75974" y="18012"/>
                  <a:pt x="76297" y="18631"/>
                </a:cubicBezTo>
                <a:cubicBezTo>
                  <a:pt x="76234" y="18586"/>
                  <a:pt x="76162" y="18565"/>
                  <a:pt x="76093" y="18565"/>
                </a:cubicBezTo>
                <a:cubicBezTo>
                  <a:pt x="75953" y="18565"/>
                  <a:pt x="75822" y="18649"/>
                  <a:pt x="75786" y="18792"/>
                </a:cubicBezTo>
                <a:cubicBezTo>
                  <a:pt x="75732" y="18980"/>
                  <a:pt x="75679" y="19141"/>
                  <a:pt x="75625" y="19330"/>
                </a:cubicBezTo>
                <a:lnTo>
                  <a:pt x="75248" y="18792"/>
                </a:lnTo>
                <a:cubicBezTo>
                  <a:pt x="75195" y="18711"/>
                  <a:pt x="75114" y="18604"/>
                  <a:pt x="75033" y="18523"/>
                </a:cubicBezTo>
                <a:cubicBezTo>
                  <a:pt x="75168" y="17932"/>
                  <a:pt x="75275" y="17340"/>
                  <a:pt x="75410" y="16776"/>
                </a:cubicBezTo>
                <a:close/>
                <a:moveTo>
                  <a:pt x="77372" y="18174"/>
                </a:moveTo>
                <a:lnTo>
                  <a:pt x="77560" y="18604"/>
                </a:lnTo>
                <a:cubicBezTo>
                  <a:pt x="77668" y="18925"/>
                  <a:pt x="77775" y="19230"/>
                  <a:pt x="77896" y="19545"/>
                </a:cubicBezTo>
                <a:lnTo>
                  <a:pt x="77883" y="19545"/>
                </a:lnTo>
                <a:cubicBezTo>
                  <a:pt x="77722" y="19088"/>
                  <a:pt x="77560" y="18631"/>
                  <a:pt x="77372" y="18174"/>
                </a:cubicBezTo>
                <a:close/>
                <a:moveTo>
                  <a:pt x="85814" y="18711"/>
                </a:moveTo>
                <a:lnTo>
                  <a:pt x="85814" y="18711"/>
                </a:lnTo>
                <a:cubicBezTo>
                  <a:pt x="85599" y="19007"/>
                  <a:pt x="85384" y="19303"/>
                  <a:pt x="85142" y="19598"/>
                </a:cubicBezTo>
                <a:cubicBezTo>
                  <a:pt x="85128" y="19585"/>
                  <a:pt x="85115" y="19578"/>
                  <a:pt x="85101" y="19578"/>
                </a:cubicBezTo>
                <a:cubicBezTo>
                  <a:pt x="85088" y="19578"/>
                  <a:pt x="85075" y="19585"/>
                  <a:pt x="85061" y="19598"/>
                </a:cubicBezTo>
                <a:cubicBezTo>
                  <a:pt x="85303" y="19303"/>
                  <a:pt x="85572" y="19007"/>
                  <a:pt x="85814" y="18711"/>
                </a:cubicBezTo>
                <a:close/>
                <a:moveTo>
                  <a:pt x="72291" y="13818"/>
                </a:moveTo>
                <a:lnTo>
                  <a:pt x="72291" y="13818"/>
                </a:lnTo>
                <a:cubicBezTo>
                  <a:pt x="72237" y="14437"/>
                  <a:pt x="72184" y="15082"/>
                  <a:pt x="72103" y="15700"/>
                </a:cubicBezTo>
                <a:cubicBezTo>
                  <a:pt x="72080" y="15670"/>
                  <a:pt x="72048" y="15656"/>
                  <a:pt x="72016" y="15656"/>
                </a:cubicBezTo>
                <a:cubicBezTo>
                  <a:pt x="71937" y="15656"/>
                  <a:pt x="71857" y="15739"/>
                  <a:pt x="71915" y="15835"/>
                </a:cubicBezTo>
                <a:cubicBezTo>
                  <a:pt x="71969" y="15942"/>
                  <a:pt x="72022" y="16050"/>
                  <a:pt x="72076" y="16157"/>
                </a:cubicBezTo>
                <a:lnTo>
                  <a:pt x="71888" y="17985"/>
                </a:lnTo>
                <a:cubicBezTo>
                  <a:pt x="71727" y="18039"/>
                  <a:pt x="71673" y="18200"/>
                  <a:pt x="71754" y="18308"/>
                </a:cubicBezTo>
                <a:lnTo>
                  <a:pt x="71834" y="18442"/>
                </a:lnTo>
                <a:lnTo>
                  <a:pt x="71700" y="19625"/>
                </a:lnTo>
                <a:cubicBezTo>
                  <a:pt x="71646" y="19518"/>
                  <a:pt x="71592" y="19437"/>
                  <a:pt x="71538" y="19356"/>
                </a:cubicBezTo>
                <a:cubicBezTo>
                  <a:pt x="71431" y="19168"/>
                  <a:pt x="71350" y="18980"/>
                  <a:pt x="71243" y="18792"/>
                </a:cubicBezTo>
                <a:cubicBezTo>
                  <a:pt x="71512" y="17125"/>
                  <a:pt x="71861" y="15458"/>
                  <a:pt x="72291" y="13818"/>
                </a:cubicBezTo>
                <a:close/>
                <a:moveTo>
                  <a:pt x="74980" y="18792"/>
                </a:moveTo>
                <a:lnTo>
                  <a:pt x="75544" y="19572"/>
                </a:lnTo>
                <a:lnTo>
                  <a:pt x="75517" y="19652"/>
                </a:lnTo>
                <a:lnTo>
                  <a:pt x="74953" y="18980"/>
                </a:lnTo>
                <a:cubicBezTo>
                  <a:pt x="74953" y="18899"/>
                  <a:pt x="74980" y="18846"/>
                  <a:pt x="74980" y="18792"/>
                </a:cubicBezTo>
                <a:close/>
                <a:moveTo>
                  <a:pt x="73151" y="19518"/>
                </a:moveTo>
                <a:cubicBezTo>
                  <a:pt x="73205" y="19572"/>
                  <a:pt x="73232" y="19679"/>
                  <a:pt x="73259" y="19760"/>
                </a:cubicBezTo>
                <a:lnTo>
                  <a:pt x="73151" y="19572"/>
                </a:lnTo>
                <a:lnTo>
                  <a:pt x="73151" y="19518"/>
                </a:lnTo>
                <a:close/>
                <a:moveTo>
                  <a:pt x="67425" y="18550"/>
                </a:moveTo>
                <a:cubicBezTo>
                  <a:pt x="67694" y="19007"/>
                  <a:pt x="67936" y="19491"/>
                  <a:pt x="68205" y="19948"/>
                </a:cubicBezTo>
                <a:lnTo>
                  <a:pt x="67156" y="19572"/>
                </a:lnTo>
                <a:lnTo>
                  <a:pt x="67210" y="19572"/>
                </a:lnTo>
                <a:cubicBezTo>
                  <a:pt x="67226" y="19574"/>
                  <a:pt x="67241" y="19576"/>
                  <a:pt x="67255" y="19576"/>
                </a:cubicBezTo>
                <a:cubicBezTo>
                  <a:pt x="67513" y="19576"/>
                  <a:pt x="67572" y="19137"/>
                  <a:pt x="67318" y="19061"/>
                </a:cubicBezTo>
                <a:cubicBezTo>
                  <a:pt x="67345" y="19034"/>
                  <a:pt x="67371" y="18980"/>
                  <a:pt x="67371" y="18926"/>
                </a:cubicBezTo>
                <a:cubicBezTo>
                  <a:pt x="67371" y="18819"/>
                  <a:pt x="67318" y="18711"/>
                  <a:pt x="67318" y="18631"/>
                </a:cubicBezTo>
                <a:cubicBezTo>
                  <a:pt x="67345" y="18604"/>
                  <a:pt x="67398" y="18577"/>
                  <a:pt x="67425" y="18550"/>
                </a:cubicBezTo>
                <a:close/>
                <a:moveTo>
                  <a:pt x="75356" y="13980"/>
                </a:moveTo>
                <a:cubicBezTo>
                  <a:pt x="75813" y="14786"/>
                  <a:pt x="76216" y="15620"/>
                  <a:pt x="76620" y="16453"/>
                </a:cubicBezTo>
                <a:cubicBezTo>
                  <a:pt x="76969" y="17636"/>
                  <a:pt x="77372" y="18792"/>
                  <a:pt x="77829" y="19948"/>
                </a:cubicBezTo>
                <a:cubicBezTo>
                  <a:pt x="77453" y="19249"/>
                  <a:pt x="77050" y="18550"/>
                  <a:pt x="76620" y="17878"/>
                </a:cubicBezTo>
                <a:cubicBezTo>
                  <a:pt x="76216" y="16910"/>
                  <a:pt x="75867" y="15888"/>
                  <a:pt x="75571" y="14840"/>
                </a:cubicBezTo>
                <a:cubicBezTo>
                  <a:pt x="75490" y="14571"/>
                  <a:pt x="75410" y="14275"/>
                  <a:pt x="75356" y="13980"/>
                </a:cubicBezTo>
                <a:close/>
                <a:moveTo>
                  <a:pt x="74926" y="19249"/>
                </a:moveTo>
                <a:lnTo>
                  <a:pt x="75437" y="19867"/>
                </a:lnTo>
                <a:cubicBezTo>
                  <a:pt x="75383" y="19921"/>
                  <a:pt x="75329" y="19975"/>
                  <a:pt x="75302" y="20029"/>
                </a:cubicBezTo>
                <a:cubicBezTo>
                  <a:pt x="75168" y="19760"/>
                  <a:pt x="75060" y="19491"/>
                  <a:pt x="74926" y="19249"/>
                </a:cubicBezTo>
                <a:close/>
                <a:moveTo>
                  <a:pt x="77641" y="9974"/>
                </a:moveTo>
                <a:lnTo>
                  <a:pt x="77641" y="9974"/>
                </a:lnTo>
                <a:cubicBezTo>
                  <a:pt x="77802" y="10431"/>
                  <a:pt x="77964" y="10861"/>
                  <a:pt x="78125" y="11318"/>
                </a:cubicBezTo>
                <a:cubicBezTo>
                  <a:pt x="78233" y="11614"/>
                  <a:pt x="78286" y="11829"/>
                  <a:pt x="78340" y="11910"/>
                </a:cubicBezTo>
                <a:cubicBezTo>
                  <a:pt x="78797" y="13173"/>
                  <a:pt x="79335" y="14410"/>
                  <a:pt x="79899" y="15646"/>
                </a:cubicBezTo>
                <a:cubicBezTo>
                  <a:pt x="80061" y="16077"/>
                  <a:pt x="80276" y="16561"/>
                  <a:pt x="80437" y="16964"/>
                </a:cubicBezTo>
                <a:lnTo>
                  <a:pt x="80330" y="17340"/>
                </a:lnTo>
                <a:cubicBezTo>
                  <a:pt x="79980" y="17690"/>
                  <a:pt x="79657" y="18039"/>
                  <a:pt x="79308" y="18416"/>
                </a:cubicBezTo>
                <a:cubicBezTo>
                  <a:pt x="79205" y="18539"/>
                  <a:pt x="79292" y="18711"/>
                  <a:pt x="79411" y="18711"/>
                </a:cubicBezTo>
                <a:cubicBezTo>
                  <a:pt x="79447" y="18711"/>
                  <a:pt x="79485" y="18695"/>
                  <a:pt x="79523" y="18657"/>
                </a:cubicBezTo>
                <a:lnTo>
                  <a:pt x="79926" y="18281"/>
                </a:lnTo>
                <a:cubicBezTo>
                  <a:pt x="79953" y="18335"/>
                  <a:pt x="79980" y="18362"/>
                  <a:pt x="80034" y="18389"/>
                </a:cubicBezTo>
                <a:cubicBezTo>
                  <a:pt x="79899" y="18899"/>
                  <a:pt x="79738" y="19383"/>
                  <a:pt x="79631" y="19894"/>
                </a:cubicBezTo>
                <a:lnTo>
                  <a:pt x="79550" y="20217"/>
                </a:lnTo>
                <a:cubicBezTo>
                  <a:pt x="79227" y="18389"/>
                  <a:pt x="78340" y="13415"/>
                  <a:pt x="77641" y="9974"/>
                </a:cubicBezTo>
                <a:close/>
                <a:moveTo>
                  <a:pt x="74738" y="20217"/>
                </a:moveTo>
                <a:cubicBezTo>
                  <a:pt x="74744" y="20244"/>
                  <a:pt x="74750" y="20271"/>
                  <a:pt x="74756" y="20297"/>
                </a:cubicBezTo>
                <a:lnTo>
                  <a:pt x="74738" y="20297"/>
                </a:lnTo>
                <a:cubicBezTo>
                  <a:pt x="74738" y="20270"/>
                  <a:pt x="74738" y="20244"/>
                  <a:pt x="74738" y="20217"/>
                </a:cubicBezTo>
                <a:close/>
                <a:moveTo>
                  <a:pt x="71296" y="13872"/>
                </a:moveTo>
                <a:cubicBezTo>
                  <a:pt x="71216" y="15028"/>
                  <a:pt x="71135" y="16211"/>
                  <a:pt x="71028" y="17367"/>
                </a:cubicBezTo>
                <a:lnTo>
                  <a:pt x="70866" y="19034"/>
                </a:lnTo>
                <a:cubicBezTo>
                  <a:pt x="70813" y="19491"/>
                  <a:pt x="70732" y="19948"/>
                  <a:pt x="70678" y="20378"/>
                </a:cubicBezTo>
                <a:lnTo>
                  <a:pt x="70571" y="20244"/>
                </a:lnTo>
                <a:cubicBezTo>
                  <a:pt x="70705" y="18362"/>
                  <a:pt x="70893" y="16480"/>
                  <a:pt x="71162" y="14598"/>
                </a:cubicBezTo>
                <a:cubicBezTo>
                  <a:pt x="71162" y="14383"/>
                  <a:pt x="71216" y="14141"/>
                  <a:pt x="71270" y="13872"/>
                </a:cubicBezTo>
                <a:close/>
                <a:moveTo>
                  <a:pt x="63527" y="19787"/>
                </a:moveTo>
                <a:lnTo>
                  <a:pt x="64979" y="20029"/>
                </a:lnTo>
                <a:cubicBezTo>
                  <a:pt x="65113" y="20055"/>
                  <a:pt x="65973" y="20244"/>
                  <a:pt x="66646" y="20351"/>
                </a:cubicBezTo>
                <a:lnTo>
                  <a:pt x="66834" y="20432"/>
                </a:lnTo>
                <a:cubicBezTo>
                  <a:pt x="65731" y="20244"/>
                  <a:pt x="64629" y="20055"/>
                  <a:pt x="63527" y="19787"/>
                </a:cubicBezTo>
                <a:close/>
                <a:moveTo>
                  <a:pt x="59898" y="19679"/>
                </a:moveTo>
                <a:lnTo>
                  <a:pt x="59898" y="19679"/>
                </a:lnTo>
                <a:cubicBezTo>
                  <a:pt x="60167" y="19733"/>
                  <a:pt x="60543" y="19813"/>
                  <a:pt x="60731" y="19840"/>
                </a:cubicBezTo>
                <a:cubicBezTo>
                  <a:pt x="61672" y="19975"/>
                  <a:pt x="62586" y="20190"/>
                  <a:pt x="63500" y="20486"/>
                </a:cubicBezTo>
                <a:cubicBezTo>
                  <a:pt x="62479" y="20405"/>
                  <a:pt x="61457" y="20217"/>
                  <a:pt x="60462" y="19921"/>
                </a:cubicBezTo>
                <a:lnTo>
                  <a:pt x="59898" y="19679"/>
                </a:lnTo>
                <a:close/>
                <a:moveTo>
                  <a:pt x="68339" y="20217"/>
                </a:moveTo>
                <a:cubicBezTo>
                  <a:pt x="68393" y="20324"/>
                  <a:pt x="68447" y="20405"/>
                  <a:pt x="68474" y="20512"/>
                </a:cubicBezTo>
                <a:lnTo>
                  <a:pt x="68285" y="20432"/>
                </a:lnTo>
                <a:cubicBezTo>
                  <a:pt x="68285" y="20405"/>
                  <a:pt x="68285" y="20378"/>
                  <a:pt x="68285" y="20378"/>
                </a:cubicBezTo>
                <a:cubicBezTo>
                  <a:pt x="68312" y="20324"/>
                  <a:pt x="68312" y="20270"/>
                  <a:pt x="68339" y="20217"/>
                </a:cubicBezTo>
                <a:close/>
                <a:moveTo>
                  <a:pt x="76539" y="9356"/>
                </a:moveTo>
                <a:lnTo>
                  <a:pt x="76539" y="9356"/>
                </a:lnTo>
                <a:cubicBezTo>
                  <a:pt x="76620" y="9598"/>
                  <a:pt x="76700" y="9840"/>
                  <a:pt x="76727" y="9974"/>
                </a:cubicBezTo>
                <a:cubicBezTo>
                  <a:pt x="77372" y="12555"/>
                  <a:pt x="78017" y="15136"/>
                  <a:pt x="78636" y="17717"/>
                </a:cubicBezTo>
                <a:cubicBezTo>
                  <a:pt x="78743" y="18281"/>
                  <a:pt x="78878" y="18819"/>
                  <a:pt x="79039" y="19330"/>
                </a:cubicBezTo>
                <a:cubicBezTo>
                  <a:pt x="79173" y="19840"/>
                  <a:pt x="79281" y="20324"/>
                  <a:pt x="79415" y="20808"/>
                </a:cubicBezTo>
                <a:lnTo>
                  <a:pt x="79415" y="20862"/>
                </a:lnTo>
                <a:cubicBezTo>
                  <a:pt x="78421" y="17501"/>
                  <a:pt x="77507" y="14087"/>
                  <a:pt x="76700" y="10673"/>
                </a:cubicBezTo>
                <a:cubicBezTo>
                  <a:pt x="76646" y="10216"/>
                  <a:pt x="76593" y="9786"/>
                  <a:pt x="76539" y="9356"/>
                </a:cubicBezTo>
                <a:close/>
                <a:moveTo>
                  <a:pt x="72130" y="19061"/>
                </a:moveTo>
                <a:cubicBezTo>
                  <a:pt x="72291" y="19356"/>
                  <a:pt x="72452" y="19679"/>
                  <a:pt x="72614" y="19975"/>
                </a:cubicBezTo>
                <a:cubicBezTo>
                  <a:pt x="72533" y="20324"/>
                  <a:pt x="72452" y="20620"/>
                  <a:pt x="72372" y="20969"/>
                </a:cubicBezTo>
                <a:cubicBezTo>
                  <a:pt x="72237" y="20728"/>
                  <a:pt x="72103" y="20512"/>
                  <a:pt x="71995" y="20297"/>
                </a:cubicBezTo>
                <a:cubicBezTo>
                  <a:pt x="72049" y="19867"/>
                  <a:pt x="72103" y="19464"/>
                  <a:pt x="72130" y="19061"/>
                </a:cubicBezTo>
                <a:close/>
                <a:moveTo>
                  <a:pt x="74760" y="20316"/>
                </a:moveTo>
                <a:cubicBezTo>
                  <a:pt x="74807" y="20524"/>
                  <a:pt x="74856" y="20730"/>
                  <a:pt x="74926" y="20916"/>
                </a:cubicBezTo>
                <a:lnTo>
                  <a:pt x="74899" y="20996"/>
                </a:lnTo>
                <a:lnTo>
                  <a:pt x="74684" y="20620"/>
                </a:lnTo>
                <a:cubicBezTo>
                  <a:pt x="74709" y="20493"/>
                  <a:pt x="74734" y="20415"/>
                  <a:pt x="74760" y="20316"/>
                </a:cubicBezTo>
                <a:close/>
                <a:moveTo>
                  <a:pt x="77193" y="19175"/>
                </a:moveTo>
                <a:lnTo>
                  <a:pt x="77193" y="19175"/>
                </a:lnTo>
                <a:cubicBezTo>
                  <a:pt x="77608" y="19881"/>
                  <a:pt x="77974" y="20587"/>
                  <a:pt x="78340" y="21319"/>
                </a:cubicBezTo>
                <a:lnTo>
                  <a:pt x="78313" y="21319"/>
                </a:lnTo>
                <a:cubicBezTo>
                  <a:pt x="77910" y="20701"/>
                  <a:pt x="77560" y="20055"/>
                  <a:pt x="77265" y="19356"/>
                </a:cubicBezTo>
                <a:cubicBezTo>
                  <a:pt x="77245" y="19296"/>
                  <a:pt x="77224" y="19235"/>
                  <a:pt x="77193" y="19175"/>
                </a:cubicBezTo>
                <a:close/>
                <a:moveTo>
                  <a:pt x="71162" y="19330"/>
                </a:moveTo>
                <a:cubicBezTo>
                  <a:pt x="71296" y="19706"/>
                  <a:pt x="71458" y="20055"/>
                  <a:pt x="71592" y="20405"/>
                </a:cubicBezTo>
                <a:lnTo>
                  <a:pt x="71485" y="21346"/>
                </a:lnTo>
                <a:cubicBezTo>
                  <a:pt x="71323" y="21131"/>
                  <a:pt x="71162" y="20969"/>
                  <a:pt x="71001" y="20781"/>
                </a:cubicBezTo>
                <a:cubicBezTo>
                  <a:pt x="71028" y="20351"/>
                  <a:pt x="71081" y="19921"/>
                  <a:pt x="71108" y="19518"/>
                </a:cubicBezTo>
                <a:cubicBezTo>
                  <a:pt x="71108" y="19464"/>
                  <a:pt x="71135" y="19410"/>
                  <a:pt x="71162" y="19330"/>
                </a:cubicBezTo>
                <a:close/>
                <a:moveTo>
                  <a:pt x="86567" y="15351"/>
                </a:moveTo>
                <a:lnTo>
                  <a:pt x="86567" y="15351"/>
                </a:lnTo>
                <a:cubicBezTo>
                  <a:pt x="84954" y="17394"/>
                  <a:pt x="83341" y="19437"/>
                  <a:pt x="81727" y="21480"/>
                </a:cubicBezTo>
                <a:lnTo>
                  <a:pt x="81727" y="21453"/>
                </a:lnTo>
                <a:cubicBezTo>
                  <a:pt x="81889" y="21211"/>
                  <a:pt x="82023" y="20943"/>
                  <a:pt x="82184" y="20701"/>
                </a:cubicBezTo>
                <a:lnTo>
                  <a:pt x="83179" y="19168"/>
                </a:lnTo>
                <a:cubicBezTo>
                  <a:pt x="83475" y="18765"/>
                  <a:pt x="83798" y="18362"/>
                  <a:pt x="84120" y="17985"/>
                </a:cubicBezTo>
                <a:cubicBezTo>
                  <a:pt x="84443" y="17609"/>
                  <a:pt x="84765" y="17233"/>
                  <a:pt x="85061" y="16856"/>
                </a:cubicBezTo>
                <a:cubicBezTo>
                  <a:pt x="85088" y="16802"/>
                  <a:pt x="85115" y="16749"/>
                  <a:pt x="85088" y="16695"/>
                </a:cubicBezTo>
                <a:lnTo>
                  <a:pt x="86567" y="15351"/>
                </a:lnTo>
                <a:close/>
                <a:moveTo>
                  <a:pt x="70409" y="12394"/>
                </a:moveTo>
                <a:lnTo>
                  <a:pt x="70409" y="12394"/>
                </a:lnTo>
                <a:cubicBezTo>
                  <a:pt x="70356" y="13469"/>
                  <a:pt x="70275" y="14544"/>
                  <a:pt x="70221" y="15620"/>
                </a:cubicBezTo>
                <a:cubicBezTo>
                  <a:pt x="70140" y="17636"/>
                  <a:pt x="70087" y="19652"/>
                  <a:pt x="70060" y="21668"/>
                </a:cubicBezTo>
                <a:lnTo>
                  <a:pt x="69791" y="21211"/>
                </a:lnTo>
                <a:cubicBezTo>
                  <a:pt x="69899" y="19464"/>
                  <a:pt x="69979" y="17743"/>
                  <a:pt x="69979" y="16023"/>
                </a:cubicBezTo>
                <a:cubicBezTo>
                  <a:pt x="70087" y="14813"/>
                  <a:pt x="70248" y="13603"/>
                  <a:pt x="70409" y="12394"/>
                </a:cubicBezTo>
                <a:close/>
                <a:moveTo>
                  <a:pt x="76037" y="8890"/>
                </a:moveTo>
                <a:cubicBezTo>
                  <a:pt x="76047" y="8943"/>
                  <a:pt x="76061" y="9024"/>
                  <a:pt x="76082" y="9141"/>
                </a:cubicBezTo>
                <a:cubicBezTo>
                  <a:pt x="76189" y="9786"/>
                  <a:pt x="76351" y="10404"/>
                  <a:pt x="76485" y="11049"/>
                </a:cubicBezTo>
                <a:cubicBezTo>
                  <a:pt x="76969" y="14544"/>
                  <a:pt x="77910" y="17985"/>
                  <a:pt x="79281" y="21238"/>
                </a:cubicBezTo>
                <a:cubicBezTo>
                  <a:pt x="79281" y="21265"/>
                  <a:pt x="79281" y="21265"/>
                  <a:pt x="79308" y="21292"/>
                </a:cubicBezTo>
                <a:cubicBezTo>
                  <a:pt x="79254" y="21480"/>
                  <a:pt x="79200" y="21695"/>
                  <a:pt x="79173" y="21910"/>
                </a:cubicBezTo>
                <a:cubicBezTo>
                  <a:pt x="79066" y="21615"/>
                  <a:pt x="78958" y="21319"/>
                  <a:pt x="78878" y="21023"/>
                </a:cubicBezTo>
                <a:cubicBezTo>
                  <a:pt x="78286" y="19007"/>
                  <a:pt x="77668" y="16991"/>
                  <a:pt x="76996" y="14974"/>
                </a:cubicBezTo>
                <a:cubicBezTo>
                  <a:pt x="76781" y="14248"/>
                  <a:pt x="76593" y="13523"/>
                  <a:pt x="76404" y="12797"/>
                </a:cubicBezTo>
                <a:cubicBezTo>
                  <a:pt x="76324" y="12232"/>
                  <a:pt x="76243" y="11695"/>
                  <a:pt x="76189" y="11130"/>
                </a:cubicBezTo>
                <a:cubicBezTo>
                  <a:pt x="76162" y="10565"/>
                  <a:pt x="76162" y="9920"/>
                  <a:pt x="76109" y="9356"/>
                </a:cubicBezTo>
                <a:cubicBezTo>
                  <a:pt x="76096" y="9239"/>
                  <a:pt x="76058" y="9012"/>
                  <a:pt x="76037" y="8890"/>
                </a:cubicBezTo>
                <a:close/>
                <a:moveTo>
                  <a:pt x="71915" y="21104"/>
                </a:moveTo>
                <a:lnTo>
                  <a:pt x="72184" y="21695"/>
                </a:lnTo>
                <a:lnTo>
                  <a:pt x="72103" y="22045"/>
                </a:lnTo>
                <a:lnTo>
                  <a:pt x="71861" y="21749"/>
                </a:lnTo>
                <a:cubicBezTo>
                  <a:pt x="71888" y="21534"/>
                  <a:pt x="71888" y="21319"/>
                  <a:pt x="71915" y="21104"/>
                </a:cubicBezTo>
                <a:close/>
                <a:moveTo>
                  <a:pt x="72910" y="20539"/>
                </a:moveTo>
                <a:lnTo>
                  <a:pt x="73125" y="20943"/>
                </a:lnTo>
                <a:lnTo>
                  <a:pt x="72963" y="22045"/>
                </a:lnTo>
                <a:cubicBezTo>
                  <a:pt x="72856" y="21857"/>
                  <a:pt x="72775" y="21668"/>
                  <a:pt x="72668" y="21507"/>
                </a:cubicBezTo>
                <a:cubicBezTo>
                  <a:pt x="72748" y="21158"/>
                  <a:pt x="72829" y="20862"/>
                  <a:pt x="72910" y="20539"/>
                </a:cubicBezTo>
                <a:close/>
                <a:moveTo>
                  <a:pt x="70974" y="21050"/>
                </a:moveTo>
                <a:lnTo>
                  <a:pt x="71081" y="21131"/>
                </a:lnTo>
                <a:cubicBezTo>
                  <a:pt x="71216" y="21265"/>
                  <a:pt x="71350" y="21400"/>
                  <a:pt x="71485" y="21534"/>
                </a:cubicBezTo>
                <a:cubicBezTo>
                  <a:pt x="71458" y="21776"/>
                  <a:pt x="71431" y="21991"/>
                  <a:pt x="71404" y="22233"/>
                </a:cubicBezTo>
                <a:lnTo>
                  <a:pt x="71243" y="21910"/>
                </a:lnTo>
                <a:cubicBezTo>
                  <a:pt x="71162" y="21722"/>
                  <a:pt x="71055" y="21561"/>
                  <a:pt x="70947" y="21373"/>
                </a:cubicBezTo>
                <a:lnTo>
                  <a:pt x="70974" y="21050"/>
                </a:lnTo>
                <a:close/>
                <a:moveTo>
                  <a:pt x="70517" y="20781"/>
                </a:moveTo>
                <a:lnTo>
                  <a:pt x="70597" y="20996"/>
                </a:lnTo>
                <a:cubicBezTo>
                  <a:pt x="70544" y="21400"/>
                  <a:pt x="70517" y="21830"/>
                  <a:pt x="70463" y="22260"/>
                </a:cubicBezTo>
                <a:lnTo>
                  <a:pt x="70436" y="22233"/>
                </a:lnTo>
                <a:cubicBezTo>
                  <a:pt x="70436" y="22072"/>
                  <a:pt x="70436" y="21910"/>
                  <a:pt x="70436" y="21749"/>
                </a:cubicBezTo>
                <a:cubicBezTo>
                  <a:pt x="70436" y="21427"/>
                  <a:pt x="70490" y="21104"/>
                  <a:pt x="70517" y="20781"/>
                </a:cubicBezTo>
                <a:close/>
                <a:moveTo>
                  <a:pt x="72668" y="22126"/>
                </a:moveTo>
                <a:lnTo>
                  <a:pt x="72668" y="22126"/>
                </a:lnTo>
                <a:cubicBezTo>
                  <a:pt x="72748" y="22260"/>
                  <a:pt x="72829" y="22394"/>
                  <a:pt x="72910" y="22529"/>
                </a:cubicBezTo>
                <a:lnTo>
                  <a:pt x="72910" y="22583"/>
                </a:lnTo>
                <a:cubicBezTo>
                  <a:pt x="72829" y="22421"/>
                  <a:pt x="72748" y="22260"/>
                  <a:pt x="72668" y="22126"/>
                </a:cubicBezTo>
                <a:close/>
                <a:moveTo>
                  <a:pt x="72479" y="22287"/>
                </a:moveTo>
                <a:cubicBezTo>
                  <a:pt x="72516" y="22379"/>
                  <a:pt x="72553" y="22483"/>
                  <a:pt x="72598" y="22583"/>
                </a:cubicBezTo>
                <a:lnTo>
                  <a:pt x="72598" y="22583"/>
                </a:lnTo>
                <a:lnTo>
                  <a:pt x="72452" y="22421"/>
                </a:lnTo>
                <a:cubicBezTo>
                  <a:pt x="72452" y="22367"/>
                  <a:pt x="72479" y="22341"/>
                  <a:pt x="72479" y="22287"/>
                </a:cubicBezTo>
                <a:close/>
                <a:moveTo>
                  <a:pt x="66189" y="20754"/>
                </a:moveTo>
                <a:cubicBezTo>
                  <a:pt x="67049" y="20889"/>
                  <a:pt x="67936" y="21023"/>
                  <a:pt x="68796" y="21131"/>
                </a:cubicBezTo>
                <a:cubicBezTo>
                  <a:pt x="68958" y="21453"/>
                  <a:pt x="69146" y="21749"/>
                  <a:pt x="69280" y="22099"/>
                </a:cubicBezTo>
                <a:lnTo>
                  <a:pt x="69280" y="22636"/>
                </a:lnTo>
                <a:cubicBezTo>
                  <a:pt x="67882" y="21964"/>
                  <a:pt x="66484" y="21319"/>
                  <a:pt x="65033" y="20781"/>
                </a:cubicBezTo>
                <a:cubicBezTo>
                  <a:pt x="65409" y="20781"/>
                  <a:pt x="65785" y="20781"/>
                  <a:pt x="66189" y="20754"/>
                </a:cubicBezTo>
                <a:close/>
                <a:moveTo>
                  <a:pt x="75544" y="16695"/>
                </a:moveTo>
                <a:lnTo>
                  <a:pt x="75544" y="16695"/>
                </a:lnTo>
                <a:cubicBezTo>
                  <a:pt x="75921" y="17179"/>
                  <a:pt x="76270" y="17690"/>
                  <a:pt x="76620" y="18200"/>
                </a:cubicBezTo>
                <a:cubicBezTo>
                  <a:pt x="77211" y="19625"/>
                  <a:pt x="77937" y="20969"/>
                  <a:pt x="78743" y="22260"/>
                </a:cubicBezTo>
                <a:cubicBezTo>
                  <a:pt x="78743" y="22287"/>
                  <a:pt x="78770" y="22314"/>
                  <a:pt x="78770" y="22314"/>
                </a:cubicBezTo>
                <a:cubicBezTo>
                  <a:pt x="78878" y="22583"/>
                  <a:pt x="78932" y="22744"/>
                  <a:pt x="78985" y="22851"/>
                </a:cubicBezTo>
                <a:cubicBezTo>
                  <a:pt x="78985" y="22878"/>
                  <a:pt x="78985" y="22905"/>
                  <a:pt x="78985" y="22932"/>
                </a:cubicBezTo>
                <a:cubicBezTo>
                  <a:pt x="78905" y="22798"/>
                  <a:pt x="78716" y="22475"/>
                  <a:pt x="78448" y="22099"/>
                </a:cubicBezTo>
                <a:cubicBezTo>
                  <a:pt x="78098" y="21534"/>
                  <a:pt x="77749" y="20969"/>
                  <a:pt x="77399" y="20378"/>
                </a:cubicBezTo>
                <a:cubicBezTo>
                  <a:pt x="76727" y="19195"/>
                  <a:pt x="76109" y="17958"/>
                  <a:pt x="75544" y="16695"/>
                </a:cubicBezTo>
                <a:close/>
                <a:moveTo>
                  <a:pt x="61564" y="20405"/>
                </a:moveTo>
                <a:cubicBezTo>
                  <a:pt x="62479" y="20593"/>
                  <a:pt x="63393" y="20728"/>
                  <a:pt x="64334" y="20754"/>
                </a:cubicBezTo>
                <a:cubicBezTo>
                  <a:pt x="65651" y="21211"/>
                  <a:pt x="66914" y="21749"/>
                  <a:pt x="68178" y="22341"/>
                </a:cubicBezTo>
                <a:cubicBezTo>
                  <a:pt x="68554" y="22475"/>
                  <a:pt x="68904" y="22636"/>
                  <a:pt x="69226" y="22851"/>
                </a:cubicBezTo>
                <a:lnTo>
                  <a:pt x="69280" y="22878"/>
                </a:lnTo>
                <a:lnTo>
                  <a:pt x="69280" y="23040"/>
                </a:lnTo>
                <a:cubicBezTo>
                  <a:pt x="69092" y="22986"/>
                  <a:pt x="68796" y="22851"/>
                  <a:pt x="68635" y="22824"/>
                </a:cubicBezTo>
                <a:cubicBezTo>
                  <a:pt x="67586" y="22636"/>
                  <a:pt x="66538" y="22421"/>
                  <a:pt x="65516" y="22125"/>
                </a:cubicBezTo>
                <a:cubicBezTo>
                  <a:pt x="65328" y="22072"/>
                  <a:pt x="65113" y="21991"/>
                  <a:pt x="64925" y="21937"/>
                </a:cubicBezTo>
                <a:cubicBezTo>
                  <a:pt x="63796" y="21427"/>
                  <a:pt x="62667" y="20916"/>
                  <a:pt x="61564" y="20405"/>
                </a:cubicBezTo>
                <a:close/>
                <a:moveTo>
                  <a:pt x="84255" y="16587"/>
                </a:moveTo>
                <a:lnTo>
                  <a:pt x="84013" y="16937"/>
                </a:lnTo>
                <a:cubicBezTo>
                  <a:pt x="82830" y="18039"/>
                  <a:pt x="81620" y="19114"/>
                  <a:pt x="80437" y="20217"/>
                </a:cubicBezTo>
                <a:cubicBezTo>
                  <a:pt x="80276" y="20354"/>
                  <a:pt x="80390" y="20648"/>
                  <a:pt x="80577" y="20648"/>
                </a:cubicBezTo>
                <a:cubicBezTo>
                  <a:pt x="80609" y="20648"/>
                  <a:pt x="80643" y="20640"/>
                  <a:pt x="80679" y="20620"/>
                </a:cubicBezTo>
                <a:cubicBezTo>
                  <a:pt x="81217" y="20324"/>
                  <a:pt x="81701" y="19975"/>
                  <a:pt x="82184" y="19625"/>
                </a:cubicBezTo>
                <a:lnTo>
                  <a:pt x="82184" y="19625"/>
                </a:lnTo>
                <a:cubicBezTo>
                  <a:pt x="81432" y="20754"/>
                  <a:pt x="80706" y="21910"/>
                  <a:pt x="79980" y="23066"/>
                </a:cubicBezTo>
                <a:cubicBezTo>
                  <a:pt x="80061" y="22233"/>
                  <a:pt x="80141" y="21400"/>
                  <a:pt x="80276" y="20566"/>
                </a:cubicBezTo>
                <a:lnTo>
                  <a:pt x="80249" y="20566"/>
                </a:lnTo>
                <a:cubicBezTo>
                  <a:pt x="80330" y="20109"/>
                  <a:pt x="80383" y="19679"/>
                  <a:pt x="80464" y="19222"/>
                </a:cubicBezTo>
                <a:cubicBezTo>
                  <a:pt x="80518" y="19222"/>
                  <a:pt x="80545" y="19195"/>
                  <a:pt x="80571" y="19168"/>
                </a:cubicBezTo>
                <a:cubicBezTo>
                  <a:pt x="81808" y="18335"/>
                  <a:pt x="83045" y="17475"/>
                  <a:pt x="84255" y="16587"/>
                </a:cubicBezTo>
                <a:close/>
                <a:moveTo>
                  <a:pt x="71834" y="21910"/>
                </a:moveTo>
                <a:cubicBezTo>
                  <a:pt x="71915" y="21991"/>
                  <a:pt x="71995" y="22099"/>
                  <a:pt x="72076" y="22179"/>
                </a:cubicBezTo>
                <a:lnTo>
                  <a:pt x="71861" y="23093"/>
                </a:lnTo>
                <a:lnTo>
                  <a:pt x="71754" y="22878"/>
                </a:lnTo>
                <a:lnTo>
                  <a:pt x="71834" y="21910"/>
                </a:lnTo>
                <a:close/>
                <a:moveTo>
                  <a:pt x="75759" y="21480"/>
                </a:moveTo>
                <a:cubicBezTo>
                  <a:pt x="76055" y="22152"/>
                  <a:pt x="76351" y="22878"/>
                  <a:pt x="76620" y="23577"/>
                </a:cubicBezTo>
                <a:cubicBezTo>
                  <a:pt x="76485" y="23362"/>
                  <a:pt x="76351" y="23174"/>
                  <a:pt x="76189" y="22986"/>
                </a:cubicBezTo>
                <a:cubicBezTo>
                  <a:pt x="76136" y="22824"/>
                  <a:pt x="76082" y="22663"/>
                  <a:pt x="76028" y="22502"/>
                </a:cubicBezTo>
                <a:lnTo>
                  <a:pt x="75732" y="21534"/>
                </a:lnTo>
                <a:cubicBezTo>
                  <a:pt x="75732" y="21534"/>
                  <a:pt x="75732" y="21507"/>
                  <a:pt x="75759" y="21480"/>
                </a:cubicBezTo>
                <a:close/>
                <a:moveTo>
                  <a:pt x="70920" y="21668"/>
                </a:moveTo>
                <a:cubicBezTo>
                  <a:pt x="71055" y="21964"/>
                  <a:pt x="71216" y="22287"/>
                  <a:pt x="71377" y="22583"/>
                </a:cubicBezTo>
                <a:cubicBezTo>
                  <a:pt x="71323" y="22932"/>
                  <a:pt x="71296" y="23255"/>
                  <a:pt x="71270" y="23604"/>
                </a:cubicBezTo>
                <a:lnTo>
                  <a:pt x="70813" y="22824"/>
                </a:lnTo>
                <a:lnTo>
                  <a:pt x="70920" y="21668"/>
                </a:lnTo>
                <a:close/>
                <a:moveTo>
                  <a:pt x="76458" y="18926"/>
                </a:moveTo>
                <a:cubicBezTo>
                  <a:pt x="77211" y="20378"/>
                  <a:pt x="78044" y="21749"/>
                  <a:pt x="78932" y="23093"/>
                </a:cubicBezTo>
                <a:lnTo>
                  <a:pt x="78851" y="23604"/>
                </a:lnTo>
                <a:cubicBezTo>
                  <a:pt x="78448" y="23093"/>
                  <a:pt x="78017" y="22609"/>
                  <a:pt x="77910" y="22475"/>
                </a:cubicBezTo>
                <a:cubicBezTo>
                  <a:pt x="77318" y="21668"/>
                  <a:pt x="76754" y="20862"/>
                  <a:pt x="76162" y="20029"/>
                </a:cubicBezTo>
                <a:cubicBezTo>
                  <a:pt x="76270" y="19706"/>
                  <a:pt x="76351" y="19356"/>
                  <a:pt x="76458" y="19007"/>
                </a:cubicBezTo>
                <a:cubicBezTo>
                  <a:pt x="76458" y="18980"/>
                  <a:pt x="76458" y="18953"/>
                  <a:pt x="76458" y="18926"/>
                </a:cubicBezTo>
                <a:close/>
                <a:moveTo>
                  <a:pt x="71727" y="23201"/>
                </a:moveTo>
                <a:lnTo>
                  <a:pt x="71807" y="23362"/>
                </a:lnTo>
                <a:cubicBezTo>
                  <a:pt x="71754" y="23523"/>
                  <a:pt x="71700" y="23685"/>
                  <a:pt x="71673" y="23873"/>
                </a:cubicBezTo>
                <a:lnTo>
                  <a:pt x="71646" y="23873"/>
                </a:lnTo>
                <a:lnTo>
                  <a:pt x="71727" y="23201"/>
                </a:lnTo>
                <a:close/>
                <a:moveTo>
                  <a:pt x="62962" y="21427"/>
                </a:moveTo>
                <a:lnTo>
                  <a:pt x="62962" y="21427"/>
                </a:lnTo>
                <a:cubicBezTo>
                  <a:pt x="63527" y="21668"/>
                  <a:pt x="64118" y="21857"/>
                  <a:pt x="64710" y="22045"/>
                </a:cubicBezTo>
                <a:lnTo>
                  <a:pt x="67586" y="23362"/>
                </a:lnTo>
                <a:cubicBezTo>
                  <a:pt x="67909" y="23523"/>
                  <a:pt x="68312" y="23739"/>
                  <a:pt x="68716" y="23954"/>
                </a:cubicBezTo>
                <a:cubicBezTo>
                  <a:pt x="68527" y="23900"/>
                  <a:pt x="68366" y="23846"/>
                  <a:pt x="68178" y="23792"/>
                </a:cubicBezTo>
                <a:cubicBezTo>
                  <a:pt x="67425" y="23550"/>
                  <a:pt x="66699" y="23282"/>
                  <a:pt x="65973" y="22986"/>
                </a:cubicBezTo>
                <a:cubicBezTo>
                  <a:pt x="64979" y="22448"/>
                  <a:pt x="63984" y="21937"/>
                  <a:pt x="62962" y="21427"/>
                </a:cubicBezTo>
                <a:close/>
                <a:moveTo>
                  <a:pt x="66108" y="22475"/>
                </a:moveTo>
                <a:lnTo>
                  <a:pt x="66108" y="22475"/>
                </a:lnTo>
                <a:cubicBezTo>
                  <a:pt x="67129" y="22744"/>
                  <a:pt x="68178" y="22986"/>
                  <a:pt x="69253" y="23147"/>
                </a:cubicBezTo>
                <a:lnTo>
                  <a:pt x="69253" y="23765"/>
                </a:lnTo>
                <a:cubicBezTo>
                  <a:pt x="69239" y="23866"/>
                  <a:pt x="69317" y="23921"/>
                  <a:pt x="69397" y="23921"/>
                </a:cubicBezTo>
                <a:cubicBezTo>
                  <a:pt x="69466" y="23921"/>
                  <a:pt x="69537" y="23880"/>
                  <a:pt x="69549" y="23792"/>
                </a:cubicBezTo>
                <a:cubicBezTo>
                  <a:pt x="69576" y="23604"/>
                  <a:pt x="69576" y="23416"/>
                  <a:pt x="69603" y="23228"/>
                </a:cubicBezTo>
                <a:cubicBezTo>
                  <a:pt x="69657" y="23389"/>
                  <a:pt x="69683" y="23577"/>
                  <a:pt x="69737" y="23739"/>
                </a:cubicBezTo>
                <a:cubicBezTo>
                  <a:pt x="69756" y="23849"/>
                  <a:pt x="69837" y="23922"/>
                  <a:pt x="69930" y="23922"/>
                </a:cubicBezTo>
                <a:cubicBezTo>
                  <a:pt x="69973" y="23922"/>
                  <a:pt x="70018" y="23907"/>
                  <a:pt x="70060" y="23873"/>
                </a:cubicBezTo>
                <a:lnTo>
                  <a:pt x="70060" y="24169"/>
                </a:lnTo>
                <a:cubicBezTo>
                  <a:pt x="70060" y="24254"/>
                  <a:pt x="70135" y="24307"/>
                  <a:pt x="70211" y="24307"/>
                </a:cubicBezTo>
                <a:cubicBezTo>
                  <a:pt x="70255" y="24307"/>
                  <a:pt x="70299" y="24289"/>
                  <a:pt x="70329" y="24249"/>
                </a:cubicBezTo>
                <a:lnTo>
                  <a:pt x="70329" y="24384"/>
                </a:lnTo>
                <a:lnTo>
                  <a:pt x="66108" y="22475"/>
                </a:lnTo>
                <a:close/>
                <a:moveTo>
                  <a:pt x="80410" y="23739"/>
                </a:moveTo>
                <a:lnTo>
                  <a:pt x="79926" y="24438"/>
                </a:lnTo>
                <a:lnTo>
                  <a:pt x="79926" y="24330"/>
                </a:lnTo>
                <a:cubicBezTo>
                  <a:pt x="80061" y="24142"/>
                  <a:pt x="80222" y="23954"/>
                  <a:pt x="80383" y="23739"/>
                </a:cubicBezTo>
                <a:close/>
                <a:moveTo>
                  <a:pt x="72426" y="22609"/>
                </a:moveTo>
                <a:lnTo>
                  <a:pt x="72829" y="23120"/>
                </a:lnTo>
                <a:lnTo>
                  <a:pt x="72641" y="24464"/>
                </a:lnTo>
                <a:cubicBezTo>
                  <a:pt x="72479" y="24196"/>
                  <a:pt x="72318" y="23927"/>
                  <a:pt x="72157" y="23631"/>
                </a:cubicBezTo>
                <a:cubicBezTo>
                  <a:pt x="72237" y="23308"/>
                  <a:pt x="72318" y="22959"/>
                  <a:pt x="72426" y="22609"/>
                </a:cubicBezTo>
                <a:close/>
                <a:moveTo>
                  <a:pt x="72103" y="23900"/>
                </a:moveTo>
                <a:cubicBezTo>
                  <a:pt x="72237" y="24169"/>
                  <a:pt x="72399" y="24438"/>
                  <a:pt x="72560" y="24706"/>
                </a:cubicBezTo>
                <a:cubicBezTo>
                  <a:pt x="72372" y="24545"/>
                  <a:pt x="72184" y="24384"/>
                  <a:pt x="71995" y="24222"/>
                </a:cubicBezTo>
                <a:lnTo>
                  <a:pt x="72022" y="24196"/>
                </a:lnTo>
                <a:cubicBezTo>
                  <a:pt x="72049" y="24115"/>
                  <a:pt x="72076" y="24007"/>
                  <a:pt x="72103" y="23900"/>
                </a:cubicBezTo>
                <a:close/>
                <a:moveTo>
                  <a:pt x="76539" y="22771"/>
                </a:moveTo>
                <a:cubicBezTo>
                  <a:pt x="76915" y="23443"/>
                  <a:pt x="77292" y="24115"/>
                  <a:pt x="77641" y="24787"/>
                </a:cubicBezTo>
                <a:cubicBezTo>
                  <a:pt x="77670" y="24874"/>
                  <a:pt x="77774" y="25055"/>
                  <a:pt x="77895" y="25249"/>
                </a:cubicBezTo>
                <a:lnTo>
                  <a:pt x="77895" y="25249"/>
                </a:lnTo>
                <a:cubicBezTo>
                  <a:pt x="77615" y="24862"/>
                  <a:pt x="77319" y="24475"/>
                  <a:pt x="77023" y="24088"/>
                </a:cubicBezTo>
                <a:cubicBezTo>
                  <a:pt x="76861" y="23658"/>
                  <a:pt x="76700" y="23201"/>
                  <a:pt x="76539" y="22771"/>
                </a:cubicBezTo>
                <a:close/>
                <a:moveTo>
                  <a:pt x="47375" y="25207"/>
                </a:moveTo>
                <a:cubicBezTo>
                  <a:pt x="47418" y="25207"/>
                  <a:pt x="47461" y="25210"/>
                  <a:pt x="47504" y="25217"/>
                </a:cubicBezTo>
                <a:lnTo>
                  <a:pt x="47343" y="25378"/>
                </a:lnTo>
                <a:cubicBezTo>
                  <a:pt x="47262" y="25325"/>
                  <a:pt x="47155" y="25298"/>
                  <a:pt x="47047" y="25271"/>
                </a:cubicBezTo>
                <a:cubicBezTo>
                  <a:pt x="47146" y="25232"/>
                  <a:pt x="47258" y="25207"/>
                  <a:pt x="47375" y="25207"/>
                </a:cubicBezTo>
                <a:close/>
                <a:moveTo>
                  <a:pt x="71969" y="24384"/>
                </a:moveTo>
                <a:cubicBezTo>
                  <a:pt x="72103" y="24518"/>
                  <a:pt x="72345" y="24733"/>
                  <a:pt x="72560" y="24948"/>
                </a:cubicBezTo>
                <a:cubicBezTo>
                  <a:pt x="72536" y="25092"/>
                  <a:pt x="72512" y="25235"/>
                  <a:pt x="72488" y="25378"/>
                </a:cubicBezTo>
                <a:lnTo>
                  <a:pt x="72488" y="25378"/>
                </a:lnTo>
                <a:lnTo>
                  <a:pt x="72452" y="25325"/>
                </a:lnTo>
                <a:cubicBezTo>
                  <a:pt x="72318" y="25029"/>
                  <a:pt x="72157" y="24733"/>
                  <a:pt x="71969" y="24438"/>
                </a:cubicBezTo>
                <a:lnTo>
                  <a:pt x="71969" y="24384"/>
                </a:lnTo>
                <a:close/>
                <a:moveTo>
                  <a:pt x="76539" y="23819"/>
                </a:moveTo>
                <a:lnTo>
                  <a:pt x="76915" y="24357"/>
                </a:lnTo>
                <a:cubicBezTo>
                  <a:pt x="76996" y="24572"/>
                  <a:pt x="77103" y="25029"/>
                  <a:pt x="77265" y="25567"/>
                </a:cubicBezTo>
                <a:cubicBezTo>
                  <a:pt x="76996" y="24975"/>
                  <a:pt x="76781" y="24384"/>
                  <a:pt x="76539" y="23819"/>
                </a:cubicBezTo>
                <a:close/>
                <a:moveTo>
                  <a:pt x="47854" y="25244"/>
                </a:moveTo>
                <a:cubicBezTo>
                  <a:pt x="48338" y="25298"/>
                  <a:pt x="48902" y="25378"/>
                  <a:pt x="49063" y="25405"/>
                </a:cubicBezTo>
                <a:cubicBezTo>
                  <a:pt x="49440" y="25432"/>
                  <a:pt x="49789" y="25486"/>
                  <a:pt x="50139" y="25513"/>
                </a:cubicBezTo>
                <a:lnTo>
                  <a:pt x="49951" y="25674"/>
                </a:lnTo>
                <a:cubicBezTo>
                  <a:pt x="49305" y="25674"/>
                  <a:pt x="48687" y="25674"/>
                  <a:pt x="48042" y="25701"/>
                </a:cubicBezTo>
                <a:lnTo>
                  <a:pt x="47665" y="25540"/>
                </a:lnTo>
                <a:lnTo>
                  <a:pt x="47827" y="25325"/>
                </a:lnTo>
                <a:cubicBezTo>
                  <a:pt x="47854" y="25298"/>
                  <a:pt x="47854" y="25271"/>
                  <a:pt x="47854" y="25244"/>
                </a:cubicBezTo>
                <a:close/>
                <a:moveTo>
                  <a:pt x="50757" y="25594"/>
                </a:moveTo>
                <a:lnTo>
                  <a:pt x="50945" y="25701"/>
                </a:lnTo>
                <a:lnTo>
                  <a:pt x="50488" y="25701"/>
                </a:lnTo>
                <a:lnTo>
                  <a:pt x="50623" y="25594"/>
                </a:lnTo>
                <a:close/>
                <a:moveTo>
                  <a:pt x="72184" y="25244"/>
                </a:moveTo>
                <a:lnTo>
                  <a:pt x="72452" y="25647"/>
                </a:lnTo>
                <a:lnTo>
                  <a:pt x="72452" y="25701"/>
                </a:lnTo>
                <a:lnTo>
                  <a:pt x="72184" y="25244"/>
                </a:lnTo>
                <a:close/>
                <a:moveTo>
                  <a:pt x="78027" y="25459"/>
                </a:moveTo>
                <a:lnTo>
                  <a:pt x="78027" y="25459"/>
                </a:lnTo>
                <a:cubicBezTo>
                  <a:pt x="78097" y="25568"/>
                  <a:pt x="78165" y="25672"/>
                  <a:pt x="78220" y="25755"/>
                </a:cubicBezTo>
                <a:lnTo>
                  <a:pt x="78220" y="25755"/>
                </a:lnTo>
                <a:cubicBezTo>
                  <a:pt x="78170" y="25681"/>
                  <a:pt x="78103" y="25584"/>
                  <a:pt x="78017" y="25459"/>
                </a:cubicBezTo>
                <a:close/>
                <a:moveTo>
                  <a:pt x="67291" y="23712"/>
                </a:moveTo>
                <a:cubicBezTo>
                  <a:pt x="68285" y="24061"/>
                  <a:pt x="69307" y="24384"/>
                  <a:pt x="70329" y="24653"/>
                </a:cubicBezTo>
                <a:cubicBezTo>
                  <a:pt x="70368" y="24692"/>
                  <a:pt x="70422" y="24717"/>
                  <a:pt x="70469" y="24717"/>
                </a:cubicBezTo>
                <a:cubicBezTo>
                  <a:pt x="70486" y="24717"/>
                  <a:pt x="70502" y="24714"/>
                  <a:pt x="70517" y="24706"/>
                </a:cubicBezTo>
                <a:cubicBezTo>
                  <a:pt x="70705" y="25056"/>
                  <a:pt x="70866" y="25405"/>
                  <a:pt x="71001" y="25755"/>
                </a:cubicBezTo>
                <a:lnTo>
                  <a:pt x="71001" y="25835"/>
                </a:lnTo>
                <a:cubicBezTo>
                  <a:pt x="69791" y="25110"/>
                  <a:pt x="68554" y="24384"/>
                  <a:pt x="67291" y="23712"/>
                </a:cubicBezTo>
                <a:close/>
                <a:moveTo>
                  <a:pt x="76001" y="20566"/>
                </a:moveTo>
                <a:cubicBezTo>
                  <a:pt x="76861" y="21615"/>
                  <a:pt x="77695" y="22690"/>
                  <a:pt x="78528" y="23765"/>
                </a:cubicBezTo>
                <a:cubicBezTo>
                  <a:pt x="78582" y="23792"/>
                  <a:pt x="78663" y="23927"/>
                  <a:pt x="78770" y="24061"/>
                </a:cubicBezTo>
                <a:cubicBezTo>
                  <a:pt x="78663" y="24679"/>
                  <a:pt x="78582" y="25298"/>
                  <a:pt x="78501" y="25916"/>
                </a:cubicBezTo>
                <a:lnTo>
                  <a:pt x="78501" y="25889"/>
                </a:lnTo>
                <a:cubicBezTo>
                  <a:pt x="77614" y="24303"/>
                  <a:pt x="76727" y="22690"/>
                  <a:pt x="75867" y="21077"/>
                </a:cubicBezTo>
                <a:cubicBezTo>
                  <a:pt x="75894" y="20916"/>
                  <a:pt x="75947" y="20728"/>
                  <a:pt x="76001" y="20566"/>
                </a:cubicBezTo>
                <a:close/>
                <a:moveTo>
                  <a:pt x="44251" y="26084"/>
                </a:moveTo>
                <a:lnTo>
                  <a:pt x="44332" y="26104"/>
                </a:lnTo>
                <a:lnTo>
                  <a:pt x="44224" y="26131"/>
                </a:lnTo>
                <a:cubicBezTo>
                  <a:pt x="44224" y="26131"/>
                  <a:pt x="44247" y="26109"/>
                  <a:pt x="44251" y="26084"/>
                </a:cubicBezTo>
                <a:close/>
                <a:moveTo>
                  <a:pt x="81217" y="24115"/>
                </a:moveTo>
                <a:lnTo>
                  <a:pt x="81217" y="24115"/>
                </a:lnTo>
                <a:cubicBezTo>
                  <a:pt x="80760" y="24787"/>
                  <a:pt x="80330" y="25459"/>
                  <a:pt x="79899" y="26131"/>
                </a:cubicBezTo>
                <a:cubicBezTo>
                  <a:pt x="79872" y="25997"/>
                  <a:pt x="79872" y="25889"/>
                  <a:pt x="79872" y="25755"/>
                </a:cubicBezTo>
                <a:lnTo>
                  <a:pt x="79899" y="25755"/>
                </a:lnTo>
                <a:cubicBezTo>
                  <a:pt x="80330" y="25217"/>
                  <a:pt x="80760" y="24653"/>
                  <a:pt x="81217" y="24115"/>
                </a:cubicBezTo>
                <a:close/>
                <a:moveTo>
                  <a:pt x="84819" y="22367"/>
                </a:moveTo>
                <a:lnTo>
                  <a:pt x="84819" y="22367"/>
                </a:lnTo>
                <a:cubicBezTo>
                  <a:pt x="84470" y="22878"/>
                  <a:pt x="84120" y="23362"/>
                  <a:pt x="83771" y="23873"/>
                </a:cubicBezTo>
                <a:cubicBezTo>
                  <a:pt x="83179" y="24626"/>
                  <a:pt x="82615" y="25405"/>
                  <a:pt x="82023" y="26185"/>
                </a:cubicBezTo>
                <a:cubicBezTo>
                  <a:pt x="82184" y="25889"/>
                  <a:pt x="82373" y="25647"/>
                  <a:pt x="82534" y="25378"/>
                </a:cubicBezTo>
                <a:lnTo>
                  <a:pt x="82534" y="25405"/>
                </a:lnTo>
                <a:cubicBezTo>
                  <a:pt x="83233" y="24357"/>
                  <a:pt x="84013" y="23335"/>
                  <a:pt x="84819" y="22367"/>
                </a:cubicBezTo>
                <a:close/>
                <a:moveTo>
                  <a:pt x="84954" y="19733"/>
                </a:moveTo>
                <a:lnTo>
                  <a:pt x="84470" y="20512"/>
                </a:lnTo>
                <a:cubicBezTo>
                  <a:pt x="84470" y="20539"/>
                  <a:pt x="84443" y="20566"/>
                  <a:pt x="84443" y="20566"/>
                </a:cubicBezTo>
                <a:cubicBezTo>
                  <a:pt x="84281" y="20728"/>
                  <a:pt x="84174" y="20916"/>
                  <a:pt x="84066" y="21104"/>
                </a:cubicBezTo>
                <a:cubicBezTo>
                  <a:pt x="83421" y="21991"/>
                  <a:pt x="82830" y="22905"/>
                  <a:pt x="82238" y="23873"/>
                </a:cubicBezTo>
                <a:cubicBezTo>
                  <a:pt x="81512" y="24760"/>
                  <a:pt x="80813" y="25674"/>
                  <a:pt x="80061" y="26561"/>
                </a:cubicBezTo>
                <a:cubicBezTo>
                  <a:pt x="81539" y="24169"/>
                  <a:pt x="83179" y="21884"/>
                  <a:pt x="84954" y="19733"/>
                </a:cubicBezTo>
                <a:close/>
                <a:moveTo>
                  <a:pt x="52988" y="26454"/>
                </a:moveTo>
                <a:lnTo>
                  <a:pt x="53069" y="26481"/>
                </a:lnTo>
                <a:cubicBezTo>
                  <a:pt x="52988" y="26508"/>
                  <a:pt x="52908" y="26561"/>
                  <a:pt x="52827" y="26588"/>
                </a:cubicBezTo>
                <a:lnTo>
                  <a:pt x="52988" y="26454"/>
                </a:lnTo>
                <a:close/>
                <a:moveTo>
                  <a:pt x="45273" y="26319"/>
                </a:moveTo>
                <a:cubicBezTo>
                  <a:pt x="45488" y="26346"/>
                  <a:pt x="45703" y="26373"/>
                  <a:pt x="45945" y="26400"/>
                </a:cubicBezTo>
                <a:lnTo>
                  <a:pt x="43875" y="26642"/>
                </a:lnTo>
                <a:cubicBezTo>
                  <a:pt x="43929" y="26588"/>
                  <a:pt x="43955" y="26534"/>
                  <a:pt x="43982" y="26481"/>
                </a:cubicBezTo>
                <a:cubicBezTo>
                  <a:pt x="44412" y="26427"/>
                  <a:pt x="44843" y="26346"/>
                  <a:pt x="45273" y="26319"/>
                </a:cubicBezTo>
                <a:close/>
                <a:moveTo>
                  <a:pt x="43740" y="26534"/>
                </a:moveTo>
                <a:lnTo>
                  <a:pt x="43740" y="26534"/>
                </a:lnTo>
                <a:cubicBezTo>
                  <a:pt x="43687" y="26561"/>
                  <a:pt x="43687" y="26615"/>
                  <a:pt x="43660" y="26642"/>
                </a:cubicBezTo>
                <a:lnTo>
                  <a:pt x="43687" y="26669"/>
                </a:lnTo>
                <a:lnTo>
                  <a:pt x="43283" y="26696"/>
                </a:lnTo>
                <a:cubicBezTo>
                  <a:pt x="43283" y="26669"/>
                  <a:pt x="43256" y="26642"/>
                  <a:pt x="43230" y="26642"/>
                </a:cubicBezTo>
                <a:lnTo>
                  <a:pt x="43740" y="26534"/>
                </a:lnTo>
                <a:close/>
                <a:moveTo>
                  <a:pt x="46348" y="26642"/>
                </a:moveTo>
                <a:lnTo>
                  <a:pt x="46241" y="26750"/>
                </a:lnTo>
                <a:cubicBezTo>
                  <a:pt x="46026" y="26750"/>
                  <a:pt x="45784" y="26723"/>
                  <a:pt x="45542" y="26723"/>
                </a:cubicBezTo>
                <a:lnTo>
                  <a:pt x="46348" y="26642"/>
                </a:lnTo>
                <a:close/>
                <a:moveTo>
                  <a:pt x="68339" y="25405"/>
                </a:moveTo>
                <a:lnTo>
                  <a:pt x="68339" y="25405"/>
                </a:lnTo>
                <a:cubicBezTo>
                  <a:pt x="69200" y="25674"/>
                  <a:pt x="70087" y="25943"/>
                  <a:pt x="71001" y="26158"/>
                </a:cubicBezTo>
                <a:lnTo>
                  <a:pt x="70974" y="26158"/>
                </a:lnTo>
                <a:cubicBezTo>
                  <a:pt x="70947" y="26373"/>
                  <a:pt x="70920" y="26588"/>
                  <a:pt x="70920" y="26776"/>
                </a:cubicBezTo>
                <a:lnTo>
                  <a:pt x="68339" y="25405"/>
                </a:lnTo>
                <a:close/>
                <a:moveTo>
                  <a:pt x="51779" y="26212"/>
                </a:moveTo>
                <a:lnTo>
                  <a:pt x="52451" y="26293"/>
                </a:lnTo>
                <a:cubicBezTo>
                  <a:pt x="52101" y="26481"/>
                  <a:pt x="51698" y="26669"/>
                  <a:pt x="51322" y="26857"/>
                </a:cubicBezTo>
                <a:lnTo>
                  <a:pt x="51295" y="26857"/>
                </a:lnTo>
                <a:cubicBezTo>
                  <a:pt x="51483" y="26669"/>
                  <a:pt x="51644" y="26454"/>
                  <a:pt x="51779" y="26212"/>
                </a:cubicBezTo>
                <a:close/>
                <a:moveTo>
                  <a:pt x="47397" y="26508"/>
                </a:moveTo>
                <a:cubicBezTo>
                  <a:pt x="47477" y="26521"/>
                  <a:pt x="47558" y="26528"/>
                  <a:pt x="47639" y="26528"/>
                </a:cubicBezTo>
                <a:cubicBezTo>
                  <a:pt x="47719" y="26528"/>
                  <a:pt x="47800" y="26521"/>
                  <a:pt x="47881" y="26508"/>
                </a:cubicBezTo>
                <a:lnTo>
                  <a:pt x="47881" y="26508"/>
                </a:lnTo>
                <a:lnTo>
                  <a:pt x="47477" y="26884"/>
                </a:lnTo>
                <a:cubicBezTo>
                  <a:pt x="47262" y="26857"/>
                  <a:pt x="47047" y="26830"/>
                  <a:pt x="46832" y="26803"/>
                </a:cubicBezTo>
                <a:lnTo>
                  <a:pt x="46993" y="26561"/>
                </a:lnTo>
                <a:lnTo>
                  <a:pt x="47397" y="26508"/>
                </a:lnTo>
                <a:close/>
                <a:moveTo>
                  <a:pt x="48929" y="26481"/>
                </a:moveTo>
                <a:cubicBezTo>
                  <a:pt x="48768" y="26615"/>
                  <a:pt x="48606" y="26750"/>
                  <a:pt x="48418" y="26911"/>
                </a:cubicBezTo>
                <a:lnTo>
                  <a:pt x="48768" y="26481"/>
                </a:lnTo>
                <a:close/>
                <a:moveTo>
                  <a:pt x="96998" y="26239"/>
                </a:moveTo>
                <a:lnTo>
                  <a:pt x="96998" y="26239"/>
                </a:lnTo>
                <a:cubicBezTo>
                  <a:pt x="96567" y="26454"/>
                  <a:pt x="96110" y="26615"/>
                  <a:pt x="95680" y="26803"/>
                </a:cubicBezTo>
                <a:lnTo>
                  <a:pt x="95653" y="26830"/>
                </a:lnTo>
                <a:cubicBezTo>
                  <a:pt x="95519" y="26857"/>
                  <a:pt x="95385" y="26884"/>
                  <a:pt x="95250" y="26938"/>
                </a:cubicBezTo>
                <a:lnTo>
                  <a:pt x="95089" y="26830"/>
                </a:lnTo>
                <a:cubicBezTo>
                  <a:pt x="95707" y="26615"/>
                  <a:pt x="96352" y="26400"/>
                  <a:pt x="96998" y="26239"/>
                </a:cubicBezTo>
                <a:close/>
                <a:moveTo>
                  <a:pt x="54655" y="26615"/>
                </a:moveTo>
                <a:lnTo>
                  <a:pt x="54655" y="26615"/>
                </a:lnTo>
                <a:cubicBezTo>
                  <a:pt x="55112" y="26696"/>
                  <a:pt x="55569" y="26776"/>
                  <a:pt x="56053" y="26884"/>
                </a:cubicBezTo>
                <a:lnTo>
                  <a:pt x="55946" y="26965"/>
                </a:lnTo>
                <a:cubicBezTo>
                  <a:pt x="55516" y="26857"/>
                  <a:pt x="55085" y="26750"/>
                  <a:pt x="54655" y="26615"/>
                </a:cubicBezTo>
                <a:close/>
                <a:moveTo>
                  <a:pt x="104901" y="26319"/>
                </a:moveTo>
                <a:lnTo>
                  <a:pt x="104901" y="26319"/>
                </a:lnTo>
                <a:cubicBezTo>
                  <a:pt x="104794" y="26373"/>
                  <a:pt x="104821" y="26534"/>
                  <a:pt x="104928" y="26588"/>
                </a:cubicBezTo>
                <a:cubicBezTo>
                  <a:pt x="105090" y="26669"/>
                  <a:pt x="105224" y="26723"/>
                  <a:pt x="105359" y="26776"/>
                </a:cubicBezTo>
                <a:cubicBezTo>
                  <a:pt x="105385" y="26803"/>
                  <a:pt x="105385" y="26830"/>
                  <a:pt x="105439" y="26857"/>
                </a:cubicBezTo>
                <a:cubicBezTo>
                  <a:pt x="105654" y="26965"/>
                  <a:pt x="105869" y="27072"/>
                  <a:pt x="106111" y="27153"/>
                </a:cubicBezTo>
                <a:cubicBezTo>
                  <a:pt x="105493" y="26991"/>
                  <a:pt x="104901" y="26884"/>
                  <a:pt x="104283" y="26776"/>
                </a:cubicBezTo>
                <a:cubicBezTo>
                  <a:pt x="104383" y="26751"/>
                  <a:pt x="104437" y="26633"/>
                  <a:pt x="104400" y="26530"/>
                </a:cubicBezTo>
                <a:lnTo>
                  <a:pt x="104400" y="26530"/>
                </a:lnTo>
                <a:cubicBezTo>
                  <a:pt x="104503" y="26476"/>
                  <a:pt x="104581" y="26398"/>
                  <a:pt x="104660" y="26346"/>
                </a:cubicBezTo>
                <a:lnTo>
                  <a:pt x="104901" y="26319"/>
                </a:lnTo>
                <a:close/>
                <a:moveTo>
                  <a:pt x="56779" y="27126"/>
                </a:moveTo>
                <a:lnTo>
                  <a:pt x="56914" y="27207"/>
                </a:lnTo>
                <a:lnTo>
                  <a:pt x="56645" y="27153"/>
                </a:lnTo>
                <a:cubicBezTo>
                  <a:pt x="56698" y="27126"/>
                  <a:pt x="56725" y="27126"/>
                  <a:pt x="56779" y="27126"/>
                </a:cubicBezTo>
                <a:close/>
                <a:moveTo>
                  <a:pt x="71404" y="26696"/>
                </a:moveTo>
                <a:lnTo>
                  <a:pt x="71565" y="26938"/>
                </a:lnTo>
                <a:cubicBezTo>
                  <a:pt x="71592" y="27018"/>
                  <a:pt x="71646" y="27126"/>
                  <a:pt x="71700" y="27207"/>
                </a:cubicBezTo>
                <a:lnTo>
                  <a:pt x="71323" y="27018"/>
                </a:lnTo>
                <a:cubicBezTo>
                  <a:pt x="71350" y="26884"/>
                  <a:pt x="71377" y="26803"/>
                  <a:pt x="71404" y="26696"/>
                </a:cubicBezTo>
                <a:close/>
                <a:moveTo>
                  <a:pt x="99794" y="27180"/>
                </a:moveTo>
                <a:lnTo>
                  <a:pt x="100331" y="27207"/>
                </a:lnTo>
                <a:cubicBezTo>
                  <a:pt x="99962" y="27259"/>
                  <a:pt x="99619" y="27312"/>
                  <a:pt x="99251" y="27339"/>
                </a:cubicBezTo>
                <a:lnTo>
                  <a:pt x="99251" y="27339"/>
                </a:lnTo>
                <a:cubicBezTo>
                  <a:pt x="99173" y="27313"/>
                  <a:pt x="99120" y="27287"/>
                  <a:pt x="99068" y="27260"/>
                </a:cubicBezTo>
                <a:cubicBezTo>
                  <a:pt x="99310" y="27233"/>
                  <a:pt x="99552" y="27207"/>
                  <a:pt x="99794" y="27180"/>
                </a:cubicBezTo>
                <a:close/>
                <a:moveTo>
                  <a:pt x="49977" y="26131"/>
                </a:moveTo>
                <a:cubicBezTo>
                  <a:pt x="50300" y="26131"/>
                  <a:pt x="50650" y="26158"/>
                  <a:pt x="50999" y="26185"/>
                </a:cubicBezTo>
                <a:cubicBezTo>
                  <a:pt x="50892" y="26454"/>
                  <a:pt x="50730" y="26723"/>
                  <a:pt x="50542" y="26991"/>
                </a:cubicBezTo>
                <a:cubicBezTo>
                  <a:pt x="50461" y="27099"/>
                  <a:pt x="50354" y="27233"/>
                  <a:pt x="50219" y="27341"/>
                </a:cubicBezTo>
                <a:cubicBezTo>
                  <a:pt x="49770" y="27235"/>
                  <a:pt x="49296" y="27156"/>
                  <a:pt x="48820" y="27076"/>
                </a:cubicBezTo>
                <a:lnTo>
                  <a:pt x="48820" y="27076"/>
                </a:lnTo>
                <a:cubicBezTo>
                  <a:pt x="49055" y="26869"/>
                  <a:pt x="49314" y="26661"/>
                  <a:pt x="49547" y="26454"/>
                </a:cubicBezTo>
                <a:cubicBezTo>
                  <a:pt x="49709" y="26481"/>
                  <a:pt x="49843" y="26508"/>
                  <a:pt x="50004" y="26508"/>
                </a:cubicBezTo>
                <a:cubicBezTo>
                  <a:pt x="50013" y="26509"/>
                  <a:pt x="50021" y="26509"/>
                  <a:pt x="50029" y="26509"/>
                </a:cubicBezTo>
                <a:cubicBezTo>
                  <a:pt x="50219" y="26509"/>
                  <a:pt x="50211" y="26211"/>
                  <a:pt x="50004" y="26185"/>
                </a:cubicBezTo>
                <a:lnTo>
                  <a:pt x="49924" y="26185"/>
                </a:lnTo>
                <a:lnTo>
                  <a:pt x="49977" y="26131"/>
                </a:lnTo>
                <a:close/>
                <a:moveTo>
                  <a:pt x="77238" y="24841"/>
                </a:moveTo>
                <a:lnTo>
                  <a:pt x="77238" y="24841"/>
                </a:lnTo>
                <a:cubicBezTo>
                  <a:pt x="77641" y="25378"/>
                  <a:pt x="78017" y="25889"/>
                  <a:pt x="78448" y="26400"/>
                </a:cubicBezTo>
                <a:cubicBezTo>
                  <a:pt x="78421" y="26588"/>
                  <a:pt x="78394" y="26776"/>
                  <a:pt x="78367" y="26965"/>
                </a:cubicBezTo>
                <a:lnTo>
                  <a:pt x="78098" y="27341"/>
                </a:lnTo>
                <a:cubicBezTo>
                  <a:pt x="78071" y="27368"/>
                  <a:pt x="78071" y="27395"/>
                  <a:pt x="78071" y="27422"/>
                </a:cubicBezTo>
                <a:lnTo>
                  <a:pt x="77964" y="27260"/>
                </a:lnTo>
                <a:cubicBezTo>
                  <a:pt x="77749" y="26427"/>
                  <a:pt x="77507" y="25647"/>
                  <a:pt x="77238" y="24841"/>
                </a:cubicBezTo>
                <a:close/>
                <a:moveTo>
                  <a:pt x="97912" y="27422"/>
                </a:moveTo>
                <a:lnTo>
                  <a:pt x="97965" y="27449"/>
                </a:lnTo>
                <a:lnTo>
                  <a:pt x="97750" y="27449"/>
                </a:lnTo>
                <a:lnTo>
                  <a:pt x="97912" y="27422"/>
                </a:lnTo>
                <a:close/>
                <a:moveTo>
                  <a:pt x="52048" y="26884"/>
                </a:moveTo>
                <a:lnTo>
                  <a:pt x="52048" y="26884"/>
                </a:lnTo>
                <a:cubicBezTo>
                  <a:pt x="51940" y="26991"/>
                  <a:pt x="51832" y="27099"/>
                  <a:pt x="51698" y="27207"/>
                </a:cubicBezTo>
                <a:cubicBezTo>
                  <a:pt x="51591" y="27287"/>
                  <a:pt x="51429" y="27395"/>
                  <a:pt x="51241" y="27502"/>
                </a:cubicBezTo>
                <a:lnTo>
                  <a:pt x="51214" y="27502"/>
                </a:lnTo>
                <a:lnTo>
                  <a:pt x="50945" y="27449"/>
                </a:lnTo>
                <a:cubicBezTo>
                  <a:pt x="51295" y="27260"/>
                  <a:pt x="51671" y="27072"/>
                  <a:pt x="52048" y="26884"/>
                </a:cubicBezTo>
                <a:close/>
                <a:moveTo>
                  <a:pt x="94766" y="26911"/>
                </a:moveTo>
                <a:lnTo>
                  <a:pt x="94766" y="26938"/>
                </a:lnTo>
                <a:cubicBezTo>
                  <a:pt x="94766" y="26965"/>
                  <a:pt x="94793" y="27018"/>
                  <a:pt x="94820" y="27045"/>
                </a:cubicBezTo>
                <a:lnTo>
                  <a:pt x="94847" y="27045"/>
                </a:lnTo>
                <a:cubicBezTo>
                  <a:pt x="94686" y="27099"/>
                  <a:pt x="94524" y="27180"/>
                  <a:pt x="94363" y="27260"/>
                </a:cubicBezTo>
                <a:cubicBezTo>
                  <a:pt x="93960" y="27395"/>
                  <a:pt x="93530" y="27502"/>
                  <a:pt x="93126" y="27610"/>
                </a:cubicBezTo>
                <a:cubicBezTo>
                  <a:pt x="93395" y="27449"/>
                  <a:pt x="93610" y="27341"/>
                  <a:pt x="93718" y="27287"/>
                </a:cubicBezTo>
                <a:cubicBezTo>
                  <a:pt x="94067" y="27153"/>
                  <a:pt x="94444" y="27045"/>
                  <a:pt x="94766" y="26911"/>
                </a:cubicBezTo>
                <a:close/>
                <a:moveTo>
                  <a:pt x="94968" y="25578"/>
                </a:moveTo>
                <a:cubicBezTo>
                  <a:pt x="94974" y="25578"/>
                  <a:pt x="94897" y="25650"/>
                  <a:pt x="94686" y="25835"/>
                </a:cubicBezTo>
                <a:lnTo>
                  <a:pt x="94686" y="25862"/>
                </a:lnTo>
                <a:cubicBezTo>
                  <a:pt x="94282" y="26212"/>
                  <a:pt x="93906" y="26588"/>
                  <a:pt x="93503" y="26911"/>
                </a:cubicBezTo>
                <a:cubicBezTo>
                  <a:pt x="93314" y="27045"/>
                  <a:pt x="93153" y="27180"/>
                  <a:pt x="92965" y="27314"/>
                </a:cubicBezTo>
                <a:cubicBezTo>
                  <a:pt x="92723" y="27422"/>
                  <a:pt x="92454" y="27529"/>
                  <a:pt x="92185" y="27664"/>
                </a:cubicBezTo>
                <a:lnTo>
                  <a:pt x="94013" y="26346"/>
                </a:lnTo>
                <a:cubicBezTo>
                  <a:pt x="94075" y="26305"/>
                  <a:pt x="94947" y="25578"/>
                  <a:pt x="94968" y="25578"/>
                </a:cubicBezTo>
                <a:close/>
                <a:moveTo>
                  <a:pt x="103100" y="27099"/>
                </a:moveTo>
                <a:cubicBezTo>
                  <a:pt x="103288" y="27260"/>
                  <a:pt x="103504" y="27449"/>
                  <a:pt x="103692" y="27610"/>
                </a:cubicBezTo>
                <a:lnTo>
                  <a:pt x="103719" y="27610"/>
                </a:lnTo>
                <a:cubicBezTo>
                  <a:pt x="103665" y="27637"/>
                  <a:pt x="103611" y="27664"/>
                  <a:pt x="103611" y="27690"/>
                </a:cubicBezTo>
                <a:cubicBezTo>
                  <a:pt x="103235" y="27529"/>
                  <a:pt x="102885" y="27368"/>
                  <a:pt x="102509" y="27233"/>
                </a:cubicBezTo>
                <a:cubicBezTo>
                  <a:pt x="102455" y="27233"/>
                  <a:pt x="102374" y="27260"/>
                  <a:pt x="102347" y="27314"/>
                </a:cubicBezTo>
                <a:lnTo>
                  <a:pt x="102213" y="27287"/>
                </a:lnTo>
                <a:cubicBezTo>
                  <a:pt x="102509" y="27233"/>
                  <a:pt x="102805" y="27153"/>
                  <a:pt x="103100" y="27099"/>
                </a:cubicBezTo>
                <a:close/>
                <a:moveTo>
                  <a:pt x="102156" y="27507"/>
                </a:moveTo>
                <a:cubicBezTo>
                  <a:pt x="102223" y="27507"/>
                  <a:pt x="102330" y="27536"/>
                  <a:pt x="102455" y="27583"/>
                </a:cubicBezTo>
                <a:cubicBezTo>
                  <a:pt x="102406" y="27632"/>
                  <a:pt x="102402" y="27681"/>
                  <a:pt x="102401" y="27730"/>
                </a:cubicBezTo>
                <a:lnTo>
                  <a:pt x="102401" y="27730"/>
                </a:lnTo>
                <a:lnTo>
                  <a:pt x="102079" y="27556"/>
                </a:lnTo>
                <a:cubicBezTo>
                  <a:pt x="102079" y="27522"/>
                  <a:pt x="102107" y="27507"/>
                  <a:pt x="102156" y="27507"/>
                </a:cubicBezTo>
                <a:close/>
                <a:moveTo>
                  <a:pt x="53311" y="26588"/>
                </a:moveTo>
                <a:lnTo>
                  <a:pt x="53472" y="26642"/>
                </a:lnTo>
                <a:cubicBezTo>
                  <a:pt x="53150" y="26991"/>
                  <a:pt x="52854" y="27368"/>
                  <a:pt x="52558" y="27744"/>
                </a:cubicBezTo>
                <a:cubicBezTo>
                  <a:pt x="52343" y="27690"/>
                  <a:pt x="52074" y="27664"/>
                  <a:pt x="51806" y="27610"/>
                </a:cubicBezTo>
                <a:lnTo>
                  <a:pt x="51779" y="27610"/>
                </a:lnTo>
                <a:lnTo>
                  <a:pt x="52101" y="27314"/>
                </a:lnTo>
                <a:cubicBezTo>
                  <a:pt x="52505" y="27045"/>
                  <a:pt x="52908" y="26803"/>
                  <a:pt x="53311" y="26588"/>
                </a:cubicBezTo>
                <a:close/>
                <a:moveTo>
                  <a:pt x="58285" y="27825"/>
                </a:moveTo>
                <a:lnTo>
                  <a:pt x="58392" y="27852"/>
                </a:lnTo>
                <a:lnTo>
                  <a:pt x="58285" y="27852"/>
                </a:lnTo>
                <a:lnTo>
                  <a:pt x="58285" y="27825"/>
                </a:lnTo>
                <a:close/>
                <a:moveTo>
                  <a:pt x="80840" y="26212"/>
                </a:moveTo>
                <a:cubicBezTo>
                  <a:pt x="80501" y="26761"/>
                  <a:pt x="80212" y="27310"/>
                  <a:pt x="79899" y="27858"/>
                </a:cubicBezTo>
                <a:lnTo>
                  <a:pt x="79899" y="27858"/>
                </a:lnTo>
                <a:lnTo>
                  <a:pt x="79899" y="27314"/>
                </a:lnTo>
                <a:cubicBezTo>
                  <a:pt x="80222" y="26965"/>
                  <a:pt x="80545" y="26588"/>
                  <a:pt x="80840" y="26212"/>
                </a:cubicBezTo>
                <a:close/>
                <a:moveTo>
                  <a:pt x="58070" y="27798"/>
                </a:moveTo>
                <a:lnTo>
                  <a:pt x="57989" y="27879"/>
                </a:lnTo>
                <a:lnTo>
                  <a:pt x="57935" y="27879"/>
                </a:lnTo>
                <a:lnTo>
                  <a:pt x="58043" y="27798"/>
                </a:lnTo>
                <a:close/>
                <a:moveTo>
                  <a:pt x="61027" y="27269"/>
                </a:moveTo>
                <a:cubicBezTo>
                  <a:pt x="61242" y="27269"/>
                  <a:pt x="61844" y="27603"/>
                  <a:pt x="62317" y="27879"/>
                </a:cubicBezTo>
                <a:cubicBezTo>
                  <a:pt x="61860" y="27717"/>
                  <a:pt x="61403" y="27583"/>
                  <a:pt x="60973" y="27422"/>
                </a:cubicBezTo>
                <a:cubicBezTo>
                  <a:pt x="60923" y="27314"/>
                  <a:pt x="60949" y="27269"/>
                  <a:pt x="61027" y="27269"/>
                </a:cubicBezTo>
                <a:close/>
                <a:moveTo>
                  <a:pt x="78179" y="27610"/>
                </a:moveTo>
                <a:lnTo>
                  <a:pt x="78179" y="27610"/>
                </a:lnTo>
                <a:cubicBezTo>
                  <a:pt x="78233" y="27637"/>
                  <a:pt x="78286" y="27637"/>
                  <a:pt x="78340" y="27637"/>
                </a:cubicBezTo>
                <a:lnTo>
                  <a:pt x="78313" y="27879"/>
                </a:lnTo>
                <a:lnTo>
                  <a:pt x="78179" y="27610"/>
                </a:lnTo>
                <a:close/>
                <a:moveTo>
                  <a:pt x="53903" y="26776"/>
                </a:moveTo>
                <a:cubicBezTo>
                  <a:pt x="54333" y="26911"/>
                  <a:pt x="54790" y="27045"/>
                  <a:pt x="55274" y="27180"/>
                </a:cubicBezTo>
                <a:cubicBezTo>
                  <a:pt x="55059" y="27287"/>
                  <a:pt x="54870" y="27422"/>
                  <a:pt x="54682" y="27529"/>
                </a:cubicBezTo>
                <a:cubicBezTo>
                  <a:pt x="54360" y="27637"/>
                  <a:pt x="54010" y="27798"/>
                  <a:pt x="53687" y="27906"/>
                </a:cubicBezTo>
                <a:lnTo>
                  <a:pt x="53634" y="27906"/>
                </a:lnTo>
                <a:lnTo>
                  <a:pt x="53446" y="27879"/>
                </a:lnTo>
                <a:cubicBezTo>
                  <a:pt x="53553" y="27717"/>
                  <a:pt x="53661" y="27556"/>
                  <a:pt x="53768" y="27395"/>
                </a:cubicBezTo>
                <a:cubicBezTo>
                  <a:pt x="53825" y="27300"/>
                  <a:pt x="53748" y="27205"/>
                  <a:pt x="53660" y="27205"/>
                </a:cubicBezTo>
                <a:cubicBezTo>
                  <a:pt x="53623" y="27205"/>
                  <a:pt x="53585" y="27221"/>
                  <a:pt x="53553" y="27260"/>
                </a:cubicBezTo>
                <a:cubicBezTo>
                  <a:pt x="53446" y="27449"/>
                  <a:pt x="53311" y="27637"/>
                  <a:pt x="53177" y="27825"/>
                </a:cubicBezTo>
                <a:lnTo>
                  <a:pt x="53015" y="27825"/>
                </a:lnTo>
                <a:cubicBezTo>
                  <a:pt x="53311" y="27475"/>
                  <a:pt x="53607" y="27126"/>
                  <a:pt x="53903" y="26776"/>
                </a:cubicBezTo>
                <a:close/>
                <a:moveTo>
                  <a:pt x="54951" y="27717"/>
                </a:moveTo>
                <a:lnTo>
                  <a:pt x="54951" y="27717"/>
                </a:lnTo>
                <a:cubicBezTo>
                  <a:pt x="54924" y="27798"/>
                  <a:pt x="54897" y="27852"/>
                  <a:pt x="54843" y="27932"/>
                </a:cubicBezTo>
                <a:lnTo>
                  <a:pt x="54817" y="27959"/>
                </a:lnTo>
                <a:lnTo>
                  <a:pt x="54521" y="27959"/>
                </a:lnTo>
                <a:lnTo>
                  <a:pt x="54817" y="27771"/>
                </a:lnTo>
                <a:lnTo>
                  <a:pt x="54951" y="27717"/>
                </a:lnTo>
                <a:close/>
                <a:moveTo>
                  <a:pt x="56430" y="27449"/>
                </a:moveTo>
                <a:cubicBezTo>
                  <a:pt x="56860" y="27556"/>
                  <a:pt x="57290" y="27664"/>
                  <a:pt x="57720" y="27744"/>
                </a:cubicBezTo>
                <a:lnTo>
                  <a:pt x="57505" y="27879"/>
                </a:lnTo>
                <a:cubicBezTo>
                  <a:pt x="57048" y="27906"/>
                  <a:pt x="56618" y="27932"/>
                  <a:pt x="56161" y="27959"/>
                </a:cubicBezTo>
                <a:cubicBezTo>
                  <a:pt x="56241" y="27798"/>
                  <a:pt x="56349" y="27610"/>
                  <a:pt x="56430" y="27449"/>
                </a:cubicBezTo>
                <a:close/>
                <a:moveTo>
                  <a:pt x="62452" y="24142"/>
                </a:moveTo>
                <a:lnTo>
                  <a:pt x="62452" y="24142"/>
                </a:lnTo>
                <a:cubicBezTo>
                  <a:pt x="65597" y="25110"/>
                  <a:pt x="68662" y="26373"/>
                  <a:pt x="71619" y="27879"/>
                </a:cubicBezTo>
                <a:lnTo>
                  <a:pt x="71592" y="27906"/>
                </a:lnTo>
                <a:cubicBezTo>
                  <a:pt x="71592" y="27906"/>
                  <a:pt x="71646" y="27932"/>
                  <a:pt x="71646" y="27959"/>
                </a:cubicBezTo>
                <a:cubicBezTo>
                  <a:pt x="69065" y="26750"/>
                  <a:pt x="66430" y="25647"/>
                  <a:pt x="63742" y="24706"/>
                </a:cubicBezTo>
                <a:lnTo>
                  <a:pt x="62452" y="24142"/>
                </a:lnTo>
                <a:close/>
                <a:moveTo>
                  <a:pt x="56053" y="27368"/>
                </a:moveTo>
                <a:lnTo>
                  <a:pt x="56188" y="27395"/>
                </a:lnTo>
                <a:cubicBezTo>
                  <a:pt x="56107" y="27583"/>
                  <a:pt x="55973" y="27798"/>
                  <a:pt x="55838" y="27959"/>
                </a:cubicBezTo>
                <a:cubicBezTo>
                  <a:pt x="55623" y="27986"/>
                  <a:pt x="55408" y="27986"/>
                  <a:pt x="55166" y="27986"/>
                </a:cubicBezTo>
                <a:cubicBezTo>
                  <a:pt x="55300" y="27825"/>
                  <a:pt x="55462" y="27637"/>
                  <a:pt x="55623" y="27502"/>
                </a:cubicBezTo>
                <a:lnTo>
                  <a:pt x="56053" y="27368"/>
                </a:lnTo>
                <a:close/>
                <a:moveTo>
                  <a:pt x="74791" y="26427"/>
                </a:moveTo>
                <a:cubicBezTo>
                  <a:pt x="75086" y="26967"/>
                  <a:pt x="75403" y="27508"/>
                  <a:pt x="75743" y="28007"/>
                </a:cubicBezTo>
                <a:lnTo>
                  <a:pt x="75743" y="28007"/>
                </a:lnTo>
                <a:cubicBezTo>
                  <a:pt x="75403" y="27624"/>
                  <a:pt x="75046" y="27240"/>
                  <a:pt x="74711" y="26857"/>
                </a:cubicBezTo>
                <a:cubicBezTo>
                  <a:pt x="74738" y="26723"/>
                  <a:pt x="74765" y="26588"/>
                  <a:pt x="74791" y="26427"/>
                </a:cubicBezTo>
                <a:close/>
                <a:moveTo>
                  <a:pt x="53338" y="28040"/>
                </a:moveTo>
                <a:lnTo>
                  <a:pt x="53311" y="28067"/>
                </a:lnTo>
                <a:lnTo>
                  <a:pt x="53311" y="28040"/>
                </a:lnTo>
                <a:close/>
                <a:moveTo>
                  <a:pt x="71915" y="27691"/>
                </a:moveTo>
                <a:lnTo>
                  <a:pt x="72076" y="28013"/>
                </a:lnTo>
                <a:lnTo>
                  <a:pt x="72076" y="28067"/>
                </a:lnTo>
                <a:lnTo>
                  <a:pt x="71888" y="27852"/>
                </a:lnTo>
                <a:cubicBezTo>
                  <a:pt x="71915" y="27798"/>
                  <a:pt x="71942" y="27744"/>
                  <a:pt x="71915" y="27691"/>
                </a:cubicBezTo>
                <a:close/>
                <a:moveTo>
                  <a:pt x="92266" y="28147"/>
                </a:moveTo>
                <a:lnTo>
                  <a:pt x="92132" y="28201"/>
                </a:lnTo>
                <a:lnTo>
                  <a:pt x="92212" y="28147"/>
                </a:lnTo>
                <a:close/>
                <a:moveTo>
                  <a:pt x="75087" y="24706"/>
                </a:moveTo>
                <a:lnTo>
                  <a:pt x="76942" y="28228"/>
                </a:lnTo>
                <a:cubicBezTo>
                  <a:pt x="76270" y="27287"/>
                  <a:pt x="75598" y="26319"/>
                  <a:pt x="74980" y="25325"/>
                </a:cubicBezTo>
                <a:lnTo>
                  <a:pt x="75087" y="24706"/>
                </a:lnTo>
                <a:close/>
                <a:moveTo>
                  <a:pt x="58123" y="28121"/>
                </a:moveTo>
                <a:lnTo>
                  <a:pt x="57854" y="28309"/>
                </a:lnTo>
                <a:lnTo>
                  <a:pt x="58043" y="28121"/>
                </a:lnTo>
                <a:close/>
                <a:moveTo>
                  <a:pt x="40918" y="27233"/>
                </a:moveTo>
                <a:cubicBezTo>
                  <a:pt x="40192" y="27449"/>
                  <a:pt x="39520" y="27744"/>
                  <a:pt x="38874" y="28147"/>
                </a:cubicBezTo>
                <a:lnTo>
                  <a:pt x="38632" y="28174"/>
                </a:lnTo>
                <a:cubicBezTo>
                  <a:pt x="38283" y="28255"/>
                  <a:pt x="37907" y="28336"/>
                  <a:pt x="37557" y="28389"/>
                </a:cubicBezTo>
                <a:cubicBezTo>
                  <a:pt x="38606" y="27932"/>
                  <a:pt x="39681" y="27556"/>
                  <a:pt x="40783" y="27233"/>
                </a:cubicBezTo>
                <a:close/>
                <a:moveTo>
                  <a:pt x="52854" y="27959"/>
                </a:moveTo>
                <a:lnTo>
                  <a:pt x="53042" y="27986"/>
                </a:lnTo>
                <a:cubicBezTo>
                  <a:pt x="52988" y="28094"/>
                  <a:pt x="52935" y="28174"/>
                  <a:pt x="52881" y="28255"/>
                </a:cubicBezTo>
                <a:lnTo>
                  <a:pt x="52424" y="28470"/>
                </a:lnTo>
                <a:cubicBezTo>
                  <a:pt x="52585" y="28309"/>
                  <a:pt x="52720" y="28121"/>
                  <a:pt x="52854" y="27959"/>
                </a:cubicBezTo>
                <a:close/>
                <a:moveTo>
                  <a:pt x="46590" y="27126"/>
                </a:moveTo>
                <a:cubicBezTo>
                  <a:pt x="46751" y="27126"/>
                  <a:pt x="46913" y="27153"/>
                  <a:pt x="47101" y="27180"/>
                </a:cubicBezTo>
                <a:cubicBezTo>
                  <a:pt x="46563" y="27637"/>
                  <a:pt x="46052" y="28121"/>
                  <a:pt x="45568" y="28631"/>
                </a:cubicBezTo>
                <a:lnTo>
                  <a:pt x="45542" y="28658"/>
                </a:lnTo>
                <a:cubicBezTo>
                  <a:pt x="45891" y="28147"/>
                  <a:pt x="46241" y="27637"/>
                  <a:pt x="46590" y="27126"/>
                </a:cubicBezTo>
                <a:close/>
                <a:moveTo>
                  <a:pt x="61941" y="24438"/>
                </a:moveTo>
                <a:cubicBezTo>
                  <a:pt x="62532" y="24626"/>
                  <a:pt x="63097" y="24814"/>
                  <a:pt x="63688" y="25029"/>
                </a:cubicBezTo>
                <a:lnTo>
                  <a:pt x="71969" y="28470"/>
                </a:lnTo>
                <a:cubicBezTo>
                  <a:pt x="71969" y="28524"/>
                  <a:pt x="71942" y="28605"/>
                  <a:pt x="71915" y="28658"/>
                </a:cubicBezTo>
                <a:cubicBezTo>
                  <a:pt x="71243" y="28416"/>
                  <a:pt x="70597" y="28174"/>
                  <a:pt x="69925" y="27959"/>
                </a:cubicBezTo>
                <a:lnTo>
                  <a:pt x="61941" y="24438"/>
                </a:lnTo>
                <a:close/>
                <a:moveTo>
                  <a:pt x="101084" y="27502"/>
                </a:moveTo>
                <a:cubicBezTo>
                  <a:pt x="101487" y="27906"/>
                  <a:pt x="101890" y="28282"/>
                  <a:pt x="102294" y="28685"/>
                </a:cubicBezTo>
                <a:lnTo>
                  <a:pt x="100143" y="27637"/>
                </a:lnTo>
                <a:cubicBezTo>
                  <a:pt x="100466" y="27610"/>
                  <a:pt x="100761" y="27556"/>
                  <a:pt x="101057" y="27502"/>
                </a:cubicBezTo>
                <a:close/>
                <a:moveTo>
                  <a:pt x="38041" y="27879"/>
                </a:moveTo>
                <a:lnTo>
                  <a:pt x="38041" y="27879"/>
                </a:lnTo>
                <a:cubicBezTo>
                  <a:pt x="37503" y="28094"/>
                  <a:pt x="36992" y="28336"/>
                  <a:pt x="36455" y="28551"/>
                </a:cubicBezTo>
                <a:lnTo>
                  <a:pt x="36267" y="28605"/>
                </a:lnTo>
                <a:cubicBezTo>
                  <a:pt x="35899" y="28671"/>
                  <a:pt x="35732" y="28697"/>
                  <a:pt x="35692" y="28697"/>
                </a:cubicBezTo>
                <a:cubicBezTo>
                  <a:pt x="35586" y="28697"/>
                  <a:pt x="36370" y="28514"/>
                  <a:pt x="36643" y="28416"/>
                </a:cubicBezTo>
                <a:cubicBezTo>
                  <a:pt x="37073" y="28282"/>
                  <a:pt x="37557" y="28040"/>
                  <a:pt x="38041" y="27879"/>
                </a:cubicBezTo>
                <a:close/>
                <a:moveTo>
                  <a:pt x="102052" y="27932"/>
                </a:moveTo>
                <a:cubicBezTo>
                  <a:pt x="102267" y="28040"/>
                  <a:pt x="102482" y="28174"/>
                  <a:pt x="102724" y="28309"/>
                </a:cubicBezTo>
                <a:cubicBezTo>
                  <a:pt x="102932" y="28448"/>
                  <a:pt x="103140" y="28606"/>
                  <a:pt x="103349" y="28751"/>
                </a:cubicBezTo>
                <a:lnTo>
                  <a:pt x="103349" y="28751"/>
                </a:lnTo>
                <a:cubicBezTo>
                  <a:pt x="102939" y="28527"/>
                  <a:pt x="102549" y="28281"/>
                  <a:pt x="102159" y="28013"/>
                </a:cubicBezTo>
                <a:lnTo>
                  <a:pt x="102052" y="27932"/>
                </a:lnTo>
                <a:close/>
                <a:moveTo>
                  <a:pt x="61027" y="28443"/>
                </a:moveTo>
                <a:lnTo>
                  <a:pt x="61215" y="28497"/>
                </a:lnTo>
                <a:cubicBezTo>
                  <a:pt x="61000" y="28605"/>
                  <a:pt x="60812" y="28712"/>
                  <a:pt x="60597" y="28820"/>
                </a:cubicBezTo>
                <a:cubicBezTo>
                  <a:pt x="60758" y="28712"/>
                  <a:pt x="60892" y="28551"/>
                  <a:pt x="61027" y="28443"/>
                </a:cubicBezTo>
                <a:close/>
                <a:moveTo>
                  <a:pt x="53419" y="28363"/>
                </a:moveTo>
                <a:lnTo>
                  <a:pt x="53419" y="28363"/>
                </a:lnTo>
                <a:cubicBezTo>
                  <a:pt x="53204" y="28524"/>
                  <a:pt x="52988" y="28685"/>
                  <a:pt x="52773" y="28846"/>
                </a:cubicBezTo>
                <a:lnTo>
                  <a:pt x="52773" y="28820"/>
                </a:lnTo>
                <a:lnTo>
                  <a:pt x="52935" y="28578"/>
                </a:lnTo>
                <a:cubicBezTo>
                  <a:pt x="53096" y="28524"/>
                  <a:pt x="53284" y="28443"/>
                  <a:pt x="53419" y="28363"/>
                </a:cubicBezTo>
                <a:close/>
                <a:moveTo>
                  <a:pt x="109284" y="28443"/>
                </a:moveTo>
                <a:cubicBezTo>
                  <a:pt x="109445" y="28497"/>
                  <a:pt x="109579" y="28551"/>
                  <a:pt x="109741" y="28605"/>
                </a:cubicBezTo>
                <a:cubicBezTo>
                  <a:pt x="109848" y="28685"/>
                  <a:pt x="109929" y="28766"/>
                  <a:pt x="110009" y="28846"/>
                </a:cubicBezTo>
                <a:cubicBezTo>
                  <a:pt x="109902" y="28793"/>
                  <a:pt x="109794" y="28712"/>
                  <a:pt x="109687" y="28658"/>
                </a:cubicBezTo>
                <a:cubicBezTo>
                  <a:pt x="109579" y="28605"/>
                  <a:pt x="109418" y="28524"/>
                  <a:pt x="109284" y="28443"/>
                </a:cubicBezTo>
                <a:close/>
                <a:moveTo>
                  <a:pt x="80652" y="27475"/>
                </a:moveTo>
                <a:lnTo>
                  <a:pt x="80652" y="27475"/>
                </a:lnTo>
                <a:cubicBezTo>
                  <a:pt x="80410" y="27932"/>
                  <a:pt x="80168" y="28389"/>
                  <a:pt x="79926" y="28873"/>
                </a:cubicBezTo>
                <a:lnTo>
                  <a:pt x="79899" y="28900"/>
                </a:lnTo>
                <a:lnTo>
                  <a:pt x="79899" y="28739"/>
                </a:lnTo>
                <a:lnTo>
                  <a:pt x="80652" y="27475"/>
                </a:lnTo>
                <a:close/>
                <a:moveTo>
                  <a:pt x="103745" y="27153"/>
                </a:moveTo>
                <a:lnTo>
                  <a:pt x="105251" y="27475"/>
                </a:lnTo>
                <a:cubicBezTo>
                  <a:pt x="105412" y="27986"/>
                  <a:pt x="105654" y="28497"/>
                  <a:pt x="105923" y="29008"/>
                </a:cubicBezTo>
                <a:lnTo>
                  <a:pt x="105735" y="28873"/>
                </a:lnTo>
                <a:lnTo>
                  <a:pt x="104875" y="27852"/>
                </a:lnTo>
                <a:cubicBezTo>
                  <a:pt x="104843" y="27812"/>
                  <a:pt x="104807" y="27796"/>
                  <a:pt x="104772" y="27796"/>
                </a:cubicBezTo>
                <a:cubicBezTo>
                  <a:pt x="104689" y="27796"/>
                  <a:pt x="104614" y="27891"/>
                  <a:pt x="104633" y="27986"/>
                </a:cubicBezTo>
                <a:lnTo>
                  <a:pt x="103961" y="27395"/>
                </a:lnTo>
                <a:lnTo>
                  <a:pt x="103745" y="27153"/>
                </a:lnTo>
                <a:close/>
                <a:moveTo>
                  <a:pt x="50623" y="27664"/>
                </a:moveTo>
                <a:lnTo>
                  <a:pt x="50892" y="27717"/>
                </a:lnTo>
                <a:cubicBezTo>
                  <a:pt x="50219" y="28121"/>
                  <a:pt x="49547" y="28605"/>
                  <a:pt x="48902" y="29088"/>
                </a:cubicBezTo>
                <a:lnTo>
                  <a:pt x="48875" y="29115"/>
                </a:lnTo>
                <a:cubicBezTo>
                  <a:pt x="49198" y="28766"/>
                  <a:pt x="49574" y="28470"/>
                  <a:pt x="49897" y="28121"/>
                </a:cubicBezTo>
                <a:lnTo>
                  <a:pt x="50085" y="27959"/>
                </a:lnTo>
                <a:cubicBezTo>
                  <a:pt x="50273" y="27852"/>
                  <a:pt x="50434" y="27771"/>
                  <a:pt x="50623" y="27664"/>
                </a:cubicBezTo>
                <a:close/>
                <a:moveTo>
                  <a:pt x="93987" y="28739"/>
                </a:moveTo>
                <a:cubicBezTo>
                  <a:pt x="94255" y="28900"/>
                  <a:pt x="94524" y="29088"/>
                  <a:pt x="94793" y="29250"/>
                </a:cubicBezTo>
                <a:cubicBezTo>
                  <a:pt x="94659" y="29223"/>
                  <a:pt x="94551" y="29196"/>
                  <a:pt x="94444" y="29196"/>
                </a:cubicBezTo>
                <a:lnTo>
                  <a:pt x="93745" y="28846"/>
                </a:lnTo>
                <a:lnTo>
                  <a:pt x="93987" y="28739"/>
                </a:lnTo>
                <a:close/>
                <a:moveTo>
                  <a:pt x="35810" y="28873"/>
                </a:moveTo>
                <a:cubicBezTo>
                  <a:pt x="35460" y="29035"/>
                  <a:pt x="35138" y="29196"/>
                  <a:pt x="34788" y="29384"/>
                </a:cubicBezTo>
                <a:cubicBezTo>
                  <a:pt x="34896" y="29250"/>
                  <a:pt x="34949" y="29115"/>
                  <a:pt x="35030" y="28981"/>
                </a:cubicBezTo>
                <a:cubicBezTo>
                  <a:pt x="35030" y="28954"/>
                  <a:pt x="35030" y="28927"/>
                  <a:pt x="35030" y="28900"/>
                </a:cubicBezTo>
                <a:cubicBezTo>
                  <a:pt x="35057" y="28927"/>
                  <a:pt x="35084" y="28927"/>
                  <a:pt x="35111" y="28927"/>
                </a:cubicBezTo>
                <a:cubicBezTo>
                  <a:pt x="35326" y="28900"/>
                  <a:pt x="35568" y="28873"/>
                  <a:pt x="35810" y="28873"/>
                </a:cubicBezTo>
                <a:close/>
                <a:moveTo>
                  <a:pt x="58957" y="28067"/>
                </a:moveTo>
                <a:cubicBezTo>
                  <a:pt x="59145" y="28094"/>
                  <a:pt x="59387" y="28094"/>
                  <a:pt x="59629" y="28121"/>
                </a:cubicBezTo>
                <a:lnTo>
                  <a:pt x="59629" y="28094"/>
                </a:lnTo>
                <a:cubicBezTo>
                  <a:pt x="59925" y="28094"/>
                  <a:pt x="60193" y="28147"/>
                  <a:pt x="60489" y="28228"/>
                </a:cubicBezTo>
                <a:cubicBezTo>
                  <a:pt x="59978" y="28497"/>
                  <a:pt x="59494" y="28766"/>
                  <a:pt x="59010" y="29035"/>
                </a:cubicBezTo>
                <a:cubicBezTo>
                  <a:pt x="58634" y="29223"/>
                  <a:pt x="58285" y="29411"/>
                  <a:pt x="57935" y="29599"/>
                </a:cubicBezTo>
                <a:cubicBezTo>
                  <a:pt x="58285" y="29115"/>
                  <a:pt x="58607" y="28578"/>
                  <a:pt x="58957" y="28067"/>
                </a:cubicBezTo>
                <a:close/>
                <a:moveTo>
                  <a:pt x="64923" y="27713"/>
                </a:moveTo>
                <a:cubicBezTo>
                  <a:pt x="65201" y="27713"/>
                  <a:pt x="66438" y="28798"/>
                  <a:pt x="66646" y="28954"/>
                </a:cubicBezTo>
                <a:cubicBezTo>
                  <a:pt x="66914" y="29169"/>
                  <a:pt x="67210" y="29384"/>
                  <a:pt x="67479" y="29626"/>
                </a:cubicBezTo>
                <a:cubicBezTo>
                  <a:pt x="67398" y="29599"/>
                  <a:pt x="67291" y="29599"/>
                  <a:pt x="67210" y="29599"/>
                </a:cubicBezTo>
                <a:lnTo>
                  <a:pt x="66538" y="29384"/>
                </a:lnTo>
                <a:cubicBezTo>
                  <a:pt x="66514" y="29372"/>
                  <a:pt x="66491" y="29367"/>
                  <a:pt x="66469" y="29367"/>
                </a:cubicBezTo>
                <a:cubicBezTo>
                  <a:pt x="66390" y="29367"/>
                  <a:pt x="66329" y="29435"/>
                  <a:pt x="66350" y="29519"/>
                </a:cubicBezTo>
                <a:lnTo>
                  <a:pt x="66296" y="29519"/>
                </a:lnTo>
                <a:lnTo>
                  <a:pt x="66269" y="29465"/>
                </a:lnTo>
                <a:cubicBezTo>
                  <a:pt x="66269" y="29399"/>
                  <a:pt x="66234" y="29316"/>
                  <a:pt x="66163" y="29316"/>
                </a:cubicBezTo>
                <a:cubicBezTo>
                  <a:pt x="66146" y="29316"/>
                  <a:pt x="66128" y="29320"/>
                  <a:pt x="66108" y="29330"/>
                </a:cubicBezTo>
                <a:cubicBezTo>
                  <a:pt x="65355" y="28524"/>
                  <a:pt x="64683" y="27798"/>
                  <a:pt x="64898" y="27717"/>
                </a:cubicBezTo>
                <a:cubicBezTo>
                  <a:pt x="64905" y="27715"/>
                  <a:pt x="64914" y="27713"/>
                  <a:pt x="64923" y="27713"/>
                </a:cubicBezTo>
                <a:close/>
                <a:moveTo>
                  <a:pt x="84689" y="23875"/>
                </a:moveTo>
                <a:lnTo>
                  <a:pt x="83341" y="25567"/>
                </a:lnTo>
                <a:lnTo>
                  <a:pt x="79926" y="29814"/>
                </a:lnTo>
                <a:lnTo>
                  <a:pt x="79926" y="29626"/>
                </a:lnTo>
                <a:cubicBezTo>
                  <a:pt x="80168" y="29196"/>
                  <a:pt x="80437" y="28739"/>
                  <a:pt x="80706" y="28282"/>
                </a:cubicBezTo>
                <a:cubicBezTo>
                  <a:pt x="81975" y="26780"/>
                  <a:pt x="83318" y="25303"/>
                  <a:pt x="84689" y="23875"/>
                </a:cubicBezTo>
                <a:close/>
                <a:moveTo>
                  <a:pt x="103046" y="28820"/>
                </a:moveTo>
                <a:cubicBezTo>
                  <a:pt x="103504" y="29088"/>
                  <a:pt x="103961" y="29357"/>
                  <a:pt x="104444" y="29599"/>
                </a:cubicBezTo>
                <a:lnTo>
                  <a:pt x="104740" y="29868"/>
                </a:lnTo>
                <a:lnTo>
                  <a:pt x="103665" y="29357"/>
                </a:lnTo>
                <a:cubicBezTo>
                  <a:pt x="103450" y="29169"/>
                  <a:pt x="103235" y="29008"/>
                  <a:pt x="103046" y="28820"/>
                </a:cubicBezTo>
                <a:close/>
                <a:moveTo>
                  <a:pt x="94417" y="24653"/>
                </a:moveTo>
                <a:cubicBezTo>
                  <a:pt x="95304" y="24653"/>
                  <a:pt x="95626" y="24760"/>
                  <a:pt x="95411" y="25029"/>
                </a:cubicBezTo>
                <a:lnTo>
                  <a:pt x="95385" y="25029"/>
                </a:lnTo>
                <a:lnTo>
                  <a:pt x="90868" y="28309"/>
                </a:lnTo>
                <a:cubicBezTo>
                  <a:pt x="90492" y="28497"/>
                  <a:pt x="90115" y="28685"/>
                  <a:pt x="89766" y="28900"/>
                </a:cubicBezTo>
                <a:cubicBezTo>
                  <a:pt x="89658" y="28954"/>
                  <a:pt x="89658" y="29062"/>
                  <a:pt x="89712" y="29142"/>
                </a:cubicBezTo>
                <a:lnTo>
                  <a:pt x="89578" y="29223"/>
                </a:lnTo>
                <a:cubicBezTo>
                  <a:pt x="89094" y="29465"/>
                  <a:pt x="88610" y="29734"/>
                  <a:pt x="88153" y="30002"/>
                </a:cubicBezTo>
                <a:cubicBezTo>
                  <a:pt x="88905" y="29384"/>
                  <a:pt x="89658" y="28712"/>
                  <a:pt x="90357" y="28040"/>
                </a:cubicBezTo>
                <a:lnTo>
                  <a:pt x="91890" y="26750"/>
                </a:lnTo>
                <a:lnTo>
                  <a:pt x="93395" y="25486"/>
                </a:lnTo>
                <a:lnTo>
                  <a:pt x="94417" y="24653"/>
                </a:lnTo>
                <a:close/>
                <a:moveTo>
                  <a:pt x="63419" y="29357"/>
                </a:moveTo>
                <a:cubicBezTo>
                  <a:pt x="63500" y="29384"/>
                  <a:pt x="63554" y="29411"/>
                  <a:pt x="63635" y="29438"/>
                </a:cubicBezTo>
                <a:cubicBezTo>
                  <a:pt x="63661" y="29438"/>
                  <a:pt x="63715" y="29438"/>
                  <a:pt x="63769" y="29384"/>
                </a:cubicBezTo>
                <a:lnTo>
                  <a:pt x="64065" y="29519"/>
                </a:lnTo>
                <a:cubicBezTo>
                  <a:pt x="64360" y="29653"/>
                  <a:pt x="64683" y="29814"/>
                  <a:pt x="64979" y="29949"/>
                </a:cubicBezTo>
                <a:cubicBezTo>
                  <a:pt x="64871" y="30002"/>
                  <a:pt x="64791" y="30056"/>
                  <a:pt x="64710" y="30110"/>
                </a:cubicBezTo>
                <a:cubicBezTo>
                  <a:pt x="64253" y="29868"/>
                  <a:pt x="63823" y="29626"/>
                  <a:pt x="63419" y="29357"/>
                </a:cubicBezTo>
                <a:close/>
                <a:moveTo>
                  <a:pt x="84013" y="25163"/>
                </a:moveTo>
                <a:lnTo>
                  <a:pt x="84013" y="25163"/>
                </a:lnTo>
                <a:cubicBezTo>
                  <a:pt x="83367" y="26212"/>
                  <a:pt x="82642" y="27207"/>
                  <a:pt x="81889" y="28147"/>
                </a:cubicBezTo>
                <a:lnTo>
                  <a:pt x="81889" y="28174"/>
                </a:lnTo>
                <a:cubicBezTo>
                  <a:pt x="81297" y="28900"/>
                  <a:pt x="80652" y="29492"/>
                  <a:pt x="80007" y="30137"/>
                </a:cubicBezTo>
                <a:lnTo>
                  <a:pt x="79926" y="30218"/>
                </a:lnTo>
                <a:lnTo>
                  <a:pt x="79926" y="30164"/>
                </a:lnTo>
                <a:cubicBezTo>
                  <a:pt x="80061" y="30002"/>
                  <a:pt x="80222" y="29841"/>
                  <a:pt x="80303" y="29734"/>
                </a:cubicBezTo>
                <a:cubicBezTo>
                  <a:pt x="81539" y="28201"/>
                  <a:pt x="82749" y="26696"/>
                  <a:pt x="84013" y="25163"/>
                </a:cubicBezTo>
                <a:close/>
                <a:moveTo>
                  <a:pt x="108423" y="28228"/>
                </a:moveTo>
                <a:cubicBezTo>
                  <a:pt x="108719" y="28363"/>
                  <a:pt x="109042" y="28524"/>
                  <a:pt x="109364" y="28685"/>
                </a:cubicBezTo>
                <a:cubicBezTo>
                  <a:pt x="109552" y="28793"/>
                  <a:pt x="109741" y="28900"/>
                  <a:pt x="109929" y="29035"/>
                </a:cubicBezTo>
                <a:cubicBezTo>
                  <a:pt x="109848" y="29035"/>
                  <a:pt x="109821" y="29115"/>
                  <a:pt x="109821" y="29169"/>
                </a:cubicBezTo>
                <a:lnTo>
                  <a:pt x="109794" y="29169"/>
                </a:lnTo>
                <a:cubicBezTo>
                  <a:pt x="109929" y="29545"/>
                  <a:pt x="110036" y="29895"/>
                  <a:pt x="110171" y="30244"/>
                </a:cubicBezTo>
                <a:cubicBezTo>
                  <a:pt x="109606" y="29545"/>
                  <a:pt x="109015" y="28873"/>
                  <a:pt x="108423" y="28228"/>
                </a:cubicBezTo>
                <a:close/>
                <a:moveTo>
                  <a:pt x="41617" y="27502"/>
                </a:moveTo>
                <a:lnTo>
                  <a:pt x="41617" y="27502"/>
                </a:lnTo>
                <a:cubicBezTo>
                  <a:pt x="41160" y="28013"/>
                  <a:pt x="40702" y="28524"/>
                  <a:pt x="40272" y="29062"/>
                </a:cubicBezTo>
                <a:lnTo>
                  <a:pt x="40676" y="28389"/>
                </a:lnTo>
                <a:cubicBezTo>
                  <a:pt x="40700" y="28317"/>
                  <a:pt x="40638" y="28224"/>
                  <a:pt x="40548" y="28224"/>
                </a:cubicBezTo>
                <a:cubicBezTo>
                  <a:pt x="40537" y="28224"/>
                  <a:pt x="40526" y="28225"/>
                  <a:pt x="40514" y="28228"/>
                </a:cubicBezTo>
                <a:lnTo>
                  <a:pt x="40487" y="28228"/>
                </a:lnTo>
                <a:cubicBezTo>
                  <a:pt x="39708" y="28873"/>
                  <a:pt x="38982" y="29572"/>
                  <a:pt x="38283" y="30298"/>
                </a:cubicBezTo>
                <a:cubicBezTo>
                  <a:pt x="38659" y="29626"/>
                  <a:pt x="39063" y="28954"/>
                  <a:pt x="39439" y="28255"/>
                </a:cubicBezTo>
                <a:cubicBezTo>
                  <a:pt x="39439" y="28255"/>
                  <a:pt x="39439" y="28228"/>
                  <a:pt x="39439" y="28228"/>
                </a:cubicBezTo>
                <a:lnTo>
                  <a:pt x="39600" y="28147"/>
                </a:lnTo>
                <a:cubicBezTo>
                  <a:pt x="40272" y="27959"/>
                  <a:pt x="40944" y="27744"/>
                  <a:pt x="41617" y="27502"/>
                </a:cubicBezTo>
                <a:close/>
                <a:moveTo>
                  <a:pt x="65248" y="30083"/>
                </a:moveTo>
                <a:lnTo>
                  <a:pt x="65328" y="30110"/>
                </a:lnTo>
                <a:lnTo>
                  <a:pt x="65140" y="30298"/>
                </a:lnTo>
                <a:lnTo>
                  <a:pt x="64979" y="30244"/>
                </a:lnTo>
                <a:lnTo>
                  <a:pt x="65248" y="30083"/>
                </a:lnTo>
                <a:close/>
                <a:moveTo>
                  <a:pt x="105602" y="27808"/>
                </a:moveTo>
                <a:cubicBezTo>
                  <a:pt x="105616" y="27808"/>
                  <a:pt x="105649" y="27822"/>
                  <a:pt x="105708" y="27852"/>
                </a:cubicBezTo>
                <a:cubicBezTo>
                  <a:pt x="106353" y="28685"/>
                  <a:pt x="106998" y="29519"/>
                  <a:pt x="107697" y="30325"/>
                </a:cubicBezTo>
                <a:cubicBezTo>
                  <a:pt x="107267" y="29976"/>
                  <a:pt x="106837" y="29680"/>
                  <a:pt x="106434" y="29357"/>
                </a:cubicBezTo>
                <a:cubicBezTo>
                  <a:pt x="106380" y="29304"/>
                  <a:pt x="106326" y="29250"/>
                  <a:pt x="106299" y="29169"/>
                </a:cubicBezTo>
                <a:cubicBezTo>
                  <a:pt x="106111" y="28900"/>
                  <a:pt x="105977" y="28605"/>
                  <a:pt x="105842" y="28282"/>
                </a:cubicBezTo>
                <a:cubicBezTo>
                  <a:pt x="105737" y="27988"/>
                  <a:pt x="105550" y="27808"/>
                  <a:pt x="105602" y="27808"/>
                </a:cubicBezTo>
                <a:close/>
                <a:moveTo>
                  <a:pt x="57102" y="28174"/>
                </a:moveTo>
                <a:lnTo>
                  <a:pt x="57102" y="28174"/>
                </a:lnTo>
                <a:cubicBezTo>
                  <a:pt x="56080" y="28873"/>
                  <a:pt x="55085" y="29599"/>
                  <a:pt x="54118" y="30352"/>
                </a:cubicBezTo>
                <a:cubicBezTo>
                  <a:pt x="54817" y="29707"/>
                  <a:pt x="55462" y="29008"/>
                  <a:pt x="56026" y="28228"/>
                </a:cubicBezTo>
                <a:cubicBezTo>
                  <a:pt x="56376" y="28228"/>
                  <a:pt x="56752" y="28201"/>
                  <a:pt x="57102" y="28174"/>
                </a:cubicBezTo>
                <a:close/>
                <a:moveTo>
                  <a:pt x="91002" y="30164"/>
                </a:moveTo>
                <a:lnTo>
                  <a:pt x="91917" y="30460"/>
                </a:lnTo>
                <a:lnTo>
                  <a:pt x="90976" y="30191"/>
                </a:lnTo>
                <a:lnTo>
                  <a:pt x="91002" y="30164"/>
                </a:lnTo>
                <a:close/>
                <a:moveTo>
                  <a:pt x="78206" y="30244"/>
                </a:moveTo>
                <a:lnTo>
                  <a:pt x="78206" y="30486"/>
                </a:lnTo>
                <a:lnTo>
                  <a:pt x="78071" y="30271"/>
                </a:lnTo>
                <a:lnTo>
                  <a:pt x="78071" y="30271"/>
                </a:lnTo>
                <a:cubicBezTo>
                  <a:pt x="78087" y="30279"/>
                  <a:pt x="78103" y="30282"/>
                  <a:pt x="78118" y="30282"/>
                </a:cubicBezTo>
                <a:cubicBezTo>
                  <a:pt x="78154" y="30282"/>
                  <a:pt x="78187" y="30263"/>
                  <a:pt x="78206" y="30244"/>
                </a:cubicBezTo>
                <a:close/>
                <a:moveTo>
                  <a:pt x="65570" y="30191"/>
                </a:moveTo>
                <a:cubicBezTo>
                  <a:pt x="65893" y="30352"/>
                  <a:pt x="66189" y="30486"/>
                  <a:pt x="66484" y="30648"/>
                </a:cubicBezTo>
                <a:lnTo>
                  <a:pt x="66215" y="30594"/>
                </a:lnTo>
                <a:cubicBezTo>
                  <a:pt x="65947" y="30540"/>
                  <a:pt x="65678" y="30460"/>
                  <a:pt x="65409" y="30379"/>
                </a:cubicBezTo>
                <a:lnTo>
                  <a:pt x="65570" y="30191"/>
                </a:lnTo>
                <a:close/>
                <a:moveTo>
                  <a:pt x="67909" y="28094"/>
                </a:moveTo>
                <a:lnTo>
                  <a:pt x="67909" y="28094"/>
                </a:lnTo>
                <a:cubicBezTo>
                  <a:pt x="69173" y="28524"/>
                  <a:pt x="70463" y="28927"/>
                  <a:pt x="71780" y="29250"/>
                </a:cubicBezTo>
                <a:cubicBezTo>
                  <a:pt x="71754" y="29330"/>
                  <a:pt x="71727" y="29384"/>
                  <a:pt x="71700" y="29465"/>
                </a:cubicBezTo>
                <a:cubicBezTo>
                  <a:pt x="71666" y="29632"/>
                  <a:pt x="71820" y="29758"/>
                  <a:pt x="71960" y="29758"/>
                </a:cubicBezTo>
                <a:cubicBezTo>
                  <a:pt x="72046" y="29758"/>
                  <a:pt x="72126" y="29711"/>
                  <a:pt x="72157" y="29599"/>
                </a:cubicBezTo>
                <a:lnTo>
                  <a:pt x="72157" y="29626"/>
                </a:lnTo>
                <a:lnTo>
                  <a:pt x="72211" y="29384"/>
                </a:lnTo>
                <a:lnTo>
                  <a:pt x="72399" y="29465"/>
                </a:lnTo>
                <a:cubicBezTo>
                  <a:pt x="72426" y="29478"/>
                  <a:pt x="72446" y="29485"/>
                  <a:pt x="72466" y="29485"/>
                </a:cubicBezTo>
                <a:cubicBezTo>
                  <a:pt x="72486" y="29485"/>
                  <a:pt x="72506" y="29478"/>
                  <a:pt x="72533" y="29465"/>
                </a:cubicBezTo>
                <a:lnTo>
                  <a:pt x="72587" y="29492"/>
                </a:lnTo>
                <a:lnTo>
                  <a:pt x="72802" y="29787"/>
                </a:lnTo>
                <a:cubicBezTo>
                  <a:pt x="72775" y="30056"/>
                  <a:pt x="72748" y="30352"/>
                  <a:pt x="72721" y="30648"/>
                </a:cubicBezTo>
                <a:cubicBezTo>
                  <a:pt x="72049" y="30298"/>
                  <a:pt x="71350" y="30002"/>
                  <a:pt x="70678" y="29653"/>
                </a:cubicBezTo>
                <a:cubicBezTo>
                  <a:pt x="69737" y="29169"/>
                  <a:pt x="68823" y="28658"/>
                  <a:pt x="67909" y="28094"/>
                </a:cubicBezTo>
                <a:close/>
                <a:moveTo>
                  <a:pt x="90465" y="30460"/>
                </a:moveTo>
                <a:cubicBezTo>
                  <a:pt x="90572" y="30540"/>
                  <a:pt x="90707" y="30621"/>
                  <a:pt x="90814" y="30701"/>
                </a:cubicBezTo>
                <a:cubicBezTo>
                  <a:pt x="90653" y="30648"/>
                  <a:pt x="90465" y="30621"/>
                  <a:pt x="90303" y="30567"/>
                </a:cubicBezTo>
                <a:cubicBezTo>
                  <a:pt x="90357" y="30540"/>
                  <a:pt x="90411" y="30513"/>
                  <a:pt x="90465" y="30460"/>
                </a:cubicBezTo>
                <a:close/>
                <a:moveTo>
                  <a:pt x="62290" y="29062"/>
                </a:moveTo>
                <a:lnTo>
                  <a:pt x="62505" y="29223"/>
                </a:lnTo>
                <a:cubicBezTo>
                  <a:pt x="62022" y="29734"/>
                  <a:pt x="61511" y="30218"/>
                  <a:pt x="61027" y="30755"/>
                </a:cubicBezTo>
                <a:cubicBezTo>
                  <a:pt x="61484" y="30218"/>
                  <a:pt x="61887" y="29653"/>
                  <a:pt x="62290" y="29062"/>
                </a:cubicBezTo>
                <a:close/>
                <a:moveTo>
                  <a:pt x="67371" y="30029"/>
                </a:moveTo>
                <a:lnTo>
                  <a:pt x="68554" y="30513"/>
                </a:lnTo>
                <a:lnTo>
                  <a:pt x="68662" y="30594"/>
                </a:lnTo>
                <a:cubicBezTo>
                  <a:pt x="68689" y="30648"/>
                  <a:pt x="68742" y="30728"/>
                  <a:pt x="68796" y="30782"/>
                </a:cubicBezTo>
                <a:cubicBezTo>
                  <a:pt x="68393" y="30567"/>
                  <a:pt x="68017" y="30379"/>
                  <a:pt x="67640" y="30164"/>
                </a:cubicBezTo>
                <a:lnTo>
                  <a:pt x="67371" y="30029"/>
                </a:lnTo>
                <a:close/>
                <a:moveTo>
                  <a:pt x="91970" y="29653"/>
                </a:moveTo>
                <a:cubicBezTo>
                  <a:pt x="92589" y="30083"/>
                  <a:pt x="93207" y="30513"/>
                  <a:pt x="93825" y="30943"/>
                </a:cubicBezTo>
                <a:lnTo>
                  <a:pt x="91164" y="30056"/>
                </a:lnTo>
                <a:cubicBezTo>
                  <a:pt x="91433" y="29922"/>
                  <a:pt x="91701" y="29787"/>
                  <a:pt x="91970" y="29653"/>
                </a:cubicBezTo>
                <a:close/>
                <a:moveTo>
                  <a:pt x="69226" y="30782"/>
                </a:moveTo>
                <a:lnTo>
                  <a:pt x="69307" y="30809"/>
                </a:lnTo>
                <a:lnTo>
                  <a:pt x="69441" y="30917"/>
                </a:lnTo>
                <a:cubicBezTo>
                  <a:pt x="69441" y="30943"/>
                  <a:pt x="69415" y="30970"/>
                  <a:pt x="69415" y="30997"/>
                </a:cubicBezTo>
                <a:lnTo>
                  <a:pt x="69280" y="30863"/>
                </a:lnTo>
                <a:lnTo>
                  <a:pt x="69226" y="30782"/>
                </a:lnTo>
                <a:close/>
                <a:moveTo>
                  <a:pt x="96084" y="27986"/>
                </a:moveTo>
                <a:cubicBezTo>
                  <a:pt x="97508" y="29035"/>
                  <a:pt x="98933" y="30029"/>
                  <a:pt x="100385" y="30997"/>
                </a:cubicBezTo>
                <a:cubicBezTo>
                  <a:pt x="99471" y="30567"/>
                  <a:pt x="98503" y="30191"/>
                  <a:pt x="97535" y="29895"/>
                </a:cubicBezTo>
                <a:lnTo>
                  <a:pt x="97535" y="29895"/>
                </a:lnTo>
                <a:lnTo>
                  <a:pt x="97562" y="29922"/>
                </a:lnTo>
                <a:lnTo>
                  <a:pt x="94470" y="28578"/>
                </a:lnTo>
                <a:cubicBezTo>
                  <a:pt x="95008" y="28363"/>
                  <a:pt x="95546" y="28147"/>
                  <a:pt x="96084" y="27986"/>
                </a:cubicBezTo>
                <a:close/>
                <a:moveTo>
                  <a:pt x="74899" y="25835"/>
                </a:moveTo>
                <a:cubicBezTo>
                  <a:pt x="74953" y="25889"/>
                  <a:pt x="75006" y="25943"/>
                  <a:pt x="75033" y="25997"/>
                </a:cubicBezTo>
                <a:cubicBezTo>
                  <a:pt x="75625" y="26884"/>
                  <a:pt x="76243" y="27771"/>
                  <a:pt x="76861" y="28658"/>
                </a:cubicBezTo>
                <a:cubicBezTo>
                  <a:pt x="76888" y="28712"/>
                  <a:pt x="76915" y="28766"/>
                  <a:pt x="76969" y="28793"/>
                </a:cubicBezTo>
                <a:cubicBezTo>
                  <a:pt x="77372" y="29492"/>
                  <a:pt x="77776" y="30191"/>
                  <a:pt x="78179" y="30890"/>
                </a:cubicBezTo>
                <a:lnTo>
                  <a:pt x="78206" y="30863"/>
                </a:lnTo>
                <a:lnTo>
                  <a:pt x="78206" y="30997"/>
                </a:lnTo>
                <a:lnTo>
                  <a:pt x="78206" y="31024"/>
                </a:lnTo>
                <a:cubicBezTo>
                  <a:pt x="78125" y="30917"/>
                  <a:pt x="78017" y="30809"/>
                  <a:pt x="77937" y="30701"/>
                </a:cubicBezTo>
                <a:cubicBezTo>
                  <a:pt x="76808" y="29223"/>
                  <a:pt x="75786" y="27717"/>
                  <a:pt x="74845" y="26131"/>
                </a:cubicBezTo>
                <a:cubicBezTo>
                  <a:pt x="74845" y="26024"/>
                  <a:pt x="74899" y="25943"/>
                  <a:pt x="74899" y="25835"/>
                </a:cubicBezTo>
                <a:close/>
                <a:moveTo>
                  <a:pt x="38390" y="28443"/>
                </a:moveTo>
                <a:lnTo>
                  <a:pt x="38390" y="28443"/>
                </a:lnTo>
                <a:cubicBezTo>
                  <a:pt x="38068" y="28685"/>
                  <a:pt x="37772" y="28954"/>
                  <a:pt x="37503" y="29250"/>
                </a:cubicBezTo>
                <a:cubicBezTo>
                  <a:pt x="36804" y="29814"/>
                  <a:pt x="36078" y="30433"/>
                  <a:pt x="35406" y="31051"/>
                </a:cubicBezTo>
                <a:cubicBezTo>
                  <a:pt x="35836" y="30406"/>
                  <a:pt x="36240" y="29761"/>
                  <a:pt x="36643" y="29088"/>
                </a:cubicBezTo>
                <a:cubicBezTo>
                  <a:pt x="36697" y="28981"/>
                  <a:pt x="36643" y="28846"/>
                  <a:pt x="36535" y="28820"/>
                </a:cubicBezTo>
                <a:lnTo>
                  <a:pt x="36697" y="28739"/>
                </a:lnTo>
                <a:cubicBezTo>
                  <a:pt x="37261" y="28658"/>
                  <a:pt x="37826" y="28551"/>
                  <a:pt x="38390" y="28443"/>
                </a:cubicBezTo>
                <a:close/>
                <a:moveTo>
                  <a:pt x="89739" y="30917"/>
                </a:moveTo>
                <a:lnTo>
                  <a:pt x="90303" y="31239"/>
                </a:lnTo>
                <a:cubicBezTo>
                  <a:pt x="89954" y="31212"/>
                  <a:pt x="89631" y="31212"/>
                  <a:pt x="89309" y="31185"/>
                </a:cubicBezTo>
                <a:lnTo>
                  <a:pt x="89739" y="30917"/>
                </a:lnTo>
                <a:close/>
                <a:moveTo>
                  <a:pt x="105923" y="27610"/>
                </a:moveTo>
                <a:lnTo>
                  <a:pt x="107912" y="28013"/>
                </a:lnTo>
                <a:lnTo>
                  <a:pt x="108101" y="28094"/>
                </a:lnTo>
                <a:cubicBezTo>
                  <a:pt x="108074" y="28121"/>
                  <a:pt x="108074" y="28174"/>
                  <a:pt x="108074" y="28228"/>
                </a:cubicBezTo>
                <a:cubicBezTo>
                  <a:pt x="108450" y="29277"/>
                  <a:pt x="108934" y="30298"/>
                  <a:pt x="109526" y="31266"/>
                </a:cubicBezTo>
                <a:cubicBezTo>
                  <a:pt x="108558" y="30244"/>
                  <a:pt x="107590" y="29277"/>
                  <a:pt x="106595" y="28309"/>
                </a:cubicBezTo>
                <a:lnTo>
                  <a:pt x="105923" y="27610"/>
                </a:lnTo>
                <a:close/>
                <a:moveTo>
                  <a:pt x="90787" y="30298"/>
                </a:moveTo>
                <a:cubicBezTo>
                  <a:pt x="91298" y="30379"/>
                  <a:pt x="92051" y="30755"/>
                  <a:pt x="92508" y="30890"/>
                </a:cubicBezTo>
                <a:lnTo>
                  <a:pt x="93798" y="31266"/>
                </a:lnTo>
                <a:cubicBezTo>
                  <a:pt x="93728" y="31269"/>
                  <a:pt x="93657" y="31271"/>
                  <a:pt x="93586" y="31271"/>
                </a:cubicBezTo>
                <a:cubicBezTo>
                  <a:pt x="93086" y="31271"/>
                  <a:pt x="92572" y="31189"/>
                  <a:pt x="92078" y="31024"/>
                </a:cubicBezTo>
                <a:cubicBezTo>
                  <a:pt x="91782" y="30917"/>
                  <a:pt x="91083" y="30486"/>
                  <a:pt x="90707" y="30325"/>
                </a:cubicBezTo>
                <a:lnTo>
                  <a:pt x="90787" y="30298"/>
                </a:lnTo>
                <a:close/>
                <a:moveTo>
                  <a:pt x="60435" y="28685"/>
                </a:moveTo>
                <a:lnTo>
                  <a:pt x="59629" y="29357"/>
                </a:lnTo>
                <a:lnTo>
                  <a:pt x="59575" y="29411"/>
                </a:lnTo>
                <a:cubicBezTo>
                  <a:pt x="58527" y="30029"/>
                  <a:pt x="57505" y="30675"/>
                  <a:pt x="56537" y="31347"/>
                </a:cubicBezTo>
                <a:cubicBezTo>
                  <a:pt x="56698" y="31185"/>
                  <a:pt x="56833" y="31024"/>
                  <a:pt x="56994" y="30836"/>
                </a:cubicBezTo>
                <a:cubicBezTo>
                  <a:pt x="58150" y="30110"/>
                  <a:pt x="59279" y="29411"/>
                  <a:pt x="60435" y="28685"/>
                </a:cubicBezTo>
                <a:close/>
                <a:moveTo>
                  <a:pt x="42450" y="27233"/>
                </a:moveTo>
                <a:lnTo>
                  <a:pt x="42450" y="27233"/>
                </a:lnTo>
                <a:cubicBezTo>
                  <a:pt x="41885" y="27959"/>
                  <a:pt x="41401" y="28739"/>
                  <a:pt x="40998" y="29545"/>
                </a:cubicBezTo>
                <a:cubicBezTo>
                  <a:pt x="40667" y="30141"/>
                  <a:pt x="40336" y="30737"/>
                  <a:pt x="40020" y="31347"/>
                </a:cubicBezTo>
                <a:lnTo>
                  <a:pt x="40020" y="31347"/>
                </a:lnTo>
                <a:lnTo>
                  <a:pt x="42074" y="27314"/>
                </a:lnTo>
                <a:lnTo>
                  <a:pt x="42127" y="27314"/>
                </a:lnTo>
                <a:lnTo>
                  <a:pt x="42450" y="27233"/>
                </a:lnTo>
                <a:close/>
                <a:moveTo>
                  <a:pt x="58688" y="28094"/>
                </a:moveTo>
                <a:cubicBezTo>
                  <a:pt x="58446" y="28470"/>
                  <a:pt x="57854" y="29304"/>
                  <a:pt x="57424" y="29895"/>
                </a:cubicBezTo>
                <a:cubicBezTo>
                  <a:pt x="56591" y="30352"/>
                  <a:pt x="55784" y="30836"/>
                  <a:pt x="54978" y="31374"/>
                </a:cubicBezTo>
                <a:lnTo>
                  <a:pt x="54978" y="31374"/>
                </a:lnTo>
                <a:cubicBezTo>
                  <a:pt x="55596" y="30675"/>
                  <a:pt x="56241" y="30002"/>
                  <a:pt x="56860" y="29357"/>
                </a:cubicBezTo>
                <a:cubicBezTo>
                  <a:pt x="57344" y="28900"/>
                  <a:pt x="57828" y="28470"/>
                  <a:pt x="58365" y="28094"/>
                </a:cubicBezTo>
                <a:close/>
                <a:moveTo>
                  <a:pt x="90062" y="30701"/>
                </a:moveTo>
                <a:cubicBezTo>
                  <a:pt x="90223" y="30782"/>
                  <a:pt x="90357" y="30836"/>
                  <a:pt x="90519" y="30863"/>
                </a:cubicBezTo>
                <a:cubicBezTo>
                  <a:pt x="91352" y="31078"/>
                  <a:pt x="92185" y="31347"/>
                  <a:pt x="93019" y="31616"/>
                </a:cubicBezTo>
                <a:cubicBezTo>
                  <a:pt x="92293" y="31454"/>
                  <a:pt x="91567" y="31347"/>
                  <a:pt x="90814" y="31293"/>
                </a:cubicBezTo>
                <a:cubicBezTo>
                  <a:pt x="90525" y="31135"/>
                  <a:pt x="90236" y="30977"/>
                  <a:pt x="89971" y="30769"/>
                </a:cubicBezTo>
                <a:lnTo>
                  <a:pt x="89971" y="30769"/>
                </a:lnTo>
                <a:lnTo>
                  <a:pt x="90062" y="30701"/>
                </a:lnTo>
                <a:close/>
                <a:moveTo>
                  <a:pt x="98422" y="27825"/>
                </a:moveTo>
                <a:lnTo>
                  <a:pt x="98422" y="27852"/>
                </a:lnTo>
                <a:cubicBezTo>
                  <a:pt x="98315" y="27879"/>
                  <a:pt x="98261" y="28067"/>
                  <a:pt x="98342" y="28147"/>
                </a:cubicBezTo>
                <a:cubicBezTo>
                  <a:pt x="99713" y="29438"/>
                  <a:pt x="101138" y="30621"/>
                  <a:pt x="102643" y="31723"/>
                </a:cubicBezTo>
                <a:lnTo>
                  <a:pt x="96783" y="27906"/>
                </a:lnTo>
                <a:cubicBezTo>
                  <a:pt x="97347" y="27906"/>
                  <a:pt x="97885" y="27879"/>
                  <a:pt x="98422" y="27825"/>
                </a:cubicBezTo>
                <a:close/>
                <a:moveTo>
                  <a:pt x="74630" y="27126"/>
                </a:moveTo>
                <a:cubicBezTo>
                  <a:pt x="75463" y="28013"/>
                  <a:pt x="76297" y="28954"/>
                  <a:pt x="77050" y="29949"/>
                </a:cubicBezTo>
                <a:lnTo>
                  <a:pt x="77480" y="30486"/>
                </a:lnTo>
                <a:cubicBezTo>
                  <a:pt x="77668" y="30728"/>
                  <a:pt x="77856" y="30970"/>
                  <a:pt x="78044" y="31212"/>
                </a:cubicBezTo>
                <a:cubicBezTo>
                  <a:pt x="77996" y="31284"/>
                  <a:pt x="78034" y="31378"/>
                  <a:pt x="78119" y="31378"/>
                </a:cubicBezTo>
                <a:cubicBezTo>
                  <a:pt x="78130" y="31378"/>
                  <a:pt x="78140" y="31376"/>
                  <a:pt x="78152" y="31374"/>
                </a:cubicBezTo>
                <a:lnTo>
                  <a:pt x="78179" y="31427"/>
                </a:lnTo>
                <a:cubicBezTo>
                  <a:pt x="78204" y="31528"/>
                  <a:pt x="78206" y="31651"/>
                  <a:pt x="78206" y="31777"/>
                </a:cubicBezTo>
                <a:lnTo>
                  <a:pt x="78206" y="31777"/>
                </a:lnTo>
                <a:lnTo>
                  <a:pt x="77856" y="31400"/>
                </a:lnTo>
                <a:cubicBezTo>
                  <a:pt x="76673" y="30164"/>
                  <a:pt x="75571" y="28846"/>
                  <a:pt x="74549" y="27449"/>
                </a:cubicBezTo>
                <a:lnTo>
                  <a:pt x="74630" y="27126"/>
                </a:lnTo>
                <a:close/>
                <a:moveTo>
                  <a:pt x="50972" y="30621"/>
                </a:moveTo>
                <a:lnTo>
                  <a:pt x="50972" y="30621"/>
                </a:lnTo>
                <a:cubicBezTo>
                  <a:pt x="50542" y="31051"/>
                  <a:pt x="50112" y="31454"/>
                  <a:pt x="49682" y="31857"/>
                </a:cubicBezTo>
                <a:cubicBezTo>
                  <a:pt x="49897" y="31642"/>
                  <a:pt x="50112" y="31427"/>
                  <a:pt x="50354" y="31212"/>
                </a:cubicBezTo>
                <a:cubicBezTo>
                  <a:pt x="50542" y="31024"/>
                  <a:pt x="50757" y="30809"/>
                  <a:pt x="50972" y="30621"/>
                </a:cubicBezTo>
                <a:close/>
                <a:moveTo>
                  <a:pt x="62909" y="29545"/>
                </a:moveTo>
                <a:cubicBezTo>
                  <a:pt x="63231" y="29761"/>
                  <a:pt x="63554" y="30002"/>
                  <a:pt x="63903" y="30244"/>
                </a:cubicBezTo>
                <a:cubicBezTo>
                  <a:pt x="64011" y="30298"/>
                  <a:pt x="64092" y="30352"/>
                  <a:pt x="64199" y="30406"/>
                </a:cubicBezTo>
                <a:cubicBezTo>
                  <a:pt x="63366" y="30917"/>
                  <a:pt x="62559" y="31454"/>
                  <a:pt x="61780" y="32019"/>
                </a:cubicBezTo>
                <a:cubicBezTo>
                  <a:pt x="62425" y="31347"/>
                  <a:pt x="63231" y="30433"/>
                  <a:pt x="62828" y="29626"/>
                </a:cubicBezTo>
                <a:lnTo>
                  <a:pt x="62909" y="29545"/>
                </a:lnTo>
                <a:close/>
                <a:moveTo>
                  <a:pt x="72694" y="31616"/>
                </a:moveTo>
                <a:cubicBezTo>
                  <a:pt x="73017" y="31723"/>
                  <a:pt x="73367" y="31831"/>
                  <a:pt x="73743" y="31911"/>
                </a:cubicBezTo>
                <a:lnTo>
                  <a:pt x="73850" y="31938"/>
                </a:lnTo>
                <a:cubicBezTo>
                  <a:pt x="73877" y="32019"/>
                  <a:pt x="73904" y="32099"/>
                  <a:pt x="73958" y="32180"/>
                </a:cubicBezTo>
                <a:cubicBezTo>
                  <a:pt x="73528" y="32019"/>
                  <a:pt x="73098" y="31831"/>
                  <a:pt x="72694" y="31616"/>
                </a:cubicBezTo>
                <a:close/>
                <a:moveTo>
                  <a:pt x="56914" y="30567"/>
                </a:moveTo>
                <a:lnTo>
                  <a:pt x="56860" y="30621"/>
                </a:lnTo>
                <a:lnTo>
                  <a:pt x="54171" y="32288"/>
                </a:lnTo>
                <a:lnTo>
                  <a:pt x="54171" y="32288"/>
                </a:lnTo>
                <a:cubicBezTo>
                  <a:pt x="55059" y="31696"/>
                  <a:pt x="55973" y="31105"/>
                  <a:pt x="56914" y="30567"/>
                </a:cubicBezTo>
                <a:close/>
                <a:moveTo>
                  <a:pt x="65006" y="30755"/>
                </a:moveTo>
                <a:cubicBezTo>
                  <a:pt x="65355" y="30863"/>
                  <a:pt x="65705" y="30970"/>
                  <a:pt x="66054" y="31024"/>
                </a:cubicBezTo>
                <a:cubicBezTo>
                  <a:pt x="65785" y="31185"/>
                  <a:pt x="65490" y="31347"/>
                  <a:pt x="65194" y="31508"/>
                </a:cubicBezTo>
                <a:cubicBezTo>
                  <a:pt x="64549" y="31777"/>
                  <a:pt x="63957" y="32019"/>
                  <a:pt x="63366" y="32315"/>
                </a:cubicBezTo>
                <a:lnTo>
                  <a:pt x="63393" y="32288"/>
                </a:lnTo>
                <a:cubicBezTo>
                  <a:pt x="63930" y="31777"/>
                  <a:pt x="64495" y="31266"/>
                  <a:pt x="65006" y="30755"/>
                </a:cubicBezTo>
                <a:close/>
                <a:moveTo>
                  <a:pt x="102132" y="30137"/>
                </a:moveTo>
                <a:lnTo>
                  <a:pt x="102132" y="30137"/>
                </a:lnTo>
                <a:cubicBezTo>
                  <a:pt x="102939" y="30567"/>
                  <a:pt x="103745" y="30943"/>
                  <a:pt x="104579" y="31320"/>
                </a:cubicBezTo>
                <a:cubicBezTo>
                  <a:pt x="105090" y="31642"/>
                  <a:pt x="105574" y="31992"/>
                  <a:pt x="106057" y="32341"/>
                </a:cubicBezTo>
                <a:cubicBezTo>
                  <a:pt x="105117" y="31965"/>
                  <a:pt x="104176" y="31535"/>
                  <a:pt x="103262" y="31024"/>
                </a:cubicBezTo>
                <a:lnTo>
                  <a:pt x="103262" y="31051"/>
                </a:lnTo>
                <a:lnTo>
                  <a:pt x="102132" y="30137"/>
                </a:lnTo>
                <a:close/>
                <a:moveTo>
                  <a:pt x="88932" y="31427"/>
                </a:moveTo>
                <a:cubicBezTo>
                  <a:pt x="89443" y="31481"/>
                  <a:pt x="90357" y="31535"/>
                  <a:pt x="90922" y="31562"/>
                </a:cubicBezTo>
                <a:cubicBezTo>
                  <a:pt x="91433" y="31857"/>
                  <a:pt x="91970" y="32126"/>
                  <a:pt x="92508" y="32368"/>
                </a:cubicBezTo>
                <a:lnTo>
                  <a:pt x="92239" y="32315"/>
                </a:lnTo>
                <a:cubicBezTo>
                  <a:pt x="91970" y="32261"/>
                  <a:pt x="89631" y="31750"/>
                  <a:pt x="88852" y="31508"/>
                </a:cubicBezTo>
                <a:lnTo>
                  <a:pt x="88932" y="31427"/>
                </a:lnTo>
                <a:close/>
                <a:moveTo>
                  <a:pt x="82319" y="28013"/>
                </a:moveTo>
                <a:lnTo>
                  <a:pt x="82319" y="28013"/>
                </a:lnTo>
                <a:cubicBezTo>
                  <a:pt x="81674" y="29142"/>
                  <a:pt x="81082" y="30271"/>
                  <a:pt x="80491" y="31400"/>
                </a:cubicBezTo>
                <a:lnTo>
                  <a:pt x="80491" y="31427"/>
                </a:lnTo>
                <a:cubicBezTo>
                  <a:pt x="80303" y="31777"/>
                  <a:pt x="80141" y="32126"/>
                  <a:pt x="80007" y="32476"/>
                </a:cubicBezTo>
                <a:cubicBezTo>
                  <a:pt x="80007" y="32261"/>
                  <a:pt x="79980" y="32046"/>
                  <a:pt x="79980" y="31831"/>
                </a:cubicBezTo>
                <a:cubicBezTo>
                  <a:pt x="79953" y="31400"/>
                  <a:pt x="79926" y="30943"/>
                  <a:pt x="79926" y="30486"/>
                </a:cubicBezTo>
                <a:cubicBezTo>
                  <a:pt x="80813" y="29761"/>
                  <a:pt x="81620" y="28927"/>
                  <a:pt x="82319" y="28013"/>
                </a:cubicBezTo>
                <a:close/>
                <a:moveTo>
                  <a:pt x="50166" y="30191"/>
                </a:moveTo>
                <a:lnTo>
                  <a:pt x="50166" y="30191"/>
                </a:lnTo>
                <a:cubicBezTo>
                  <a:pt x="49225" y="31024"/>
                  <a:pt x="48257" y="31804"/>
                  <a:pt x="47235" y="32503"/>
                </a:cubicBezTo>
                <a:cubicBezTo>
                  <a:pt x="48149" y="31669"/>
                  <a:pt x="49117" y="30890"/>
                  <a:pt x="50166" y="30191"/>
                </a:cubicBezTo>
                <a:close/>
                <a:moveTo>
                  <a:pt x="36320" y="28927"/>
                </a:moveTo>
                <a:cubicBezTo>
                  <a:pt x="35218" y="30083"/>
                  <a:pt x="34143" y="31293"/>
                  <a:pt x="33121" y="32556"/>
                </a:cubicBezTo>
                <a:lnTo>
                  <a:pt x="33094" y="32556"/>
                </a:lnTo>
                <a:cubicBezTo>
                  <a:pt x="33605" y="31669"/>
                  <a:pt x="34116" y="30755"/>
                  <a:pt x="34573" y="29814"/>
                </a:cubicBezTo>
                <a:cubicBezTo>
                  <a:pt x="35164" y="29492"/>
                  <a:pt x="35729" y="29196"/>
                  <a:pt x="36320" y="28927"/>
                </a:cubicBezTo>
                <a:close/>
                <a:moveTo>
                  <a:pt x="53634" y="29465"/>
                </a:moveTo>
                <a:lnTo>
                  <a:pt x="53634" y="29465"/>
                </a:lnTo>
                <a:cubicBezTo>
                  <a:pt x="52800" y="30486"/>
                  <a:pt x="51913" y="31454"/>
                  <a:pt x="50972" y="32395"/>
                </a:cubicBezTo>
                <a:lnTo>
                  <a:pt x="50972" y="32368"/>
                </a:lnTo>
                <a:cubicBezTo>
                  <a:pt x="50892" y="32449"/>
                  <a:pt x="50811" y="32530"/>
                  <a:pt x="50730" y="32610"/>
                </a:cubicBezTo>
                <a:cubicBezTo>
                  <a:pt x="51591" y="31589"/>
                  <a:pt x="52478" y="30621"/>
                  <a:pt x="53392" y="29707"/>
                </a:cubicBezTo>
                <a:cubicBezTo>
                  <a:pt x="53472" y="29626"/>
                  <a:pt x="53553" y="29545"/>
                  <a:pt x="53634" y="29465"/>
                </a:cubicBezTo>
                <a:close/>
                <a:moveTo>
                  <a:pt x="94497" y="31454"/>
                </a:moveTo>
                <a:lnTo>
                  <a:pt x="94712" y="31535"/>
                </a:lnTo>
                <a:cubicBezTo>
                  <a:pt x="95304" y="31911"/>
                  <a:pt x="95895" y="32288"/>
                  <a:pt x="96487" y="32637"/>
                </a:cubicBezTo>
                <a:cubicBezTo>
                  <a:pt x="95492" y="32234"/>
                  <a:pt x="94444" y="31857"/>
                  <a:pt x="93422" y="31508"/>
                </a:cubicBezTo>
                <a:lnTo>
                  <a:pt x="93422" y="31508"/>
                </a:lnTo>
                <a:cubicBezTo>
                  <a:pt x="93516" y="31515"/>
                  <a:pt x="93609" y="31519"/>
                  <a:pt x="93703" y="31519"/>
                </a:cubicBezTo>
                <a:cubicBezTo>
                  <a:pt x="93961" y="31519"/>
                  <a:pt x="94222" y="31494"/>
                  <a:pt x="94497" y="31454"/>
                </a:cubicBezTo>
                <a:close/>
                <a:moveTo>
                  <a:pt x="74523" y="27690"/>
                </a:moveTo>
                <a:cubicBezTo>
                  <a:pt x="75652" y="29223"/>
                  <a:pt x="76888" y="30701"/>
                  <a:pt x="78233" y="32046"/>
                </a:cubicBezTo>
                <a:lnTo>
                  <a:pt x="78233" y="32664"/>
                </a:lnTo>
                <a:cubicBezTo>
                  <a:pt x="77130" y="30997"/>
                  <a:pt x="75867" y="29438"/>
                  <a:pt x="74442" y="28040"/>
                </a:cubicBezTo>
                <a:lnTo>
                  <a:pt x="74469" y="28013"/>
                </a:lnTo>
                <a:cubicBezTo>
                  <a:pt x="74469" y="27906"/>
                  <a:pt x="74496" y="27798"/>
                  <a:pt x="74523" y="27690"/>
                </a:cubicBezTo>
                <a:close/>
                <a:moveTo>
                  <a:pt x="86353" y="25784"/>
                </a:moveTo>
                <a:cubicBezTo>
                  <a:pt x="86416" y="25784"/>
                  <a:pt x="86319" y="26036"/>
                  <a:pt x="85921" y="26750"/>
                </a:cubicBezTo>
                <a:cubicBezTo>
                  <a:pt x="85599" y="27314"/>
                  <a:pt x="85222" y="27825"/>
                  <a:pt x="84792" y="28309"/>
                </a:cubicBezTo>
                <a:cubicBezTo>
                  <a:pt x="83609" y="29787"/>
                  <a:pt x="82400" y="31239"/>
                  <a:pt x="81190" y="32691"/>
                </a:cubicBezTo>
                <a:cubicBezTo>
                  <a:pt x="81620" y="31965"/>
                  <a:pt x="82104" y="31239"/>
                  <a:pt x="82588" y="30540"/>
                </a:cubicBezTo>
                <a:lnTo>
                  <a:pt x="82588" y="30540"/>
                </a:lnTo>
                <a:lnTo>
                  <a:pt x="82561" y="30567"/>
                </a:lnTo>
                <a:cubicBezTo>
                  <a:pt x="83394" y="29384"/>
                  <a:pt x="84255" y="28228"/>
                  <a:pt x="85196" y="27126"/>
                </a:cubicBezTo>
                <a:cubicBezTo>
                  <a:pt x="85481" y="26769"/>
                  <a:pt x="86229" y="25784"/>
                  <a:pt x="86353" y="25784"/>
                </a:cubicBezTo>
                <a:close/>
                <a:moveTo>
                  <a:pt x="103020" y="31427"/>
                </a:moveTo>
                <a:lnTo>
                  <a:pt x="103423" y="31642"/>
                </a:lnTo>
                <a:lnTo>
                  <a:pt x="104713" y="32691"/>
                </a:lnTo>
                <a:cubicBezTo>
                  <a:pt x="104337" y="32422"/>
                  <a:pt x="103987" y="32180"/>
                  <a:pt x="103638" y="31938"/>
                </a:cubicBezTo>
                <a:lnTo>
                  <a:pt x="103638" y="31965"/>
                </a:lnTo>
                <a:lnTo>
                  <a:pt x="103020" y="31427"/>
                </a:lnTo>
                <a:close/>
                <a:moveTo>
                  <a:pt x="58392" y="30379"/>
                </a:moveTo>
                <a:lnTo>
                  <a:pt x="58392" y="30379"/>
                </a:lnTo>
                <a:cubicBezTo>
                  <a:pt x="57639" y="30997"/>
                  <a:pt x="56860" y="31589"/>
                  <a:pt x="56080" y="32153"/>
                </a:cubicBezTo>
                <a:cubicBezTo>
                  <a:pt x="55784" y="32341"/>
                  <a:pt x="55516" y="32530"/>
                  <a:pt x="55220" y="32718"/>
                </a:cubicBezTo>
                <a:lnTo>
                  <a:pt x="55731" y="32234"/>
                </a:lnTo>
                <a:cubicBezTo>
                  <a:pt x="56510" y="31642"/>
                  <a:pt x="57290" y="31078"/>
                  <a:pt x="58123" y="30540"/>
                </a:cubicBezTo>
                <a:lnTo>
                  <a:pt x="58392" y="30379"/>
                </a:lnTo>
                <a:close/>
                <a:moveTo>
                  <a:pt x="73904" y="32745"/>
                </a:moveTo>
                <a:lnTo>
                  <a:pt x="74254" y="32825"/>
                </a:lnTo>
                <a:cubicBezTo>
                  <a:pt x="74254" y="32841"/>
                  <a:pt x="74244" y="32857"/>
                  <a:pt x="74237" y="32873"/>
                </a:cubicBezTo>
                <a:lnTo>
                  <a:pt x="74237" y="32873"/>
                </a:lnTo>
                <a:lnTo>
                  <a:pt x="73904" y="32745"/>
                </a:lnTo>
                <a:close/>
                <a:moveTo>
                  <a:pt x="97992" y="30782"/>
                </a:moveTo>
                <a:cubicBezTo>
                  <a:pt x="98422" y="30917"/>
                  <a:pt x="98879" y="31078"/>
                  <a:pt x="99336" y="31239"/>
                </a:cubicBezTo>
                <a:cubicBezTo>
                  <a:pt x="100519" y="31669"/>
                  <a:pt x="101675" y="32207"/>
                  <a:pt x="102724" y="32879"/>
                </a:cubicBezTo>
                <a:cubicBezTo>
                  <a:pt x="101299" y="32234"/>
                  <a:pt x="99901" y="31642"/>
                  <a:pt x="98449" y="31051"/>
                </a:cubicBezTo>
                <a:lnTo>
                  <a:pt x="98449" y="31078"/>
                </a:lnTo>
                <a:lnTo>
                  <a:pt x="97992" y="30782"/>
                </a:lnTo>
                <a:close/>
                <a:moveTo>
                  <a:pt x="69200" y="32153"/>
                </a:moveTo>
                <a:cubicBezTo>
                  <a:pt x="69303" y="32257"/>
                  <a:pt x="69456" y="32335"/>
                  <a:pt x="69587" y="32436"/>
                </a:cubicBezTo>
                <a:lnTo>
                  <a:pt x="69587" y="32436"/>
                </a:lnTo>
                <a:cubicBezTo>
                  <a:pt x="69198" y="32570"/>
                  <a:pt x="68810" y="32752"/>
                  <a:pt x="68447" y="32960"/>
                </a:cubicBezTo>
                <a:lnTo>
                  <a:pt x="69200" y="32153"/>
                </a:lnTo>
                <a:close/>
                <a:moveTo>
                  <a:pt x="74657" y="28497"/>
                </a:moveTo>
                <a:lnTo>
                  <a:pt x="74657" y="28497"/>
                </a:lnTo>
                <a:cubicBezTo>
                  <a:pt x="74845" y="28685"/>
                  <a:pt x="75033" y="28900"/>
                  <a:pt x="75248" y="29115"/>
                </a:cubicBezTo>
                <a:cubicBezTo>
                  <a:pt x="75894" y="29814"/>
                  <a:pt x="76485" y="30540"/>
                  <a:pt x="77050" y="31293"/>
                </a:cubicBezTo>
                <a:cubicBezTo>
                  <a:pt x="77211" y="31508"/>
                  <a:pt x="78017" y="32610"/>
                  <a:pt x="78259" y="32987"/>
                </a:cubicBezTo>
                <a:lnTo>
                  <a:pt x="77991" y="32610"/>
                </a:lnTo>
                <a:cubicBezTo>
                  <a:pt x="76915" y="31212"/>
                  <a:pt x="75732" y="29895"/>
                  <a:pt x="74657" y="28497"/>
                </a:cubicBezTo>
                <a:close/>
                <a:moveTo>
                  <a:pt x="62505" y="30110"/>
                </a:moveTo>
                <a:lnTo>
                  <a:pt x="62505" y="30110"/>
                </a:lnTo>
                <a:cubicBezTo>
                  <a:pt x="62694" y="30809"/>
                  <a:pt x="60839" y="32637"/>
                  <a:pt x="60543" y="32933"/>
                </a:cubicBezTo>
                <a:lnTo>
                  <a:pt x="60570" y="32906"/>
                </a:lnTo>
                <a:lnTo>
                  <a:pt x="60570" y="32906"/>
                </a:lnTo>
                <a:cubicBezTo>
                  <a:pt x="60489" y="32960"/>
                  <a:pt x="60435" y="33013"/>
                  <a:pt x="60355" y="33094"/>
                </a:cubicBezTo>
                <a:cubicBezTo>
                  <a:pt x="61107" y="32126"/>
                  <a:pt x="61833" y="31132"/>
                  <a:pt x="62505" y="30110"/>
                </a:cubicBezTo>
                <a:close/>
                <a:moveTo>
                  <a:pt x="70463" y="32960"/>
                </a:moveTo>
                <a:lnTo>
                  <a:pt x="70544" y="33013"/>
                </a:lnTo>
                <a:lnTo>
                  <a:pt x="70329" y="33175"/>
                </a:lnTo>
                <a:lnTo>
                  <a:pt x="70221" y="33175"/>
                </a:lnTo>
                <a:lnTo>
                  <a:pt x="70463" y="32960"/>
                </a:lnTo>
                <a:close/>
                <a:moveTo>
                  <a:pt x="91540" y="31642"/>
                </a:moveTo>
                <a:lnTo>
                  <a:pt x="91540" y="31642"/>
                </a:lnTo>
                <a:cubicBezTo>
                  <a:pt x="93422" y="31884"/>
                  <a:pt x="95250" y="32395"/>
                  <a:pt x="96971" y="33175"/>
                </a:cubicBezTo>
                <a:cubicBezTo>
                  <a:pt x="95788" y="32987"/>
                  <a:pt x="94605" y="32798"/>
                  <a:pt x="93449" y="32556"/>
                </a:cubicBezTo>
                <a:cubicBezTo>
                  <a:pt x="92804" y="32261"/>
                  <a:pt x="92158" y="31965"/>
                  <a:pt x="91540" y="31642"/>
                </a:cubicBezTo>
                <a:close/>
                <a:moveTo>
                  <a:pt x="87319" y="32664"/>
                </a:moveTo>
                <a:lnTo>
                  <a:pt x="88180" y="33202"/>
                </a:lnTo>
                <a:lnTo>
                  <a:pt x="88180" y="33202"/>
                </a:lnTo>
                <a:lnTo>
                  <a:pt x="87212" y="32745"/>
                </a:lnTo>
                <a:lnTo>
                  <a:pt x="87319" y="32664"/>
                </a:lnTo>
                <a:close/>
                <a:moveTo>
                  <a:pt x="106353" y="28416"/>
                </a:moveTo>
                <a:lnTo>
                  <a:pt x="106353" y="28416"/>
                </a:lnTo>
                <a:cubicBezTo>
                  <a:pt x="106783" y="29008"/>
                  <a:pt x="107267" y="29545"/>
                  <a:pt x="107832" y="30002"/>
                </a:cubicBezTo>
                <a:cubicBezTo>
                  <a:pt x="108880" y="31105"/>
                  <a:pt x="109875" y="32261"/>
                  <a:pt x="110870" y="33417"/>
                </a:cubicBezTo>
                <a:cubicBezTo>
                  <a:pt x="110682" y="33229"/>
                  <a:pt x="110520" y="33067"/>
                  <a:pt x="110359" y="32879"/>
                </a:cubicBezTo>
                <a:lnTo>
                  <a:pt x="110359" y="32933"/>
                </a:lnTo>
                <a:cubicBezTo>
                  <a:pt x="109929" y="32368"/>
                  <a:pt x="109445" y="31857"/>
                  <a:pt x="108934" y="31400"/>
                </a:cubicBezTo>
                <a:cubicBezTo>
                  <a:pt x="108638" y="31051"/>
                  <a:pt x="108316" y="30701"/>
                  <a:pt x="108020" y="30352"/>
                </a:cubicBezTo>
                <a:cubicBezTo>
                  <a:pt x="107617" y="29868"/>
                  <a:pt x="106756" y="29088"/>
                  <a:pt x="106353" y="28416"/>
                </a:cubicBezTo>
                <a:close/>
                <a:moveTo>
                  <a:pt x="63742" y="32368"/>
                </a:moveTo>
                <a:cubicBezTo>
                  <a:pt x="63178" y="32691"/>
                  <a:pt x="62613" y="33067"/>
                  <a:pt x="62075" y="33444"/>
                </a:cubicBezTo>
                <a:cubicBezTo>
                  <a:pt x="62263" y="33282"/>
                  <a:pt x="62479" y="33094"/>
                  <a:pt x="62694" y="32879"/>
                </a:cubicBezTo>
                <a:lnTo>
                  <a:pt x="62720" y="32852"/>
                </a:lnTo>
                <a:lnTo>
                  <a:pt x="63070" y="32664"/>
                </a:lnTo>
                <a:cubicBezTo>
                  <a:pt x="63204" y="32610"/>
                  <a:pt x="63446" y="32503"/>
                  <a:pt x="63742" y="32368"/>
                </a:cubicBezTo>
                <a:close/>
                <a:moveTo>
                  <a:pt x="50838" y="28067"/>
                </a:moveTo>
                <a:lnTo>
                  <a:pt x="50838" y="28067"/>
                </a:lnTo>
                <a:cubicBezTo>
                  <a:pt x="49332" y="29519"/>
                  <a:pt x="47773" y="30917"/>
                  <a:pt x="46133" y="32261"/>
                </a:cubicBezTo>
                <a:lnTo>
                  <a:pt x="46106" y="32261"/>
                </a:lnTo>
                <a:cubicBezTo>
                  <a:pt x="45622" y="32745"/>
                  <a:pt x="45138" y="33175"/>
                  <a:pt x="44601" y="33578"/>
                </a:cubicBezTo>
                <a:cubicBezTo>
                  <a:pt x="44628" y="33551"/>
                  <a:pt x="44628" y="33524"/>
                  <a:pt x="44654" y="33497"/>
                </a:cubicBezTo>
                <a:cubicBezTo>
                  <a:pt x="44977" y="33094"/>
                  <a:pt x="45327" y="32718"/>
                  <a:pt x="45676" y="32341"/>
                </a:cubicBezTo>
                <a:cubicBezTo>
                  <a:pt x="46536" y="31427"/>
                  <a:pt x="47450" y="30594"/>
                  <a:pt x="48418" y="29814"/>
                </a:cubicBezTo>
                <a:cubicBezTo>
                  <a:pt x="49198" y="29196"/>
                  <a:pt x="50004" y="28605"/>
                  <a:pt x="50838" y="28067"/>
                </a:cubicBezTo>
                <a:close/>
                <a:moveTo>
                  <a:pt x="74388" y="28470"/>
                </a:moveTo>
                <a:cubicBezTo>
                  <a:pt x="75598" y="30137"/>
                  <a:pt x="76888" y="31723"/>
                  <a:pt x="78286" y="33282"/>
                </a:cubicBezTo>
                <a:lnTo>
                  <a:pt x="78286" y="33578"/>
                </a:lnTo>
                <a:cubicBezTo>
                  <a:pt x="77050" y="31938"/>
                  <a:pt x="75705" y="30406"/>
                  <a:pt x="74281" y="28954"/>
                </a:cubicBezTo>
                <a:lnTo>
                  <a:pt x="74388" y="28470"/>
                </a:lnTo>
                <a:close/>
                <a:moveTo>
                  <a:pt x="33605" y="30513"/>
                </a:moveTo>
                <a:lnTo>
                  <a:pt x="33605" y="30513"/>
                </a:lnTo>
                <a:cubicBezTo>
                  <a:pt x="32906" y="31535"/>
                  <a:pt x="32207" y="32556"/>
                  <a:pt x="31508" y="33605"/>
                </a:cubicBezTo>
                <a:cubicBezTo>
                  <a:pt x="31804" y="32825"/>
                  <a:pt x="32073" y="32046"/>
                  <a:pt x="32261" y="31239"/>
                </a:cubicBezTo>
                <a:lnTo>
                  <a:pt x="32745" y="30943"/>
                </a:lnTo>
                <a:cubicBezTo>
                  <a:pt x="33041" y="30863"/>
                  <a:pt x="33363" y="30701"/>
                  <a:pt x="33605" y="30513"/>
                </a:cubicBezTo>
                <a:close/>
                <a:moveTo>
                  <a:pt x="107106" y="30218"/>
                </a:moveTo>
                <a:lnTo>
                  <a:pt x="107106" y="30218"/>
                </a:lnTo>
                <a:cubicBezTo>
                  <a:pt x="107482" y="30513"/>
                  <a:pt x="107832" y="30782"/>
                  <a:pt x="108208" y="31078"/>
                </a:cubicBezTo>
                <a:cubicBezTo>
                  <a:pt x="108423" y="31266"/>
                  <a:pt x="108638" y="31454"/>
                  <a:pt x="108827" y="31642"/>
                </a:cubicBezTo>
                <a:cubicBezTo>
                  <a:pt x="109284" y="32153"/>
                  <a:pt x="109741" y="32637"/>
                  <a:pt x="110225" y="33121"/>
                </a:cubicBezTo>
                <a:cubicBezTo>
                  <a:pt x="110534" y="33489"/>
                  <a:pt x="110738" y="33704"/>
                  <a:pt x="110714" y="33704"/>
                </a:cubicBezTo>
                <a:cubicBezTo>
                  <a:pt x="110694" y="33704"/>
                  <a:pt x="110518" y="33557"/>
                  <a:pt x="110117" y="33229"/>
                </a:cubicBezTo>
                <a:lnTo>
                  <a:pt x="110117" y="33255"/>
                </a:lnTo>
                <a:lnTo>
                  <a:pt x="110063" y="33229"/>
                </a:lnTo>
                <a:cubicBezTo>
                  <a:pt x="109687" y="32449"/>
                  <a:pt x="108961" y="31965"/>
                  <a:pt x="108181" y="31535"/>
                </a:cubicBezTo>
                <a:cubicBezTo>
                  <a:pt x="108101" y="31454"/>
                  <a:pt x="107993" y="31374"/>
                  <a:pt x="107912" y="31293"/>
                </a:cubicBezTo>
                <a:cubicBezTo>
                  <a:pt x="108020" y="31266"/>
                  <a:pt x="108101" y="31132"/>
                  <a:pt x="108020" y="31051"/>
                </a:cubicBezTo>
                <a:lnTo>
                  <a:pt x="107160" y="30298"/>
                </a:lnTo>
                <a:lnTo>
                  <a:pt x="107106" y="30218"/>
                </a:lnTo>
                <a:close/>
                <a:moveTo>
                  <a:pt x="70167" y="33605"/>
                </a:moveTo>
                <a:lnTo>
                  <a:pt x="70356" y="33632"/>
                </a:lnTo>
                <a:cubicBezTo>
                  <a:pt x="70329" y="33659"/>
                  <a:pt x="70275" y="33686"/>
                  <a:pt x="70248" y="33739"/>
                </a:cubicBezTo>
                <a:cubicBezTo>
                  <a:pt x="70194" y="33753"/>
                  <a:pt x="70140" y="33760"/>
                  <a:pt x="70090" y="33760"/>
                </a:cubicBezTo>
                <a:cubicBezTo>
                  <a:pt x="70040" y="33760"/>
                  <a:pt x="69993" y="33753"/>
                  <a:pt x="69952" y="33739"/>
                </a:cubicBezTo>
                <a:cubicBezTo>
                  <a:pt x="70006" y="33686"/>
                  <a:pt x="70087" y="33659"/>
                  <a:pt x="70167" y="33605"/>
                </a:cubicBezTo>
                <a:close/>
                <a:moveTo>
                  <a:pt x="74200" y="29250"/>
                </a:moveTo>
                <a:cubicBezTo>
                  <a:pt x="75087" y="30110"/>
                  <a:pt x="75921" y="31024"/>
                  <a:pt x="76700" y="31965"/>
                </a:cubicBezTo>
                <a:cubicBezTo>
                  <a:pt x="76859" y="32150"/>
                  <a:pt x="78110" y="33740"/>
                  <a:pt x="78176" y="33766"/>
                </a:cubicBezTo>
                <a:lnTo>
                  <a:pt x="78125" y="33766"/>
                </a:lnTo>
                <a:cubicBezTo>
                  <a:pt x="77668" y="33336"/>
                  <a:pt x="77184" y="32906"/>
                  <a:pt x="76754" y="32476"/>
                </a:cubicBezTo>
                <a:cubicBezTo>
                  <a:pt x="76109" y="31750"/>
                  <a:pt x="75463" y="31078"/>
                  <a:pt x="74765" y="30460"/>
                </a:cubicBezTo>
                <a:cubicBezTo>
                  <a:pt x="74684" y="30325"/>
                  <a:pt x="74576" y="30218"/>
                  <a:pt x="74496" y="30110"/>
                </a:cubicBezTo>
                <a:cubicBezTo>
                  <a:pt x="74388" y="29868"/>
                  <a:pt x="74281" y="29626"/>
                  <a:pt x="74173" y="29411"/>
                </a:cubicBezTo>
                <a:lnTo>
                  <a:pt x="74200" y="29250"/>
                </a:lnTo>
                <a:close/>
                <a:moveTo>
                  <a:pt x="108531" y="28739"/>
                </a:moveTo>
                <a:lnTo>
                  <a:pt x="108531" y="28739"/>
                </a:lnTo>
                <a:cubicBezTo>
                  <a:pt x="108746" y="29035"/>
                  <a:pt x="108988" y="29304"/>
                  <a:pt x="109257" y="29572"/>
                </a:cubicBezTo>
                <a:cubicBezTo>
                  <a:pt x="109687" y="30056"/>
                  <a:pt x="110090" y="30567"/>
                  <a:pt x="110493" y="31105"/>
                </a:cubicBezTo>
                <a:cubicBezTo>
                  <a:pt x="110870" y="32019"/>
                  <a:pt x="111273" y="32906"/>
                  <a:pt x="111757" y="33766"/>
                </a:cubicBezTo>
                <a:cubicBezTo>
                  <a:pt x="111354" y="33255"/>
                  <a:pt x="110923" y="32798"/>
                  <a:pt x="110520" y="32341"/>
                </a:cubicBezTo>
                <a:lnTo>
                  <a:pt x="110520" y="32368"/>
                </a:lnTo>
                <a:cubicBezTo>
                  <a:pt x="110359" y="32126"/>
                  <a:pt x="110198" y="31884"/>
                  <a:pt x="110036" y="31642"/>
                </a:cubicBezTo>
                <a:cubicBezTo>
                  <a:pt x="109660" y="30997"/>
                  <a:pt x="109284" y="30352"/>
                  <a:pt x="108988" y="29680"/>
                </a:cubicBezTo>
                <a:cubicBezTo>
                  <a:pt x="108988" y="29682"/>
                  <a:pt x="108987" y="29683"/>
                  <a:pt x="108987" y="29683"/>
                </a:cubicBezTo>
                <a:cubicBezTo>
                  <a:pt x="108962" y="29683"/>
                  <a:pt x="108609" y="28973"/>
                  <a:pt x="108531" y="28739"/>
                </a:cubicBezTo>
                <a:close/>
                <a:moveTo>
                  <a:pt x="86809" y="33148"/>
                </a:moveTo>
                <a:cubicBezTo>
                  <a:pt x="87158" y="33363"/>
                  <a:pt x="87534" y="33578"/>
                  <a:pt x="87911" y="33793"/>
                </a:cubicBezTo>
                <a:cubicBezTo>
                  <a:pt x="87615" y="33686"/>
                  <a:pt x="87346" y="33578"/>
                  <a:pt x="87051" y="33497"/>
                </a:cubicBezTo>
                <a:lnTo>
                  <a:pt x="86620" y="33309"/>
                </a:lnTo>
                <a:lnTo>
                  <a:pt x="86809" y="33148"/>
                </a:lnTo>
                <a:close/>
                <a:moveTo>
                  <a:pt x="66457" y="31159"/>
                </a:moveTo>
                <a:lnTo>
                  <a:pt x="66861" y="31212"/>
                </a:lnTo>
                <a:cubicBezTo>
                  <a:pt x="65581" y="32116"/>
                  <a:pt x="64300" y="33019"/>
                  <a:pt x="63020" y="33923"/>
                </a:cubicBezTo>
                <a:lnTo>
                  <a:pt x="63020" y="33923"/>
                </a:lnTo>
                <a:lnTo>
                  <a:pt x="66457" y="31159"/>
                </a:lnTo>
                <a:close/>
                <a:moveTo>
                  <a:pt x="110284" y="29709"/>
                </a:moveTo>
                <a:cubicBezTo>
                  <a:pt x="110361" y="29709"/>
                  <a:pt x="110862" y="30744"/>
                  <a:pt x="111031" y="30997"/>
                </a:cubicBezTo>
                <a:lnTo>
                  <a:pt x="111031" y="31024"/>
                </a:lnTo>
                <a:cubicBezTo>
                  <a:pt x="111327" y="31454"/>
                  <a:pt x="111596" y="31884"/>
                  <a:pt x="111864" y="32315"/>
                </a:cubicBezTo>
                <a:cubicBezTo>
                  <a:pt x="112080" y="32691"/>
                  <a:pt x="112295" y="33040"/>
                  <a:pt x="112510" y="33417"/>
                </a:cubicBezTo>
                <a:cubicBezTo>
                  <a:pt x="112617" y="33632"/>
                  <a:pt x="112752" y="33874"/>
                  <a:pt x="112859" y="34089"/>
                </a:cubicBezTo>
                <a:cubicBezTo>
                  <a:pt x="112187" y="32960"/>
                  <a:pt x="111434" y="31884"/>
                  <a:pt x="110628" y="30836"/>
                </a:cubicBezTo>
                <a:cubicBezTo>
                  <a:pt x="110520" y="30540"/>
                  <a:pt x="110413" y="30271"/>
                  <a:pt x="110332" y="29976"/>
                </a:cubicBezTo>
                <a:cubicBezTo>
                  <a:pt x="110275" y="29786"/>
                  <a:pt x="110264" y="29709"/>
                  <a:pt x="110284" y="29709"/>
                </a:cubicBezTo>
                <a:close/>
                <a:moveTo>
                  <a:pt x="78259" y="34223"/>
                </a:moveTo>
                <a:lnTo>
                  <a:pt x="78340" y="34277"/>
                </a:lnTo>
                <a:lnTo>
                  <a:pt x="78340" y="34331"/>
                </a:lnTo>
                <a:lnTo>
                  <a:pt x="78259" y="34223"/>
                </a:lnTo>
                <a:close/>
                <a:moveTo>
                  <a:pt x="88744" y="31750"/>
                </a:moveTo>
                <a:cubicBezTo>
                  <a:pt x="90277" y="32207"/>
                  <a:pt x="91836" y="32583"/>
                  <a:pt x="93422" y="32879"/>
                </a:cubicBezTo>
                <a:lnTo>
                  <a:pt x="93718" y="32933"/>
                </a:lnTo>
                <a:cubicBezTo>
                  <a:pt x="95008" y="33524"/>
                  <a:pt x="96325" y="34035"/>
                  <a:pt x="97670" y="34465"/>
                </a:cubicBezTo>
                <a:cubicBezTo>
                  <a:pt x="97240" y="34438"/>
                  <a:pt x="96836" y="34385"/>
                  <a:pt x="96406" y="34304"/>
                </a:cubicBezTo>
                <a:lnTo>
                  <a:pt x="96433" y="34304"/>
                </a:lnTo>
                <a:cubicBezTo>
                  <a:pt x="95411" y="34116"/>
                  <a:pt x="94444" y="33847"/>
                  <a:pt x="93476" y="33551"/>
                </a:cubicBezTo>
                <a:cubicBezTo>
                  <a:pt x="92212" y="33202"/>
                  <a:pt x="90976" y="32798"/>
                  <a:pt x="89766" y="32368"/>
                </a:cubicBezTo>
                <a:cubicBezTo>
                  <a:pt x="89416" y="32153"/>
                  <a:pt x="89094" y="31965"/>
                  <a:pt x="88744" y="31750"/>
                </a:cubicBezTo>
                <a:close/>
                <a:moveTo>
                  <a:pt x="94659" y="33094"/>
                </a:moveTo>
                <a:cubicBezTo>
                  <a:pt x="95600" y="33229"/>
                  <a:pt x="96863" y="33444"/>
                  <a:pt x="97858" y="33605"/>
                </a:cubicBezTo>
                <a:lnTo>
                  <a:pt x="97858" y="33632"/>
                </a:lnTo>
                <a:cubicBezTo>
                  <a:pt x="98127" y="33739"/>
                  <a:pt x="98369" y="33874"/>
                  <a:pt x="98611" y="34035"/>
                </a:cubicBezTo>
                <a:lnTo>
                  <a:pt x="99175" y="34358"/>
                </a:lnTo>
                <a:cubicBezTo>
                  <a:pt x="98960" y="34411"/>
                  <a:pt x="98772" y="34438"/>
                  <a:pt x="98557" y="34465"/>
                </a:cubicBezTo>
                <a:cubicBezTo>
                  <a:pt x="97455" y="34116"/>
                  <a:pt x="96325" y="33739"/>
                  <a:pt x="95250" y="33309"/>
                </a:cubicBezTo>
                <a:cubicBezTo>
                  <a:pt x="95035" y="33229"/>
                  <a:pt x="94847" y="33148"/>
                  <a:pt x="94659" y="33094"/>
                </a:cubicBezTo>
                <a:close/>
                <a:moveTo>
                  <a:pt x="44520" y="27045"/>
                </a:moveTo>
                <a:cubicBezTo>
                  <a:pt x="45004" y="27045"/>
                  <a:pt x="45488" y="27045"/>
                  <a:pt x="45972" y="27072"/>
                </a:cubicBezTo>
                <a:cubicBezTo>
                  <a:pt x="44090" y="29438"/>
                  <a:pt x="42342" y="31911"/>
                  <a:pt x="40729" y="34492"/>
                </a:cubicBezTo>
                <a:cubicBezTo>
                  <a:pt x="40837" y="34304"/>
                  <a:pt x="40918" y="34089"/>
                  <a:pt x="41025" y="33901"/>
                </a:cubicBezTo>
                <a:cubicBezTo>
                  <a:pt x="42181" y="31616"/>
                  <a:pt x="43337" y="29330"/>
                  <a:pt x="44520" y="27045"/>
                </a:cubicBezTo>
                <a:close/>
                <a:moveTo>
                  <a:pt x="104014" y="34062"/>
                </a:moveTo>
                <a:cubicBezTo>
                  <a:pt x="104149" y="34223"/>
                  <a:pt x="104283" y="34411"/>
                  <a:pt x="104391" y="34627"/>
                </a:cubicBezTo>
                <a:lnTo>
                  <a:pt x="104391" y="34653"/>
                </a:lnTo>
                <a:lnTo>
                  <a:pt x="103423" y="34062"/>
                </a:lnTo>
                <a:lnTo>
                  <a:pt x="103423" y="34062"/>
                </a:lnTo>
                <a:lnTo>
                  <a:pt x="103745" y="34116"/>
                </a:lnTo>
                <a:cubicBezTo>
                  <a:pt x="103774" y="34123"/>
                  <a:pt x="103801" y="34126"/>
                  <a:pt x="103827" y="34126"/>
                </a:cubicBezTo>
                <a:cubicBezTo>
                  <a:pt x="103896" y="34126"/>
                  <a:pt x="103955" y="34101"/>
                  <a:pt x="104014" y="34062"/>
                </a:cubicBezTo>
                <a:close/>
                <a:moveTo>
                  <a:pt x="69200" y="33712"/>
                </a:moveTo>
                <a:lnTo>
                  <a:pt x="69361" y="33847"/>
                </a:lnTo>
                <a:cubicBezTo>
                  <a:pt x="69065" y="34089"/>
                  <a:pt x="68769" y="34331"/>
                  <a:pt x="68608" y="34492"/>
                </a:cubicBezTo>
                <a:lnTo>
                  <a:pt x="68608" y="34465"/>
                </a:lnTo>
                <a:cubicBezTo>
                  <a:pt x="68527" y="34546"/>
                  <a:pt x="68420" y="34627"/>
                  <a:pt x="68339" y="34707"/>
                </a:cubicBezTo>
                <a:cubicBezTo>
                  <a:pt x="68635" y="34358"/>
                  <a:pt x="68931" y="34035"/>
                  <a:pt x="69200" y="33712"/>
                </a:cubicBezTo>
                <a:close/>
                <a:moveTo>
                  <a:pt x="71727" y="34062"/>
                </a:moveTo>
                <a:lnTo>
                  <a:pt x="71780" y="34089"/>
                </a:lnTo>
                <a:lnTo>
                  <a:pt x="71323" y="34788"/>
                </a:lnTo>
                <a:cubicBezTo>
                  <a:pt x="71285" y="34769"/>
                  <a:pt x="71234" y="34750"/>
                  <a:pt x="71178" y="34750"/>
                </a:cubicBezTo>
                <a:cubicBezTo>
                  <a:pt x="71156" y="34750"/>
                  <a:pt x="71132" y="34753"/>
                  <a:pt x="71108" y="34761"/>
                </a:cubicBezTo>
                <a:cubicBezTo>
                  <a:pt x="71270" y="34600"/>
                  <a:pt x="71404" y="34438"/>
                  <a:pt x="71538" y="34277"/>
                </a:cubicBezTo>
                <a:cubicBezTo>
                  <a:pt x="71565" y="34277"/>
                  <a:pt x="71565" y="34250"/>
                  <a:pt x="71565" y="34250"/>
                </a:cubicBezTo>
                <a:cubicBezTo>
                  <a:pt x="71619" y="34196"/>
                  <a:pt x="71673" y="34143"/>
                  <a:pt x="71727" y="34062"/>
                </a:cubicBezTo>
                <a:close/>
                <a:moveTo>
                  <a:pt x="72533" y="34573"/>
                </a:moveTo>
                <a:cubicBezTo>
                  <a:pt x="72641" y="34653"/>
                  <a:pt x="72721" y="34734"/>
                  <a:pt x="72829" y="34815"/>
                </a:cubicBezTo>
                <a:cubicBezTo>
                  <a:pt x="72744" y="34764"/>
                  <a:pt x="72658" y="34745"/>
                  <a:pt x="72573" y="34745"/>
                </a:cubicBezTo>
                <a:cubicBezTo>
                  <a:pt x="72537" y="34745"/>
                  <a:pt x="72501" y="34748"/>
                  <a:pt x="72465" y="34754"/>
                </a:cubicBezTo>
                <a:lnTo>
                  <a:pt x="72465" y="34754"/>
                </a:lnTo>
                <a:lnTo>
                  <a:pt x="72533" y="34573"/>
                </a:lnTo>
                <a:close/>
                <a:moveTo>
                  <a:pt x="64468" y="30513"/>
                </a:moveTo>
                <a:cubicBezTo>
                  <a:pt x="64549" y="30567"/>
                  <a:pt x="64656" y="30621"/>
                  <a:pt x="64764" y="30648"/>
                </a:cubicBezTo>
                <a:cubicBezTo>
                  <a:pt x="64038" y="31347"/>
                  <a:pt x="63312" y="32046"/>
                  <a:pt x="62559" y="32691"/>
                </a:cubicBezTo>
                <a:cubicBezTo>
                  <a:pt x="61323" y="33336"/>
                  <a:pt x="60167" y="34062"/>
                  <a:pt x="59037" y="34868"/>
                </a:cubicBezTo>
                <a:cubicBezTo>
                  <a:pt x="59629" y="34277"/>
                  <a:pt x="60220" y="33659"/>
                  <a:pt x="60812" y="33040"/>
                </a:cubicBezTo>
                <a:lnTo>
                  <a:pt x="60812" y="33013"/>
                </a:lnTo>
                <a:cubicBezTo>
                  <a:pt x="61188" y="32718"/>
                  <a:pt x="61564" y="32422"/>
                  <a:pt x="61941" y="32153"/>
                </a:cubicBezTo>
                <a:cubicBezTo>
                  <a:pt x="62747" y="31562"/>
                  <a:pt x="63608" y="31024"/>
                  <a:pt x="64468" y="30513"/>
                </a:cubicBezTo>
                <a:close/>
                <a:moveTo>
                  <a:pt x="99417" y="34546"/>
                </a:moveTo>
                <a:lnTo>
                  <a:pt x="99955" y="34895"/>
                </a:lnTo>
                <a:cubicBezTo>
                  <a:pt x="99794" y="34815"/>
                  <a:pt x="99390" y="34707"/>
                  <a:pt x="99121" y="34627"/>
                </a:cubicBezTo>
                <a:cubicBezTo>
                  <a:pt x="99229" y="34600"/>
                  <a:pt x="99310" y="34573"/>
                  <a:pt x="99417" y="34546"/>
                </a:cubicBezTo>
                <a:close/>
                <a:moveTo>
                  <a:pt x="68151" y="31589"/>
                </a:moveTo>
                <a:lnTo>
                  <a:pt x="68205" y="31616"/>
                </a:lnTo>
                <a:cubicBezTo>
                  <a:pt x="68366" y="31723"/>
                  <a:pt x="68527" y="31857"/>
                  <a:pt x="68689" y="31938"/>
                </a:cubicBezTo>
                <a:cubicBezTo>
                  <a:pt x="67371" y="32933"/>
                  <a:pt x="66108" y="33954"/>
                  <a:pt x="64871" y="35057"/>
                </a:cubicBezTo>
                <a:lnTo>
                  <a:pt x="68124" y="31616"/>
                </a:lnTo>
                <a:cubicBezTo>
                  <a:pt x="68151" y="31616"/>
                  <a:pt x="68151" y="31616"/>
                  <a:pt x="68151" y="31589"/>
                </a:cubicBezTo>
                <a:close/>
                <a:moveTo>
                  <a:pt x="70356" y="34465"/>
                </a:moveTo>
                <a:cubicBezTo>
                  <a:pt x="70434" y="34491"/>
                  <a:pt x="70537" y="34517"/>
                  <a:pt x="70616" y="34543"/>
                </a:cubicBezTo>
                <a:lnTo>
                  <a:pt x="70616" y="34543"/>
                </a:lnTo>
                <a:cubicBezTo>
                  <a:pt x="70359" y="34721"/>
                  <a:pt x="70102" y="34877"/>
                  <a:pt x="69845" y="35057"/>
                </a:cubicBezTo>
                <a:lnTo>
                  <a:pt x="70356" y="34465"/>
                </a:lnTo>
                <a:close/>
                <a:moveTo>
                  <a:pt x="81996" y="32503"/>
                </a:moveTo>
                <a:cubicBezTo>
                  <a:pt x="81351" y="33336"/>
                  <a:pt x="80733" y="34196"/>
                  <a:pt x="80141" y="35084"/>
                </a:cubicBezTo>
                <a:cubicBezTo>
                  <a:pt x="80141" y="34949"/>
                  <a:pt x="80141" y="34815"/>
                  <a:pt x="80114" y="34680"/>
                </a:cubicBezTo>
                <a:cubicBezTo>
                  <a:pt x="80168" y="34546"/>
                  <a:pt x="80249" y="34438"/>
                  <a:pt x="80303" y="34331"/>
                </a:cubicBezTo>
                <a:lnTo>
                  <a:pt x="80303" y="34358"/>
                </a:lnTo>
                <a:lnTo>
                  <a:pt x="81996" y="32503"/>
                </a:lnTo>
                <a:close/>
                <a:moveTo>
                  <a:pt x="112994" y="32234"/>
                </a:moveTo>
                <a:cubicBezTo>
                  <a:pt x="113354" y="32724"/>
                  <a:pt x="114036" y="33880"/>
                  <a:pt x="114045" y="33880"/>
                </a:cubicBezTo>
                <a:cubicBezTo>
                  <a:pt x="114045" y="33880"/>
                  <a:pt x="114044" y="33878"/>
                  <a:pt x="114042" y="33874"/>
                </a:cubicBezTo>
                <a:lnTo>
                  <a:pt x="114042" y="33874"/>
                </a:lnTo>
                <a:cubicBezTo>
                  <a:pt x="114311" y="34277"/>
                  <a:pt x="114553" y="34680"/>
                  <a:pt x="114768" y="35084"/>
                </a:cubicBezTo>
                <a:lnTo>
                  <a:pt x="113639" y="33659"/>
                </a:lnTo>
                <a:cubicBezTo>
                  <a:pt x="113451" y="33175"/>
                  <a:pt x="113236" y="32691"/>
                  <a:pt x="112967" y="32234"/>
                </a:cubicBezTo>
                <a:close/>
                <a:moveTo>
                  <a:pt x="75732" y="32126"/>
                </a:moveTo>
                <a:lnTo>
                  <a:pt x="75732" y="32126"/>
                </a:lnTo>
                <a:cubicBezTo>
                  <a:pt x="76593" y="33013"/>
                  <a:pt x="77399" y="33981"/>
                  <a:pt x="78125" y="35003"/>
                </a:cubicBezTo>
                <a:cubicBezTo>
                  <a:pt x="78152" y="35057"/>
                  <a:pt x="78206" y="35110"/>
                  <a:pt x="78233" y="35164"/>
                </a:cubicBezTo>
                <a:cubicBezTo>
                  <a:pt x="77937" y="34842"/>
                  <a:pt x="77722" y="34600"/>
                  <a:pt x="77614" y="34492"/>
                </a:cubicBezTo>
                <a:cubicBezTo>
                  <a:pt x="76969" y="33712"/>
                  <a:pt x="76351" y="32933"/>
                  <a:pt x="75732" y="32126"/>
                </a:cubicBezTo>
                <a:close/>
                <a:moveTo>
                  <a:pt x="73017" y="34976"/>
                </a:moveTo>
                <a:cubicBezTo>
                  <a:pt x="73071" y="35057"/>
                  <a:pt x="73151" y="35110"/>
                  <a:pt x="73205" y="35191"/>
                </a:cubicBezTo>
                <a:lnTo>
                  <a:pt x="73071" y="35272"/>
                </a:lnTo>
                <a:cubicBezTo>
                  <a:pt x="73098" y="35164"/>
                  <a:pt x="73071" y="35057"/>
                  <a:pt x="72990" y="34976"/>
                </a:cubicBezTo>
                <a:close/>
                <a:moveTo>
                  <a:pt x="61968" y="28927"/>
                </a:moveTo>
                <a:lnTo>
                  <a:pt x="62022" y="28954"/>
                </a:lnTo>
                <a:lnTo>
                  <a:pt x="59468" y="32153"/>
                </a:lnTo>
                <a:lnTo>
                  <a:pt x="59387" y="32234"/>
                </a:lnTo>
                <a:cubicBezTo>
                  <a:pt x="58553" y="33094"/>
                  <a:pt x="57639" y="33874"/>
                  <a:pt x="56672" y="34600"/>
                </a:cubicBezTo>
                <a:cubicBezTo>
                  <a:pt x="56411" y="34786"/>
                  <a:pt x="55827" y="35399"/>
                  <a:pt x="55726" y="35399"/>
                </a:cubicBezTo>
                <a:cubicBezTo>
                  <a:pt x="55681" y="35399"/>
                  <a:pt x="55731" y="35279"/>
                  <a:pt x="55946" y="34949"/>
                </a:cubicBezTo>
                <a:cubicBezTo>
                  <a:pt x="56403" y="34331"/>
                  <a:pt x="56887" y="33739"/>
                  <a:pt x="57424" y="33229"/>
                </a:cubicBezTo>
                <a:cubicBezTo>
                  <a:pt x="58876" y="31696"/>
                  <a:pt x="60382" y="30271"/>
                  <a:pt x="61968" y="28927"/>
                </a:cubicBezTo>
                <a:close/>
                <a:moveTo>
                  <a:pt x="70705" y="35191"/>
                </a:moveTo>
                <a:lnTo>
                  <a:pt x="70597" y="35406"/>
                </a:lnTo>
                <a:lnTo>
                  <a:pt x="70544" y="35379"/>
                </a:lnTo>
                <a:lnTo>
                  <a:pt x="70705" y="35191"/>
                </a:lnTo>
                <a:close/>
                <a:moveTo>
                  <a:pt x="62210" y="29949"/>
                </a:moveTo>
                <a:lnTo>
                  <a:pt x="62263" y="29976"/>
                </a:lnTo>
                <a:cubicBezTo>
                  <a:pt x="61269" y="31293"/>
                  <a:pt x="60408" y="32691"/>
                  <a:pt x="59360" y="33954"/>
                </a:cubicBezTo>
                <a:cubicBezTo>
                  <a:pt x="58795" y="34465"/>
                  <a:pt x="58231" y="34949"/>
                  <a:pt x="57693" y="35460"/>
                </a:cubicBezTo>
                <a:cubicBezTo>
                  <a:pt x="57881" y="35191"/>
                  <a:pt x="58016" y="34895"/>
                  <a:pt x="58096" y="34761"/>
                </a:cubicBezTo>
                <a:cubicBezTo>
                  <a:pt x="58661" y="33954"/>
                  <a:pt x="59226" y="33175"/>
                  <a:pt x="59844" y="32422"/>
                </a:cubicBezTo>
                <a:lnTo>
                  <a:pt x="59844" y="32449"/>
                </a:lnTo>
                <a:lnTo>
                  <a:pt x="60193" y="31992"/>
                </a:lnTo>
                <a:cubicBezTo>
                  <a:pt x="60570" y="31616"/>
                  <a:pt x="60919" y="31239"/>
                  <a:pt x="61269" y="30863"/>
                </a:cubicBezTo>
                <a:cubicBezTo>
                  <a:pt x="61564" y="30540"/>
                  <a:pt x="61887" y="30244"/>
                  <a:pt x="62210" y="29949"/>
                </a:cubicBezTo>
                <a:close/>
                <a:moveTo>
                  <a:pt x="86352" y="33605"/>
                </a:moveTo>
                <a:lnTo>
                  <a:pt x="89927" y="34976"/>
                </a:lnTo>
                <a:lnTo>
                  <a:pt x="90760" y="35460"/>
                </a:lnTo>
                <a:cubicBezTo>
                  <a:pt x="89121" y="35110"/>
                  <a:pt x="87508" y="34627"/>
                  <a:pt x="85948" y="34062"/>
                </a:cubicBezTo>
                <a:lnTo>
                  <a:pt x="85948" y="34035"/>
                </a:lnTo>
                <a:cubicBezTo>
                  <a:pt x="86083" y="33901"/>
                  <a:pt x="86217" y="33739"/>
                  <a:pt x="86352" y="33605"/>
                </a:cubicBezTo>
                <a:close/>
                <a:moveTo>
                  <a:pt x="114338" y="33121"/>
                </a:moveTo>
                <a:lnTo>
                  <a:pt x="114338" y="33121"/>
                </a:lnTo>
                <a:cubicBezTo>
                  <a:pt x="114875" y="33874"/>
                  <a:pt x="115359" y="34653"/>
                  <a:pt x="115816" y="35460"/>
                </a:cubicBezTo>
                <a:lnTo>
                  <a:pt x="115816" y="35487"/>
                </a:lnTo>
                <a:cubicBezTo>
                  <a:pt x="115332" y="34707"/>
                  <a:pt x="114822" y="33901"/>
                  <a:pt x="114338" y="33121"/>
                </a:cubicBezTo>
                <a:close/>
                <a:moveTo>
                  <a:pt x="51832" y="34062"/>
                </a:moveTo>
                <a:cubicBezTo>
                  <a:pt x="51402" y="34546"/>
                  <a:pt x="50999" y="35057"/>
                  <a:pt x="50596" y="35541"/>
                </a:cubicBezTo>
                <a:lnTo>
                  <a:pt x="50596" y="35514"/>
                </a:lnTo>
                <a:cubicBezTo>
                  <a:pt x="50488" y="35003"/>
                  <a:pt x="50784" y="34842"/>
                  <a:pt x="51133" y="34519"/>
                </a:cubicBezTo>
                <a:lnTo>
                  <a:pt x="51187" y="34465"/>
                </a:lnTo>
                <a:lnTo>
                  <a:pt x="51832" y="34062"/>
                </a:lnTo>
                <a:close/>
                <a:moveTo>
                  <a:pt x="73313" y="35299"/>
                </a:moveTo>
                <a:lnTo>
                  <a:pt x="73367" y="35352"/>
                </a:lnTo>
                <a:cubicBezTo>
                  <a:pt x="73261" y="35405"/>
                  <a:pt x="73155" y="35510"/>
                  <a:pt x="72946" y="35668"/>
                </a:cubicBezTo>
                <a:lnTo>
                  <a:pt x="72946" y="35668"/>
                </a:lnTo>
                <a:lnTo>
                  <a:pt x="72990" y="35514"/>
                </a:lnTo>
                <a:cubicBezTo>
                  <a:pt x="73098" y="35433"/>
                  <a:pt x="73205" y="35352"/>
                  <a:pt x="73313" y="35299"/>
                </a:cubicBezTo>
                <a:close/>
                <a:moveTo>
                  <a:pt x="44224" y="27072"/>
                </a:moveTo>
                <a:cubicBezTo>
                  <a:pt x="43015" y="28739"/>
                  <a:pt x="41859" y="30486"/>
                  <a:pt x="40810" y="32261"/>
                </a:cubicBezTo>
                <a:cubicBezTo>
                  <a:pt x="40272" y="33121"/>
                  <a:pt x="39762" y="34008"/>
                  <a:pt x="39278" y="34922"/>
                </a:cubicBezTo>
                <a:cubicBezTo>
                  <a:pt x="39116" y="35177"/>
                  <a:pt x="38914" y="35491"/>
                  <a:pt x="38723" y="35814"/>
                </a:cubicBezTo>
                <a:lnTo>
                  <a:pt x="38723" y="35814"/>
                </a:lnTo>
                <a:cubicBezTo>
                  <a:pt x="38844" y="35599"/>
                  <a:pt x="38944" y="35391"/>
                  <a:pt x="39009" y="35218"/>
                </a:cubicBezTo>
                <a:cubicBezTo>
                  <a:pt x="39546" y="34062"/>
                  <a:pt x="40111" y="32906"/>
                  <a:pt x="40729" y="31750"/>
                </a:cubicBezTo>
                <a:cubicBezTo>
                  <a:pt x="41590" y="30164"/>
                  <a:pt x="42557" y="28605"/>
                  <a:pt x="43579" y="27099"/>
                </a:cubicBezTo>
                <a:cubicBezTo>
                  <a:pt x="43794" y="27099"/>
                  <a:pt x="44009" y="27072"/>
                  <a:pt x="44224" y="27072"/>
                </a:cubicBezTo>
                <a:close/>
                <a:moveTo>
                  <a:pt x="68931" y="32046"/>
                </a:moveTo>
                <a:lnTo>
                  <a:pt x="68984" y="32073"/>
                </a:lnTo>
                <a:cubicBezTo>
                  <a:pt x="68823" y="32234"/>
                  <a:pt x="68689" y="32395"/>
                  <a:pt x="68608" y="32476"/>
                </a:cubicBezTo>
                <a:lnTo>
                  <a:pt x="67694" y="33444"/>
                </a:lnTo>
                <a:cubicBezTo>
                  <a:pt x="66726" y="34196"/>
                  <a:pt x="65785" y="34976"/>
                  <a:pt x="64925" y="35836"/>
                </a:cubicBezTo>
                <a:cubicBezTo>
                  <a:pt x="65059" y="35675"/>
                  <a:pt x="65140" y="35541"/>
                  <a:pt x="65194" y="35487"/>
                </a:cubicBezTo>
                <a:cubicBezTo>
                  <a:pt x="65973" y="34573"/>
                  <a:pt x="66834" y="33712"/>
                  <a:pt x="67748" y="32933"/>
                </a:cubicBezTo>
                <a:cubicBezTo>
                  <a:pt x="68151" y="32637"/>
                  <a:pt x="68554" y="32341"/>
                  <a:pt x="68931" y="32046"/>
                </a:cubicBezTo>
                <a:close/>
                <a:moveTo>
                  <a:pt x="56322" y="31212"/>
                </a:moveTo>
                <a:cubicBezTo>
                  <a:pt x="56080" y="31508"/>
                  <a:pt x="55838" y="31777"/>
                  <a:pt x="55596" y="32019"/>
                </a:cubicBezTo>
                <a:cubicBezTo>
                  <a:pt x="54628" y="32745"/>
                  <a:pt x="53687" y="33497"/>
                  <a:pt x="52800" y="34277"/>
                </a:cubicBezTo>
                <a:cubicBezTo>
                  <a:pt x="52706" y="34372"/>
                  <a:pt x="52777" y="34528"/>
                  <a:pt x="52869" y="34528"/>
                </a:cubicBezTo>
                <a:cubicBezTo>
                  <a:pt x="52882" y="34528"/>
                  <a:pt x="52895" y="34525"/>
                  <a:pt x="52908" y="34519"/>
                </a:cubicBezTo>
                <a:lnTo>
                  <a:pt x="52988" y="34465"/>
                </a:lnTo>
                <a:lnTo>
                  <a:pt x="52988" y="34465"/>
                </a:lnTo>
                <a:cubicBezTo>
                  <a:pt x="52451" y="34976"/>
                  <a:pt x="51806" y="35352"/>
                  <a:pt x="51107" y="35621"/>
                </a:cubicBezTo>
                <a:cubicBezTo>
                  <a:pt x="50843" y="35693"/>
                  <a:pt x="50772" y="35872"/>
                  <a:pt x="50721" y="35872"/>
                </a:cubicBezTo>
                <a:cubicBezTo>
                  <a:pt x="50715" y="35872"/>
                  <a:pt x="50709" y="35869"/>
                  <a:pt x="50703" y="35863"/>
                </a:cubicBezTo>
                <a:lnTo>
                  <a:pt x="53230" y="33175"/>
                </a:lnTo>
                <a:lnTo>
                  <a:pt x="56322" y="31212"/>
                </a:lnTo>
                <a:close/>
                <a:moveTo>
                  <a:pt x="67264" y="31293"/>
                </a:moveTo>
                <a:lnTo>
                  <a:pt x="67694" y="31347"/>
                </a:lnTo>
                <a:lnTo>
                  <a:pt x="67936" y="31481"/>
                </a:lnTo>
                <a:cubicBezTo>
                  <a:pt x="66511" y="32610"/>
                  <a:pt x="65086" y="33766"/>
                  <a:pt x="63688" y="34976"/>
                </a:cubicBezTo>
                <a:cubicBezTo>
                  <a:pt x="63285" y="35326"/>
                  <a:pt x="62882" y="35702"/>
                  <a:pt x="62479" y="36051"/>
                </a:cubicBezTo>
                <a:lnTo>
                  <a:pt x="62828" y="35702"/>
                </a:lnTo>
                <a:lnTo>
                  <a:pt x="67237" y="31293"/>
                </a:lnTo>
                <a:close/>
                <a:moveTo>
                  <a:pt x="58527" y="35003"/>
                </a:moveTo>
                <a:lnTo>
                  <a:pt x="58392" y="35191"/>
                </a:lnTo>
                <a:cubicBezTo>
                  <a:pt x="58258" y="35326"/>
                  <a:pt x="58096" y="35487"/>
                  <a:pt x="57935" y="35621"/>
                </a:cubicBezTo>
                <a:cubicBezTo>
                  <a:pt x="57801" y="35783"/>
                  <a:pt x="57666" y="35890"/>
                  <a:pt x="57532" y="35998"/>
                </a:cubicBezTo>
                <a:lnTo>
                  <a:pt x="57371" y="36132"/>
                </a:lnTo>
                <a:cubicBezTo>
                  <a:pt x="57747" y="35729"/>
                  <a:pt x="58150" y="35352"/>
                  <a:pt x="58527" y="35003"/>
                </a:cubicBezTo>
                <a:close/>
                <a:moveTo>
                  <a:pt x="33740" y="30809"/>
                </a:moveTo>
                <a:lnTo>
                  <a:pt x="33740" y="30809"/>
                </a:lnTo>
                <a:cubicBezTo>
                  <a:pt x="33417" y="31374"/>
                  <a:pt x="33121" y="31911"/>
                  <a:pt x="33041" y="32046"/>
                </a:cubicBezTo>
                <a:cubicBezTo>
                  <a:pt x="32557" y="32960"/>
                  <a:pt x="32019" y="33847"/>
                  <a:pt x="31454" y="34680"/>
                </a:cubicBezTo>
                <a:lnTo>
                  <a:pt x="31428" y="34680"/>
                </a:lnTo>
                <a:cubicBezTo>
                  <a:pt x="31051" y="35218"/>
                  <a:pt x="30702" y="35729"/>
                  <a:pt x="30325" y="36240"/>
                </a:cubicBezTo>
                <a:cubicBezTo>
                  <a:pt x="30567" y="35783"/>
                  <a:pt x="30809" y="35326"/>
                  <a:pt x="30997" y="34842"/>
                </a:cubicBezTo>
                <a:cubicBezTo>
                  <a:pt x="31616" y="33901"/>
                  <a:pt x="32207" y="32987"/>
                  <a:pt x="32825" y="32073"/>
                </a:cubicBezTo>
                <a:cubicBezTo>
                  <a:pt x="32906" y="31938"/>
                  <a:pt x="33336" y="31400"/>
                  <a:pt x="33740" y="30809"/>
                </a:cubicBezTo>
                <a:close/>
                <a:moveTo>
                  <a:pt x="70947" y="34546"/>
                </a:moveTo>
                <a:lnTo>
                  <a:pt x="70947" y="34546"/>
                </a:lnTo>
                <a:cubicBezTo>
                  <a:pt x="70813" y="34842"/>
                  <a:pt x="70356" y="35191"/>
                  <a:pt x="70114" y="35433"/>
                </a:cubicBezTo>
                <a:cubicBezTo>
                  <a:pt x="69791" y="35783"/>
                  <a:pt x="69468" y="36078"/>
                  <a:pt x="69173" y="36401"/>
                </a:cubicBezTo>
                <a:lnTo>
                  <a:pt x="69630" y="35541"/>
                </a:lnTo>
                <a:cubicBezTo>
                  <a:pt x="69952" y="35299"/>
                  <a:pt x="70275" y="35057"/>
                  <a:pt x="70624" y="34842"/>
                </a:cubicBezTo>
                <a:cubicBezTo>
                  <a:pt x="70732" y="34761"/>
                  <a:pt x="70839" y="34653"/>
                  <a:pt x="70947" y="34546"/>
                </a:cubicBezTo>
                <a:close/>
                <a:moveTo>
                  <a:pt x="74738" y="36213"/>
                </a:moveTo>
                <a:lnTo>
                  <a:pt x="74791" y="36266"/>
                </a:lnTo>
                <a:cubicBezTo>
                  <a:pt x="74576" y="36266"/>
                  <a:pt x="74361" y="36293"/>
                  <a:pt x="74173" y="36401"/>
                </a:cubicBezTo>
                <a:lnTo>
                  <a:pt x="74173" y="36347"/>
                </a:lnTo>
                <a:cubicBezTo>
                  <a:pt x="74361" y="36293"/>
                  <a:pt x="74549" y="36240"/>
                  <a:pt x="74738" y="36213"/>
                </a:cubicBezTo>
                <a:close/>
                <a:moveTo>
                  <a:pt x="69630" y="34089"/>
                </a:moveTo>
                <a:cubicBezTo>
                  <a:pt x="69791" y="34196"/>
                  <a:pt x="69979" y="34304"/>
                  <a:pt x="70167" y="34385"/>
                </a:cubicBezTo>
                <a:cubicBezTo>
                  <a:pt x="70033" y="34546"/>
                  <a:pt x="69872" y="34707"/>
                  <a:pt x="69710" y="34842"/>
                </a:cubicBezTo>
                <a:cubicBezTo>
                  <a:pt x="69670" y="34811"/>
                  <a:pt x="69622" y="34796"/>
                  <a:pt x="69574" y="34796"/>
                </a:cubicBezTo>
                <a:cubicBezTo>
                  <a:pt x="69493" y="34796"/>
                  <a:pt x="69411" y="34838"/>
                  <a:pt x="69361" y="34922"/>
                </a:cubicBezTo>
                <a:lnTo>
                  <a:pt x="68447" y="36132"/>
                </a:lnTo>
                <a:cubicBezTo>
                  <a:pt x="68312" y="36240"/>
                  <a:pt x="68178" y="36347"/>
                  <a:pt x="68044" y="36455"/>
                </a:cubicBezTo>
                <a:lnTo>
                  <a:pt x="69630" y="34089"/>
                </a:lnTo>
                <a:close/>
                <a:moveTo>
                  <a:pt x="73689" y="35326"/>
                </a:moveTo>
                <a:lnTo>
                  <a:pt x="74496" y="35998"/>
                </a:lnTo>
                <a:cubicBezTo>
                  <a:pt x="74388" y="35998"/>
                  <a:pt x="74281" y="36051"/>
                  <a:pt x="74146" y="36078"/>
                </a:cubicBezTo>
                <a:cubicBezTo>
                  <a:pt x="74077" y="35870"/>
                  <a:pt x="73884" y="35751"/>
                  <a:pt x="73691" y="35751"/>
                </a:cubicBezTo>
                <a:cubicBezTo>
                  <a:pt x="73585" y="35751"/>
                  <a:pt x="73479" y="35787"/>
                  <a:pt x="73393" y="35863"/>
                </a:cubicBezTo>
                <a:lnTo>
                  <a:pt x="72694" y="36589"/>
                </a:lnTo>
                <a:lnTo>
                  <a:pt x="72587" y="36643"/>
                </a:lnTo>
                <a:lnTo>
                  <a:pt x="72748" y="36159"/>
                </a:lnTo>
                <a:lnTo>
                  <a:pt x="73689" y="35326"/>
                </a:lnTo>
                <a:close/>
                <a:moveTo>
                  <a:pt x="114580" y="35352"/>
                </a:moveTo>
                <a:lnTo>
                  <a:pt x="114580" y="35352"/>
                </a:lnTo>
                <a:cubicBezTo>
                  <a:pt x="114849" y="35702"/>
                  <a:pt x="115117" y="36024"/>
                  <a:pt x="115413" y="36374"/>
                </a:cubicBezTo>
                <a:cubicBezTo>
                  <a:pt x="115494" y="36535"/>
                  <a:pt x="115574" y="36723"/>
                  <a:pt x="115655" y="36912"/>
                </a:cubicBezTo>
                <a:lnTo>
                  <a:pt x="114580" y="35352"/>
                </a:lnTo>
                <a:close/>
                <a:moveTo>
                  <a:pt x="88475" y="35218"/>
                </a:moveTo>
                <a:lnTo>
                  <a:pt x="88583" y="35245"/>
                </a:lnTo>
                <a:cubicBezTo>
                  <a:pt x="89578" y="35514"/>
                  <a:pt x="90545" y="35756"/>
                  <a:pt x="91540" y="35944"/>
                </a:cubicBezTo>
                <a:lnTo>
                  <a:pt x="91594" y="35944"/>
                </a:lnTo>
                <a:lnTo>
                  <a:pt x="93341" y="36939"/>
                </a:lnTo>
                <a:cubicBezTo>
                  <a:pt x="92427" y="36670"/>
                  <a:pt x="91486" y="36347"/>
                  <a:pt x="90572" y="36024"/>
                </a:cubicBezTo>
                <a:lnTo>
                  <a:pt x="90599" y="36024"/>
                </a:lnTo>
                <a:cubicBezTo>
                  <a:pt x="89873" y="35756"/>
                  <a:pt x="89174" y="35487"/>
                  <a:pt x="88475" y="35218"/>
                </a:cubicBezTo>
                <a:close/>
                <a:moveTo>
                  <a:pt x="110090" y="29142"/>
                </a:moveTo>
                <a:lnTo>
                  <a:pt x="110090" y="29142"/>
                </a:lnTo>
                <a:cubicBezTo>
                  <a:pt x="110413" y="29330"/>
                  <a:pt x="110708" y="29545"/>
                  <a:pt x="111004" y="29734"/>
                </a:cubicBezTo>
                <a:cubicBezTo>
                  <a:pt x="111273" y="29949"/>
                  <a:pt x="111488" y="30137"/>
                  <a:pt x="111730" y="30325"/>
                </a:cubicBezTo>
                <a:cubicBezTo>
                  <a:pt x="112483" y="30943"/>
                  <a:pt x="113182" y="31669"/>
                  <a:pt x="113800" y="32449"/>
                </a:cubicBezTo>
                <a:cubicBezTo>
                  <a:pt x="113746" y="32476"/>
                  <a:pt x="113719" y="32530"/>
                  <a:pt x="113746" y="32583"/>
                </a:cubicBezTo>
                <a:cubicBezTo>
                  <a:pt x="114338" y="33605"/>
                  <a:pt x="114929" y="34653"/>
                  <a:pt x="115548" y="35675"/>
                </a:cubicBezTo>
                <a:cubicBezTo>
                  <a:pt x="115655" y="35836"/>
                  <a:pt x="115951" y="36401"/>
                  <a:pt x="116273" y="36939"/>
                </a:cubicBezTo>
                <a:cubicBezTo>
                  <a:pt x="116058" y="36697"/>
                  <a:pt x="115843" y="36428"/>
                  <a:pt x="115601" y="36132"/>
                </a:cubicBezTo>
                <a:cubicBezTo>
                  <a:pt x="114741" y="34465"/>
                  <a:pt x="113773" y="32879"/>
                  <a:pt x="112644" y="31374"/>
                </a:cubicBezTo>
                <a:cubicBezTo>
                  <a:pt x="112618" y="31339"/>
                  <a:pt x="112581" y="31324"/>
                  <a:pt x="112543" y="31324"/>
                </a:cubicBezTo>
                <a:cubicBezTo>
                  <a:pt x="112464" y="31324"/>
                  <a:pt x="112384" y="31390"/>
                  <a:pt x="112402" y="31481"/>
                </a:cubicBezTo>
                <a:cubicBezTo>
                  <a:pt x="112537" y="31884"/>
                  <a:pt x="112671" y="32261"/>
                  <a:pt x="112805" y="32637"/>
                </a:cubicBezTo>
                <a:lnTo>
                  <a:pt x="112778" y="32610"/>
                </a:lnTo>
                <a:cubicBezTo>
                  <a:pt x="112756" y="32576"/>
                  <a:pt x="112724" y="32562"/>
                  <a:pt x="112691" y="32562"/>
                </a:cubicBezTo>
                <a:cubicBezTo>
                  <a:pt x="112644" y="32562"/>
                  <a:pt x="112595" y="32590"/>
                  <a:pt x="112563" y="32637"/>
                </a:cubicBezTo>
                <a:cubicBezTo>
                  <a:pt x="112295" y="32234"/>
                  <a:pt x="112026" y="31831"/>
                  <a:pt x="111784" y="31427"/>
                </a:cubicBezTo>
                <a:cubicBezTo>
                  <a:pt x="111751" y="31394"/>
                  <a:pt x="111707" y="31371"/>
                  <a:pt x="111660" y="31371"/>
                </a:cubicBezTo>
                <a:cubicBezTo>
                  <a:pt x="111630" y="31371"/>
                  <a:pt x="111600" y="31380"/>
                  <a:pt x="111569" y="31400"/>
                </a:cubicBezTo>
                <a:cubicBezTo>
                  <a:pt x="111112" y="30621"/>
                  <a:pt x="110601" y="29868"/>
                  <a:pt x="110090" y="29142"/>
                </a:cubicBezTo>
                <a:close/>
                <a:moveTo>
                  <a:pt x="111112" y="31911"/>
                </a:moveTo>
                <a:lnTo>
                  <a:pt x="111112" y="31911"/>
                </a:lnTo>
                <a:cubicBezTo>
                  <a:pt x="111515" y="32476"/>
                  <a:pt x="111891" y="33040"/>
                  <a:pt x="112268" y="33632"/>
                </a:cubicBezTo>
                <a:cubicBezTo>
                  <a:pt x="112671" y="34250"/>
                  <a:pt x="113047" y="34895"/>
                  <a:pt x="113424" y="35567"/>
                </a:cubicBezTo>
                <a:cubicBezTo>
                  <a:pt x="113567" y="35833"/>
                  <a:pt x="114236" y="37012"/>
                  <a:pt x="114209" y="37012"/>
                </a:cubicBezTo>
                <a:cubicBezTo>
                  <a:pt x="114201" y="37012"/>
                  <a:pt x="114122" y="36893"/>
                  <a:pt x="113934" y="36589"/>
                </a:cubicBezTo>
                <a:cubicBezTo>
                  <a:pt x="113047" y="35137"/>
                  <a:pt x="112026" y="33847"/>
                  <a:pt x="111300" y="32288"/>
                </a:cubicBezTo>
                <a:cubicBezTo>
                  <a:pt x="111219" y="32153"/>
                  <a:pt x="111165" y="32046"/>
                  <a:pt x="111112" y="31911"/>
                </a:cubicBezTo>
                <a:close/>
                <a:moveTo>
                  <a:pt x="61753" y="33417"/>
                </a:moveTo>
                <a:lnTo>
                  <a:pt x="61753" y="33417"/>
                </a:lnTo>
                <a:cubicBezTo>
                  <a:pt x="61269" y="33820"/>
                  <a:pt x="60812" y="34196"/>
                  <a:pt x="60355" y="34573"/>
                </a:cubicBezTo>
                <a:cubicBezTo>
                  <a:pt x="59226" y="35487"/>
                  <a:pt x="57962" y="36266"/>
                  <a:pt x="56779" y="37100"/>
                </a:cubicBezTo>
                <a:lnTo>
                  <a:pt x="56860" y="37019"/>
                </a:lnTo>
                <a:cubicBezTo>
                  <a:pt x="57155" y="36723"/>
                  <a:pt x="57478" y="36428"/>
                  <a:pt x="57774" y="36132"/>
                </a:cubicBezTo>
                <a:cubicBezTo>
                  <a:pt x="57989" y="35971"/>
                  <a:pt x="58204" y="35783"/>
                  <a:pt x="58419" y="35621"/>
                </a:cubicBezTo>
                <a:cubicBezTo>
                  <a:pt x="59468" y="34815"/>
                  <a:pt x="60597" y="34089"/>
                  <a:pt x="61753" y="33417"/>
                </a:cubicBezTo>
                <a:close/>
                <a:moveTo>
                  <a:pt x="76808" y="34170"/>
                </a:moveTo>
                <a:lnTo>
                  <a:pt x="77184" y="34465"/>
                </a:lnTo>
                <a:lnTo>
                  <a:pt x="78421" y="35998"/>
                </a:lnTo>
                <a:cubicBezTo>
                  <a:pt x="78421" y="36051"/>
                  <a:pt x="78448" y="36105"/>
                  <a:pt x="78475" y="36132"/>
                </a:cubicBezTo>
                <a:cubicBezTo>
                  <a:pt x="78501" y="36401"/>
                  <a:pt x="78528" y="36697"/>
                  <a:pt x="78555" y="36965"/>
                </a:cubicBezTo>
                <a:lnTo>
                  <a:pt x="78501" y="37100"/>
                </a:lnTo>
                <a:cubicBezTo>
                  <a:pt x="78206" y="36347"/>
                  <a:pt x="77802" y="35648"/>
                  <a:pt x="77292" y="35003"/>
                </a:cubicBezTo>
                <a:lnTo>
                  <a:pt x="76808" y="34170"/>
                </a:lnTo>
                <a:close/>
                <a:moveTo>
                  <a:pt x="68796" y="37127"/>
                </a:moveTo>
                <a:lnTo>
                  <a:pt x="68716" y="37234"/>
                </a:lnTo>
                <a:lnTo>
                  <a:pt x="68716" y="37234"/>
                </a:lnTo>
                <a:lnTo>
                  <a:pt x="68742" y="37181"/>
                </a:lnTo>
                <a:lnTo>
                  <a:pt x="68796" y="37127"/>
                </a:lnTo>
                <a:close/>
                <a:moveTo>
                  <a:pt x="82695" y="32987"/>
                </a:moveTo>
                <a:lnTo>
                  <a:pt x="82695" y="33013"/>
                </a:lnTo>
                <a:cubicBezTo>
                  <a:pt x="81996" y="34223"/>
                  <a:pt x="81055" y="35917"/>
                  <a:pt x="80303" y="37288"/>
                </a:cubicBezTo>
                <a:cubicBezTo>
                  <a:pt x="80276" y="36885"/>
                  <a:pt x="80249" y="36482"/>
                  <a:pt x="80222" y="36078"/>
                </a:cubicBezTo>
                <a:cubicBezTo>
                  <a:pt x="81028" y="35084"/>
                  <a:pt x="81996" y="33928"/>
                  <a:pt x="82695" y="32987"/>
                </a:cubicBezTo>
                <a:close/>
                <a:moveTo>
                  <a:pt x="85975" y="35137"/>
                </a:moveTo>
                <a:cubicBezTo>
                  <a:pt x="87158" y="35917"/>
                  <a:pt x="88395" y="36723"/>
                  <a:pt x="89658" y="37422"/>
                </a:cubicBezTo>
                <a:cubicBezTo>
                  <a:pt x="88395" y="36831"/>
                  <a:pt x="87158" y="36186"/>
                  <a:pt x="85975" y="35460"/>
                </a:cubicBezTo>
                <a:lnTo>
                  <a:pt x="85975" y="35137"/>
                </a:lnTo>
                <a:close/>
                <a:moveTo>
                  <a:pt x="63850" y="32583"/>
                </a:moveTo>
                <a:cubicBezTo>
                  <a:pt x="63043" y="33202"/>
                  <a:pt x="62048" y="34008"/>
                  <a:pt x="61860" y="34170"/>
                </a:cubicBezTo>
                <a:cubicBezTo>
                  <a:pt x="60839" y="34922"/>
                  <a:pt x="59790" y="35675"/>
                  <a:pt x="58715" y="36401"/>
                </a:cubicBezTo>
                <a:cubicBezTo>
                  <a:pt x="58204" y="36777"/>
                  <a:pt x="57666" y="37154"/>
                  <a:pt x="57129" y="37476"/>
                </a:cubicBezTo>
                <a:cubicBezTo>
                  <a:pt x="57115" y="37485"/>
                  <a:pt x="57108" y="37490"/>
                  <a:pt x="57108" y="37490"/>
                </a:cubicBezTo>
                <a:cubicBezTo>
                  <a:pt x="57106" y="37490"/>
                  <a:pt x="57819" y="37003"/>
                  <a:pt x="58016" y="36831"/>
                </a:cubicBezTo>
                <a:cubicBezTo>
                  <a:pt x="59844" y="35245"/>
                  <a:pt x="61780" y="33820"/>
                  <a:pt x="63850" y="32583"/>
                </a:cubicBezTo>
                <a:close/>
                <a:moveTo>
                  <a:pt x="92750" y="36159"/>
                </a:moveTo>
                <a:lnTo>
                  <a:pt x="93180" y="36213"/>
                </a:lnTo>
                <a:lnTo>
                  <a:pt x="95492" y="37638"/>
                </a:lnTo>
                <a:lnTo>
                  <a:pt x="95492" y="37638"/>
                </a:lnTo>
                <a:lnTo>
                  <a:pt x="94659" y="37396"/>
                </a:lnTo>
                <a:cubicBezTo>
                  <a:pt x="94148" y="37073"/>
                  <a:pt x="93637" y="36697"/>
                  <a:pt x="93207" y="36428"/>
                </a:cubicBezTo>
                <a:lnTo>
                  <a:pt x="92750" y="36159"/>
                </a:lnTo>
                <a:close/>
                <a:moveTo>
                  <a:pt x="67721" y="37073"/>
                </a:moveTo>
                <a:lnTo>
                  <a:pt x="67452" y="37422"/>
                </a:lnTo>
                <a:lnTo>
                  <a:pt x="67264" y="37638"/>
                </a:lnTo>
                <a:lnTo>
                  <a:pt x="67506" y="37261"/>
                </a:lnTo>
                <a:lnTo>
                  <a:pt x="67721" y="37073"/>
                </a:lnTo>
                <a:close/>
                <a:moveTo>
                  <a:pt x="58096" y="34358"/>
                </a:moveTo>
                <a:lnTo>
                  <a:pt x="58096" y="34358"/>
                </a:lnTo>
                <a:cubicBezTo>
                  <a:pt x="57666" y="35003"/>
                  <a:pt x="57236" y="35675"/>
                  <a:pt x="56833" y="36374"/>
                </a:cubicBezTo>
                <a:cubicBezTo>
                  <a:pt x="56564" y="36670"/>
                  <a:pt x="56268" y="36965"/>
                  <a:pt x="55999" y="37261"/>
                </a:cubicBezTo>
                <a:cubicBezTo>
                  <a:pt x="55750" y="37461"/>
                  <a:pt x="55500" y="37684"/>
                  <a:pt x="55250" y="37909"/>
                </a:cubicBezTo>
                <a:lnTo>
                  <a:pt x="55250" y="37909"/>
                </a:lnTo>
                <a:lnTo>
                  <a:pt x="55408" y="37691"/>
                </a:lnTo>
                <a:cubicBezTo>
                  <a:pt x="55919" y="37154"/>
                  <a:pt x="56349" y="36589"/>
                  <a:pt x="56752" y="35971"/>
                </a:cubicBezTo>
                <a:lnTo>
                  <a:pt x="57129" y="35514"/>
                </a:lnTo>
                <a:cubicBezTo>
                  <a:pt x="57451" y="35137"/>
                  <a:pt x="57774" y="34734"/>
                  <a:pt x="58096" y="34358"/>
                </a:cubicBezTo>
                <a:close/>
                <a:moveTo>
                  <a:pt x="30003" y="36428"/>
                </a:moveTo>
                <a:lnTo>
                  <a:pt x="30003" y="36428"/>
                </a:lnTo>
                <a:cubicBezTo>
                  <a:pt x="29680" y="37019"/>
                  <a:pt x="29331" y="37584"/>
                  <a:pt x="28954" y="38148"/>
                </a:cubicBezTo>
                <a:lnTo>
                  <a:pt x="28927" y="38148"/>
                </a:lnTo>
                <a:cubicBezTo>
                  <a:pt x="29277" y="37584"/>
                  <a:pt x="29653" y="36992"/>
                  <a:pt x="30003" y="36428"/>
                </a:cubicBezTo>
                <a:close/>
                <a:moveTo>
                  <a:pt x="66807" y="34411"/>
                </a:moveTo>
                <a:lnTo>
                  <a:pt x="63339" y="38175"/>
                </a:lnTo>
                <a:cubicBezTo>
                  <a:pt x="63769" y="37557"/>
                  <a:pt x="64199" y="36885"/>
                  <a:pt x="64522" y="36401"/>
                </a:cubicBezTo>
                <a:cubicBezTo>
                  <a:pt x="65274" y="35702"/>
                  <a:pt x="66027" y="35057"/>
                  <a:pt x="66807" y="34411"/>
                </a:cubicBezTo>
                <a:close/>
                <a:moveTo>
                  <a:pt x="88099" y="38014"/>
                </a:moveTo>
                <a:lnTo>
                  <a:pt x="88099" y="38014"/>
                </a:lnTo>
                <a:cubicBezTo>
                  <a:pt x="88395" y="38229"/>
                  <a:pt x="88717" y="38444"/>
                  <a:pt x="89013" y="38659"/>
                </a:cubicBezTo>
                <a:cubicBezTo>
                  <a:pt x="88825" y="38552"/>
                  <a:pt x="88637" y="38444"/>
                  <a:pt x="88448" y="38310"/>
                </a:cubicBezTo>
                <a:lnTo>
                  <a:pt x="88180" y="38121"/>
                </a:lnTo>
                <a:lnTo>
                  <a:pt x="88099" y="38014"/>
                </a:lnTo>
                <a:close/>
                <a:moveTo>
                  <a:pt x="84927" y="36024"/>
                </a:moveTo>
                <a:lnTo>
                  <a:pt x="84927" y="36024"/>
                </a:lnTo>
                <a:cubicBezTo>
                  <a:pt x="85061" y="36240"/>
                  <a:pt x="85169" y="36428"/>
                  <a:pt x="85303" y="36616"/>
                </a:cubicBezTo>
                <a:cubicBezTo>
                  <a:pt x="85384" y="36912"/>
                  <a:pt x="85464" y="37234"/>
                  <a:pt x="85545" y="37557"/>
                </a:cubicBezTo>
                <a:lnTo>
                  <a:pt x="85518" y="37557"/>
                </a:lnTo>
                <a:cubicBezTo>
                  <a:pt x="85491" y="38041"/>
                  <a:pt x="85491" y="38471"/>
                  <a:pt x="85464" y="38874"/>
                </a:cubicBezTo>
                <a:lnTo>
                  <a:pt x="85061" y="36562"/>
                </a:lnTo>
                <a:cubicBezTo>
                  <a:pt x="85061" y="36482"/>
                  <a:pt x="85007" y="36266"/>
                  <a:pt x="84927" y="36024"/>
                </a:cubicBezTo>
                <a:close/>
                <a:moveTo>
                  <a:pt x="81781" y="36186"/>
                </a:moveTo>
                <a:cubicBezTo>
                  <a:pt x="81674" y="36428"/>
                  <a:pt x="81566" y="36643"/>
                  <a:pt x="81432" y="36885"/>
                </a:cubicBezTo>
                <a:lnTo>
                  <a:pt x="80464" y="38901"/>
                </a:lnTo>
                <a:cubicBezTo>
                  <a:pt x="80437" y="38686"/>
                  <a:pt x="80410" y="38444"/>
                  <a:pt x="80383" y="38229"/>
                </a:cubicBezTo>
                <a:cubicBezTo>
                  <a:pt x="80706" y="37799"/>
                  <a:pt x="81002" y="37369"/>
                  <a:pt x="81297" y="36939"/>
                </a:cubicBezTo>
                <a:lnTo>
                  <a:pt x="81297" y="36965"/>
                </a:lnTo>
                <a:cubicBezTo>
                  <a:pt x="81459" y="36697"/>
                  <a:pt x="81620" y="36455"/>
                  <a:pt x="81781" y="36186"/>
                </a:cubicBezTo>
                <a:close/>
                <a:moveTo>
                  <a:pt x="71055" y="38121"/>
                </a:moveTo>
                <a:lnTo>
                  <a:pt x="71001" y="38283"/>
                </a:lnTo>
                <a:cubicBezTo>
                  <a:pt x="70571" y="38471"/>
                  <a:pt x="70140" y="38713"/>
                  <a:pt x="69737" y="38928"/>
                </a:cubicBezTo>
                <a:cubicBezTo>
                  <a:pt x="69764" y="38847"/>
                  <a:pt x="69818" y="38767"/>
                  <a:pt x="69845" y="38686"/>
                </a:cubicBezTo>
                <a:lnTo>
                  <a:pt x="69872" y="38713"/>
                </a:lnTo>
                <a:lnTo>
                  <a:pt x="70006" y="38578"/>
                </a:lnTo>
                <a:lnTo>
                  <a:pt x="70033" y="38578"/>
                </a:lnTo>
                <a:lnTo>
                  <a:pt x="70114" y="38552"/>
                </a:lnTo>
                <a:cubicBezTo>
                  <a:pt x="70165" y="38569"/>
                  <a:pt x="70216" y="38578"/>
                  <a:pt x="70265" y="38578"/>
                </a:cubicBezTo>
                <a:cubicBezTo>
                  <a:pt x="70372" y="38578"/>
                  <a:pt x="70470" y="38536"/>
                  <a:pt x="70544" y="38444"/>
                </a:cubicBezTo>
                <a:cubicBezTo>
                  <a:pt x="70624" y="38390"/>
                  <a:pt x="70678" y="38310"/>
                  <a:pt x="70759" y="38256"/>
                </a:cubicBezTo>
                <a:lnTo>
                  <a:pt x="71055" y="38121"/>
                </a:lnTo>
                <a:close/>
                <a:moveTo>
                  <a:pt x="65893" y="38928"/>
                </a:moveTo>
                <a:lnTo>
                  <a:pt x="65839" y="39009"/>
                </a:lnTo>
                <a:lnTo>
                  <a:pt x="65812" y="39035"/>
                </a:lnTo>
                <a:cubicBezTo>
                  <a:pt x="65839" y="38982"/>
                  <a:pt x="65866" y="38955"/>
                  <a:pt x="65893" y="38928"/>
                </a:cubicBezTo>
                <a:close/>
                <a:moveTo>
                  <a:pt x="31105" y="32099"/>
                </a:moveTo>
                <a:lnTo>
                  <a:pt x="31105" y="32099"/>
                </a:lnTo>
                <a:cubicBezTo>
                  <a:pt x="29653" y="33820"/>
                  <a:pt x="28470" y="35783"/>
                  <a:pt x="27610" y="37906"/>
                </a:cubicBezTo>
                <a:cubicBezTo>
                  <a:pt x="27825" y="36939"/>
                  <a:pt x="27986" y="35971"/>
                  <a:pt x="28094" y="34976"/>
                </a:cubicBezTo>
                <a:cubicBezTo>
                  <a:pt x="28094" y="34923"/>
                  <a:pt x="28048" y="34882"/>
                  <a:pt x="28002" y="34882"/>
                </a:cubicBezTo>
                <a:cubicBezTo>
                  <a:pt x="27977" y="34882"/>
                  <a:pt x="27951" y="34894"/>
                  <a:pt x="27933" y="34922"/>
                </a:cubicBezTo>
                <a:cubicBezTo>
                  <a:pt x="27287" y="36240"/>
                  <a:pt x="26481" y="37664"/>
                  <a:pt x="25863" y="39089"/>
                </a:cubicBezTo>
                <a:cubicBezTo>
                  <a:pt x="26024" y="38283"/>
                  <a:pt x="26131" y="37476"/>
                  <a:pt x="26212" y="36670"/>
                </a:cubicBezTo>
                <a:cubicBezTo>
                  <a:pt x="27664" y="34976"/>
                  <a:pt x="29304" y="33444"/>
                  <a:pt x="31105" y="32099"/>
                </a:cubicBezTo>
                <a:close/>
                <a:moveTo>
                  <a:pt x="73770" y="38901"/>
                </a:moveTo>
                <a:lnTo>
                  <a:pt x="73850" y="39089"/>
                </a:lnTo>
                <a:cubicBezTo>
                  <a:pt x="73824" y="39076"/>
                  <a:pt x="73790" y="39069"/>
                  <a:pt x="73756" y="39069"/>
                </a:cubicBezTo>
                <a:cubicBezTo>
                  <a:pt x="73723" y="39069"/>
                  <a:pt x="73689" y="39076"/>
                  <a:pt x="73662" y="39089"/>
                </a:cubicBezTo>
                <a:lnTo>
                  <a:pt x="73743" y="38901"/>
                </a:lnTo>
                <a:close/>
                <a:moveTo>
                  <a:pt x="72506" y="39170"/>
                </a:moveTo>
                <a:lnTo>
                  <a:pt x="72479" y="39251"/>
                </a:lnTo>
                <a:cubicBezTo>
                  <a:pt x="72466" y="39237"/>
                  <a:pt x="72446" y="39230"/>
                  <a:pt x="72422" y="39230"/>
                </a:cubicBezTo>
                <a:cubicBezTo>
                  <a:pt x="72406" y="39230"/>
                  <a:pt x="72388" y="39234"/>
                  <a:pt x="72370" y="39240"/>
                </a:cubicBezTo>
                <a:lnTo>
                  <a:pt x="72370" y="39240"/>
                </a:lnTo>
                <a:cubicBezTo>
                  <a:pt x="72415" y="39216"/>
                  <a:pt x="72461" y="39193"/>
                  <a:pt x="72506" y="39170"/>
                </a:cubicBezTo>
                <a:close/>
                <a:moveTo>
                  <a:pt x="82910" y="38471"/>
                </a:moveTo>
                <a:cubicBezTo>
                  <a:pt x="82910" y="38901"/>
                  <a:pt x="82964" y="39304"/>
                  <a:pt x="82964" y="39734"/>
                </a:cubicBezTo>
                <a:cubicBezTo>
                  <a:pt x="82910" y="39385"/>
                  <a:pt x="82803" y="39089"/>
                  <a:pt x="82722" y="38767"/>
                </a:cubicBezTo>
                <a:lnTo>
                  <a:pt x="82910" y="38471"/>
                </a:lnTo>
                <a:close/>
                <a:moveTo>
                  <a:pt x="73420" y="39681"/>
                </a:moveTo>
                <a:cubicBezTo>
                  <a:pt x="73420" y="39708"/>
                  <a:pt x="73447" y="39761"/>
                  <a:pt x="73447" y="39788"/>
                </a:cubicBezTo>
                <a:lnTo>
                  <a:pt x="73393" y="39788"/>
                </a:lnTo>
                <a:cubicBezTo>
                  <a:pt x="73393" y="39734"/>
                  <a:pt x="73420" y="39708"/>
                  <a:pt x="73420" y="39681"/>
                </a:cubicBezTo>
                <a:close/>
                <a:moveTo>
                  <a:pt x="62936" y="39976"/>
                </a:moveTo>
                <a:lnTo>
                  <a:pt x="62936" y="39976"/>
                </a:lnTo>
                <a:cubicBezTo>
                  <a:pt x="62905" y="40005"/>
                  <a:pt x="62874" y="40033"/>
                  <a:pt x="62843" y="40061"/>
                </a:cubicBezTo>
                <a:lnTo>
                  <a:pt x="62843" y="40061"/>
                </a:lnTo>
                <a:cubicBezTo>
                  <a:pt x="62875" y="40034"/>
                  <a:pt x="62906" y="40006"/>
                  <a:pt x="62936" y="39976"/>
                </a:cubicBezTo>
                <a:close/>
                <a:moveTo>
                  <a:pt x="67452" y="38417"/>
                </a:moveTo>
                <a:lnTo>
                  <a:pt x="67452" y="38444"/>
                </a:lnTo>
                <a:lnTo>
                  <a:pt x="66941" y="39385"/>
                </a:lnTo>
                <a:lnTo>
                  <a:pt x="66780" y="39519"/>
                </a:lnTo>
                <a:cubicBezTo>
                  <a:pt x="66672" y="39627"/>
                  <a:pt x="66430" y="39842"/>
                  <a:pt x="66162" y="40084"/>
                </a:cubicBezTo>
                <a:cubicBezTo>
                  <a:pt x="66135" y="40057"/>
                  <a:pt x="66135" y="40003"/>
                  <a:pt x="66135" y="39976"/>
                </a:cubicBezTo>
                <a:lnTo>
                  <a:pt x="66968" y="38901"/>
                </a:lnTo>
                <a:cubicBezTo>
                  <a:pt x="67129" y="38713"/>
                  <a:pt x="67291" y="38552"/>
                  <a:pt x="67452" y="38417"/>
                </a:cubicBezTo>
                <a:close/>
                <a:moveTo>
                  <a:pt x="69925" y="32664"/>
                </a:moveTo>
                <a:lnTo>
                  <a:pt x="70248" y="32852"/>
                </a:lnTo>
                <a:lnTo>
                  <a:pt x="70221" y="32879"/>
                </a:lnTo>
                <a:cubicBezTo>
                  <a:pt x="70194" y="32987"/>
                  <a:pt x="70140" y="33094"/>
                  <a:pt x="70060" y="33175"/>
                </a:cubicBezTo>
                <a:cubicBezTo>
                  <a:pt x="69952" y="33175"/>
                  <a:pt x="69818" y="33175"/>
                  <a:pt x="69710" y="33148"/>
                </a:cubicBezTo>
                <a:lnTo>
                  <a:pt x="69818" y="33013"/>
                </a:lnTo>
                <a:cubicBezTo>
                  <a:pt x="69859" y="32972"/>
                  <a:pt x="69821" y="32915"/>
                  <a:pt x="69777" y="32915"/>
                </a:cubicBezTo>
                <a:cubicBezTo>
                  <a:pt x="69764" y="32915"/>
                  <a:pt x="69750" y="32920"/>
                  <a:pt x="69737" y="32933"/>
                </a:cubicBezTo>
                <a:cubicBezTo>
                  <a:pt x="69683" y="32987"/>
                  <a:pt x="69576" y="33067"/>
                  <a:pt x="69522" y="33148"/>
                </a:cubicBezTo>
                <a:lnTo>
                  <a:pt x="69119" y="33148"/>
                </a:lnTo>
                <a:cubicBezTo>
                  <a:pt x="68958" y="33175"/>
                  <a:pt x="68877" y="33390"/>
                  <a:pt x="68984" y="33524"/>
                </a:cubicBezTo>
                <a:lnTo>
                  <a:pt x="69065" y="33605"/>
                </a:lnTo>
                <a:cubicBezTo>
                  <a:pt x="68447" y="34277"/>
                  <a:pt x="67802" y="34949"/>
                  <a:pt x="67183" y="35621"/>
                </a:cubicBezTo>
                <a:cubicBezTo>
                  <a:pt x="65409" y="37073"/>
                  <a:pt x="63715" y="38605"/>
                  <a:pt x="62075" y="40218"/>
                </a:cubicBezTo>
                <a:cubicBezTo>
                  <a:pt x="62183" y="40030"/>
                  <a:pt x="62425" y="39654"/>
                  <a:pt x="62694" y="39197"/>
                </a:cubicBezTo>
                <a:lnTo>
                  <a:pt x="67775" y="33686"/>
                </a:lnTo>
                <a:lnTo>
                  <a:pt x="68097" y="33444"/>
                </a:lnTo>
                <a:cubicBezTo>
                  <a:pt x="68527" y="33094"/>
                  <a:pt x="68984" y="32825"/>
                  <a:pt x="69495" y="32664"/>
                </a:cubicBezTo>
                <a:close/>
                <a:moveTo>
                  <a:pt x="67775" y="39815"/>
                </a:moveTo>
                <a:cubicBezTo>
                  <a:pt x="67694" y="39976"/>
                  <a:pt x="67613" y="40138"/>
                  <a:pt x="67533" y="40272"/>
                </a:cubicBezTo>
                <a:cubicBezTo>
                  <a:pt x="67506" y="40245"/>
                  <a:pt x="67452" y="40218"/>
                  <a:pt x="67425" y="40165"/>
                </a:cubicBezTo>
                <a:cubicBezTo>
                  <a:pt x="67533" y="40057"/>
                  <a:pt x="67640" y="39923"/>
                  <a:pt x="67775" y="39815"/>
                </a:cubicBezTo>
                <a:close/>
                <a:moveTo>
                  <a:pt x="65328" y="39734"/>
                </a:moveTo>
                <a:lnTo>
                  <a:pt x="64952" y="40299"/>
                </a:lnTo>
                <a:lnTo>
                  <a:pt x="64468" y="40729"/>
                </a:lnTo>
                <a:cubicBezTo>
                  <a:pt x="64602" y="40541"/>
                  <a:pt x="64737" y="40353"/>
                  <a:pt x="64871" y="40192"/>
                </a:cubicBezTo>
                <a:lnTo>
                  <a:pt x="65194" y="39842"/>
                </a:lnTo>
                <a:cubicBezTo>
                  <a:pt x="65248" y="39815"/>
                  <a:pt x="65274" y="39761"/>
                  <a:pt x="65328" y="39734"/>
                </a:cubicBezTo>
                <a:close/>
                <a:moveTo>
                  <a:pt x="72668" y="38632"/>
                </a:moveTo>
                <a:lnTo>
                  <a:pt x="72641" y="38740"/>
                </a:lnTo>
                <a:cubicBezTo>
                  <a:pt x="71458" y="39143"/>
                  <a:pt x="70356" y="39734"/>
                  <a:pt x="69361" y="40460"/>
                </a:cubicBezTo>
                <a:cubicBezTo>
                  <a:pt x="69361" y="40421"/>
                  <a:pt x="69332" y="40396"/>
                  <a:pt x="69306" y="40396"/>
                </a:cubicBezTo>
                <a:cubicBezTo>
                  <a:pt x="69297" y="40396"/>
                  <a:pt x="69287" y="40399"/>
                  <a:pt x="69280" y="40407"/>
                </a:cubicBezTo>
                <a:cubicBezTo>
                  <a:pt x="68904" y="40541"/>
                  <a:pt x="68554" y="40649"/>
                  <a:pt x="68178" y="40783"/>
                </a:cubicBezTo>
                <a:lnTo>
                  <a:pt x="68232" y="40702"/>
                </a:lnTo>
                <a:cubicBezTo>
                  <a:pt x="69280" y="40245"/>
                  <a:pt x="70275" y="39734"/>
                  <a:pt x="71296" y="39251"/>
                </a:cubicBezTo>
                <a:cubicBezTo>
                  <a:pt x="71754" y="39035"/>
                  <a:pt x="72237" y="38874"/>
                  <a:pt x="72668" y="38632"/>
                </a:cubicBezTo>
                <a:close/>
                <a:moveTo>
                  <a:pt x="84255" y="39815"/>
                </a:moveTo>
                <a:lnTo>
                  <a:pt x="84335" y="40057"/>
                </a:lnTo>
                <a:cubicBezTo>
                  <a:pt x="84416" y="40353"/>
                  <a:pt x="84470" y="40649"/>
                  <a:pt x="84550" y="40944"/>
                </a:cubicBezTo>
                <a:lnTo>
                  <a:pt x="84497" y="40944"/>
                </a:lnTo>
                <a:cubicBezTo>
                  <a:pt x="84470" y="40810"/>
                  <a:pt x="84443" y="40702"/>
                  <a:pt x="84416" y="40595"/>
                </a:cubicBezTo>
                <a:lnTo>
                  <a:pt x="84389" y="40595"/>
                </a:lnTo>
                <a:cubicBezTo>
                  <a:pt x="84362" y="40433"/>
                  <a:pt x="84308" y="40272"/>
                  <a:pt x="84281" y="40138"/>
                </a:cubicBezTo>
                <a:cubicBezTo>
                  <a:pt x="84281" y="40030"/>
                  <a:pt x="84281" y="39923"/>
                  <a:pt x="84255" y="39815"/>
                </a:cubicBezTo>
                <a:close/>
                <a:moveTo>
                  <a:pt x="84712" y="35702"/>
                </a:moveTo>
                <a:lnTo>
                  <a:pt x="85276" y="39089"/>
                </a:lnTo>
                <a:cubicBezTo>
                  <a:pt x="85303" y="39385"/>
                  <a:pt x="85357" y="39681"/>
                  <a:pt x="85411" y="39976"/>
                </a:cubicBezTo>
                <a:cubicBezTo>
                  <a:pt x="85411" y="40192"/>
                  <a:pt x="85411" y="40353"/>
                  <a:pt x="85384" y="40433"/>
                </a:cubicBezTo>
                <a:cubicBezTo>
                  <a:pt x="85384" y="40514"/>
                  <a:pt x="85437" y="40568"/>
                  <a:pt x="85518" y="40568"/>
                </a:cubicBezTo>
                <a:lnTo>
                  <a:pt x="85599" y="41052"/>
                </a:lnTo>
                <a:lnTo>
                  <a:pt x="85330" y="41025"/>
                </a:lnTo>
                <a:cubicBezTo>
                  <a:pt x="84980" y="39842"/>
                  <a:pt x="84577" y="38686"/>
                  <a:pt x="84120" y="37557"/>
                </a:cubicBezTo>
                <a:cubicBezTo>
                  <a:pt x="84039" y="37369"/>
                  <a:pt x="83959" y="37154"/>
                  <a:pt x="83878" y="36965"/>
                </a:cubicBezTo>
                <a:cubicBezTo>
                  <a:pt x="84147" y="36535"/>
                  <a:pt x="84416" y="36105"/>
                  <a:pt x="84712" y="35702"/>
                </a:cubicBezTo>
                <a:close/>
                <a:moveTo>
                  <a:pt x="86163" y="36777"/>
                </a:moveTo>
                <a:lnTo>
                  <a:pt x="86163" y="36777"/>
                </a:lnTo>
                <a:cubicBezTo>
                  <a:pt x="86728" y="37342"/>
                  <a:pt x="87319" y="37853"/>
                  <a:pt x="87965" y="38310"/>
                </a:cubicBezTo>
                <a:cubicBezTo>
                  <a:pt x="88395" y="38820"/>
                  <a:pt x="88771" y="39358"/>
                  <a:pt x="89174" y="39896"/>
                </a:cubicBezTo>
                <a:lnTo>
                  <a:pt x="89981" y="41106"/>
                </a:lnTo>
                <a:lnTo>
                  <a:pt x="89927" y="41079"/>
                </a:lnTo>
                <a:cubicBezTo>
                  <a:pt x="89255" y="40729"/>
                  <a:pt x="88637" y="40030"/>
                  <a:pt x="88099" y="39519"/>
                </a:cubicBezTo>
                <a:cubicBezTo>
                  <a:pt x="87776" y="39224"/>
                  <a:pt x="87481" y="38928"/>
                  <a:pt x="87212" y="38605"/>
                </a:cubicBezTo>
                <a:cubicBezTo>
                  <a:pt x="86889" y="38095"/>
                  <a:pt x="86567" y="37584"/>
                  <a:pt x="86244" y="37100"/>
                </a:cubicBezTo>
                <a:cubicBezTo>
                  <a:pt x="86217" y="36992"/>
                  <a:pt x="86190" y="36885"/>
                  <a:pt x="86163" y="36777"/>
                </a:cubicBezTo>
                <a:close/>
                <a:moveTo>
                  <a:pt x="85814" y="39143"/>
                </a:moveTo>
                <a:cubicBezTo>
                  <a:pt x="85894" y="39788"/>
                  <a:pt x="85975" y="40460"/>
                  <a:pt x="86029" y="41106"/>
                </a:cubicBezTo>
                <a:lnTo>
                  <a:pt x="86029" y="41132"/>
                </a:lnTo>
                <a:lnTo>
                  <a:pt x="85841" y="41106"/>
                </a:lnTo>
                <a:lnTo>
                  <a:pt x="85787" y="40729"/>
                </a:lnTo>
                <a:cubicBezTo>
                  <a:pt x="85787" y="40729"/>
                  <a:pt x="85787" y="40702"/>
                  <a:pt x="85787" y="40675"/>
                </a:cubicBezTo>
                <a:cubicBezTo>
                  <a:pt x="85841" y="40192"/>
                  <a:pt x="85841" y="39681"/>
                  <a:pt x="85814" y="39170"/>
                </a:cubicBezTo>
                <a:lnTo>
                  <a:pt x="85814" y="39143"/>
                </a:lnTo>
                <a:close/>
                <a:moveTo>
                  <a:pt x="77964" y="40890"/>
                </a:moveTo>
                <a:cubicBezTo>
                  <a:pt x="77991" y="40917"/>
                  <a:pt x="78017" y="40917"/>
                  <a:pt x="78071" y="40917"/>
                </a:cubicBezTo>
                <a:cubicBezTo>
                  <a:pt x="78098" y="40971"/>
                  <a:pt x="78125" y="40998"/>
                  <a:pt x="78179" y="41025"/>
                </a:cubicBezTo>
                <a:lnTo>
                  <a:pt x="78044" y="41159"/>
                </a:lnTo>
                <a:cubicBezTo>
                  <a:pt x="78017" y="41079"/>
                  <a:pt x="77991" y="40971"/>
                  <a:pt x="77964" y="40890"/>
                </a:cubicBezTo>
                <a:close/>
                <a:moveTo>
                  <a:pt x="86029" y="37987"/>
                </a:moveTo>
                <a:cubicBezTo>
                  <a:pt x="86083" y="38175"/>
                  <a:pt x="86163" y="38363"/>
                  <a:pt x="86244" y="38552"/>
                </a:cubicBezTo>
                <a:cubicBezTo>
                  <a:pt x="86352" y="39412"/>
                  <a:pt x="86405" y="40299"/>
                  <a:pt x="86405" y="41159"/>
                </a:cubicBezTo>
                <a:lnTo>
                  <a:pt x="86325" y="41159"/>
                </a:lnTo>
                <a:cubicBezTo>
                  <a:pt x="86271" y="40783"/>
                  <a:pt x="86217" y="40380"/>
                  <a:pt x="86163" y="40003"/>
                </a:cubicBezTo>
                <a:cubicBezTo>
                  <a:pt x="86083" y="39331"/>
                  <a:pt x="86056" y="38659"/>
                  <a:pt x="86029" y="37987"/>
                </a:cubicBezTo>
                <a:close/>
                <a:moveTo>
                  <a:pt x="68716" y="34895"/>
                </a:moveTo>
                <a:cubicBezTo>
                  <a:pt x="68205" y="35567"/>
                  <a:pt x="67506" y="36589"/>
                  <a:pt x="66753" y="37664"/>
                </a:cubicBezTo>
                <a:lnTo>
                  <a:pt x="66780" y="37664"/>
                </a:lnTo>
                <a:cubicBezTo>
                  <a:pt x="66000" y="38417"/>
                  <a:pt x="65301" y="39224"/>
                  <a:pt x="64629" y="40111"/>
                </a:cubicBezTo>
                <a:cubicBezTo>
                  <a:pt x="64253" y="40460"/>
                  <a:pt x="63903" y="40837"/>
                  <a:pt x="63527" y="41213"/>
                </a:cubicBezTo>
                <a:cubicBezTo>
                  <a:pt x="65140" y="39277"/>
                  <a:pt x="67506" y="36374"/>
                  <a:pt x="68716" y="34895"/>
                </a:cubicBezTo>
                <a:close/>
                <a:moveTo>
                  <a:pt x="86459" y="38148"/>
                </a:moveTo>
                <a:lnTo>
                  <a:pt x="86459" y="38148"/>
                </a:lnTo>
                <a:cubicBezTo>
                  <a:pt x="86593" y="38337"/>
                  <a:pt x="86755" y="38525"/>
                  <a:pt x="86916" y="38713"/>
                </a:cubicBezTo>
                <a:cubicBezTo>
                  <a:pt x="87292" y="39304"/>
                  <a:pt x="87642" y="39896"/>
                  <a:pt x="87991" y="40487"/>
                </a:cubicBezTo>
                <a:cubicBezTo>
                  <a:pt x="88153" y="40783"/>
                  <a:pt x="88287" y="41052"/>
                  <a:pt x="88448" y="41321"/>
                </a:cubicBezTo>
                <a:cubicBezTo>
                  <a:pt x="88368" y="41294"/>
                  <a:pt x="88287" y="41294"/>
                  <a:pt x="88180" y="41294"/>
                </a:cubicBezTo>
                <a:cubicBezTo>
                  <a:pt x="87991" y="41052"/>
                  <a:pt x="87830" y="40810"/>
                  <a:pt x="87696" y="40622"/>
                </a:cubicBezTo>
                <a:cubicBezTo>
                  <a:pt x="87212" y="39950"/>
                  <a:pt x="86809" y="39197"/>
                  <a:pt x="86486" y="38444"/>
                </a:cubicBezTo>
                <a:cubicBezTo>
                  <a:pt x="86486" y="38363"/>
                  <a:pt x="86459" y="38256"/>
                  <a:pt x="86459" y="38148"/>
                </a:cubicBezTo>
                <a:close/>
                <a:moveTo>
                  <a:pt x="86620" y="39304"/>
                </a:moveTo>
                <a:lnTo>
                  <a:pt x="86620" y="39304"/>
                </a:lnTo>
                <a:cubicBezTo>
                  <a:pt x="86970" y="40003"/>
                  <a:pt x="87400" y="40675"/>
                  <a:pt x="87884" y="41294"/>
                </a:cubicBezTo>
                <a:lnTo>
                  <a:pt x="87696" y="41294"/>
                </a:lnTo>
                <a:cubicBezTo>
                  <a:pt x="87688" y="41290"/>
                  <a:pt x="87681" y="41288"/>
                  <a:pt x="87674" y="41288"/>
                </a:cubicBezTo>
                <a:cubicBezTo>
                  <a:pt x="87628" y="41288"/>
                  <a:pt x="87588" y="41355"/>
                  <a:pt x="87588" y="41401"/>
                </a:cubicBezTo>
                <a:cubicBezTo>
                  <a:pt x="87292" y="41348"/>
                  <a:pt x="87024" y="41294"/>
                  <a:pt x="86728" y="41240"/>
                </a:cubicBezTo>
                <a:cubicBezTo>
                  <a:pt x="86728" y="40595"/>
                  <a:pt x="86701" y="39950"/>
                  <a:pt x="86620" y="39304"/>
                </a:cubicBezTo>
                <a:close/>
                <a:moveTo>
                  <a:pt x="87830" y="39654"/>
                </a:moveTo>
                <a:lnTo>
                  <a:pt x="87830" y="39654"/>
                </a:lnTo>
                <a:cubicBezTo>
                  <a:pt x="88502" y="40299"/>
                  <a:pt x="89228" y="40917"/>
                  <a:pt x="89981" y="41482"/>
                </a:cubicBezTo>
                <a:cubicBezTo>
                  <a:pt x="89604" y="41428"/>
                  <a:pt x="89201" y="41348"/>
                  <a:pt x="88798" y="41321"/>
                </a:cubicBezTo>
                <a:cubicBezTo>
                  <a:pt x="88475" y="40756"/>
                  <a:pt x="88180" y="40192"/>
                  <a:pt x="87830" y="39654"/>
                </a:cubicBezTo>
                <a:close/>
                <a:moveTo>
                  <a:pt x="68097" y="41321"/>
                </a:moveTo>
                <a:lnTo>
                  <a:pt x="68097" y="41321"/>
                </a:lnTo>
                <a:cubicBezTo>
                  <a:pt x="67963" y="41428"/>
                  <a:pt x="67802" y="41509"/>
                  <a:pt x="67667" y="41616"/>
                </a:cubicBezTo>
                <a:cubicBezTo>
                  <a:pt x="67667" y="41589"/>
                  <a:pt x="67694" y="41589"/>
                  <a:pt x="67694" y="41563"/>
                </a:cubicBezTo>
                <a:lnTo>
                  <a:pt x="67721" y="41536"/>
                </a:lnTo>
                <a:cubicBezTo>
                  <a:pt x="67855" y="41455"/>
                  <a:pt x="67963" y="41401"/>
                  <a:pt x="68097" y="41321"/>
                </a:cubicBezTo>
                <a:close/>
                <a:moveTo>
                  <a:pt x="86432" y="42127"/>
                </a:moveTo>
                <a:lnTo>
                  <a:pt x="86459" y="42154"/>
                </a:lnTo>
                <a:lnTo>
                  <a:pt x="86432" y="42181"/>
                </a:lnTo>
                <a:lnTo>
                  <a:pt x="86432" y="42127"/>
                </a:lnTo>
                <a:close/>
                <a:moveTo>
                  <a:pt x="67479" y="41751"/>
                </a:moveTo>
                <a:cubicBezTo>
                  <a:pt x="67237" y="41912"/>
                  <a:pt x="66995" y="42073"/>
                  <a:pt x="66726" y="42208"/>
                </a:cubicBezTo>
                <a:cubicBezTo>
                  <a:pt x="66780" y="42127"/>
                  <a:pt x="66807" y="42073"/>
                  <a:pt x="66834" y="42020"/>
                </a:cubicBezTo>
                <a:cubicBezTo>
                  <a:pt x="67022" y="41939"/>
                  <a:pt x="67183" y="41831"/>
                  <a:pt x="67371" y="41751"/>
                </a:cubicBezTo>
                <a:close/>
                <a:moveTo>
                  <a:pt x="78286" y="42100"/>
                </a:moveTo>
                <a:lnTo>
                  <a:pt x="78206" y="42208"/>
                </a:lnTo>
                <a:lnTo>
                  <a:pt x="78152" y="42208"/>
                </a:lnTo>
                <a:lnTo>
                  <a:pt x="78286" y="42100"/>
                </a:lnTo>
                <a:close/>
                <a:moveTo>
                  <a:pt x="63285" y="42073"/>
                </a:moveTo>
                <a:lnTo>
                  <a:pt x="63285" y="42073"/>
                </a:lnTo>
                <a:cubicBezTo>
                  <a:pt x="63204" y="42181"/>
                  <a:pt x="63178" y="42262"/>
                  <a:pt x="63124" y="42342"/>
                </a:cubicBezTo>
                <a:lnTo>
                  <a:pt x="63124" y="42315"/>
                </a:lnTo>
                <a:lnTo>
                  <a:pt x="62882" y="42396"/>
                </a:lnTo>
                <a:lnTo>
                  <a:pt x="62882" y="42396"/>
                </a:lnTo>
                <a:lnTo>
                  <a:pt x="63285" y="42073"/>
                </a:lnTo>
                <a:close/>
                <a:moveTo>
                  <a:pt x="86916" y="42127"/>
                </a:moveTo>
                <a:lnTo>
                  <a:pt x="87373" y="42235"/>
                </a:lnTo>
                <a:lnTo>
                  <a:pt x="87588" y="42504"/>
                </a:lnTo>
                <a:lnTo>
                  <a:pt x="87588" y="42504"/>
                </a:lnTo>
                <a:lnTo>
                  <a:pt x="86970" y="42235"/>
                </a:lnTo>
                <a:cubicBezTo>
                  <a:pt x="86970" y="42208"/>
                  <a:pt x="86943" y="42181"/>
                  <a:pt x="86916" y="42127"/>
                </a:cubicBezTo>
                <a:close/>
                <a:moveTo>
                  <a:pt x="68474" y="34922"/>
                </a:moveTo>
                <a:lnTo>
                  <a:pt x="68474" y="34922"/>
                </a:lnTo>
                <a:cubicBezTo>
                  <a:pt x="67640" y="35917"/>
                  <a:pt x="66780" y="36912"/>
                  <a:pt x="65947" y="37906"/>
                </a:cubicBezTo>
                <a:lnTo>
                  <a:pt x="63823" y="40433"/>
                </a:lnTo>
                <a:cubicBezTo>
                  <a:pt x="63312" y="41025"/>
                  <a:pt x="62694" y="42127"/>
                  <a:pt x="62102" y="42557"/>
                </a:cubicBezTo>
                <a:cubicBezTo>
                  <a:pt x="62344" y="42369"/>
                  <a:pt x="62936" y="41052"/>
                  <a:pt x="63339" y="40541"/>
                </a:cubicBezTo>
                <a:cubicBezTo>
                  <a:pt x="63903" y="39788"/>
                  <a:pt x="64495" y="39062"/>
                  <a:pt x="65086" y="38337"/>
                </a:cubicBezTo>
                <a:cubicBezTo>
                  <a:pt x="65301" y="38095"/>
                  <a:pt x="65490" y="37879"/>
                  <a:pt x="65705" y="37638"/>
                </a:cubicBezTo>
                <a:lnTo>
                  <a:pt x="68474" y="34922"/>
                </a:lnTo>
                <a:close/>
                <a:moveTo>
                  <a:pt x="63715" y="37154"/>
                </a:moveTo>
                <a:lnTo>
                  <a:pt x="63715" y="37154"/>
                </a:lnTo>
                <a:cubicBezTo>
                  <a:pt x="63312" y="37745"/>
                  <a:pt x="62936" y="38363"/>
                  <a:pt x="62586" y="39009"/>
                </a:cubicBezTo>
                <a:lnTo>
                  <a:pt x="62210" y="39412"/>
                </a:lnTo>
                <a:cubicBezTo>
                  <a:pt x="61915" y="39733"/>
                  <a:pt x="59436" y="42665"/>
                  <a:pt x="59308" y="42665"/>
                </a:cubicBezTo>
                <a:cubicBezTo>
                  <a:pt x="59307" y="42665"/>
                  <a:pt x="59307" y="42665"/>
                  <a:pt x="59306" y="42665"/>
                </a:cubicBezTo>
                <a:cubicBezTo>
                  <a:pt x="59145" y="42611"/>
                  <a:pt x="61968" y="39035"/>
                  <a:pt x="62102" y="38874"/>
                </a:cubicBezTo>
                <a:cubicBezTo>
                  <a:pt x="62613" y="38310"/>
                  <a:pt x="63151" y="37718"/>
                  <a:pt x="63715" y="37154"/>
                </a:cubicBezTo>
                <a:close/>
                <a:moveTo>
                  <a:pt x="78770" y="42073"/>
                </a:moveTo>
                <a:cubicBezTo>
                  <a:pt x="78851" y="42208"/>
                  <a:pt x="78932" y="42369"/>
                  <a:pt x="79012" y="42530"/>
                </a:cubicBezTo>
                <a:lnTo>
                  <a:pt x="78824" y="42745"/>
                </a:lnTo>
                <a:cubicBezTo>
                  <a:pt x="78784" y="42651"/>
                  <a:pt x="78696" y="42604"/>
                  <a:pt x="78612" y="42604"/>
                </a:cubicBezTo>
                <a:cubicBezTo>
                  <a:pt x="78552" y="42604"/>
                  <a:pt x="78493" y="42629"/>
                  <a:pt x="78455" y="42678"/>
                </a:cubicBezTo>
                <a:lnTo>
                  <a:pt x="78455" y="42678"/>
                </a:lnTo>
                <a:cubicBezTo>
                  <a:pt x="78551" y="42485"/>
                  <a:pt x="78650" y="42293"/>
                  <a:pt x="78770" y="42100"/>
                </a:cubicBezTo>
                <a:lnTo>
                  <a:pt x="78770" y="42073"/>
                </a:lnTo>
                <a:close/>
                <a:moveTo>
                  <a:pt x="72883" y="41025"/>
                </a:moveTo>
                <a:cubicBezTo>
                  <a:pt x="72936" y="41106"/>
                  <a:pt x="72963" y="41159"/>
                  <a:pt x="72990" y="41213"/>
                </a:cubicBezTo>
                <a:cubicBezTo>
                  <a:pt x="73125" y="41778"/>
                  <a:pt x="73232" y="42342"/>
                  <a:pt x="73313" y="42907"/>
                </a:cubicBezTo>
                <a:lnTo>
                  <a:pt x="73178" y="42665"/>
                </a:lnTo>
                <a:cubicBezTo>
                  <a:pt x="73071" y="42396"/>
                  <a:pt x="72990" y="42100"/>
                  <a:pt x="72910" y="41831"/>
                </a:cubicBezTo>
                <a:cubicBezTo>
                  <a:pt x="72856" y="41724"/>
                  <a:pt x="72802" y="41616"/>
                  <a:pt x="72694" y="41536"/>
                </a:cubicBezTo>
                <a:cubicBezTo>
                  <a:pt x="72775" y="41348"/>
                  <a:pt x="72829" y="41186"/>
                  <a:pt x="72883" y="41025"/>
                </a:cubicBezTo>
                <a:close/>
                <a:moveTo>
                  <a:pt x="85572" y="41858"/>
                </a:moveTo>
                <a:lnTo>
                  <a:pt x="85733" y="41912"/>
                </a:lnTo>
                <a:cubicBezTo>
                  <a:pt x="85814" y="42208"/>
                  <a:pt x="85921" y="42638"/>
                  <a:pt x="86002" y="42961"/>
                </a:cubicBezTo>
                <a:lnTo>
                  <a:pt x="85948" y="42961"/>
                </a:lnTo>
                <a:cubicBezTo>
                  <a:pt x="85894" y="42826"/>
                  <a:pt x="85841" y="42692"/>
                  <a:pt x="85760" y="42557"/>
                </a:cubicBezTo>
                <a:cubicBezTo>
                  <a:pt x="85706" y="42342"/>
                  <a:pt x="85653" y="42100"/>
                  <a:pt x="85572" y="41858"/>
                </a:cubicBezTo>
                <a:close/>
                <a:moveTo>
                  <a:pt x="90277" y="42907"/>
                </a:moveTo>
                <a:lnTo>
                  <a:pt x="90626" y="42987"/>
                </a:lnTo>
                <a:lnTo>
                  <a:pt x="90653" y="43014"/>
                </a:lnTo>
                <a:lnTo>
                  <a:pt x="90653" y="43014"/>
                </a:lnTo>
                <a:lnTo>
                  <a:pt x="90277" y="42907"/>
                </a:lnTo>
                <a:close/>
                <a:moveTo>
                  <a:pt x="63500" y="39815"/>
                </a:moveTo>
                <a:lnTo>
                  <a:pt x="63500" y="39815"/>
                </a:lnTo>
                <a:cubicBezTo>
                  <a:pt x="62747" y="40675"/>
                  <a:pt x="62156" y="41643"/>
                  <a:pt x="61753" y="42692"/>
                </a:cubicBezTo>
                <a:lnTo>
                  <a:pt x="61780" y="42692"/>
                </a:lnTo>
                <a:cubicBezTo>
                  <a:pt x="61242" y="42826"/>
                  <a:pt x="60731" y="42934"/>
                  <a:pt x="60220" y="43068"/>
                </a:cubicBezTo>
                <a:lnTo>
                  <a:pt x="63500" y="39815"/>
                </a:lnTo>
                <a:close/>
                <a:moveTo>
                  <a:pt x="62183" y="39761"/>
                </a:moveTo>
                <a:lnTo>
                  <a:pt x="62183" y="39761"/>
                </a:lnTo>
                <a:cubicBezTo>
                  <a:pt x="62075" y="40003"/>
                  <a:pt x="61941" y="40245"/>
                  <a:pt x="61833" y="40487"/>
                </a:cubicBezTo>
                <a:cubicBezTo>
                  <a:pt x="60973" y="41348"/>
                  <a:pt x="60140" y="42208"/>
                  <a:pt x="59333" y="43122"/>
                </a:cubicBezTo>
                <a:lnTo>
                  <a:pt x="59091" y="43122"/>
                </a:lnTo>
                <a:cubicBezTo>
                  <a:pt x="60113" y="41993"/>
                  <a:pt x="61161" y="40890"/>
                  <a:pt x="62183" y="39761"/>
                </a:cubicBezTo>
                <a:close/>
                <a:moveTo>
                  <a:pt x="64952" y="43122"/>
                </a:moveTo>
                <a:lnTo>
                  <a:pt x="64952" y="43149"/>
                </a:lnTo>
                <a:lnTo>
                  <a:pt x="64925" y="43176"/>
                </a:lnTo>
                <a:lnTo>
                  <a:pt x="64952" y="43122"/>
                </a:lnTo>
                <a:close/>
                <a:moveTo>
                  <a:pt x="66404" y="42987"/>
                </a:moveTo>
                <a:lnTo>
                  <a:pt x="66215" y="43203"/>
                </a:lnTo>
                <a:lnTo>
                  <a:pt x="66296" y="43041"/>
                </a:lnTo>
                <a:lnTo>
                  <a:pt x="66404" y="42987"/>
                </a:lnTo>
                <a:close/>
                <a:moveTo>
                  <a:pt x="66027" y="36939"/>
                </a:moveTo>
                <a:lnTo>
                  <a:pt x="65570" y="37449"/>
                </a:lnTo>
                <a:lnTo>
                  <a:pt x="65006" y="38014"/>
                </a:lnTo>
                <a:lnTo>
                  <a:pt x="64791" y="38229"/>
                </a:lnTo>
                <a:lnTo>
                  <a:pt x="63635" y="39358"/>
                </a:lnTo>
                <a:lnTo>
                  <a:pt x="62936" y="39976"/>
                </a:lnTo>
                <a:cubicBezTo>
                  <a:pt x="63083" y="39878"/>
                  <a:pt x="63230" y="39758"/>
                  <a:pt x="63377" y="39615"/>
                </a:cubicBezTo>
                <a:lnTo>
                  <a:pt x="63377" y="39615"/>
                </a:lnTo>
                <a:lnTo>
                  <a:pt x="59763" y="43176"/>
                </a:lnTo>
                <a:lnTo>
                  <a:pt x="59548" y="43229"/>
                </a:lnTo>
                <a:cubicBezTo>
                  <a:pt x="60247" y="42477"/>
                  <a:pt x="60973" y="41724"/>
                  <a:pt x="61699" y="40971"/>
                </a:cubicBezTo>
                <a:lnTo>
                  <a:pt x="61780" y="40971"/>
                </a:lnTo>
                <a:cubicBezTo>
                  <a:pt x="62150" y="40650"/>
                  <a:pt x="62497" y="40375"/>
                  <a:pt x="62843" y="40061"/>
                </a:cubicBezTo>
                <a:lnTo>
                  <a:pt x="62843" y="40061"/>
                </a:lnTo>
                <a:cubicBezTo>
                  <a:pt x="62671" y="40206"/>
                  <a:pt x="62467" y="40316"/>
                  <a:pt x="62263" y="40407"/>
                </a:cubicBezTo>
                <a:cubicBezTo>
                  <a:pt x="62290" y="40380"/>
                  <a:pt x="62344" y="40326"/>
                  <a:pt x="62398" y="40272"/>
                </a:cubicBezTo>
                <a:cubicBezTo>
                  <a:pt x="63554" y="39116"/>
                  <a:pt x="64764" y="38014"/>
                  <a:pt x="66027" y="36939"/>
                </a:cubicBezTo>
                <a:close/>
                <a:moveTo>
                  <a:pt x="85975" y="41966"/>
                </a:moveTo>
                <a:lnTo>
                  <a:pt x="86136" y="41993"/>
                </a:lnTo>
                <a:cubicBezTo>
                  <a:pt x="86190" y="42423"/>
                  <a:pt x="86271" y="42853"/>
                  <a:pt x="86325" y="43283"/>
                </a:cubicBezTo>
                <a:lnTo>
                  <a:pt x="86190" y="43068"/>
                </a:lnTo>
                <a:cubicBezTo>
                  <a:pt x="86190" y="43041"/>
                  <a:pt x="86163" y="43041"/>
                  <a:pt x="86163" y="43014"/>
                </a:cubicBezTo>
                <a:cubicBezTo>
                  <a:pt x="86083" y="42692"/>
                  <a:pt x="86029" y="42315"/>
                  <a:pt x="85975" y="41966"/>
                </a:cubicBezTo>
                <a:close/>
                <a:moveTo>
                  <a:pt x="92669" y="42665"/>
                </a:moveTo>
                <a:lnTo>
                  <a:pt x="93422" y="42772"/>
                </a:lnTo>
                <a:lnTo>
                  <a:pt x="94282" y="42934"/>
                </a:lnTo>
                <a:cubicBezTo>
                  <a:pt x="94874" y="43122"/>
                  <a:pt x="95519" y="43283"/>
                  <a:pt x="96137" y="43418"/>
                </a:cubicBezTo>
                <a:cubicBezTo>
                  <a:pt x="95653" y="43418"/>
                  <a:pt x="95169" y="43391"/>
                  <a:pt x="94686" y="43337"/>
                </a:cubicBezTo>
                <a:cubicBezTo>
                  <a:pt x="94309" y="43203"/>
                  <a:pt x="93906" y="43068"/>
                  <a:pt x="93530" y="42934"/>
                </a:cubicBezTo>
                <a:cubicBezTo>
                  <a:pt x="93234" y="42853"/>
                  <a:pt x="92965" y="42745"/>
                  <a:pt x="92669" y="42665"/>
                </a:cubicBezTo>
                <a:close/>
                <a:moveTo>
                  <a:pt x="62828" y="43498"/>
                </a:moveTo>
                <a:lnTo>
                  <a:pt x="62828" y="43498"/>
                </a:lnTo>
                <a:cubicBezTo>
                  <a:pt x="62801" y="43525"/>
                  <a:pt x="62801" y="43579"/>
                  <a:pt x="62801" y="43606"/>
                </a:cubicBezTo>
                <a:cubicBezTo>
                  <a:pt x="62694" y="43660"/>
                  <a:pt x="62586" y="43713"/>
                  <a:pt x="62505" y="43767"/>
                </a:cubicBezTo>
                <a:cubicBezTo>
                  <a:pt x="62532" y="43713"/>
                  <a:pt x="62532" y="43633"/>
                  <a:pt x="62505" y="43579"/>
                </a:cubicBezTo>
                <a:lnTo>
                  <a:pt x="62828" y="43498"/>
                </a:lnTo>
                <a:close/>
                <a:moveTo>
                  <a:pt x="77749" y="42880"/>
                </a:moveTo>
                <a:cubicBezTo>
                  <a:pt x="77534" y="43283"/>
                  <a:pt x="77292" y="43660"/>
                  <a:pt x="77103" y="44063"/>
                </a:cubicBezTo>
                <a:lnTo>
                  <a:pt x="77077" y="44036"/>
                </a:lnTo>
                <a:lnTo>
                  <a:pt x="76969" y="43660"/>
                </a:lnTo>
                <a:cubicBezTo>
                  <a:pt x="77130" y="43418"/>
                  <a:pt x="77318" y="43176"/>
                  <a:pt x="77507" y="42934"/>
                </a:cubicBezTo>
                <a:cubicBezTo>
                  <a:pt x="77587" y="42934"/>
                  <a:pt x="77668" y="42907"/>
                  <a:pt x="77749" y="42880"/>
                </a:cubicBezTo>
                <a:close/>
                <a:moveTo>
                  <a:pt x="93288" y="43740"/>
                </a:moveTo>
                <a:cubicBezTo>
                  <a:pt x="93556" y="43821"/>
                  <a:pt x="93825" y="43928"/>
                  <a:pt x="94094" y="44009"/>
                </a:cubicBezTo>
                <a:lnTo>
                  <a:pt x="94121" y="44036"/>
                </a:lnTo>
                <a:lnTo>
                  <a:pt x="94175" y="44224"/>
                </a:lnTo>
                <a:lnTo>
                  <a:pt x="93288" y="43740"/>
                </a:lnTo>
                <a:close/>
                <a:moveTo>
                  <a:pt x="78448" y="42772"/>
                </a:moveTo>
                <a:lnTo>
                  <a:pt x="78448" y="42772"/>
                </a:lnTo>
                <a:cubicBezTo>
                  <a:pt x="78286" y="43149"/>
                  <a:pt x="78125" y="43498"/>
                  <a:pt x="77964" y="43875"/>
                </a:cubicBezTo>
                <a:lnTo>
                  <a:pt x="77856" y="44036"/>
                </a:lnTo>
                <a:cubicBezTo>
                  <a:pt x="77802" y="44117"/>
                  <a:pt x="77749" y="44197"/>
                  <a:pt x="77668" y="44278"/>
                </a:cubicBezTo>
                <a:cubicBezTo>
                  <a:pt x="77776" y="44063"/>
                  <a:pt x="77883" y="43875"/>
                  <a:pt x="77964" y="43660"/>
                </a:cubicBezTo>
                <a:cubicBezTo>
                  <a:pt x="78125" y="43364"/>
                  <a:pt x="78286" y="43068"/>
                  <a:pt x="78448" y="42772"/>
                </a:cubicBezTo>
                <a:close/>
                <a:moveTo>
                  <a:pt x="85411" y="42772"/>
                </a:moveTo>
                <a:lnTo>
                  <a:pt x="85411" y="42772"/>
                </a:lnTo>
                <a:cubicBezTo>
                  <a:pt x="85599" y="43337"/>
                  <a:pt x="85760" y="43901"/>
                  <a:pt x="85921" y="44466"/>
                </a:cubicBezTo>
                <a:cubicBezTo>
                  <a:pt x="85760" y="44197"/>
                  <a:pt x="85599" y="43928"/>
                  <a:pt x="85491" y="43686"/>
                </a:cubicBezTo>
                <a:lnTo>
                  <a:pt x="85491" y="43660"/>
                </a:lnTo>
                <a:cubicBezTo>
                  <a:pt x="85464" y="43364"/>
                  <a:pt x="85437" y="43068"/>
                  <a:pt x="85411" y="42772"/>
                </a:cubicBezTo>
                <a:close/>
                <a:moveTo>
                  <a:pt x="59360" y="44305"/>
                </a:moveTo>
                <a:lnTo>
                  <a:pt x="59360" y="44305"/>
                </a:lnTo>
                <a:cubicBezTo>
                  <a:pt x="59306" y="44359"/>
                  <a:pt x="59252" y="44439"/>
                  <a:pt x="59172" y="44520"/>
                </a:cubicBezTo>
                <a:lnTo>
                  <a:pt x="59252" y="44332"/>
                </a:lnTo>
                <a:lnTo>
                  <a:pt x="59360" y="44305"/>
                </a:lnTo>
                <a:close/>
                <a:moveTo>
                  <a:pt x="64656" y="43122"/>
                </a:moveTo>
                <a:lnTo>
                  <a:pt x="64307" y="43579"/>
                </a:lnTo>
                <a:lnTo>
                  <a:pt x="64145" y="43686"/>
                </a:lnTo>
                <a:cubicBezTo>
                  <a:pt x="64135" y="43666"/>
                  <a:pt x="64117" y="43657"/>
                  <a:pt x="64098" y="43657"/>
                </a:cubicBezTo>
                <a:cubicBezTo>
                  <a:pt x="64069" y="43657"/>
                  <a:pt x="64038" y="43680"/>
                  <a:pt x="64038" y="43713"/>
                </a:cubicBezTo>
                <a:lnTo>
                  <a:pt x="64038" y="43740"/>
                </a:lnTo>
                <a:cubicBezTo>
                  <a:pt x="63285" y="43928"/>
                  <a:pt x="62532" y="44197"/>
                  <a:pt x="61833" y="44520"/>
                </a:cubicBezTo>
                <a:cubicBezTo>
                  <a:pt x="61860" y="44466"/>
                  <a:pt x="61914" y="44439"/>
                  <a:pt x="61968" y="44385"/>
                </a:cubicBezTo>
                <a:cubicBezTo>
                  <a:pt x="62290" y="44170"/>
                  <a:pt x="62640" y="43982"/>
                  <a:pt x="63016" y="43821"/>
                </a:cubicBezTo>
                <a:cubicBezTo>
                  <a:pt x="63097" y="43821"/>
                  <a:pt x="63151" y="43794"/>
                  <a:pt x="63204" y="43740"/>
                </a:cubicBezTo>
                <a:cubicBezTo>
                  <a:pt x="63272" y="43794"/>
                  <a:pt x="63346" y="43821"/>
                  <a:pt x="63419" y="43821"/>
                </a:cubicBezTo>
                <a:cubicBezTo>
                  <a:pt x="63493" y="43821"/>
                  <a:pt x="63567" y="43794"/>
                  <a:pt x="63635" y="43740"/>
                </a:cubicBezTo>
                <a:lnTo>
                  <a:pt x="64011" y="43364"/>
                </a:lnTo>
                <a:cubicBezTo>
                  <a:pt x="64226" y="43283"/>
                  <a:pt x="64441" y="43203"/>
                  <a:pt x="64656" y="43122"/>
                </a:cubicBezTo>
                <a:close/>
                <a:moveTo>
                  <a:pt x="64844" y="43901"/>
                </a:moveTo>
                <a:cubicBezTo>
                  <a:pt x="64710" y="44143"/>
                  <a:pt x="64602" y="44385"/>
                  <a:pt x="64468" y="44654"/>
                </a:cubicBezTo>
                <a:cubicBezTo>
                  <a:pt x="64414" y="44574"/>
                  <a:pt x="64360" y="44520"/>
                  <a:pt x="64253" y="44493"/>
                </a:cubicBezTo>
                <a:lnTo>
                  <a:pt x="64253" y="44412"/>
                </a:lnTo>
                <a:lnTo>
                  <a:pt x="64791" y="43901"/>
                </a:lnTo>
                <a:close/>
                <a:moveTo>
                  <a:pt x="87938" y="42342"/>
                </a:moveTo>
                <a:lnTo>
                  <a:pt x="88717" y="42504"/>
                </a:lnTo>
                <a:cubicBezTo>
                  <a:pt x="88502" y="42557"/>
                  <a:pt x="88475" y="42853"/>
                  <a:pt x="88690" y="42934"/>
                </a:cubicBezTo>
                <a:cubicBezTo>
                  <a:pt x="89900" y="43337"/>
                  <a:pt x="91083" y="43848"/>
                  <a:pt x="92212" y="44439"/>
                </a:cubicBezTo>
                <a:lnTo>
                  <a:pt x="92320" y="44654"/>
                </a:lnTo>
                <a:lnTo>
                  <a:pt x="88771" y="43041"/>
                </a:lnTo>
                <a:cubicBezTo>
                  <a:pt x="88502" y="42799"/>
                  <a:pt x="88233" y="42584"/>
                  <a:pt x="87938" y="42342"/>
                </a:cubicBezTo>
                <a:close/>
                <a:moveTo>
                  <a:pt x="82158" y="44332"/>
                </a:moveTo>
                <a:lnTo>
                  <a:pt x="82158" y="44332"/>
                </a:lnTo>
                <a:cubicBezTo>
                  <a:pt x="82238" y="44385"/>
                  <a:pt x="82319" y="44439"/>
                  <a:pt x="82373" y="44493"/>
                </a:cubicBezTo>
                <a:cubicBezTo>
                  <a:pt x="82373" y="44493"/>
                  <a:pt x="82373" y="44520"/>
                  <a:pt x="82400" y="44547"/>
                </a:cubicBezTo>
                <a:lnTo>
                  <a:pt x="82453" y="44574"/>
                </a:lnTo>
                <a:lnTo>
                  <a:pt x="82507" y="44681"/>
                </a:lnTo>
                <a:cubicBezTo>
                  <a:pt x="82400" y="44574"/>
                  <a:pt x="82265" y="44466"/>
                  <a:pt x="82158" y="44332"/>
                </a:cubicBezTo>
                <a:close/>
                <a:moveTo>
                  <a:pt x="63688" y="44600"/>
                </a:moveTo>
                <a:cubicBezTo>
                  <a:pt x="63715" y="44654"/>
                  <a:pt x="63742" y="44681"/>
                  <a:pt x="63796" y="44681"/>
                </a:cubicBezTo>
                <a:lnTo>
                  <a:pt x="63715" y="44762"/>
                </a:lnTo>
                <a:cubicBezTo>
                  <a:pt x="63661" y="44735"/>
                  <a:pt x="63581" y="44735"/>
                  <a:pt x="63527" y="44735"/>
                </a:cubicBezTo>
                <a:lnTo>
                  <a:pt x="63688" y="44600"/>
                </a:lnTo>
                <a:close/>
                <a:moveTo>
                  <a:pt x="79147" y="42880"/>
                </a:moveTo>
                <a:cubicBezTo>
                  <a:pt x="79254" y="43256"/>
                  <a:pt x="79335" y="43633"/>
                  <a:pt x="79389" y="44036"/>
                </a:cubicBezTo>
                <a:cubicBezTo>
                  <a:pt x="79200" y="44278"/>
                  <a:pt x="79012" y="44547"/>
                  <a:pt x="78851" y="44816"/>
                </a:cubicBezTo>
                <a:cubicBezTo>
                  <a:pt x="78851" y="44688"/>
                  <a:pt x="78750" y="44611"/>
                  <a:pt x="78641" y="44611"/>
                </a:cubicBezTo>
                <a:cubicBezTo>
                  <a:pt x="78612" y="44611"/>
                  <a:pt x="78583" y="44616"/>
                  <a:pt x="78555" y="44627"/>
                </a:cubicBezTo>
                <a:cubicBezTo>
                  <a:pt x="78716" y="44197"/>
                  <a:pt x="78797" y="43740"/>
                  <a:pt x="78851" y="43283"/>
                </a:cubicBezTo>
                <a:lnTo>
                  <a:pt x="79147" y="42880"/>
                </a:lnTo>
                <a:close/>
                <a:moveTo>
                  <a:pt x="94470" y="44170"/>
                </a:moveTo>
                <a:lnTo>
                  <a:pt x="94470" y="44170"/>
                </a:lnTo>
                <a:cubicBezTo>
                  <a:pt x="94820" y="44305"/>
                  <a:pt x="95116" y="44412"/>
                  <a:pt x="95438" y="44547"/>
                </a:cubicBezTo>
                <a:cubicBezTo>
                  <a:pt x="95438" y="44681"/>
                  <a:pt x="95438" y="44789"/>
                  <a:pt x="95465" y="44923"/>
                </a:cubicBezTo>
                <a:lnTo>
                  <a:pt x="94659" y="44493"/>
                </a:lnTo>
                <a:lnTo>
                  <a:pt x="94470" y="44170"/>
                </a:lnTo>
                <a:close/>
                <a:moveTo>
                  <a:pt x="84308" y="41589"/>
                </a:moveTo>
                <a:lnTo>
                  <a:pt x="84443" y="42020"/>
                </a:lnTo>
                <a:cubicBezTo>
                  <a:pt x="84416" y="42047"/>
                  <a:pt x="84416" y="42100"/>
                  <a:pt x="84416" y="42154"/>
                </a:cubicBezTo>
                <a:cubicBezTo>
                  <a:pt x="84497" y="42934"/>
                  <a:pt x="84604" y="43740"/>
                  <a:pt x="84712" y="44520"/>
                </a:cubicBezTo>
                <a:lnTo>
                  <a:pt x="84765" y="44977"/>
                </a:lnTo>
                <a:cubicBezTo>
                  <a:pt x="84550" y="44170"/>
                  <a:pt x="84362" y="43337"/>
                  <a:pt x="84201" y="42504"/>
                </a:cubicBezTo>
                <a:cubicBezTo>
                  <a:pt x="84228" y="42208"/>
                  <a:pt x="84255" y="41885"/>
                  <a:pt x="84281" y="41589"/>
                </a:cubicBezTo>
                <a:close/>
                <a:moveTo>
                  <a:pt x="98906" y="43713"/>
                </a:moveTo>
                <a:lnTo>
                  <a:pt x="99041" y="43740"/>
                </a:lnTo>
                <a:cubicBezTo>
                  <a:pt x="100842" y="44063"/>
                  <a:pt x="102670" y="44466"/>
                  <a:pt x="104444" y="44977"/>
                </a:cubicBezTo>
                <a:cubicBezTo>
                  <a:pt x="104095" y="44896"/>
                  <a:pt x="103772" y="44816"/>
                  <a:pt x="103423" y="44735"/>
                </a:cubicBezTo>
                <a:cubicBezTo>
                  <a:pt x="102589" y="44520"/>
                  <a:pt x="101729" y="44332"/>
                  <a:pt x="100869" y="44197"/>
                </a:cubicBezTo>
                <a:cubicBezTo>
                  <a:pt x="99901" y="44009"/>
                  <a:pt x="98933" y="43848"/>
                  <a:pt x="97939" y="43713"/>
                </a:cubicBezTo>
                <a:close/>
                <a:moveTo>
                  <a:pt x="76781" y="43928"/>
                </a:moveTo>
                <a:lnTo>
                  <a:pt x="76915" y="44385"/>
                </a:lnTo>
                <a:lnTo>
                  <a:pt x="76700" y="44735"/>
                </a:lnTo>
                <a:cubicBezTo>
                  <a:pt x="76620" y="44869"/>
                  <a:pt x="76539" y="44977"/>
                  <a:pt x="76431" y="45111"/>
                </a:cubicBezTo>
                <a:lnTo>
                  <a:pt x="76431" y="45058"/>
                </a:lnTo>
                <a:cubicBezTo>
                  <a:pt x="76512" y="44977"/>
                  <a:pt x="76566" y="44842"/>
                  <a:pt x="76539" y="44708"/>
                </a:cubicBezTo>
                <a:cubicBezTo>
                  <a:pt x="76512" y="44600"/>
                  <a:pt x="76485" y="44520"/>
                  <a:pt x="76458" y="44412"/>
                </a:cubicBezTo>
                <a:cubicBezTo>
                  <a:pt x="76566" y="44251"/>
                  <a:pt x="76673" y="44090"/>
                  <a:pt x="76781" y="43928"/>
                </a:cubicBezTo>
                <a:close/>
                <a:moveTo>
                  <a:pt x="58070" y="44574"/>
                </a:moveTo>
                <a:cubicBezTo>
                  <a:pt x="57908" y="44762"/>
                  <a:pt x="57747" y="44950"/>
                  <a:pt x="57586" y="45165"/>
                </a:cubicBezTo>
                <a:cubicBezTo>
                  <a:pt x="57613" y="44977"/>
                  <a:pt x="57639" y="44816"/>
                  <a:pt x="57666" y="44654"/>
                </a:cubicBezTo>
                <a:lnTo>
                  <a:pt x="58070" y="44574"/>
                </a:lnTo>
                <a:close/>
                <a:moveTo>
                  <a:pt x="83986" y="43928"/>
                </a:moveTo>
                <a:cubicBezTo>
                  <a:pt x="84093" y="44385"/>
                  <a:pt x="84201" y="44842"/>
                  <a:pt x="84308" y="45299"/>
                </a:cubicBezTo>
                <a:lnTo>
                  <a:pt x="84066" y="45058"/>
                </a:lnTo>
                <a:cubicBezTo>
                  <a:pt x="84013" y="44789"/>
                  <a:pt x="83986" y="44466"/>
                  <a:pt x="83932" y="44170"/>
                </a:cubicBezTo>
                <a:cubicBezTo>
                  <a:pt x="83959" y="44090"/>
                  <a:pt x="83959" y="44009"/>
                  <a:pt x="83986" y="43928"/>
                </a:cubicBezTo>
                <a:close/>
                <a:moveTo>
                  <a:pt x="93987" y="44789"/>
                </a:moveTo>
                <a:lnTo>
                  <a:pt x="94444" y="45004"/>
                </a:lnTo>
                <a:lnTo>
                  <a:pt x="94551" y="45299"/>
                </a:lnTo>
                <a:lnTo>
                  <a:pt x="94202" y="45084"/>
                </a:lnTo>
                <a:lnTo>
                  <a:pt x="93987" y="44789"/>
                </a:lnTo>
                <a:close/>
                <a:moveTo>
                  <a:pt x="61645" y="43794"/>
                </a:moveTo>
                <a:lnTo>
                  <a:pt x="61538" y="43875"/>
                </a:lnTo>
                <a:cubicBezTo>
                  <a:pt x="60785" y="44332"/>
                  <a:pt x="60032" y="44816"/>
                  <a:pt x="59333" y="45326"/>
                </a:cubicBezTo>
                <a:cubicBezTo>
                  <a:pt x="59521" y="45058"/>
                  <a:pt x="59683" y="44816"/>
                  <a:pt x="59844" y="44520"/>
                </a:cubicBezTo>
                <a:cubicBezTo>
                  <a:pt x="59898" y="44412"/>
                  <a:pt x="59898" y="44305"/>
                  <a:pt x="59790" y="44197"/>
                </a:cubicBezTo>
                <a:cubicBezTo>
                  <a:pt x="60408" y="44063"/>
                  <a:pt x="61027" y="43928"/>
                  <a:pt x="61645" y="43794"/>
                </a:cubicBezTo>
                <a:close/>
                <a:moveTo>
                  <a:pt x="72130" y="43444"/>
                </a:moveTo>
                <a:cubicBezTo>
                  <a:pt x="72184" y="43660"/>
                  <a:pt x="72237" y="43875"/>
                  <a:pt x="72318" y="44117"/>
                </a:cubicBezTo>
                <a:lnTo>
                  <a:pt x="72399" y="44385"/>
                </a:lnTo>
                <a:lnTo>
                  <a:pt x="72399" y="44385"/>
                </a:lnTo>
                <a:lnTo>
                  <a:pt x="72049" y="44090"/>
                </a:lnTo>
                <a:cubicBezTo>
                  <a:pt x="72049" y="44090"/>
                  <a:pt x="72022" y="44117"/>
                  <a:pt x="72022" y="44117"/>
                </a:cubicBezTo>
                <a:cubicBezTo>
                  <a:pt x="72157" y="44224"/>
                  <a:pt x="72291" y="44305"/>
                  <a:pt x="72399" y="44412"/>
                </a:cubicBezTo>
                <a:cubicBezTo>
                  <a:pt x="72399" y="44439"/>
                  <a:pt x="72399" y="44466"/>
                  <a:pt x="72399" y="44466"/>
                </a:cubicBezTo>
                <a:cubicBezTo>
                  <a:pt x="72211" y="44600"/>
                  <a:pt x="72130" y="44842"/>
                  <a:pt x="72211" y="45084"/>
                </a:cubicBezTo>
                <a:cubicBezTo>
                  <a:pt x="72237" y="45138"/>
                  <a:pt x="72264" y="45219"/>
                  <a:pt x="72291" y="45299"/>
                </a:cubicBezTo>
                <a:cubicBezTo>
                  <a:pt x="72232" y="45252"/>
                  <a:pt x="72168" y="45231"/>
                  <a:pt x="72106" y="45231"/>
                </a:cubicBezTo>
                <a:cubicBezTo>
                  <a:pt x="72026" y="45231"/>
                  <a:pt x="71948" y="45266"/>
                  <a:pt x="71888" y="45326"/>
                </a:cubicBezTo>
                <a:lnTo>
                  <a:pt x="71834" y="45165"/>
                </a:lnTo>
                <a:cubicBezTo>
                  <a:pt x="71807" y="45138"/>
                  <a:pt x="71780" y="45084"/>
                  <a:pt x="71754" y="45031"/>
                </a:cubicBezTo>
                <a:cubicBezTo>
                  <a:pt x="71727" y="44977"/>
                  <a:pt x="71754" y="44923"/>
                  <a:pt x="71754" y="44869"/>
                </a:cubicBezTo>
                <a:cubicBezTo>
                  <a:pt x="71861" y="44385"/>
                  <a:pt x="71995" y="43928"/>
                  <a:pt x="72130" y="43444"/>
                </a:cubicBezTo>
                <a:close/>
                <a:moveTo>
                  <a:pt x="97670" y="44681"/>
                </a:moveTo>
                <a:lnTo>
                  <a:pt x="98369" y="44923"/>
                </a:lnTo>
                <a:cubicBezTo>
                  <a:pt x="98664" y="45058"/>
                  <a:pt x="98933" y="45219"/>
                  <a:pt x="99202" y="45380"/>
                </a:cubicBezTo>
                <a:cubicBezTo>
                  <a:pt x="98906" y="45246"/>
                  <a:pt x="98584" y="45111"/>
                  <a:pt x="98288" y="44977"/>
                </a:cubicBezTo>
                <a:lnTo>
                  <a:pt x="98234" y="44977"/>
                </a:lnTo>
                <a:cubicBezTo>
                  <a:pt x="98046" y="44869"/>
                  <a:pt x="97858" y="44789"/>
                  <a:pt x="97670" y="44681"/>
                </a:cubicBezTo>
                <a:close/>
                <a:moveTo>
                  <a:pt x="50031" y="45326"/>
                </a:moveTo>
                <a:lnTo>
                  <a:pt x="49762" y="45407"/>
                </a:lnTo>
                <a:lnTo>
                  <a:pt x="49090" y="45407"/>
                </a:lnTo>
                <a:lnTo>
                  <a:pt x="50031" y="45326"/>
                </a:lnTo>
                <a:close/>
                <a:moveTo>
                  <a:pt x="63211" y="45044"/>
                </a:moveTo>
                <a:cubicBezTo>
                  <a:pt x="63210" y="45054"/>
                  <a:pt x="63216" y="45069"/>
                  <a:pt x="63231" y="45084"/>
                </a:cubicBezTo>
                <a:lnTo>
                  <a:pt x="63178" y="45326"/>
                </a:lnTo>
                <a:lnTo>
                  <a:pt x="63043" y="45434"/>
                </a:lnTo>
                <a:cubicBezTo>
                  <a:pt x="63022" y="45349"/>
                  <a:pt x="63001" y="45280"/>
                  <a:pt x="62993" y="45216"/>
                </a:cubicBezTo>
                <a:lnTo>
                  <a:pt x="62993" y="45216"/>
                </a:lnTo>
                <a:cubicBezTo>
                  <a:pt x="63066" y="45143"/>
                  <a:pt x="63138" y="45093"/>
                  <a:pt x="63211" y="45044"/>
                </a:cubicBezTo>
                <a:close/>
                <a:moveTo>
                  <a:pt x="75248" y="45434"/>
                </a:moveTo>
                <a:lnTo>
                  <a:pt x="75262" y="45474"/>
                </a:lnTo>
                <a:lnTo>
                  <a:pt x="75262" y="45474"/>
                </a:lnTo>
                <a:cubicBezTo>
                  <a:pt x="75255" y="45461"/>
                  <a:pt x="75248" y="45447"/>
                  <a:pt x="75248" y="45434"/>
                </a:cubicBezTo>
                <a:close/>
                <a:moveTo>
                  <a:pt x="56833" y="44789"/>
                </a:moveTo>
                <a:lnTo>
                  <a:pt x="56457" y="45515"/>
                </a:lnTo>
                <a:cubicBezTo>
                  <a:pt x="56510" y="45299"/>
                  <a:pt x="56537" y="45058"/>
                  <a:pt x="56564" y="44842"/>
                </a:cubicBezTo>
                <a:lnTo>
                  <a:pt x="56833" y="44789"/>
                </a:lnTo>
                <a:close/>
                <a:moveTo>
                  <a:pt x="72334" y="39259"/>
                </a:moveTo>
                <a:lnTo>
                  <a:pt x="71807" y="39654"/>
                </a:lnTo>
                <a:cubicBezTo>
                  <a:pt x="71270" y="40003"/>
                  <a:pt x="70732" y="40407"/>
                  <a:pt x="70248" y="40810"/>
                </a:cubicBezTo>
                <a:cubicBezTo>
                  <a:pt x="69495" y="41428"/>
                  <a:pt x="68796" y="42073"/>
                  <a:pt x="68124" y="42772"/>
                </a:cubicBezTo>
                <a:cubicBezTo>
                  <a:pt x="67586" y="43310"/>
                  <a:pt x="67076" y="43848"/>
                  <a:pt x="66565" y="44439"/>
                </a:cubicBezTo>
                <a:cubicBezTo>
                  <a:pt x="66377" y="44654"/>
                  <a:pt x="66081" y="45138"/>
                  <a:pt x="65812" y="45515"/>
                </a:cubicBezTo>
                <a:cubicBezTo>
                  <a:pt x="65973" y="45111"/>
                  <a:pt x="66081" y="44681"/>
                  <a:pt x="66189" y="44251"/>
                </a:cubicBezTo>
                <a:lnTo>
                  <a:pt x="66189" y="44278"/>
                </a:lnTo>
                <a:cubicBezTo>
                  <a:pt x="66242" y="44090"/>
                  <a:pt x="66162" y="43901"/>
                  <a:pt x="65973" y="43821"/>
                </a:cubicBezTo>
                <a:cubicBezTo>
                  <a:pt x="66242" y="43444"/>
                  <a:pt x="66511" y="43095"/>
                  <a:pt x="66834" y="42799"/>
                </a:cubicBezTo>
                <a:cubicBezTo>
                  <a:pt x="68714" y="41728"/>
                  <a:pt x="70392" y="40277"/>
                  <a:pt x="72334" y="39259"/>
                </a:cubicBezTo>
                <a:close/>
                <a:moveTo>
                  <a:pt x="76162" y="45165"/>
                </a:moveTo>
                <a:cubicBezTo>
                  <a:pt x="76162" y="45246"/>
                  <a:pt x="76189" y="45353"/>
                  <a:pt x="76216" y="45434"/>
                </a:cubicBezTo>
                <a:cubicBezTo>
                  <a:pt x="76189" y="45461"/>
                  <a:pt x="76162" y="45515"/>
                  <a:pt x="76109" y="45568"/>
                </a:cubicBezTo>
                <a:cubicBezTo>
                  <a:pt x="76082" y="45434"/>
                  <a:pt x="76055" y="45299"/>
                  <a:pt x="76001" y="45192"/>
                </a:cubicBezTo>
                <a:lnTo>
                  <a:pt x="76028" y="45192"/>
                </a:lnTo>
                <a:lnTo>
                  <a:pt x="76028" y="45165"/>
                </a:lnTo>
                <a:close/>
                <a:moveTo>
                  <a:pt x="91029" y="44493"/>
                </a:moveTo>
                <a:lnTo>
                  <a:pt x="92562" y="45192"/>
                </a:lnTo>
                <a:lnTo>
                  <a:pt x="92831" y="45730"/>
                </a:lnTo>
                <a:cubicBezTo>
                  <a:pt x="92239" y="45299"/>
                  <a:pt x="91648" y="44896"/>
                  <a:pt x="91029" y="44493"/>
                </a:cubicBezTo>
                <a:close/>
                <a:moveTo>
                  <a:pt x="74872" y="45488"/>
                </a:moveTo>
                <a:cubicBezTo>
                  <a:pt x="74899" y="45595"/>
                  <a:pt x="74953" y="45676"/>
                  <a:pt x="74980" y="45756"/>
                </a:cubicBezTo>
                <a:lnTo>
                  <a:pt x="74872" y="45595"/>
                </a:lnTo>
                <a:lnTo>
                  <a:pt x="74872" y="45488"/>
                </a:lnTo>
                <a:close/>
                <a:moveTo>
                  <a:pt x="95275" y="45390"/>
                </a:moveTo>
                <a:lnTo>
                  <a:pt x="95385" y="45434"/>
                </a:lnTo>
                <a:cubicBezTo>
                  <a:pt x="95411" y="45461"/>
                  <a:pt x="95465" y="45461"/>
                  <a:pt x="95519" y="45461"/>
                </a:cubicBezTo>
                <a:cubicBezTo>
                  <a:pt x="95519" y="45595"/>
                  <a:pt x="95546" y="45730"/>
                  <a:pt x="95546" y="45864"/>
                </a:cubicBezTo>
                <a:cubicBezTo>
                  <a:pt x="95471" y="45690"/>
                  <a:pt x="95374" y="45539"/>
                  <a:pt x="95275" y="45390"/>
                </a:cubicBezTo>
                <a:close/>
                <a:moveTo>
                  <a:pt x="59387" y="45864"/>
                </a:moveTo>
                <a:lnTo>
                  <a:pt x="59306" y="45945"/>
                </a:lnTo>
                <a:lnTo>
                  <a:pt x="59226" y="45998"/>
                </a:lnTo>
                <a:lnTo>
                  <a:pt x="59387" y="45864"/>
                </a:lnTo>
                <a:close/>
                <a:moveTo>
                  <a:pt x="61860" y="44923"/>
                </a:moveTo>
                <a:lnTo>
                  <a:pt x="61860" y="44923"/>
                </a:lnTo>
                <a:cubicBezTo>
                  <a:pt x="61376" y="45273"/>
                  <a:pt x="60919" y="45676"/>
                  <a:pt x="60570" y="45918"/>
                </a:cubicBezTo>
                <a:lnTo>
                  <a:pt x="60435" y="46025"/>
                </a:lnTo>
                <a:cubicBezTo>
                  <a:pt x="60650" y="45783"/>
                  <a:pt x="60865" y="45595"/>
                  <a:pt x="61054" y="45353"/>
                </a:cubicBezTo>
                <a:lnTo>
                  <a:pt x="61081" y="45353"/>
                </a:lnTo>
                <a:cubicBezTo>
                  <a:pt x="61323" y="45219"/>
                  <a:pt x="61591" y="45058"/>
                  <a:pt x="61860" y="44923"/>
                </a:cubicBezTo>
                <a:close/>
                <a:moveTo>
                  <a:pt x="78206" y="44305"/>
                </a:moveTo>
                <a:lnTo>
                  <a:pt x="78206" y="44305"/>
                </a:lnTo>
                <a:cubicBezTo>
                  <a:pt x="78017" y="44896"/>
                  <a:pt x="77802" y="45488"/>
                  <a:pt x="77534" y="46052"/>
                </a:cubicBezTo>
                <a:lnTo>
                  <a:pt x="77534" y="46025"/>
                </a:lnTo>
                <a:lnTo>
                  <a:pt x="77480" y="45783"/>
                </a:lnTo>
                <a:cubicBezTo>
                  <a:pt x="77749" y="45299"/>
                  <a:pt x="77991" y="44816"/>
                  <a:pt x="78206" y="44305"/>
                </a:cubicBezTo>
                <a:close/>
                <a:moveTo>
                  <a:pt x="90841" y="44708"/>
                </a:moveTo>
                <a:lnTo>
                  <a:pt x="90841" y="44708"/>
                </a:lnTo>
                <a:cubicBezTo>
                  <a:pt x="91567" y="45192"/>
                  <a:pt x="92293" y="45676"/>
                  <a:pt x="92992" y="46214"/>
                </a:cubicBezTo>
                <a:lnTo>
                  <a:pt x="93073" y="46267"/>
                </a:lnTo>
                <a:lnTo>
                  <a:pt x="93073" y="46294"/>
                </a:lnTo>
                <a:cubicBezTo>
                  <a:pt x="92535" y="45945"/>
                  <a:pt x="91970" y="45568"/>
                  <a:pt x="91459" y="45192"/>
                </a:cubicBezTo>
                <a:lnTo>
                  <a:pt x="91459" y="45219"/>
                </a:lnTo>
                <a:cubicBezTo>
                  <a:pt x="91244" y="45058"/>
                  <a:pt x="91029" y="44869"/>
                  <a:pt x="90841" y="44708"/>
                </a:cubicBezTo>
                <a:close/>
                <a:moveTo>
                  <a:pt x="75571" y="46133"/>
                </a:moveTo>
                <a:lnTo>
                  <a:pt x="75625" y="46240"/>
                </a:lnTo>
                <a:cubicBezTo>
                  <a:pt x="75583" y="46303"/>
                  <a:pt x="75541" y="46366"/>
                  <a:pt x="75537" y="46390"/>
                </a:cubicBezTo>
                <a:lnTo>
                  <a:pt x="75537" y="46390"/>
                </a:lnTo>
                <a:cubicBezTo>
                  <a:pt x="75523" y="46352"/>
                  <a:pt x="75547" y="46253"/>
                  <a:pt x="75571" y="46133"/>
                </a:cubicBezTo>
                <a:close/>
                <a:moveTo>
                  <a:pt x="92965" y="45380"/>
                </a:moveTo>
                <a:lnTo>
                  <a:pt x="93207" y="45488"/>
                </a:lnTo>
                <a:cubicBezTo>
                  <a:pt x="93368" y="45783"/>
                  <a:pt x="93530" y="46106"/>
                  <a:pt x="93691" y="46402"/>
                </a:cubicBezTo>
                <a:cubicBezTo>
                  <a:pt x="93556" y="46294"/>
                  <a:pt x="93422" y="46214"/>
                  <a:pt x="93314" y="46106"/>
                </a:cubicBezTo>
                <a:cubicBezTo>
                  <a:pt x="93207" y="45864"/>
                  <a:pt x="93073" y="45622"/>
                  <a:pt x="92965" y="45380"/>
                </a:cubicBezTo>
                <a:close/>
                <a:moveTo>
                  <a:pt x="62801" y="45353"/>
                </a:moveTo>
                <a:lnTo>
                  <a:pt x="62801" y="45515"/>
                </a:lnTo>
                <a:cubicBezTo>
                  <a:pt x="62667" y="45541"/>
                  <a:pt x="62586" y="45622"/>
                  <a:pt x="62559" y="45756"/>
                </a:cubicBezTo>
                <a:cubicBezTo>
                  <a:pt x="62263" y="45972"/>
                  <a:pt x="61995" y="46214"/>
                  <a:pt x="61699" y="46429"/>
                </a:cubicBezTo>
                <a:lnTo>
                  <a:pt x="61672" y="46321"/>
                </a:lnTo>
                <a:cubicBezTo>
                  <a:pt x="62048" y="45998"/>
                  <a:pt x="62398" y="45676"/>
                  <a:pt x="62801" y="45353"/>
                </a:cubicBezTo>
                <a:close/>
                <a:moveTo>
                  <a:pt x="71028" y="45541"/>
                </a:moveTo>
                <a:cubicBezTo>
                  <a:pt x="71028" y="45783"/>
                  <a:pt x="71001" y="45998"/>
                  <a:pt x="71001" y="46240"/>
                </a:cubicBezTo>
                <a:cubicBezTo>
                  <a:pt x="70947" y="46294"/>
                  <a:pt x="70893" y="46375"/>
                  <a:pt x="70839" y="46455"/>
                </a:cubicBezTo>
                <a:lnTo>
                  <a:pt x="70651" y="46214"/>
                </a:lnTo>
                <a:cubicBezTo>
                  <a:pt x="70732" y="45998"/>
                  <a:pt x="70866" y="45756"/>
                  <a:pt x="70974" y="45541"/>
                </a:cubicBezTo>
                <a:close/>
                <a:moveTo>
                  <a:pt x="100062" y="46106"/>
                </a:moveTo>
                <a:lnTo>
                  <a:pt x="100062" y="46106"/>
                </a:lnTo>
                <a:cubicBezTo>
                  <a:pt x="100277" y="46214"/>
                  <a:pt x="100492" y="46294"/>
                  <a:pt x="100708" y="46375"/>
                </a:cubicBezTo>
                <a:cubicBezTo>
                  <a:pt x="100654" y="46375"/>
                  <a:pt x="100600" y="46402"/>
                  <a:pt x="100573" y="46455"/>
                </a:cubicBezTo>
                <a:cubicBezTo>
                  <a:pt x="100385" y="46348"/>
                  <a:pt x="100224" y="46214"/>
                  <a:pt x="100062" y="46106"/>
                </a:cubicBezTo>
                <a:close/>
                <a:moveTo>
                  <a:pt x="80760" y="45945"/>
                </a:moveTo>
                <a:lnTo>
                  <a:pt x="80760" y="45945"/>
                </a:lnTo>
                <a:cubicBezTo>
                  <a:pt x="80894" y="46133"/>
                  <a:pt x="81028" y="46294"/>
                  <a:pt x="81190" y="46482"/>
                </a:cubicBezTo>
                <a:lnTo>
                  <a:pt x="81082" y="46375"/>
                </a:lnTo>
                <a:cubicBezTo>
                  <a:pt x="81048" y="46341"/>
                  <a:pt x="81005" y="46326"/>
                  <a:pt x="80962" y="46326"/>
                </a:cubicBezTo>
                <a:cubicBezTo>
                  <a:pt x="80903" y="46326"/>
                  <a:pt x="80845" y="46355"/>
                  <a:pt x="80813" y="46402"/>
                </a:cubicBezTo>
                <a:cubicBezTo>
                  <a:pt x="80787" y="46240"/>
                  <a:pt x="80787" y="46106"/>
                  <a:pt x="80760" y="45945"/>
                </a:cubicBezTo>
                <a:close/>
                <a:moveTo>
                  <a:pt x="71001" y="46348"/>
                </a:moveTo>
                <a:lnTo>
                  <a:pt x="71001" y="46644"/>
                </a:lnTo>
                <a:lnTo>
                  <a:pt x="70893" y="46509"/>
                </a:lnTo>
                <a:lnTo>
                  <a:pt x="71001" y="46348"/>
                </a:lnTo>
                <a:close/>
                <a:moveTo>
                  <a:pt x="52800" y="45515"/>
                </a:moveTo>
                <a:cubicBezTo>
                  <a:pt x="52693" y="45728"/>
                  <a:pt x="52587" y="45968"/>
                  <a:pt x="52480" y="46183"/>
                </a:cubicBezTo>
                <a:lnTo>
                  <a:pt x="52480" y="46183"/>
                </a:lnTo>
                <a:cubicBezTo>
                  <a:pt x="52465" y="46181"/>
                  <a:pt x="52452" y="46180"/>
                  <a:pt x="52438" y="46180"/>
                </a:cubicBezTo>
                <a:cubicBezTo>
                  <a:pt x="52336" y="46180"/>
                  <a:pt x="52258" y="46232"/>
                  <a:pt x="52236" y="46321"/>
                </a:cubicBezTo>
                <a:lnTo>
                  <a:pt x="52128" y="46671"/>
                </a:lnTo>
                <a:cubicBezTo>
                  <a:pt x="52128" y="46348"/>
                  <a:pt x="52101" y="46052"/>
                  <a:pt x="52048" y="45756"/>
                </a:cubicBezTo>
                <a:cubicBezTo>
                  <a:pt x="52021" y="45703"/>
                  <a:pt x="52021" y="45676"/>
                  <a:pt x="51994" y="45649"/>
                </a:cubicBezTo>
                <a:lnTo>
                  <a:pt x="52800" y="45515"/>
                </a:lnTo>
                <a:close/>
                <a:moveTo>
                  <a:pt x="54521" y="45192"/>
                </a:moveTo>
                <a:lnTo>
                  <a:pt x="54521" y="45192"/>
                </a:lnTo>
                <a:cubicBezTo>
                  <a:pt x="54333" y="45488"/>
                  <a:pt x="54171" y="45756"/>
                  <a:pt x="54037" y="46025"/>
                </a:cubicBezTo>
                <a:cubicBezTo>
                  <a:pt x="54010" y="45998"/>
                  <a:pt x="53980" y="45986"/>
                  <a:pt x="53951" y="45986"/>
                </a:cubicBezTo>
                <a:cubicBezTo>
                  <a:pt x="53894" y="45986"/>
                  <a:pt x="53840" y="46034"/>
                  <a:pt x="53822" y="46106"/>
                </a:cubicBezTo>
                <a:cubicBezTo>
                  <a:pt x="53768" y="46294"/>
                  <a:pt x="53714" y="46482"/>
                  <a:pt x="53687" y="46671"/>
                </a:cubicBezTo>
                <a:lnTo>
                  <a:pt x="53687" y="46240"/>
                </a:lnTo>
                <a:cubicBezTo>
                  <a:pt x="53663" y="46093"/>
                  <a:pt x="53526" y="45968"/>
                  <a:pt x="53380" y="45968"/>
                </a:cubicBezTo>
                <a:cubicBezTo>
                  <a:pt x="53366" y="45968"/>
                  <a:pt x="53352" y="45969"/>
                  <a:pt x="53338" y="45972"/>
                </a:cubicBezTo>
                <a:cubicBezTo>
                  <a:pt x="53338" y="45918"/>
                  <a:pt x="53338" y="45891"/>
                  <a:pt x="53311" y="45864"/>
                </a:cubicBezTo>
                <a:cubicBezTo>
                  <a:pt x="53338" y="45756"/>
                  <a:pt x="53365" y="45649"/>
                  <a:pt x="53392" y="45541"/>
                </a:cubicBezTo>
                <a:cubicBezTo>
                  <a:pt x="53419" y="45488"/>
                  <a:pt x="53419" y="45434"/>
                  <a:pt x="53392" y="45407"/>
                </a:cubicBezTo>
                <a:lnTo>
                  <a:pt x="54521" y="45192"/>
                </a:lnTo>
                <a:close/>
                <a:moveTo>
                  <a:pt x="77292" y="46160"/>
                </a:moveTo>
                <a:cubicBezTo>
                  <a:pt x="77317" y="46261"/>
                  <a:pt x="77318" y="46339"/>
                  <a:pt x="77341" y="46437"/>
                </a:cubicBezTo>
                <a:lnTo>
                  <a:pt x="77341" y="46437"/>
                </a:lnTo>
                <a:lnTo>
                  <a:pt x="77211" y="46697"/>
                </a:lnTo>
                <a:lnTo>
                  <a:pt x="77103" y="46482"/>
                </a:lnTo>
                <a:lnTo>
                  <a:pt x="77292" y="46160"/>
                </a:lnTo>
                <a:close/>
                <a:moveTo>
                  <a:pt x="80840" y="46590"/>
                </a:moveTo>
                <a:lnTo>
                  <a:pt x="80921" y="46697"/>
                </a:lnTo>
                <a:cubicBezTo>
                  <a:pt x="80894" y="46671"/>
                  <a:pt x="80867" y="46671"/>
                  <a:pt x="80840" y="46644"/>
                </a:cubicBezTo>
                <a:lnTo>
                  <a:pt x="80840" y="46590"/>
                </a:lnTo>
                <a:close/>
                <a:moveTo>
                  <a:pt x="75759" y="46482"/>
                </a:moveTo>
                <a:lnTo>
                  <a:pt x="75786" y="46536"/>
                </a:lnTo>
                <a:lnTo>
                  <a:pt x="75652" y="46778"/>
                </a:lnTo>
                <a:cubicBezTo>
                  <a:pt x="75652" y="46724"/>
                  <a:pt x="75625" y="46697"/>
                  <a:pt x="75625" y="46644"/>
                </a:cubicBezTo>
                <a:cubicBezTo>
                  <a:pt x="75679" y="46617"/>
                  <a:pt x="75732" y="46563"/>
                  <a:pt x="75759" y="46482"/>
                </a:cubicBezTo>
                <a:close/>
                <a:moveTo>
                  <a:pt x="80491" y="44251"/>
                </a:moveTo>
                <a:cubicBezTo>
                  <a:pt x="80975" y="44654"/>
                  <a:pt x="81808" y="45353"/>
                  <a:pt x="81943" y="45541"/>
                </a:cubicBezTo>
                <a:cubicBezTo>
                  <a:pt x="82292" y="45918"/>
                  <a:pt x="82615" y="46348"/>
                  <a:pt x="82910" y="46778"/>
                </a:cubicBezTo>
                <a:lnTo>
                  <a:pt x="82104" y="46025"/>
                </a:lnTo>
                <a:cubicBezTo>
                  <a:pt x="81916" y="45837"/>
                  <a:pt x="81082" y="45192"/>
                  <a:pt x="80545" y="44654"/>
                </a:cubicBezTo>
                <a:cubicBezTo>
                  <a:pt x="80545" y="44493"/>
                  <a:pt x="80518" y="44359"/>
                  <a:pt x="80491" y="44251"/>
                </a:cubicBezTo>
                <a:close/>
                <a:moveTo>
                  <a:pt x="79442" y="44547"/>
                </a:moveTo>
                <a:cubicBezTo>
                  <a:pt x="79469" y="44574"/>
                  <a:pt x="79469" y="44600"/>
                  <a:pt x="79469" y="44627"/>
                </a:cubicBezTo>
                <a:cubicBezTo>
                  <a:pt x="79012" y="45326"/>
                  <a:pt x="78582" y="46052"/>
                  <a:pt x="78179" y="46805"/>
                </a:cubicBezTo>
                <a:cubicBezTo>
                  <a:pt x="78286" y="46482"/>
                  <a:pt x="78394" y="46160"/>
                  <a:pt x="78501" y="45837"/>
                </a:cubicBezTo>
                <a:cubicBezTo>
                  <a:pt x="78555" y="45730"/>
                  <a:pt x="78636" y="45622"/>
                  <a:pt x="78716" y="45515"/>
                </a:cubicBezTo>
                <a:cubicBezTo>
                  <a:pt x="78878" y="45246"/>
                  <a:pt x="79066" y="45004"/>
                  <a:pt x="79254" y="44762"/>
                </a:cubicBezTo>
                <a:cubicBezTo>
                  <a:pt x="79308" y="44708"/>
                  <a:pt x="79362" y="44627"/>
                  <a:pt x="79442" y="44547"/>
                </a:cubicBezTo>
                <a:close/>
                <a:moveTo>
                  <a:pt x="85545" y="45299"/>
                </a:moveTo>
                <a:lnTo>
                  <a:pt x="86163" y="46859"/>
                </a:lnTo>
                <a:cubicBezTo>
                  <a:pt x="85948" y="46724"/>
                  <a:pt x="85733" y="46563"/>
                  <a:pt x="85518" y="46429"/>
                </a:cubicBezTo>
                <a:cubicBezTo>
                  <a:pt x="85518" y="46052"/>
                  <a:pt x="85545" y="45676"/>
                  <a:pt x="85545" y="45299"/>
                </a:cubicBezTo>
                <a:close/>
                <a:moveTo>
                  <a:pt x="61457" y="46536"/>
                </a:moveTo>
                <a:cubicBezTo>
                  <a:pt x="61457" y="46563"/>
                  <a:pt x="61484" y="46590"/>
                  <a:pt x="61484" y="46617"/>
                </a:cubicBezTo>
                <a:cubicBezTo>
                  <a:pt x="61313" y="46725"/>
                  <a:pt x="61152" y="46843"/>
                  <a:pt x="60994" y="46974"/>
                </a:cubicBezTo>
                <a:lnTo>
                  <a:pt x="60994" y="46974"/>
                </a:lnTo>
                <a:cubicBezTo>
                  <a:pt x="61148" y="46823"/>
                  <a:pt x="61303" y="46675"/>
                  <a:pt x="61457" y="46536"/>
                </a:cubicBezTo>
                <a:close/>
                <a:moveTo>
                  <a:pt x="79523" y="45058"/>
                </a:moveTo>
                <a:cubicBezTo>
                  <a:pt x="79550" y="45273"/>
                  <a:pt x="79550" y="45461"/>
                  <a:pt x="79577" y="45622"/>
                </a:cubicBezTo>
                <a:cubicBezTo>
                  <a:pt x="79227" y="46106"/>
                  <a:pt x="78878" y="46617"/>
                  <a:pt x="78555" y="47154"/>
                </a:cubicBezTo>
                <a:cubicBezTo>
                  <a:pt x="78528" y="47141"/>
                  <a:pt x="78501" y="47134"/>
                  <a:pt x="78475" y="47134"/>
                </a:cubicBezTo>
                <a:cubicBezTo>
                  <a:pt x="78448" y="47134"/>
                  <a:pt x="78421" y="47141"/>
                  <a:pt x="78394" y="47154"/>
                </a:cubicBezTo>
                <a:cubicBezTo>
                  <a:pt x="78555" y="46805"/>
                  <a:pt x="78716" y="46482"/>
                  <a:pt x="78932" y="46133"/>
                </a:cubicBezTo>
                <a:cubicBezTo>
                  <a:pt x="79010" y="46028"/>
                  <a:pt x="79622" y="45136"/>
                  <a:pt x="79508" y="45136"/>
                </a:cubicBezTo>
                <a:cubicBezTo>
                  <a:pt x="79504" y="45136"/>
                  <a:pt x="79501" y="45137"/>
                  <a:pt x="79496" y="45138"/>
                </a:cubicBezTo>
                <a:lnTo>
                  <a:pt x="79496" y="45111"/>
                </a:lnTo>
                <a:lnTo>
                  <a:pt x="79523" y="45058"/>
                </a:lnTo>
                <a:close/>
                <a:moveTo>
                  <a:pt x="76996" y="46671"/>
                </a:moveTo>
                <a:cubicBezTo>
                  <a:pt x="77023" y="46751"/>
                  <a:pt x="77077" y="46859"/>
                  <a:pt x="77103" y="46939"/>
                </a:cubicBezTo>
                <a:cubicBezTo>
                  <a:pt x="77077" y="46993"/>
                  <a:pt x="77050" y="47047"/>
                  <a:pt x="77050" y="47101"/>
                </a:cubicBezTo>
                <a:lnTo>
                  <a:pt x="76996" y="47181"/>
                </a:lnTo>
                <a:cubicBezTo>
                  <a:pt x="76969" y="47074"/>
                  <a:pt x="76942" y="46939"/>
                  <a:pt x="76915" y="46805"/>
                </a:cubicBezTo>
                <a:lnTo>
                  <a:pt x="76996" y="46671"/>
                </a:lnTo>
                <a:close/>
                <a:moveTo>
                  <a:pt x="85841" y="46778"/>
                </a:moveTo>
                <a:cubicBezTo>
                  <a:pt x="85975" y="46886"/>
                  <a:pt x="86110" y="46993"/>
                  <a:pt x="86244" y="47101"/>
                </a:cubicBezTo>
                <a:lnTo>
                  <a:pt x="86352" y="47370"/>
                </a:lnTo>
                <a:cubicBezTo>
                  <a:pt x="86163" y="47181"/>
                  <a:pt x="86002" y="46993"/>
                  <a:pt x="85814" y="46778"/>
                </a:cubicBezTo>
                <a:close/>
                <a:moveTo>
                  <a:pt x="76001" y="46966"/>
                </a:moveTo>
                <a:cubicBezTo>
                  <a:pt x="76028" y="46966"/>
                  <a:pt x="76028" y="46966"/>
                  <a:pt x="76055" y="46993"/>
                </a:cubicBezTo>
                <a:cubicBezTo>
                  <a:pt x="75974" y="47128"/>
                  <a:pt x="75921" y="47262"/>
                  <a:pt x="75840" y="47396"/>
                </a:cubicBezTo>
                <a:cubicBezTo>
                  <a:pt x="75813" y="47316"/>
                  <a:pt x="75786" y="47262"/>
                  <a:pt x="75759" y="47181"/>
                </a:cubicBezTo>
                <a:cubicBezTo>
                  <a:pt x="75840" y="47181"/>
                  <a:pt x="75894" y="47154"/>
                  <a:pt x="75947" y="47101"/>
                </a:cubicBezTo>
                <a:lnTo>
                  <a:pt x="75921" y="47074"/>
                </a:lnTo>
                <a:cubicBezTo>
                  <a:pt x="75947" y="47047"/>
                  <a:pt x="75974" y="46993"/>
                  <a:pt x="76001" y="46966"/>
                </a:cubicBezTo>
                <a:close/>
                <a:moveTo>
                  <a:pt x="84228" y="46133"/>
                </a:moveTo>
                <a:lnTo>
                  <a:pt x="84738" y="46697"/>
                </a:lnTo>
                <a:cubicBezTo>
                  <a:pt x="84819" y="46939"/>
                  <a:pt x="84900" y="47181"/>
                  <a:pt x="84980" y="47423"/>
                </a:cubicBezTo>
                <a:cubicBezTo>
                  <a:pt x="84738" y="47128"/>
                  <a:pt x="84497" y="46832"/>
                  <a:pt x="84255" y="46509"/>
                </a:cubicBezTo>
                <a:cubicBezTo>
                  <a:pt x="84281" y="46455"/>
                  <a:pt x="84281" y="46429"/>
                  <a:pt x="84255" y="46375"/>
                </a:cubicBezTo>
                <a:cubicBezTo>
                  <a:pt x="84255" y="46267"/>
                  <a:pt x="84255" y="46214"/>
                  <a:pt x="84228" y="46133"/>
                </a:cubicBezTo>
                <a:close/>
                <a:moveTo>
                  <a:pt x="47047" y="45945"/>
                </a:moveTo>
                <a:cubicBezTo>
                  <a:pt x="47289" y="45972"/>
                  <a:pt x="47531" y="46025"/>
                  <a:pt x="47800" y="46052"/>
                </a:cubicBezTo>
                <a:cubicBezTo>
                  <a:pt x="47235" y="46240"/>
                  <a:pt x="46698" y="46429"/>
                  <a:pt x="46160" y="46644"/>
                </a:cubicBezTo>
                <a:lnTo>
                  <a:pt x="46160" y="46536"/>
                </a:lnTo>
                <a:cubicBezTo>
                  <a:pt x="46160" y="46447"/>
                  <a:pt x="46087" y="46407"/>
                  <a:pt x="46007" y="46407"/>
                </a:cubicBezTo>
                <a:cubicBezTo>
                  <a:pt x="45942" y="46407"/>
                  <a:pt x="45874" y="46434"/>
                  <a:pt x="45837" y="46482"/>
                </a:cubicBezTo>
                <a:cubicBezTo>
                  <a:pt x="45757" y="46590"/>
                  <a:pt x="45676" y="46724"/>
                  <a:pt x="45595" y="46859"/>
                </a:cubicBezTo>
                <a:cubicBezTo>
                  <a:pt x="44762" y="47047"/>
                  <a:pt x="43929" y="47235"/>
                  <a:pt x="43068" y="47450"/>
                </a:cubicBezTo>
                <a:cubicBezTo>
                  <a:pt x="42665" y="47450"/>
                  <a:pt x="42262" y="47423"/>
                  <a:pt x="41859" y="47370"/>
                </a:cubicBezTo>
                <a:lnTo>
                  <a:pt x="41859" y="47343"/>
                </a:lnTo>
                <a:cubicBezTo>
                  <a:pt x="43498" y="46617"/>
                  <a:pt x="45273" y="46133"/>
                  <a:pt x="47047" y="45945"/>
                </a:cubicBezTo>
                <a:close/>
                <a:moveTo>
                  <a:pt x="58123" y="45622"/>
                </a:moveTo>
                <a:lnTo>
                  <a:pt x="58123" y="45622"/>
                </a:lnTo>
                <a:cubicBezTo>
                  <a:pt x="58043" y="45783"/>
                  <a:pt x="57962" y="45918"/>
                  <a:pt x="57881" y="46079"/>
                </a:cubicBezTo>
                <a:cubicBezTo>
                  <a:pt x="57613" y="46429"/>
                  <a:pt x="57317" y="46805"/>
                  <a:pt x="57075" y="47181"/>
                </a:cubicBezTo>
                <a:lnTo>
                  <a:pt x="56752" y="47477"/>
                </a:lnTo>
                <a:lnTo>
                  <a:pt x="56779" y="47423"/>
                </a:lnTo>
                <a:cubicBezTo>
                  <a:pt x="57182" y="46805"/>
                  <a:pt x="57639" y="46214"/>
                  <a:pt x="58123" y="45622"/>
                </a:cubicBezTo>
                <a:close/>
                <a:moveTo>
                  <a:pt x="62290" y="44950"/>
                </a:moveTo>
                <a:cubicBezTo>
                  <a:pt x="61672" y="45407"/>
                  <a:pt x="61081" y="45918"/>
                  <a:pt x="60489" y="46429"/>
                </a:cubicBezTo>
                <a:lnTo>
                  <a:pt x="60247" y="46590"/>
                </a:lnTo>
                <a:lnTo>
                  <a:pt x="60247" y="46563"/>
                </a:lnTo>
                <a:cubicBezTo>
                  <a:pt x="60247" y="46516"/>
                  <a:pt x="60216" y="46495"/>
                  <a:pt x="60181" y="46495"/>
                </a:cubicBezTo>
                <a:cubicBezTo>
                  <a:pt x="60137" y="46495"/>
                  <a:pt x="60086" y="46530"/>
                  <a:pt x="60086" y="46590"/>
                </a:cubicBezTo>
                <a:lnTo>
                  <a:pt x="60113" y="46697"/>
                </a:lnTo>
                <a:lnTo>
                  <a:pt x="59521" y="47101"/>
                </a:lnTo>
                <a:cubicBezTo>
                  <a:pt x="59508" y="47087"/>
                  <a:pt x="59494" y="47081"/>
                  <a:pt x="59481" y="47081"/>
                </a:cubicBezTo>
                <a:cubicBezTo>
                  <a:pt x="59468" y="47081"/>
                  <a:pt x="59454" y="47087"/>
                  <a:pt x="59441" y="47101"/>
                </a:cubicBezTo>
                <a:cubicBezTo>
                  <a:pt x="59226" y="47262"/>
                  <a:pt x="59010" y="47396"/>
                  <a:pt x="58769" y="47558"/>
                </a:cubicBezTo>
                <a:cubicBezTo>
                  <a:pt x="59145" y="47208"/>
                  <a:pt x="59521" y="46886"/>
                  <a:pt x="59871" y="46563"/>
                </a:cubicBezTo>
                <a:cubicBezTo>
                  <a:pt x="60032" y="46429"/>
                  <a:pt x="60193" y="46321"/>
                  <a:pt x="60382" y="46187"/>
                </a:cubicBezTo>
                <a:cubicBezTo>
                  <a:pt x="60946" y="45810"/>
                  <a:pt x="61511" y="45434"/>
                  <a:pt x="62075" y="45058"/>
                </a:cubicBezTo>
                <a:lnTo>
                  <a:pt x="62290" y="44950"/>
                </a:lnTo>
                <a:close/>
                <a:moveTo>
                  <a:pt x="72426" y="39466"/>
                </a:moveTo>
                <a:cubicBezTo>
                  <a:pt x="72264" y="39788"/>
                  <a:pt x="72157" y="40111"/>
                  <a:pt x="72049" y="40460"/>
                </a:cubicBezTo>
                <a:cubicBezTo>
                  <a:pt x="72020" y="40417"/>
                  <a:pt x="71961" y="40389"/>
                  <a:pt x="71899" y="40389"/>
                </a:cubicBezTo>
                <a:cubicBezTo>
                  <a:pt x="71846" y="40389"/>
                  <a:pt x="71791" y="40410"/>
                  <a:pt x="71754" y="40460"/>
                </a:cubicBezTo>
                <a:cubicBezTo>
                  <a:pt x="69495" y="42611"/>
                  <a:pt x="67237" y="44896"/>
                  <a:pt x="65678" y="47585"/>
                </a:cubicBezTo>
                <a:cubicBezTo>
                  <a:pt x="65920" y="46859"/>
                  <a:pt x="66215" y="45998"/>
                  <a:pt x="66269" y="45864"/>
                </a:cubicBezTo>
                <a:cubicBezTo>
                  <a:pt x="66672" y="45058"/>
                  <a:pt x="67156" y="44278"/>
                  <a:pt x="67721" y="43579"/>
                </a:cubicBezTo>
                <a:cubicBezTo>
                  <a:pt x="68393" y="42745"/>
                  <a:pt x="69146" y="41993"/>
                  <a:pt x="69952" y="41321"/>
                </a:cubicBezTo>
                <a:lnTo>
                  <a:pt x="69952" y="41348"/>
                </a:lnTo>
                <a:cubicBezTo>
                  <a:pt x="70490" y="40998"/>
                  <a:pt x="71001" y="40568"/>
                  <a:pt x="71485" y="40138"/>
                </a:cubicBezTo>
                <a:cubicBezTo>
                  <a:pt x="71807" y="39896"/>
                  <a:pt x="72103" y="39681"/>
                  <a:pt x="72426" y="39466"/>
                </a:cubicBezTo>
                <a:close/>
                <a:moveTo>
                  <a:pt x="59790" y="46133"/>
                </a:moveTo>
                <a:lnTo>
                  <a:pt x="59790" y="46133"/>
                </a:lnTo>
                <a:cubicBezTo>
                  <a:pt x="59252" y="46644"/>
                  <a:pt x="58715" y="47128"/>
                  <a:pt x="58150" y="47611"/>
                </a:cubicBezTo>
                <a:lnTo>
                  <a:pt x="58096" y="47638"/>
                </a:lnTo>
                <a:cubicBezTo>
                  <a:pt x="58392" y="47316"/>
                  <a:pt x="58715" y="46966"/>
                  <a:pt x="59010" y="46644"/>
                </a:cubicBezTo>
                <a:cubicBezTo>
                  <a:pt x="59279" y="46455"/>
                  <a:pt x="59521" y="46294"/>
                  <a:pt x="59790" y="46133"/>
                </a:cubicBezTo>
                <a:close/>
                <a:moveTo>
                  <a:pt x="86862" y="46805"/>
                </a:moveTo>
                <a:lnTo>
                  <a:pt x="87158" y="47638"/>
                </a:lnTo>
                <a:cubicBezTo>
                  <a:pt x="87077" y="47585"/>
                  <a:pt x="87024" y="47531"/>
                  <a:pt x="86943" y="47477"/>
                </a:cubicBezTo>
                <a:cubicBezTo>
                  <a:pt x="86943" y="47262"/>
                  <a:pt x="86916" y="47020"/>
                  <a:pt x="86862" y="46805"/>
                </a:cubicBezTo>
                <a:close/>
                <a:moveTo>
                  <a:pt x="85071" y="47551"/>
                </a:moveTo>
                <a:cubicBezTo>
                  <a:pt x="85082" y="47558"/>
                  <a:pt x="85098" y="47558"/>
                  <a:pt x="85115" y="47558"/>
                </a:cubicBezTo>
                <a:lnTo>
                  <a:pt x="85115" y="47585"/>
                </a:lnTo>
                <a:lnTo>
                  <a:pt x="85142" y="47692"/>
                </a:lnTo>
                <a:lnTo>
                  <a:pt x="85071" y="47551"/>
                </a:lnTo>
                <a:close/>
                <a:moveTo>
                  <a:pt x="94229" y="46267"/>
                </a:moveTo>
                <a:lnTo>
                  <a:pt x="94229" y="46267"/>
                </a:lnTo>
                <a:cubicBezTo>
                  <a:pt x="94497" y="46509"/>
                  <a:pt x="94739" y="46724"/>
                  <a:pt x="95035" y="46939"/>
                </a:cubicBezTo>
                <a:lnTo>
                  <a:pt x="95008" y="46966"/>
                </a:lnTo>
                <a:cubicBezTo>
                  <a:pt x="95089" y="47235"/>
                  <a:pt x="95169" y="47504"/>
                  <a:pt x="95250" y="47773"/>
                </a:cubicBezTo>
                <a:cubicBezTo>
                  <a:pt x="95035" y="47585"/>
                  <a:pt x="94820" y="47370"/>
                  <a:pt x="94578" y="47154"/>
                </a:cubicBezTo>
                <a:lnTo>
                  <a:pt x="94551" y="47101"/>
                </a:lnTo>
                <a:cubicBezTo>
                  <a:pt x="94444" y="46832"/>
                  <a:pt x="94336" y="46536"/>
                  <a:pt x="94229" y="46267"/>
                </a:cubicBezTo>
                <a:close/>
                <a:moveTo>
                  <a:pt x="95600" y="47396"/>
                </a:moveTo>
                <a:lnTo>
                  <a:pt x="95815" y="47558"/>
                </a:lnTo>
                <a:cubicBezTo>
                  <a:pt x="95868" y="47719"/>
                  <a:pt x="95895" y="47853"/>
                  <a:pt x="95949" y="48015"/>
                </a:cubicBezTo>
                <a:lnTo>
                  <a:pt x="95922" y="48015"/>
                </a:lnTo>
                <a:cubicBezTo>
                  <a:pt x="95815" y="47800"/>
                  <a:pt x="95707" y="47611"/>
                  <a:pt x="95600" y="47396"/>
                </a:cubicBezTo>
                <a:close/>
                <a:moveTo>
                  <a:pt x="76646" y="47289"/>
                </a:moveTo>
                <a:cubicBezTo>
                  <a:pt x="76673" y="47450"/>
                  <a:pt x="76727" y="47638"/>
                  <a:pt x="76754" y="47773"/>
                </a:cubicBezTo>
                <a:lnTo>
                  <a:pt x="76646" y="48069"/>
                </a:lnTo>
                <a:lnTo>
                  <a:pt x="76458" y="47585"/>
                </a:lnTo>
                <a:cubicBezTo>
                  <a:pt x="76512" y="47477"/>
                  <a:pt x="76593" y="47396"/>
                  <a:pt x="76620" y="47289"/>
                </a:cubicBezTo>
                <a:close/>
                <a:moveTo>
                  <a:pt x="71586" y="47888"/>
                </a:moveTo>
                <a:lnTo>
                  <a:pt x="71727" y="48122"/>
                </a:lnTo>
                <a:cubicBezTo>
                  <a:pt x="71700" y="48095"/>
                  <a:pt x="71673" y="48095"/>
                  <a:pt x="71646" y="48095"/>
                </a:cubicBezTo>
                <a:lnTo>
                  <a:pt x="71565" y="47961"/>
                </a:lnTo>
                <a:cubicBezTo>
                  <a:pt x="71576" y="47930"/>
                  <a:pt x="71582" y="47906"/>
                  <a:pt x="71586" y="47888"/>
                </a:cubicBezTo>
                <a:close/>
                <a:moveTo>
                  <a:pt x="71619" y="47101"/>
                </a:moveTo>
                <a:cubicBezTo>
                  <a:pt x="71754" y="47450"/>
                  <a:pt x="71888" y="47800"/>
                  <a:pt x="72022" y="48176"/>
                </a:cubicBezTo>
                <a:cubicBezTo>
                  <a:pt x="71888" y="47961"/>
                  <a:pt x="71727" y="47773"/>
                  <a:pt x="71592" y="47558"/>
                </a:cubicBezTo>
                <a:lnTo>
                  <a:pt x="71619" y="47101"/>
                </a:lnTo>
                <a:close/>
                <a:moveTo>
                  <a:pt x="77345" y="47827"/>
                </a:moveTo>
                <a:lnTo>
                  <a:pt x="77345" y="47827"/>
                </a:lnTo>
                <a:cubicBezTo>
                  <a:pt x="77292" y="47961"/>
                  <a:pt x="77238" y="48122"/>
                  <a:pt x="77211" y="48257"/>
                </a:cubicBezTo>
                <a:lnTo>
                  <a:pt x="77184" y="48149"/>
                </a:lnTo>
                <a:lnTo>
                  <a:pt x="77345" y="47827"/>
                </a:lnTo>
                <a:close/>
                <a:moveTo>
                  <a:pt x="79442" y="45998"/>
                </a:moveTo>
                <a:cubicBezTo>
                  <a:pt x="79442" y="46025"/>
                  <a:pt x="79415" y="46079"/>
                  <a:pt x="79389" y="46160"/>
                </a:cubicBezTo>
                <a:cubicBezTo>
                  <a:pt x="79254" y="46751"/>
                  <a:pt x="78851" y="47370"/>
                  <a:pt x="78582" y="47880"/>
                </a:cubicBezTo>
                <a:lnTo>
                  <a:pt x="78394" y="48257"/>
                </a:lnTo>
                <a:cubicBezTo>
                  <a:pt x="78421" y="48149"/>
                  <a:pt x="78448" y="48069"/>
                  <a:pt x="78448" y="47988"/>
                </a:cubicBezTo>
                <a:lnTo>
                  <a:pt x="78421" y="47961"/>
                </a:lnTo>
                <a:cubicBezTo>
                  <a:pt x="78501" y="47746"/>
                  <a:pt x="78555" y="47558"/>
                  <a:pt x="78636" y="47343"/>
                </a:cubicBezTo>
                <a:cubicBezTo>
                  <a:pt x="78636" y="47262"/>
                  <a:pt x="78609" y="47208"/>
                  <a:pt x="78582" y="47154"/>
                </a:cubicBezTo>
                <a:cubicBezTo>
                  <a:pt x="78770" y="46805"/>
                  <a:pt x="79012" y="46455"/>
                  <a:pt x="79308" y="46160"/>
                </a:cubicBezTo>
                <a:cubicBezTo>
                  <a:pt x="79362" y="46106"/>
                  <a:pt x="79415" y="46052"/>
                  <a:pt x="79442" y="45998"/>
                </a:cubicBezTo>
                <a:close/>
                <a:moveTo>
                  <a:pt x="56618" y="47719"/>
                </a:moveTo>
                <a:cubicBezTo>
                  <a:pt x="56618" y="47746"/>
                  <a:pt x="56645" y="47773"/>
                  <a:pt x="56645" y="47800"/>
                </a:cubicBezTo>
                <a:lnTo>
                  <a:pt x="56403" y="48203"/>
                </a:lnTo>
                <a:lnTo>
                  <a:pt x="56322" y="48284"/>
                </a:lnTo>
                <a:cubicBezTo>
                  <a:pt x="56430" y="48095"/>
                  <a:pt x="56537" y="47907"/>
                  <a:pt x="56618" y="47719"/>
                </a:cubicBezTo>
                <a:close/>
                <a:moveTo>
                  <a:pt x="70463" y="46455"/>
                </a:moveTo>
                <a:lnTo>
                  <a:pt x="70597" y="46671"/>
                </a:lnTo>
                <a:cubicBezTo>
                  <a:pt x="70167" y="47208"/>
                  <a:pt x="69791" y="47746"/>
                  <a:pt x="69415" y="48310"/>
                </a:cubicBezTo>
                <a:lnTo>
                  <a:pt x="70463" y="46455"/>
                </a:lnTo>
                <a:close/>
                <a:moveTo>
                  <a:pt x="86997" y="47692"/>
                </a:moveTo>
                <a:lnTo>
                  <a:pt x="87266" y="47880"/>
                </a:lnTo>
                <a:lnTo>
                  <a:pt x="87427" y="48337"/>
                </a:lnTo>
                <a:cubicBezTo>
                  <a:pt x="87292" y="48230"/>
                  <a:pt x="87185" y="48149"/>
                  <a:pt x="87051" y="48042"/>
                </a:cubicBezTo>
                <a:lnTo>
                  <a:pt x="87051" y="47988"/>
                </a:lnTo>
                <a:cubicBezTo>
                  <a:pt x="87051" y="47880"/>
                  <a:pt x="87024" y="47773"/>
                  <a:pt x="86997" y="47692"/>
                </a:cubicBezTo>
                <a:close/>
                <a:moveTo>
                  <a:pt x="42480" y="48029"/>
                </a:moveTo>
                <a:lnTo>
                  <a:pt x="41536" y="48310"/>
                </a:lnTo>
                <a:cubicBezTo>
                  <a:pt x="41428" y="48310"/>
                  <a:pt x="41294" y="48337"/>
                  <a:pt x="41160" y="48364"/>
                </a:cubicBezTo>
                <a:cubicBezTo>
                  <a:pt x="41607" y="48252"/>
                  <a:pt x="42041" y="48141"/>
                  <a:pt x="42480" y="48029"/>
                </a:cubicBezTo>
                <a:close/>
                <a:moveTo>
                  <a:pt x="88690" y="43471"/>
                </a:moveTo>
                <a:lnTo>
                  <a:pt x="88690" y="43471"/>
                </a:lnTo>
                <a:cubicBezTo>
                  <a:pt x="88879" y="43552"/>
                  <a:pt x="89067" y="43660"/>
                  <a:pt x="89255" y="43767"/>
                </a:cubicBezTo>
                <a:cubicBezTo>
                  <a:pt x="89309" y="43821"/>
                  <a:pt x="89389" y="43901"/>
                  <a:pt x="89470" y="43955"/>
                </a:cubicBezTo>
                <a:cubicBezTo>
                  <a:pt x="89896" y="44355"/>
                  <a:pt x="93540" y="48500"/>
                  <a:pt x="93766" y="48500"/>
                </a:cubicBezTo>
                <a:cubicBezTo>
                  <a:pt x="93768" y="48500"/>
                  <a:pt x="93770" y="48499"/>
                  <a:pt x="93772" y="48499"/>
                </a:cubicBezTo>
                <a:lnTo>
                  <a:pt x="93772" y="48499"/>
                </a:lnTo>
                <a:lnTo>
                  <a:pt x="93745" y="48526"/>
                </a:lnTo>
                <a:cubicBezTo>
                  <a:pt x="93731" y="48531"/>
                  <a:pt x="93716" y="48534"/>
                  <a:pt x="93699" y="48534"/>
                </a:cubicBezTo>
                <a:cubicBezTo>
                  <a:pt x="93225" y="48534"/>
                  <a:pt x="91287" y="46471"/>
                  <a:pt x="90976" y="46160"/>
                </a:cubicBezTo>
                <a:cubicBezTo>
                  <a:pt x="90734" y="45945"/>
                  <a:pt x="90519" y="45703"/>
                  <a:pt x="90277" y="45461"/>
                </a:cubicBezTo>
                <a:cubicBezTo>
                  <a:pt x="89766" y="44789"/>
                  <a:pt x="89228" y="44117"/>
                  <a:pt x="88690" y="43471"/>
                </a:cubicBezTo>
                <a:close/>
                <a:moveTo>
                  <a:pt x="76404" y="47665"/>
                </a:moveTo>
                <a:lnTo>
                  <a:pt x="76593" y="48122"/>
                </a:lnTo>
                <a:cubicBezTo>
                  <a:pt x="76539" y="48284"/>
                  <a:pt x="76458" y="48445"/>
                  <a:pt x="76378" y="48606"/>
                </a:cubicBezTo>
                <a:cubicBezTo>
                  <a:pt x="76324" y="48472"/>
                  <a:pt x="76243" y="48310"/>
                  <a:pt x="76162" y="48176"/>
                </a:cubicBezTo>
                <a:cubicBezTo>
                  <a:pt x="76162" y="48149"/>
                  <a:pt x="76136" y="48149"/>
                  <a:pt x="76109" y="48149"/>
                </a:cubicBezTo>
                <a:lnTo>
                  <a:pt x="76109" y="48122"/>
                </a:lnTo>
                <a:cubicBezTo>
                  <a:pt x="76216" y="47961"/>
                  <a:pt x="76297" y="47800"/>
                  <a:pt x="76404" y="47665"/>
                </a:cubicBezTo>
                <a:close/>
                <a:moveTo>
                  <a:pt x="57559" y="47773"/>
                </a:moveTo>
                <a:cubicBezTo>
                  <a:pt x="57397" y="47988"/>
                  <a:pt x="57236" y="48203"/>
                  <a:pt x="57048" y="48445"/>
                </a:cubicBezTo>
                <a:lnTo>
                  <a:pt x="56779" y="48660"/>
                </a:lnTo>
                <a:cubicBezTo>
                  <a:pt x="56940" y="48445"/>
                  <a:pt x="57129" y="48230"/>
                  <a:pt x="57290" y="47988"/>
                </a:cubicBezTo>
                <a:lnTo>
                  <a:pt x="57559" y="47773"/>
                </a:lnTo>
                <a:close/>
                <a:moveTo>
                  <a:pt x="45273" y="47611"/>
                </a:moveTo>
                <a:lnTo>
                  <a:pt x="45273" y="47611"/>
                </a:lnTo>
                <a:cubicBezTo>
                  <a:pt x="45192" y="47961"/>
                  <a:pt x="45138" y="48337"/>
                  <a:pt x="45111" y="48687"/>
                </a:cubicBezTo>
                <a:cubicBezTo>
                  <a:pt x="45085" y="48337"/>
                  <a:pt x="45031" y="48015"/>
                  <a:pt x="44977" y="47692"/>
                </a:cubicBezTo>
                <a:lnTo>
                  <a:pt x="45111" y="47638"/>
                </a:lnTo>
                <a:lnTo>
                  <a:pt x="45273" y="47611"/>
                </a:lnTo>
                <a:close/>
                <a:moveTo>
                  <a:pt x="96460" y="45004"/>
                </a:moveTo>
                <a:lnTo>
                  <a:pt x="96460" y="45004"/>
                </a:lnTo>
                <a:cubicBezTo>
                  <a:pt x="96836" y="45192"/>
                  <a:pt x="97213" y="45380"/>
                  <a:pt x="97589" y="45568"/>
                </a:cubicBezTo>
                <a:cubicBezTo>
                  <a:pt x="97723" y="46644"/>
                  <a:pt x="97858" y="47719"/>
                  <a:pt x="98019" y="48794"/>
                </a:cubicBezTo>
                <a:cubicBezTo>
                  <a:pt x="97535" y="47531"/>
                  <a:pt x="97024" y="46240"/>
                  <a:pt x="96460" y="45004"/>
                </a:cubicBezTo>
                <a:close/>
                <a:moveTo>
                  <a:pt x="87803" y="47101"/>
                </a:moveTo>
                <a:cubicBezTo>
                  <a:pt x="88099" y="47692"/>
                  <a:pt x="88422" y="48284"/>
                  <a:pt x="88717" y="48875"/>
                </a:cubicBezTo>
                <a:cubicBezTo>
                  <a:pt x="88556" y="48741"/>
                  <a:pt x="88341" y="48579"/>
                  <a:pt x="88153" y="48418"/>
                </a:cubicBezTo>
                <a:cubicBezTo>
                  <a:pt x="88045" y="47988"/>
                  <a:pt x="87938" y="47531"/>
                  <a:pt x="87803" y="47101"/>
                </a:cubicBezTo>
                <a:close/>
                <a:moveTo>
                  <a:pt x="101353" y="48122"/>
                </a:moveTo>
                <a:lnTo>
                  <a:pt x="101353" y="48122"/>
                </a:lnTo>
                <a:cubicBezTo>
                  <a:pt x="101487" y="48230"/>
                  <a:pt x="101595" y="48337"/>
                  <a:pt x="101702" y="48445"/>
                </a:cubicBezTo>
                <a:cubicBezTo>
                  <a:pt x="101649" y="48472"/>
                  <a:pt x="101622" y="48552"/>
                  <a:pt x="101622" y="48633"/>
                </a:cubicBezTo>
                <a:cubicBezTo>
                  <a:pt x="101600" y="48720"/>
                  <a:pt x="101596" y="48807"/>
                  <a:pt x="101595" y="48893"/>
                </a:cubicBezTo>
                <a:lnTo>
                  <a:pt x="101595" y="48893"/>
                </a:lnTo>
                <a:lnTo>
                  <a:pt x="101541" y="48767"/>
                </a:lnTo>
                <a:cubicBezTo>
                  <a:pt x="101514" y="48741"/>
                  <a:pt x="101487" y="48714"/>
                  <a:pt x="101433" y="48714"/>
                </a:cubicBezTo>
                <a:lnTo>
                  <a:pt x="101353" y="48122"/>
                </a:lnTo>
                <a:close/>
                <a:moveTo>
                  <a:pt x="76969" y="48579"/>
                </a:moveTo>
                <a:cubicBezTo>
                  <a:pt x="76996" y="48687"/>
                  <a:pt x="77023" y="48767"/>
                  <a:pt x="77050" y="48821"/>
                </a:cubicBezTo>
                <a:cubicBezTo>
                  <a:pt x="77050" y="48875"/>
                  <a:pt x="77050" y="48875"/>
                  <a:pt x="77023" y="48902"/>
                </a:cubicBezTo>
                <a:cubicBezTo>
                  <a:pt x="76969" y="48821"/>
                  <a:pt x="76942" y="48767"/>
                  <a:pt x="76915" y="48714"/>
                </a:cubicBezTo>
                <a:lnTo>
                  <a:pt x="76969" y="48579"/>
                </a:lnTo>
                <a:close/>
                <a:moveTo>
                  <a:pt x="86701" y="43149"/>
                </a:moveTo>
                <a:cubicBezTo>
                  <a:pt x="87024" y="43713"/>
                  <a:pt x="87373" y="44278"/>
                  <a:pt x="87723" y="44842"/>
                </a:cubicBezTo>
                <a:cubicBezTo>
                  <a:pt x="88287" y="46187"/>
                  <a:pt x="88798" y="47558"/>
                  <a:pt x="89255" y="48983"/>
                </a:cubicBezTo>
                <a:cubicBezTo>
                  <a:pt x="88395" y="47262"/>
                  <a:pt x="87508" y="45541"/>
                  <a:pt x="86620" y="43848"/>
                </a:cubicBezTo>
                <a:cubicBezTo>
                  <a:pt x="86647" y="43821"/>
                  <a:pt x="86674" y="43767"/>
                  <a:pt x="86674" y="43740"/>
                </a:cubicBezTo>
                <a:cubicBezTo>
                  <a:pt x="86674" y="43552"/>
                  <a:pt x="86701" y="43364"/>
                  <a:pt x="86701" y="43149"/>
                </a:cubicBezTo>
                <a:close/>
                <a:moveTo>
                  <a:pt x="80061" y="48633"/>
                </a:moveTo>
                <a:lnTo>
                  <a:pt x="80061" y="48687"/>
                </a:lnTo>
                <a:cubicBezTo>
                  <a:pt x="79960" y="48787"/>
                  <a:pt x="79860" y="48902"/>
                  <a:pt x="79771" y="49021"/>
                </a:cubicBezTo>
                <a:lnTo>
                  <a:pt x="79771" y="49021"/>
                </a:lnTo>
                <a:cubicBezTo>
                  <a:pt x="79868" y="48883"/>
                  <a:pt x="79956" y="48758"/>
                  <a:pt x="80061" y="48633"/>
                </a:cubicBezTo>
                <a:close/>
                <a:moveTo>
                  <a:pt x="41549" y="48788"/>
                </a:moveTo>
                <a:cubicBezTo>
                  <a:pt x="41419" y="48864"/>
                  <a:pt x="41289" y="48944"/>
                  <a:pt x="41160" y="49036"/>
                </a:cubicBezTo>
                <a:cubicBezTo>
                  <a:pt x="41133" y="48983"/>
                  <a:pt x="41106" y="48956"/>
                  <a:pt x="41079" y="48956"/>
                </a:cubicBezTo>
                <a:cubicBezTo>
                  <a:pt x="41232" y="48917"/>
                  <a:pt x="41386" y="48852"/>
                  <a:pt x="41549" y="48788"/>
                </a:cubicBezTo>
                <a:close/>
                <a:moveTo>
                  <a:pt x="43955" y="48069"/>
                </a:moveTo>
                <a:lnTo>
                  <a:pt x="43955" y="48069"/>
                </a:lnTo>
                <a:cubicBezTo>
                  <a:pt x="43875" y="48257"/>
                  <a:pt x="43767" y="48418"/>
                  <a:pt x="43687" y="48606"/>
                </a:cubicBezTo>
                <a:lnTo>
                  <a:pt x="43687" y="48579"/>
                </a:lnTo>
                <a:cubicBezTo>
                  <a:pt x="43633" y="48606"/>
                  <a:pt x="43579" y="48660"/>
                  <a:pt x="43579" y="48741"/>
                </a:cubicBezTo>
                <a:lnTo>
                  <a:pt x="43579" y="48794"/>
                </a:lnTo>
                <a:cubicBezTo>
                  <a:pt x="43552" y="48902"/>
                  <a:pt x="43498" y="48983"/>
                  <a:pt x="43445" y="49090"/>
                </a:cubicBezTo>
                <a:cubicBezTo>
                  <a:pt x="43445" y="48821"/>
                  <a:pt x="43418" y="48526"/>
                  <a:pt x="43418" y="48257"/>
                </a:cubicBezTo>
                <a:lnTo>
                  <a:pt x="43955" y="48069"/>
                </a:lnTo>
                <a:close/>
                <a:moveTo>
                  <a:pt x="78286" y="47289"/>
                </a:moveTo>
                <a:lnTo>
                  <a:pt x="78152" y="47773"/>
                </a:lnTo>
                <a:lnTo>
                  <a:pt x="78152" y="47800"/>
                </a:lnTo>
                <a:cubicBezTo>
                  <a:pt x="78098" y="47827"/>
                  <a:pt x="78071" y="47880"/>
                  <a:pt x="78071" y="47934"/>
                </a:cubicBezTo>
                <a:cubicBezTo>
                  <a:pt x="77829" y="48310"/>
                  <a:pt x="77614" y="48714"/>
                  <a:pt x="77426" y="49117"/>
                </a:cubicBezTo>
                <a:lnTo>
                  <a:pt x="77426" y="49063"/>
                </a:lnTo>
                <a:cubicBezTo>
                  <a:pt x="77534" y="48821"/>
                  <a:pt x="77641" y="48606"/>
                  <a:pt x="77749" y="48364"/>
                </a:cubicBezTo>
                <a:cubicBezTo>
                  <a:pt x="77937" y="48015"/>
                  <a:pt x="78098" y="47638"/>
                  <a:pt x="78286" y="47289"/>
                </a:cubicBezTo>
                <a:close/>
                <a:moveTo>
                  <a:pt x="44224" y="48015"/>
                </a:moveTo>
                <a:lnTo>
                  <a:pt x="44224" y="48015"/>
                </a:lnTo>
                <a:cubicBezTo>
                  <a:pt x="44197" y="48418"/>
                  <a:pt x="44117" y="48848"/>
                  <a:pt x="43955" y="49225"/>
                </a:cubicBezTo>
                <a:cubicBezTo>
                  <a:pt x="43955" y="49117"/>
                  <a:pt x="43955" y="49009"/>
                  <a:pt x="43955" y="48875"/>
                </a:cubicBezTo>
                <a:cubicBezTo>
                  <a:pt x="44090" y="48606"/>
                  <a:pt x="44171" y="48310"/>
                  <a:pt x="44224" y="48015"/>
                </a:cubicBezTo>
                <a:close/>
                <a:moveTo>
                  <a:pt x="66941" y="44278"/>
                </a:moveTo>
                <a:cubicBezTo>
                  <a:pt x="65920" y="45676"/>
                  <a:pt x="65248" y="47316"/>
                  <a:pt x="64952" y="49036"/>
                </a:cubicBezTo>
                <a:cubicBezTo>
                  <a:pt x="64898" y="49144"/>
                  <a:pt x="64871" y="49225"/>
                  <a:pt x="64817" y="49332"/>
                </a:cubicBezTo>
                <a:cubicBezTo>
                  <a:pt x="64764" y="49144"/>
                  <a:pt x="64764" y="48956"/>
                  <a:pt x="64737" y="48767"/>
                </a:cubicBezTo>
                <a:lnTo>
                  <a:pt x="64791" y="48767"/>
                </a:lnTo>
                <a:cubicBezTo>
                  <a:pt x="64817" y="48391"/>
                  <a:pt x="64844" y="48015"/>
                  <a:pt x="64871" y="47638"/>
                </a:cubicBezTo>
                <a:cubicBezTo>
                  <a:pt x="65006" y="47343"/>
                  <a:pt x="65113" y="47047"/>
                  <a:pt x="65194" y="46724"/>
                </a:cubicBezTo>
                <a:cubicBezTo>
                  <a:pt x="65409" y="46375"/>
                  <a:pt x="65597" y="46025"/>
                  <a:pt x="65785" y="45649"/>
                </a:cubicBezTo>
                <a:cubicBezTo>
                  <a:pt x="66162" y="45192"/>
                  <a:pt x="66538" y="44708"/>
                  <a:pt x="66941" y="44278"/>
                </a:cubicBezTo>
                <a:close/>
                <a:moveTo>
                  <a:pt x="84308" y="48418"/>
                </a:moveTo>
                <a:cubicBezTo>
                  <a:pt x="84577" y="48714"/>
                  <a:pt x="84846" y="49009"/>
                  <a:pt x="85088" y="49332"/>
                </a:cubicBezTo>
                <a:cubicBezTo>
                  <a:pt x="84846" y="49090"/>
                  <a:pt x="84658" y="48848"/>
                  <a:pt x="84550" y="48741"/>
                </a:cubicBezTo>
                <a:lnTo>
                  <a:pt x="84308" y="48418"/>
                </a:lnTo>
                <a:close/>
                <a:moveTo>
                  <a:pt x="76861" y="48794"/>
                </a:moveTo>
                <a:cubicBezTo>
                  <a:pt x="76888" y="48902"/>
                  <a:pt x="76942" y="49009"/>
                  <a:pt x="76969" y="49117"/>
                </a:cubicBezTo>
                <a:cubicBezTo>
                  <a:pt x="76969" y="49144"/>
                  <a:pt x="76942" y="49198"/>
                  <a:pt x="76942" y="49251"/>
                </a:cubicBezTo>
                <a:cubicBezTo>
                  <a:pt x="76888" y="49359"/>
                  <a:pt x="76835" y="49466"/>
                  <a:pt x="76781" y="49574"/>
                </a:cubicBezTo>
                <a:cubicBezTo>
                  <a:pt x="76754" y="49466"/>
                  <a:pt x="76700" y="49359"/>
                  <a:pt x="76673" y="49251"/>
                </a:cubicBezTo>
                <a:cubicBezTo>
                  <a:pt x="76727" y="49117"/>
                  <a:pt x="76781" y="48983"/>
                  <a:pt x="76835" y="48848"/>
                </a:cubicBezTo>
                <a:lnTo>
                  <a:pt x="76835" y="48875"/>
                </a:lnTo>
                <a:lnTo>
                  <a:pt x="76861" y="48794"/>
                </a:lnTo>
                <a:close/>
                <a:moveTo>
                  <a:pt x="99390" y="46644"/>
                </a:moveTo>
                <a:lnTo>
                  <a:pt x="99874" y="46993"/>
                </a:lnTo>
                <a:cubicBezTo>
                  <a:pt x="99874" y="47880"/>
                  <a:pt x="99901" y="48767"/>
                  <a:pt x="99928" y="49628"/>
                </a:cubicBezTo>
                <a:cubicBezTo>
                  <a:pt x="99767" y="48633"/>
                  <a:pt x="99578" y="47638"/>
                  <a:pt x="99390" y="46644"/>
                </a:cubicBezTo>
                <a:close/>
                <a:moveTo>
                  <a:pt x="61672" y="48552"/>
                </a:moveTo>
                <a:lnTo>
                  <a:pt x="61672" y="48848"/>
                </a:lnTo>
                <a:lnTo>
                  <a:pt x="61269" y="49682"/>
                </a:lnTo>
                <a:cubicBezTo>
                  <a:pt x="61242" y="49520"/>
                  <a:pt x="61215" y="49386"/>
                  <a:pt x="61188" y="49251"/>
                </a:cubicBezTo>
                <a:cubicBezTo>
                  <a:pt x="61215" y="49225"/>
                  <a:pt x="61215" y="49225"/>
                  <a:pt x="61215" y="49225"/>
                </a:cubicBezTo>
                <a:cubicBezTo>
                  <a:pt x="61376" y="48983"/>
                  <a:pt x="61538" y="48767"/>
                  <a:pt x="61672" y="48552"/>
                </a:cubicBezTo>
                <a:close/>
                <a:moveTo>
                  <a:pt x="80760" y="43794"/>
                </a:moveTo>
                <a:lnTo>
                  <a:pt x="80760" y="43794"/>
                </a:lnTo>
                <a:cubicBezTo>
                  <a:pt x="80813" y="43848"/>
                  <a:pt x="80867" y="43901"/>
                  <a:pt x="80948" y="43928"/>
                </a:cubicBezTo>
                <a:lnTo>
                  <a:pt x="81136" y="43982"/>
                </a:lnTo>
                <a:cubicBezTo>
                  <a:pt x="81889" y="44681"/>
                  <a:pt x="82588" y="45353"/>
                  <a:pt x="83287" y="46079"/>
                </a:cubicBezTo>
                <a:cubicBezTo>
                  <a:pt x="83367" y="46267"/>
                  <a:pt x="83448" y="46429"/>
                  <a:pt x="83529" y="46617"/>
                </a:cubicBezTo>
                <a:cubicBezTo>
                  <a:pt x="83593" y="46744"/>
                  <a:pt x="83724" y="46822"/>
                  <a:pt x="83856" y="46822"/>
                </a:cubicBezTo>
                <a:cubicBezTo>
                  <a:pt x="83890" y="46822"/>
                  <a:pt x="83925" y="46816"/>
                  <a:pt x="83959" y="46805"/>
                </a:cubicBezTo>
                <a:cubicBezTo>
                  <a:pt x="84416" y="47289"/>
                  <a:pt x="84873" y="47800"/>
                  <a:pt x="85303" y="48310"/>
                </a:cubicBezTo>
                <a:cubicBezTo>
                  <a:pt x="85411" y="48767"/>
                  <a:pt x="85437" y="49225"/>
                  <a:pt x="85437" y="49708"/>
                </a:cubicBezTo>
                <a:lnTo>
                  <a:pt x="85384" y="49655"/>
                </a:lnTo>
                <a:cubicBezTo>
                  <a:pt x="85007" y="49009"/>
                  <a:pt x="84550" y="48391"/>
                  <a:pt x="84039" y="47853"/>
                </a:cubicBezTo>
                <a:cubicBezTo>
                  <a:pt x="83824" y="47638"/>
                  <a:pt x="83636" y="47423"/>
                  <a:pt x="83394" y="47235"/>
                </a:cubicBezTo>
                <a:cubicBezTo>
                  <a:pt x="83287" y="47047"/>
                  <a:pt x="83152" y="46859"/>
                  <a:pt x="83018" y="46697"/>
                </a:cubicBezTo>
                <a:cubicBezTo>
                  <a:pt x="82346" y="45703"/>
                  <a:pt x="81512" y="44816"/>
                  <a:pt x="80571" y="44063"/>
                </a:cubicBezTo>
                <a:cubicBezTo>
                  <a:pt x="80706" y="44036"/>
                  <a:pt x="80787" y="43901"/>
                  <a:pt x="80760" y="43794"/>
                </a:cubicBezTo>
                <a:close/>
                <a:moveTo>
                  <a:pt x="88207" y="48660"/>
                </a:moveTo>
                <a:lnTo>
                  <a:pt x="88207" y="48660"/>
                </a:lnTo>
                <a:cubicBezTo>
                  <a:pt x="88448" y="48848"/>
                  <a:pt x="88690" y="49036"/>
                  <a:pt x="88905" y="49251"/>
                </a:cubicBezTo>
                <a:cubicBezTo>
                  <a:pt x="89013" y="49440"/>
                  <a:pt x="89094" y="49628"/>
                  <a:pt x="89201" y="49816"/>
                </a:cubicBezTo>
                <a:cubicBezTo>
                  <a:pt x="88905" y="49574"/>
                  <a:pt x="88610" y="49305"/>
                  <a:pt x="88314" y="49063"/>
                </a:cubicBezTo>
                <a:lnTo>
                  <a:pt x="88314" y="49036"/>
                </a:lnTo>
                <a:cubicBezTo>
                  <a:pt x="88287" y="48929"/>
                  <a:pt x="88260" y="48794"/>
                  <a:pt x="88207" y="48660"/>
                </a:cubicBezTo>
                <a:close/>
                <a:moveTo>
                  <a:pt x="95089" y="48015"/>
                </a:moveTo>
                <a:lnTo>
                  <a:pt x="95411" y="48230"/>
                </a:lnTo>
                <a:cubicBezTo>
                  <a:pt x="95600" y="48767"/>
                  <a:pt x="95788" y="49305"/>
                  <a:pt x="95976" y="49816"/>
                </a:cubicBezTo>
                <a:cubicBezTo>
                  <a:pt x="95707" y="49198"/>
                  <a:pt x="95411" y="48606"/>
                  <a:pt x="95089" y="48015"/>
                </a:cubicBezTo>
                <a:close/>
                <a:moveTo>
                  <a:pt x="40138" y="49386"/>
                </a:moveTo>
                <a:lnTo>
                  <a:pt x="40138" y="49386"/>
                </a:lnTo>
                <a:cubicBezTo>
                  <a:pt x="39842" y="49520"/>
                  <a:pt x="39546" y="49682"/>
                  <a:pt x="39251" y="49843"/>
                </a:cubicBezTo>
                <a:lnTo>
                  <a:pt x="39251" y="49789"/>
                </a:lnTo>
                <a:lnTo>
                  <a:pt x="40138" y="49386"/>
                </a:lnTo>
                <a:close/>
                <a:moveTo>
                  <a:pt x="77883" y="48418"/>
                </a:moveTo>
                <a:lnTo>
                  <a:pt x="77883" y="48418"/>
                </a:lnTo>
                <a:cubicBezTo>
                  <a:pt x="77776" y="48741"/>
                  <a:pt x="77668" y="49090"/>
                  <a:pt x="77641" y="49144"/>
                </a:cubicBezTo>
                <a:cubicBezTo>
                  <a:pt x="77582" y="49342"/>
                  <a:pt x="77435" y="49919"/>
                  <a:pt x="77372" y="49919"/>
                </a:cubicBezTo>
                <a:cubicBezTo>
                  <a:pt x="77350" y="49919"/>
                  <a:pt x="77338" y="49846"/>
                  <a:pt x="77345" y="49655"/>
                </a:cubicBezTo>
                <a:cubicBezTo>
                  <a:pt x="77345" y="49628"/>
                  <a:pt x="77372" y="49601"/>
                  <a:pt x="77372" y="49574"/>
                </a:cubicBezTo>
                <a:lnTo>
                  <a:pt x="77372" y="49466"/>
                </a:lnTo>
                <a:lnTo>
                  <a:pt x="77372" y="49413"/>
                </a:lnTo>
                <a:cubicBezTo>
                  <a:pt x="77534" y="49090"/>
                  <a:pt x="77695" y="48741"/>
                  <a:pt x="77883" y="48418"/>
                </a:cubicBezTo>
                <a:close/>
                <a:moveTo>
                  <a:pt x="85653" y="47746"/>
                </a:moveTo>
                <a:lnTo>
                  <a:pt x="86378" y="48633"/>
                </a:lnTo>
                <a:cubicBezTo>
                  <a:pt x="86244" y="48983"/>
                  <a:pt x="86136" y="49332"/>
                  <a:pt x="86029" y="49682"/>
                </a:cubicBezTo>
                <a:lnTo>
                  <a:pt x="85921" y="49359"/>
                </a:lnTo>
                <a:cubicBezTo>
                  <a:pt x="85921" y="49350"/>
                  <a:pt x="85915" y="49347"/>
                  <a:pt x="85908" y="49347"/>
                </a:cubicBezTo>
                <a:cubicBezTo>
                  <a:pt x="85894" y="49347"/>
                  <a:pt x="85877" y="49359"/>
                  <a:pt x="85894" y="49359"/>
                </a:cubicBezTo>
                <a:cubicBezTo>
                  <a:pt x="86022" y="49789"/>
                  <a:pt x="85998" y="49946"/>
                  <a:pt x="85885" y="49946"/>
                </a:cubicBezTo>
                <a:cubicBezTo>
                  <a:pt x="85807" y="49946"/>
                  <a:pt x="85687" y="49872"/>
                  <a:pt x="85545" y="49762"/>
                </a:cubicBezTo>
                <a:cubicBezTo>
                  <a:pt x="85545" y="49332"/>
                  <a:pt x="85518" y="48875"/>
                  <a:pt x="85437" y="48418"/>
                </a:cubicBezTo>
                <a:lnTo>
                  <a:pt x="85437" y="48418"/>
                </a:lnTo>
                <a:lnTo>
                  <a:pt x="85464" y="48472"/>
                </a:lnTo>
                <a:cubicBezTo>
                  <a:pt x="85486" y="48486"/>
                  <a:pt x="85511" y="48493"/>
                  <a:pt x="85536" y="48493"/>
                </a:cubicBezTo>
                <a:cubicBezTo>
                  <a:pt x="85604" y="48493"/>
                  <a:pt x="85665" y="48443"/>
                  <a:pt x="85626" y="48364"/>
                </a:cubicBezTo>
                <a:lnTo>
                  <a:pt x="85518" y="48203"/>
                </a:lnTo>
                <a:cubicBezTo>
                  <a:pt x="85626" y="48203"/>
                  <a:pt x="85733" y="48095"/>
                  <a:pt x="85706" y="47988"/>
                </a:cubicBezTo>
                <a:cubicBezTo>
                  <a:pt x="85679" y="47907"/>
                  <a:pt x="85653" y="47827"/>
                  <a:pt x="85653" y="47746"/>
                </a:cubicBezTo>
                <a:close/>
                <a:moveTo>
                  <a:pt x="79792" y="46939"/>
                </a:moveTo>
                <a:cubicBezTo>
                  <a:pt x="79846" y="47208"/>
                  <a:pt x="79872" y="47504"/>
                  <a:pt x="79926" y="47773"/>
                </a:cubicBezTo>
                <a:cubicBezTo>
                  <a:pt x="79389" y="48472"/>
                  <a:pt x="78851" y="49198"/>
                  <a:pt x="78367" y="49950"/>
                </a:cubicBezTo>
                <a:cubicBezTo>
                  <a:pt x="78824" y="48956"/>
                  <a:pt x="79308" y="47934"/>
                  <a:pt x="79792" y="46939"/>
                </a:cubicBezTo>
                <a:close/>
                <a:moveTo>
                  <a:pt x="56241" y="48902"/>
                </a:moveTo>
                <a:cubicBezTo>
                  <a:pt x="56295" y="48929"/>
                  <a:pt x="56322" y="48956"/>
                  <a:pt x="56376" y="48956"/>
                </a:cubicBezTo>
                <a:cubicBezTo>
                  <a:pt x="56107" y="49171"/>
                  <a:pt x="55838" y="49386"/>
                  <a:pt x="55569" y="49601"/>
                </a:cubicBezTo>
                <a:lnTo>
                  <a:pt x="55112" y="49977"/>
                </a:lnTo>
                <a:lnTo>
                  <a:pt x="55112" y="49977"/>
                </a:lnTo>
                <a:cubicBezTo>
                  <a:pt x="55489" y="49601"/>
                  <a:pt x="55865" y="49251"/>
                  <a:pt x="56241" y="48902"/>
                </a:cubicBezTo>
                <a:close/>
                <a:moveTo>
                  <a:pt x="86427" y="48843"/>
                </a:moveTo>
                <a:cubicBezTo>
                  <a:pt x="86460" y="48843"/>
                  <a:pt x="86239" y="49702"/>
                  <a:pt x="86163" y="50004"/>
                </a:cubicBezTo>
                <a:lnTo>
                  <a:pt x="86163" y="50031"/>
                </a:lnTo>
                <a:lnTo>
                  <a:pt x="86083" y="49816"/>
                </a:lnTo>
                <a:cubicBezTo>
                  <a:pt x="86110" y="49682"/>
                  <a:pt x="86163" y="49547"/>
                  <a:pt x="86217" y="49413"/>
                </a:cubicBezTo>
                <a:cubicBezTo>
                  <a:pt x="86353" y="48997"/>
                  <a:pt x="86413" y="48843"/>
                  <a:pt x="86427" y="48843"/>
                </a:cubicBezTo>
                <a:close/>
                <a:moveTo>
                  <a:pt x="46859" y="47128"/>
                </a:moveTo>
                <a:lnTo>
                  <a:pt x="46859" y="47128"/>
                </a:lnTo>
                <a:cubicBezTo>
                  <a:pt x="46483" y="47988"/>
                  <a:pt x="46429" y="49063"/>
                  <a:pt x="46375" y="50058"/>
                </a:cubicBezTo>
                <a:cubicBezTo>
                  <a:pt x="46321" y="49144"/>
                  <a:pt x="46267" y="48257"/>
                  <a:pt x="46187" y="47370"/>
                </a:cubicBezTo>
                <a:cubicBezTo>
                  <a:pt x="46429" y="47289"/>
                  <a:pt x="46644" y="47208"/>
                  <a:pt x="46859" y="47128"/>
                </a:cubicBezTo>
                <a:close/>
                <a:moveTo>
                  <a:pt x="51160" y="45810"/>
                </a:moveTo>
                <a:cubicBezTo>
                  <a:pt x="50703" y="46267"/>
                  <a:pt x="50569" y="47289"/>
                  <a:pt x="50408" y="47800"/>
                </a:cubicBezTo>
                <a:cubicBezTo>
                  <a:pt x="50166" y="48552"/>
                  <a:pt x="49924" y="49305"/>
                  <a:pt x="49682" y="50085"/>
                </a:cubicBezTo>
                <a:cubicBezTo>
                  <a:pt x="49924" y="48741"/>
                  <a:pt x="50112" y="47370"/>
                  <a:pt x="50246" y="45998"/>
                </a:cubicBezTo>
                <a:lnTo>
                  <a:pt x="51160" y="45810"/>
                </a:lnTo>
                <a:close/>
                <a:moveTo>
                  <a:pt x="87212" y="42745"/>
                </a:moveTo>
                <a:lnTo>
                  <a:pt x="87319" y="42799"/>
                </a:lnTo>
                <a:cubicBezTo>
                  <a:pt x="88771" y="45111"/>
                  <a:pt x="90223" y="47423"/>
                  <a:pt x="91675" y="49735"/>
                </a:cubicBezTo>
                <a:cubicBezTo>
                  <a:pt x="91728" y="49789"/>
                  <a:pt x="91809" y="49950"/>
                  <a:pt x="91890" y="50112"/>
                </a:cubicBezTo>
                <a:cubicBezTo>
                  <a:pt x="91271" y="49359"/>
                  <a:pt x="90680" y="48606"/>
                  <a:pt x="90115" y="47827"/>
                </a:cubicBezTo>
                <a:cubicBezTo>
                  <a:pt x="89416" y="46455"/>
                  <a:pt x="88610" y="45138"/>
                  <a:pt x="87749" y="43875"/>
                </a:cubicBezTo>
                <a:cubicBezTo>
                  <a:pt x="87561" y="43498"/>
                  <a:pt x="87400" y="43122"/>
                  <a:pt x="87212" y="42745"/>
                </a:cubicBezTo>
                <a:close/>
                <a:moveTo>
                  <a:pt x="76458" y="49735"/>
                </a:moveTo>
                <a:cubicBezTo>
                  <a:pt x="76485" y="49870"/>
                  <a:pt x="76512" y="49977"/>
                  <a:pt x="76539" y="50112"/>
                </a:cubicBezTo>
                <a:lnTo>
                  <a:pt x="76512" y="50165"/>
                </a:lnTo>
                <a:cubicBezTo>
                  <a:pt x="76485" y="50058"/>
                  <a:pt x="76458" y="49923"/>
                  <a:pt x="76431" y="49816"/>
                </a:cubicBezTo>
                <a:lnTo>
                  <a:pt x="76431" y="49789"/>
                </a:lnTo>
                <a:cubicBezTo>
                  <a:pt x="76431" y="49789"/>
                  <a:pt x="76431" y="49762"/>
                  <a:pt x="76458" y="49735"/>
                </a:cubicBezTo>
                <a:close/>
                <a:moveTo>
                  <a:pt x="40057" y="49735"/>
                </a:moveTo>
                <a:lnTo>
                  <a:pt x="39923" y="49843"/>
                </a:lnTo>
                <a:cubicBezTo>
                  <a:pt x="39708" y="49977"/>
                  <a:pt x="39466" y="50112"/>
                  <a:pt x="39251" y="50246"/>
                </a:cubicBezTo>
                <a:lnTo>
                  <a:pt x="39251" y="50192"/>
                </a:lnTo>
                <a:cubicBezTo>
                  <a:pt x="39520" y="50058"/>
                  <a:pt x="39815" y="49897"/>
                  <a:pt x="40057" y="49735"/>
                </a:cubicBezTo>
                <a:close/>
                <a:moveTo>
                  <a:pt x="56725" y="50192"/>
                </a:moveTo>
                <a:cubicBezTo>
                  <a:pt x="56703" y="50215"/>
                  <a:pt x="56681" y="50237"/>
                  <a:pt x="56658" y="50260"/>
                </a:cubicBezTo>
                <a:lnTo>
                  <a:pt x="56658" y="50260"/>
                </a:lnTo>
                <a:lnTo>
                  <a:pt x="56752" y="50192"/>
                </a:lnTo>
                <a:close/>
                <a:moveTo>
                  <a:pt x="38982" y="49950"/>
                </a:moveTo>
                <a:cubicBezTo>
                  <a:pt x="38982" y="49950"/>
                  <a:pt x="38982" y="49977"/>
                  <a:pt x="38982" y="50004"/>
                </a:cubicBezTo>
                <a:cubicBezTo>
                  <a:pt x="38821" y="50085"/>
                  <a:pt x="38659" y="50192"/>
                  <a:pt x="38471" y="50273"/>
                </a:cubicBezTo>
                <a:cubicBezTo>
                  <a:pt x="38444" y="50273"/>
                  <a:pt x="38444" y="50273"/>
                  <a:pt x="38444" y="50246"/>
                </a:cubicBezTo>
                <a:cubicBezTo>
                  <a:pt x="38471" y="50219"/>
                  <a:pt x="38471" y="50219"/>
                  <a:pt x="38444" y="50192"/>
                </a:cubicBezTo>
                <a:cubicBezTo>
                  <a:pt x="38632" y="50112"/>
                  <a:pt x="38794" y="50031"/>
                  <a:pt x="38982" y="49950"/>
                </a:cubicBezTo>
                <a:close/>
                <a:moveTo>
                  <a:pt x="87803" y="43014"/>
                </a:moveTo>
                <a:lnTo>
                  <a:pt x="88072" y="43149"/>
                </a:lnTo>
                <a:cubicBezTo>
                  <a:pt x="88744" y="44036"/>
                  <a:pt x="89497" y="44896"/>
                  <a:pt x="90277" y="45703"/>
                </a:cubicBezTo>
                <a:cubicBezTo>
                  <a:pt x="90465" y="45945"/>
                  <a:pt x="90626" y="46160"/>
                  <a:pt x="90814" y="46375"/>
                </a:cubicBezTo>
                <a:cubicBezTo>
                  <a:pt x="91567" y="47423"/>
                  <a:pt x="92293" y="48472"/>
                  <a:pt x="92965" y="49574"/>
                </a:cubicBezTo>
                <a:cubicBezTo>
                  <a:pt x="93284" y="50087"/>
                  <a:pt x="93398" y="50279"/>
                  <a:pt x="93389" y="50279"/>
                </a:cubicBezTo>
                <a:cubicBezTo>
                  <a:pt x="93366" y="50279"/>
                  <a:pt x="92599" y="49123"/>
                  <a:pt x="92293" y="48741"/>
                </a:cubicBezTo>
                <a:lnTo>
                  <a:pt x="87803" y="43014"/>
                </a:lnTo>
                <a:close/>
                <a:moveTo>
                  <a:pt x="71807" y="48203"/>
                </a:moveTo>
                <a:cubicBezTo>
                  <a:pt x="71915" y="48391"/>
                  <a:pt x="71995" y="48526"/>
                  <a:pt x="72049" y="48606"/>
                </a:cubicBezTo>
                <a:cubicBezTo>
                  <a:pt x="72211" y="48848"/>
                  <a:pt x="72399" y="49090"/>
                  <a:pt x="72533" y="49332"/>
                </a:cubicBezTo>
                <a:cubicBezTo>
                  <a:pt x="72694" y="49574"/>
                  <a:pt x="72775" y="49870"/>
                  <a:pt x="72910" y="50139"/>
                </a:cubicBezTo>
                <a:cubicBezTo>
                  <a:pt x="72910" y="50192"/>
                  <a:pt x="72936" y="50246"/>
                  <a:pt x="72963" y="50300"/>
                </a:cubicBezTo>
                <a:lnTo>
                  <a:pt x="71807" y="48284"/>
                </a:lnTo>
                <a:lnTo>
                  <a:pt x="71807" y="48257"/>
                </a:lnTo>
                <a:cubicBezTo>
                  <a:pt x="71807" y="48230"/>
                  <a:pt x="71807" y="48230"/>
                  <a:pt x="71807" y="48203"/>
                </a:cubicBezTo>
                <a:close/>
                <a:moveTo>
                  <a:pt x="58715" y="49413"/>
                </a:moveTo>
                <a:cubicBezTo>
                  <a:pt x="58715" y="49520"/>
                  <a:pt x="58769" y="49628"/>
                  <a:pt x="58849" y="49708"/>
                </a:cubicBezTo>
                <a:cubicBezTo>
                  <a:pt x="58876" y="49923"/>
                  <a:pt x="58903" y="50139"/>
                  <a:pt x="58957" y="50354"/>
                </a:cubicBezTo>
                <a:cubicBezTo>
                  <a:pt x="58903" y="50139"/>
                  <a:pt x="58849" y="49977"/>
                  <a:pt x="58795" y="49816"/>
                </a:cubicBezTo>
                <a:lnTo>
                  <a:pt x="58795" y="49870"/>
                </a:lnTo>
                <a:cubicBezTo>
                  <a:pt x="58795" y="49843"/>
                  <a:pt x="58769" y="49816"/>
                  <a:pt x="58742" y="49789"/>
                </a:cubicBezTo>
                <a:lnTo>
                  <a:pt x="58688" y="49466"/>
                </a:lnTo>
                <a:lnTo>
                  <a:pt x="58715" y="49413"/>
                </a:lnTo>
                <a:close/>
                <a:moveTo>
                  <a:pt x="43579" y="49708"/>
                </a:moveTo>
                <a:cubicBezTo>
                  <a:pt x="43579" y="49843"/>
                  <a:pt x="43579" y="50004"/>
                  <a:pt x="43606" y="50165"/>
                </a:cubicBezTo>
                <a:cubicBezTo>
                  <a:pt x="43579" y="50273"/>
                  <a:pt x="43525" y="50354"/>
                  <a:pt x="43498" y="50461"/>
                </a:cubicBezTo>
                <a:cubicBezTo>
                  <a:pt x="43498" y="50273"/>
                  <a:pt x="43498" y="50112"/>
                  <a:pt x="43498" y="49923"/>
                </a:cubicBezTo>
                <a:lnTo>
                  <a:pt x="43472" y="49923"/>
                </a:lnTo>
                <a:cubicBezTo>
                  <a:pt x="43525" y="49843"/>
                  <a:pt x="43552" y="49789"/>
                  <a:pt x="43579" y="49708"/>
                </a:cubicBezTo>
                <a:close/>
                <a:moveTo>
                  <a:pt x="85572" y="50004"/>
                </a:moveTo>
                <a:lnTo>
                  <a:pt x="85868" y="50246"/>
                </a:lnTo>
                <a:cubicBezTo>
                  <a:pt x="85841" y="50327"/>
                  <a:pt x="85841" y="50407"/>
                  <a:pt x="85814" y="50488"/>
                </a:cubicBezTo>
                <a:lnTo>
                  <a:pt x="85787" y="50488"/>
                </a:lnTo>
                <a:cubicBezTo>
                  <a:pt x="85733" y="50327"/>
                  <a:pt x="85653" y="50139"/>
                  <a:pt x="85572" y="50004"/>
                </a:cubicBezTo>
                <a:close/>
                <a:moveTo>
                  <a:pt x="74872" y="48069"/>
                </a:moveTo>
                <a:cubicBezTo>
                  <a:pt x="75006" y="48445"/>
                  <a:pt x="75114" y="48794"/>
                  <a:pt x="75248" y="49144"/>
                </a:cubicBezTo>
                <a:cubicBezTo>
                  <a:pt x="75114" y="49601"/>
                  <a:pt x="75033" y="50058"/>
                  <a:pt x="74953" y="50542"/>
                </a:cubicBezTo>
                <a:lnTo>
                  <a:pt x="74899" y="50434"/>
                </a:lnTo>
                <a:cubicBezTo>
                  <a:pt x="74820" y="50146"/>
                  <a:pt x="74716" y="49858"/>
                  <a:pt x="74636" y="49545"/>
                </a:cubicBezTo>
                <a:lnTo>
                  <a:pt x="74636" y="49545"/>
                </a:lnTo>
                <a:cubicBezTo>
                  <a:pt x="74901" y="49462"/>
                  <a:pt x="75060" y="49169"/>
                  <a:pt x="75006" y="48902"/>
                </a:cubicBezTo>
                <a:cubicBezTo>
                  <a:pt x="75033" y="48821"/>
                  <a:pt x="75033" y="48741"/>
                  <a:pt x="75006" y="48660"/>
                </a:cubicBezTo>
                <a:cubicBezTo>
                  <a:pt x="74953" y="48499"/>
                  <a:pt x="74899" y="48310"/>
                  <a:pt x="74845" y="48149"/>
                </a:cubicBezTo>
                <a:cubicBezTo>
                  <a:pt x="74872" y="48122"/>
                  <a:pt x="74872" y="48095"/>
                  <a:pt x="74872" y="48069"/>
                </a:cubicBezTo>
                <a:close/>
                <a:moveTo>
                  <a:pt x="93798" y="47181"/>
                </a:moveTo>
                <a:lnTo>
                  <a:pt x="94148" y="47423"/>
                </a:lnTo>
                <a:cubicBezTo>
                  <a:pt x="94632" y="48445"/>
                  <a:pt x="95035" y="49493"/>
                  <a:pt x="95411" y="50542"/>
                </a:cubicBezTo>
                <a:cubicBezTo>
                  <a:pt x="95277" y="50300"/>
                  <a:pt x="95169" y="50085"/>
                  <a:pt x="95143" y="50004"/>
                </a:cubicBezTo>
                <a:cubicBezTo>
                  <a:pt x="94686" y="49063"/>
                  <a:pt x="94255" y="48122"/>
                  <a:pt x="93798" y="47181"/>
                </a:cubicBezTo>
                <a:close/>
                <a:moveTo>
                  <a:pt x="102267" y="49466"/>
                </a:moveTo>
                <a:cubicBezTo>
                  <a:pt x="102401" y="49843"/>
                  <a:pt x="102563" y="50192"/>
                  <a:pt x="102751" y="50542"/>
                </a:cubicBezTo>
                <a:cubicBezTo>
                  <a:pt x="102616" y="50327"/>
                  <a:pt x="102455" y="50139"/>
                  <a:pt x="102321" y="49977"/>
                </a:cubicBezTo>
                <a:lnTo>
                  <a:pt x="102347" y="49977"/>
                </a:lnTo>
                <a:lnTo>
                  <a:pt x="102267" y="49466"/>
                </a:lnTo>
                <a:close/>
                <a:moveTo>
                  <a:pt x="56914" y="48714"/>
                </a:moveTo>
                <a:cubicBezTo>
                  <a:pt x="56940" y="48767"/>
                  <a:pt x="56967" y="48794"/>
                  <a:pt x="56994" y="48821"/>
                </a:cubicBezTo>
                <a:cubicBezTo>
                  <a:pt x="56215" y="49386"/>
                  <a:pt x="55462" y="49977"/>
                  <a:pt x="54709" y="50596"/>
                </a:cubicBezTo>
                <a:cubicBezTo>
                  <a:pt x="54709" y="50569"/>
                  <a:pt x="54736" y="50569"/>
                  <a:pt x="54736" y="50542"/>
                </a:cubicBezTo>
                <a:lnTo>
                  <a:pt x="54817" y="50381"/>
                </a:lnTo>
                <a:cubicBezTo>
                  <a:pt x="55516" y="49816"/>
                  <a:pt x="56215" y="49251"/>
                  <a:pt x="56914" y="48714"/>
                </a:cubicBezTo>
                <a:close/>
                <a:moveTo>
                  <a:pt x="38901" y="50381"/>
                </a:moveTo>
                <a:lnTo>
                  <a:pt x="38901" y="50434"/>
                </a:lnTo>
                <a:lnTo>
                  <a:pt x="38471" y="50649"/>
                </a:lnTo>
                <a:lnTo>
                  <a:pt x="38471" y="50596"/>
                </a:lnTo>
                <a:lnTo>
                  <a:pt x="38901" y="50381"/>
                </a:lnTo>
                <a:close/>
                <a:moveTo>
                  <a:pt x="71485" y="41401"/>
                </a:moveTo>
                <a:cubicBezTo>
                  <a:pt x="71565" y="41509"/>
                  <a:pt x="71646" y="41643"/>
                  <a:pt x="71727" y="41778"/>
                </a:cubicBezTo>
                <a:cubicBezTo>
                  <a:pt x="71646" y="41993"/>
                  <a:pt x="71592" y="42235"/>
                  <a:pt x="71538" y="42504"/>
                </a:cubicBezTo>
                <a:cubicBezTo>
                  <a:pt x="70624" y="42772"/>
                  <a:pt x="69872" y="43794"/>
                  <a:pt x="69253" y="44762"/>
                </a:cubicBezTo>
                <a:cubicBezTo>
                  <a:pt x="69253" y="44789"/>
                  <a:pt x="69200" y="44816"/>
                  <a:pt x="69200" y="44842"/>
                </a:cubicBezTo>
                <a:cubicBezTo>
                  <a:pt x="68232" y="45918"/>
                  <a:pt x="67371" y="47128"/>
                  <a:pt x="66619" y="48391"/>
                </a:cubicBezTo>
                <a:cubicBezTo>
                  <a:pt x="66054" y="49144"/>
                  <a:pt x="65463" y="49950"/>
                  <a:pt x="64871" y="50730"/>
                </a:cubicBezTo>
                <a:cubicBezTo>
                  <a:pt x="64871" y="50622"/>
                  <a:pt x="64871" y="50542"/>
                  <a:pt x="64844" y="50434"/>
                </a:cubicBezTo>
                <a:cubicBezTo>
                  <a:pt x="65006" y="50004"/>
                  <a:pt x="65167" y="49574"/>
                  <a:pt x="65355" y="49171"/>
                </a:cubicBezTo>
                <a:cubicBezTo>
                  <a:pt x="67291" y="46482"/>
                  <a:pt x="69334" y="43875"/>
                  <a:pt x="71485" y="41401"/>
                </a:cubicBezTo>
                <a:close/>
                <a:moveTo>
                  <a:pt x="71727" y="45434"/>
                </a:moveTo>
                <a:lnTo>
                  <a:pt x="71942" y="45837"/>
                </a:lnTo>
                <a:cubicBezTo>
                  <a:pt x="72264" y="46805"/>
                  <a:pt x="72641" y="47746"/>
                  <a:pt x="73071" y="48660"/>
                </a:cubicBezTo>
                <a:cubicBezTo>
                  <a:pt x="73340" y="49359"/>
                  <a:pt x="73582" y="50058"/>
                  <a:pt x="73824" y="50757"/>
                </a:cubicBezTo>
                <a:cubicBezTo>
                  <a:pt x="73555" y="50354"/>
                  <a:pt x="73286" y="49950"/>
                  <a:pt x="73017" y="49547"/>
                </a:cubicBezTo>
                <a:lnTo>
                  <a:pt x="72883" y="49278"/>
                </a:lnTo>
                <a:cubicBezTo>
                  <a:pt x="72560" y="48391"/>
                  <a:pt x="72184" y="47531"/>
                  <a:pt x="71807" y="46671"/>
                </a:cubicBezTo>
                <a:cubicBezTo>
                  <a:pt x="71780" y="46590"/>
                  <a:pt x="71700" y="46563"/>
                  <a:pt x="71619" y="46563"/>
                </a:cubicBezTo>
                <a:cubicBezTo>
                  <a:pt x="71646" y="46187"/>
                  <a:pt x="71700" y="45810"/>
                  <a:pt x="71727" y="45434"/>
                </a:cubicBezTo>
                <a:close/>
                <a:moveTo>
                  <a:pt x="80598" y="44816"/>
                </a:moveTo>
                <a:lnTo>
                  <a:pt x="80598" y="44816"/>
                </a:lnTo>
                <a:cubicBezTo>
                  <a:pt x="81270" y="45568"/>
                  <a:pt x="81996" y="46240"/>
                  <a:pt x="82749" y="46939"/>
                </a:cubicBezTo>
                <a:cubicBezTo>
                  <a:pt x="82991" y="47154"/>
                  <a:pt x="83314" y="47450"/>
                  <a:pt x="83690" y="47800"/>
                </a:cubicBezTo>
                <a:cubicBezTo>
                  <a:pt x="84174" y="48499"/>
                  <a:pt x="84738" y="49171"/>
                  <a:pt x="85357" y="49789"/>
                </a:cubicBezTo>
                <a:cubicBezTo>
                  <a:pt x="85384" y="49843"/>
                  <a:pt x="85411" y="49923"/>
                  <a:pt x="85464" y="49977"/>
                </a:cubicBezTo>
                <a:cubicBezTo>
                  <a:pt x="85464" y="50273"/>
                  <a:pt x="85437" y="50542"/>
                  <a:pt x="85437" y="50811"/>
                </a:cubicBezTo>
                <a:lnTo>
                  <a:pt x="85411" y="50811"/>
                </a:lnTo>
                <a:cubicBezTo>
                  <a:pt x="85303" y="50703"/>
                  <a:pt x="85142" y="50434"/>
                  <a:pt x="85034" y="50300"/>
                </a:cubicBezTo>
                <a:lnTo>
                  <a:pt x="84550" y="49843"/>
                </a:lnTo>
                <a:cubicBezTo>
                  <a:pt x="83341" y="48230"/>
                  <a:pt x="82050" y="46724"/>
                  <a:pt x="80652" y="45299"/>
                </a:cubicBezTo>
                <a:cubicBezTo>
                  <a:pt x="80625" y="45138"/>
                  <a:pt x="80625" y="44977"/>
                  <a:pt x="80598" y="44816"/>
                </a:cubicBezTo>
                <a:close/>
                <a:moveTo>
                  <a:pt x="60193" y="48821"/>
                </a:moveTo>
                <a:cubicBezTo>
                  <a:pt x="60301" y="49090"/>
                  <a:pt x="60408" y="49332"/>
                  <a:pt x="60516" y="49574"/>
                </a:cubicBezTo>
                <a:cubicBezTo>
                  <a:pt x="60624" y="49843"/>
                  <a:pt x="60677" y="50112"/>
                  <a:pt x="60758" y="50354"/>
                </a:cubicBezTo>
                <a:cubicBezTo>
                  <a:pt x="60758" y="50434"/>
                  <a:pt x="60758" y="50515"/>
                  <a:pt x="60785" y="50596"/>
                </a:cubicBezTo>
                <a:cubicBezTo>
                  <a:pt x="60731" y="50676"/>
                  <a:pt x="60677" y="50784"/>
                  <a:pt x="60650" y="50891"/>
                </a:cubicBezTo>
                <a:cubicBezTo>
                  <a:pt x="60489" y="50219"/>
                  <a:pt x="60328" y="49547"/>
                  <a:pt x="60167" y="48875"/>
                </a:cubicBezTo>
                <a:lnTo>
                  <a:pt x="60193" y="48821"/>
                </a:lnTo>
                <a:close/>
                <a:moveTo>
                  <a:pt x="85545" y="50246"/>
                </a:moveTo>
                <a:cubicBezTo>
                  <a:pt x="85572" y="50381"/>
                  <a:pt x="85599" y="50542"/>
                  <a:pt x="85599" y="50676"/>
                </a:cubicBezTo>
                <a:lnTo>
                  <a:pt x="85599" y="50703"/>
                </a:lnTo>
                <a:cubicBezTo>
                  <a:pt x="85599" y="50838"/>
                  <a:pt x="85545" y="50891"/>
                  <a:pt x="85518" y="50891"/>
                </a:cubicBezTo>
                <a:cubicBezTo>
                  <a:pt x="85518" y="50676"/>
                  <a:pt x="85545" y="50461"/>
                  <a:pt x="85545" y="50246"/>
                </a:cubicBezTo>
                <a:close/>
                <a:moveTo>
                  <a:pt x="58554" y="49601"/>
                </a:moveTo>
                <a:cubicBezTo>
                  <a:pt x="58554" y="49673"/>
                  <a:pt x="58556" y="49744"/>
                  <a:pt x="58580" y="49816"/>
                </a:cubicBezTo>
                <a:cubicBezTo>
                  <a:pt x="58580" y="49843"/>
                  <a:pt x="58580" y="49843"/>
                  <a:pt x="58580" y="49870"/>
                </a:cubicBezTo>
                <a:lnTo>
                  <a:pt x="58580" y="49977"/>
                </a:lnTo>
                <a:cubicBezTo>
                  <a:pt x="58607" y="50300"/>
                  <a:pt x="58634" y="50622"/>
                  <a:pt x="58661" y="50945"/>
                </a:cubicBezTo>
                <a:cubicBezTo>
                  <a:pt x="58473" y="50676"/>
                  <a:pt x="58285" y="50434"/>
                  <a:pt x="58070" y="50192"/>
                </a:cubicBezTo>
                <a:cubicBezTo>
                  <a:pt x="58223" y="49988"/>
                  <a:pt x="58377" y="49783"/>
                  <a:pt x="58554" y="49601"/>
                </a:cubicBezTo>
                <a:close/>
                <a:moveTo>
                  <a:pt x="85921" y="50300"/>
                </a:moveTo>
                <a:lnTo>
                  <a:pt x="86083" y="50407"/>
                </a:lnTo>
                <a:lnTo>
                  <a:pt x="85975" y="50945"/>
                </a:lnTo>
                <a:cubicBezTo>
                  <a:pt x="85948" y="50838"/>
                  <a:pt x="85894" y="50703"/>
                  <a:pt x="85841" y="50569"/>
                </a:cubicBezTo>
                <a:lnTo>
                  <a:pt x="85921" y="50300"/>
                </a:lnTo>
                <a:close/>
                <a:moveTo>
                  <a:pt x="55220" y="47396"/>
                </a:moveTo>
                <a:lnTo>
                  <a:pt x="55220" y="47396"/>
                </a:lnTo>
                <a:cubicBezTo>
                  <a:pt x="54924" y="48337"/>
                  <a:pt x="54575" y="49251"/>
                  <a:pt x="54118" y="50139"/>
                </a:cubicBezTo>
                <a:cubicBezTo>
                  <a:pt x="54064" y="50246"/>
                  <a:pt x="54064" y="50381"/>
                  <a:pt x="54118" y="50488"/>
                </a:cubicBezTo>
                <a:cubicBezTo>
                  <a:pt x="53983" y="50649"/>
                  <a:pt x="53822" y="50811"/>
                  <a:pt x="53687" y="50972"/>
                </a:cubicBezTo>
                <a:cubicBezTo>
                  <a:pt x="53714" y="50838"/>
                  <a:pt x="53741" y="50703"/>
                  <a:pt x="53768" y="50596"/>
                </a:cubicBezTo>
                <a:cubicBezTo>
                  <a:pt x="53849" y="50542"/>
                  <a:pt x="53903" y="50488"/>
                  <a:pt x="53929" y="50407"/>
                </a:cubicBezTo>
                <a:cubicBezTo>
                  <a:pt x="54225" y="49816"/>
                  <a:pt x="54467" y="49198"/>
                  <a:pt x="54682" y="48579"/>
                </a:cubicBezTo>
                <a:cubicBezTo>
                  <a:pt x="54897" y="48203"/>
                  <a:pt x="55059" y="47800"/>
                  <a:pt x="55220" y="47396"/>
                </a:cubicBezTo>
                <a:close/>
                <a:moveTo>
                  <a:pt x="61833" y="50569"/>
                </a:moveTo>
                <a:cubicBezTo>
                  <a:pt x="61833" y="50703"/>
                  <a:pt x="61860" y="50838"/>
                  <a:pt x="61887" y="50972"/>
                </a:cubicBezTo>
                <a:lnTo>
                  <a:pt x="61753" y="50703"/>
                </a:lnTo>
                <a:lnTo>
                  <a:pt x="61833" y="50569"/>
                </a:lnTo>
                <a:close/>
                <a:moveTo>
                  <a:pt x="38068" y="50784"/>
                </a:moveTo>
                <a:lnTo>
                  <a:pt x="38068" y="50838"/>
                </a:lnTo>
                <a:lnTo>
                  <a:pt x="37691" y="50999"/>
                </a:lnTo>
                <a:lnTo>
                  <a:pt x="37691" y="50999"/>
                </a:lnTo>
                <a:lnTo>
                  <a:pt x="37880" y="50891"/>
                </a:lnTo>
                <a:lnTo>
                  <a:pt x="38068" y="50784"/>
                </a:lnTo>
                <a:close/>
                <a:moveTo>
                  <a:pt x="64764" y="50676"/>
                </a:moveTo>
                <a:lnTo>
                  <a:pt x="64764" y="50703"/>
                </a:lnTo>
                <a:lnTo>
                  <a:pt x="64764" y="50891"/>
                </a:lnTo>
                <a:lnTo>
                  <a:pt x="64656" y="51026"/>
                </a:lnTo>
                <a:lnTo>
                  <a:pt x="64656" y="50972"/>
                </a:lnTo>
                <a:cubicBezTo>
                  <a:pt x="64683" y="50864"/>
                  <a:pt x="64737" y="50784"/>
                  <a:pt x="64764" y="50676"/>
                </a:cubicBezTo>
                <a:close/>
                <a:moveTo>
                  <a:pt x="38229" y="51053"/>
                </a:moveTo>
                <a:lnTo>
                  <a:pt x="38229" y="51080"/>
                </a:lnTo>
                <a:lnTo>
                  <a:pt x="38202" y="51106"/>
                </a:lnTo>
                <a:lnTo>
                  <a:pt x="38202" y="51080"/>
                </a:lnTo>
                <a:lnTo>
                  <a:pt x="38229" y="51053"/>
                </a:lnTo>
                <a:close/>
                <a:moveTo>
                  <a:pt x="95331" y="48956"/>
                </a:moveTo>
                <a:lnTo>
                  <a:pt x="95331" y="48956"/>
                </a:lnTo>
                <a:cubicBezTo>
                  <a:pt x="95707" y="49682"/>
                  <a:pt x="96030" y="50407"/>
                  <a:pt x="96352" y="51160"/>
                </a:cubicBezTo>
                <a:cubicBezTo>
                  <a:pt x="96299" y="51053"/>
                  <a:pt x="96245" y="50972"/>
                  <a:pt x="96218" y="50891"/>
                </a:cubicBezTo>
                <a:cubicBezTo>
                  <a:pt x="95895" y="50246"/>
                  <a:pt x="95600" y="49601"/>
                  <a:pt x="95331" y="48956"/>
                </a:cubicBezTo>
                <a:close/>
                <a:moveTo>
                  <a:pt x="54413" y="50703"/>
                </a:moveTo>
                <a:cubicBezTo>
                  <a:pt x="54440" y="50717"/>
                  <a:pt x="54467" y="50723"/>
                  <a:pt x="54494" y="50723"/>
                </a:cubicBezTo>
                <a:cubicBezTo>
                  <a:pt x="54521" y="50723"/>
                  <a:pt x="54548" y="50717"/>
                  <a:pt x="54575" y="50703"/>
                </a:cubicBezTo>
                <a:lnTo>
                  <a:pt x="54575" y="50703"/>
                </a:lnTo>
                <a:cubicBezTo>
                  <a:pt x="54360" y="50864"/>
                  <a:pt x="54171" y="51026"/>
                  <a:pt x="53983" y="51187"/>
                </a:cubicBezTo>
                <a:cubicBezTo>
                  <a:pt x="54091" y="51026"/>
                  <a:pt x="54225" y="50891"/>
                  <a:pt x="54360" y="50757"/>
                </a:cubicBezTo>
                <a:lnTo>
                  <a:pt x="54413" y="50703"/>
                </a:lnTo>
                <a:close/>
                <a:moveTo>
                  <a:pt x="75383" y="49574"/>
                </a:moveTo>
                <a:cubicBezTo>
                  <a:pt x="75463" y="49870"/>
                  <a:pt x="75544" y="50139"/>
                  <a:pt x="75625" y="50407"/>
                </a:cubicBezTo>
                <a:cubicBezTo>
                  <a:pt x="75571" y="50515"/>
                  <a:pt x="75517" y="50622"/>
                  <a:pt x="75463" y="50730"/>
                </a:cubicBezTo>
                <a:cubicBezTo>
                  <a:pt x="75437" y="50784"/>
                  <a:pt x="75437" y="50838"/>
                  <a:pt x="75490" y="50891"/>
                </a:cubicBezTo>
                <a:cubicBezTo>
                  <a:pt x="75437" y="50999"/>
                  <a:pt x="75410" y="51106"/>
                  <a:pt x="75383" y="51241"/>
                </a:cubicBezTo>
                <a:lnTo>
                  <a:pt x="75141" y="50811"/>
                </a:lnTo>
                <a:cubicBezTo>
                  <a:pt x="75195" y="50407"/>
                  <a:pt x="75275" y="50004"/>
                  <a:pt x="75383" y="49574"/>
                </a:cubicBezTo>
                <a:close/>
                <a:moveTo>
                  <a:pt x="64602" y="48176"/>
                </a:moveTo>
                <a:lnTo>
                  <a:pt x="64602" y="48391"/>
                </a:lnTo>
                <a:cubicBezTo>
                  <a:pt x="64549" y="48902"/>
                  <a:pt x="64549" y="49413"/>
                  <a:pt x="64522" y="49923"/>
                </a:cubicBezTo>
                <a:cubicBezTo>
                  <a:pt x="64360" y="50354"/>
                  <a:pt x="64226" y="50811"/>
                  <a:pt x="64092" y="51268"/>
                </a:cubicBezTo>
                <a:cubicBezTo>
                  <a:pt x="64092" y="50945"/>
                  <a:pt x="64092" y="50649"/>
                  <a:pt x="64092" y="50327"/>
                </a:cubicBezTo>
                <a:cubicBezTo>
                  <a:pt x="64280" y="49601"/>
                  <a:pt x="64441" y="48902"/>
                  <a:pt x="64602" y="48176"/>
                </a:cubicBezTo>
                <a:close/>
                <a:moveTo>
                  <a:pt x="89282" y="47692"/>
                </a:moveTo>
                <a:lnTo>
                  <a:pt x="89282" y="47692"/>
                </a:lnTo>
                <a:cubicBezTo>
                  <a:pt x="89927" y="48875"/>
                  <a:pt x="90599" y="50085"/>
                  <a:pt x="91271" y="51268"/>
                </a:cubicBezTo>
                <a:cubicBezTo>
                  <a:pt x="90868" y="50864"/>
                  <a:pt x="90465" y="50461"/>
                  <a:pt x="90062" y="50085"/>
                </a:cubicBezTo>
                <a:cubicBezTo>
                  <a:pt x="89793" y="49278"/>
                  <a:pt x="89551" y="48472"/>
                  <a:pt x="89282" y="47692"/>
                </a:cubicBezTo>
                <a:close/>
                <a:moveTo>
                  <a:pt x="85491" y="51106"/>
                </a:moveTo>
                <a:lnTo>
                  <a:pt x="85599" y="51214"/>
                </a:lnTo>
                <a:lnTo>
                  <a:pt x="85599" y="51295"/>
                </a:lnTo>
                <a:lnTo>
                  <a:pt x="85491" y="51133"/>
                </a:lnTo>
                <a:lnTo>
                  <a:pt x="85491" y="51106"/>
                </a:lnTo>
                <a:close/>
                <a:moveTo>
                  <a:pt x="97939" y="45756"/>
                </a:moveTo>
                <a:lnTo>
                  <a:pt x="97939" y="45756"/>
                </a:lnTo>
                <a:cubicBezTo>
                  <a:pt x="98288" y="45972"/>
                  <a:pt x="98638" y="46160"/>
                  <a:pt x="98987" y="46375"/>
                </a:cubicBezTo>
                <a:cubicBezTo>
                  <a:pt x="98987" y="48042"/>
                  <a:pt x="99121" y="49708"/>
                  <a:pt x="99363" y="51375"/>
                </a:cubicBezTo>
                <a:cubicBezTo>
                  <a:pt x="98879" y="49520"/>
                  <a:pt x="98396" y="47638"/>
                  <a:pt x="97939" y="45756"/>
                </a:cubicBezTo>
                <a:close/>
                <a:moveTo>
                  <a:pt x="41966" y="49009"/>
                </a:moveTo>
                <a:lnTo>
                  <a:pt x="41966" y="49009"/>
                </a:lnTo>
                <a:cubicBezTo>
                  <a:pt x="41724" y="49816"/>
                  <a:pt x="41482" y="50622"/>
                  <a:pt x="41267" y="51402"/>
                </a:cubicBezTo>
                <a:cubicBezTo>
                  <a:pt x="41348" y="50757"/>
                  <a:pt x="41455" y="50112"/>
                  <a:pt x="41536" y="49440"/>
                </a:cubicBezTo>
                <a:cubicBezTo>
                  <a:pt x="41536" y="49386"/>
                  <a:pt x="41509" y="49359"/>
                  <a:pt x="41482" y="49332"/>
                </a:cubicBezTo>
                <a:cubicBezTo>
                  <a:pt x="41482" y="49305"/>
                  <a:pt x="41482" y="49305"/>
                  <a:pt x="41482" y="49278"/>
                </a:cubicBezTo>
                <a:lnTo>
                  <a:pt x="41966" y="49009"/>
                </a:lnTo>
                <a:close/>
                <a:moveTo>
                  <a:pt x="79684" y="46025"/>
                </a:moveTo>
                <a:cubicBezTo>
                  <a:pt x="79711" y="46187"/>
                  <a:pt x="79738" y="46375"/>
                  <a:pt x="79765" y="46563"/>
                </a:cubicBezTo>
                <a:cubicBezTo>
                  <a:pt x="78892" y="48177"/>
                  <a:pt x="78123" y="49792"/>
                  <a:pt x="77406" y="51457"/>
                </a:cubicBezTo>
                <a:lnTo>
                  <a:pt x="77406" y="51457"/>
                </a:lnTo>
                <a:cubicBezTo>
                  <a:pt x="77593" y="50794"/>
                  <a:pt x="77805" y="50157"/>
                  <a:pt x="77991" y="49493"/>
                </a:cubicBezTo>
                <a:cubicBezTo>
                  <a:pt x="78636" y="48364"/>
                  <a:pt x="79200" y="47208"/>
                  <a:pt x="79684" y="46025"/>
                </a:cubicBezTo>
                <a:close/>
                <a:moveTo>
                  <a:pt x="38014" y="51160"/>
                </a:moveTo>
                <a:lnTo>
                  <a:pt x="37987" y="51268"/>
                </a:lnTo>
                <a:lnTo>
                  <a:pt x="37826" y="51375"/>
                </a:lnTo>
                <a:lnTo>
                  <a:pt x="37665" y="51483"/>
                </a:lnTo>
                <a:lnTo>
                  <a:pt x="37665" y="51348"/>
                </a:lnTo>
                <a:cubicBezTo>
                  <a:pt x="37745" y="51321"/>
                  <a:pt x="37880" y="51241"/>
                  <a:pt x="37987" y="51187"/>
                </a:cubicBezTo>
                <a:lnTo>
                  <a:pt x="38014" y="51160"/>
                </a:lnTo>
                <a:close/>
                <a:moveTo>
                  <a:pt x="75867" y="51321"/>
                </a:moveTo>
                <a:lnTo>
                  <a:pt x="75867" y="51375"/>
                </a:lnTo>
                <a:cubicBezTo>
                  <a:pt x="75840" y="51429"/>
                  <a:pt x="75813" y="51483"/>
                  <a:pt x="75786" y="51537"/>
                </a:cubicBezTo>
                <a:cubicBezTo>
                  <a:pt x="75813" y="51456"/>
                  <a:pt x="75840" y="51402"/>
                  <a:pt x="75867" y="51321"/>
                </a:cubicBezTo>
                <a:close/>
                <a:moveTo>
                  <a:pt x="85653" y="51241"/>
                </a:moveTo>
                <a:lnTo>
                  <a:pt x="85868" y="51456"/>
                </a:lnTo>
                <a:lnTo>
                  <a:pt x="85841" y="51671"/>
                </a:lnTo>
                <a:cubicBezTo>
                  <a:pt x="85788" y="51566"/>
                  <a:pt x="85709" y="51460"/>
                  <a:pt x="85630" y="51329"/>
                </a:cubicBezTo>
                <a:lnTo>
                  <a:pt x="85630" y="51329"/>
                </a:lnTo>
                <a:lnTo>
                  <a:pt x="85653" y="51241"/>
                </a:lnTo>
                <a:close/>
                <a:moveTo>
                  <a:pt x="58930" y="50999"/>
                </a:moveTo>
                <a:lnTo>
                  <a:pt x="58930" y="50999"/>
                </a:lnTo>
                <a:cubicBezTo>
                  <a:pt x="58984" y="51214"/>
                  <a:pt x="59064" y="51483"/>
                  <a:pt x="59145" y="51725"/>
                </a:cubicBezTo>
                <a:lnTo>
                  <a:pt x="59037" y="51537"/>
                </a:lnTo>
                <a:cubicBezTo>
                  <a:pt x="59010" y="51348"/>
                  <a:pt x="58957" y="51160"/>
                  <a:pt x="58930" y="50999"/>
                </a:cubicBezTo>
                <a:close/>
                <a:moveTo>
                  <a:pt x="57747" y="50649"/>
                </a:moveTo>
                <a:cubicBezTo>
                  <a:pt x="57801" y="51053"/>
                  <a:pt x="57854" y="51429"/>
                  <a:pt x="57935" y="51832"/>
                </a:cubicBezTo>
                <a:cubicBezTo>
                  <a:pt x="57747" y="51590"/>
                  <a:pt x="57586" y="51348"/>
                  <a:pt x="57397" y="51133"/>
                </a:cubicBezTo>
                <a:lnTo>
                  <a:pt x="57747" y="50649"/>
                </a:lnTo>
                <a:close/>
                <a:moveTo>
                  <a:pt x="65328" y="50891"/>
                </a:moveTo>
                <a:lnTo>
                  <a:pt x="65328" y="50918"/>
                </a:lnTo>
                <a:cubicBezTo>
                  <a:pt x="65194" y="51214"/>
                  <a:pt x="65059" y="51537"/>
                  <a:pt x="64925" y="51832"/>
                </a:cubicBezTo>
                <a:lnTo>
                  <a:pt x="64925" y="51456"/>
                </a:lnTo>
                <a:cubicBezTo>
                  <a:pt x="65059" y="51268"/>
                  <a:pt x="65194" y="51080"/>
                  <a:pt x="65328" y="50891"/>
                </a:cubicBezTo>
                <a:close/>
                <a:moveTo>
                  <a:pt x="41186" y="51537"/>
                </a:moveTo>
                <a:lnTo>
                  <a:pt x="41186" y="51778"/>
                </a:lnTo>
                <a:lnTo>
                  <a:pt x="41160" y="51859"/>
                </a:lnTo>
                <a:cubicBezTo>
                  <a:pt x="41133" y="51778"/>
                  <a:pt x="41160" y="51644"/>
                  <a:pt x="41160" y="51563"/>
                </a:cubicBezTo>
                <a:lnTo>
                  <a:pt x="41186" y="51537"/>
                </a:lnTo>
                <a:close/>
                <a:moveTo>
                  <a:pt x="57854" y="50515"/>
                </a:moveTo>
                <a:cubicBezTo>
                  <a:pt x="57908" y="51026"/>
                  <a:pt x="57962" y="51510"/>
                  <a:pt x="58043" y="51994"/>
                </a:cubicBezTo>
                <a:lnTo>
                  <a:pt x="57962" y="51886"/>
                </a:lnTo>
                <a:lnTo>
                  <a:pt x="57747" y="50622"/>
                </a:lnTo>
                <a:lnTo>
                  <a:pt x="57854" y="50515"/>
                </a:lnTo>
                <a:close/>
                <a:moveTo>
                  <a:pt x="71619" y="51644"/>
                </a:moveTo>
                <a:cubicBezTo>
                  <a:pt x="71646" y="51752"/>
                  <a:pt x="71700" y="51886"/>
                  <a:pt x="71754" y="51994"/>
                </a:cubicBezTo>
                <a:cubicBezTo>
                  <a:pt x="71700" y="51940"/>
                  <a:pt x="71673" y="51913"/>
                  <a:pt x="71619" y="51886"/>
                </a:cubicBezTo>
                <a:cubicBezTo>
                  <a:pt x="71619" y="51805"/>
                  <a:pt x="71619" y="51725"/>
                  <a:pt x="71619" y="51644"/>
                </a:cubicBezTo>
                <a:close/>
                <a:moveTo>
                  <a:pt x="58419" y="47880"/>
                </a:moveTo>
                <a:lnTo>
                  <a:pt x="58258" y="48015"/>
                </a:lnTo>
                <a:cubicBezTo>
                  <a:pt x="56591" y="49251"/>
                  <a:pt x="54951" y="50622"/>
                  <a:pt x="53392" y="52020"/>
                </a:cubicBezTo>
                <a:lnTo>
                  <a:pt x="53419" y="51859"/>
                </a:lnTo>
                <a:lnTo>
                  <a:pt x="53499" y="51805"/>
                </a:lnTo>
                <a:cubicBezTo>
                  <a:pt x="54521" y="50864"/>
                  <a:pt x="55623" y="50004"/>
                  <a:pt x="56725" y="49144"/>
                </a:cubicBezTo>
                <a:cubicBezTo>
                  <a:pt x="56860" y="49063"/>
                  <a:pt x="56994" y="48956"/>
                  <a:pt x="57102" y="48848"/>
                </a:cubicBezTo>
                <a:cubicBezTo>
                  <a:pt x="57155" y="48848"/>
                  <a:pt x="57182" y="48848"/>
                  <a:pt x="57182" y="48821"/>
                </a:cubicBezTo>
                <a:cubicBezTo>
                  <a:pt x="57532" y="48552"/>
                  <a:pt x="57854" y="48284"/>
                  <a:pt x="58204" y="48015"/>
                </a:cubicBezTo>
                <a:cubicBezTo>
                  <a:pt x="58285" y="47961"/>
                  <a:pt x="58365" y="47907"/>
                  <a:pt x="58419" y="47880"/>
                </a:cubicBezTo>
                <a:close/>
                <a:moveTo>
                  <a:pt x="38149" y="50354"/>
                </a:moveTo>
                <a:lnTo>
                  <a:pt x="38149" y="50434"/>
                </a:lnTo>
                <a:cubicBezTo>
                  <a:pt x="37530" y="50757"/>
                  <a:pt x="36912" y="51106"/>
                  <a:pt x="36294" y="51456"/>
                </a:cubicBezTo>
                <a:cubicBezTo>
                  <a:pt x="35729" y="51644"/>
                  <a:pt x="35218" y="51859"/>
                  <a:pt x="35164" y="52047"/>
                </a:cubicBezTo>
                <a:cubicBezTo>
                  <a:pt x="35299" y="51563"/>
                  <a:pt x="37423" y="50703"/>
                  <a:pt x="38149" y="50354"/>
                </a:cubicBezTo>
                <a:close/>
                <a:moveTo>
                  <a:pt x="43122" y="48391"/>
                </a:moveTo>
                <a:lnTo>
                  <a:pt x="43095" y="48687"/>
                </a:lnTo>
                <a:cubicBezTo>
                  <a:pt x="43095" y="48687"/>
                  <a:pt x="43068" y="48714"/>
                  <a:pt x="43068" y="48741"/>
                </a:cubicBezTo>
                <a:lnTo>
                  <a:pt x="43068" y="48714"/>
                </a:lnTo>
                <a:cubicBezTo>
                  <a:pt x="42557" y="49816"/>
                  <a:pt x="42100" y="50945"/>
                  <a:pt x="41724" y="52101"/>
                </a:cubicBezTo>
                <a:cubicBezTo>
                  <a:pt x="41912" y="50999"/>
                  <a:pt x="42127" y="49923"/>
                  <a:pt x="42316" y="48821"/>
                </a:cubicBezTo>
                <a:cubicBezTo>
                  <a:pt x="42584" y="48660"/>
                  <a:pt x="42853" y="48526"/>
                  <a:pt x="43122" y="48391"/>
                </a:cubicBezTo>
                <a:close/>
                <a:moveTo>
                  <a:pt x="79980" y="48095"/>
                </a:moveTo>
                <a:cubicBezTo>
                  <a:pt x="79980" y="48176"/>
                  <a:pt x="80007" y="48284"/>
                  <a:pt x="80034" y="48391"/>
                </a:cubicBezTo>
                <a:cubicBezTo>
                  <a:pt x="79066" y="49547"/>
                  <a:pt x="78233" y="50784"/>
                  <a:pt x="77507" y="52101"/>
                </a:cubicBezTo>
                <a:lnTo>
                  <a:pt x="77480" y="52047"/>
                </a:lnTo>
                <a:cubicBezTo>
                  <a:pt x="77507" y="51994"/>
                  <a:pt x="77534" y="51913"/>
                  <a:pt x="77560" y="51859"/>
                </a:cubicBezTo>
                <a:cubicBezTo>
                  <a:pt x="78286" y="50569"/>
                  <a:pt x="79093" y="49305"/>
                  <a:pt x="79980" y="48095"/>
                </a:cubicBezTo>
                <a:close/>
                <a:moveTo>
                  <a:pt x="86486" y="48767"/>
                </a:moveTo>
                <a:cubicBezTo>
                  <a:pt x="86782" y="49117"/>
                  <a:pt x="87051" y="49466"/>
                  <a:pt x="87319" y="49816"/>
                </a:cubicBezTo>
                <a:cubicBezTo>
                  <a:pt x="87239" y="50192"/>
                  <a:pt x="87131" y="50542"/>
                  <a:pt x="87051" y="50891"/>
                </a:cubicBezTo>
                <a:cubicBezTo>
                  <a:pt x="87104" y="50488"/>
                  <a:pt x="87158" y="50112"/>
                  <a:pt x="87185" y="49708"/>
                </a:cubicBezTo>
                <a:cubicBezTo>
                  <a:pt x="87200" y="49664"/>
                  <a:pt x="87174" y="49644"/>
                  <a:pt x="87143" y="49644"/>
                </a:cubicBezTo>
                <a:cubicBezTo>
                  <a:pt x="87118" y="49644"/>
                  <a:pt x="87089" y="49657"/>
                  <a:pt x="87077" y="49682"/>
                </a:cubicBezTo>
                <a:cubicBezTo>
                  <a:pt x="86728" y="50488"/>
                  <a:pt x="86405" y="51295"/>
                  <a:pt x="86136" y="52128"/>
                </a:cubicBezTo>
                <a:cubicBezTo>
                  <a:pt x="86083" y="52020"/>
                  <a:pt x="86029" y="51940"/>
                  <a:pt x="85948" y="51859"/>
                </a:cubicBezTo>
                <a:cubicBezTo>
                  <a:pt x="85975" y="51725"/>
                  <a:pt x="86002" y="51590"/>
                  <a:pt x="86029" y="51483"/>
                </a:cubicBezTo>
                <a:cubicBezTo>
                  <a:pt x="86083" y="51456"/>
                  <a:pt x="86136" y="51402"/>
                  <a:pt x="86110" y="51348"/>
                </a:cubicBezTo>
                <a:cubicBezTo>
                  <a:pt x="86110" y="51295"/>
                  <a:pt x="86083" y="51268"/>
                  <a:pt x="86083" y="51214"/>
                </a:cubicBezTo>
                <a:cubicBezTo>
                  <a:pt x="86110" y="50972"/>
                  <a:pt x="86163" y="50730"/>
                  <a:pt x="86190" y="50488"/>
                </a:cubicBezTo>
                <a:cubicBezTo>
                  <a:pt x="86217" y="50515"/>
                  <a:pt x="86244" y="50542"/>
                  <a:pt x="86271" y="50542"/>
                </a:cubicBezTo>
                <a:cubicBezTo>
                  <a:pt x="86279" y="50550"/>
                  <a:pt x="86287" y="50553"/>
                  <a:pt x="86294" y="50553"/>
                </a:cubicBezTo>
                <a:cubicBezTo>
                  <a:pt x="86311" y="50553"/>
                  <a:pt x="86325" y="50534"/>
                  <a:pt x="86325" y="50515"/>
                </a:cubicBezTo>
                <a:lnTo>
                  <a:pt x="86244" y="50246"/>
                </a:lnTo>
                <a:cubicBezTo>
                  <a:pt x="86325" y="49762"/>
                  <a:pt x="86405" y="49278"/>
                  <a:pt x="86486" y="48767"/>
                </a:cubicBezTo>
                <a:close/>
                <a:moveTo>
                  <a:pt x="38659" y="51537"/>
                </a:moveTo>
                <a:cubicBezTo>
                  <a:pt x="38606" y="51832"/>
                  <a:pt x="38552" y="52101"/>
                  <a:pt x="38498" y="52370"/>
                </a:cubicBezTo>
                <a:lnTo>
                  <a:pt x="38498" y="51671"/>
                </a:lnTo>
                <a:lnTo>
                  <a:pt x="38659" y="51537"/>
                </a:lnTo>
                <a:close/>
                <a:moveTo>
                  <a:pt x="43041" y="50945"/>
                </a:moveTo>
                <a:cubicBezTo>
                  <a:pt x="43041" y="51151"/>
                  <a:pt x="43066" y="51333"/>
                  <a:pt x="43068" y="51537"/>
                </a:cubicBezTo>
                <a:lnTo>
                  <a:pt x="43068" y="51537"/>
                </a:lnTo>
                <a:cubicBezTo>
                  <a:pt x="42988" y="51833"/>
                  <a:pt x="42880" y="52101"/>
                  <a:pt x="42799" y="52370"/>
                </a:cubicBezTo>
                <a:cubicBezTo>
                  <a:pt x="42880" y="51752"/>
                  <a:pt x="42934" y="51295"/>
                  <a:pt x="42988" y="51133"/>
                </a:cubicBezTo>
                <a:cubicBezTo>
                  <a:pt x="42988" y="51080"/>
                  <a:pt x="43015" y="51026"/>
                  <a:pt x="43041" y="50945"/>
                </a:cubicBezTo>
                <a:close/>
                <a:moveTo>
                  <a:pt x="76028" y="52101"/>
                </a:moveTo>
                <a:lnTo>
                  <a:pt x="76028" y="52128"/>
                </a:lnTo>
                <a:cubicBezTo>
                  <a:pt x="76028" y="52155"/>
                  <a:pt x="76055" y="52182"/>
                  <a:pt x="76055" y="52236"/>
                </a:cubicBezTo>
                <a:lnTo>
                  <a:pt x="76001" y="52370"/>
                </a:lnTo>
                <a:lnTo>
                  <a:pt x="75947" y="52262"/>
                </a:lnTo>
                <a:cubicBezTo>
                  <a:pt x="75974" y="52209"/>
                  <a:pt x="76001" y="52155"/>
                  <a:pt x="76028" y="52101"/>
                </a:cubicBezTo>
                <a:close/>
                <a:moveTo>
                  <a:pt x="58196" y="48794"/>
                </a:moveTo>
                <a:lnTo>
                  <a:pt x="58196" y="48794"/>
                </a:lnTo>
                <a:cubicBezTo>
                  <a:pt x="57799" y="49257"/>
                  <a:pt x="57416" y="49733"/>
                  <a:pt x="57048" y="50219"/>
                </a:cubicBezTo>
                <a:lnTo>
                  <a:pt x="56645" y="50569"/>
                </a:lnTo>
                <a:cubicBezTo>
                  <a:pt x="56618" y="50569"/>
                  <a:pt x="56591" y="50569"/>
                  <a:pt x="56564" y="50596"/>
                </a:cubicBezTo>
                <a:lnTo>
                  <a:pt x="56457" y="50703"/>
                </a:lnTo>
                <a:cubicBezTo>
                  <a:pt x="55784" y="51268"/>
                  <a:pt x="55112" y="51832"/>
                  <a:pt x="54467" y="52424"/>
                </a:cubicBezTo>
                <a:cubicBezTo>
                  <a:pt x="55197" y="51719"/>
                  <a:pt x="55928" y="50990"/>
                  <a:pt x="56658" y="50260"/>
                </a:cubicBezTo>
                <a:lnTo>
                  <a:pt x="56658" y="50260"/>
                </a:lnTo>
                <a:lnTo>
                  <a:pt x="56564" y="50327"/>
                </a:lnTo>
                <a:cubicBezTo>
                  <a:pt x="56779" y="50139"/>
                  <a:pt x="56967" y="49977"/>
                  <a:pt x="57155" y="49789"/>
                </a:cubicBezTo>
                <a:lnTo>
                  <a:pt x="57774" y="49144"/>
                </a:lnTo>
                <a:lnTo>
                  <a:pt x="57774" y="49144"/>
                </a:lnTo>
                <a:cubicBezTo>
                  <a:pt x="57774" y="49171"/>
                  <a:pt x="57747" y="49198"/>
                  <a:pt x="57720" y="49251"/>
                </a:cubicBezTo>
                <a:lnTo>
                  <a:pt x="58196" y="48794"/>
                </a:lnTo>
                <a:close/>
                <a:moveTo>
                  <a:pt x="59763" y="47101"/>
                </a:moveTo>
                <a:cubicBezTo>
                  <a:pt x="59307" y="47557"/>
                  <a:pt x="58863" y="48030"/>
                  <a:pt x="58434" y="48519"/>
                </a:cubicBezTo>
                <a:lnTo>
                  <a:pt x="58434" y="48519"/>
                </a:lnTo>
                <a:cubicBezTo>
                  <a:pt x="58431" y="48512"/>
                  <a:pt x="58426" y="48505"/>
                  <a:pt x="58419" y="48499"/>
                </a:cubicBezTo>
                <a:cubicBezTo>
                  <a:pt x="58553" y="48364"/>
                  <a:pt x="58688" y="48230"/>
                  <a:pt x="58822" y="48069"/>
                </a:cubicBezTo>
                <a:lnTo>
                  <a:pt x="58822" y="48069"/>
                </a:lnTo>
                <a:cubicBezTo>
                  <a:pt x="58688" y="48203"/>
                  <a:pt x="58500" y="48364"/>
                  <a:pt x="58365" y="48472"/>
                </a:cubicBezTo>
                <a:cubicBezTo>
                  <a:pt x="58349" y="48439"/>
                  <a:pt x="58312" y="48416"/>
                  <a:pt x="58273" y="48416"/>
                </a:cubicBezTo>
                <a:cubicBezTo>
                  <a:pt x="58249" y="48416"/>
                  <a:pt x="58225" y="48424"/>
                  <a:pt x="58204" y="48445"/>
                </a:cubicBezTo>
                <a:cubicBezTo>
                  <a:pt x="57236" y="49251"/>
                  <a:pt x="56268" y="50085"/>
                  <a:pt x="55354" y="50945"/>
                </a:cubicBezTo>
                <a:cubicBezTo>
                  <a:pt x="54682" y="51456"/>
                  <a:pt x="53983" y="51967"/>
                  <a:pt x="53311" y="52504"/>
                </a:cubicBezTo>
                <a:lnTo>
                  <a:pt x="53338" y="52397"/>
                </a:lnTo>
                <a:cubicBezTo>
                  <a:pt x="55139" y="50676"/>
                  <a:pt x="57048" y="49090"/>
                  <a:pt x="59064" y="47611"/>
                </a:cubicBezTo>
                <a:cubicBezTo>
                  <a:pt x="59118" y="47611"/>
                  <a:pt x="59145" y="47611"/>
                  <a:pt x="59145" y="47638"/>
                </a:cubicBezTo>
                <a:lnTo>
                  <a:pt x="59306" y="47450"/>
                </a:lnTo>
                <a:lnTo>
                  <a:pt x="59763" y="47101"/>
                </a:lnTo>
                <a:close/>
                <a:moveTo>
                  <a:pt x="64871" y="51590"/>
                </a:moveTo>
                <a:cubicBezTo>
                  <a:pt x="64871" y="51752"/>
                  <a:pt x="64871" y="51913"/>
                  <a:pt x="64898" y="52074"/>
                </a:cubicBezTo>
                <a:cubicBezTo>
                  <a:pt x="64844" y="52236"/>
                  <a:pt x="64791" y="52370"/>
                  <a:pt x="64737" y="52504"/>
                </a:cubicBezTo>
                <a:cubicBezTo>
                  <a:pt x="64737" y="52262"/>
                  <a:pt x="64737" y="52020"/>
                  <a:pt x="64710" y="51778"/>
                </a:cubicBezTo>
                <a:lnTo>
                  <a:pt x="64871" y="51590"/>
                </a:lnTo>
                <a:close/>
                <a:moveTo>
                  <a:pt x="76109" y="52397"/>
                </a:moveTo>
                <a:lnTo>
                  <a:pt x="76109" y="52451"/>
                </a:lnTo>
                <a:cubicBezTo>
                  <a:pt x="76109" y="52477"/>
                  <a:pt x="76109" y="52477"/>
                  <a:pt x="76109" y="52504"/>
                </a:cubicBezTo>
                <a:lnTo>
                  <a:pt x="76082" y="52451"/>
                </a:lnTo>
                <a:cubicBezTo>
                  <a:pt x="76082" y="52451"/>
                  <a:pt x="76109" y="52424"/>
                  <a:pt x="76109" y="52397"/>
                </a:cubicBezTo>
                <a:close/>
                <a:moveTo>
                  <a:pt x="74334" y="50811"/>
                </a:moveTo>
                <a:lnTo>
                  <a:pt x="74334" y="50811"/>
                </a:lnTo>
                <a:cubicBezTo>
                  <a:pt x="74442" y="50864"/>
                  <a:pt x="74549" y="50864"/>
                  <a:pt x="74657" y="50864"/>
                </a:cubicBezTo>
                <a:cubicBezTo>
                  <a:pt x="74711" y="50999"/>
                  <a:pt x="74791" y="51160"/>
                  <a:pt x="74872" y="51295"/>
                </a:cubicBezTo>
                <a:cubicBezTo>
                  <a:pt x="74872" y="51752"/>
                  <a:pt x="74872" y="52182"/>
                  <a:pt x="74926" y="52612"/>
                </a:cubicBezTo>
                <a:lnTo>
                  <a:pt x="74791" y="52424"/>
                </a:lnTo>
                <a:cubicBezTo>
                  <a:pt x="74657" y="51886"/>
                  <a:pt x="74496" y="51348"/>
                  <a:pt x="74334" y="50811"/>
                </a:cubicBezTo>
                <a:close/>
                <a:moveTo>
                  <a:pt x="76754" y="52236"/>
                </a:moveTo>
                <a:lnTo>
                  <a:pt x="76754" y="52639"/>
                </a:lnTo>
                <a:cubicBezTo>
                  <a:pt x="76754" y="52504"/>
                  <a:pt x="76727" y="52370"/>
                  <a:pt x="76700" y="52236"/>
                </a:cubicBezTo>
                <a:close/>
                <a:moveTo>
                  <a:pt x="37826" y="52236"/>
                </a:moveTo>
                <a:lnTo>
                  <a:pt x="37826" y="52236"/>
                </a:lnTo>
                <a:cubicBezTo>
                  <a:pt x="37799" y="52370"/>
                  <a:pt x="37772" y="52558"/>
                  <a:pt x="37745" y="52719"/>
                </a:cubicBezTo>
                <a:cubicBezTo>
                  <a:pt x="37745" y="52585"/>
                  <a:pt x="37718" y="52451"/>
                  <a:pt x="37718" y="52316"/>
                </a:cubicBezTo>
                <a:lnTo>
                  <a:pt x="37826" y="52236"/>
                </a:lnTo>
                <a:close/>
                <a:moveTo>
                  <a:pt x="81943" y="47800"/>
                </a:moveTo>
                <a:lnTo>
                  <a:pt x="82050" y="47880"/>
                </a:lnTo>
                <a:cubicBezTo>
                  <a:pt x="83072" y="49009"/>
                  <a:pt x="84066" y="50192"/>
                  <a:pt x="84980" y="51429"/>
                </a:cubicBezTo>
                <a:cubicBezTo>
                  <a:pt x="85115" y="51590"/>
                  <a:pt x="85222" y="51752"/>
                  <a:pt x="85330" y="51913"/>
                </a:cubicBezTo>
                <a:cubicBezTo>
                  <a:pt x="85303" y="52128"/>
                  <a:pt x="85276" y="52370"/>
                  <a:pt x="85249" y="52585"/>
                </a:cubicBezTo>
                <a:cubicBezTo>
                  <a:pt x="85249" y="52639"/>
                  <a:pt x="85222" y="52693"/>
                  <a:pt x="85222" y="52746"/>
                </a:cubicBezTo>
                <a:cubicBezTo>
                  <a:pt x="84550" y="51859"/>
                  <a:pt x="83932" y="50811"/>
                  <a:pt x="83367" y="49950"/>
                </a:cubicBezTo>
                <a:cubicBezTo>
                  <a:pt x="82883" y="49251"/>
                  <a:pt x="82400" y="48526"/>
                  <a:pt x="81943" y="47800"/>
                </a:cubicBezTo>
                <a:close/>
                <a:moveTo>
                  <a:pt x="57290" y="51295"/>
                </a:moveTo>
                <a:cubicBezTo>
                  <a:pt x="57424" y="51778"/>
                  <a:pt x="57532" y="52289"/>
                  <a:pt x="57693" y="52773"/>
                </a:cubicBezTo>
                <a:cubicBezTo>
                  <a:pt x="57451" y="52424"/>
                  <a:pt x="57182" y="52128"/>
                  <a:pt x="56914" y="51832"/>
                </a:cubicBezTo>
                <a:cubicBezTo>
                  <a:pt x="56994" y="51644"/>
                  <a:pt x="57129" y="51483"/>
                  <a:pt x="57263" y="51321"/>
                </a:cubicBezTo>
                <a:lnTo>
                  <a:pt x="57290" y="51295"/>
                </a:lnTo>
                <a:close/>
                <a:moveTo>
                  <a:pt x="75033" y="51590"/>
                </a:moveTo>
                <a:cubicBezTo>
                  <a:pt x="75033" y="51617"/>
                  <a:pt x="75060" y="51671"/>
                  <a:pt x="75087" y="51698"/>
                </a:cubicBezTo>
                <a:cubicBezTo>
                  <a:pt x="75114" y="51752"/>
                  <a:pt x="75141" y="51859"/>
                  <a:pt x="75195" y="51940"/>
                </a:cubicBezTo>
                <a:cubicBezTo>
                  <a:pt x="75114" y="52236"/>
                  <a:pt x="75060" y="52531"/>
                  <a:pt x="75006" y="52827"/>
                </a:cubicBezTo>
                <a:cubicBezTo>
                  <a:pt x="75006" y="52800"/>
                  <a:pt x="74980" y="52773"/>
                  <a:pt x="74980" y="52719"/>
                </a:cubicBezTo>
                <a:cubicBezTo>
                  <a:pt x="74953" y="52343"/>
                  <a:pt x="74980" y="51967"/>
                  <a:pt x="75033" y="51590"/>
                </a:cubicBezTo>
                <a:close/>
                <a:moveTo>
                  <a:pt x="71001" y="51725"/>
                </a:moveTo>
                <a:lnTo>
                  <a:pt x="71001" y="51940"/>
                </a:lnTo>
                <a:cubicBezTo>
                  <a:pt x="71001" y="51922"/>
                  <a:pt x="70995" y="51916"/>
                  <a:pt x="70987" y="51916"/>
                </a:cubicBezTo>
                <a:cubicBezTo>
                  <a:pt x="70971" y="51916"/>
                  <a:pt x="70947" y="51940"/>
                  <a:pt x="70947" y="51940"/>
                </a:cubicBezTo>
                <a:lnTo>
                  <a:pt x="71001" y="52612"/>
                </a:lnTo>
                <a:cubicBezTo>
                  <a:pt x="71001" y="52612"/>
                  <a:pt x="71028" y="52585"/>
                  <a:pt x="71028" y="52585"/>
                </a:cubicBezTo>
                <a:lnTo>
                  <a:pt x="71028" y="52585"/>
                </a:lnTo>
                <a:cubicBezTo>
                  <a:pt x="71001" y="52693"/>
                  <a:pt x="71001" y="52773"/>
                  <a:pt x="71028" y="52881"/>
                </a:cubicBezTo>
                <a:cubicBezTo>
                  <a:pt x="70920" y="52773"/>
                  <a:pt x="70813" y="52639"/>
                  <a:pt x="70705" y="52531"/>
                </a:cubicBezTo>
                <a:cubicBezTo>
                  <a:pt x="70813" y="52262"/>
                  <a:pt x="70893" y="51994"/>
                  <a:pt x="71001" y="51725"/>
                </a:cubicBezTo>
                <a:close/>
                <a:moveTo>
                  <a:pt x="54386" y="51805"/>
                </a:moveTo>
                <a:cubicBezTo>
                  <a:pt x="53983" y="52182"/>
                  <a:pt x="53580" y="52558"/>
                  <a:pt x="53204" y="52934"/>
                </a:cubicBezTo>
                <a:cubicBezTo>
                  <a:pt x="53204" y="52854"/>
                  <a:pt x="53230" y="52773"/>
                  <a:pt x="53230" y="52719"/>
                </a:cubicBezTo>
                <a:lnTo>
                  <a:pt x="53714" y="52316"/>
                </a:lnTo>
                <a:cubicBezTo>
                  <a:pt x="53929" y="52155"/>
                  <a:pt x="54144" y="51994"/>
                  <a:pt x="54386" y="51805"/>
                </a:cubicBezTo>
                <a:close/>
                <a:moveTo>
                  <a:pt x="102401" y="49090"/>
                </a:moveTo>
                <a:lnTo>
                  <a:pt x="102401" y="49090"/>
                </a:lnTo>
                <a:cubicBezTo>
                  <a:pt x="103181" y="49897"/>
                  <a:pt x="103934" y="50730"/>
                  <a:pt x="104606" y="51644"/>
                </a:cubicBezTo>
                <a:cubicBezTo>
                  <a:pt x="104579" y="51671"/>
                  <a:pt x="104579" y="51698"/>
                  <a:pt x="104579" y="51725"/>
                </a:cubicBezTo>
                <a:cubicBezTo>
                  <a:pt x="104579" y="52128"/>
                  <a:pt x="104579" y="52531"/>
                  <a:pt x="104579" y="52934"/>
                </a:cubicBezTo>
                <a:cubicBezTo>
                  <a:pt x="104310" y="52531"/>
                  <a:pt x="104068" y="52128"/>
                  <a:pt x="103799" y="51698"/>
                </a:cubicBezTo>
                <a:cubicBezTo>
                  <a:pt x="103369" y="50811"/>
                  <a:pt x="102885" y="49950"/>
                  <a:pt x="102401" y="49090"/>
                </a:cubicBezTo>
                <a:close/>
                <a:moveTo>
                  <a:pt x="71485" y="42907"/>
                </a:moveTo>
                <a:lnTo>
                  <a:pt x="71485" y="42907"/>
                </a:lnTo>
                <a:cubicBezTo>
                  <a:pt x="71431" y="43068"/>
                  <a:pt x="71404" y="43203"/>
                  <a:pt x="71377" y="43364"/>
                </a:cubicBezTo>
                <a:lnTo>
                  <a:pt x="71055" y="43767"/>
                </a:lnTo>
                <a:cubicBezTo>
                  <a:pt x="71028" y="43767"/>
                  <a:pt x="71001" y="43794"/>
                  <a:pt x="70974" y="43821"/>
                </a:cubicBezTo>
                <a:cubicBezTo>
                  <a:pt x="70651" y="44251"/>
                  <a:pt x="70302" y="44708"/>
                  <a:pt x="70006" y="45165"/>
                </a:cubicBezTo>
                <a:cubicBezTo>
                  <a:pt x="69011" y="46509"/>
                  <a:pt x="68070" y="47880"/>
                  <a:pt x="67183" y="49305"/>
                </a:cubicBezTo>
                <a:cubicBezTo>
                  <a:pt x="66511" y="50407"/>
                  <a:pt x="65839" y="51537"/>
                  <a:pt x="65221" y="52693"/>
                </a:cubicBezTo>
                <a:cubicBezTo>
                  <a:pt x="65167" y="52800"/>
                  <a:pt x="65113" y="52908"/>
                  <a:pt x="65033" y="53015"/>
                </a:cubicBezTo>
                <a:cubicBezTo>
                  <a:pt x="65006" y="52881"/>
                  <a:pt x="64979" y="52746"/>
                  <a:pt x="64979" y="52639"/>
                </a:cubicBezTo>
                <a:lnTo>
                  <a:pt x="65033" y="52639"/>
                </a:lnTo>
                <a:cubicBezTo>
                  <a:pt x="65086" y="52370"/>
                  <a:pt x="65167" y="52128"/>
                  <a:pt x="65248" y="51886"/>
                </a:cubicBezTo>
                <a:cubicBezTo>
                  <a:pt x="65570" y="51133"/>
                  <a:pt x="65893" y="50407"/>
                  <a:pt x="66269" y="49682"/>
                </a:cubicBezTo>
                <a:cubicBezTo>
                  <a:pt x="67183" y="48445"/>
                  <a:pt x="68097" y="47208"/>
                  <a:pt x="68984" y="45972"/>
                </a:cubicBezTo>
                <a:cubicBezTo>
                  <a:pt x="69495" y="45273"/>
                  <a:pt x="70463" y="44305"/>
                  <a:pt x="70893" y="43444"/>
                </a:cubicBezTo>
                <a:cubicBezTo>
                  <a:pt x="71081" y="43256"/>
                  <a:pt x="71270" y="43068"/>
                  <a:pt x="71485" y="42907"/>
                </a:cubicBezTo>
                <a:close/>
                <a:moveTo>
                  <a:pt x="79227" y="49735"/>
                </a:moveTo>
                <a:lnTo>
                  <a:pt x="79227" y="49735"/>
                </a:lnTo>
                <a:cubicBezTo>
                  <a:pt x="78636" y="50730"/>
                  <a:pt x="78125" y="51778"/>
                  <a:pt x="77695" y="52854"/>
                </a:cubicBezTo>
                <a:lnTo>
                  <a:pt x="77614" y="53069"/>
                </a:lnTo>
                <a:cubicBezTo>
                  <a:pt x="77614" y="52881"/>
                  <a:pt x="77587" y="52693"/>
                  <a:pt x="77560" y="52504"/>
                </a:cubicBezTo>
                <a:lnTo>
                  <a:pt x="77560" y="52477"/>
                </a:lnTo>
                <a:cubicBezTo>
                  <a:pt x="78044" y="51537"/>
                  <a:pt x="78609" y="50622"/>
                  <a:pt x="79227" y="49735"/>
                </a:cubicBezTo>
                <a:close/>
                <a:moveTo>
                  <a:pt x="86915" y="50314"/>
                </a:moveTo>
                <a:cubicBezTo>
                  <a:pt x="86952" y="50314"/>
                  <a:pt x="86960" y="50495"/>
                  <a:pt x="86916" y="50999"/>
                </a:cubicBezTo>
                <a:cubicBezTo>
                  <a:pt x="86889" y="51268"/>
                  <a:pt x="86862" y="51563"/>
                  <a:pt x="86835" y="51859"/>
                </a:cubicBezTo>
                <a:cubicBezTo>
                  <a:pt x="86755" y="52262"/>
                  <a:pt x="86674" y="52666"/>
                  <a:pt x="86593" y="53069"/>
                </a:cubicBezTo>
                <a:cubicBezTo>
                  <a:pt x="86486" y="52773"/>
                  <a:pt x="86352" y="52504"/>
                  <a:pt x="86190" y="52262"/>
                </a:cubicBezTo>
                <a:cubicBezTo>
                  <a:pt x="86298" y="51967"/>
                  <a:pt x="86405" y="51671"/>
                  <a:pt x="86513" y="51375"/>
                </a:cubicBezTo>
                <a:cubicBezTo>
                  <a:pt x="86639" y="51068"/>
                  <a:pt x="86838" y="50314"/>
                  <a:pt x="86915" y="50314"/>
                </a:cubicBezTo>
                <a:close/>
                <a:moveTo>
                  <a:pt x="75867" y="53150"/>
                </a:moveTo>
                <a:cubicBezTo>
                  <a:pt x="75867" y="53176"/>
                  <a:pt x="75840" y="53176"/>
                  <a:pt x="75840" y="53203"/>
                </a:cubicBezTo>
                <a:cubicBezTo>
                  <a:pt x="75840" y="53176"/>
                  <a:pt x="75840" y="53150"/>
                  <a:pt x="75867" y="53150"/>
                </a:cubicBezTo>
                <a:close/>
                <a:moveTo>
                  <a:pt x="85437" y="52047"/>
                </a:moveTo>
                <a:lnTo>
                  <a:pt x="85706" y="52477"/>
                </a:lnTo>
                <a:cubicBezTo>
                  <a:pt x="85653" y="52719"/>
                  <a:pt x="85626" y="52934"/>
                  <a:pt x="85572" y="53176"/>
                </a:cubicBezTo>
                <a:lnTo>
                  <a:pt x="85572" y="53203"/>
                </a:lnTo>
                <a:cubicBezTo>
                  <a:pt x="85491" y="53096"/>
                  <a:pt x="85411" y="52988"/>
                  <a:pt x="85330" y="52881"/>
                </a:cubicBezTo>
                <a:cubicBezTo>
                  <a:pt x="85330" y="52746"/>
                  <a:pt x="85357" y="52612"/>
                  <a:pt x="85357" y="52477"/>
                </a:cubicBezTo>
                <a:cubicBezTo>
                  <a:pt x="85357" y="52343"/>
                  <a:pt x="85384" y="52289"/>
                  <a:pt x="85384" y="52209"/>
                </a:cubicBezTo>
                <a:lnTo>
                  <a:pt x="85437" y="52047"/>
                </a:lnTo>
                <a:close/>
                <a:moveTo>
                  <a:pt x="82803" y="49977"/>
                </a:moveTo>
                <a:lnTo>
                  <a:pt x="83421" y="50864"/>
                </a:lnTo>
                <a:cubicBezTo>
                  <a:pt x="83932" y="51617"/>
                  <a:pt x="84550" y="52370"/>
                  <a:pt x="85115" y="53150"/>
                </a:cubicBezTo>
                <a:cubicBezTo>
                  <a:pt x="85115" y="53203"/>
                  <a:pt x="85088" y="53257"/>
                  <a:pt x="85088" y="53284"/>
                </a:cubicBezTo>
                <a:cubicBezTo>
                  <a:pt x="84819" y="52934"/>
                  <a:pt x="84523" y="52558"/>
                  <a:pt x="84281" y="52182"/>
                </a:cubicBezTo>
                <a:cubicBezTo>
                  <a:pt x="83744" y="51456"/>
                  <a:pt x="83260" y="50703"/>
                  <a:pt x="82803" y="49977"/>
                </a:cubicBezTo>
                <a:close/>
                <a:moveTo>
                  <a:pt x="64925" y="53042"/>
                </a:moveTo>
                <a:lnTo>
                  <a:pt x="64925" y="53230"/>
                </a:lnTo>
                <a:cubicBezTo>
                  <a:pt x="64925" y="53284"/>
                  <a:pt x="64871" y="53311"/>
                  <a:pt x="64844" y="53365"/>
                </a:cubicBezTo>
                <a:cubicBezTo>
                  <a:pt x="64817" y="53257"/>
                  <a:pt x="64871" y="53150"/>
                  <a:pt x="64871" y="53042"/>
                </a:cubicBezTo>
                <a:close/>
                <a:moveTo>
                  <a:pt x="85814" y="52693"/>
                </a:moveTo>
                <a:lnTo>
                  <a:pt x="85894" y="52827"/>
                </a:lnTo>
                <a:cubicBezTo>
                  <a:pt x="85841" y="52988"/>
                  <a:pt x="85787" y="53176"/>
                  <a:pt x="85733" y="53365"/>
                </a:cubicBezTo>
                <a:lnTo>
                  <a:pt x="85706" y="53365"/>
                </a:lnTo>
                <a:cubicBezTo>
                  <a:pt x="85733" y="53123"/>
                  <a:pt x="85787" y="52908"/>
                  <a:pt x="85814" y="52693"/>
                </a:cubicBezTo>
                <a:close/>
                <a:moveTo>
                  <a:pt x="85142" y="53176"/>
                </a:moveTo>
                <a:lnTo>
                  <a:pt x="85196" y="53230"/>
                </a:lnTo>
                <a:cubicBezTo>
                  <a:pt x="85196" y="53284"/>
                  <a:pt x="85196" y="53338"/>
                  <a:pt x="85169" y="53392"/>
                </a:cubicBezTo>
                <a:lnTo>
                  <a:pt x="85115" y="53338"/>
                </a:lnTo>
                <a:cubicBezTo>
                  <a:pt x="85115" y="53284"/>
                  <a:pt x="85142" y="53230"/>
                  <a:pt x="85142" y="53176"/>
                </a:cubicBezTo>
                <a:close/>
                <a:moveTo>
                  <a:pt x="96836" y="49171"/>
                </a:moveTo>
                <a:lnTo>
                  <a:pt x="96836" y="49171"/>
                </a:lnTo>
                <a:cubicBezTo>
                  <a:pt x="97455" y="50542"/>
                  <a:pt x="97939" y="51967"/>
                  <a:pt x="98315" y="53418"/>
                </a:cubicBezTo>
                <a:cubicBezTo>
                  <a:pt x="98288" y="53392"/>
                  <a:pt x="98261" y="53365"/>
                  <a:pt x="98261" y="53311"/>
                </a:cubicBezTo>
                <a:cubicBezTo>
                  <a:pt x="97858" y="51913"/>
                  <a:pt x="97374" y="50515"/>
                  <a:pt x="96836" y="49171"/>
                </a:cubicBezTo>
                <a:close/>
                <a:moveTo>
                  <a:pt x="105009" y="49171"/>
                </a:moveTo>
                <a:lnTo>
                  <a:pt x="105009" y="49171"/>
                </a:lnTo>
                <a:cubicBezTo>
                  <a:pt x="106138" y="49628"/>
                  <a:pt x="107213" y="50165"/>
                  <a:pt x="108262" y="50784"/>
                </a:cubicBezTo>
                <a:lnTo>
                  <a:pt x="108235" y="50784"/>
                </a:lnTo>
                <a:cubicBezTo>
                  <a:pt x="108585" y="50999"/>
                  <a:pt x="111273" y="52988"/>
                  <a:pt x="110923" y="53472"/>
                </a:cubicBezTo>
                <a:cubicBezTo>
                  <a:pt x="110574" y="53338"/>
                  <a:pt x="110225" y="53176"/>
                  <a:pt x="109902" y="52961"/>
                </a:cubicBezTo>
                <a:cubicBezTo>
                  <a:pt x="108907" y="52236"/>
                  <a:pt x="107886" y="51510"/>
                  <a:pt x="106837" y="50811"/>
                </a:cubicBezTo>
                <a:cubicBezTo>
                  <a:pt x="106246" y="50246"/>
                  <a:pt x="105627" y="49708"/>
                  <a:pt x="105009" y="49171"/>
                </a:cubicBezTo>
                <a:close/>
                <a:moveTo>
                  <a:pt x="55354" y="51241"/>
                </a:moveTo>
                <a:lnTo>
                  <a:pt x="55354" y="51241"/>
                </a:lnTo>
                <a:cubicBezTo>
                  <a:pt x="55005" y="51590"/>
                  <a:pt x="54682" y="51967"/>
                  <a:pt x="54333" y="52316"/>
                </a:cubicBezTo>
                <a:lnTo>
                  <a:pt x="53580" y="53042"/>
                </a:lnTo>
                <a:lnTo>
                  <a:pt x="53096" y="53526"/>
                </a:lnTo>
                <a:lnTo>
                  <a:pt x="53123" y="53338"/>
                </a:lnTo>
                <a:cubicBezTo>
                  <a:pt x="53526" y="52961"/>
                  <a:pt x="53929" y="52558"/>
                  <a:pt x="54333" y="52182"/>
                </a:cubicBezTo>
                <a:cubicBezTo>
                  <a:pt x="54682" y="51859"/>
                  <a:pt x="55005" y="51537"/>
                  <a:pt x="55354" y="51241"/>
                </a:cubicBezTo>
                <a:close/>
                <a:moveTo>
                  <a:pt x="52182" y="50999"/>
                </a:moveTo>
                <a:lnTo>
                  <a:pt x="52182" y="50999"/>
                </a:lnTo>
                <a:cubicBezTo>
                  <a:pt x="52128" y="51187"/>
                  <a:pt x="52101" y="51348"/>
                  <a:pt x="52048" y="51510"/>
                </a:cubicBezTo>
                <a:cubicBezTo>
                  <a:pt x="51996" y="51819"/>
                  <a:pt x="52240" y="52103"/>
                  <a:pt x="52568" y="52103"/>
                </a:cubicBezTo>
                <a:cubicBezTo>
                  <a:pt x="52583" y="52103"/>
                  <a:pt x="52597" y="52102"/>
                  <a:pt x="52612" y="52101"/>
                </a:cubicBezTo>
                <a:lnTo>
                  <a:pt x="52612" y="52101"/>
                </a:lnTo>
                <a:cubicBezTo>
                  <a:pt x="52074" y="52585"/>
                  <a:pt x="51537" y="53069"/>
                  <a:pt x="51026" y="53580"/>
                </a:cubicBezTo>
                <a:cubicBezTo>
                  <a:pt x="51187" y="53096"/>
                  <a:pt x="51349" y="52585"/>
                  <a:pt x="51537" y="52101"/>
                </a:cubicBezTo>
                <a:cubicBezTo>
                  <a:pt x="51565" y="52113"/>
                  <a:pt x="51595" y="52118"/>
                  <a:pt x="51625" y="52118"/>
                </a:cubicBezTo>
                <a:cubicBezTo>
                  <a:pt x="51735" y="52118"/>
                  <a:pt x="51844" y="52045"/>
                  <a:pt x="51886" y="51940"/>
                </a:cubicBezTo>
                <a:lnTo>
                  <a:pt x="52182" y="50999"/>
                </a:lnTo>
                <a:close/>
                <a:moveTo>
                  <a:pt x="59548" y="49547"/>
                </a:moveTo>
                <a:lnTo>
                  <a:pt x="59656" y="49816"/>
                </a:lnTo>
                <a:cubicBezTo>
                  <a:pt x="59683" y="51080"/>
                  <a:pt x="59790" y="52370"/>
                  <a:pt x="60005" y="53607"/>
                </a:cubicBezTo>
                <a:cubicBezTo>
                  <a:pt x="59898" y="53418"/>
                  <a:pt x="59817" y="53257"/>
                  <a:pt x="59763" y="53096"/>
                </a:cubicBezTo>
                <a:lnTo>
                  <a:pt x="59790" y="53096"/>
                </a:lnTo>
                <a:cubicBezTo>
                  <a:pt x="59683" y="52666"/>
                  <a:pt x="59575" y="52236"/>
                  <a:pt x="59441" y="51832"/>
                </a:cubicBezTo>
                <a:cubicBezTo>
                  <a:pt x="59414" y="51698"/>
                  <a:pt x="59387" y="51590"/>
                  <a:pt x="59360" y="51456"/>
                </a:cubicBezTo>
                <a:cubicBezTo>
                  <a:pt x="59279" y="51026"/>
                  <a:pt x="58984" y="50273"/>
                  <a:pt x="59010" y="49789"/>
                </a:cubicBezTo>
                <a:lnTo>
                  <a:pt x="59010" y="49789"/>
                </a:lnTo>
                <a:cubicBezTo>
                  <a:pt x="59061" y="49819"/>
                  <a:pt x="59115" y="49834"/>
                  <a:pt x="59169" y="49834"/>
                </a:cubicBezTo>
                <a:cubicBezTo>
                  <a:pt x="59258" y="49834"/>
                  <a:pt x="59347" y="49792"/>
                  <a:pt x="59414" y="49708"/>
                </a:cubicBezTo>
                <a:lnTo>
                  <a:pt x="59548" y="49547"/>
                </a:lnTo>
                <a:close/>
                <a:moveTo>
                  <a:pt x="56376" y="52585"/>
                </a:moveTo>
                <a:cubicBezTo>
                  <a:pt x="56457" y="52934"/>
                  <a:pt x="56537" y="53284"/>
                  <a:pt x="56645" y="53633"/>
                </a:cubicBezTo>
                <a:cubicBezTo>
                  <a:pt x="56537" y="53418"/>
                  <a:pt x="56430" y="53203"/>
                  <a:pt x="56295" y="52988"/>
                </a:cubicBezTo>
                <a:lnTo>
                  <a:pt x="56295" y="52988"/>
                </a:lnTo>
                <a:cubicBezTo>
                  <a:pt x="56302" y="52990"/>
                  <a:pt x="56309" y="52991"/>
                  <a:pt x="56316" y="52991"/>
                </a:cubicBezTo>
                <a:cubicBezTo>
                  <a:pt x="56409" y="52991"/>
                  <a:pt x="56449" y="52825"/>
                  <a:pt x="56349" y="52800"/>
                </a:cubicBezTo>
                <a:lnTo>
                  <a:pt x="56268" y="52773"/>
                </a:lnTo>
                <a:lnTo>
                  <a:pt x="56376" y="52585"/>
                </a:lnTo>
                <a:close/>
                <a:moveTo>
                  <a:pt x="40756" y="49708"/>
                </a:moveTo>
                <a:cubicBezTo>
                  <a:pt x="40756" y="49950"/>
                  <a:pt x="40729" y="50192"/>
                  <a:pt x="40729" y="50407"/>
                </a:cubicBezTo>
                <a:cubicBezTo>
                  <a:pt x="40541" y="51026"/>
                  <a:pt x="40353" y="51617"/>
                  <a:pt x="40219" y="52236"/>
                </a:cubicBezTo>
                <a:cubicBezTo>
                  <a:pt x="40057" y="52719"/>
                  <a:pt x="39896" y="53176"/>
                  <a:pt x="39762" y="53660"/>
                </a:cubicBezTo>
                <a:lnTo>
                  <a:pt x="39762" y="53633"/>
                </a:lnTo>
                <a:cubicBezTo>
                  <a:pt x="39950" y="52424"/>
                  <a:pt x="40165" y="51187"/>
                  <a:pt x="40380" y="49977"/>
                </a:cubicBezTo>
                <a:lnTo>
                  <a:pt x="40756" y="49708"/>
                </a:lnTo>
                <a:close/>
                <a:moveTo>
                  <a:pt x="58159" y="50634"/>
                </a:moveTo>
                <a:cubicBezTo>
                  <a:pt x="58242" y="50634"/>
                  <a:pt x="58384" y="50801"/>
                  <a:pt x="58607" y="51214"/>
                </a:cubicBezTo>
                <a:lnTo>
                  <a:pt x="58715" y="51456"/>
                </a:lnTo>
                <a:cubicBezTo>
                  <a:pt x="58822" y="52182"/>
                  <a:pt x="58930" y="52908"/>
                  <a:pt x="59037" y="53660"/>
                </a:cubicBezTo>
                <a:lnTo>
                  <a:pt x="59037" y="53687"/>
                </a:lnTo>
                <a:cubicBezTo>
                  <a:pt x="58795" y="53203"/>
                  <a:pt x="58527" y="52719"/>
                  <a:pt x="58231" y="52262"/>
                </a:cubicBezTo>
                <a:cubicBezTo>
                  <a:pt x="58082" y="51480"/>
                  <a:pt x="57972" y="50634"/>
                  <a:pt x="58159" y="50634"/>
                </a:cubicBezTo>
                <a:close/>
                <a:moveTo>
                  <a:pt x="37261" y="51483"/>
                </a:moveTo>
                <a:lnTo>
                  <a:pt x="37261" y="51698"/>
                </a:lnTo>
                <a:cubicBezTo>
                  <a:pt x="35971" y="52424"/>
                  <a:pt x="34680" y="53123"/>
                  <a:pt x="33336" y="53741"/>
                </a:cubicBezTo>
                <a:cubicBezTo>
                  <a:pt x="34250" y="53123"/>
                  <a:pt x="35164" y="52531"/>
                  <a:pt x="36105" y="51967"/>
                </a:cubicBezTo>
                <a:lnTo>
                  <a:pt x="36105" y="51940"/>
                </a:lnTo>
                <a:cubicBezTo>
                  <a:pt x="36482" y="51805"/>
                  <a:pt x="36885" y="51644"/>
                  <a:pt x="37261" y="51483"/>
                </a:cubicBezTo>
                <a:close/>
                <a:moveTo>
                  <a:pt x="85276" y="53338"/>
                </a:moveTo>
                <a:lnTo>
                  <a:pt x="85464" y="53633"/>
                </a:lnTo>
                <a:cubicBezTo>
                  <a:pt x="85464" y="53687"/>
                  <a:pt x="85464" y="53741"/>
                  <a:pt x="85464" y="53768"/>
                </a:cubicBezTo>
                <a:cubicBezTo>
                  <a:pt x="85384" y="53687"/>
                  <a:pt x="85330" y="53580"/>
                  <a:pt x="85249" y="53499"/>
                </a:cubicBezTo>
                <a:lnTo>
                  <a:pt x="85276" y="53338"/>
                </a:lnTo>
                <a:close/>
                <a:moveTo>
                  <a:pt x="61806" y="52451"/>
                </a:moveTo>
                <a:lnTo>
                  <a:pt x="61806" y="52451"/>
                </a:lnTo>
                <a:cubicBezTo>
                  <a:pt x="61941" y="52719"/>
                  <a:pt x="62048" y="52961"/>
                  <a:pt x="62156" y="53203"/>
                </a:cubicBezTo>
                <a:cubicBezTo>
                  <a:pt x="62183" y="53392"/>
                  <a:pt x="62210" y="53580"/>
                  <a:pt x="62263" y="53795"/>
                </a:cubicBezTo>
                <a:cubicBezTo>
                  <a:pt x="62210" y="53687"/>
                  <a:pt x="62156" y="53580"/>
                  <a:pt x="62102" y="53472"/>
                </a:cubicBezTo>
                <a:cubicBezTo>
                  <a:pt x="62022" y="53284"/>
                  <a:pt x="61941" y="53069"/>
                  <a:pt x="61887" y="52881"/>
                </a:cubicBezTo>
                <a:lnTo>
                  <a:pt x="61806" y="52451"/>
                </a:lnTo>
                <a:close/>
                <a:moveTo>
                  <a:pt x="74953" y="53633"/>
                </a:moveTo>
                <a:lnTo>
                  <a:pt x="74953" y="53795"/>
                </a:lnTo>
                <a:lnTo>
                  <a:pt x="74872" y="53660"/>
                </a:lnTo>
                <a:cubicBezTo>
                  <a:pt x="74899" y="53660"/>
                  <a:pt x="74926" y="53633"/>
                  <a:pt x="74953" y="53633"/>
                </a:cubicBezTo>
                <a:close/>
                <a:moveTo>
                  <a:pt x="71700" y="48633"/>
                </a:moveTo>
                <a:lnTo>
                  <a:pt x="71700" y="48660"/>
                </a:lnTo>
                <a:cubicBezTo>
                  <a:pt x="72264" y="49574"/>
                  <a:pt x="72802" y="50515"/>
                  <a:pt x="73340" y="51456"/>
                </a:cubicBezTo>
                <a:cubicBezTo>
                  <a:pt x="73582" y="52236"/>
                  <a:pt x="73824" y="53015"/>
                  <a:pt x="74012" y="53822"/>
                </a:cubicBezTo>
                <a:cubicBezTo>
                  <a:pt x="73232" y="52477"/>
                  <a:pt x="72399" y="51214"/>
                  <a:pt x="71538" y="49923"/>
                </a:cubicBezTo>
                <a:lnTo>
                  <a:pt x="71538" y="49843"/>
                </a:lnTo>
                <a:lnTo>
                  <a:pt x="71538" y="49144"/>
                </a:lnTo>
                <a:cubicBezTo>
                  <a:pt x="71619" y="48929"/>
                  <a:pt x="71673" y="48767"/>
                  <a:pt x="71700" y="48633"/>
                </a:cubicBezTo>
                <a:close/>
                <a:moveTo>
                  <a:pt x="42344" y="51035"/>
                </a:moveTo>
                <a:lnTo>
                  <a:pt x="42344" y="51035"/>
                </a:lnTo>
                <a:cubicBezTo>
                  <a:pt x="42039" y="52024"/>
                  <a:pt x="41733" y="52990"/>
                  <a:pt x="41428" y="53956"/>
                </a:cubicBezTo>
                <a:cubicBezTo>
                  <a:pt x="41685" y="52982"/>
                  <a:pt x="41990" y="52008"/>
                  <a:pt x="42344" y="51035"/>
                </a:cubicBezTo>
                <a:close/>
                <a:moveTo>
                  <a:pt x="43633" y="50596"/>
                </a:moveTo>
                <a:cubicBezTo>
                  <a:pt x="43660" y="51725"/>
                  <a:pt x="43660" y="52854"/>
                  <a:pt x="43633" y="53956"/>
                </a:cubicBezTo>
                <a:cubicBezTo>
                  <a:pt x="43552" y="53472"/>
                  <a:pt x="43472" y="52961"/>
                  <a:pt x="43418" y="52477"/>
                </a:cubicBezTo>
                <a:cubicBezTo>
                  <a:pt x="43445" y="51994"/>
                  <a:pt x="43472" y="51537"/>
                  <a:pt x="43472" y="51053"/>
                </a:cubicBezTo>
                <a:cubicBezTo>
                  <a:pt x="43525" y="50918"/>
                  <a:pt x="43579" y="50757"/>
                  <a:pt x="43633" y="50596"/>
                </a:cubicBezTo>
                <a:close/>
                <a:moveTo>
                  <a:pt x="61000" y="51913"/>
                </a:moveTo>
                <a:cubicBezTo>
                  <a:pt x="61107" y="52585"/>
                  <a:pt x="61242" y="53257"/>
                  <a:pt x="61376" y="53956"/>
                </a:cubicBezTo>
                <a:cubicBezTo>
                  <a:pt x="61296" y="53741"/>
                  <a:pt x="61215" y="53526"/>
                  <a:pt x="61107" y="53284"/>
                </a:cubicBezTo>
                <a:cubicBezTo>
                  <a:pt x="61030" y="52817"/>
                  <a:pt x="60952" y="52401"/>
                  <a:pt x="60874" y="51986"/>
                </a:cubicBezTo>
                <a:lnTo>
                  <a:pt x="60874" y="51986"/>
                </a:lnTo>
                <a:cubicBezTo>
                  <a:pt x="60903" y="51961"/>
                  <a:pt x="60951" y="51937"/>
                  <a:pt x="61000" y="51913"/>
                </a:cubicBezTo>
                <a:close/>
                <a:moveTo>
                  <a:pt x="75625" y="53123"/>
                </a:moveTo>
                <a:lnTo>
                  <a:pt x="75652" y="53284"/>
                </a:lnTo>
                <a:lnTo>
                  <a:pt x="75679" y="53365"/>
                </a:lnTo>
                <a:cubicBezTo>
                  <a:pt x="75625" y="53472"/>
                  <a:pt x="75598" y="53607"/>
                  <a:pt x="75544" y="53714"/>
                </a:cubicBezTo>
                <a:cubicBezTo>
                  <a:pt x="75527" y="53766"/>
                  <a:pt x="75577" y="53796"/>
                  <a:pt x="75621" y="53796"/>
                </a:cubicBezTo>
                <a:cubicBezTo>
                  <a:pt x="75646" y="53796"/>
                  <a:pt x="75669" y="53787"/>
                  <a:pt x="75679" y="53768"/>
                </a:cubicBezTo>
                <a:lnTo>
                  <a:pt x="75732" y="53580"/>
                </a:lnTo>
                <a:lnTo>
                  <a:pt x="75732" y="53607"/>
                </a:lnTo>
                <a:cubicBezTo>
                  <a:pt x="75705" y="53741"/>
                  <a:pt x="75652" y="53849"/>
                  <a:pt x="75625" y="53983"/>
                </a:cubicBezTo>
                <a:cubicBezTo>
                  <a:pt x="75571" y="53875"/>
                  <a:pt x="75544" y="53795"/>
                  <a:pt x="75490" y="53687"/>
                </a:cubicBezTo>
                <a:cubicBezTo>
                  <a:pt x="75517" y="53499"/>
                  <a:pt x="75544" y="53311"/>
                  <a:pt x="75625" y="53123"/>
                </a:cubicBezTo>
                <a:close/>
                <a:moveTo>
                  <a:pt x="81593" y="53203"/>
                </a:moveTo>
                <a:lnTo>
                  <a:pt x="81727" y="53338"/>
                </a:lnTo>
                <a:cubicBezTo>
                  <a:pt x="81754" y="53392"/>
                  <a:pt x="81808" y="53445"/>
                  <a:pt x="81862" y="53472"/>
                </a:cubicBezTo>
                <a:cubicBezTo>
                  <a:pt x="81808" y="53526"/>
                  <a:pt x="81781" y="53580"/>
                  <a:pt x="81808" y="53633"/>
                </a:cubicBezTo>
                <a:cubicBezTo>
                  <a:pt x="81889" y="53768"/>
                  <a:pt x="81969" y="53875"/>
                  <a:pt x="82050" y="54010"/>
                </a:cubicBezTo>
                <a:lnTo>
                  <a:pt x="81808" y="53795"/>
                </a:lnTo>
                <a:cubicBezTo>
                  <a:pt x="81754" y="53687"/>
                  <a:pt x="81701" y="53607"/>
                  <a:pt x="81620" y="53553"/>
                </a:cubicBezTo>
                <a:cubicBezTo>
                  <a:pt x="81620" y="53445"/>
                  <a:pt x="81620" y="53311"/>
                  <a:pt x="81593" y="53203"/>
                </a:cubicBezTo>
                <a:close/>
                <a:moveTo>
                  <a:pt x="88422" y="51321"/>
                </a:moveTo>
                <a:lnTo>
                  <a:pt x="88529" y="51456"/>
                </a:lnTo>
                <a:cubicBezTo>
                  <a:pt x="88771" y="51778"/>
                  <a:pt x="88986" y="52101"/>
                  <a:pt x="89201" y="52424"/>
                </a:cubicBezTo>
                <a:cubicBezTo>
                  <a:pt x="89147" y="52424"/>
                  <a:pt x="89094" y="52504"/>
                  <a:pt x="89094" y="52585"/>
                </a:cubicBezTo>
                <a:cubicBezTo>
                  <a:pt x="89121" y="53069"/>
                  <a:pt x="89147" y="53553"/>
                  <a:pt x="89174" y="54037"/>
                </a:cubicBezTo>
                <a:cubicBezTo>
                  <a:pt x="89067" y="53365"/>
                  <a:pt x="88959" y="52693"/>
                  <a:pt x="88852" y="52020"/>
                </a:cubicBezTo>
                <a:cubicBezTo>
                  <a:pt x="88840" y="51919"/>
                  <a:pt x="88773" y="51874"/>
                  <a:pt x="88700" y="51874"/>
                </a:cubicBezTo>
                <a:cubicBezTo>
                  <a:pt x="88598" y="51874"/>
                  <a:pt x="88487" y="51960"/>
                  <a:pt x="88502" y="52101"/>
                </a:cubicBezTo>
                <a:lnTo>
                  <a:pt x="88502" y="52209"/>
                </a:lnTo>
                <a:lnTo>
                  <a:pt x="88422" y="52209"/>
                </a:lnTo>
                <a:lnTo>
                  <a:pt x="88422" y="51321"/>
                </a:lnTo>
                <a:close/>
                <a:moveTo>
                  <a:pt x="104901" y="52719"/>
                </a:moveTo>
                <a:cubicBezTo>
                  <a:pt x="105009" y="53015"/>
                  <a:pt x="105170" y="53445"/>
                  <a:pt x="105197" y="53553"/>
                </a:cubicBezTo>
                <a:cubicBezTo>
                  <a:pt x="105224" y="53633"/>
                  <a:pt x="105278" y="53768"/>
                  <a:pt x="105332" y="53875"/>
                </a:cubicBezTo>
                <a:lnTo>
                  <a:pt x="105332" y="54037"/>
                </a:lnTo>
                <a:lnTo>
                  <a:pt x="105063" y="53660"/>
                </a:lnTo>
                <a:lnTo>
                  <a:pt x="104901" y="53445"/>
                </a:lnTo>
                <a:cubicBezTo>
                  <a:pt x="104901" y="53188"/>
                  <a:pt x="104901" y="52930"/>
                  <a:pt x="104901" y="52719"/>
                </a:cubicBezTo>
                <a:close/>
                <a:moveTo>
                  <a:pt x="89578" y="51483"/>
                </a:moveTo>
                <a:lnTo>
                  <a:pt x="89578" y="51483"/>
                </a:lnTo>
                <a:cubicBezTo>
                  <a:pt x="89954" y="51913"/>
                  <a:pt x="90330" y="52343"/>
                  <a:pt x="90734" y="52746"/>
                </a:cubicBezTo>
                <a:cubicBezTo>
                  <a:pt x="91029" y="53176"/>
                  <a:pt x="91325" y="53633"/>
                  <a:pt x="91648" y="54064"/>
                </a:cubicBezTo>
                <a:cubicBezTo>
                  <a:pt x="91621" y="54037"/>
                  <a:pt x="91594" y="54010"/>
                  <a:pt x="91567" y="54010"/>
                </a:cubicBezTo>
                <a:lnTo>
                  <a:pt x="90949" y="53150"/>
                </a:lnTo>
                <a:cubicBezTo>
                  <a:pt x="90913" y="53102"/>
                  <a:pt x="90868" y="53081"/>
                  <a:pt x="90823" y="53081"/>
                </a:cubicBezTo>
                <a:cubicBezTo>
                  <a:pt x="90766" y="53081"/>
                  <a:pt x="90710" y="53116"/>
                  <a:pt x="90680" y="53176"/>
                </a:cubicBezTo>
                <a:cubicBezTo>
                  <a:pt x="90330" y="52585"/>
                  <a:pt x="89954" y="52047"/>
                  <a:pt x="89578" y="51483"/>
                </a:cubicBezTo>
                <a:close/>
                <a:moveTo>
                  <a:pt x="90142" y="50381"/>
                </a:moveTo>
                <a:cubicBezTo>
                  <a:pt x="90707" y="50918"/>
                  <a:pt x="91271" y="51483"/>
                  <a:pt x="91809" y="52047"/>
                </a:cubicBezTo>
                <a:cubicBezTo>
                  <a:pt x="92185" y="52477"/>
                  <a:pt x="92589" y="52908"/>
                  <a:pt x="92965" y="53338"/>
                </a:cubicBezTo>
                <a:cubicBezTo>
                  <a:pt x="93216" y="53643"/>
                  <a:pt x="93660" y="54116"/>
                  <a:pt x="93654" y="54116"/>
                </a:cubicBezTo>
                <a:cubicBezTo>
                  <a:pt x="93651" y="54116"/>
                  <a:pt x="93537" y="54000"/>
                  <a:pt x="93234" y="53687"/>
                </a:cubicBezTo>
                <a:lnTo>
                  <a:pt x="93073" y="53526"/>
                </a:lnTo>
                <a:cubicBezTo>
                  <a:pt x="92158" y="52558"/>
                  <a:pt x="91218" y="51644"/>
                  <a:pt x="90250" y="50757"/>
                </a:cubicBezTo>
                <a:cubicBezTo>
                  <a:pt x="90223" y="50622"/>
                  <a:pt x="90169" y="50515"/>
                  <a:pt x="90142" y="50381"/>
                </a:cubicBezTo>
                <a:close/>
                <a:moveTo>
                  <a:pt x="57669" y="51626"/>
                </a:moveTo>
                <a:cubicBezTo>
                  <a:pt x="57726" y="51626"/>
                  <a:pt x="57835" y="51763"/>
                  <a:pt x="57962" y="51967"/>
                </a:cubicBezTo>
                <a:lnTo>
                  <a:pt x="57989" y="51967"/>
                </a:lnTo>
                <a:cubicBezTo>
                  <a:pt x="58056" y="52435"/>
                  <a:pt x="58141" y="52921"/>
                  <a:pt x="58230" y="53395"/>
                </a:cubicBezTo>
                <a:lnTo>
                  <a:pt x="58230" y="53395"/>
                </a:lnTo>
                <a:cubicBezTo>
                  <a:pt x="58151" y="52955"/>
                  <a:pt x="58076" y="52515"/>
                  <a:pt x="58016" y="52074"/>
                </a:cubicBezTo>
                <a:cubicBezTo>
                  <a:pt x="58043" y="52074"/>
                  <a:pt x="58070" y="52128"/>
                  <a:pt x="58096" y="52182"/>
                </a:cubicBezTo>
                <a:lnTo>
                  <a:pt x="58096" y="52236"/>
                </a:lnTo>
                <a:cubicBezTo>
                  <a:pt x="58204" y="52881"/>
                  <a:pt x="58338" y="53526"/>
                  <a:pt x="58527" y="54171"/>
                </a:cubicBezTo>
                <a:lnTo>
                  <a:pt x="58312" y="53849"/>
                </a:lnTo>
                <a:cubicBezTo>
                  <a:pt x="58301" y="53793"/>
                  <a:pt x="58291" y="53738"/>
                  <a:pt x="58281" y="53683"/>
                </a:cubicBezTo>
                <a:lnTo>
                  <a:pt x="58281" y="53683"/>
                </a:lnTo>
                <a:cubicBezTo>
                  <a:pt x="58282" y="53684"/>
                  <a:pt x="58284" y="53686"/>
                  <a:pt x="58285" y="53687"/>
                </a:cubicBezTo>
                <a:cubicBezTo>
                  <a:pt x="58266" y="53591"/>
                  <a:pt x="58248" y="53493"/>
                  <a:pt x="58230" y="53395"/>
                </a:cubicBezTo>
                <a:lnTo>
                  <a:pt x="58230" y="53395"/>
                </a:lnTo>
                <a:cubicBezTo>
                  <a:pt x="58247" y="53491"/>
                  <a:pt x="58264" y="53587"/>
                  <a:pt x="58281" y="53683"/>
                </a:cubicBezTo>
                <a:lnTo>
                  <a:pt x="58281" y="53683"/>
                </a:lnTo>
                <a:cubicBezTo>
                  <a:pt x="58148" y="53496"/>
                  <a:pt x="58042" y="53309"/>
                  <a:pt x="57908" y="53123"/>
                </a:cubicBezTo>
                <a:cubicBezTo>
                  <a:pt x="57828" y="52827"/>
                  <a:pt x="57774" y="52531"/>
                  <a:pt x="57720" y="52236"/>
                </a:cubicBezTo>
                <a:cubicBezTo>
                  <a:pt x="57607" y="51796"/>
                  <a:pt x="57605" y="51626"/>
                  <a:pt x="57669" y="51626"/>
                </a:cubicBezTo>
                <a:close/>
                <a:moveTo>
                  <a:pt x="58822" y="51671"/>
                </a:moveTo>
                <a:lnTo>
                  <a:pt x="58903" y="51805"/>
                </a:lnTo>
                <a:cubicBezTo>
                  <a:pt x="58984" y="52128"/>
                  <a:pt x="59037" y="52451"/>
                  <a:pt x="59118" y="52800"/>
                </a:cubicBezTo>
                <a:lnTo>
                  <a:pt x="59091" y="52800"/>
                </a:lnTo>
                <a:lnTo>
                  <a:pt x="59118" y="52961"/>
                </a:lnTo>
                <a:cubicBezTo>
                  <a:pt x="59172" y="53365"/>
                  <a:pt x="59226" y="53768"/>
                  <a:pt x="59279" y="54171"/>
                </a:cubicBezTo>
                <a:cubicBezTo>
                  <a:pt x="59252" y="54091"/>
                  <a:pt x="59199" y="54010"/>
                  <a:pt x="59172" y="53929"/>
                </a:cubicBezTo>
                <a:cubicBezTo>
                  <a:pt x="59037" y="53176"/>
                  <a:pt x="58930" y="52424"/>
                  <a:pt x="58822" y="51671"/>
                </a:cubicBezTo>
                <a:close/>
                <a:moveTo>
                  <a:pt x="85948" y="52908"/>
                </a:moveTo>
                <a:cubicBezTo>
                  <a:pt x="86136" y="53203"/>
                  <a:pt x="86298" y="53499"/>
                  <a:pt x="86432" y="53795"/>
                </a:cubicBezTo>
                <a:lnTo>
                  <a:pt x="86432" y="53822"/>
                </a:lnTo>
                <a:lnTo>
                  <a:pt x="86405" y="54171"/>
                </a:lnTo>
                <a:cubicBezTo>
                  <a:pt x="86352" y="54091"/>
                  <a:pt x="86271" y="54010"/>
                  <a:pt x="86217" y="53875"/>
                </a:cubicBezTo>
                <a:cubicBezTo>
                  <a:pt x="86056" y="53741"/>
                  <a:pt x="85921" y="53607"/>
                  <a:pt x="85787" y="53472"/>
                </a:cubicBezTo>
                <a:cubicBezTo>
                  <a:pt x="85841" y="53338"/>
                  <a:pt x="85868" y="53203"/>
                  <a:pt x="85921" y="53069"/>
                </a:cubicBezTo>
                <a:lnTo>
                  <a:pt x="85948" y="52908"/>
                </a:lnTo>
                <a:close/>
                <a:moveTo>
                  <a:pt x="44574" y="47853"/>
                </a:moveTo>
                <a:cubicBezTo>
                  <a:pt x="44601" y="49977"/>
                  <a:pt x="44654" y="52101"/>
                  <a:pt x="44708" y="54225"/>
                </a:cubicBezTo>
                <a:cubicBezTo>
                  <a:pt x="44386" y="52934"/>
                  <a:pt x="44144" y="51617"/>
                  <a:pt x="43982" y="50300"/>
                </a:cubicBezTo>
                <a:lnTo>
                  <a:pt x="43955" y="49520"/>
                </a:lnTo>
                <a:cubicBezTo>
                  <a:pt x="44144" y="48983"/>
                  <a:pt x="44305" y="48445"/>
                  <a:pt x="44439" y="47907"/>
                </a:cubicBezTo>
                <a:lnTo>
                  <a:pt x="44574" y="47853"/>
                </a:lnTo>
                <a:close/>
                <a:moveTo>
                  <a:pt x="50408" y="54064"/>
                </a:moveTo>
                <a:cubicBezTo>
                  <a:pt x="50434" y="54091"/>
                  <a:pt x="50461" y="54091"/>
                  <a:pt x="50488" y="54117"/>
                </a:cubicBezTo>
                <a:lnTo>
                  <a:pt x="50354" y="54252"/>
                </a:lnTo>
                <a:cubicBezTo>
                  <a:pt x="50381" y="54198"/>
                  <a:pt x="50381" y="54117"/>
                  <a:pt x="50408" y="54064"/>
                </a:cubicBezTo>
                <a:close/>
                <a:moveTo>
                  <a:pt x="80114" y="48983"/>
                </a:moveTo>
                <a:cubicBezTo>
                  <a:pt x="80168" y="49359"/>
                  <a:pt x="80222" y="49735"/>
                  <a:pt x="80303" y="50112"/>
                </a:cubicBezTo>
                <a:cubicBezTo>
                  <a:pt x="80276" y="50085"/>
                  <a:pt x="80276" y="50085"/>
                  <a:pt x="80276" y="50058"/>
                </a:cubicBezTo>
                <a:cubicBezTo>
                  <a:pt x="80276" y="49977"/>
                  <a:pt x="80195" y="49897"/>
                  <a:pt x="80114" y="49897"/>
                </a:cubicBezTo>
                <a:lnTo>
                  <a:pt x="80195" y="49708"/>
                </a:lnTo>
                <a:cubicBezTo>
                  <a:pt x="80251" y="49559"/>
                  <a:pt x="80126" y="49449"/>
                  <a:pt x="80008" y="49449"/>
                </a:cubicBezTo>
                <a:cubicBezTo>
                  <a:pt x="79956" y="49449"/>
                  <a:pt x="79905" y="49471"/>
                  <a:pt x="79872" y="49520"/>
                </a:cubicBezTo>
                <a:lnTo>
                  <a:pt x="79872" y="49547"/>
                </a:lnTo>
                <a:cubicBezTo>
                  <a:pt x="78824" y="50918"/>
                  <a:pt x="78286" y="52612"/>
                  <a:pt x="77722" y="54252"/>
                </a:cubicBezTo>
                <a:cubicBezTo>
                  <a:pt x="77722" y="53983"/>
                  <a:pt x="77695" y="53741"/>
                  <a:pt x="77668" y="53499"/>
                </a:cubicBezTo>
                <a:cubicBezTo>
                  <a:pt x="78259" y="51886"/>
                  <a:pt x="79093" y="50381"/>
                  <a:pt x="80114" y="48983"/>
                </a:cubicBezTo>
                <a:close/>
                <a:moveTo>
                  <a:pt x="64522" y="51994"/>
                </a:moveTo>
                <a:cubicBezTo>
                  <a:pt x="64522" y="52289"/>
                  <a:pt x="64522" y="52585"/>
                  <a:pt x="64549" y="52881"/>
                </a:cubicBezTo>
                <a:cubicBezTo>
                  <a:pt x="64387" y="53392"/>
                  <a:pt x="64199" y="53902"/>
                  <a:pt x="64065" y="54440"/>
                </a:cubicBezTo>
                <a:cubicBezTo>
                  <a:pt x="64065" y="54252"/>
                  <a:pt x="64038" y="54064"/>
                  <a:pt x="64011" y="53875"/>
                </a:cubicBezTo>
                <a:cubicBezTo>
                  <a:pt x="64065" y="53822"/>
                  <a:pt x="64092" y="53741"/>
                  <a:pt x="64092" y="53660"/>
                </a:cubicBezTo>
                <a:lnTo>
                  <a:pt x="64092" y="52370"/>
                </a:lnTo>
                <a:cubicBezTo>
                  <a:pt x="64172" y="52370"/>
                  <a:pt x="64253" y="52316"/>
                  <a:pt x="64307" y="52262"/>
                </a:cubicBezTo>
                <a:lnTo>
                  <a:pt x="64522" y="51994"/>
                </a:lnTo>
                <a:close/>
                <a:moveTo>
                  <a:pt x="81701" y="49651"/>
                </a:moveTo>
                <a:cubicBezTo>
                  <a:pt x="81747" y="49651"/>
                  <a:pt x="82397" y="50474"/>
                  <a:pt x="82588" y="50703"/>
                </a:cubicBezTo>
                <a:cubicBezTo>
                  <a:pt x="83125" y="51348"/>
                  <a:pt x="83636" y="51994"/>
                  <a:pt x="84147" y="52693"/>
                </a:cubicBezTo>
                <a:cubicBezTo>
                  <a:pt x="84201" y="52746"/>
                  <a:pt x="84523" y="53284"/>
                  <a:pt x="84927" y="53956"/>
                </a:cubicBezTo>
                <a:lnTo>
                  <a:pt x="84927" y="53983"/>
                </a:lnTo>
                <a:cubicBezTo>
                  <a:pt x="84900" y="54171"/>
                  <a:pt x="84846" y="54359"/>
                  <a:pt x="84819" y="54521"/>
                </a:cubicBezTo>
                <a:cubicBezTo>
                  <a:pt x="83798" y="53123"/>
                  <a:pt x="82991" y="51590"/>
                  <a:pt x="82023" y="50165"/>
                </a:cubicBezTo>
                <a:cubicBezTo>
                  <a:pt x="81765" y="49790"/>
                  <a:pt x="81682" y="49651"/>
                  <a:pt x="81701" y="49651"/>
                </a:cubicBezTo>
                <a:close/>
                <a:moveTo>
                  <a:pt x="53146" y="54221"/>
                </a:moveTo>
                <a:lnTo>
                  <a:pt x="52854" y="54548"/>
                </a:lnTo>
                <a:lnTo>
                  <a:pt x="52854" y="54548"/>
                </a:lnTo>
                <a:lnTo>
                  <a:pt x="52881" y="54467"/>
                </a:lnTo>
                <a:cubicBezTo>
                  <a:pt x="52977" y="54387"/>
                  <a:pt x="53063" y="54307"/>
                  <a:pt x="53146" y="54221"/>
                </a:cubicBezTo>
                <a:close/>
                <a:moveTo>
                  <a:pt x="50031" y="46052"/>
                </a:moveTo>
                <a:lnTo>
                  <a:pt x="50031" y="46052"/>
                </a:lnTo>
                <a:cubicBezTo>
                  <a:pt x="49951" y="46966"/>
                  <a:pt x="49816" y="47880"/>
                  <a:pt x="49682" y="48794"/>
                </a:cubicBezTo>
                <a:cubicBezTo>
                  <a:pt x="49520" y="49843"/>
                  <a:pt x="49332" y="50864"/>
                  <a:pt x="49117" y="51913"/>
                </a:cubicBezTo>
                <a:lnTo>
                  <a:pt x="48284" y="54574"/>
                </a:lnTo>
                <a:cubicBezTo>
                  <a:pt x="48633" y="52343"/>
                  <a:pt x="49090" y="50112"/>
                  <a:pt x="49628" y="47934"/>
                </a:cubicBezTo>
                <a:cubicBezTo>
                  <a:pt x="49762" y="47343"/>
                  <a:pt x="49924" y="46617"/>
                  <a:pt x="50031" y="46052"/>
                </a:cubicBezTo>
                <a:close/>
                <a:moveTo>
                  <a:pt x="80948" y="47423"/>
                </a:moveTo>
                <a:lnTo>
                  <a:pt x="80948" y="47423"/>
                </a:lnTo>
                <a:cubicBezTo>
                  <a:pt x="81539" y="48499"/>
                  <a:pt x="82158" y="49547"/>
                  <a:pt x="82803" y="50569"/>
                </a:cubicBezTo>
                <a:cubicBezTo>
                  <a:pt x="82373" y="50058"/>
                  <a:pt x="81916" y="49574"/>
                  <a:pt x="81459" y="49090"/>
                </a:cubicBezTo>
                <a:cubicBezTo>
                  <a:pt x="81428" y="49059"/>
                  <a:pt x="81388" y="49046"/>
                  <a:pt x="81350" y="49046"/>
                </a:cubicBezTo>
                <a:cubicBezTo>
                  <a:pt x="81252" y="49046"/>
                  <a:pt x="81159" y="49129"/>
                  <a:pt x="81217" y="49225"/>
                </a:cubicBezTo>
                <a:cubicBezTo>
                  <a:pt x="82184" y="51106"/>
                  <a:pt x="83287" y="52908"/>
                  <a:pt x="84550" y="54601"/>
                </a:cubicBezTo>
                <a:lnTo>
                  <a:pt x="84093" y="54144"/>
                </a:lnTo>
                <a:cubicBezTo>
                  <a:pt x="83690" y="53633"/>
                  <a:pt x="83394" y="53257"/>
                  <a:pt x="83287" y="53123"/>
                </a:cubicBezTo>
                <a:cubicBezTo>
                  <a:pt x="82857" y="52612"/>
                  <a:pt x="82184" y="51321"/>
                  <a:pt x="81378" y="51160"/>
                </a:cubicBezTo>
                <a:cubicBezTo>
                  <a:pt x="81297" y="50327"/>
                  <a:pt x="81190" y="49466"/>
                  <a:pt x="81082" y="48606"/>
                </a:cubicBezTo>
                <a:cubicBezTo>
                  <a:pt x="81055" y="48230"/>
                  <a:pt x="81002" y="47827"/>
                  <a:pt x="80948" y="47423"/>
                </a:cubicBezTo>
                <a:close/>
                <a:moveTo>
                  <a:pt x="103880" y="53096"/>
                </a:moveTo>
                <a:lnTo>
                  <a:pt x="104606" y="54306"/>
                </a:lnTo>
                <a:lnTo>
                  <a:pt x="104606" y="54601"/>
                </a:lnTo>
                <a:cubicBezTo>
                  <a:pt x="104498" y="54386"/>
                  <a:pt x="104364" y="54171"/>
                  <a:pt x="104256" y="53956"/>
                </a:cubicBezTo>
                <a:cubicBezTo>
                  <a:pt x="104122" y="53660"/>
                  <a:pt x="103987" y="53392"/>
                  <a:pt x="103880" y="53096"/>
                </a:cubicBezTo>
                <a:close/>
                <a:moveTo>
                  <a:pt x="75517" y="54359"/>
                </a:moveTo>
                <a:lnTo>
                  <a:pt x="75571" y="54440"/>
                </a:lnTo>
                <a:lnTo>
                  <a:pt x="75571" y="54628"/>
                </a:lnTo>
                <a:cubicBezTo>
                  <a:pt x="75490" y="54574"/>
                  <a:pt x="75437" y="54521"/>
                  <a:pt x="75383" y="54440"/>
                </a:cubicBezTo>
                <a:cubicBezTo>
                  <a:pt x="75437" y="54440"/>
                  <a:pt x="75490" y="54386"/>
                  <a:pt x="75517" y="54359"/>
                </a:cubicBezTo>
                <a:close/>
                <a:moveTo>
                  <a:pt x="76189" y="53768"/>
                </a:moveTo>
                <a:cubicBezTo>
                  <a:pt x="76216" y="53822"/>
                  <a:pt x="76243" y="53902"/>
                  <a:pt x="76297" y="53956"/>
                </a:cubicBezTo>
                <a:cubicBezTo>
                  <a:pt x="76189" y="54171"/>
                  <a:pt x="76109" y="54413"/>
                  <a:pt x="76001" y="54628"/>
                </a:cubicBezTo>
                <a:cubicBezTo>
                  <a:pt x="76055" y="54386"/>
                  <a:pt x="76136" y="54064"/>
                  <a:pt x="76189" y="53768"/>
                </a:cubicBezTo>
                <a:close/>
                <a:moveTo>
                  <a:pt x="86067" y="54196"/>
                </a:moveTo>
                <a:lnTo>
                  <a:pt x="86352" y="54548"/>
                </a:lnTo>
                <a:lnTo>
                  <a:pt x="86352" y="54655"/>
                </a:lnTo>
                <a:cubicBezTo>
                  <a:pt x="86248" y="54500"/>
                  <a:pt x="86155" y="54344"/>
                  <a:pt x="86067" y="54196"/>
                </a:cubicBezTo>
                <a:close/>
                <a:moveTo>
                  <a:pt x="87508" y="50031"/>
                </a:moveTo>
                <a:cubicBezTo>
                  <a:pt x="87481" y="50300"/>
                  <a:pt x="87454" y="50542"/>
                  <a:pt x="87427" y="50784"/>
                </a:cubicBezTo>
                <a:cubicBezTo>
                  <a:pt x="87373" y="51160"/>
                  <a:pt x="87346" y="51537"/>
                  <a:pt x="87346" y="51886"/>
                </a:cubicBezTo>
                <a:cubicBezTo>
                  <a:pt x="87239" y="52827"/>
                  <a:pt x="87185" y="53741"/>
                  <a:pt x="87131" y="54655"/>
                </a:cubicBezTo>
                <a:lnTo>
                  <a:pt x="87131" y="54628"/>
                </a:lnTo>
                <a:cubicBezTo>
                  <a:pt x="87077" y="54440"/>
                  <a:pt x="86997" y="54252"/>
                  <a:pt x="86916" y="54064"/>
                </a:cubicBezTo>
                <a:cubicBezTo>
                  <a:pt x="86889" y="53929"/>
                  <a:pt x="86862" y="53795"/>
                  <a:pt x="86809" y="53660"/>
                </a:cubicBezTo>
                <a:cubicBezTo>
                  <a:pt x="87077" y="52451"/>
                  <a:pt x="87292" y="51241"/>
                  <a:pt x="87508" y="50031"/>
                </a:cubicBezTo>
                <a:close/>
                <a:moveTo>
                  <a:pt x="52558" y="52316"/>
                </a:moveTo>
                <a:lnTo>
                  <a:pt x="52558" y="52316"/>
                </a:lnTo>
                <a:cubicBezTo>
                  <a:pt x="52451" y="52451"/>
                  <a:pt x="52343" y="52585"/>
                  <a:pt x="52263" y="52693"/>
                </a:cubicBezTo>
                <a:cubicBezTo>
                  <a:pt x="51565" y="53339"/>
                  <a:pt x="50916" y="53985"/>
                  <a:pt x="50246" y="54656"/>
                </a:cubicBezTo>
                <a:lnTo>
                  <a:pt x="50246" y="54656"/>
                </a:lnTo>
                <a:cubicBezTo>
                  <a:pt x="50246" y="54655"/>
                  <a:pt x="50246" y="54655"/>
                  <a:pt x="50246" y="54655"/>
                </a:cubicBezTo>
                <a:lnTo>
                  <a:pt x="50246" y="54628"/>
                </a:lnTo>
                <a:lnTo>
                  <a:pt x="50676" y="54144"/>
                </a:lnTo>
                <a:cubicBezTo>
                  <a:pt x="50757" y="54144"/>
                  <a:pt x="50838" y="54064"/>
                  <a:pt x="50865" y="53983"/>
                </a:cubicBezTo>
                <a:cubicBezTo>
                  <a:pt x="50865" y="53956"/>
                  <a:pt x="50865" y="53956"/>
                  <a:pt x="50865" y="53929"/>
                </a:cubicBezTo>
                <a:cubicBezTo>
                  <a:pt x="51402" y="53365"/>
                  <a:pt x="51967" y="52827"/>
                  <a:pt x="52558" y="52316"/>
                </a:cubicBezTo>
                <a:close/>
                <a:moveTo>
                  <a:pt x="91728" y="54144"/>
                </a:moveTo>
                <a:lnTo>
                  <a:pt x="92078" y="54682"/>
                </a:lnTo>
                <a:lnTo>
                  <a:pt x="92051" y="54682"/>
                </a:lnTo>
                <a:lnTo>
                  <a:pt x="91728" y="54144"/>
                </a:lnTo>
                <a:close/>
                <a:moveTo>
                  <a:pt x="67909" y="48579"/>
                </a:moveTo>
                <a:cubicBezTo>
                  <a:pt x="67828" y="48767"/>
                  <a:pt x="67721" y="48929"/>
                  <a:pt x="67640" y="49117"/>
                </a:cubicBezTo>
                <a:cubicBezTo>
                  <a:pt x="67371" y="49628"/>
                  <a:pt x="67076" y="50139"/>
                  <a:pt x="66807" y="50622"/>
                </a:cubicBezTo>
                <a:cubicBezTo>
                  <a:pt x="66054" y="51994"/>
                  <a:pt x="65355" y="53284"/>
                  <a:pt x="65059" y="54736"/>
                </a:cubicBezTo>
                <a:cubicBezTo>
                  <a:pt x="65059" y="54359"/>
                  <a:pt x="65033" y="53983"/>
                  <a:pt x="65033" y="53607"/>
                </a:cubicBezTo>
                <a:cubicBezTo>
                  <a:pt x="65893" y="51913"/>
                  <a:pt x="66834" y="50273"/>
                  <a:pt x="67855" y="48687"/>
                </a:cubicBezTo>
                <a:lnTo>
                  <a:pt x="67909" y="48579"/>
                </a:lnTo>
                <a:close/>
                <a:moveTo>
                  <a:pt x="92212" y="53714"/>
                </a:moveTo>
                <a:lnTo>
                  <a:pt x="92212" y="53714"/>
                </a:lnTo>
                <a:cubicBezTo>
                  <a:pt x="92535" y="54037"/>
                  <a:pt x="92831" y="54386"/>
                  <a:pt x="93153" y="54736"/>
                </a:cubicBezTo>
                <a:lnTo>
                  <a:pt x="92750" y="54386"/>
                </a:lnTo>
                <a:lnTo>
                  <a:pt x="92212" y="53714"/>
                </a:lnTo>
                <a:close/>
                <a:moveTo>
                  <a:pt x="59333" y="53902"/>
                </a:moveTo>
                <a:lnTo>
                  <a:pt x="59333" y="53902"/>
                </a:lnTo>
                <a:cubicBezTo>
                  <a:pt x="59414" y="54171"/>
                  <a:pt x="59494" y="54467"/>
                  <a:pt x="59548" y="54763"/>
                </a:cubicBezTo>
                <a:cubicBezTo>
                  <a:pt x="59521" y="54655"/>
                  <a:pt x="59468" y="54548"/>
                  <a:pt x="59414" y="54440"/>
                </a:cubicBezTo>
                <a:lnTo>
                  <a:pt x="59333" y="53902"/>
                </a:lnTo>
                <a:close/>
                <a:moveTo>
                  <a:pt x="106301" y="54711"/>
                </a:moveTo>
                <a:lnTo>
                  <a:pt x="106326" y="54763"/>
                </a:lnTo>
                <a:cubicBezTo>
                  <a:pt x="106309" y="54746"/>
                  <a:pt x="106303" y="54729"/>
                  <a:pt x="106301" y="54711"/>
                </a:cubicBezTo>
                <a:close/>
                <a:moveTo>
                  <a:pt x="63473" y="53687"/>
                </a:moveTo>
                <a:cubicBezTo>
                  <a:pt x="63473" y="53768"/>
                  <a:pt x="63500" y="53822"/>
                  <a:pt x="63554" y="53849"/>
                </a:cubicBezTo>
                <a:lnTo>
                  <a:pt x="63581" y="53983"/>
                </a:lnTo>
                <a:cubicBezTo>
                  <a:pt x="63608" y="54252"/>
                  <a:pt x="63635" y="54521"/>
                  <a:pt x="63661" y="54789"/>
                </a:cubicBezTo>
                <a:cubicBezTo>
                  <a:pt x="63581" y="54548"/>
                  <a:pt x="63500" y="54252"/>
                  <a:pt x="63419" y="53983"/>
                </a:cubicBezTo>
                <a:lnTo>
                  <a:pt x="63446" y="53956"/>
                </a:lnTo>
                <a:cubicBezTo>
                  <a:pt x="63446" y="53875"/>
                  <a:pt x="63446" y="53795"/>
                  <a:pt x="63473" y="53687"/>
                </a:cubicBezTo>
                <a:close/>
                <a:moveTo>
                  <a:pt x="63876" y="53956"/>
                </a:moveTo>
                <a:cubicBezTo>
                  <a:pt x="63903" y="54252"/>
                  <a:pt x="63903" y="54521"/>
                  <a:pt x="63930" y="54789"/>
                </a:cubicBezTo>
                <a:lnTo>
                  <a:pt x="63796" y="54198"/>
                </a:lnTo>
                <a:lnTo>
                  <a:pt x="63769" y="53956"/>
                </a:lnTo>
                <a:lnTo>
                  <a:pt x="63769" y="53956"/>
                </a:lnTo>
                <a:cubicBezTo>
                  <a:pt x="63782" y="53970"/>
                  <a:pt x="63803" y="53976"/>
                  <a:pt x="63823" y="53976"/>
                </a:cubicBezTo>
                <a:cubicBezTo>
                  <a:pt x="63843" y="53976"/>
                  <a:pt x="63863" y="53970"/>
                  <a:pt x="63876" y="53956"/>
                </a:cubicBezTo>
                <a:close/>
                <a:moveTo>
                  <a:pt x="84954" y="54010"/>
                </a:moveTo>
                <a:lnTo>
                  <a:pt x="85088" y="54225"/>
                </a:lnTo>
                <a:cubicBezTo>
                  <a:pt x="85034" y="54386"/>
                  <a:pt x="85034" y="54574"/>
                  <a:pt x="84980" y="54763"/>
                </a:cubicBezTo>
                <a:lnTo>
                  <a:pt x="84980" y="54789"/>
                </a:lnTo>
                <a:lnTo>
                  <a:pt x="84846" y="54548"/>
                </a:lnTo>
                <a:cubicBezTo>
                  <a:pt x="84873" y="54386"/>
                  <a:pt x="84927" y="54198"/>
                  <a:pt x="84954" y="54010"/>
                </a:cubicBezTo>
                <a:close/>
                <a:moveTo>
                  <a:pt x="85690" y="53944"/>
                </a:moveTo>
                <a:cubicBezTo>
                  <a:pt x="85901" y="54262"/>
                  <a:pt x="86113" y="54580"/>
                  <a:pt x="86298" y="54897"/>
                </a:cubicBezTo>
                <a:lnTo>
                  <a:pt x="86298" y="54924"/>
                </a:lnTo>
                <a:cubicBezTo>
                  <a:pt x="86056" y="54601"/>
                  <a:pt x="85841" y="54279"/>
                  <a:pt x="85653" y="54037"/>
                </a:cubicBezTo>
                <a:cubicBezTo>
                  <a:pt x="85672" y="54017"/>
                  <a:pt x="85678" y="53983"/>
                  <a:pt x="85690" y="53944"/>
                </a:cubicBezTo>
                <a:close/>
                <a:moveTo>
                  <a:pt x="104901" y="53929"/>
                </a:moveTo>
                <a:lnTo>
                  <a:pt x="105009" y="54064"/>
                </a:lnTo>
                <a:cubicBezTo>
                  <a:pt x="105143" y="54225"/>
                  <a:pt x="105251" y="54413"/>
                  <a:pt x="105359" y="54574"/>
                </a:cubicBezTo>
                <a:cubicBezTo>
                  <a:pt x="105359" y="54682"/>
                  <a:pt x="105359" y="54816"/>
                  <a:pt x="105385" y="54951"/>
                </a:cubicBezTo>
                <a:cubicBezTo>
                  <a:pt x="105332" y="54897"/>
                  <a:pt x="105305" y="54843"/>
                  <a:pt x="105278" y="54816"/>
                </a:cubicBezTo>
                <a:cubicBezTo>
                  <a:pt x="105143" y="54521"/>
                  <a:pt x="105036" y="54252"/>
                  <a:pt x="104901" y="53983"/>
                </a:cubicBezTo>
                <a:lnTo>
                  <a:pt x="104901" y="53929"/>
                </a:lnTo>
                <a:close/>
                <a:moveTo>
                  <a:pt x="70281" y="48589"/>
                </a:moveTo>
                <a:lnTo>
                  <a:pt x="70281" y="48589"/>
                </a:lnTo>
                <a:cubicBezTo>
                  <a:pt x="70284" y="48589"/>
                  <a:pt x="70204" y="48736"/>
                  <a:pt x="69979" y="49144"/>
                </a:cubicBezTo>
                <a:lnTo>
                  <a:pt x="69952" y="49144"/>
                </a:lnTo>
                <a:cubicBezTo>
                  <a:pt x="68912" y="51038"/>
                  <a:pt x="68083" y="53039"/>
                  <a:pt x="67071" y="54962"/>
                </a:cubicBezTo>
                <a:lnTo>
                  <a:pt x="67071" y="54962"/>
                </a:lnTo>
                <a:cubicBezTo>
                  <a:pt x="67080" y="54935"/>
                  <a:pt x="67086" y="54903"/>
                  <a:pt x="67103" y="54870"/>
                </a:cubicBezTo>
                <a:cubicBezTo>
                  <a:pt x="67586" y="53553"/>
                  <a:pt x="68178" y="52262"/>
                  <a:pt x="68823" y="51026"/>
                </a:cubicBezTo>
                <a:cubicBezTo>
                  <a:pt x="69119" y="50542"/>
                  <a:pt x="69388" y="50031"/>
                  <a:pt x="69683" y="49547"/>
                </a:cubicBezTo>
                <a:cubicBezTo>
                  <a:pt x="69851" y="49324"/>
                  <a:pt x="70274" y="48589"/>
                  <a:pt x="70281" y="48589"/>
                </a:cubicBezTo>
                <a:close/>
                <a:moveTo>
                  <a:pt x="58123" y="53902"/>
                </a:moveTo>
                <a:lnTo>
                  <a:pt x="58123" y="53902"/>
                </a:lnTo>
                <a:cubicBezTo>
                  <a:pt x="58204" y="54037"/>
                  <a:pt x="58285" y="54198"/>
                  <a:pt x="58365" y="54359"/>
                </a:cubicBezTo>
                <a:lnTo>
                  <a:pt x="58392" y="54386"/>
                </a:lnTo>
                <a:cubicBezTo>
                  <a:pt x="58446" y="54601"/>
                  <a:pt x="58473" y="54843"/>
                  <a:pt x="58527" y="55085"/>
                </a:cubicBezTo>
                <a:cubicBezTo>
                  <a:pt x="58392" y="54682"/>
                  <a:pt x="58258" y="54306"/>
                  <a:pt x="58123" y="53902"/>
                </a:cubicBezTo>
                <a:close/>
                <a:moveTo>
                  <a:pt x="85142" y="54359"/>
                </a:moveTo>
                <a:cubicBezTo>
                  <a:pt x="85196" y="54440"/>
                  <a:pt x="85249" y="54521"/>
                  <a:pt x="85303" y="54628"/>
                </a:cubicBezTo>
                <a:lnTo>
                  <a:pt x="85222" y="55085"/>
                </a:lnTo>
                <a:lnTo>
                  <a:pt x="85061" y="54897"/>
                </a:lnTo>
                <a:lnTo>
                  <a:pt x="85142" y="54359"/>
                </a:lnTo>
                <a:close/>
                <a:moveTo>
                  <a:pt x="56161" y="51483"/>
                </a:moveTo>
                <a:cubicBezTo>
                  <a:pt x="56026" y="51671"/>
                  <a:pt x="55892" y="51886"/>
                  <a:pt x="55758" y="52074"/>
                </a:cubicBezTo>
                <a:cubicBezTo>
                  <a:pt x="55744" y="52061"/>
                  <a:pt x="55731" y="52054"/>
                  <a:pt x="55717" y="52054"/>
                </a:cubicBezTo>
                <a:cubicBezTo>
                  <a:pt x="55704" y="52054"/>
                  <a:pt x="55690" y="52061"/>
                  <a:pt x="55677" y="52074"/>
                </a:cubicBezTo>
                <a:cubicBezTo>
                  <a:pt x="54628" y="53096"/>
                  <a:pt x="53634" y="54171"/>
                  <a:pt x="52666" y="55273"/>
                </a:cubicBezTo>
                <a:lnTo>
                  <a:pt x="52693" y="55139"/>
                </a:lnTo>
                <a:lnTo>
                  <a:pt x="55435" y="52262"/>
                </a:lnTo>
                <a:cubicBezTo>
                  <a:pt x="55704" y="52020"/>
                  <a:pt x="55946" y="51778"/>
                  <a:pt x="56134" y="51483"/>
                </a:cubicBezTo>
                <a:close/>
                <a:moveTo>
                  <a:pt x="81459" y="51832"/>
                </a:moveTo>
                <a:lnTo>
                  <a:pt x="81459" y="51832"/>
                </a:lnTo>
                <a:cubicBezTo>
                  <a:pt x="82426" y="52934"/>
                  <a:pt x="83421" y="54171"/>
                  <a:pt x="84470" y="55273"/>
                </a:cubicBezTo>
                <a:lnTo>
                  <a:pt x="83798" y="54709"/>
                </a:lnTo>
                <a:cubicBezTo>
                  <a:pt x="83072" y="54064"/>
                  <a:pt x="82319" y="53418"/>
                  <a:pt x="81566" y="52773"/>
                </a:cubicBezTo>
                <a:cubicBezTo>
                  <a:pt x="81512" y="52451"/>
                  <a:pt x="81486" y="52128"/>
                  <a:pt x="81459" y="51832"/>
                </a:cubicBezTo>
                <a:close/>
                <a:moveTo>
                  <a:pt x="59306" y="54628"/>
                </a:moveTo>
                <a:lnTo>
                  <a:pt x="59360" y="54789"/>
                </a:lnTo>
                <a:cubicBezTo>
                  <a:pt x="59387" y="54951"/>
                  <a:pt x="59414" y="55166"/>
                  <a:pt x="59441" y="55354"/>
                </a:cubicBezTo>
                <a:cubicBezTo>
                  <a:pt x="59387" y="55112"/>
                  <a:pt x="59333" y="54870"/>
                  <a:pt x="59306" y="54628"/>
                </a:cubicBezTo>
                <a:close/>
                <a:moveTo>
                  <a:pt x="66592" y="51510"/>
                </a:moveTo>
                <a:cubicBezTo>
                  <a:pt x="66430" y="51994"/>
                  <a:pt x="66269" y="52477"/>
                  <a:pt x="66081" y="52961"/>
                </a:cubicBezTo>
                <a:cubicBezTo>
                  <a:pt x="66054" y="53042"/>
                  <a:pt x="66081" y="53150"/>
                  <a:pt x="66162" y="53230"/>
                </a:cubicBezTo>
                <a:cubicBezTo>
                  <a:pt x="66054" y="53526"/>
                  <a:pt x="65947" y="53849"/>
                  <a:pt x="65866" y="54144"/>
                </a:cubicBezTo>
                <a:cubicBezTo>
                  <a:pt x="65705" y="54574"/>
                  <a:pt x="65490" y="54978"/>
                  <a:pt x="65194" y="55354"/>
                </a:cubicBezTo>
                <a:lnTo>
                  <a:pt x="65194" y="55327"/>
                </a:lnTo>
                <a:cubicBezTo>
                  <a:pt x="65194" y="55327"/>
                  <a:pt x="65194" y="55327"/>
                  <a:pt x="65194" y="55327"/>
                </a:cubicBezTo>
                <a:cubicBezTo>
                  <a:pt x="65200" y="55327"/>
                  <a:pt x="65598" y="53631"/>
                  <a:pt x="65731" y="53284"/>
                </a:cubicBezTo>
                <a:cubicBezTo>
                  <a:pt x="65973" y="52693"/>
                  <a:pt x="66269" y="52101"/>
                  <a:pt x="66592" y="51510"/>
                </a:cubicBezTo>
                <a:close/>
                <a:moveTo>
                  <a:pt x="79738" y="53956"/>
                </a:moveTo>
                <a:cubicBezTo>
                  <a:pt x="79711" y="54413"/>
                  <a:pt x="79711" y="54870"/>
                  <a:pt x="79684" y="55354"/>
                </a:cubicBezTo>
                <a:cubicBezTo>
                  <a:pt x="79631" y="55085"/>
                  <a:pt x="79577" y="54843"/>
                  <a:pt x="79523" y="54601"/>
                </a:cubicBezTo>
                <a:cubicBezTo>
                  <a:pt x="79550" y="54467"/>
                  <a:pt x="79604" y="54359"/>
                  <a:pt x="79631" y="54225"/>
                </a:cubicBezTo>
                <a:lnTo>
                  <a:pt x="79738" y="53956"/>
                </a:lnTo>
                <a:close/>
                <a:moveTo>
                  <a:pt x="50166" y="54763"/>
                </a:moveTo>
                <a:cubicBezTo>
                  <a:pt x="49977" y="54978"/>
                  <a:pt x="49762" y="55166"/>
                  <a:pt x="49574" y="55381"/>
                </a:cubicBezTo>
                <a:cubicBezTo>
                  <a:pt x="49736" y="55193"/>
                  <a:pt x="49897" y="55005"/>
                  <a:pt x="50058" y="54816"/>
                </a:cubicBezTo>
                <a:cubicBezTo>
                  <a:pt x="50085" y="54816"/>
                  <a:pt x="50139" y="54789"/>
                  <a:pt x="50166" y="54763"/>
                </a:cubicBezTo>
                <a:close/>
                <a:moveTo>
                  <a:pt x="39842" y="50569"/>
                </a:moveTo>
                <a:lnTo>
                  <a:pt x="39842" y="50569"/>
                </a:lnTo>
                <a:cubicBezTo>
                  <a:pt x="39573" y="51725"/>
                  <a:pt x="39331" y="52881"/>
                  <a:pt x="39089" y="54037"/>
                </a:cubicBezTo>
                <a:lnTo>
                  <a:pt x="39089" y="54010"/>
                </a:lnTo>
                <a:cubicBezTo>
                  <a:pt x="39009" y="54467"/>
                  <a:pt x="38901" y="54951"/>
                  <a:pt x="38767" y="55408"/>
                </a:cubicBezTo>
                <a:lnTo>
                  <a:pt x="38794" y="55085"/>
                </a:lnTo>
                <a:cubicBezTo>
                  <a:pt x="38901" y="53768"/>
                  <a:pt x="39009" y="52451"/>
                  <a:pt x="39116" y="51133"/>
                </a:cubicBezTo>
                <a:lnTo>
                  <a:pt x="39842" y="50569"/>
                </a:lnTo>
                <a:close/>
                <a:moveTo>
                  <a:pt x="52316" y="54144"/>
                </a:moveTo>
                <a:lnTo>
                  <a:pt x="52316" y="54252"/>
                </a:lnTo>
                <a:lnTo>
                  <a:pt x="50999" y="55488"/>
                </a:lnTo>
                <a:cubicBezTo>
                  <a:pt x="51429" y="55031"/>
                  <a:pt x="51886" y="54574"/>
                  <a:pt x="52316" y="54144"/>
                </a:cubicBezTo>
                <a:close/>
                <a:moveTo>
                  <a:pt x="80518" y="51644"/>
                </a:moveTo>
                <a:cubicBezTo>
                  <a:pt x="80652" y="52558"/>
                  <a:pt x="80787" y="53499"/>
                  <a:pt x="80921" y="54413"/>
                </a:cubicBezTo>
                <a:cubicBezTo>
                  <a:pt x="80679" y="54763"/>
                  <a:pt x="80437" y="55139"/>
                  <a:pt x="80222" y="55488"/>
                </a:cubicBezTo>
                <a:cubicBezTo>
                  <a:pt x="80330" y="54198"/>
                  <a:pt x="80437" y="52908"/>
                  <a:pt x="80518" y="51644"/>
                </a:cubicBezTo>
                <a:close/>
                <a:moveTo>
                  <a:pt x="85599" y="54440"/>
                </a:moveTo>
                <a:lnTo>
                  <a:pt x="85599" y="54440"/>
                </a:lnTo>
                <a:cubicBezTo>
                  <a:pt x="85814" y="54709"/>
                  <a:pt x="86029" y="54978"/>
                  <a:pt x="86271" y="55247"/>
                </a:cubicBezTo>
                <a:lnTo>
                  <a:pt x="86244" y="55408"/>
                </a:lnTo>
                <a:lnTo>
                  <a:pt x="86217" y="55569"/>
                </a:lnTo>
                <a:cubicBezTo>
                  <a:pt x="86002" y="55166"/>
                  <a:pt x="85814" y="54789"/>
                  <a:pt x="85599" y="54440"/>
                </a:cubicBezTo>
                <a:close/>
                <a:moveTo>
                  <a:pt x="63204" y="55462"/>
                </a:moveTo>
                <a:lnTo>
                  <a:pt x="63258" y="55623"/>
                </a:lnTo>
                <a:lnTo>
                  <a:pt x="63204" y="55515"/>
                </a:lnTo>
                <a:lnTo>
                  <a:pt x="63204" y="55462"/>
                </a:lnTo>
                <a:close/>
                <a:moveTo>
                  <a:pt x="103611" y="53257"/>
                </a:moveTo>
                <a:lnTo>
                  <a:pt x="103611" y="53257"/>
                </a:lnTo>
                <a:cubicBezTo>
                  <a:pt x="103772" y="53553"/>
                  <a:pt x="103907" y="53849"/>
                  <a:pt x="104068" y="54117"/>
                </a:cubicBezTo>
                <a:cubicBezTo>
                  <a:pt x="104176" y="54386"/>
                  <a:pt x="104310" y="54655"/>
                  <a:pt x="104418" y="54951"/>
                </a:cubicBezTo>
                <a:cubicBezTo>
                  <a:pt x="104498" y="55166"/>
                  <a:pt x="104579" y="55408"/>
                  <a:pt x="104660" y="55623"/>
                </a:cubicBezTo>
                <a:cubicBezTo>
                  <a:pt x="104337" y="54843"/>
                  <a:pt x="103987" y="54037"/>
                  <a:pt x="103611" y="53257"/>
                </a:cubicBezTo>
                <a:close/>
                <a:moveTo>
                  <a:pt x="78609" y="53150"/>
                </a:moveTo>
                <a:cubicBezTo>
                  <a:pt x="78609" y="53203"/>
                  <a:pt x="78582" y="53230"/>
                  <a:pt x="78582" y="53257"/>
                </a:cubicBezTo>
                <a:cubicBezTo>
                  <a:pt x="78286" y="54064"/>
                  <a:pt x="78017" y="54870"/>
                  <a:pt x="77722" y="55650"/>
                </a:cubicBezTo>
                <a:lnTo>
                  <a:pt x="77722" y="55542"/>
                </a:lnTo>
                <a:cubicBezTo>
                  <a:pt x="77883" y="55031"/>
                  <a:pt x="78071" y="54521"/>
                  <a:pt x="78206" y="54037"/>
                </a:cubicBezTo>
                <a:lnTo>
                  <a:pt x="78609" y="53150"/>
                </a:lnTo>
                <a:close/>
                <a:moveTo>
                  <a:pt x="86567" y="54789"/>
                </a:moveTo>
                <a:cubicBezTo>
                  <a:pt x="86620" y="54897"/>
                  <a:pt x="86674" y="54951"/>
                  <a:pt x="86755" y="55031"/>
                </a:cubicBezTo>
                <a:lnTo>
                  <a:pt x="86728" y="55031"/>
                </a:lnTo>
                <a:cubicBezTo>
                  <a:pt x="86768" y="55058"/>
                  <a:pt x="86809" y="55072"/>
                  <a:pt x="86849" y="55072"/>
                </a:cubicBezTo>
                <a:cubicBezTo>
                  <a:pt x="86889" y="55072"/>
                  <a:pt x="86930" y="55058"/>
                  <a:pt x="86970" y="55031"/>
                </a:cubicBezTo>
                <a:cubicBezTo>
                  <a:pt x="86997" y="55112"/>
                  <a:pt x="87024" y="55193"/>
                  <a:pt x="87024" y="55300"/>
                </a:cubicBezTo>
                <a:cubicBezTo>
                  <a:pt x="87051" y="55354"/>
                  <a:pt x="87051" y="55435"/>
                  <a:pt x="87077" y="55488"/>
                </a:cubicBezTo>
                <a:lnTo>
                  <a:pt x="87077" y="55650"/>
                </a:lnTo>
                <a:lnTo>
                  <a:pt x="86970" y="55596"/>
                </a:lnTo>
                <a:cubicBezTo>
                  <a:pt x="86916" y="55542"/>
                  <a:pt x="86862" y="55515"/>
                  <a:pt x="86809" y="55488"/>
                </a:cubicBezTo>
                <a:cubicBezTo>
                  <a:pt x="86728" y="55300"/>
                  <a:pt x="86647" y="55139"/>
                  <a:pt x="86540" y="54951"/>
                </a:cubicBezTo>
                <a:cubicBezTo>
                  <a:pt x="86540" y="54897"/>
                  <a:pt x="86567" y="54843"/>
                  <a:pt x="86567" y="54789"/>
                </a:cubicBezTo>
                <a:close/>
                <a:moveTo>
                  <a:pt x="64898" y="53849"/>
                </a:moveTo>
                <a:cubicBezTo>
                  <a:pt x="64898" y="54252"/>
                  <a:pt x="64925" y="54655"/>
                  <a:pt x="64952" y="55058"/>
                </a:cubicBezTo>
                <a:cubicBezTo>
                  <a:pt x="64952" y="55112"/>
                  <a:pt x="64952" y="55247"/>
                  <a:pt x="64979" y="55435"/>
                </a:cubicBezTo>
                <a:cubicBezTo>
                  <a:pt x="64979" y="55542"/>
                  <a:pt x="64952" y="55677"/>
                  <a:pt x="64952" y="55784"/>
                </a:cubicBezTo>
                <a:cubicBezTo>
                  <a:pt x="64871" y="55220"/>
                  <a:pt x="64817" y="54682"/>
                  <a:pt x="64764" y="54144"/>
                </a:cubicBezTo>
                <a:lnTo>
                  <a:pt x="64764" y="54117"/>
                </a:lnTo>
                <a:lnTo>
                  <a:pt x="64898" y="53849"/>
                </a:lnTo>
                <a:close/>
                <a:moveTo>
                  <a:pt x="76620" y="54440"/>
                </a:moveTo>
                <a:cubicBezTo>
                  <a:pt x="76646" y="54467"/>
                  <a:pt x="76673" y="54467"/>
                  <a:pt x="76727" y="54467"/>
                </a:cubicBezTo>
                <a:cubicBezTo>
                  <a:pt x="76700" y="54789"/>
                  <a:pt x="76673" y="55166"/>
                  <a:pt x="76620" y="55515"/>
                </a:cubicBezTo>
                <a:cubicBezTo>
                  <a:pt x="76593" y="55650"/>
                  <a:pt x="76539" y="55757"/>
                  <a:pt x="76485" y="55865"/>
                </a:cubicBezTo>
                <a:cubicBezTo>
                  <a:pt x="76404" y="55677"/>
                  <a:pt x="76351" y="55515"/>
                  <a:pt x="76270" y="55327"/>
                </a:cubicBezTo>
                <a:cubicBezTo>
                  <a:pt x="76378" y="55031"/>
                  <a:pt x="76512" y="54736"/>
                  <a:pt x="76620" y="54440"/>
                </a:cubicBezTo>
                <a:close/>
                <a:moveTo>
                  <a:pt x="71619" y="51321"/>
                </a:moveTo>
                <a:lnTo>
                  <a:pt x="74361" y="56026"/>
                </a:lnTo>
                <a:cubicBezTo>
                  <a:pt x="73877" y="55300"/>
                  <a:pt x="73420" y="54574"/>
                  <a:pt x="72936" y="53875"/>
                </a:cubicBezTo>
                <a:cubicBezTo>
                  <a:pt x="72775" y="53607"/>
                  <a:pt x="72399" y="52881"/>
                  <a:pt x="72049" y="52370"/>
                </a:cubicBezTo>
                <a:cubicBezTo>
                  <a:pt x="71915" y="52020"/>
                  <a:pt x="71780" y="51671"/>
                  <a:pt x="71619" y="51321"/>
                </a:cubicBezTo>
                <a:close/>
                <a:moveTo>
                  <a:pt x="104955" y="54843"/>
                </a:moveTo>
                <a:lnTo>
                  <a:pt x="105332" y="55462"/>
                </a:lnTo>
                <a:cubicBezTo>
                  <a:pt x="105385" y="55569"/>
                  <a:pt x="105412" y="55677"/>
                  <a:pt x="105466" y="55784"/>
                </a:cubicBezTo>
                <a:lnTo>
                  <a:pt x="105493" y="56080"/>
                </a:lnTo>
                <a:cubicBezTo>
                  <a:pt x="105332" y="55838"/>
                  <a:pt x="105197" y="55623"/>
                  <a:pt x="105063" y="55381"/>
                </a:cubicBezTo>
                <a:lnTo>
                  <a:pt x="104955" y="55220"/>
                </a:lnTo>
                <a:lnTo>
                  <a:pt x="104955" y="54843"/>
                </a:lnTo>
                <a:close/>
                <a:moveTo>
                  <a:pt x="34062" y="55435"/>
                </a:moveTo>
                <a:lnTo>
                  <a:pt x="34062" y="55435"/>
                </a:lnTo>
                <a:cubicBezTo>
                  <a:pt x="33847" y="55677"/>
                  <a:pt x="33659" y="55892"/>
                  <a:pt x="33471" y="56107"/>
                </a:cubicBezTo>
                <a:cubicBezTo>
                  <a:pt x="33444" y="56053"/>
                  <a:pt x="33471" y="55972"/>
                  <a:pt x="33471" y="55892"/>
                </a:cubicBezTo>
                <a:cubicBezTo>
                  <a:pt x="33659" y="55730"/>
                  <a:pt x="33874" y="55596"/>
                  <a:pt x="34062" y="55435"/>
                </a:cubicBezTo>
                <a:close/>
                <a:moveTo>
                  <a:pt x="99336" y="47907"/>
                </a:moveTo>
                <a:lnTo>
                  <a:pt x="99336" y="47907"/>
                </a:lnTo>
                <a:cubicBezTo>
                  <a:pt x="99605" y="49466"/>
                  <a:pt x="99874" y="51026"/>
                  <a:pt x="100116" y="52558"/>
                </a:cubicBezTo>
                <a:cubicBezTo>
                  <a:pt x="100222" y="53749"/>
                  <a:pt x="100380" y="54940"/>
                  <a:pt x="100564" y="56131"/>
                </a:cubicBezTo>
                <a:lnTo>
                  <a:pt x="100564" y="56131"/>
                </a:lnTo>
                <a:cubicBezTo>
                  <a:pt x="100489" y="55870"/>
                  <a:pt x="100436" y="55586"/>
                  <a:pt x="100358" y="55327"/>
                </a:cubicBezTo>
                <a:cubicBezTo>
                  <a:pt x="100304" y="54843"/>
                  <a:pt x="100062" y="54037"/>
                  <a:pt x="100035" y="53849"/>
                </a:cubicBezTo>
                <a:cubicBezTo>
                  <a:pt x="99740" y="52397"/>
                  <a:pt x="99525" y="50945"/>
                  <a:pt x="99390" y="49493"/>
                </a:cubicBezTo>
                <a:cubicBezTo>
                  <a:pt x="99336" y="48983"/>
                  <a:pt x="99363" y="48445"/>
                  <a:pt x="99336" y="47907"/>
                </a:cubicBezTo>
                <a:close/>
                <a:moveTo>
                  <a:pt x="58312" y="52612"/>
                </a:moveTo>
                <a:lnTo>
                  <a:pt x="58312" y="52612"/>
                </a:lnTo>
                <a:cubicBezTo>
                  <a:pt x="58473" y="52934"/>
                  <a:pt x="58634" y="53284"/>
                  <a:pt x="58715" y="53418"/>
                </a:cubicBezTo>
                <a:cubicBezTo>
                  <a:pt x="58849" y="53714"/>
                  <a:pt x="59010" y="54010"/>
                  <a:pt x="59145" y="54306"/>
                </a:cubicBezTo>
                <a:cubicBezTo>
                  <a:pt x="59252" y="54924"/>
                  <a:pt x="59387" y="55542"/>
                  <a:pt x="59521" y="56161"/>
                </a:cubicBezTo>
                <a:cubicBezTo>
                  <a:pt x="59279" y="55677"/>
                  <a:pt x="59037" y="55166"/>
                  <a:pt x="58795" y="54682"/>
                </a:cubicBezTo>
                <a:cubicBezTo>
                  <a:pt x="58688" y="54252"/>
                  <a:pt x="58580" y="53849"/>
                  <a:pt x="58473" y="53445"/>
                </a:cubicBezTo>
                <a:lnTo>
                  <a:pt x="58473" y="53472"/>
                </a:lnTo>
                <a:cubicBezTo>
                  <a:pt x="58446" y="53338"/>
                  <a:pt x="58365" y="52988"/>
                  <a:pt x="58312" y="52612"/>
                </a:cubicBezTo>
                <a:close/>
                <a:moveTo>
                  <a:pt x="85491" y="54870"/>
                </a:moveTo>
                <a:cubicBezTo>
                  <a:pt x="85706" y="55247"/>
                  <a:pt x="85948" y="55650"/>
                  <a:pt x="86136" y="55999"/>
                </a:cubicBezTo>
                <a:cubicBezTo>
                  <a:pt x="86136" y="56053"/>
                  <a:pt x="86110" y="56107"/>
                  <a:pt x="86110" y="56161"/>
                </a:cubicBezTo>
                <a:lnTo>
                  <a:pt x="86083" y="56134"/>
                </a:lnTo>
                <a:cubicBezTo>
                  <a:pt x="85841" y="55865"/>
                  <a:pt x="85626" y="55569"/>
                  <a:pt x="85411" y="55300"/>
                </a:cubicBezTo>
                <a:lnTo>
                  <a:pt x="85491" y="54870"/>
                </a:lnTo>
                <a:close/>
                <a:moveTo>
                  <a:pt x="100277" y="47289"/>
                </a:moveTo>
                <a:lnTo>
                  <a:pt x="100277" y="47289"/>
                </a:lnTo>
                <a:cubicBezTo>
                  <a:pt x="100519" y="47450"/>
                  <a:pt x="100734" y="47638"/>
                  <a:pt x="100976" y="47827"/>
                </a:cubicBezTo>
                <a:cubicBezTo>
                  <a:pt x="100950" y="47827"/>
                  <a:pt x="100923" y="47853"/>
                  <a:pt x="100923" y="47880"/>
                </a:cubicBezTo>
                <a:cubicBezTo>
                  <a:pt x="100886" y="47862"/>
                  <a:pt x="100849" y="47853"/>
                  <a:pt x="100814" y="47853"/>
                </a:cubicBezTo>
                <a:cubicBezTo>
                  <a:pt x="100697" y="47853"/>
                  <a:pt x="100606" y="47950"/>
                  <a:pt x="100627" y="48095"/>
                </a:cubicBezTo>
                <a:cubicBezTo>
                  <a:pt x="100896" y="50784"/>
                  <a:pt x="101165" y="53472"/>
                  <a:pt x="101433" y="56187"/>
                </a:cubicBezTo>
                <a:cubicBezTo>
                  <a:pt x="100896" y="53230"/>
                  <a:pt x="100492" y="50273"/>
                  <a:pt x="100277" y="47289"/>
                </a:cubicBezTo>
                <a:close/>
                <a:moveTo>
                  <a:pt x="47422" y="47074"/>
                </a:moveTo>
                <a:cubicBezTo>
                  <a:pt x="47343" y="47094"/>
                  <a:pt x="47316" y="49521"/>
                  <a:pt x="47316" y="49762"/>
                </a:cubicBezTo>
                <a:lnTo>
                  <a:pt x="47316" y="49977"/>
                </a:lnTo>
                <a:cubicBezTo>
                  <a:pt x="47208" y="50784"/>
                  <a:pt x="47155" y="51617"/>
                  <a:pt x="47074" y="52343"/>
                </a:cubicBezTo>
                <a:cubicBezTo>
                  <a:pt x="46886" y="53607"/>
                  <a:pt x="46725" y="54924"/>
                  <a:pt x="46644" y="56214"/>
                </a:cubicBezTo>
                <a:lnTo>
                  <a:pt x="46617" y="55193"/>
                </a:lnTo>
                <a:lnTo>
                  <a:pt x="46617" y="53580"/>
                </a:lnTo>
                <a:cubicBezTo>
                  <a:pt x="46617" y="52128"/>
                  <a:pt x="46644" y="50649"/>
                  <a:pt x="46778" y="49225"/>
                </a:cubicBezTo>
                <a:cubicBezTo>
                  <a:pt x="46832" y="48821"/>
                  <a:pt x="46778" y="47156"/>
                  <a:pt x="47422" y="47074"/>
                </a:cubicBezTo>
                <a:close/>
                <a:moveTo>
                  <a:pt x="48176" y="55166"/>
                </a:moveTo>
                <a:cubicBezTo>
                  <a:pt x="48203" y="55193"/>
                  <a:pt x="48230" y="55193"/>
                  <a:pt x="48257" y="55220"/>
                </a:cubicBezTo>
                <a:cubicBezTo>
                  <a:pt x="48176" y="55542"/>
                  <a:pt x="48096" y="55865"/>
                  <a:pt x="48042" y="56187"/>
                </a:cubicBezTo>
                <a:lnTo>
                  <a:pt x="48015" y="56214"/>
                </a:lnTo>
                <a:cubicBezTo>
                  <a:pt x="48069" y="55865"/>
                  <a:pt x="48122" y="55515"/>
                  <a:pt x="48176" y="55166"/>
                </a:cubicBezTo>
                <a:close/>
                <a:moveTo>
                  <a:pt x="71673" y="52612"/>
                </a:moveTo>
                <a:lnTo>
                  <a:pt x="71673" y="52612"/>
                </a:lnTo>
                <a:cubicBezTo>
                  <a:pt x="71915" y="52961"/>
                  <a:pt x="72157" y="53338"/>
                  <a:pt x="72372" y="53714"/>
                </a:cubicBezTo>
                <a:cubicBezTo>
                  <a:pt x="72641" y="54440"/>
                  <a:pt x="72883" y="55193"/>
                  <a:pt x="73098" y="55946"/>
                </a:cubicBezTo>
                <a:cubicBezTo>
                  <a:pt x="73125" y="56026"/>
                  <a:pt x="73178" y="56134"/>
                  <a:pt x="73232" y="56268"/>
                </a:cubicBezTo>
                <a:cubicBezTo>
                  <a:pt x="72802" y="55435"/>
                  <a:pt x="72318" y="54628"/>
                  <a:pt x="71807" y="53849"/>
                </a:cubicBezTo>
                <a:cubicBezTo>
                  <a:pt x="71754" y="53445"/>
                  <a:pt x="71700" y="53015"/>
                  <a:pt x="71673" y="52612"/>
                </a:cubicBezTo>
                <a:close/>
                <a:moveTo>
                  <a:pt x="56026" y="53150"/>
                </a:moveTo>
                <a:cubicBezTo>
                  <a:pt x="56241" y="54225"/>
                  <a:pt x="56483" y="55300"/>
                  <a:pt x="56779" y="56322"/>
                </a:cubicBezTo>
                <a:cubicBezTo>
                  <a:pt x="56430" y="55730"/>
                  <a:pt x="56107" y="55139"/>
                  <a:pt x="55758" y="54574"/>
                </a:cubicBezTo>
                <a:cubicBezTo>
                  <a:pt x="55717" y="54494"/>
                  <a:pt x="55637" y="54453"/>
                  <a:pt x="55556" y="54453"/>
                </a:cubicBezTo>
                <a:cubicBezTo>
                  <a:pt x="55475" y="54453"/>
                  <a:pt x="55395" y="54494"/>
                  <a:pt x="55354" y="54574"/>
                </a:cubicBezTo>
                <a:cubicBezTo>
                  <a:pt x="55354" y="54521"/>
                  <a:pt x="55327" y="54440"/>
                  <a:pt x="55300" y="54386"/>
                </a:cubicBezTo>
                <a:cubicBezTo>
                  <a:pt x="55542" y="53983"/>
                  <a:pt x="55784" y="53553"/>
                  <a:pt x="56026" y="53150"/>
                </a:cubicBezTo>
                <a:close/>
                <a:moveTo>
                  <a:pt x="82400" y="53956"/>
                </a:moveTo>
                <a:cubicBezTo>
                  <a:pt x="82588" y="54117"/>
                  <a:pt x="82776" y="54252"/>
                  <a:pt x="82937" y="54386"/>
                </a:cubicBezTo>
                <a:cubicBezTo>
                  <a:pt x="83179" y="54601"/>
                  <a:pt x="83394" y="54789"/>
                  <a:pt x="83609" y="54978"/>
                </a:cubicBezTo>
                <a:cubicBezTo>
                  <a:pt x="83932" y="55247"/>
                  <a:pt x="84228" y="55542"/>
                  <a:pt x="84523" y="55838"/>
                </a:cubicBezTo>
                <a:lnTo>
                  <a:pt x="84738" y="56053"/>
                </a:lnTo>
                <a:cubicBezTo>
                  <a:pt x="84738" y="56161"/>
                  <a:pt x="84712" y="56295"/>
                  <a:pt x="84685" y="56429"/>
                </a:cubicBezTo>
                <a:lnTo>
                  <a:pt x="83663" y="55488"/>
                </a:lnTo>
                <a:cubicBezTo>
                  <a:pt x="83233" y="54978"/>
                  <a:pt x="82830" y="54467"/>
                  <a:pt x="82400" y="53956"/>
                </a:cubicBezTo>
                <a:close/>
                <a:moveTo>
                  <a:pt x="73931" y="52397"/>
                </a:moveTo>
                <a:lnTo>
                  <a:pt x="73931" y="52397"/>
                </a:lnTo>
                <a:cubicBezTo>
                  <a:pt x="74254" y="52961"/>
                  <a:pt x="74603" y="53553"/>
                  <a:pt x="74926" y="54117"/>
                </a:cubicBezTo>
                <a:cubicBezTo>
                  <a:pt x="74926" y="54440"/>
                  <a:pt x="74926" y="54789"/>
                  <a:pt x="74953" y="55112"/>
                </a:cubicBezTo>
                <a:cubicBezTo>
                  <a:pt x="74953" y="55149"/>
                  <a:pt x="74980" y="55163"/>
                  <a:pt x="75010" y="55163"/>
                </a:cubicBezTo>
                <a:cubicBezTo>
                  <a:pt x="75047" y="55163"/>
                  <a:pt x="75087" y="55142"/>
                  <a:pt x="75087" y="55112"/>
                </a:cubicBezTo>
                <a:cubicBezTo>
                  <a:pt x="75087" y="54897"/>
                  <a:pt x="75114" y="54682"/>
                  <a:pt x="75141" y="54494"/>
                </a:cubicBezTo>
                <a:lnTo>
                  <a:pt x="75544" y="55220"/>
                </a:lnTo>
                <a:lnTo>
                  <a:pt x="75544" y="55354"/>
                </a:lnTo>
                <a:cubicBezTo>
                  <a:pt x="75571" y="55408"/>
                  <a:pt x="75598" y="55435"/>
                  <a:pt x="75625" y="55462"/>
                </a:cubicBezTo>
                <a:lnTo>
                  <a:pt x="75679" y="55462"/>
                </a:lnTo>
                <a:lnTo>
                  <a:pt x="75679" y="55488"/>
                </a:lnTo>
                <a:cubicBezTo>
                  <a:pt x="75625" y="55704"/>
                  <a:pt x="75571" y="55919"/>
                  <a:pt x="75517" y="56161"/>
                </a:cubicBezTo>
                <a:cubicBezTo>
                  <a:pt x="75490" y="56241"/>
                  <a:pt x="75463" y="56349"/>
                  <a:pt x="75437" y="56456"/>
                </a:cubicBezTo>
                <a:cubicBezTo>
                  <a:pt x="75141" y="55811"/>
                  <a:pt x="74791" y="55166"/>
                  <a:pt x="74442" y="54521"/>
                </a:cubicBezTo>
                <a:cubicBezTo>
                  <a:pt x="74307" y="53822"/>
                  <a:pt x="74119" y="53096"/>
                  <a:pt x="73931" y="52397"/>
                </a:cubicBezTo>
                <a:close/>
                <a:moveTo>
                  <a:pt x="71350" y="55972"/>
                </a:moveTo>
                <a:cubicBezTo>
                  <a:pt x="71377" y="56161"/>
                  <a:pt x="71404" y="56349"/>
                  <a:pt x="71431" y="56537"/>
                </a:cubicBezTo>
                <a:cubicBezTo>
                  <a:pt x="71377" y="56537"/>
                  <a:pt x="71350" y="56537"/>
                  <a:pt x="71296" y="56564"/>
                </a:cubicBezTo>
                <a:cubicBezTo>
                  <a:pt x="71323" y="56349"/>
                  <a:pt x="71350" y="56161"/>
                  <a:pt x="71350" y="55972"/>
                </a:cubicBezTo>
                <a:close/>
                <a:moveTo>
                  <a:pt x="61995" y="53687"/>
                </a:moveTo>
                <a:cubicBezTo>
                  <a:pt x="62129" y="53983"/>
                  <a:pt x="62263" y="54306"/>
                  <a:pt x="62398" y="54601"/>
                </a:cubicBezTo>
                <a:cubicBezTo>
                  <a:pt x="62425" y="54924"/>
                  <a:pt x="62479" y="55273"/>
                  <a:pt x="62559" y="55596"/>
                </a:cubicBezTo>
                <a:lnTo>
                  <a:pt x="62559" y="56591"/>
                </a:lnTo>
                <a:cubicBezTo>
                  <a:pt x="62425" y="56053"/>
                  <a:pt x="62290" y="55515"/>
                  <a:pt x="62156" y="54978"/>
                </a:cubicBezTo>
                <a:cubicBezTo>
                  <a:pt x="62102" y="54548"/>
                  <a:pt x="62048" y="54117"/>
                  <a:pt x="61995" y="53687"/>
                </a:cubicBezTo>
                <a:close/>
                <a:moveTo>
                  <a:pt x="84846" y="56107"/>
                </a:moveTo>
                <a:lnTo>
                  <a:pt x="84980" y="56241"/>
                </a:lnTo>
                <a:cubicBezTo>
                  <a:pt x="84980" y="56349"/>
                  <a:pt x="84954" y="56483"/>
                  <a:pt x="84927" y="56618"/>
                </a:cubicBezTo>
                <a:lnTo>
                  <a:pt x="84765" y="56483"/>
                </a:lnTo>
                <a:cubicBezTo>
                  <a:pt x="84792" y="56376"/>
                  <a:pt x="84819" y="56241"/>
                  <a:pt x="84846" y="56107"/>
                </a:cubicBezTo>
                <a:close/>
                <a:moveTo>
                  <a:pt x="64979" y="55999"/>
                </a:moveTo>
                <a:cubicBezTo>
                  <a:pt x="64979" y="55999"/>
                  <a:pt x="64979" y="55999"/>
                  <a:pt x="65006" y="56026"/>
                </a:cubicBezTo>
                <a:cubicBezTo>
                  <a:pt x="65041" y="56366"/>
                  <a:pt x="65065" y="56669"/>
                  <a:pt x="65054" y="56669"/>
                </a:cubicBezTo>
                <a:cubicBezTo>
                  <a:pt x="65048" y="56669"/>
                  <a:pt x="65033" y="56592"/>
                  <a:pt x="65006" y="56403"/>
                </a:cubicBezTo>
                <a:lnTo>
                  <a:pt x="65006" y="56376"/>
                </a:lnTo>
                <a:cubicBezTo>
                  <a:pt x="65006" y="56241"/>
                  <a:pt x="64979" y="56107"/>
                  <a:pt x="64979" y="55999"/>
                </a:cubicBezTo>
                <a:close/>
                <a:moveTo>
                  <a:pt x="52128" y="55784"/>
                </a:moveTo>
                <a:lnTo>
                  <a:pt x="52128" y="55865"/>
                </a:lnTo>
                <a:cubicBezTo>
                  <a:pt x="52128" y="55865"/>
                  <a:pt x="52101" y="55919"/>
                  <a:pt x="52101" y="55919"/>
                </a:cubicBezTo>
                <a:lnTo>
                  <a:pt x="52128" y="55919"/>
                </a:lnTo>
                <a:cubicBezTo>
                  <a:pt x="51832" y="56214"/>
                  <a:pt x="51537" y="56510"/>
                  <a:pt x="51241" y="56779"/>
                </a:cubicBezTo>
                <a:cubicBezTo>
                  <a:pt x="51537" y="56456"/>
                  <a:pt x="51832" y="56107"/>
                  <a:pt x="52128" y="55784"/>
                </a:cubicBezTo>
                <a:close/>
                <a:moveTo>
                  <a:pt x="38794" y="52236"/>
                </a:moveTo>
                <a:cubicBezTo>
                  <a:pt x="38740" y="52612"/>
                  <a:pt x="38713" y="52934"/>
                  <a:pt x="38713" y="53069"/>
                </a:cubicBezTo>
                <a:lnTo>
                  <a:pt x="38390" y="56806"/>
                </a:lnTo>
                <a:cubicBezTo>
                  <a:pt x="38444" y="55838"/>
                  <a:pt x="38471" y="54897"/>
                  <a:pt x="38498" y="53929"/>
                </a:cubicBezTo>
                <a:lnTo>
                  <a:pt x="38498" y="53902"/>
                </a:lnTo>
                <a:cubicBezTo>
                  <a:pt x="38525" y="53714"/>
                  <a:pt x="38659" y="52988"/>
                  <a:pt x="38794" y="52236"/>
                </a:cubicBezTo>
                <a:close/>
                <a:moveTo>
                  <a:pt x="51479" y="46872"/>
                </a:moveTo>
                <a:cubicBezTo>
                  <a:pt x="51985" y="46872"/>
                  <a:pt x="51477" y="48071"/>
                  <a:pt x="51375" y="48552"/>
                </a:cubicBezTo>
                <a:cubicBezTo>
                  <a:pt x="51026" y="49735"/>
                  <a:pt x="50650" y="50918"/>
                  <a:pt x="50193" y="52074"/>
                </a:cubicBezTo>
                <a:cubicBezTo>
                  <a:pt x="50139" y="52155"/>
                  <a:pt x="50193" y="52262"/>
                  <a:pt x="50273" y="52316"/>
                </a:cubicBezTo>
                <a:cubicBezTo>
                  <a:pt x="50085" y="53042"/>
                  <a:pt x="49897" y="53741"/>
                  <a:pt x="49709" y="54494"/>
                </a:cubicBezTo>
                <a:cubicBezTo>
                  <a:pt x="49682" y="54601"/>
                  <a:pt x="49736" y="54736"/>
                  <a:pt x="49843" y="54789"/>
                </a:cubicBezTo>
                <a:cubicBezTo>
                  <a:pt x="49278" y="55435"/>
                  <a:pt x="48741" y="56107"/>
                  <a:pt x="48230" y="56806"/>
                </a:cubicBezTo>
                <a:cubicBezTo>
                  <a:pt x="48526" y="55596"/>
                  <a:pt x="48821" y="54386"/>
                  <a:pt x="49063" y="53176"/>
                </a:cubicBezTo>
                <a:cubicBezTo>
                  <a:pt x="49709" y="51133"/>
                  <a:pt x="50381" y="49117"/>
                  <a:pt x="51026" y="47074"/>
                </a:cubicBezTo>
                <a:cubicBezTo>
                  <a:pt x="51107" y="46966"/>
                  <a:pt x="51241" y="46912"/>
                  <a:pt x="51375" y="46886"/>
                </a:cubicBezTo>
                <a:cubicBezTo>
                  <a:pt x="51414" y="46876"/>
                  <a:pt x="51448" y="46872"/>
                  <a:pt x="51479" y="46872"/>
                </a:cubicBezTo>
                <a:close/>
                <a:moveTo>
                  <a:pt x="90357" y="51429"/>
                </a:moveTo>
                <a:lnTo>
                  <a:pt x="91970" y="52827"/>
                </a:lnTo>
                <a:cubicBezTo>
                  <a:pt x="93180" y="54144"/>
                  <a:pt x="94309" y="55542"/>
                  <a:pt x="95600" y="56806"/>
                </a:cubicBezTo>
                <a:cubicBezTo>
                  <a:pt x="95277" y="56510"/>
                  <a:pt x="94954" y="56214"/>
                  <a:pt x="94578" y="55972"/>
                </a:cubicBezTo>
                <a:cubicBezTo>
                  <a:pt x="93234" y="54386"/>
                  <a:pt x="91836" y="52881"/>
                  <a:pt x="90357" y="51429"/>
                </a:cubicBezTo>
                <a:close/>
                <a:moveTo>
                  <a:pt x="38229" y="51886"/>
                </a:moveTo>
                <a:lnTo>
                  <a:pt x="38229" y="52854"/>
                </a:lnTo>
                <a:cubicBezTo>
                  <a:pt x="38256" y="53257"/>
                  <a:pt x="38229" y="53660"/>
                  <a:pt x="38229" y="54064"/>
                </a:cubicBezTo>
                <a:cubicBezTo>
                  <a:pt x="38095" y="54978"/>
                  <a:pt x="37987" y="55919"/>
                  <a:pt x="37907" y="56833"/>
                </a:cubicBezTo>
                <a:cubicBezTo>
                  <a:pt x="37907" y="56053"/>
                  <a:pt x="37880" y="55273"/>
                  <a:pt x="37853" y="54494"/>
                </a:cubicBezTo>
                <a:cubicBezTo>
                  <a:pt x="37933" y="53660"/>
                  <a:pt x="38041" y="52827"/>
                  <a:pt x="38122" y="51967"/>
                </a:cubicBezTo>
                <a:lnTo>
                  <a:pt x="38229" y="51886"/>
                </a:lnTo>
                <a:close/>
                <a:moveTo>
                  <a:pt x="72318" y="55327"/>
                </a:moveTo>
                <a:lnTo>
                  <a:pt x="72318" y="55327"/>
                </a:lnTo>
                <a:cubicBezTo>
                  <a:pt x="72452" y="55515"/>
                  <a:pt x="72587" y="55704"/>
                  <a:pt x="72694" y="55892"/>
                </a:cubicBezTo>
                <a:cubicBezTo>
                  <a:pt x="72883" y="56214"/>
                  <a:pt x="73044" y="56510"/>
                  <a:pt x="73178" y="56779"/>
                </a:cubicBezTo>
                <a:cubicBezTo>
                  <a:pt x="73098" y="56860"/>
                  <a:pt x="73017" y="56886"/>
                  <a:pt x="72910" y="56886"/>
                </a:cubicBezTo>
                <a:cubicBezTo>
                  <a:pt x="72829" y="56886"/>
                  <a:pt x="72372" y="55435"/>
                  <a:pt x="72318" y="55327"/>
                </a:cubicBezTo>
                <a:close/>
                <a:moveTo>
                  <a:pt x="59252" y="52558"/>
                </a:moveTo>
                <a:lnTo>
                  <a:pt x="59252" y="52558"/>
                </a:lnTo>
                <a:cubicBezTo>
                  <a:pt x="59387" y="52827"/>
                  <a:pt x="59494" y="53096"/>
                  <a:pt x="59602" y="53338"/>
                </a:cubicBezTo>
                <a:cubicBezTo>
                  <a:pt x="59763" y="53956"/>
                  <a:pt x="59925" y="54574"/>
                  <a:pt x="60113" y="55193"/>
                </a:cubicBezTo>
                <a:cubicBezTo>
                  <a:pt x="60274" y="55811"/>
                  <a:pt x="60382" y="56349"/>
                  <a:pt x="60516" y="56940"/>
                </a:cubicBezTo>
                <a:lnTo>
                  <a:pt x="60516" y="56994"/>
                </a:lnTo>
                <a:lnTo>
                  <a:pt x="60408" y="56752"/>
                </a:lnTo>
                <a:cubicBezTo>
                  <a:pt x="60355" y="56618"/>
                  <a:pt x="60301" y="56483"/>
                  <a:pt x="60247" y="56349"/>
                </a:cubicBezTo>
                <a:cubicBezTo>
                  <a:pt x="59898" y="55220"/>
                  <a:pt x="59602" y="54064"/>
                  <a:pt x="59333" y="52908"/>
                </a:cubicBezTo>
                <a:cubicBezTo>
                  <a:pt x="59333" y="52854"/>
                  <a:pt x="59306" y="52719"/>
                  <a:pt x="59252" y="52558"/>
                </a:cubicBezTo>
                <a:close/>
                <a:moveTo>
                  <a:pt x="83609" y="55946"/>
                </a:moveTo>
                <a:lnTo>
                  <a:pt x="83905" y="56241"/>
                </a:lnTo>
                <a:cubicBezTo>
                  <a:pt x="84120" y="56510"/>
                  <a:pt x="84362" y="56779"/>
                  <a:pt x="84577" y="57048"/>
                </a:cubicBezTo>
                <a:cubicBezTo>
                  <a:pt x="84416" y="56886"/>
                  <a:pt x="84255" y="56725"/>
                  <a:pt x="84066" y="56564"/>
                </a:cubicBezTo>
                <a:lnTo>
                  <a:pt x="83959" y="56429"/>
                </a:lnTo>
                <a:cubicBezTo>
                  <a:pt x="83905" y="56349"/>
                  <a:pt x="83771" y="56161"/>
                  <a:pt x="83609" y="55946"/>
                </a:cubicBezTo>
                <a:close/>
                <a:moveTo>
                  <a:pt x="86459" y="55488"/>
                </a:moveTo>
                <a:cubicBezTo>
                  <a:pt x="86593" y="55623"/>
                  <a:pt x="86701" y="55757"/>
                  <a:pt x="86809" y="55919"/>
                </a:cubicBezTo>
                <a:cubicBezTo>
                  <a:pt x="86889" y="56053"/>
                  <a:pt x="86970" y="56214"/>
                  <a:pt x="87051" y="56403"/>
                </a:cubicBezTo>
                <a:cubicBezTo>
                  <a:pt x="87051" y="56644"/>
                  <a:pt x="87051" y="56860"/>
                  <a:pt x="87024" y="57075"/>
                </a:cubicBezTo>
                <a:lnTo>
                  <a:pt x="86916" y="56967"/>
                </a:lnTo>
                <a:cubicBezTo>
                  <a:pt x="86755" y="56618"/>
                  <a:pt x="86567" y="56295"/>
                  <a:pt x="86432" y="55946"/>
                </a:cubicBezTo>
                <a:cubicBezTo>
                  <a:pt x="86432" y="55811"/>
                  <a:pt x="86459" y="55650"/>
                  <a:pt x="86459" y="55488"/>
                </a:cubicBezTo>
                <a:close/>
                <a:moveTo>
                  <a:pt x="40514" y="52666"/>
                </a:moveTo>
                <a:lnTo>
                  <a:pt x="40514" y="52666"/>
                </a:lnTo>
                <a:cubicBezTo>
                  <a:pt x="40353" y="54171"/>
                  <a:pt x="40084" y="55677"/>
                  <a:pt x="39762" y="57155"/>
                </a:cubicBezTo>
                <a:cubicBezTo>
                  <a:pt x="39923" y="55623"/>
                  <a:pt x="40165" y="54117"/>
                  <a:pt x="40514" y="52666"/>
                </a:cubicBezTo>
                <a:close/>
                <a:moveTo>
                  <a:pt x="55085" y="54763"/>
                </a:moveTo>
                <a:cubicBezTo>
                  <a:pt x="55220" y="55220"/>
                  <a:pt x="55354" y="55704"/>
                  <a:pt x="55489" y="56161"/>
                </a:cubicBezTo>
                <a:cubicBezTo>
                  <a:pt x="55516" y="56483"/>
                  <a:pt x="55569" y="56833"/>
                  <a:pt x="55650" y="57182"/>
                </a:cubicBezTo>
                <a:lnTo>
                  <a:pt x="54790" y="55623"/>
                </a:lnTo>
                <a:cubicBezTo>
                  <a:pt x="54763" y="55569"/>
                  <a:pt x="54736" y="55542"/>
                  <a:pt x="54682" y="55542"/>
                </a:cubicBezTo>
                <a:cubicBezTo>
                  <a:pt x="54817" y="55273"/>
                  <a:pt x="54951" y="55005"/>
                  <a:pt x="55085" y="54763"/>
                </a:cubicBezTo>
                <a:close/>
                <a:moveTo>
                  <a:pt x="71001" y="50354"/>
                </a:moveTo>
                <a:lnTo>
                  <a:pt x="71001" y="50542"/>
                </a:lnTo>
                <a:cubicBezTo>
                  <a:pt x="70974" y="50542"/>
                  <a:pt x="70947" y="50569"/>
                  <a:pt x="70920" y="50622"/>
                </a:cubicBezTo>
                <a:cubicBezTo>
                  <a:pt x="69845" y="52827"/>
                  <a:pt x="68769" y="55031"/>
                  <a:pt x="67694" y="57236"/>
                </a:cubicBezTo>
                <a:cubicBezTo>
                  <a:pt x="68232" y="55865"/>
                  <a:pt x="68796" y="54494"/>
                  <a:pt x="69415" y="53150"/>
                </a:cubicBezTo>
                <a:cubicBezTo>
                  <a:pt x="69522" y="52908"/>
                  <a:pt x="69657" y="52639"/>
                  <a:pt x="69791" y="52370"/>
                </a:cubicBezTo>
                <a:cubicBezTo>
                  <a:pt x="70221" y="51698"/>
                  <a:pt x="70624" y="51053"/>
                  <a:pt x="71001" y="50354"/>
                </a:cubicBezTo>
                <a:close/>
                <a:moveTo>
                  <a:pt x="80948" y="54709"/>
                </a:moveTo>
                <a:cubicBezTo>
                  <a:pt x="80948" y="54816"/>
                  <a:pt x="80975" y="54897"/>
                  <a:pt x="80975" y="55005"/>
                </a:cubicBezTo>
                <a:cubicBezTo>
                  <a:pt x="80965" y="55003"/>
                  <a:pt x="80955" y="55002"/>
                  <a:pt x="80945" y="55002"/>
                </a:cubicBezTo>
                <a:cubicBezTo>
                  <a:pt x="80825" y="55002"/>
                  <a:pt x="80739" y="55149"/>
                  <a:pt x="80813" y="55273"/>
                </a:cubicBezTo>
                <a:cubicBezTo>
                  <a:pt x="80867" y="55327"/>
                  <a:pt x="80894" y="55354"/>
                  <a:pt x="80921" y="55408"/>
                </a:cubicBezTo>
                <a:cubicBezTo>
                  <a:pt x="80598" y="55999"/>
                  <a:pt x="80249" y="56618"/>
                  <a:pt x="79926" y="57236"/>
                </a:cubicBezTo>
                <a:cubicBezTo>
                  <a:pt x="79926" y="56967"/>
                  <a:pt x="79899" y="56725"/>
                  <a:pt x="79872" y="56483"/>
                </a:cubicBezTo>
                <a:cubicBezTo>
                  <a:pt x="79899" y="56429"/>
                  <a:pt x="79926" y="56376"/>
                  <a:pt x="79953" y="56322"/>
                </a:cubicBezTo>
                <a:cubicBezTo>
                  <a:pt x="80088" y="56322"/>
                  <a:pt x="80168" y="56214"/>
                  <a:pt x="80168" y="56107"/>
                </a:cubicBezTo>
                <a:lnTo>
                  <a:pt x="80168" y="55972"/>
                </a:lnTo>
                <a:cubicBezTo>
                  <a:pt x="80410" y="55542"/>
                  <a:pt x="80679" y="55112"/>
                  <a:pt x="80948" y="54709"/>
                </a:cubicBezTo>
                <a:close/>
                <a:moveTo>
                  <a:pt x="45004" y="51026"/>
                </a:moveTo>
                <a:cubicBezTo>
                  <a:pt x="45058" y="51644"/>
                  <a:pt x="45111" y="52289"/>
                  <a:pt x="45165" y="52908"/>
                </a:cubicBezTo>
                <a:cubicBezTo>
                  <a:pt x="45165" y="54386"/>
                  <a:pt x="45165" y="55838"/>
                  <a:pt x="45219" y="57317"/>
                </a:cubicBezTo>
                <a:cubicBezTo>
                  <a:pt x="45192" y="57021"/>
                  <a:pt x="45165" y="56725"/>
                  <a:pt x="45111" y="56429"/>
                </a:cubicBezTo>
                <a:lnTo>
                  <a:pt x="45111" y="56403"/>
                </a:lnTo>
                <a:lnTo>
                  <a:pt x="45004" y="51026"/>
                </a:lnTo>
                <a:close/>
                <a:moveTo>
                  <a:pt x="54494" y="55919"/>
                </a:moveTo>
                <a:cubicBezTo>
                  <a:pt x="54575" y="56376"/>
                  <a:pt x="54682" y="56833"/>
                  <a:pt x="54790" y="57317"/>
                </a:cubicBezTo>
                <a:cubicBezTo>
                  <a:pt x="54628" y="57128"/>
                  <a:pt x="54467" y="56994"/>
                  <a:pt x="54279" y="56833"/>
                </a:cubicBezTo>
                <a:cubicBezTo>
                  <a:pt x="54306" y="56833"/>
                  <a:pt x="54306" y="56806"/>
                  <a:pt x="54333" y="56806"/>
                </a:cubicBezTo>
                <a:cubicBezTo>
                  <a:pt x="54354" y="56784"/>
                  <a:pt x="54341" y="56745"/>
                  <a:pt x="54307" y="56745"/>
                </a:cubicBezTo>
                <a:cubicBezTo>
                  <a:pt x="54298" y="56745"/>
                  <a:pt x="54289" y="56747"/>
                  <a:pt x="54279" y="56752"/>
                </a:cubicBezTo>
                <a:lnTo>
                  <a:pt x="54252" y="56806"/>
                </a:lnTo>
                <a:lnTo>
                  <a:pt x="54225" y="56806"/>
                </a:lnTo>
                <a:cubicBezTo>
                  <a:pt x="54198" y="56725"/>
                  <a:pt x="54171" y="56671"/>
                  <a:pt x="54144" y="56618"/>
                </a:cubicBezTo>
                <a:cubicBezTo>
                  <a:pt x="54279" y="56376"/>
                  <a:pt x="54386" y="56134"/>
                  <a:pt x="54494" y="55919"/>
                </a:cubicBezTo>
                <a:close/>
                <a:moveTo>
                  <a:pt x="59199" y="55999"/>
                </a:moveTo>
                <a:lnTo>
                  <a:pt x="59199" y="55999"/>
                </a:lnTo>
                <a:cubicBezTo>
                  <a:pt x="59333" y="56241"/>
                  <a:pt x="59494" y="56537"/>
                  <a:pt x="59629" y="56833"/>
                </a:cubicBezTo>
                <a:lnTo>
                  <a:pt x="59629" y="56860"/>
                </a:lnTo>
                <a:cubicBezTo>
                  <a:pt x="59656" y="57021"/>
                  <a:pt x="59656" y="57182"/>
                  <a:pt x="59683" y="57343"/>
                </a:cubicBezTo>
                <a:lnTo>
                  <a:pt x="59629" y="57236"/>
                </a:lnTo>
                <a:cubicBezTo>
                  <a:pt x="59468" y="56833"/>
                  <a:pt x="59333" y="56403"/>
                  <a:pt x="59199" y="55999"/>
                </a:cubicBezTo>
                <a:close/>
                <a:moveTo>
                  <a:pt x="41643" y="51241"/>
                </a:moveTo>
                <a:cubicBezTo>
                  <a:pt x="41617" y="51375"/>
                  <a:pt x="41590" y="51510"/>
                  <a:pt x="41563" y="51644"/>
                </a:cubicBezTo>
                <a:cubicBezTo>
                  <a:pt x="41401" y="52585"/>
                  <a:pt x="41240" y="53526"/>
                  <a:pt x="41079" y="54467"/>
                </a:cubicBezTo>
                <a:cubicBezTo>
                  <a:pt x="40918" y="55112"/>
                  <a:pt x="40783" y="55730"/>
                  <a:pt x="40676" y="56376"/>
                </a:cubicBezTo>
                <a:lnTo>
                  <a:pt x="40353" y="57370"/>
                </a:lnTo>
                <a:cubicBezTo>
                  <a:pt x="40514" y="56268"/>
                  <a:pt x="40676" y="55139"/>
                  <a:pt x="40837" y="54010"/>
                </a:cubicBezTo>
                <a:cubicBezTo>
                  <a:pt x="40918" y="53633"/>
                  <a:pt x="41025" y="53230"/>
                  <a:pt x="41133" y="52827"/>
                </a:cubicBezTo>
                <a:cubicBezTo>
                  <a:pt x="41267" y="52316"/>
                  <a:pt x="41455" y="51778"/>
                  <a:pt x="41643" y="51241"/>
                </a:cubicBezTo>
                <a:close/>
                <a:moveTo>
                  <a:pt x="76136" y="55677"/>
                </a:moveTo>
                <a:cubicBezTo>
                  <a:pt x="76189" y="55838"/>
                  <a:pt x="76270" y="55999"/>
                  <a:pt x="76351" y="56187"/>
                </a:cubicBezTo>
                <a:cubicBezTo>
                  <a:pt x="76189" y="56591"/>
                  <a:pt x="76028" y="56994"/>
                  <a:pt x="75894" y="57397"/>
                </a:cubicBezTo>
                <a:cubicBezTo>
                  <a:pt x="75867" y="57370"/>
                  <a:pt x="75840" y="57290"/>
                  <a:pt x="75813" y="57236"/>
                </a:cubicBezTo>
                <a:cubicBezTo>
                  <a:pt x="75786" y="57048"/>
                  <a:pt x="75786" y="56860"/>
                  <a:pt x="75786" y="56671"/>
                </a:cubicBezTo>
                <a:cubicBezTo>
                  <a:pt x="75894" y="56349"/>
                  <a:pt x="76001" y="56053"/>
                  <a:pt x="76109" y="55730"/>
                </a:cubicBezTo>
                <a:cubicBezTo>
                  <a:pt x="76109" y="55704"/>
                  <a:pt x="76109" y="55704"/>
                  <a:pt x="76136" y="55677"/>
                </a:cubicBezTo>
                <a:close/>
                <a:moveTo>
                  <a:pt x="85169" y="56403"/>
                </a:moveTo>
                <a:cubicBezTo>
                  <a:pt x="85384" y="56618"/>
                  <a:pt x="85626" y="56806"/>
                  <a:pt x="85868" y="57021"/>
                </a:cubicBezTo>
                <a:cubicBezTo>
                  <a:pt x="85841" y="57155"/>
                  <a:pt x="85814" y="57290"/>
                  <a:pt x="85787" y="57424"/>
                </a:cubicBezTo>
                <a:lnTo>
                  <a:pt x="85599" y="57236"/>
                </a:lnTo>
                <a:lnTo>
                  <a:pt x="85088" y="56779"/>
                </a:lnTo>
                <a:cubicBezTo>
                  <a:pt x="85115" y="56671"/>
                  <a:pt x="85142" y="56537"/>
                  <a:pt x="85169" y="56403"/>
                </a:cubicBezTo>
                <a:close/>
                <a:moveTo>
                  <a:pt x="104982" y="55757"/>
                </a:moveTo>
                <a:cubicBezTo>
                  <a:pt x="105143" y="56053"/>
                  <a:pt x="105305" y="56322"/>
                  <a:pt x="105520" y="56618"/>
                </a:cubicBezTo>
                <a:lnTo>
                  <a:pt x="105574" y="57505"/>
                </a:lnTo>
                <a:cubicBezTo>
                  <a:pt x="105385" y="56940"/>
                  <a:pt x="105197" y="56376"/>
                  <a:pt x="104982" y="55838"/>
                </a:cubicBezTo>
                <a:cubicBezTo>
                  <a:pt x="104982" y="55802"/>
                  <a:pt x="104982" y="55777"/>
                  <a:pt x="104982" y="55757"/>
                </a:cubicBezTo>
                <a:close/>
                <a:moveTo>
                  <a:pt x="61269" y="54064"/>
                </a:moveTo>
                <a:lnTo>
                  <a:pt x="61564" y="54843"/>
                </a:lnTo>
                <a:cubicBezTo>
                  <a:pt x="61618" y="55031"/>
                  <a:pt x="61672" y="55247"/>
                  <a:pt x="61699" y="55435"/>
                </a:cubicBezTo>
                <a:cubicBezTo>
                  <a:pt x="61780" y="56134"/>
                  <a:pt x="61860" y="56833"/>
                  <a:pt x="61941" y="57532"/>
                </a:cubicBezTo>
                <a:cubicBezTo>
                  <a:pt x="61806" y="56967"/>
                  <a:pt x="61699" y="56376"/>
                  <a:pt x="61591" y="55811"/>
                </a:cubicBezTo>
                <a:cubicBezTo>
                  <a:pt x="61484" y="55247"/>
                  <a:pt x="61376" y="54655"/>
                  <a:pt x="61269" y="54064"/>
                </a:cubicBezTo>
                <a:close/>
                <a:moveTo>
                  <a:pt x="102939" y="52558"/>
                </a:moveTo>
                <a:lnTo>
                  <a:pt x="102939" y="52558"/>
                </a:lnTo>
                <a:cubicBezTo>
                  <a:pt x="103073" y="52908"/>
                  <a:pt x="103235" y="53284"/>
                  <a:pt x="103396" y="53633"/>
                </a:cubicBezTo>
                <a:lnTo>
                  <a:pt x="104740" y="56644"/>
                </a:lnTo>
                <a:cubicBezTo>
                  <a:pt x="104767" y="56967"/>
                  <a:pt x="104794" y="57317"/>
                  <a:pt x="104821" y="57639"/>
                </a:cubicBezTo>
                <a:cubicBezTo>
                  <a:pt x="104525" y="56860"/>
                  <a:pt x="104229" y="56080"/>
                  <a:pt x="103961" y="55327"/>
                </a:cubicBezTo>
                <a:lnTo>
                  <a:pt x="103961" y="55354"/>
                </a:lnTo>
                <a:cubicBezTo>
                  <a:pt x="103611" y="54413"/>
                  <a:pt x="103262" y="53499"/>
                  <a:pt x="102939" y="52558"/>
                </a:cubicBezTo>
                <a:close/>
                <a:moveTo>
                  <a:pt x="51779" y="53365"/>
                </a:moveTo>
                <a:lnTo>
                  <a:pt x="51779" y="53365"/>
                </a:lnTo>
                <a:cubicBezTo>
                  <a:pt x="51671" y="53526"/>
                  <a:pt x="51537" y="53687"/>
                  <a:pt x="51456" y="53849"/>
                </a:cubicBezTo>
                <a:cubicBezTo>
                  <a:pt x="51402" y="53929"/>
                  <a:pt x="51429" y="54010"/>
                  <a:pt x="51510" y="54064"/>
                </a:cubicBezTo>
                <a:lnTo>
                  <a:pt x="51537" y="54064"/>
                </a:lnTo>
                <a:cubicBezTo>
                  <a:pt x="50650" y="54870"/>
                  <a:pt x="49789" y="55730"/>
                  <a:pt x="48956" y="56591"/>
                </a:cubicBezTo>
                <a:cubicBezTo>
                  <a:pt x="48606" y="56940"/>
                  <a:pt x="48338" y="57317"/>
                  <a:pt x="48015" y="57666"/>
                </a:cubicBezTo>
                <a:cubicBezTo>
                  <a:pt x="48042" y="57532"/>
                  <a:pt x="48096" y="57397"/>
                  <a:pt x="48122" y="57263"/>
                </a:cubicBezTo>
                <a:cubicBezTo>
                  <a:pt x="48176" y="57182"/>
                  <a:pt x="48203" y="57128"/>
                  <a:pt x="48257" y="57048"/>
                </a:cubicBezTo>
                <a:cubicBezTo>
                  <a:pt x="48445" y="56860"/>
                  <a:pt x="48606" y="56644"/>
                  <a:pt x="48795" y="56429"/>
                </a:cubicBezTo>
                <a:cubicBezTo>
                  <a:pt x="49736" y="55381"/>
                  <a:pt x="50730" y="54359"/>
                  <a:pt x="51779" y="53365"/>
                </a:cubicBezTo>
                <a:close/>
                <a:moveTo>
                  <a:pt x="86029" y="57128"/>
                </a:moveTo>
                <a:lnTo>
                  <a:pt x="86110" y="57182"/>
                </a:lnTo>
                <a:cubicBezTo>
                  <a:pt x="86110" y="57370"/>
                  <a:pt x="86083" y="57505"/>
                  <a:pt x="86083" y="57666"/>
                </a:cubicBezTo>
                <a:lnTo>
                  <a:pt x="85948" y="57532"/>
                </a:lnTo>
                <a:lnTo>
                  <a:pt x="86029" y="57128"/>
                </a:lnTo>
                <a:close/>
                <a:moveTo>
                  <a:pt x="43041" y="49628"/>
                </a:moveTo>
                <a:lnTo>
                  <a:pt x="43041" y="50246"/>
                </a:lnTo>
                <a:cubicBezTo>
                  <a:pt x="42665" y="51375"/>
                  <a:pt x="42423" y="52558"/>
                  <a:pt x="42316" y="53741"/>
                </a:cubicBezTo>
                <a:cubicBezTo>
                  <a:pt x="41832" y="55085"/>
                  <a:pt x="41294" y="56403"/>
                  <a:pt x="40756" y="57693"/>
                </a:cubicBezTo>
                <a:cubicBezTo>
                  <a:pt x="40864" y="57102"/>
                  <a:pt x="40971" y="56537"/>
                  <a:pt x="41052" y="55946"/>
                </a:cubicBezTo>
                <a:cubicBezTo>
                  <a:pt x="41724" y="53849"/>
                  <a:pt x="42396" y="51752"/>
                  <a:pt x="43041" y="49628"/>
                </a:cubicBezTo>
                <a:close/>
                <a:moveTo>
                  <a:pt x="46993" y="54870"/>
                </a:moveTo>
                <a:cubicBezTo>
                  <a:pt x="46940" y="55811"/>
                  <a:pt x="46859" y="56752"/>
                  <a:pt x="46805" y="57693"/>
                </a:cubicBezTo>
                <a:lnTo>
                  <a:pt x="46805" y="57505"/>
                </a:lnTo>
                <a:cubicBezTo>
                  <a:pt x="46832" y="56644"/>
                  <a:pt x="46913" y="55757"/>
                  <a:pt x="46993" y="54870"/>
                </a:cubicBezTo>
                <a:close/>
                <a:moveTo>
                  <a:pt x="49843" y="46106"/>
                </a:moveTo>
                <a:cubicBezTo>
                  <a:pt x="48848" y="49897"/>
                  <a:pt x="48096" y="53741"/>
                  <a:pt x="47585" y="57612"/>
                </a:cubicBezTo>
                <a:lnTo>
                  <a:pt x="47504" y="57720"/>
                </a:lnTo>
                <a:cubicBezTo>
                  <a:pt x="47558" y="56618"/>
                  <a:pt x="47665" y="55542"/>
                  <a:pt x="47773" y="54467"/>
                </a:cubicBezTo>
                <a:cubicBezTo>
                  <a:pt x="48069" y="51886"/>
                  <a:pt x="48391" y="49332"/>
                  <a:pt x="48714" y="46778"/>
                </a:cubicBezTo>
                <a:cubicBezTo>
                  <a:pt x="48750" y="46687"/>
                  <a:pt x="48688" y="46621"/>
                  <a:pt x="48619" y="46621"/>
                </a:cubicBezTo>
                <a:cubicBezTo>
                  <a:pt x="48586" y="46621"/>
                  <a:pt x="48552" y="46636"/>
                  <a:pt x="48526" y="46671"/>
                </a:cubicBezTo>
                <a:cubicBezTo>
                  <a:pt x="48096" y="47154"/>
                  <a:pt x="47800" y="47719"/>
                  <a:pt x="47612" y="48364"/>
                </a:cubicBezTo>
                <a:cubicBezTo>
                  <a:pt x="47639" y="47827"/>
                  <a:pt x="47665" y="47289"/>
                  <a:pt x="47692" y="46778"/>
                </a:cubicBezTo>
                <a:cubicBezTo>
                  <a:pt x="47719" y="46751"/>
                  <a:pt x="47746" y="46697"/>
                  <a:pt x="47746" y="46644"/>
                </a:cubicBezTo>
                <a:cubicBezTo>
                  <a:pt x="48445" y="46455"/>
                  <a:pt x="49144" y="46267"/>
                  <a:pt x="49843" y="46106"/>
                </a:cubicBezTo>
                <a:close/>
                <a:moveTo>
                  <a:pt x="59978" y="51429"/>
                </a:moveTo>
                <a:lnTo>
                  <a:pt x="59978" y="51429"/>
                </a:lnTo>
                <a:cubicBezTo>
                  <a:pt x="60328" y="53553"/>
                  <a:pt x="60839" y="55650"/>
                  <a:pt x="61511" y="57720"/>
                </a:cubicBezTo>
                <a:cubicBezTo>
                  <a:pt x="61296" y="57236"/>
                  <a:pt x="61107" y="56725"/>
                  <a:pt x="60919" y="56241"/>
                </a:cubicBezTo>
                <a:cubicBezTo>
                  <a:pt x="60865" y="56107"/>
                  <a:pt x="60812" y="55972"/>
                  <a:pt x="60758" y="55838"/>
                </a:cubicBezTo>
                <a:cubicBezTo>
                  <a:pt x="60650" y="55462"/>
                  <a:pt x="60570" y="55058"/>
                  <a:pt x="60462" y="54682"/>
                </a:cubicBezTo>
                <a:cubicBezTo>
                  <a:pt x="60301" y="53902"/>
                  <a:pt x="60167" y="53150"/>
                  <a:pt x="60086" y="52370"/>
                </a:cubicBezTo>
                <a:cubicBezTo>
                  <a:pt x="60059" y="52047"/>
                  <a:pt x="60005" y="51725"/>
                  <a:pt x="59978" y="51429"/>
                </a:cubicBezTo>
                <a:close/>
                <a:moveTo>
                  <a:pt x="85559" y="57529"/>
                </a:moveTo>
                <a:lnTo>
                  <a:pt x="85706" y="57666"/>
                </a:lnTo>
                <a:lnTo>
                  <a:pt x="85706" y="57720"/>
                </a:lnTo>
                <a:cubicBezTo>
                  <a:pt x="85661" y="57652"/>
                  <a:pt x="85611" y="57589"/>
                  <a:pt x="85559" y="57529"/>
                </a:cubicBezTo>
                <a:close/>
                <a:moveTo>
                  <a:pt x="43122" y="52155"/>
                </a:moveTo>
                <a:cubicBezTo>
                  <a:pt x="43149" y="52343"/>
                  <a:pt x="43149" y="52558"/>
                  <a:pt x="43176" y="52746"/>
                </a:cubicBezTo>
                <a:cubicBezTo>
                  <a:pt x="43176" y="53069"/>
                  <a:pt x="43149" y="53365"/>
                  <a:pt x="43122" y="53660"/>
                </a:cubicBezTo>
                <a:lnTo>
                  <a:pt x="43095" y="53660"/>
                </a:lnTo>
                <a:cubicBezTo>
                  <a:pt x="43041" y="54225"/>
                  <a:pt x="42638" y="57774"/>
                  <a:pt x="42342" y="57774"/>
                </a:cubicBezTo>
                <a:cubicBezTo>
                  <a:pt x="42208" y="57774"/>
                  <a:pt x="42423" y="55381"/>
                  <a:pt x="42665" y="53472"/>
                </a:cubicBezTo>
                <a:cubicBezTo>
                  <a:pt x="42799" y="53015"/>
                  <a:pt x="42961" y="52585"/>
                  <a:pt x="43122" y="52155"/>
                </a:cubicBezTo>
                <a:close/>
                <a:moveTo>
                  <a:pt x="76485" y="56725"/>
                </a:moveTo>
                <a:cubicBezTo>
                  <a:pt x="76485" y="56860"/>
                  <a:pt x="76458" y="57021"/>
                  <a:pt x="76431" y="57182"/>
                </a:cubicBezTo>
                <a:cubicBezTo>
                  <a:pt x="76324" y="57424"/>
                  <a:pt x="76216" y="57666"/>
                  <a:pt x="76109" y="57908"/>
                </a:cubicBezTo>
                <a:lnTo>
                  <a:pt x="76082" y="57881"/>
                </a:lnTo>
                <a:cubicBezTo>
                  <a:pt x="76216" y="57505"/>
                  <a:pt x="76351" y="57102"/>
                  <a:pt x="76485" y="56725"/>
                </a:cubicBezTo>
                <a:close/>
                <a:moveTo>
                  <a:pt x="56725" y="52074"/>
                </a:moveTo>
                <a:lnTo>
                  <a:pt x="56940" y="52155"/>
                </a:lnTo>
                <a:cubicBezTo>
                  <a:pt x="57290" y="52316"/>
                  <a:pt x="57586" y="52854"/>
                  <a:pt x="57801" y="53311"/>
                </a:cubicBezTo>
                <a:cubicBezTo>
                  <a:pt x="58043" y="54091"/>
                  <a:pt x="58312" y="54870"/>
                  <a:pt x="58607" y="55623"/>
                </a:cubicBezTo>
                <a:cubicBezTo>
                  <a:pt x="58742" y="56403"/>
                  <a:pt x="58903" y="57182"/>
                  <a:pt x="59064" y="57935"/>
                </a:cubicBezTo>
                <a:lnTo>
                  <a:pt x="58123" y="56349"/>
                </a:lnTo>
                <a:lnTo>
                  <a:pt x="57263" y="54924"/>
                </a:lnTo>
                <a:cubicBezTo>
                  <a:pt x="57236" y="54870"/>
                  <a:pt x="57182" y="54763"/>
                  <a:pt x="57129" y="54628"/>
                </a:cubicBezTo>
                <a:cubicBezTo>
                  <a:pt x="56940" y="53983"/>
                  <a:pt x="56752" y="53338"/>
                  <a:pt x="56618" y="52693"/>
                </a:cubicBezTo>
                <a:cubicBezTo>
                  <a:pt x="56591" y="52585"/>
                  <a:pt x="56564" y="52477"/>
                  <a:pt x="56510" y="52370"/>
                </a:cubicBezTo>
                <a:lnTo>
                  <a:pt x="56725" y="52074"/>
                </a:lnTo>
                <a:close/>
                <a:moveTo>
                  <a:pt x="32503" y="56886"/>
                </a:moveTo>
                <a:lnTo>
                  <a:pt x="32261" y="57478"/>
                </a:lnTo>
                <a:cubicBezTo>
                  <a:pt x="32100" y="57666"/>
                  <a:pt x="31965" y="57854"/>
                  <a:pt x="31804" y="58042"/>
                </a:cubicBezTo>
                <a:cubicBezTo>
                  <a:pt x="31777" y="57962"/>
                  <a:pt x="31723" y="57881"/>
                  <a:pt x="31643" y="57854"/>
                </a:cubicBezTo>
                <a:cubicBezTo>
                  <a:pt x="31938" y="57532"/>
                  <a:pt x="32207" y="57182"/>
                  <a:pt x="32503" y="56886"/>
                </a:cubicBezTo>
                <a:close/>
                <a:moveTo>
                  <a:pt x="88285" y="51266"/>
                </a:moveTo>
                <a:cubicBezTo>
                  <a:pt x="88275" y="51592"/>
                  <a:pt x="88233" y="51901"/>
                  <a:pt x="88233" y="52209"/>
                </a:cubicBezTo>
                <a:cubicBezTo>
                  <a:pt x="88260" y="53526"/>
                  <a:pt x="88233" y="54816"/>
                  <a:pt x="88207" y="56107"/>
                </a:cubicBezTo>
                <a:lnTo>
                  <a:pt x="88180" y="56107"/>
                </a:lnTo>
                <a:cubicBezTo>
                  <a:pt x="88153" y="56752"/>
                  <a:pt x="88126" y="57397"/>
                  <a:pt x="88099" y="58069"/>
                </a:cubicBezTo>
                <a:lnTo>
                  <a:pt x="88099" y="58042"/>
                </a:lnTo>
                <a:cubicBezTo>
                  <a:pt x="88045" y="55766"/>
                  <a:pt x="88099" y="53516"/>
                  <a:pt x="88285" y="51266"/>
                </a:cubicBezTo>
                <a:close/>
                <a:moveTo>
                  <a:pt x="85868" y="57800"/>
                </a:moveTo>
                <a:lnTo>
                  <a:pt x="86056" y="57989"/>
                </a:lnTo>
                <a:lnTo>
                  <a:pt x="86056" y="58096"/>
                </a:lnTo>
                <a:lnTo>
                  <a:pt x="85868" y="57854"/>
                </a:lnTo>
                <a:cubicBezTo>
                  <a:pt x="85868" y="57827"/>
                  <a:pt x="85868" y="57827"/>
                  <a:pt x="85868" y="57800"/>
                </a:cubicBezTo>
                <a:close/>
                <a:moveTo>
                  <a:pt x="70624" y="46778"/>
                </a:moveTo>
                <a:cubicBezTo>
                  <a:pt x="70759" y="47020"/>
                  <a:pt x="70893" y="47262"/>
                  <a:pt x="71028" y="47504"/>
                </a:cubicBezTo>
                <a:cubicBezTo>
                  <a:pt x="71001" y="48042"/>
                  <a:pt x="71001" y="48579"/>
                  <a:pt x="70974" y="49117"/>
                </a:cubicBezTo>
                <a:lnTo>
                  <a:pt x="70651" y="48606"/>
                </a:lnTo>
                <a:cubicBezTo>
                  <a:pt x="70597" y="48552"/>
                  <a:pt x="70544" y="48526"/>
                  <a:pt x="70490" y="48526"/>
                </a:cubicBezTo>
                <a:lnTo>
                  <a:pt x="70651" y="48122"/>
                </a:lnTo>
                <a:cubicBezTo>
                  <a:pt x="70688" y="48012"/>
                  <a:pt x="70612" y="47927"/>
                  <a:pt x="70526" y="47927"/>
                </a:cubicBezTo>
                <a:cubicBezTo>
                  <a:pt x="70486" y="47927"/>
                  <a:pt x="70443" y="47945"/>
                  <a:pt x="70409" y="47988"/>
                </a:cubicBezTo>
                <a:cubicBezTo>
                  <a:pt x="68662" y="50515"/>
                  <a:pt x="67291" y="53311"/>
                  <a:pt x="66377" y="56241"/>
                </a:cubicBezTo>
                <a:cubicBezTo>
                  <a:pt x="66296" y="56349"/>
                  <a:pt x="66242" y="56456"/>
                  <a:pt x="66189" y="56591"/>
                </a:cubicBezTo>
                <a:cubicBezTo>
                  <a:pt x="66109" y="56697"/>
                  <a:pt x="65369" y="58097"/>
                  <a:pt x="65198" y="58097"/>
                </a:cubicBezTo>
                <a:cubicBezTo>
                  <a:pt x="65197" y="58097"/>
                  <a:pt x="65195" y="58096"/>
                  <a:pt x="65194" y="58096"/>
                </a:cubicBezTo>
                <a:cubicBezTo>
                  <a:pt x="65409" y="57559"/>
                  <a:pt x="65570" y="57021"/>
                  <a:pt x="65705" y="56483"/>
                </a:cubicBezTo>
                <a:cubicBezTo>
                  <a:pt x="65866" y="55999"/>
                  <a:pt x="66054" y="55488"/>
                  <a:pt x="66242" y="55005"/>
                </a:cubicBezTo>
                <a:cubicBezTo>
                  <a:pt x="66296" y="54951"/>
                  <a:pt x="66350" y="54870"/>
                  <a:pt x="66377" y="54789"/>
                </a:cubicBezTo>
                <a:cubicBezTo>
                  <a:pt x="66484" y="54467"/>
                  <a:pt x="66592" y="54117"/>
                  <a:pt x="66726" y="53768"/>
                </a:cubicBezTo>
                <a:cubicBezTo>
                  <a:pt x="66780" y="53607"/>
                  <a:pt x="66834" y="53418"/>
                  <a:pt x="66914" y="53284"/>
                </a:cubicBezTo>
                <a:cubicBezTo>
                  <a:pt x="67936" y="50999"/>
                  <a:pt x="69173" y="48821"/>
                  <a:pt x="70624" y="46778"/>
                </a:cubicBezTo>
                <a:close/>
                <a:moveTo>
                  <a:pt x="90435" y="55980"/>
                </a:moveTo>
                <a:cubicBezTo>
                  <a:pt x="90562" y="56677"/>
                  <a:pt x="90616" y="57386"/>
                  <a:pt x="90629" y="58103"/>
                </a:cubicBezTo>
                <a:lnTo>
                  <a:pt x="90629" y="58103"/>
                </a:lnTo>
                <a:cubicBezTo>
                  <a:pt x="90631" y="57369"/>
                  <a:pt x="90582" y="56650"/>
                  <a:pt x="90435" y="55980"/>
                </a:cubicBezTo>
                <a:close/>
                <a:moveTo>
                  <a:pt x="58446" y="54521"/>
                </a:moveTo>
                <a:lnTo>
                  <a:pt x="58446" y="54521"/>
                </a:lnTo>
                <a:cubicBezTo>
                  <a:pt x="58580" y="54736"/>
                  <a:pt x="58688" y="54978"/>
                  <a:pt x="58822" y="55220"/>
                </a:cubicBezTo>
                <a:cubicBezTo>
                  <a:pt x="59091" y="56107"/>
                  <a:pt x="59387" y="56967"/>
                  <a:pt x="59736" y="57800"/>
                </a:cubicBezTo>
                <a:cubicBezTo>
                  <a:pt x="59736" y="57908"/>
                  <a:pt x="59790" y="58016"/>
                  <a:pt x="59790" y="58123"/>
                </a:cubicBezTo>
                <a:cubicBezTo>
                  <a:pt x="59360" y="57236"/>
                  <a:pt x="58957" y="56322"/>
                  <a:pt x="58607" y="55408"/>
                </a:cubicBezTo>
                <a:lnTo>
                  <a:pt x="58634" y="55408"/>
                </a:lnTo>
                <a:cubicBezTo>
                  <a:pt x="58553" y="55112"/>
                  <a:pt x="58500" y="54816"/>
                  <a:pt x="58446" y="54521"/>
                </a:cubicBezTo>
                <a:close/>
                <a:moveTo>
                  <a:pt x="59744" y="57129"/>
                </a:moveTo>
                <a:cubicBezTo>
                  <a:pt x="59849" y="57496"/>
                  <a:pt x="59954" y="57863"/>
                  <a:pt x="60059" y="58231"/>
                </a:cubicBezTo>
                <a:cubicBezTo>
                  <a:pt x="59978" y="58042"/>
                  <a:pt x="59898" y="57854"/>
                  <a:pt x="59817" y="57666"/>
                </a:cubicBezTo>
                <a:cubicBezTo>
                  <a:pt x="59793" y="57448"/>
                  <a:pt x="59768" y="57295"/>
                  <a:pt x="59744" y="57129"/>
                </a:cubicBezTo>
                <a:close/>
                <a:moveTo>
                  <a:pt x="59494" y="55085"/>
                </a:moveTo>
                <a:lnTo>
                  <a:pt x="59898" y="56026"/>
                </a:lnTo>
                <a:cubicBezTo>
                  <a:pt x="60032" y="56483"/>
                  <a:pt x="60167" y="56967"/>
                  <a:pt x="60328" y="57424"/>
                </a:cubicBezTo>
                <a:cubicBezTo>
                  <a:pt x="60408" y="57666"/>
                  <a:pt x="60489" y="57962"/>
                  <a:pt x="60570" y="58231"/>
                </a:cubicBezTo>
                <a:lnTo>
                  <a:pt x="60113" y="57343"/>
                </a:lnTo>
                <a:cubicBezTo>
                  <a:pt x="59978" y="57075"/>
                  <a:pt x="59844" y="56806"/>
                  <a:pt x="59709" y="56537"/>
                </a:cubicBezTo>
                <a:cubicBezTo>
                  <a:pt x="59683" y="56429"/>
                  <a:pt x="59656" y="56349"/>
                  <a:pt x="59656" y="56295"/>
                </a:cubicBezTo>
                <a:lnTo>
                  <a:pt x="59656" y="56322"/>
                </a:lnTo>
                <a:cubicBezTo>
                  <a:pt x="59602" y="55919"/>
                  <a:pt x="59548" y="55488"/>
                  <a:pt x="59494" y="55085"/>
                </a:cubicBezTo>
                <a:close/>
                <a:moveTo>
                  <a:pt x="85330" y="58042"/>
                </a:moveTo>
                <a:lnTo>
                  <a:pt x="85572" y="58231"/>
                </a:lnTo>
                <a:cubicBezTo>
                  <a:pt x="85572" y="58258"/>
                  <a:pt x="85572" y="58284"/>
                  <a:pt x="85572" y="58284"/>
                </a:cubicBezTo>
                <a:lnTo>
                  <a:pt x="85330" y="58042"/>
                </a:lnTo>
                <a:close/>
                <a:moveTo>
                  <a:pt x="48333" y="47395"/>
                </a:moveTo>
                <a:cubicBezTo>
                  <a:pt x="48484" y="47395"/>
                  <a:pt x="48216" y="48642"/>
                  <a:pt x="48176" y="48956"/>
                </a:cubicBezTo>
                <a:cubicBezTo>
                  <a:pt x="48096" y="49682"/>
                  <a:pt x="48015" y="50407"/>
                  <a:pt x="47907" y="51160"/>
                </a:cubicBezTo>
                <a:cubicBezTo>
                  <a:pt x="47639" y="53418"/>
                  <a:pt x="47370" y="55704"/>
                  <a:pt x="47235" y="57989"/>
                </a:cubicBezTo>
                <a:lnTo>
                  <a:pt x="46966" y="58311"/>
                </a:lnTo>
                <a:cubicBezTo>
                  <a:pt x="47235" y="55354"/>
                  <a:pt x="47423" y="52397"/>
                  <a:pt x="47558" y="49440"/>
                </a:cubicBezTo>
                <a:cubicBezTo>
                  <a:pt x="47612" y="48929"/>
                  <a:pt x="47746" y="48472"/>
                  <a:pt x="47961" y="48015"/>
                </a:cubicBezTo>
                <a:cubicBezTo>
                  <a:pt x="48164" y="47565"/>
                  <a:pt x="48277" y="47395"/>
                  <a:pt x="48333" y="47395"/>
                </a:cubicBezTo>
                <a:close/>
                <a:moveTo>
                  <a:pt x="92427" y="54440"/>
                </a:moveTo>
                <a:lnTo>
                  <a:pt x="92535" y="54548"/>
                </a:lnTo>
                <a:cubicBezTo>
                  <a:pt x="93637" y="55865"/>
                  <a:pt x="94739" y="57182"/>
                  <a:pt x="95815" y="58499"/>
                </a:cubicBezTo>
                <a:cubicBezTo>
                  <a:pt x="95680" y="58392"/>
                  <a:pt x="95573" y="58258"/>
                  <a:pt x="95465" y="58177"/>
                </a:cubicBezTo>
                <a:cubicBezTo>
                  <a:pt x="94605" y="57263"/>
                  <a:pt x="93772" y="56295"/>
                  <a:pt x="93046" y="55273"/>
                </a:cubicBezTo>
                <a:lnTo>
                  <a:pt x="92427" y="54440"/>
                </a:lnTo>
                <a:close/>
                <a:moveTo>
                  <a:pt x="70920" y="55354"/>
                </a:moveTo>
                <a:lnTo>
                  <a:pt x="70920" y="55354"/>
                </a:lnTo>
                <a:cubicBezTo>
                  <a:pt x="70998" y="56421"/>
                  <a:pt x="70900" y="57487"/>
                  <a:pt x="70601" y="58505"/>
                </a:cubicBezTo>
                <a:lnTo>
                  <a:pt x="70601" y="58505"/>
                </a:lnTo>
                <a:cubicBezTo>
                  <a:pt x="70656" y="57455"/>
                  <a:pt x="70763" y="56404"/>
                  <a:pt x="70920" y="55354"/>
                </a:cubicBezTo>
                <a:close/>
                <a:moveTo>
                  <a:pt x="52397" y="53445"/>
                </a:moveTo>
                <a:cubicBezTo>
                  <a:pt x="52397" y="53526"/>
                  <a:pt x="52370" y="53633"/>
                  <a:pt x="52370" y="53741"/>
                </a:cubicBezTo>
                <a:cubicBezTo>
                  <a:pt x="50972" y="55112"/>
                  <a:pt x="49655" y="56537"/>
                  <a:pt x="48338" y="57989"/>
                </a:cubicBezTo>
                <a:lnTo>
                  <a:pt x="47773" y="58553"/>
                </a:lnTo>
                <a:cubicBezTo>
                  <a:pt x="47827" y="58365"/>
                  <a:pt x="47881" y="58177"/>
                  <a:pt x="47934" y="57989"/>
                </a:cubicBezTo>
                <a:cubicBezTo>
                  <a:pt x="49305" y="56376"/>
                  <a:pt x="50811" y="54843"/>
                  <a:pt x="52397" y="53445"/>
                </a:cubicBezTo>
                <a:close/>
                <a:moveTo>
                  <a:pt x="79120" y="56107"/>
                </a:moveTo>
                <a:lnTo>
                  <a:pt x="79120" y="56134"/>
                </a:lnTo>
                <a:cubicBezTo>
                  <a:pt x="79147" y="56537"/>
                  <a:pt x="79147" y="56940"/>
                  <a:pt x="79147" y="57343"/>
                </a:cubicBezTo>
                <a:cubicBezTo>
                  <a:pt x="78932" y="57747"/>
                  <a:pt x="78716" y="58150"/>
                  <a:pt x="78501" y="58580"/>
                </a:cubicBezTo>
                <a:cubicBezTo>
                  <a:pt x="78716" y="57747"/>
                  <a:pt x="78905" y="56940"/>
                  <a:pt x="79120" y="56107"/>
                </a:cubicBezTo>
                <a:close/>
                <a:moveTo>
                  <a:pt x="86325" y="57370"/>
                </a:moveTo>
                <a:cubicBezTo>
                  <a:pt x="86567" y="57585"/>
                  <a:pt x="86782" y="57800"/>
                  <a:pt x="86997" y="58042"/>
                </a:cubicBezTo>
                <a:cubicBezTo>
                  <a:pt x="86997" y="58247"/>
                  <a:pt x="86997" y="58428"/>
                  <a:pt x="86997" y="58607"/>
                </a:cubicBezTo>
                <a:cubicBezTo>
                  <a:pt x="86782" y="58365"/>
                  <a:pt x="86567" y="58096"/>
                  <a:pt x="86325" y="57881"/>
                </a:cubicBezTo>
                <a:lnTo>
                  <a:pt x="86325" y="57370"/>
                </a:lnTo>
                <a:close/>
                <a:moveTo>
                  <a:pt x="81701" y="54091"/>
                </a:moveTo>
                <a:cubicBezTo>
                  <a:pt x="82588" y="55354"/>
                  <a:pt x="83502" y="56618"/>
                  <a:pt x="84389" y="57881"/>
                </a:cubicBezTo>
                <a:cubicBezTo>
                  <a:pt x="84335" y="58150"/>
                  <a:pt x="84255" y="58392"/>
                  <a:pt x="84201" y="58661"/>
                </a:cubicBezTo>
                <a:cubicBezTo>
                  <a:pt x="83986" y="58419"/>
                  <a:pt x="83798" y="58150"/>
                  <a:pt x="83582" y="57908"/>
                </a:cubicBezTo>
                <a:cubicBezTo>
                  <a:pt x="83099" y="57343"/>
                  <a:pt x="82480" y="56322"/>
                  <a:pt x="81862" y="55865"/>
                </a:cubicBezTo>
                <a:cubicBezTo>
                  <a:pt x="81808" y="55273"/>
                  <a:pt x="81754" y="54682"/>
                  <a:pt x="81674" y="54091"/>
                </a:cubicBezTo>
                <a:close/>
                <a:moveTo>
                  <a:pt x="84873" y="57962"/>
                </a:moveTo>
                <a:cubicBezTo>
                  <a:pt x="85034" y="58150"/>
                  <a:pt x="85222" y="58392"/>
                  <a:pt x="85437" y="58634"/>
                </a:cubicBezTo>
                <a:lnTo>
                  <a:pt x="85411" y="58715"/>
                </a:lnTo>
                <a:cubicBezTo>
                  <a:pt x="85222" y="58473"/>
                  <a:pt x="85061" y="58231"/>
                  <a:pt x="84873" y="57989"/>
                </a:cubicBezTo>
                <a:lnTo>
                  <a:pt x="84873" y="57962"/>
                </a:lnTo>
                <a:close/>
                <a:moveTo>
                  <a:pt x="60704" y="57021"/>
                </a:moveTo>
                <a:cubicBezTo>
                  <a:pt x="60892" y="57585"/>
                  <a:pt x="61081" y="58177"/>
                  <a:pt x="61296" y="58741"/>
                </a:cubicBezTo>
                <a:lnTo>
                  <a:pt x="61296" y="58795"/>
                </a:lnTo>
                <a:lnTo>
                  <a:pt x="60839" y="57639"/>
                </a:lnTo>
                <a:cubicBezTo>
                  <a:pt x="60785" y="57451"/>
                  <a:pt x="60758" y="57236"/>
                  <a:pt x="60704" y="57021"/>
                </a:cubicBezTo>
                <a:close/>
                <a:moveTo>
                  <a:pt x="110332" y="57182"/>
                </a:moveTo>
                <a:lnTo>
                  <a:pt x="110332" y="57182"/>
                </a:lnTo>
                <a:cubicBezTo>
                  <a:pt x="110735" y="57559"/>
                  <a:pt x="111112" y="57962"/>
                  <a:pt x="111515" y="58338"/>
                </a:cubicBezTo>
                <a:lnTo>
                  <a:pt x="111811" y="58795"/>
                </a:lnTo>
                <a:cubicBezTo>
                  <a:pt x="111300" y="58284"/>
                  <a:pt x="110816" y="57747"/>
                  <a:pt x="110332" y="57182"/>
                </a:cubicBezTo>
                <a:close/>
                <a:moveTo>
                  <a:pt x="47504" y="58473"/>
                </a:moveTo>
                <a:lnTo>
                  <a:pt x="47477" y="58822"/>
                </a:lnTo>
                <a:lnTo>
                  <a:pt x="47450" y="58849"/>
                </a:lnTo>
                <a:cubicBezTo>
                  <a:pt x="47423" y="58741"/>
                  <a:pt x="47450" y="58607"/>
                  <a:pt x="47450" y="58526"/>
                </a:cubicBezTo>
                <a:lnTo>
                  <a:pt x="47477" y="58499"/>
                </a:lnTo>
                <a:lnTo>
                  <a:pt x="47504" y="58473"/>
                </a:lnTo>
                <a:close/>
                <a:moveTo>
                  <a:pt x="85733" y="58365"/>
                </a:moveTo>
                <a:lnTo>
                  <a:pt x="85948" y="58526"/>
                </a:lnTo>
                <a:lnTo>
                  <a:pt x="86083" y="58661"/>
                </a:lnTo>
                <a:lnTo>
                  <a:pt x="86083" y="58849"/>
                </a:lnTo>
                <a:cubicBezTo>
                  <a:pt x="86002" y="58795"/>
                  <a:pt x="85975" y="58741"/>
                  <a:pt x="85948" y="58715"/>
                </a:cubicBezTo>
                <a:cubicBezTo>
                  <a:pt x="85868" y="58634"/>
                  <a:pt x="85787" y="58553"/>
                  <a:pt x="85706" y="58473"/>
                </a:cubicBezTo>
                <a:cubicBezTo>
                  <a:pt x="85733" y="58446"/>
                  <a:pt x="85733" y="58392"/>
                  <a:pt x="85733" y="58365"/>
                </a:cubicBezTo>
                <a:close/>
                <a:moveTo>
                  <a:pt x="87696" y="50300"/>
                </a:moveTo>
                <a:cubicBezTo>
                  <a:pt x="87830" y="50515"/>
                  <a:pt x="87991" y="50703"/>
                  <a:pt x="88153" y="50918"/>
                </a:cubicBezTo>
                <a:cubicBezTo>
                  <a:pt x="87938" y="53553"/>
                  <a:pt x="87857" y="56214"/>
                  <a:pt x="87938" y="58849"/>
                </a:cubicBezTo>
                <a:cubicBezTo>
                  <a:pt x="87776" y="58526"/>
                  <a:pt x="87561" y="58231"/>
                  <a:pt x="87319" y="57962"/>
                </a:cubicBezTo>
                <a:cubicBezTo>
                  <a:pt x="87319" y="57935"/>
                  <a:pt x="87319" y="57935"/>
                  <a:pt x="87319" y="57908"/>
                </a:cubicBezTo>
                <a:cubicBezTo>
                  <a:pt x="87334" y="57913"/>
                  <a:pt x="87348" y="57915"/>
                  <a:pt x="87362" y="57915"/>
                </a:cubicBezTo>
                <a:cubicBezTo>
                  <a:pt x="87426" y="57915"/>
                  <a:pt x="87481" y="57867"/>
                  <a:pt x="87481" y="57800"/>
                </a:cubicBezTo>
                <a:cubicBezTo>
                  <a:pt x="87454" y="57505"/>
                  <a:pt x="87400" y="57236"/>
                  <a:pt x="87346" y="56940"/>
                </a:cubicBezTo>
                <a:lnTo>
                  <a:pt x="87373" y="56510"/>
                </a:lnTo>
                <a:cubicBezTo>
                  <a:pt x="87393" y="56520"/>
                  <a:pt x="87413" y="56524"/>
                  <a:pt x="87432" y="56524"/>
                </a:cubicBezTo>
                <a:cubicBezTo>
                  <a:pt x="87516" y="56524"/>
                  <a:pt x="87588" y="56437"/>
                  <a:pt x="87588" y="56349"/>
                </a:cubicBezTo>
                <a:cubicBezTo>
                  <a:pt x="87534" y="56080"/>
                  <a:pt x="87481" y="55811"/>
                  <a:pt x="87400" y="55569"/>
                </a:cubicBezTo>
                <a:lnTo>
                  <a:pt x="87696" y="50300"/>
                </a:lnTo>
                <a:close/>
                <a:moveTo>
                  <a:pt x="92965" y="58741"/>
                </a:moveTo>
                <a:lnTo>
                  <a:pt x="93046" y="58903"/>
                </a:lnTo>
                <a:cubicBezTo>
                  <a:pt x="93019" y="58876"/>
                  <a:pt x="92992" y="58876"/>
                  <a:pt x="92965" y="58876"/>
                </a:cubicBezTo>
                <a:cubicBezTo>
                  <a:pt x="92965" y="58822"/>
                  <a:pt x="92965" y="58795"/>
                  <a:pt x="92965" y="58741"/>
                </a:cubicBezTo>
                <a:close/>
                <a:moveTo>
                  <a:pt x="70302" y="49009"/>
                </a:moveTo>
                <a:lnTo>
                  <a:pt x="70705" y="49682"/>
                </a:lnTo>
                <a:cubicBezTo>
                  <a:pt x="70167" y="50703"/>
                  <a:pt x="69657" y="51752"/>
                  <a:pt x="69173" y="52773"/>
                </a:cubicBezTo>
                <a:cubicBezTo>
                  <a:pt x="68178" y="54359"/>
                  <a:pt x="67291" y="55999"/>
                  <a:pt x="66511" y="57693"/>
                </a:cubicBezTo>
                <a:cubicBezTo>
                  <a:pt x="66323" y="58096"/>
                  <a:pt x="66135" y="58526"/>
                  <a:pt x="65973" y="58930"/>
                </a:cubicBezTo>
                <a:cubicBezTo>
                  <a:pt x="66000" y="58768"/>
                  <a:pt x="66027" y="58607"/>
                  <a:pt x="66081" y="58419"/>
                </a:cubicBezTo>
                <a:cubicBezTo>
                  <a:pt x="66242" y="57693"/>
                  <a:pt x="66430" y="56967"/>
                  <a:pt x="66646" y="56268"/>
                </a:cubicBezTo>
                <a:cubicBezTo>
                  <a:pt x="68044" y="53956"/>
                  <a:pt x="69280" y="51510"/>
                  <a:pt x="70302" y="49009"/>
                </a:cubicBezTo>
                <a:close/>
                <a:moveTo>
                  <a:pt x="52289" y="54386"/>
                </a:moveTo>
                <a:lnTo>
                  <a:pt x="52289" y="54440"/>
                </a:lnTo>
                <a:cubicBezTo>
                  <a:pt x="51107" y="55650"/>
                  <a:pt x="49924" y="56833"/>
                  <a:pt x="48741" y="58042"/>
                </a:cubicBezTo>
                <a:lnTo>
                  <a:pt x="47827" y="58957"/>
                </a:lnTo>
                <a:cubicBezTo>
                  <a:pt x="48364" y="58311"/>
                  <a:pt x="48929" y="57693"/>
                  <a:pt x="49467" y="57075"/>
                </a:cubicBezTo>
                <a:lnTo>
                  <a:pt x="52289" y="54386"/>
                </a:lnTo>
                <a:close/>
                <a:moveTo>
                  <a:pt x="86325" y="58231"/>
                </a:moveTo>
                <a:cubicBezTo>
                  <a:pt x="86486" y="58392"/>
                  <a:pt x="86782" y="58688"/>
                  <a:pt x="86997" y="58930"/>
                </a:cubicBezTo>
                <a:lnTo>
                  <a:pt x="86997" y="58957"/>
                </a:lnTo>
                <a:lnTo>
                  <a:pt x="86782" y="58795"/>
                </a:lnTo>
                <a:cubicBezTo>
                  <a:pt x="86701" y="58768"/>
                  <a:pt x="86647" y="58715"/>
                  <a:pt x="86593" y="58661"/>
                </a:cubicBezTo>
                <a:cubicBezTo>
                  <a:pt x="86486" y="58553"/>
                  <a:pt x="86405" y="58446"/>
                  <a:pt x="86298" y="58338"/>
                </a:cubicBezTo>
                <a:lnTo>
                  <a:pt x="86325" y="58338"/>
                </a:lnTo>
                <a:lnTo>
                  <a:pt x="86325" y="58231"/>
                </a:lnTo>
                <a:close/>
                <a:moveTo>
                  <a:pt x="34385" y="55757"/>
                </a:moveTo>
                <a:lnTo>
                  <a:pt x="34385" y="55757"/>
                </a:lnTo>
                <a:cubicBezTo>
                  <a:pt x="33955" y="56860"/>
                  <a:pt x="33551" y="57962"/>
                  <a:pt x="33175" y="59064"/>
                </a:cubicBezTo>
                <a:cubicBezTo>
                  <a:pt x="33229" y="58607"/>
                  <a:pt x="33283" y="58177"/>
                  <a:pt x="33336" y="57720"/>
                </a:cubicBezTo>
                <a:cubicBezTo>
                  <a:pt x="33498" y="57478"/>
                  <a:pt x="33686" y="57236"/>
                  <a:pt x="33820" y="56967"/>
                </a:cubicBezTo>
                <a:cubicBezTo>
                  <a:pt x="33921" y="56816"/>
                  <a:pt x="33810" y="56642"/>
                  <a:pt x="33641" y="56642"/>
                </a:cubicBezTo>
                <a:cubicBezTo>
                  <a:pt x="33629" y="56642"/>
                  <a:pt x="33617" y="56643"/>
                  <a:pt x="33605" y="56644"/>
                </a:cubicBezTo>
                <a:cubicBezTo>
                  <a:pt x="33847" y="56349"/>
                  <a:pt x="34116" y="56053"/>
                  <a:pt x="34385" y="55757"/>
                </a:cubicBezTo>
                <a:close/>
                <a:moveTo>
                  <a:pt x="58742" y="55972"/>
                </a:moveTo>
                <a:lnTo>
                  <a:pt x="58742" y="55972"/>
                </a:lnTo>
                <a:cubicBezTo>
                  <a:pt x="59064" y="56860"/>
                  <a:pt x="59441" y="57720"/>
                  <a:pt x="59844" y="58580"/>
                </a:cubicBezTo>
                <a:cubicBezTo>
                  <a:pt x="59871" y="58822"/>
                  <a:pt x="59898" y="59091"/>
                  <a:pt x="59925" y="59333"/>
                </a:cubicBezTo>
                <a:lnTo>
                  <a:pt x="59844" y="59198"/>
                </a:lnTo>
                <a:lnTo>
                  <a:pt x="59199" y="58123"/>
                </a:lnTo>
                <a:cubicBezTo>
                  <a:pt x="59037" y="57397"/>
                  <a:pt x="58876" y="56698"/>
                  <a:pt x="58742" y="55972"/>
                </a:cubicBezTo>
                <a:close/>
                <a:moveTo>
                  <a:pt x="47262" y="58231"/>
                </a:moveTo>
                <a:lnTo>
                  <a:pt x="47262" y="58365"/>
                </a:lnTo>
                <a:cubicBezTo>
                  <a:pt x="47182" y="58499"/>
                  <a:pt x="47101" y="58661"/>
                  <a:pt x="47020" y="58795"/>
                </a:cubicBezTo>
                <a:cubicBezTo>
                  <a:pt x="46981" y="58874"/>
                  <a:pt x="47042" y="58924"/>
                  <a:pt x="47099" y="58924"/>
                </a:cubicBezTo>
                <a:cubicBezTo>
                  <a:pt x="47120" y="58924"/>
                  <a:pt x="47140" y="58917"/>
                  <a:pt x="47155" y="58903"/>
                </a:cubicBezTo>
                <a:lnTo>
                  <a:pt x="47235" y="58795"/>
                </a:lnTo>
                <a:lnTo>
                  <a:pt x="47235" y="59064"/>
                </a:lnTo>
                <a:lnTo>
                  <a:pt x="46940" y="59360"/>
                </a:lnTo>
                <a:cubicBezTo>
                  <a:pt x="46913" y="59091"/>
                  <a:pt x="46940" y="58849"/>
                  <a:pt x="46966" y="58580"/>
                </a:cubicBezTo>
                <a:lnTo>
                  <a:pt x="47262" y="58231"/>
                </a:lnTo>
                <a:close/>
                <a:moveTo>
                  <a:pt x="87266" y="58392"/>
                </a:moveTo>
                <a:cubicBezTo>
                  <a:pt x="87319" y="58473"/>
                  <a:pt x="87373" y="58553"/>
                  <a:pt x="87427" y="58634"/>
                </a:cubicBezTo>
                <a:cubicBezTo>
                  <a:pt x="87769" y="59204"/>
                  <a:pt x="87802" y="59384"/>
                  <a:pt x="87688" y="59384"/>
                </a:cubicBezTo>
                <a:cubicBezTo>
                  <a:pt x="87640" y="59384"/>
                  <a:pt x="87567" y="59353"/>
                  <a:pt x="87481" y="59306"/>
                </a:cubicBezTo>
                <a:cubicBezTo>
                  <a:pt x="87373" y="59172"/>
                  <a:pt x="87319" y="59064"/>
                  <a:pt x="87239" y="58957"/>
                </a:cubicBezTo>
                <a:cubicBezTo>
                  <a:pt x="87239" y="58768"/>
                  <a:pt x="87266" y="58580"/>
                  <a:pt x="87266" y="58392"/>
                </a:cubicBezTo>
                <a:close/>
                <a:moveTo>
                  <a:pt x="55059" y="56886"/>
                </a:moveTo>
                <a:lnTo>
                  <a:pt x="55865" y="58365"/>
                </a:lnTo>
                <a:cubicBezTo>
                  <a:pt x="55946" y="58715"/>
                  <a:pt x="56026" y="59037"/>
                  <a:pt x="56134" y="59387"/>
                </a:cubicBezTo>
                <a:cubicBezTo>
                  <a:pt x="55919" y="58849"/>
                  <a:pt x="55650" y="58365"/>
                  <a:pt x="55327" y="57908"/>
                </a:cubicBezTo>
                <a:cubicBezTo>
                  <a:pt x="55220" y="57585"/>
                  <a:pt x="55139" y="57236"/>
                  <a:pt x="55059" y="56886"/>
                </a:cubicBezTo>
                <a:close/>
                <a:moveTo>
                  <a:pt x="59898" y="58069"/>
                </a:moveTo>
                <a:lnTo>
                  <a:pt x="59898" y="58069"/>
                </a:lnTo>
                <a:cubicBezTo>
                  <a:pt x="60032" y="58419"/>
                  <a:pt x="60193" y="58768"/>
                  <a:pt x="60355" y="59118"/>
                </a:cubicBezTo>
                <a:cubicBezTo>
                  <a:pt x="60408" y="59225"/>
                  <a:pt x="60435" y="59333"/>
                  <a:pt x="60462" y="59440"/>
                </a:cubicBezTo>
                <a:cubicBezTo>
                  <a:pt x="60274" y="59091"/>
                  <a:pt x="60086" y="58715"/>
                  <a:pt x="59925" y="58365"/>
                </a:cubicBezTo>
                <a:lnTo>
                  <a:pt x="59898" y="58069"/>
                </a:lnTo>
                <a:close/>
                <a:moveTo>
                  <a:pt x="86325" y="58930"/>
                </a:moveTo>
                <a:cubicBezTo>
                  <a:pt x="86513" y="59118"/>
                  <a:pt x="86701" y="59333"/>
                  <a:pt x="86889" y="59521"/>
                </a:cubicBezTo>
                <a:cubicBezTo>
                  <a:pt x="86674" y="59440"/>
                  <a:pt x="86459" y="59306"/>
                  <a:pt x="86325" y="59118"/>
                </a:cubicBezTo>
                <a:lnTo>
                  <a:pt x="86325" y="58930"/>
                </a:lnTo>
                <a:close/>
                <a:moveTo>
                  <a:pt x="81163" y="56187"/>
                </a:moveTo>
                <a:cubicBezTo>
                  <a:pt x="81190" y="56403"/>
                  <a:pt x="81217" y="56591"/>
                  <a:pt x="81217" y="56806"/>
                </a:cubicBezTo>
                <a:cubicBezTo>
                  <a:pt x="80840" y="57720"/>
                  <a:pt x="80437" y="58634"/>
                  <a:pt x="80061" y="59548"/>
                </a:cubicBezTo>
                <a:lnTo>
                  <a:pt x="80061" y="58768"/>
                </a:lnTo>
                <a:cubicBezTo>
                  <a:pt x="80168" y="58446"/>
                  <a:pt x="80276" y="58123"/>
                  <a:pt x="80410" y="57800"/>
                </a:cubicBezTo>
                <a:lnTo>
                  <a:pt x="80437" y="57800"/>
                </a:lnTo>
                <a:cubicBezTo>
                  <a:pt x="80491" y="57639"/>
                  <a:pt x="80813" y="56967"/>
                  <a:pt x="81028" y="56403"/>
                </a:cubicBezTo>
                <a:cubicBezTo>
                  <a:pt x="81082" y="56322"/>
                  <a:pt x="81109" y="56268"/>
                  <a:pt x="81163" y="56187"/>
                </a:cubicBezTo>
                <a:close/>
                <a:moveTo>
                  <a:pt x="93960" y="55838"/>
                </a:moveTo>
                <a:lnTo>
                  <a:pt x="94470" y="56268"/>
                </a:lnTo>
                <a:cubicBezTo>
                  <a:pt x="95169" y="57075"/>
                  <a:pt x="95842" y="57881"/>
                  <a:pt x="96487" y="58715"/>
                </a:cubicBezTo>
                <a:lnTo>
                  <a:pt x="96487" y="58741"/>
                </a:lnTo>
                <a:cubicBezTo>
                  <a:pt x="96624" y="58902"/>
                  <a:pt x="97387" y="59589"/>
                  <a:pt x="97243" y="59589"/>
                </a:cubicBezTo>
                <a:cubicBezTo>
                  <a:pt x="97218" y="59589"/>
                  <a:pt x="97166" y="59569"/>
                  <a:pt x="97078" y="59521"/>
                </a:cubicBezTo>
                <a:cubicBezTo>
                  <a:pt x="96998" y="59494"/>
                  <a:pt x="96971" y="59467"/>
                  <a:pt x="96890" y="59414"/>
                </a:cubicBezTo>
                <a:cubicBezTo>
                  <a:pt x="95922" y="58204"/>
                  <a:pt x="94954" y="57021"/>
                  <a:pt x="93960" y="55838"/>
                </a:cubicBezTo>
                <a:close/>
                <a:moveTo>
                  <a:pt x="85626" y="58849"/>
                </a:moveTo>
                <a:cubicBezTo>
                  <a:pt x="85760" y="59010"/>
                  <a:pt x="85921" y="59172"/>
                  <a:pt x="86083" y="59333"/>
                </a:cubicBezTo>
                <a:lnTo>
                  <a:pt x="86083" y="59602"/>
                </a:lnTo>
                <a:lnTo>
                  <a:pt x="85599" y="58930"/>
                </a:lnTo>
                <a:cubicBezTo>
                  <a:pt x="85599" y="58903"/>
                  <a:pt x="85626" y="58876"/>
                  <a:pt x="85626" y="58849"/>
                </a:cubicBezTo>
                <a:close/>
                <a:moveTo>
                  <a:pt x="47208" y="59225"/>
                </a:moveTo>
                <a:lnTo>
                  <a:pt x="47208" y="59252"/>
                </a:lnTo>
                <a:lnTo>
                  <a:pt x="46886" y="59655"/>
                </a:lnTo>
                <a:lnTo>
                  <a:pt x="46886" y="59548"/>
                </a:lnTo>
                <a:lnTo>
                  <a:pt x="47208" y="59225"/>
                </a:lnTo>
                <a:close/>
                <a:moveTo>
                  <a:pt x="92615" y="58069"/>
                </a:moveTo>
                <a:lnTo>
                  <a:pt x="92777" y="58392"/>
                </a:lnTo>
                <a:lnTo>
                  <a:pt x="92777" y="58688"/>
                </a:lnTo>
                <a:cubicBezTo>
                  <a:pt x="92750" y="58688"/>
                  <a:pt x="92723" y="58715"/>
                  <a:pt x="92723" y="58741"/>
                </a:cubicBezTo>
                <a:lnTo>
                  <a:pt x="92696" y="58849"/>
                </a:lnTo>
                <a:lnTo>
                  <a:pt x="92642" y="58849"/>
                </a:lnTo>
                <a:cubicBezTo>
                  <a:pt x="92636" y="58846"/>
                  <a:pt x="92631" y="58845"/>
                  <a:pt x="92626" y="58845"/>
                </a:cubicBezTo>
                <a:cubicBezTo>
                  <a:pt x="92584" y="58845"/>
                  <a:pt x="92571" y="58930"/>
                  <a:pt x="92642" y="58930"/>
                </a:cubicBezTo>
                <a:lnTo>
                  <a:pt x="92669" y="58930"/>
                </a:lnTo>
                <a:cubicBezTo>
                  <a:pt x="92615" y="59225"/>
                  <a:pt x="92562" y="59494"/>
                  <a:pt x="92481" y="59763"/>
                </a:cubicBezTo>
                <a:lnTo>
                  <a:pt x="92481" y="59602"/>
                </a:lnTo>
                <a:cubicBezTo>
                  <a:pt x="92535" y="59145"/>
                  <a:pt x="92589" y="58499"/>
                  <a:pt x="92615" y="58069"/>
                </a:cubicBezTo>
                <a:close/>
                <a:moveTo>
                  <a:pt x="94255" y="59736"/>
                </a:moveTo>
                <a:lnTo>
                  <a:pt x="94282" y="59763"/>
                </a:lnTo>
                <a:lnTo>
                  <a:pt x="94282" y="59790"/>
                </a:lnTo>
                <a:lnTo>
                  <a:pt x="94255" y="59736"/>
                </a:lnTo>
                <a:close/>
                <a:moveTo>
                  <a:pt x="84443" y="57962"/>
                </a:moveTo>
                <a:lnTo>
                  <a:pt x="84658" y="58231"/>
                </a:lnTo>
                <a:cubicBezTo>
                  <a:pt x="84604" y="58446"/>
                  <a:pt x="84577" y="58634"/>
                  <a:pt x="84550" y="58849"/>
                </a:cubicBezTo>
                <a:cubicBezTo>
                  <a:pt x="84550" y="58903"/>
                  <a:pt x="84591" y="58930"/>
                  <a:pt x="84634" y="58930"/>
                </a:cubicBezTo>
                <a:cubicBezTo>
                  <a:pt x="84678" y="58930"/>
                  <a:pt x="84725" y="58903"/>
                  <a:pt x="84738" y="58849"/>
                </a:cubicBezTo>
                <a:cubicBezTo>
                  <a:pt x="84738" y="58741"/>
                  <a:pt x="84765" y="58580"/>
                  <a:pt x="84792" y="58446"/>
                </a:cubicBezTo>
                <a:cubicBezTo>
                  <a:pt x="84927" y="58607"/>
                  <a:pt x="85034" y="58741"/>
                  <a:pt x="85142" y="58903"/>
                </a:cubicBezTo>
                <a:cubicBezTo>
                  <a:pt x="85142" y="58930"/>
                  <a:pt x="85142" y="58930"/>
                  <a:pt x="85169" y="58930"/>
                </a:cubicBezTo>
                <a:cubicBezTo>
                  <a:pt x="85196" y="58983"/>
                  <a:pt x="85196" y="59010"/>
                  <a:pt x="85222" y="59037"/>
                </a:cubicBezTo>
                <a:lnTo>
                  <a:pt x="85303" y="59145"/>
                </a:lnTo>
                <a:cubicBezTo>
                  <a:pt x="85249" y="59360"/>
                  <a:pt x="85196" y="59575"/>
                  <a:pt x="85142" y="59817"/>
                </a:cubicBezTo>
                <a:cubicBezTo>
                  <a:pt x="84873" y="59440"/>
                  <a:pt x="84550" y="59091"/>
                  <a:pt x="84255" y="58741"/>
                </a:cubicBezTo>
                <a:cubicBezTo>
                  <a:pt x="84308" y="58473"/>
                  <a:pt x="84389" y="58231"/>
                  <a:pt x="84443" y="57962"/>
                </a:cubicBezTo>
                <a:close/>
                <a:moveTo>
                  <a:pt x="105735" y="52262"/>
                </a:moveTo>
                <a:lnTo>
                  <a:pt x="105735" y="52262"/>
                </a:lnTo>
                <a:cubicBezTo>
                  <a:pt x="106031" y="52531"/>
                  <a:pt x="106326" y="52800"/>
                  <a:pt x="106622" y="53069"/>
                </a:cubicBezTo>
                <a:lnTo>
                  <a:pt x="106756" y="53257"/>
                </a:lnTo>
                <a:cubicBezTo>
                  <a:pt x="106756" y="53284"/>
                  <a:pt x="106756" y="53338"/>
                  <a:pt x="106756" y="53365"/>
                </a:cubicBezTo>
                <a:cubicBezTo>
                  <a:pt x="107724" y="55273"/>
                  <a:pt x="108827" y="57102"/>
                  <a:pt x="110117" y="58822"/>
                </a:cubicBezTo>
                <a:cubicBezTo>
                  <a:pt x="110332" y="59172"/>
                  <a:pt x="110547" y="59548"/>
                  <a:pt x="110789" y="59897"/>
                </a:cubicBezTo>
                <a:cubicBezTo>
                  <a:pt x="110359" y="59333"/>
                  <a:pt x="109929" y="58768"/>
                  <a:pt x="109499" y="58204"/>
                </a:cubicBezTo>
                <a:lnTo>
                  <a:pt x="109472" y="58231"/>
                </a:lnTo>
                <a:cubicBezTo>
                  <a:pt x="109149" y="57800"/>
                  <a:pt x="108827" y="57370"/>
                  <a:pt x="108531" y="56940"/>
                </a:cubicBezTo>
                <a:cubicBezTo>
                  <a:pt x="108423" y="56725"/>
                  <a:pt x="108289" y="56510"/>
                  <a:pt x="108181" y="56268"/>
                </a:cubicBezTo>
                <a:cubicBezTo>
                  <a:pt x="108162" y="56210"/>
                  <a:pt x="108101" y="56166"/>
                  <a:pt x="108038" y="56166"/>
                </a:cubicBezTo>
                <a:cubicBezTo>
                  <a:pt x="108013" y="56166"/>
                  <a:pt x="107989" y="56172"/>
                  <a:pt x="107966" y="56187"/>
                </a:cubicBezTo>
                <a:cubicBezTo>
                  <a:pt x="107859" y="56026"/>
                  <a:pt x="107778" y="55892"/>
                  <a:pt x="107671" y="55730"/>
                </a:cubicBezTo>
                <a:cubicBezTo>
                  <a:pt x="107079" y="54548"/>
                  <a:pt x="106434" y="53392"/>
                  <a:pt x="105735" y="52262"/>
                </a:cubicBezTo>
                <a:close/>
                <a:moveTo>
                  <a:pt x="56134" y="57343"/>
                </a:moveTo>
                <a:lnTo>
                  <a:pt x="56134" y="57343"/>
                </a:lnTo>
                <a:cubicBezTo>
                  <a:pt x="56468" y="58243"/>
                  <a:pt x="56826" y="59142"/>
                  <a:pt x="57186" y="60041"/>
                </a:cubicBezTo>
                <a:lnTo>
                  <a:pt x="57186" y="60041"/>
                </a:lnTo>
                <a:cubicBezTo>
                  <a:pt x="57010" y="59701"/>
                  <a:pt x="56816" y="59380"/>
                  <a:pt x="56645" y="59037"/>
                </a:cubicBezTo>
                <a:cubicBezTo>
                  <a:pt x="56457" y="58473"/>
                  <a:pt x="56295" y="57908"/>
                  <a:pt x="56134" y="57343"/>
                </a:cubicBezTo>
                <a:close/>
                <a:moveTo>
                  <a:pt x="37208" y="52719"/>
                </a:moveTo>
                <a:lnTo>
                  <a:pt x="37208" y="52719"/>
                </a:lnTo>
                <a:cubicBezTo>
                  <a:pt x="37100" y="55193"/>
                  <a:pt x="36912" y="57639"/>
                  <a:pt x="36643" y="60113"/>
                </a:cubicBezTo>
                <a:cubicBezTo>
                  <a:pt x="36643" y="57854"/>
                  <a:pt x="36643" y="55596"/>
                  <a:pt x="36643" y="53338"/>
                </a:cubicBezTo>
                <a:cubicBezTo>
                  <a:pt x="36751" y="53257"/>
                  <a:pt x="36831" y="53150"/>
                  <a:pt x="36939" y="53042"/>
                </a:cubicBezTo>
                <a:cubicBezTo>
                  <a:pt x="36992" y="52988"/>
                  <a:pt x="36992" y="52934"/>
                  <a:pt x="36992" y="52881"/>
                </a:cubicBezTo>
                <a:lnTo>
                  <a:pt x="37208" y="52719"/>
                </a:lnTo>
                <a:close/>
                <a:moveTo>
                  <a:pt x="105117" y="57505"/>
                </a:moveTo>
                <a:lnTo>
                  <a:pt x="105117" y="57505"/>
                </a:lnTo>
                <a:cubicBezTo>
                  <a:pt x="105305" y="57935"/>
                  <a:pt x="105466" y="58338"/>
                  <a:pt x="105654" y="58741"/>
                </a:cubicBezTo>
                <a:cubicBezTo>
                  <a:pt x="105681" y="59198"/>
                  <a:pt x="105708" y="59682"/>
                  <a:pt x="105762" y="60166"/>
                </a:cubicBezTo>
                <a:lnTo>
                  <a:pt x="105681" y="60005"/>
                </a:lnTo>
                <a:cubicBezTo>
                  <a:pt x="105789" y="59763"/>
                  <a:pt x="105520" y="59118"/>
                  <a:pt x="105224" y="58499"/>
                </a:cubicBezTo>
                <a:cubicBezTo>
                  <a:pt x="105197" y="58150"/>
                  <a:pt x="105143" y="57827"/>
                  <a:pt x="105117" y="57505"/>
                </a:cubicBezTo>
                <a:close/>
                <a:moveTo>
                  <a:pt x="80141" y="59951"/>
                </a:moveTo>
                <a:lnTo>
                  <a:pt x="80141" y="59951"/>
                </a:lnTo>
                <a:cubicBezTo>
                  <a:pt x="80114" y="60032"/>
                  <a:pt x="80088" y="60139"/>
                  <a:pt x="80061" y="60220"/>
                </a:cubicBezTo>
                <a:cubicBezTo>
                  <a:pt x="80061" y="60193"/>
                  <a:pt x="80061" y="60193"/>
                  <a:pt x="80061" y="60166"/>
                </a:cubicBezTo>
                <a:lnTo>
                  <a:pt x="80141" y="59951"/>
                </a:lnTo>
                <a:close/>
                <a:moveTo>
                  <a:pt x="52209" y="55085"/>
                </a:moveTo>
                <a:lnTo>
                  <a:pt x="52182" y="55273"/>
                </a:lnTo>
                <a:lnTo>
                  <a:pt x="51591" y="55946"/>
                </a:lnTo>
                <a:lnTo>
                  <a:pt x="47558" y="60247"/>
                </a:lnTo>
                <a:lnTo>
                  <a:pt x="47558" y="60247"/>
                </a:lnTo>
                <a:lnTo>
                  <a:pt x="47585" y="59871"/>
                </a:lnTo>
                <a:cubicBezTo>
                  <a:pt x="47881" y="59494"/>
                  <a:pt x="48203" y="59145"/>
                  <a:pt x="48499" y="58795"/>
                </a:cubicBezTo>
                <a:cubicBezTo>
                  <a:pt x="49709" y="57532"/>
                  <a:pt x="50945" y="56295"/>
                  <a:pt x="52209" y="55085"/>
                </a:cubicBezTo>
                <a:close/>
                <a:moveTo>
                  <a:pt x="87669" y="59709"/>
                </a:moveTo>
                <a:cubicBezTo>
                  <a:pt x="87776" y="59790"/>
                  <a:pt x="87857" y="59871"/>
                  <a:pt x="87965" y="59924"/>
                </a:cubicBezTo>
                <a:cubicBezTo>
                  <a:pt x="87965" y="60032"/>
                  <a:pt x="87965" y="60166"/>
                  <a:pt x="87991" y="60274"/>
                </a:cubicBezTo>
                <a:lnTo>
                  <a:pt x="87776" y="60059"/>
                </a:lnTo>
                <a:cubicBezTo>
                  <a:pt x="87749" y="59951"/>
                  <a:pt x="87696" y="59844"/>
                  <a:pt x="87669" y="59709"/>
                </a:cubicBezTo>
                <a:close/>
                <a:moveTo>
                  <a:pt x="59978" y="57451"/>
                </a:moveTo>
                <a:lnTo>
                  <a:pt x="59978" y="57451"/>
                </a:lnTo>
                <a:cubicBezTo>
                  <a:pt x="60328" y="58150"/>
                  <a:pt x="60677" y="58876"/>
                  <a:pt x="61027" y="59575"/>
                </a:cubicBezTo>
                <a:lnTo>
                  <a:pt x="61161" y="60354"/>
                </a:lnTo>
                <a:lnTo>
                  <a:pt x="61107" y="60274"/>
                </a:lnTo>
                <a:cubicBezTo>
                  <a:pt x="60812" y="59736"/>
                  <a:pt x="60543" y="59198"/>
                  <a:pt x="60274" y="58634"/>
                </a:cubicBezTo>
                <a:cubicBezTo>
                  <a:pt x="60167" y="58231"/>
                  <a:pt x="60059" y="57800"/>
                  <a:pt x="59978" y="57451"/>
                </a:cubicBezTo>
                <a:close/>
                <a:moveTo>
                  <a:pt x="57424" y="55542"/>
                </a:moveTo>
                <a:cubicBezTo>
                  <a:pt x="57774" y="56134"/>
                  <a:pt x="58096" y="56698"/>
                  <a:pt x="58446" y="57290"/>
                </a:cubicBezTo>
                <a:cubicBezTo>
                  <a:pt x="58553" y="57424"/>
                  <a:pt x="58822" y="57881"/>
                  <a:pt x="59199" y="58499"/>
                </a:cubicBezTo>
                <a:cubicBezTo>
                  <a:pt x="59360" y="59118"/>
                  <a:pt x="59521" y="59763"/>
                  <a:pt x="59683" y="60381"/>
                </a:cubicBezTo>
                <a:cubicBezTo>
                  <a:pt x="59521" y="60113"/>
                  <a:pt x="59360" y="59817"/>
                  <a:pt x="59199" y="59521"/>
                </a:cubicBezTo>
                <a:cubicBezTo>
                  <a:pt x="58500" y="58258"/>
                  <a:pt x="57908" y="56913"/>
                  <a:pt x="57424" y="55542"/>
                </a:cubicBezTo>
                <a:close/>
                <a:moveTo>
                  <a:pt x="82131" y="59602"/>
                </a:moveTo>
                <a:lnTo>
                  <a:pt x="82211" y="59682"/>
                </a:lnTo>
                <a:lnTo>
                  <a:pt x="82588" y="60408"/>
                </a:lnTo>
                <a:lnTo>
                  <a:pt x="82588" y="60408"/>
                </a:lnTo>
                <a:lnTo>
                  <a:pt x="82158" y="59871"/>
                </a:lnTo>
                <a:lnTo>
                  <a:pt x="82131" y="59602"/>
                </a:lnTo>
                <a:close/>
                <a:moveTo>
                  <a:pt x="60973" y="58446"/>
                </a:moveTo>
                <a:cubicBezTo>
                  <a:pt x="61215" y="58983"/>
                  <a:pt x="61430" y="59494"/>
                  <a:pt x="61645" y="60005"/>
                </a:cubicBezTo>
                <a:lnTo>
                  <a:pt x="61833" y="60435"/>
                </a:lnTo>
                <a:cubicBezTo>
                  <a:pt x="61780" y="60408"/>
                  <a:pt x="61726" y="60354"/>
                  <a:pt x="61672" y="60328"/>
                </a:cubicBezTo>
                <a:cubicBezTo>
                  <a:pt x="61645" y="60301"/>
                  <a:pt x="61618" y="60274"/>
                  <a:pt x="61618" y="60247"/>
                </a:cubicBezTo>
                <a:lnTo>
                  <a:pt x="61269" y="59575"/>
                </a:lnTo>
                <a:cubicBezTo>
                  <a:pt x="61188" y="59333"/>
                  <a:pt x="61107" y="59091"/>
                  <a:pt x="61054" y="58849"/>
                </a:cubicBezTo>
                <a:cubicBezTo>
                  <a:pt x="61027" y="58715"/>
                  <a:pt x="61000" y="58580"/>
                  <a:pt x="60973" y="58446"/>
                </a:cubicBezTo>
                <a:close/>
                <a:moveTo>
                  <a:pt x="62156" y="59817"/>
                </a:moveTo>
                <a:cubicBezTo>
                  <a:pt x="62129" y="59844"/>
                  <a:pt x="62156" y="59871"/>
                  <a:pt x="62183" y="59924"/>
                </a:cubicBezTo>
                <a:cubicBezTo>
                  <a:pt x="62210" y="60086"/>
                  <a:pt x="62210" y="60274"/>
                  <a:pt x="62183" y="60462"/>
                </a:cubicBezTo>
                <a:cubicBezTo>
                  <a:pt x="62102" y="60274"/>
                  <a:pt x="62022" y="60059"/>
                  <a:pt x="61941" y="59871"/>
                </a:cubicBezTo>
                <a:lnTo>
                  <a:pt x="61941" y="59871"/>
                </a:lnTo>
                <a:cubicBezTo>
                  <a:pt x="61962" y="59878"/>
                  <a:pt x="61984" y="59881"/>
                  <a:pt x="62005" y="59881"/>
                </a:cubicBezTo>
                <a:cubicBezTo>
                  <a:pt x="62063" y="59881"/>
                  <a:pt x="62117" y="59856"/>
                  <a:pt x="62156" y="59817"/>
                </a:cubicBezTo>
                <a:close/>
                <a:moveTo>
                  <a:pt x="72802" y="54386"/>
                </a:moveTo>
                <a:lnTo>
                  <a:pt x="72802" y="54386"/>
                </a:lnTo>
                <a:cubicBezTo>
                  <a:pt x="73178" y="55005"/>
                  <a:pt x="73555" y="55596"/>
                  <a:pt x="73904" y="56214"/>
                </a:cubicBezTo>
                <a:cubicBezTo>
                  <a:pt x="74119" y="56618"/>
                  <a:pt x="74334" y="57021"/>
                  <a:pt x="74576" y="57424"/>
                </a:cubicBezTo>
                <a:cubicBezTo>
                  <a:pt x="74845" y="57935"/>
                  <a:pt x="75087" y="58446"/>
                  <a:pt x="75356" y="58957"/>
                </a:cubicBezTo>
                <a:cubicBezTo>
                  <a:pt x="75302" y="59118"/>
                  <a:pt x="75248" y="59279"/>
                  <a:pt x="75195" y="59414"/>
                </a:cubicBezTo>
                <a:cubicBezTo>
                  <a:pt x="75154" y="59535"/>
                  <a:pt x="75250" y="59640"/>
                  <a:pt x="75357" y="59640"/>
                </a:cubicBezTo>
                <a:cubicBezTo>
                  <a:pt x="75393" y="59640"/>
                  <a:pt x="75430" y="59629"/>
                  <a:pt x="75463" y="59602"/>
                </a:cubicBezTo>
                <a:cubicBezTo>
                  <a:pt x="75517" y="59548"/>
                  <a:pt x="75544" y="59521"/>
                  <a:pt x="75598" y="59467"/>
                </a:cubicBezTo>
                <a:cubicBezTo>
                  <a:pt x="75652" y="59575"/>
                  <a:pt x="75732" y="59709"/>
                  <a:pt x="75786" y="59844"/>
                </a:cubicBezTo>
                <a:lnTo>
                  <a:pt x="75598" y="60462"/>
                </a:lnTo>
                <a:cubicBezTo>
                  <a:pt x="75356" y="60139"/>
                  <a:pt x="75114" y="59817"/>
                  <a:pt x="74926" y="59494"/>
                </a:cubicBezTo>
                <a:cubicBezTo>
                  <a:pt x="74657" y="58903"/>
                  <a:pt x="74361" y="58338"/>
                  <a:pt x="74039" y="57774"/>
                </a:cubicBezTo>
                <a:cubicBezTo>
                  <a:pt x="74012" y="57666"/>
                  <a:pt x="73797" y="57343"/>
                  <a:pt x="73528" y="56886"/>
                </a:cubicBezTo>
                <a:cubicBezTo>
                  <a:pt x="73501" y="56806"/>
                  <a:pt x="73474" y="56725"/>
                  <a:pt x="73420" y="56671"/>
                </a:cubicBezTo>
                <a:cubicBezTo>
                  <a:pt x="73393" y="56510"/>
                  <a:pt x="73367" y="56349"/>
                  <a:pt x="73340" y="56187"/>
                </a:cubicBezTo>
                <a:cubicBezTo>
                  <a:pt x="73205" y="55596"/>
                  <a:pt x="73017" y="54978"/>
                  <a:pt x="72802" y="54386"/>
                </a:cubicBezTo>
                <a:close/>
                <a:moveTo>
                  <a:pt x="89846" y="57559"/>
                </a:moveTo>
                <a:lnTo>
                  <a:pt x="90035" y="58983"/>
                </a:lnTo>
                <a:cubicBezTo>
                  <a:pt x="90088" y="59521"/>
                  <a:pt x="90142" y="60032"/>
                  <a:pt x="90196" y="60570"/>
                </a:cubicBezTo>
                <a:cubicBezTo>
                  <a:pt x="90142" y="60247"/>
                  <a:pt x="90115" y="59924"/>
                  <a:pt x="90062" y="59629"/>
                </a:cubicBezTo>
                <a:cubicBezTo>
                  <a:pt x="89927" y="58930"/>
                  <a:pt x="89873" y="58258"/>
                  <a:pt x="89793" y="57559"/>
                </a:cubicBezTo>
                <a:close/>
                <a:moveTo>
                  <a:pt x="86325" y="59548"/>
                </a:moveTo>
                <a:cubicBezTo>
                  <a:pt x="86513" y="59736"/>
                  <a:pt x="86728" y="59897"/>
                  <a:pt x="86943" y="60032"/>
                </a:cubicBezTo>
                <a:cubicBezTo>
                  <a:pt x="86943" y="60247"/>
                  <a:pt x="86916" y="60462"/>
                  <a:pt x="86916" y="60677"/>
                </a:cubicBezTo>
                <a:cubicBezTo>
                  <a:pt x="86809" y="60570"/>
                  <a:pt x="86701" y="60462"/>
                  <a:pt x="86620" y="60354"/>
                </a:cubicBezTo>
                <a:cubicBezTo>
                  <a:pt x="86513" y="60220"/>
                  <a:pt x="86405" y="60086"/>
                  <a:pt x="86325" y="59924"/>
                </a:cubicBezTo>
                <a:lnTo>
                  <a:pt x="86325" y="59548"/>
                </a:lnTo>
                <a:close/>
                <a:moveTo>
                  <a:pt x="75275" y="60274"/>
                </a:moveTo>
                <a:lnTo>
                  <a:pt x="75544" y="60623"/>
                </a:lnTo>
                <a:lnTo>
                  <a:pt x="75490" y="60785"/>
                </a:lnTo>
                <a:lnTo>
                  <a:pt x="75275" y="60274"/>
                </a:lnTo>
                <a:close/>
                <a:moveTo>
                  <a:pt x="48149" y="59978"/>
                </a:moveTo>
                <a:cubicBezTo>
                  <a:pt x="47934" y="60274"/>
                  <a:pt x="47692" y="60543"/>
                  <a:pt x="47477" y="60838"/>
                </a:cubicBezTo>
                <a:lnTo>
                  <a:pt x="47477" y="60811"/>
                </a:lnTo>
                <a:cubicBezTo>
                  <a:pt x="47477" y="60785"/>
                  <a:pt x="47477" y="60731"/>
                  <a:pt x="47477" y="60677"/>
                </a:cubicBezTo>
                <a:lnTo>
                  <a:pt x="48149" y="59978"/>
                </a:lnTo>
                <a:close/>
                <a:moveTo>
                  <a:pt x="52612" y="60435"/>
                </a:moveTo>
                <a:cubicBezTo>
                  <a:pt x="52612" y="60569"/>
                  <a:pt x="52612" y="60722"/>
                  <a:pt x="52612" y="60862"/>
                </a:cubicBezTo>
                <a:lnTo>
                  <a:pt x="52612" y="60862"/>
                </a:lnTo>
                <a:cubicBezTo>
                  <a:pt x="52597" y="60809"/>
                  <a:pt x="52585" y="60757"/>
                  <a:pt x="52585" y="60704"/>
                </a:cubicBezTo>
                <a:cubicBezTo>
                  <a:pt x="52585" y="60677"/>
                  <a:pt x="52558" y="60677"/>
                  <a:pt x="52558" y="60650"/>
                </a:cubicBezTo>
                <a:lnTo>
                  <a:pt x="52558" y="60623"/>
                </a:lnTo>
                <a:lnTo>
                  <a:pt x="52612" y="60435"/>
                </a:lnTo>
                <a:close/>
                <a:moveTo>
                  <a:pt x="60462" y="59387"/>
                </a:moveTo>
                <a:cubicBezTo>
                  <a:pt x="60704" y="59844"/>
                  <a:pt x="60946" y="60301"/>
                  <a:pt x="61188" y="60758"/>
                </a:cubicBezTo>
                <a:lnTo>
                  <a:pt x="61215" y="60865"/>
                </a:lnTo>
                <a:cubicBezTo>
                  <a:pt x="61000" y="60516"/>
                  <a:pt x="60812" y="60166"/>
                  <a:pt x="60624" y="59790"/>
                </a:cubicBezTo>
                <a:cubicBezTo>
                  <a:pt x="60570" y="59736"/>
                  <a:pt x="60570" y="59682"/>
                  <a:pt x="60543" y="59629"/>
                </a:cubicBezTo>
                <a:cubicBezTo>
                  <a:pt x="60516" y="59548"/>
                  <a:pt x="60489" y="59467"/>
                  <a:pt x="60462" y="59387"/>
                </a:cubicBezTo>
                <a:close/>
                <a:moveTo>
                  <a:pt x="81918" y="56543"/>
                </a:moveTo>
                <a:lnTo>
                  <a:pt x="82400" y="57075"/>
                </a:lnTo>
                <a:cubicBezTo>
                  <a:pt x="82964" y="57747"/>
                  <a:pt x="83529" y="58392"/>
                  <a:pt x="84066" y="59037"/>
                </a:cubicBezTo>
                <a:cubicBezTo>
                  <a:pt x="84039" y="59172"/>
                  <a:pt x="84013" y="59279"/>
                  <a:pt x="83986" y="59387"/>
                </a:cubicBezTo>
                <a:cubicBezTo>
                  <a:pt x="83986" y="59420"/>
                  <a:pt x="84006" y="59443"/>
                  <a:pt x="84028" y="59443"/>
                </a:cubicBezTo>
                <a:cubicBezTo>
                  <a:pt x="84042" y="59443"/>
                  <a:pt x="84056" y="59434"/>
                  <a:pt x="84066" y="59414"/>
                </a:cubicBezTo>
                <a:cubicBezTo>
                  <a:pt x="84066" y="59360"/>
                  <a:pt x="84093" y="59225"/>
                  <a:pt x="84120" y="59118"/>
                </a:cubicBezTo>
                <a:cubicBezTo>
                  <a:pt x="84443" y="59494"/>
                  <a:pt x="84738" y="59871"/>
                  <a:pt x="85061" y="60247"/>
                </a:cubicBezTo>
                <a:cubicBezTo>
                  <a:pt x="84980" y="60462"/>
                  <a:pt x="84927" y="60677"/>
                  <a:pt x="84873" y="60919"/>
                </a:cubicBezTo>
                <a:cubicBezTo>
                  <a:pt x="83905" y="59817"/>
                  <a:pt x="82937" y="58715"/>
                  <a:pt x="81969" y="57612"/>
                </a:cubicBezTo>
                <a:cubicBezTo>
                  <a:pt x="81969" y="57248"/>
                  <a:pt x="81944" y="56883"/>
                  <a:pt x="81918" y="56543"/>
                </a:cubicBezTo>
                <a:close/>
                <a:moveTo>
                  <a:pt x="107832" y="54467"/>
                </a:moveTo>
                <a:lnTo>
                  <a:pt x="107832" y="54467"/>
                </a:lnTo>
                <a:cubicBezTo>
                  <a:pt x="108128" y="54816"/>
                  <a:pt x="108423" y="55139"/>
                  <a:pt x="108719" y="55488"/>
                </a:cubicBezTo>
                <a:cubicBezTo>
                  <a:pt x="108988" y="55892"/>
                  <a:pt x="109257" y="56295"/>
                  <a:pt x="109526" y="56698"/>
                </a:cubicBezTo>
                <a:cubicBezTo>
                  <a:pt x="109687" y="56940"/>
                  <a:pt x="111246" y="59414"/>
                  <a:pt x="112187" y="60892"/>
                </a:cubicBezTo>
                <a:lnTo>
                  <a:pt x="112187" y="60919"/>
                </a:lnTo>
                <a:cubicBezTo>
                  <a:pt x="111864" y="60570"/>
                  <a:pt x="111569" y="60247"/>
                  <a:pt x="111300" y="59897"/>
                </a:cubicBezTo>
                <a:lnTo>
                  <a:pt x="107832" y="54467"/>
                </a:lnTo>
                <a:close/>
                <a:moveTo>
                  <a:pt x="82023" y="58231"/>
                </a:moveTo>
                <a:lnTo>
                  <a:pt x="82023" y="58231"/>
                </a:lnTo>
                <a:cubicBezTo>
                  <a:pt x="82776" y="59145"/>
                  <a:pt x="83556" y="60086"/>
                  <a:pt x="84362" y="60946"/>
                </a:cubicBezTo>
                <a:cubicBezTo>
                  <a:pt x="83609" y="60247"/>
                  <a:pt x="82857" y="59548"/>
                  <a:pt x="82104" y="58849"/>
                </a:cubicBezTo>
                <a:lnTo>
                  <a:pt x="82077" y="58849"/>
                </a:lnTo>
                <a:cubicBezTo>
                  <a:pt x="82077" y="58634"/>
                  <a:pt x="82050" y="58446"/>
                  <a:pt x="82023" y="58231"/>
                </a:cubicBezTo>
                <a:close/>
                <a:moveTo>
                  <a:pt x="31051" y="58607"/>
                </a:moveTo>
                <a:lnTo>
                  <a:pt x="31051" y="58607"/>
                </a:lnTo>
                <a:cubicBezTo>
                  <a:pt x="30970" y="58822"/>
                  <a:pt x="30863" y="59037"/>
                  <a:pt x="30782" y="59279"/>
                </a:cubicBezTo>
                <a:lnTo>
                  <a:pt x="30648" y="59414"/>
                </a:lnTo>
                <a:cubicBezTo>
                  <a:pt x="30621" y="59494"/>
                  <a:pt x="30621" y="59575"/>
                  <a:pt x="30648" y="59629"/>
                </a:cubicBezTo>
                <a:cubicBezTo>
                  <a:pt x="30594" y="59817"/>
                  <a:pt x="30513" y="60005"/>
                  <a:pt x="30433" y="60193"/>
                </a:cubicBezTo>
                <a:cubicBezTo>
                  <a:pt x="30245" y="60435"/>
                  <a:pt x="30083" y="60704"/>
                  <a:pt x="29895" y="60973"/>
                </a:cubicBezTo>
                <a:lnTo>
                  <a:pt x="29895" y="60301"/>
                </a:lnTo>
                <a:cubicBezTo>
                  <a:pt x="29895" y="60247"/>
                  <a:pt x="29895" y="60193"/>
                  <a:pt x="29868" y="60166"/>
                </a:cubicBezTo>
                <a:cubicBezTo>
                  <a:pt x="30245" y="59629"/>
                  <a:pt x="30648" y="59118"/>
                  <a:pt x="31051" y="58607"/>
                </a:cubicBezTo>
                <a:close/>
                <a:moveTo>
                  <a:pt x="59333" y="58688"/>
                </a:moveTo>
                <a:cubicBezTo>
                  <a:pt x="59521" y="58983"/>
                  <a:pt x="59736" y="59333"/>
                  <a:pt x="59951" y="59682"/>
                </a:cubicBezTo>
                <a:cubicBezTo>
                  <a:pt x="60005" y="60032"/>
                  <a:pt x="60032" y="60354"/>
                  <a:pt x="60032" y="60704"/>
                </a:cubicBezTo>
                <a:lnTo>
                  <a:pt x="60059" y="60704"/>
                </a:lnTo>
                <a:lnTo>
                  <a:pt x="60059" y="60973"/>
                </a:lnTo>
                <a:cubicBezTo>
                  <a:pt x="59978" y="60838"/>
                  <a:pt x="59871" y="60704"/>
                  <a:pt x="59790" y="60570"/>
                </a:cubicBezTo>
                <a:cubicBezTo>
                  <a:pt x="59709" y="60435"/>
                  <a:pt x="59736" y="60247"/>
                  <a:pt x="59709" y="60139"/>
                </a:cubicBezTo>
                <a:cubicBezTo>
                  <a:pt x="59575" y="59655"/>
                  <a:pt x="59441" y="59172"/>
                  <a:pt x="59333" y="58688"/>
                </a:cubicBezTo>
                <a:close/>
                <a:moveTo>
                  <a:pt x="82211" y="60731"/>
                </a:moveTo>
                <a:lnTo>
                  <a:pt x="82373" y="60973"/>
                </a:lnTo>
                <a:cubicBezTo>
                  <a:pt x="82319" y="60919"/>
                  <a:pt x="82265" y="60865"/>
                  <a:pt x="82238" y="60811"/>
                </a:cubicBezTo>
                <a:lnTo>
                  <a:pt x="82211" y="60731"/>
                </a:lnTo>
                <a:close/>
                <a:moveTo>
                  <a:pt x="85464" y="59360"/>
                </a:moveTo>
                <a:cubicBezTo>
                  <a:pt x="85626" y="59602"/>
                  <a:pt x="85814" y="59844"/>
                  <a:pt x="85975" y="60086"/>
                </a:cubicBezTo>
                <a:lnTo>
                  <a:pt x="86083" y="60220"/>
                </a:lnTo>
                <a:cubicBezTo>
                  <a:pt x="86083" y="60462"/>
                  <a:pt x="86110" y="60731"/>
                  <a:pt x="86110" y="61000"/>
                </a:cubicBezTo>
                <a:cubicBezTo>
                  <a:pt x="85868" y="60677"/>
                  <a:pt x="85626" y="60381"/>
                  <a:pt x="85384" y="60086"/>
                </a:cubicBezTo>
                <a:cubicBezTo>
                  <a:pt x="85357" y="60059"/>
                  <a:pt x="85330" y="60005"/>
                  <a:pt x="85303" y="59978"/>
                </a:cubicBezTo>
                <a:lnTo>
                  <a:pt x="85384" y="59602"/>
                </a:lnTo>
                <a:cubicBezTo>
                  <a:pt x="85411" y="59521"/>
                  <a:pt x="85437" y="59440"/>
                  <a:pt x="85464" y="59360"/>
                </a:cubicBezTo>
                <a:close/>
                <a:moveTo>
                  <a:pt x="79147" y="57747"/>
                </a:moveTo>
                <a:cubicBezTo>
                  <a:pt x="79147" y="58123"/>
                  <a:pt x="79120" y="58499"/>
                  <a:pt x="79120" y="58876"/>
                </a:cubicBezTo>
                <a:cubicBezTo>
                  <a:pt x="78770" y="59602"/>
                  <a:pt x="78421" y="60328"/>
                  <a:pt x="78098" y="61053"/>
                </a:cubicBezTo>
                <a:lnTo>
                  <a:pt x="78071" y="61053"/>
                </a:lnTo>
                <a:cubicBezTo>
                  <a:pt x="78044" y="60919"/>
                  <a:pt x="78017" y="60758"/>
                  <a:pt x="77991" y="60623"/>
                </a:cubicBezTo>
                <a:cubicBezTo>
                  <a:pt x="78071" y="60220"/>
                  <a:pt x="78179" y="59790"/>
                  <a:pt x="78286" y="59387"/>
                </a:cubicBezTo>
                <a:cubicBezTo>
                  <a:pt x="78555" y="58822"/>
                  <a:pt x="78851" y="58284"/>
                  <a:pt x="79147" y="57747"/>
                </a:cubicBezTo>
                <a:close/>
                <a:moveTo>
                  <a:pt x="47208" y="60301"/>
                </a:moveTo>
                <a:lnTo>
                  <a:pt x="47208" y="60596"/>
                </a:lnTo>
                <a:lnTo>
                  <a:pt x="46751" y="61080"/>
                </a:lnTo>
                <a:cubicBezTo>
                  <a:pt x="46751" y="61000"/>
                  <a:pt x="46751" y="60892"/>
                  <a:pt x="46778" y="60811"/>
                </a:cubicBezTo>
                <a:lnTo>
                  <a:pt x="47208" y="60301"/>
                </a:lnTo>
                <a:close/>
                <a:moveTo>
                  <a:pt x="77722" y="60811"/>
                </a:moveTo>
                <a:cubicBezTo>
                  <a:pt x="77722" y="60919"/>
                  <a:pt x="77749" y="61027"/>
                  <a:pt x="77776" y="61134"/>
                </a:cubicBezTo>
                <a:cubicBezTo>
                  <a:pt x="77722" y="61053"/>
                  <a:pt x="77695" y="60973"/>
                  <a:pt x="77641" y="60919"/>
                </a:cubicBezTo>
                <a:cubicBezTo>
                  <a:pt x="77614" y="60838"/>
                  <a:pt x="77668" y="60838"/>
                  <a:pt x="77668" y="60811"/>
                </a:cubicBezTo>
                <a:close/>
                <a:moveTo>
                  <a:pt x="59925" y="58795"/>
                </a:moveTo>
                <a:lnTo>
                  <a:pt x="59925" y="58795"/>
                </a:lnTo>
                <a:cubicBezTo>
                  <a:pt x="60193" y="59333"/>
                  <a:pt x="60462" y="59844"/>
                  <a:pt x="60758" y="60381"/>
                </a:cubicBezTo>
                <a:cubicBezTo>
                  <a:pt x="60839" y="60677"/>
                  <a:pt x="60946" y="60946"/>
                  <a:pt x="61054" y="61215"/>
                </a:cubicBezTo>
                <a:lnTo>
                  <a:pt x="60005" y="59494"/>
                </a:lnTo>
                <a:cubicBezTo>
                  <a:pt x="59978" y="59252"/>
                  <a:pt x="59951" y="59010"/>
                  <a:pt x="59925" y="58795"/>
                </a:cubicBezTo>
                <a:close/>
                <a:moveTo>
                  <a:pt x="46483" y="59172"/>
                </a:moveTo>
                <a:lnTo>
                  <a:pt x="46483" y="59736"/>
                </a:lnTo>
                <a:lnTo>
                  <a:pt x="46375" y="59844"/>
                </a:lnTo>
                <a:cubicBezTo>
                  <a:pt x="45972" y="60247"/>
                  <a:pt x="45380" y="61107"/>
                  <a:pt x="44896" y="61322"/>
                </a:cubicBezTo>
                <a:lnTo>
                  <a:pt x="44896" y="61295"/>
                </a:lnTo>
                <a:cubicBezTo>
                  <a:pt x="45327" y="61107"/>
                  <a:pt x="46106" y="59736"/>
                  <a:pt x="46483" y="59172"/>
                </a:cubicBezTo>
                <a:close/>
                <a:moveTo>
                  <a:pt x="59925" y="61107"/>
                </a:moveTo>
                <a:lnTo>
                  <a:pt x="60059" y="61295"/>
                </a:lnTo>
                <a:cubicBezTo>
                  <a:pt x="60051" y="61345"/>
                  <a:pt x="60040" y="61367"/>
                  <a:pt x="60027" y="61367"/>
                </a:cubicBezTo>
                <a:cubicBezTo>
                  <a:pt x="59999" y="61367"/>
                  <a:pt x="59962" y="61256"/>
                  <a:pt x="59925" y="61107"/>
                </a:cubicBezTo>
                <a:close/>
                <a:moveTo>
                  <a:pt x="60785" y="60435"/>
                </a:moveTo>
                <a:cubicBezTo>
                  <a:pt x="60946" y="60758"/>
                  <a:pt x="61107" y="61053"/>
                  <a:pt x="61269" y="61349"/>
                </a:cubicBezTo>
                <a:cubicBezTo>
                  <a:pt x="61296" y="61430"/>
                  <a:pt x="61296" y="61457"/>
                  <a:pt x="61269" y="61457"/>
                </a:cubicBezTo>
                <a:cubicBezTo>
                  <a:pt x="61161" y="61457"/>
                  <a:pt x="60973" y="61053"/>
                  <a:pt x="60785" y="60435"/>
                </a:cubicBezTo>
                <a:close/>
                <a:moveTo>
                  <a:pt x="77184" y="60892"/>
                </a:moveTo>
                <a:lnTo>
                  <a:pt x="77292" y="61080"/>
                </a:lnTo>
                <a:cubicBezTo>
                  <a:pt x="77238" y="61215"/>
                  <a:pt x="77157" y="61349"/>
                  <a:pt x="77103" y="61510"/>
                </a:cubicBezTo>
                <a:cubicBezTo>
                  <a:pt x="77130" y="61349"/>
                  <a:pt x="77157" y="61188"/>
                  <a:pt x="77184" y="61027"/>
                </a:cubicBezTo>
                <a:lnTo>
                  <a:pt x="77184" y="60892"/>
                </a:lnTo>
                <a:close/>
                <a:moveTo>
                  <a:pt x="92185" y="54816"/>
                </a:moveTo>
                <a:cubicBezTo>
                  <a:pt x="93503" y="56591"/>
                  <a:pt x="94928" y="58284"/>
                  <a:pt x="96621" y="59521"/>
                </a:cubicBezTo>
                <a:cubicBezTo>
                  <a:pt x="97268" y="60323"/>
                  <a:pt x="98287" y="61597"/>
                  <a:pt x="98460" y="61597"/>
                </a:cubicBezTo>
                <a:cubicBezTo>
                  <a:pt x="98463" y="61597"/>
                  <a:pt x="98465" y="61597"/>
                  <a:pt x="98468" y="61596"/>
                </a:cubicBezTo>
                <a:lnTo>
                  <a:pt x="98468" y="61596"/>
                </a:lnTo>
                <a:cubicBezTo>
                  <a:pt x="98462" y="61598"/>
                  <a:pt x="98456" y="61599"/>
                  <a:pt x="98448" y="61599"/>
                </a:cubicBezTo>
                <a:cubicBezTo>
                  <a:pt x="98178" y="61599"/>
                  <a:pt x="96609" y="60157"/>
                  <a:pt x="95707" y="59333"/>
                </a:cubicBezTo>
                <a:cubicBezTo>
                  <a:pt x="94739" y="58069"/>
                  <a:pt x="93745" y="56833"/>
                  <a:pt x="92723" y="55596"/>
                </a:cubicBezTo>
                <a:cubicBezTo>
                  <a:pt x="92535" y="55354"/>
                  <a:pt x="92374" y="55112"/>
                  <a:pt x="92185" y="54870"/>
                </a:cubicBezTo>
                <a:cubicBezTo>
                  <a:pt x="92185" y="54870"/>
                  <a:pt x="92185" y="54843"/>
                  <a:pt x="92185" y="54816"/>
                </a:cubicBezTo>
                <a:close/>
                <a:moveTo>
                  <a:pt x="53230" y="58795"/>
                </a:moveTo>
                <a:cubicBezTo>
                  <a:pt x="53311" y="59763"/>
                  <a:pt x="53419" y="60704"/>
                  <a:pt x="53580" y="61645"/>
                </a:cubicBezTo>
                <a:cubicBezTo>
                  <a:pt x="53392" y="60865"/>
                  <a:pt x="53204" y="60059"/>
                  <a:pt x="53042" y="59252"/>
                </a:cubicBezTo>
                <a:cubicBezTo>
                  <a:pt x="53096" y="59118"/>
                  <a:pt x="53150" y="58957"/>
                  <a:pt x="53230" y="58795"/>
                </a:cubicBezTo>
                <a:close/>
                <a:moveTo>
                  <a:pt x="71942" y="54628"/>
                </a:moveTo>
                <a:lnTo>
                  <a:pt x="72049" y="54816"/>
                </a:lnTo>
                <a:cubicBezTo>
                  <a:pt x="72399" y="55730"/>
                  <a:pt x="72721" y="56644"/>
                  <a:pt x="73071" y="57585"/>
                </a:cubicBezTo>
                <a:cubicBezTo>
                  <a:pt x="73084" y="57599"/>
                  <a:pt x="73104" y="57606"/>
                  <a:pt x="73125" y="57606"/>
                </a:cubicBezTo>
                <a:cubicBezTo>
                  <a:pt x="73145" y="57606"/>
                  <a:pt x="73165" y="57599"/>
                  <a:pt x="73178" y="57585"/>
                </a:cubicBezTo>
                <a:cubicBezTo>
                  <a:pt x="73286" y="57478"/>
                  <a:pt x="73367" y="57317"/>
                  <a:pt x="73447" y="57182"/>
                </a:cubicBezTo>
                <a:lnTo>
                  <a:pt x="73770" y="57854"/>
                </a:lnTo>
                <a:cubicBezTo>
                  <a:pt x="74012" y="58311"/>
                  <a:pt x="74281" y="58768"/>
                  <a:pt x="74549" y="59198"/>
                </a:cubicBezTo>
                <a:cubicBezTo>
                  <a:pt x="74872" y="59790"/>
                  <a:pt x="75141" y="60408"/>
                  <a:pt x="75410" y="61053"/>
                </a:cubicBezTo>
                <a:cubicBezTo>
                  <a:pt x="75356" y="61242"/>
                  <a:pt x="75302" y="61457"/>
                  <a:pt x="75222" y="61645"/>
                </a:cubicBezTo>
                <a:cubicBezTo>
                  <a:pt x="74388" y="59817"/>
                  <a:pt x="73367" y="58069"/>
                  <a:pt x="72211" y="56456"/>
                </a:cubicBezTo>
                <a:cubicBezTo>
                  <a:pt x="72076" y="55838"/>
                  <a:pt x="71969" y="55247"/>
                  <a:pt x="71888" y="54628"/>
                </a:cubicBezTo>
                <a:close/>
                <a:moveTo>
                  <a:pt x="87158" y="60139"/>
                </a:moveTo>
                <a:cubicBezTo>
                  <a:pt x="87292" y="60193"/>
                  <a:pt x="87454" y="60220"/>
                  <a:pt x="87642" y="60220"/>
                </a:cubicBezTo>
                <a:lnTo>
                  <a:pt x="87911" y="60462"/>
                </a:lnTo>
                <a:cubicBezTo>
                  <a:pt x="87924" y="60475"/>
                  <a:pt x="87938" y="60482"/>
                  <a:pt x="87951" y="60482"/>
                </a:cubicBezTo>
                <a:cubicBezTo>
                  <a:pt x="87965" y="60482"/>
                  <a:pt x="87978" y="60475"/>
                  <a:pt x="87991" y="60462"/>
                </a:cubicBezTo>
                <a:lnTo>
                  <a:pt x="87991" y="60623"/>
                </a:lnTo>
                <a:lnTo>
                  <a:pt x="87938" y="61645"/>
                </a:lnTo>
                <a:cubicBezTo>
                  <a:pt x="87696" y="61457"/>
                  <a:pt x="87427" y="61215"/>
                  <a:pt x="87158" y="60946"/>
                </a:cubicBezTo>
                <a:lnTo>
                  <a:pt x="87131" y="60946"/>
                </a:lnTo>
                <a:lnTo>
                  <a:pt x="87131" y="60650"/>
                </a:lnTo>
                <a:lnTo>
                  <a:pt x="87131" y="60516"/>
                </a:lnTo>
                <a:lnTo>
                  <a:pt x="87158" y="60139"/>
                </a:lnTo>
                <a:close/>
                <a:moveTo>
                  <a:pt x="89470" y="52800"/>
                </a:moveTo>
                <a:cubicBezTo>
                  <a:pt x="90250" y="53983"/>
                  <a:pt x="90976" y="55193"/>
                  <a:pt x="91675" y="56403"/>
                </a:cubicBezTo>
                <a:cubicBezTo>
                  <a:pt x="91352" y="58150"/>
                  <a:pt x="91029" y="59897"/>
                  <a:pt x="90734" y="61672"/>
                </a:cubicBezTo>
                <a:lnTo>
                  <a:pt x="90572" y="60543"/>
                </a:lnTo>
                <a:lnTo>
                  <a:pt x="90572" y="60516"/>
                </a:lnTo>
                <a:cubicBezTo>
                  <a:pt x="90610" y="59706"/>
                  <a:pt x="90644" y="58900"/>
                  <a:pt x="90629" y="58103"/>
                </a:cubicBezTo>
                <a:lnTo>
                  <a:pt x="90629" y="58103"/>
                </a:lnTo>
                <a:cubicBezTo>
                  <a:pt x="90628" y="58706"/>
                  <a:pt x="90591" y="59320"/>
                  <a:pt x="90545" y="59924"/>
                </a:cubicBezTo>
                <a:cubicBezTo>
                  <a:pt x="90250" y="58123"/>
                  <a:pt x="89981" y="56349"/>
                  <a:pt x="89739" y="54574"/>
                </a:cubicBezTo>
                <a:lnTo>
                  <a:pt x="89766" y="54574"/>
                </a:lnTo>
                <a:cubicBezTo>
                  <a:pt x="89766" y="54488"/>
                  <a:pt x="89779" y="54437"/>
                  <a:pt x="89808" y="54437"/>
                </a:cubicBezTo>
                <a:cubicBezTo>
                  <a:pt x="89852" y="54437"/>
                  <a:pt x="89932" y="54553"/>
                  <a:pt x="90062" y="54843"/>
                </a:cubicBezTo>
                <a:cubicBezTo>
                  <a:pt x="90227" y="55200"/>
                  <a:pt x="90348" y="55582"/>
                  <a:pt x="90435" y="55980"/>
                </a:cubicBezTo>
                <a:lnTo>
                  <a:pt x="90435" y="55980"/>
                </a:lnTo>
                <a:cubicBezTo>
                  <a:pt x="90300" y="55237"/>
                  <a:pt x="90081" y="54507"/>
                  <a:pt x="89739" y="53795"/>
                </a:cubicBezTo>
                <a:cubicBezTo>
                  <a:pt x="89727" y="53771"/>
                  <a:pt x="89698" y="53757"/>
                  <a:pt x="89671" y="53757"/>
                </a:cubicBezTo>
                <a:cubicBezTo>
                  <a:pt x="89637" y="53757"/>
                  <a:pt x="89604" y="53777"/>
                  <a:pt x="89604" y="53822"/>
                </a:cubicBezTo>
                <a:cubicBezTo>
                  <a:pt x="89578" y="53472"/>
                  <a:pt x="89524" y="53150"/>
                  <a:pt x="89470" y="52800"/>
                </a:cubicBezTo>
                <a:close/>
                <a:moveTo>
                  <a:pt x="29870" y="61750"/>
                </a:moveTo>
                <a:cubicBezTo>
                  <a:pt x="29868" y="61760"/>
                  <a:pt x="29868" y="61769"/>
                  <a:pt x="29868" y="61779"/>
                </a:cubicBezTo>
                <a:lnTo>
                  <a:pt x="29868" y="61752"/>
                </a:lnTo>
                <a:lnTo>
                  <a:pt x="29870" y="61750"/>
                </a:lnTo>
                <a:close/>
                <a:moveTo>
                  <a:pt x="81701" y="61484"/>
                </a:moveTo>
                <a:lnTo>
                  <a:pt x="81701" y="61537"/>
                </a:lnTo>
                <a:lnTo>
                  <a:pt x="81620" y="61779"/>
                </a:lnTo>
                <a:cubicBezTo>
                  <a:pt x="81647" y="61699"/>
                  <a:pt x="81674" y="61591"/>
                  <a:pt x="81701" y="61484"/>
                </a:cubicBezTo>
                <a:close/>
                <a:moveTo>
                  <a:pt x="105554" y="60424"/>
                </a:moveTo>
                <a:cubicBezTo>
                  <a:pt x="105603" y="60526"/>
                  <a:pt x="105630" y="60628"/>
                  <a:pt x="105681" y="60731"/>
                </a:cubicBezTo>
                <a:cubicBezTo>
                  <a:pt x="105703" y="60775"/>
                  <a:pt x="105725" y="60819"/>
                  <a:pt x="105762" y="60819"/>
                </a:cubicBezTo>
                <a:cubicBezTo>
                  <a:pt x="105770" y="60819"/>
                  <a:pt x="105779" y="60816"/>
                  <a:pt x="105789" y="60811"/>
                </a:cubicBezTo>
                <a:cubicBezTo>
                  <a:pt x="105816" y="61161"/>
                  <a:pt x="105842" y="61457"/>
                  <a:pt x="105869" y="61779"/>
                </a:cubicBezTo>
                <a:cubicBezTo>
                  <a:pt x="105739" y="61336"/>
                  <a:pt x="105634" y="60868"/>
                  <a:pt x="105554" y="60424"/>
                </a:cubicBezTo>
                <a:close/>
                <a:moveTo>
                  <a:pt x="78824" y="60301"/>
                </a:moveTo>
                <a:lnTo>
                  <a:pt x="78824" y="60301"/>
                </a:lnTo>
                <a:cubicBezTo>
                  <a:pt x="78690" y="60623"/>
                  <a:pt x="78555" y="60919"/>
                  <a:pt x="78421" y="61242"/>
                </a:cubicBezTo>
                <a:cubicBezTo>
                  <a:pt x="78367" y="61430"/>
                  <a:pt x="78286" y="61618"/>
                  <a:pt x="78206" y="61806"/>
                </a:cubicBezTo>
                <a:cubicBezTo>
                  <a:pt x="78206" y="61779"/>
                  <a:pt x="78206" y="61752"/>
                  <a:pt x="78179" y="61699"/>
                </a:cubicBezTo>
                <a:cubicBezTo>
                  <a:pt x="78394" y="61242"/>
                  <a:pt x="78609" y="60758"/>
                  <a:pt x="78824" y="60301"/>
                </a:cubicBezTo>
                <a:close/>
                <a:moveTo>
                  <a:pt x="86352" y="60596"/>
                </a:moveTo>
                <a:lnTo>
                  <a:pt x="86352" y="60596"/>
                </a:lnTo>
                <a:cubicBezTo>
                  <a:pt x="86540" y="60838"/>
                  <a:pt x="86701" y="61107"/>
                  <a:pt x="86862" y="61376"/>
                </a:cubicBezTo>
                <a:lnTo>
                  <a:pt x="86835" y="61914"/>
                </a:lnTo>
                <a:cubicBezTo>
                  <a:pt x="86701" y="61726"/>
                  <a:pt x="86540" y="61537"/>
                  <a:pt x="86405" y="61349"/>
                </a:cubicBezTo>
                <a:cubicBezTo>
                  <a:pt x="86378" y="61080"/>
                  <a:pt x="86352" y="60838"/>
                  <a:pt x="86352" y="60596"/>
                </a:cubicBezTo>
                <a:close/>
                <a:moveTo>
                  <a:pt x="29331" y="61779"/>
                </a:moveTo>
                <a:cubicBezTo>
                  <a:pt x="29331" y="61806"/>
                  <a:pt x="29331" y="61833"/>
                  <a:pt x="29331" y="61860"/>
                </a:cubicBezTo>
                <a:lnTo>
                  <a:pt x="29250" y="61994"/>
                </a:lnTo>
                <a:lnTo>
                  <a:pt x="29250" y="61994"/>
                </a:lnTo>
                <a:lnTo>
                  <a:pt x="29331" y="61779"/>
                </a:lnTo>
                <a:close/>
                <a:moveTo>
                  <a:pt x="61269" y="60139"/>
                </a:moveTo>
                <a:cubicBezTo>
                  <a:pt x="61296" y="60166"/>
                  <a:pt x="61323" y="60193"/>
                  <a:pt x="61349" y="60247"/>
                </a:cubicBezTo>
                <a:cubicBezTo>
                  <a:pt x="61645" y="60865"/>
                  <a:pt x="61968" y="61484"/>
                  <a:pt x="62263" y="62102"/>
                </a:cubicBezTo>
                <a:lnTo>
                  <a:pt x="61968" y="61726"/>
                </a:lnTo>
                <a:cubicBezTo>
                  <a:pt x="61753" y="61376"/>
                  <a:pt x="61564" y="61053"/>
                  <a:pt x="61376" y="60704"/>
                </a:cubicBezTo>
                <a:cubicBezTo>
                  <a:pt x="61296" y="60516"/>
                  <a:pt x="61269" y="60328"/>
                  <a:pt x="61242" y="60139"/>
                </a:cubicBezTo>
                <a:close/>
                <a:moveTo>
                  <a:pt x="85169" y="60381"/>
                </a:moveTo>
                <a:cubicBezTo>
                  <a:pt x="85518" y="60785"/>
                  <a:pt x="85841" y="61215"/>
                  <a:pt x="86163" y="61618"/>
                </a:cubicBezTo>
                <a:cubicBezTo>
                  <a:pt x="86190" y="61860"/>
                  <a:pt x="86190" y="62129"/>
                  <a:pt x="86217" y="62371"/>
                </a:cubicBezTo>
                <a:cubicBezTo>
                  <a:pt x="86056" y="62209"/>
                  <a:pt x="85921" y="62075"/>
                  <a:pt x="85760" y="61914"/>
                </a:cubicBezTo>
                <a:lnTo>
                  <a:pt x="84980" y="61053"/>
                </a:lnTo>
                <a:cubicBezTo>
                  <a:pt x="85061" y="60811"/>
                  <a:pt x="85115" y="60596"/>
                  <a:pt x="85169" y="60381"/>
                </a:cubicBezTo>
                <a:close/>
                <a:moveTo>
                  <a:pt x="75786" y="61941"/>
                </a:moveTo>
                <a:lnTo>
                  <a:pt x="75786" y="61941"/>
                </a:lnTo>
                <a:cubicBezTo>
                  <a:pt x="75759" y="62102"/>
                  <a:pt x="75732" y="62236"/>
                  <a:pt x="75732" y="62398"/>
                </a:cubicBezTo>
                <a:lnTo>
                  <a:pt x="75490" y="62048"/>
                </a:lnTo>
                <a:cubicBezTo>
                  <a:pt x="75490" y="62048"/>
                  <a:pt x="75517" y="62021"/>
                  <a:pt x="75517" y="62021"/>
                </a:cubicBezTo>
                <a:lnTo>
                  <a:pt x="75571" y="62021"/>
                </a:lnTo>
                <a:cubicBezTo>
                  <a:pt x="75652" y="61994"/>
                  <a:pt x="75732" y="61968"/>
                  <a:pt x="75786" y="61941"/>
                </a:cubicBezTo>
                <a:close/>
                <a:moveTo>
                  <a:pt x="46509" y="61134"/>
                </a:moveTo>
                <a:cubicBezTo>
                  <a:pt x="46536" y="61161"/>
                  <a:pt x="46590" y="61188"/>
                  <a:pt x="46644" y="61188"/>
                </a:cubicBezTo>
                <a:lnTo>
                  <a:pt x="45461" y="62451"/>
                </a:lnTo>
                <a:cubicBezTo>
                  <a:pt x="45810" y="62021"/>
                  <a:pt x="46160" y="61564"/>
                  <a:pt x="46509" y="61134"/>
                </a:cubicBezTo>
                <a:close/>
                <a:moveTo>
                  <a:pt x="87131" y="61914"/>
                </a:moveTo>
                <a:cubicBezTo>
                  <a:pt x="87336" y="62297"/>
                  <a:pt x="87565" y="62778"/>
                  <a:pt x="87517" y="62778"/>
                </a:cubicBezTo>
                <a:cubicBezTo>
                  <a:pt x="87515" y="62778"/>
                  <a:pt x="87511" y="62777"/>
                  <a:pt x="87508" y="62774"/>
                </a:cubicBezTo>
                <a:cubicBezTo>
                  <a:pt x="87481" y="62774"/>
                  <a:pt x="87454" y="62747"/>
                  <a:pt x="87427" y="62720"/>
                </a:cubicBezTo>
                <a:cubicBezTo>
                  <a:pt x="87346" y="62586"/>
                  <a:pt x="87239" y="62451"/>
                  <a:pt x="87131" y="62290"/>
                </a:cubicBezTo>
                <a:lnTo>
                  <a:pt x="87131" y="61914"/>
                </a:lnTo>
                <a:close/>
                <a:moveTo>
                  <a:pt x="108343" y="59037"/>
                </a:moveTo>
                <a:lnTo>
                  <a:pt x="108343" y="59037"/>
                </a:lnTo>
                <a:cubicBezTo>
                  <a:pt x="108585" y="59629"/>
                  <a:pt x="108638" y="60704"/>
                  <a:pt x="108746" y="61161"/>
                </a:cubicBezTo>
                <a:cubicBezTo>
                  <a:pt x="108853" y="61699"/>
                  <a:pt x="108934" y="62236"/>
                  <a:pt x="108988" y="62801"/>
                </a:cubicBezTo>
                <a:cubicBezTo>
                  <a:pt x="108853" y="61968"/>
                  <a:pt x="108719" y="61134"/>
                  <a:pt x="108585" y="60328"/>
                </a:cubicBezTo>
                <a:lnTo>
                  <a:pt x="108585" y="60354"/>
                </a:lnTo>
                <a:cubicBezTo>
                  <a:pt x="108531" y="59897"/>
                  <a:pt x="108450" y="59467"/>
                  <a:pt x="108343" y="59037"/>
                </a:cubicBezTo>
                <a:close/>
                <a:moveTo>
                  <a:pt x="62962" y="58365"/>
                </a:moveTo>
                <a:cubicBezTo>
                  <a:pt x="62962" y="58392"/>
                  <a:pt x="62989" y="58419"/>
                  <a:pt x="62989" y="58473"/>
                </a:cubicBezTo>
                <a:cubicBezTo>
                  <a:pt x="63178" y="58930"/>
                  <a:pt x="64307" y="62828"/>
                  <a:pt x="64334" y="62855"/>
                </a:cubicBezTo>
                <a:cubicBezTo>
                  <a:pt x="63661" y="62828"/>
                  <a:pt x="63124" y="59521"/>
                  <a:pt x="62962" y="58957"/>
                </a:cubicBezTo>
                <a:lnTo>
                  <a:pt x="62962" y="58930"/>
                </a:lnTo>
                <a:cubicBezTo>
                  <a:pt x="62936" y="58768"/>
                  <a:pt x="62882" y="58607"/>
                  <a:pt x="62855" y="58446"/>
                </a:cubicBezTo>
                <a:cubicBezTo>
                  <a:pt x="62882" y="58419"/>
                  <a:pt x="62936" y="58392"/>
                  <a:pt x="62962" y="58365"/>
                </a:cubicBezTo>
                <a:close/>
                <a:moveTo>
                  <a:pt x="86432" y="61968"/>
                </a:moveTo>
                <a:lnTo>
                  <a:pt x="86432" y="61968"/>
                </a:lnTo>
                <a:cubicBezTo>
                  <a:pt x="86567" y="62129"/>
                  <a:pt x="86674" y="62317"/>
                  <a:pt x="86809" y="62478"/>
                </a:cubicBezTo>
                <a:lnTo>
                  <a:pt x="86809" y="62613"/>
                </a:lnTo>
                <a:cubicBezTo>
                  <a:pt x="86809" y="62693"/>
                  <a:pt x="86809" y="62774"/>
                  <a:pt x="86782" y="62882"/>
                </a:cubicBezTo>
                <a:lnTo>
                  <a:pt x="86486" y="62586"/>
                </a:lnTo>
                <a:cubicBezTo>
                  <a:pt x="86459" y="62371"/>
                  <a:pt x="86459" y="62156"/>
                  <a:pt x="86432" y="61968"/>
                </a:cubicBezTo>
                <a:close/>
                <a:moveTo>
                  <a:pt x="106998" y="55838"/>
                </a:moveTo>
                <a:lnTo>
                  <a:pt x="106998" y="55838"/>
                </a:lnTo>
                <a:cubicBezTo>
                  <a:pt x="107294" y="56322"/>
                  <a:pt x="107590" y="56806"/>
                  <a:pt x="107886" y="57263"/>
                </a:cubicBezTo>
                <a:cubicBezTo>
                  <a:pt x="107778" y="57263"/>
                  <a:pt x="107697" y="57370"/>
                  <a:pt x="107697" y="57478"/>
                </a:cubicBezTo>
                <a:cubicBezTo>
                  <a:pt x="107805" y="58338"/>
                  <a:pt x="107912" y="59198"/>
                  <a:pt x="108047" y="60059"/>
                </a:cubicBezTo>
                <a:cubicBezTo>
                  <a:pt x="108154" y="61000"/>
                  <a:pt x="108289" y="61941"/>
                  <a:pt x="108423" y="62882"/>
                </a:cubicBezTo>
                <a:cubicBezTo>
                  <a:pt x="108262" y="62290"/>
                  <a:pt x="108101" y="61699"/>
                  <a:pt x="107966" y="61134"/>
                </a:cubicBezTo>
                <a:lnTo>
                  <a:pt x="107966" y="61161"/>
                </a:lnTo>
                <a:cubicBezTo>
                  <a:pt x="107778" y="59817"/>
                  <a:pt x="107536" y="58473"/>
                  <a:pt x="107267" y="57128"/>
                </a:cubicBezTo>
                <a:lnTo>
                  <a:pt x="107267" y="57128"/>
                </a:lnTo>
                <a:cubicBezTo>
                  <a:pt x="107321" y="57182"/>
                  <a:pt x="107348" y="57236"/>
                  <a:pt x="107402" y="57290"/>
                </a:cubicBezTo>
                <a:cubicBezTo>
                  <a:pt x="107430" y="57325"/>
                  <a:pt x="107465" y="57340"/>
                  <a:pt x="107497" y="57340"/>
                </a:cubicBezTo>
                <a:cubicBezTo>
                  <a:pt x="107588" y="57340"/>
                  <a:pt x="107669" y="57227"/>
                  <a:pt x="107590" y="57128"/>
                </a:cubicBezTo>
                <a:lnTo>
                  <a:pt x="107133" y="56510"/>
                </a:lnTo>
                <a:cubicBezTo>
                  <a:pt x="107079" y="56295"/>
                  <a:pt x="107025" y="56053"/>
                  <a:pt x="106998" y="55838"/>
                </a:cubicBezTo>
                <a:close/>
                <a:moveTo>
                  <a:pt x="91110" y="60596"/>
                </a:moveTo>
                <a:cubicBezTo>
                  <a:pt x="91056" y="61403"/>
                  <a:pt x="91002" y="62209"/>
                  <a:pt x="90922" y="62962"/>
                </a:cubicBezTo>
                <a:lnTo>
                  <a:pt x="90841" y="62317"/>
                </a:lnTo>
                <a:cubicBezTo>
                  <a:pt x="90868" y="62129"/>
                  <a:pt x="90895" y="61994"/>
                  <a:pt x="90895" y="61914"/>
                </a:cubicBezTo>
                <a:cubicBezTo>
                  <a:pt x="90976" y="61484"/>
                  <a:pt x="91029" y="61027"/>
                  <a:pt x="91110" y="60596"/>
                </a:cubicBezTo>
                <a:close/>
                <a:moveTo>
                  <a:pt x="87051" y="62908"/>
                </a:moveTo>
                <a:lnTo>
                  <a:pt x="87051" y="63097"/>
                </a:lnTo>
                <a:lnTo>
                  <a:pt x="87024" y="63097"/>
                </a:lnTo>
                <a:lnTo>
                  <a:pt x="87051" y="62908"/>
                </a:lnTo>
                <a:close/>
                <a:moveTo>
                  <a:pt x="87131" y="61269"/>
                </a:moveTo>
                <a:lnTo>
                  <a:pt x="87131" y="61269"/>
                </a:lnTo>
                <a:cubicBezTo>
                  <a:pt x="87400" y="61510"/>
                  <a:pt x="87669" y="61726"/>
                  <a:pt x="87938" y="61941"/>
                </a:cubicBezTo>
                <a:lnTo>
                  <a:pt x="87857" y="63150"/>
                </a:lnTo>
                <a:cubicBezTo>
                  <a:pt x="87723" y="62478"/>
                  <a:pt x="87481" y="61860"/>
                  <a:pt x="87131" y="61269"/>
                </a:cubicBezTo>
                <a:close/>
                <a:moveTo>
                  <a:pt x="54440" y="57478"/>
                </a:moveTo>
                <a:cubicBezTo>
                  <a:pt x="54575" y="57478"/>
                  <a:pt x="54763" y="57612"/>
                  <a:pt x="54924" y="57854"/>
                </a:cubicBezTo>
                <a:cubicBezTo>
                  <a:pt x="55379" y="59674"/>
                  <a:pt x="55943" y="61464"/>
                  <a:pt x="56657" y="63187"/>
                </a:cubicBezTo>
                <a:lnTo>
                  <a:pt x="56657" y="63187"/>
                </a:lnTo>
                <a:cubicBezTo>
                  <a:pt x="55851" y="61314"/>
                  <a:pt x="55110" y="59411"/>
                  <a:pt x="54440" y="57478"/>
                </a:cubicBezTo>
                <a:close/>
                <a:moveTo>
                  <a:pt x="93153" y="57478"/>
                </a:moveTo>
                <a:lnTo>
                  <a:pt x="93207" y="57559"/>
                </a:lnTo>
                <a:cubicBezTo>
                  <a:pt x="94309" y="59333"/>
                  <a:pt x="95492" y="61027"/>
                  <a:pt x="96756" y="62666"/>
                </a:cubicBezTo>
                <a:cubicBezTo>
                  <a:pt x="96894" y="62851"/>
                  <a:pt x="97024" y="63045"/>
                  <a:pt x="97155" y="63237"/>
                </a:cubicBezTo>
                <a:lnTo>
                  <a:pt x="97155" y="63237"/>
                </a:lnTo>
                <a:cubicBezTo>
                  <a:pt x="96377" y="62153"/>
                  <a:pt x="95539" y="61109"/>
                  <a:pt x="94659" y="60086"/>
                </a:cubicBezTo>
                <a:cubicBezTo>
                  <a:pt x="94605" y="60032"/>
                  <a:pt x="94551" y="59978"/>
                  <a:pt x="94497" y="59924"/>
                </a:cubicBezTo>
                <a:cubicBezTo>
                  <a:pt x="94470" y="59871"/>
                  <a:pt x="94497" y="59817"/>
                  <a:pt x="94497" y="59763"/>
                </a:cubicBezTo>
                <a:cubicBezTo>
                  <a:pt x="94497" y="59710"/>
                  <a:pt x="94452" y="59669"/>
                  <a:pt x="94398" y="59669"/>
                </a:cubicBezTo>
                <a:cubicBezTo>
                  <a:pt x="94369" y="59669"/>
                  <a:pt x="94337" y="59681"/>
                  <a:pt x="94309" y="59709"/>
                </a:cubicBezTo>
                <a:lnTo>
                  <a:pt x="94202" y="59602"/>
                </a:lnTo>
                <a:cubicBezTo>
                  <a:pt x="93879" y="58903"/>
                  <a:pt x="93530" y="58204"/>
                  <a:pt x="93153" y="57478"/>
                </a:cubicBezTo>
                <a:close/>
                <a:moveTo>
                  <a:pt x="62075" y="61080"/>
                </a:moveTo>
                <a:lnTo>
                  <a:pt x="62183" y="61134"/>
                </a:lnTo>
                <a:lnTo>
                  <a:pt x="62452" y="61752"/>
                </a:lnTo>
                <a:cubicBezTo>
                  <a:pt x="62586" y="62102"/>
                  <a:pt x="63043" y="62801"/>
                  <a:pt x="63204" y="63258"/>
                </a:cubicBezTo>
                <a:lnTo>
                  <a:pt x="62075" y="61080"/>
                </a:lnTo>
                <a:close/>
                <a:moveTo>
                  <a:pt x="68742" y="59064"/>
                </a:moveTo>
                <a:cubicBezTo>
                  <a:pt x="68447" y="60005"/>
                  <a:pt x="68151" y="60919"/>
                  <a:pt x="67855" y="61860"/>
                </a:cubicBezTo>
                <a:cubicBezTo>
                  <a:pt x="67721" y="62290"/>
                  <a:pt x="67640" y="62962"/>
                  <a:pt x="67398" y="63339"/>
                </a:cubicBezTo>
                <a:cubicBezTo>
                  <a:pt x="67748" y="61887"/>
                  <a:pt x="68205" y="60462"/>
                  <a:pt x="68742" y="59064"/>
                </a:cubicBezTo>
                <a:close/>
                <a:moveTo>
                  <a:pt x="62505" y="60811"/>
                </a:moveTo>
                <a:lnTo>
                  <a:pt x="62505" y="60811"/>
                </a:lnTo>
                <a:cubicBezTo>
                  <a:pt x="62532" y="60919"/>
                  <a:pt x="62559" y="61000"/>
                  <a:pt x="62613" y="61107"/>
                </a:cubicBezTo>
                <a:cubicBezTo>
                  <a:pt x="62828" y="61699"/>
                  <a:pt x="62989" y="62317"/>
                  <a:pt x="63258" y="62908"/>
                </a:cubicBezTo>
                <a:cubicBezTo>
                  <a:pt x="63451" y="63359"/>
                  <a:pt x="63519" y="63523"/>
                  <a:pt x="63516" y="63523"/>
                </a:cubicBezTo>
                <a:cubicBezTo>
                  <a:pt x="63508" y="63523"/>
                  <a:pt x="63110" y="62624"/>
                  <a:pt x="63016" y="62398"/>
                </a:cubicBezTo>
                <a:cubicBezTo>
                  <a:pt x="62828" y="62021"/>
                  <a:pt x="62667" y="61618"/>
                  <a:pt x="62505" y="61242"/>
                </a:cubicBezTo>
                <a:cubicBezTo>
                  <a:pt x="62532" y="61215"/>
                  <a:pt x="62559" y="61161"/>
                  <a:pt x="62559" y="61107"/>
                </a:cubicBezTo>
                <a:lnTo>
                  <a:pt x="62505" y="60811"/>
                </a:lnTo>
                <a:close/>
                <a:moveTo>
                  <a:pt x="95116" y="61618"/>
                </a:moveTo>
                <a:lnTo>
                  <a:pt x="95116" y="61618"/>
                </a:lnTo>
                <a:cubicBezTo>
                  <a:pt x="95438" y="62156"/>
                  <a:pt x="95788" y="62693"/>
                  <a:pt x="96110" y="63231"/>
                </a:cubicBezTo>
                <a:lnTo>
                  <a:pt x="96030" y="63581"/>
                </a:lnTo>
                <a:lnTo>
                  <a:pt x="95842" y="63339"/>
                </a:lnTo>
                <a:cubicBezTo>
                  <a:pt x="95600" y="62747"/>
                  <a:pt x="95358" y="62183"/>
                  <a:pt x="95116" y="61618"/>
                </a:cubicBezTo>
                <a:close/>
                <a:moveTo>
                  <a:pt x="83341" y="60408"/>
                </a:moveTo>
                <a:lnTo>
                  <a:pt x="83341" y="60408"/>
                </a:lnTo>
                <a:cubicBezTo>
                  <a:pt x="84362" y="61349"/>
                  <a:pt x="85384" y="62290"/>
                  <a:pt x="86325" y="63312"/>
                </a:cubicBezTo>
                <a:lnTo>
                  <a:pt x="86378" y="63634"/>
                </a:lnTo>
                <a:cubicBezTo>
                  <a:pt x="85787" y="63150"/>
                  <a:pt x="85249" y="62666"/>
                  <a:pt x="84738" y="62129"/>
                </a:cubicBezTo>
                <a:cubicBezTo>
                  <a:pt x="84281" y="61537"/>
                  <a:pt x="83824" y="60973"/>
                  <a:pt x="83341" y="60408"/>
                </a:cubicBezTo>
                <a:close/>
                <a:moveTo>
                  <a:pt x="87104" y="62882"/>
                </a:moveTo>
                <a:cubicBezTo>
                  <a:pt x="87319" y="63150"/>
                  <a:pt x="87508" y="63392"/>
                  <a:pt x="87696" y="63661"/>
                </a:cubicBezTo>
                <a:cubicBezTo>
                  <a:pt x="87508" y="63500"/>
                  <a:pt x="87319" y="63339"/>
                  <a:pt x="87104" y="63150"/>
                </a:cubicBezTo>
                <a:lnTo>
                  <a:pt x="87104" y="62882"/>
                </a:lnTo>
                <a:close/>
                <a:moveTo>
                  <a:pt x="72372" y="57585"/>
                </a:moveTo>
                <a:lnTo>
                  <a:pt x="72372" y="57585"/>
                </a:lnTo>
                <a:cubicBezTo>
                  <a:pt x="73178" y="58930"/>
                  <a:pt x="73985" y="60247"/>
                  <a:pt x="74872" y="61537"/>
                </a:cubicBezTo>
                <a:cubicBezTo>
                  <a:pt x="75114" y="62075"/>
                  <a:pt x="75329" y="62640"/>
                  <a:pt x="75544" y="63177"/>
                </a:cubicBezTo>
                <a:cubicBezTo>
                  <a:pt x="75517" y="63392"/>
                  <a:pt x="75463" y="63607"/>
                  <a:pt x="75437" y="63796"/>
                </a:cubicBezTo>
                <a:cubicBezTo>
                  <a:pt x="74980" y="63097"/>
                  <a:pt x="74523" y="62371"/>
                  <a:pt x="74092" y="61645"/>
                </a:cubicBezTo>
                <a:cubicBezTo>
                  <a:pt x="73555" y="60731"/>
                  <a:pt x="73044" y="59790"/>
                  <a:pt x="72587" y="58849"/>
                </a:cubicBezTo>
                <a:lnTo>
                  <a:pt x="72587" y="58822"/>
                </a:lnTo>
                <a:cubicBezTo>
                  <a:pt x="72506" y="58419"/>
                  <a:pt x="72452" y="58016"/>
                  <a:pt x="72372" y="57585"/>
                </a:cubicBezTo>
                <a:close/>
                <a:moveTo>
                  <a:pt x="86513" y="63527"/>
                </a:moveTo>
                <a:cubicBezTo>
                  <a:pt x="86567" y="63581"/>
                  <a:pt x="86593" y="63607"/>
                  <a:pt x="86647" y="63661"/>
                </a:cubicBezTo>
                <a:lnTo>
                  <a:pt x="86620" y="63849"/>
                </a:lnTo>
                <a:lnTo>
                  <a:pt x="86540" y="63796"/>
                </a:lnTo>
                <a:cubicBezTo>
                  <a:pt x="86540" y="63715"/>
                  <a:pt x="86513" y="63607"/>
                  <a:pt x="86513" y="63527"/>
                </a:cubicBezTo>
                <a:close/>
                <a:moveTo>
                  <a:pt x="88099" y="62183"/>
                </a:moveTo>
                <a:cubicBezTo>
                  <a:pt x="88126" y="62747"/>
                  <a:pt x="88180" y="63312"/>
                  <a:pt x="88233" y="63876"/>
                </a:cubicBezTo>
                <a:lnTo>
                  <a:pt x="88018" y="63527"/>
                </a:lnTo>
                <a:lnTo>
                  <a:pt x="88099" y="62183"/>
                </a:lnTo>
                <a:close/>
                <a:moveTo>
                  <a:pt x="77480" y="61349"/>
                </a:moveTo>
                <a:lnTo>
                  <a:pt x="77749" y="61833"/>
                </a:lnTo>
                <a:cubicBezTo>
                  <a:pt x="77614" y="62156"/>
                  <a:pt x="77480" y="62451"/>
                  <a:pt x="77345" y="62774"/>
                </a:cubicBezTo>
                <a:cubicBezTo>
                  <a:pt x="77238" y="62989"/>
                  <a:pt x="76996" y="63392"/>
                  <a:pt x="76781" y="63903"/>
                </a:cubicBezTo>
                <a:cubicBezTo>
                  <a:pt x="76781" y="63849"/>
                  <a:pt x="76781" y="63796"/>
                  <a:pt x="76781" y="63742"/>
                </a:cubicBezTo>
                <a:cubicBezTo>
                  <a:pt x="76808" y="63581"/>
                  <a:pt x="76835" y="63419"/>
                  <a:pt x="76861" y="63258"/>
                </a:cubicBezTo>
                <a:cubicBezTo>
                  <a:pt x="76888" y="63204"/>
                  <a:pt x="76915" y="63124"/>
                  <a:pt x="76942" y="63070"/>
                </a:cubicBezTo>
                <a:cubicBezTo>
                  <a:pt x="77077" y="62478"/>
                  <a:pt x="77265" y="61914"/>
                  <a:pt x="77480" y="61349"/>
                </a:cubicBezTo>
                <a:close/>
                <a:moveTo>
                  <a:pt x="86970" y="64011"/>
                </a:moveTo>
                <a:lnTo>
                  <a:pt x="87104" y="64145"/>
                </a:lnTo>
                <a:lnTo>
                  <a:pt x="87104" y="64199"/>
                </a:lnTo>
                <a:cubicBezTo>
                  <a:pt x="87104" y="64199"/>
                  <a:pt x="87024" y="64118"/>
                  <a:pt x="86970" y="64091"/>
                </a:cubicBezTo>
                <a:lnTo>
                  <a:pt x="86970" y="64011"/>
                </a:lnTo>
                <a:close/>
                <a:moveTo>
                  <a:pt x="87588" y="64011"/>
                </a:moveTo>
                <a:lnTo>
                  <a:pt x="87857" y="64226"/>
                </a:lnTo>
                <a:lnTo>
                  <a:pt x="87857" y="64333"/>
                </a:lnTo>
                <a:lnTo>
                  <a:pt x="87588" y="64011"/>
                </a:lnTo>
                <a:close/>
                <a:moveTo>
                  <a:pt x="71081" y="57774"/>
                </a:moveTo>
                <a:lnTo>
                  <a:pt x="71081" y="57774"/>
                </a:lnTo>
                <a:cubicBezTo>
                  <a:pt x="70947" y="60005"/>
                  <a:pt x="70786" y="62209"/>
                  <a:pt x="70651" y="64414"/>
                </a:cubicBezTo>
                <a:lnTo>
                  <a:pt x="70651" y="64387"/>
                </a:lnTo>
                <a:cubicBezTo>
                  <a:pt x="70544" y="62962"/>
                  <a:pt x="70490" y="61537"/>
                  <a:pt x="70544" y="60113"/>
                </a:cubicBezTo>
                <a:lnTo>
                  <a:pt x="70678" y="59467"/>
                </a:lnTo>
                <a:cubicBezTo>
                  <a:pt x="70813" y="58903"/>
                  <a:pt x="70974" y="58365"/>
                  <a:pt x="71081" y="57774"/>
                </a:cubicBezTo>
                <a:close/>
                <a:moveTo>
                  <a:pt x="85948" y="63742"/>
                </a:moveTo>
                <a:lnTo>
                  <a:pt x="86432" y="64145"/>
                </a:lnTo>
                <a:cubicBezTo>
                  <a:pt x="86459" y="64253"/>
                  <a:pt x="86486" y="64387"/>
                  <a:pt x="86513" y="64521"/>
                </a:cubicBezTo>
                <a:cubicBezTo>
                  <a:pt x="86325" y="64253"/>
                  <a:pt x="86136" y="63984"/>
                  <a:pt x="85948" y="63742"/>
                </a:cubicBezTo>
                <a:close/>
                <a:moveTo>
                  <a:pt x="60032" y="59817"/>
                </a:moveTo>
                <a:cubicBezTo>
                  <a:pt x="60435" y="60462"/>
                  <a:pt x="60865" y="61161"/>
                  <a:pt x="61269" y="61806"/>
                </a:cubicBezTo>
                <a:cubicBezTo>
                  <a:pt x="61323" y="61914"/>
                  <a:pt x="61349" y="61994"/>
                  <a:pt x="61376" y="62075"/>
                </a:cubicBezTo>
                <a:cubicBezTo>
                  <a:pt x="61376" y="62094"/>
                  <a:pt x="61403" y="62113"/>
                  <a:pt x="61428" y="62113"/>
                </a:cubicBezTo>
                <a:cubicBezTo>
                  <a:pt x="61439" y="62113"/>
                  <a:pt x="61449" y="62110"/>
                  <a:pt x="61457" y="62102"/>
                </a:cubicBezTo>
                <a:cubicBezTo>
                  <a:pt x="62156" y="63285"/>
                  <a:pt x="62747" y="64280"/>
                  <a:pt x="62882" y="64575"/>
                </a:cubicBezTo>
                <a:cubicBezTo>
                  <a:pt x="62667" y="64387"/>
                  <a:pt x="62479" y="64172"/>
                  <a:pt x="62290" y="63957"/>
                </a:cubicBezTo>
                <a:cubicBezTo>
                  <a:pt x="61914" y="63554"/>
                  <a:pt x="61591" y="63124"/>
                  <a:pt x="61242" y="62693"/>
                </a:cubicBezTo>
                <a:cubicBezTo>
                  <a:pt x="60865" y="62183"/>
                  <a:pt x="60516" y="61672"/>
                  <a:pt x="60167" y="61161"/>
                </a:cubicBezTo>
                <a:cubicBezTo>
                  <a:pt x="60140" y="60731"/>
                  <a:pt x="60086" y="60274"/>
                  <a:pt x="60032" y="59817"/>
                </a:cubicBezTo>
                <a:close/>
                <a:moveTo>
                  <a:pt x="86593" y="64253"/>
                </a:moveTo>
                <a:lnTo>
                  <a:pt x="86620" y="64280"/>
                </a:lnTo>
                <a:cubicBezTo>
                  <a:pt x="86620" y="64360"/>
                  <a:pt x="86647" y="64468"/>
                  <a:pt x="86674" y="64548"/>
                </a:cubicBezTo>
                <a:lnTo>
                  <a:pt x="86674" y="64575"/>
                </a:lnTo>
                <a:cubicBezTo>
                  <a:pt x="86620" y="64468"/>
                  <a:pt x="86620" y="64360"/>
                  <a:pt x="86593" y="64253"/>
                </a:cubicBezTo>
                <a:close/>
                <a:moveTo>
                  <a:pt x="96084" y="60892"/>
                </a:moveTo>
                <a:lnTo>
                  <a:pt x="96084" y="60892"/>
                </a:lnTo>
                <a:cubicBezTo>
                  <a:pt x="96245" y="61080"/>
                  <a:pt x="96406" y="61295"/>
                  <a:pt x="96594" y="61484"/>
                </a:cubicBezTo>
                <a:lnTo>
                  <a:pt x="98826" y="64602"/>
                </a:lnTo>
                <a:cubicBezTo>
                  <a:pt x="98234" y="63903"/>
                  <a:pt x="97643" y="63204"/>
                  <a:pt x="97078" y="62478"/>
                </a:cubicBezTo>
                <a:cubicBezTo>
                  <a:pt x="96756" y="61941"/>
                  <a:pt x="96406" y="61430"/>
                  <a:pt x="96084" y="60892"/>
                </a:cubicBezTo>
                <a:close/>
                <a:moveTo>
                  <a:pt x="54360" y="57505"/>
                </a:moveTo>
                <a:cubicBezTo>
                  <a:pt x="54494" y="57935"/>
                  <a:pt x="54602" y="58473"/>
                  <a:pt x="54682" y="58715"/>
                </a:cubicBezTo>
                <a:cubicBezTo>
                  <a:pt x="54951" y="59387"/>
                  <a:pt x="55193" y="60059"/>
                  <a:pt x="55462" y="60731"/>
                </a:cubicBezTo>
                <a:cubicBezTo>
                  <a:pt x="55999" y="62075"/>
                  <a:pt x="56591" y="63392"/>
                  <a:pt x="57182" y="64710"/>
                </a:cubicBezTo>
                <a:cubicBezTo>
                  <a:pt x="56806" y="63930"/>
                  <a:pt x="56430" y="63150"/>
                  <a:pt x="56080" y="62371"/>
                </a:cubicBezTo>
                <a:cubicBezTo>
                  <a:pt x="55811" y="61779"/>
                  <a:pt x="54010" y="57908"/>
                  <a:pt x="54360" y="57505"/>
                </a:cubicBezTo>
                <a:close/>
                <a:moveTo>
                  <a:pt x="74415" y="62828"/>
                </a:moveTo>
                <a:cubicBezTo>
                  <a:pt x="74711" y="63312"/>
                  <a:pt x="75033" y="63796"/>
                  <a:pt x="75356" y="64280"/>
                </a:cubicBezTo>
                <a:cubicBezTo>
                  <a:pt x="75356" y="64414"/>
                  <a:pt x="75329" y="64575"/>
                  <a:pt x="75302" y="64710"/>
                </a:cubicBezTo>
                <a:lnTo>
                  <a:pt x="74415" y="62828"/>
                </a:lnTo>
                <a:close/>
                <a:moveTo>
                  <a:pt x="89658" y="59414"/>
                </a:moveTo>
                <a:cubicBezTo>
                  <a:pt x="89685" y="59602"/>
                  <a:pt x="89712" y="59790"/>
                  <a:pt x="89739" y="60005"/>
                </a:cubicBezTo>
                <a:cubicBezTo>
                  <a:pt x="89900" y="61242"/>
                  <a:pt x="90062" y="62505"/>
                  <a:pt x="90277" y="63769"/>
                </a:cubicBezTo>
                <a:lnTo>
                  <a:pt x="90223" y="64710"/>
                </a:lnTo>
                <a:cubicBezTo>
                  <a:pt x="90169" y="64360"/>
                  <a:pt x="90115" y="64011"/>
                  <a:pt x="90088" y="63661"/>
                </a:cubicBezTo>
                <a:cubicBezTo>
                  <a:pt x="89954" y="62236"/>
                  <a:pt x="89793" y="60811"/>
                  <a:pt x="89658" y="59414"/>
                </a:cubicBezTo>
                <a:close/>
                <a:moveTo>
                  <a:pt x="87965" y="64306"/>
                </a:moveTo>
                <a:lnTo>
                  <a:pt x="88314" y="64575"/>
                </a:lnTo>
                <a:lnTo>
                  <a:pt x="88341" y="64898"/>
                </a:lnTo>
                <a:lnTo>
                  <a:pt x="88341" y="64898"/>
                </a:lnTo>
                <a:lnTo>
                  <a:pt x="87965" y="64468"/>
                </a:lnTo>
                <a:cubicBezTo>
                  <a:pt x="87991" y="64414"/>
                  <a:pt x="87991" y="64360"/>
                  <a:pt x="87991" y="64333"/>
                </a:cubicBezTo>
                <a:lnTo>
                  <a:pt x="87965" y="64306"/>
                </a:lnTo>
                <a:close/>
                <a:moveTo>
                  <a:pt x="52585" y="62263"/>
                </a:moveTo>
                <a:lnTo>
                  <a:pt x="52585" y="62263"/>
                </a:lnTo>
                <a:cubicBezTo>
                  <a:pt x="52791" y="63240"/>
                  <a:pt x="52996" y="64216"/>
                  <a:pt x="53202" y="65193"/>
                </a:cubicBezTo>
                <a:lnTo>
                  <a:pt x="52773" y="64145"/>
                </a:lnTo>
                <a:cubicBezTo>
                  <a:pt x="52693" y="63527"/>
                  <a:pt x="52612" y="62882"/>
                  <a:pt x="52585" y="62263"/>
                </a:cubicBezTo>
                <a:close/>
                <a:moveTo>
                  <a:pt x="77991" y="62183"/>
                </a:moveTo>
                <a:cubicBezTo>
                  <a:pt x="78017" y="62183"/>
                  <a:pt x="78071" y="62209"/>
                  <a:pt x="78098" y="62209"/>
                </a:cubicBezTo>
                <a:cubicBezTo>
                  <a:pt x="77829" y="63231"/>
                  <a:pt x="77453" y="64226"/>
                  <a:pt x="76996" y="65194"/>
                </a:cubicBezTo>
                <a:cubicBezTo>
                  <a:pt x="76969" y="65032"/>
                  <a:pt x="76942" y="64871"/>
                  <a:pt x="76915" y="64710"/>
                </a:cubicBezTo>
                <a:cubicBezTo>
                  <a:pt x="76915" y="64683"/>
                  <a:pt x="76942" y="64629"/>
                  <a:pt x="76969" y="64575"/>
                </a:cubicBezTo>
                <a:cubicBezTo>
                  <a:pt x="77103" y="64199"/>
                  <a:pt x="77238" y="63849"/>
                  <a:pt x="77399" y="63500"/>
                </a:cubicBezTo>
                <a:cubicBezTo>
                  <a:pt x="77587" y="63070"/>
                  <a:pt x="77802" y="62613"/>
                  <a:pt x="77991" y="62183"/>
                </a:cubicBezTo>
                <a:close/>
                <a:moveTo>
                  <a:pt x="61376" y="61080"/>
                </a:moveTo>
                <a:lnTo>
                  <a:pt x="61376" y="61080"/>
                </a:lnTo>
                <a:cubicBezTo>
                  <a:pt x="61887" y="61941"/>
                  <a:pt x="62425" y="62747"/>
                  <a:pt x="63016" y="63554"/>
                </a:cubicBezTo>
                <a:cubicBezTo>
                  <a:pt x="63204" y="63903"/>
                  <a:pt x="63419" y="64253"/>
                  <a:pt x="63608" y="64575"/>
                </a:cubicBezTo>
                <a:cubicBezTo>
                  <a:pt x="63713" y="64751"/>
                  <a:pt x="63990" y="65213"/>
                  <a:pt x="63983" y="65213"/>
                </a:cubicBezTo>
                <a:cubicBezTo>
                  <a:pt x="63979" y="65213"/>
                  <a:pt x="63895" y="65083"/>
                  <a:pt x="63661" y="64710"/>
                </a:cubicBezTo>
                <a:cubicBezTo>
                  <a:pt x="63258" y="64064"/>
                  <a:pt x="62774" y="63446"/>
                  <a:pt x="62344" y="62801"/>
                </a:cubicBezTo>
                <a:cubicBezTo>
                  <a:pt x="62022" y="62290"/>
                  <a:pt x="61699" y="61779"/>
                  <a:pt x="61403" y="61242"/>
                </a:cubicBezTo>
                <a:lnTo>
                  <a:pt x="61376" y="61080"/>
                </a:lnTo>
                <a:close/>
                <a:moveTo>
                  <a:pt x="58634" y="60516"/>
                </a:moveTo>
                <a:cubicBezTo>
                  <a:pt x="59494" y="62075"/>
                  <a:pt x="60328" y="63661"/>
                  <a:pt x="61161" y="65247"/>
                </a:cubicBezTo>
                <a:cubicBezTo>
                  <a:pt x="60220" y="63742"/>
                  <a:pt x="59360" y="62156"/>
                  <a:pt x="58634" y="60516"/>
                </a:cubicBezTo>
                <a:close/>
                <a:moveTo>
                  <a:pt x="83394" y="61161"/>
                </a:moveTo>
                <a:lnTo>
                  <a:pt x="83394" y="61161"/>
                </a:lnTo>
                <a:cubicBezTo>
                  <a:pt x="83717" y="61510"/>
                  <a:pt x="84039" y="61833"/>
                  <a:pt x="84335" y="62156"/>
                </a:cubicBezTo>
                <a:lnTo>
                  <a:pt x="84308" y="62156"/>
                </a:lnTo>
                <a:cubicBezTo>
                  <a:pt x="85142" y="63204"/>
                  <a:pt x="85921" y="64253"/>
                  <a:pt x="86647" y="65355"/>
                </a:cubicBezTo>
                <a:cubicBezTo>
                  <a:pt x="86163" y="64952"/>
                  <a:pt x="85733" y="64495"/>
                  <a:pt x="85303" y="63984"/>
                </a:cubicBezTo>
                <a:cubicBezTo>
                  <a:pt x="85007" y="63554"/>
                  <a:pt x="84685" y="63150"/>
                  <a:pt x="84362" y="62720"/>
                </a:cubicBezTo>
                <a:cubicBezTo>
                  <a:pt x="84039" y="62209"/>
                  <a:pt x="83690" y="61699"/>
                  <a:pt x="83394" y="61161"/>
                </a:cubicBezTo>
                <a:close/>
                <a:moveTo>
                  <a:pt x="86943" y="64495"/>
                </a:moveTo>
                <a:lnTo>
                  <a:pt x="87104" y="64629"/>
                </a:lnTo>
                <a:cubicBezTo>
                  <a:pt x="87104" y="64898"/>
                  <a:pt x="87131" y="65194"/>
                  <a:pt x="87158" y="65489"/>
                </a:cubicBezTo>
                <a:lnTo>
                  <a:pt x="86916" y="65086"/>
                </a:lnTo>
                <a:lnTo>
                  <a:pt x="86943" y="64495"/>
                </a:lnTo>
                <a:close/>
                <a:moveTo>
                  <a:pt x="88422" y="65409"/>
                </a:moveTo>
                <a:cubicBezTo>
                  <a:pt x="88422" y="65436"/>
                  <a:pt x="88448" y="65436"/>
                  <a:pt x="88475" y="65436"/>
                </a:cubicBezTo>
                <a:cubicBezTo>
                  <a:pt x="88475" y="65516"/>
                  <a:pt x="88475" y="65570"/>
                  <a:pt x="88502" y="65651"/>
                </a:cubicBezTo>
                <a:cubicBezTo>
                  <a:pt x="88422" y="65597"/>
                  <a:pt x="88395" y="65489"/>
                  <a:pt x="88368" y="65436"/>
                </a:cubicBezTo>
                <a:lnTo>
                  <a:pt x="88395" y="65409"/>
                </a:lnTo>
                <a:close/>
                <a:moveTo>
                  <a:pt x="87239" y="64710"/>
                </a:moveTo>
                <a:lnTo>
                  <a:pt x="87239" y="64710"/>
                </a:lnTo>
                <a:cubicBezTo>
                  <a:pt x="87400" y="64844"/>
                  <a:pt x="87588" y="64952"/>
                  <a:pt x="87776" y="65086"/>
                </a:cubicBezTo>
                <a:cubicBezTo>
                  <a:pt x="87776" y="65113"/>
                  <a:pt x="87776" y="65167"/>
                  <a:pt x="87749" y="65194"/>
                </a:cubicBezTo>
                <a:cubicBezTo>
                  <a:pt x="87776" y="65436"/>
                  <a:pt x="87749" y="65651"/>
                  <a:pt x="87749" y="65866"/>
                </a:cubicBezTo>
                <a:lnTo>
                  <a:pt x="87723" y="65839"/>
                </a:lnTo>
                <a:cubicBezTo>
                  <a:pt x="87373" y="65731"/>
                  <a:pt x="87185" y="65355"/>
                  <a:pt x="87292" y="65032"/>
                </a:cubicBezTo>
                <a:cubicBezTo>
                  <a:pt x="87266" y="64925"/>
                  <a:pt x="87266" y="64817"/>
                  <a:pt x="87239" y="64710"/>
                </a:cubicBezTo>
                <a:close/>
                <a:moveTo>
                  <a:pt x="87991" y="65220"/>
                </a:moveTo>
                <a:cubicBezTo>
                  <a:pt x="88175" y="65588"/>
                  <a:pt x="88308" y="65981"/>
                  <a:pt x="87938" y="66100"/>
                </a:cubicBezTo>
                <a:lnTo>
                  <a:pt x="87938" y="66100"/>
                </a:lnTo>
                <a:lnTo>
                  <a:pt x="87991" y="65220"/>
                </a:lnTo>
                <a:close/>
                <a:moveTo>
                  <a:pt x="70275" y="56779"/>
                </a:moveTo>
                <a:cubicBezTo>
                  <a:pt x="70114" y="58150"/>
                  <a:pt x="70033" y="59521"/>
                  <a:pt x="70006" y="60892"/>
                </a:cubicBezTo>
                <a:lnTo>
                  <a:pt x="70006" y="60919"/>
                </a:lnTo>
                <a:cubicBezTo>
                  <a:pt x="69629" y="62604"/>
                  <a:pt x="68992" y="64525"/>
                  <a:pt x="68846" y="66175"/>
                </a:cubicBezTo>
                <a:lnTo>
                  <a:pt x="68846" y="66175"/>
                </a:lnTo>
                <a:cubicBezTo>
                  <a:pt x="69072" y="63009"/>
                  <a:pt x="69548" y="59869"/>
                  <a:pt x="70275" y="56779"/>
                </a:cubicBezTo>
                <a:close/>
                <a:moveTo>
                  <a:pt x="79012" y="60462"/>
                </a:moveTo>
                <a:lnTo>
                  <a:pt x="78958" y="60946"/>
                </a:lnTo>
                <a:cubicBezTo>
                  <a:pt x="78555" y="62183"/>
                  <a:pt x="78179" y="63446"/>
                  <a:pt x="77749" y="64683"/>
                </a:cubicBezTo>
                <a:cubicBezTo>
                  <a:pt x="77614" y="65086"/>
                  <a:pt x="77399" y="65597"/>
                  <a:pt x="77157" y="66188"/>
                </a:cubicBezTo>
                <a:cubicBezTo>
                  <a:pt x="77130" y="65973"/>
                  <a:pt x="77103" y="65758"/>
                  <a:pt x="77050" y="65570"/>
                </a:cubicBezTo>
                <a:lnTo>
                  <a:pt x="77077" y="65570"/>
                </a:lnTo>
                <a:cubicBezTo>
                  <a:pt x="77614" y="63822"/>
                  <a:pt x="78259" y="62129"/>
                  <a:pt x="79012" y="60462"/>
                </a:cubicBezTo>
                <a:close/>
                <a:moveTo>
                  <a:pt x="80975" y="63500"/>
                </a:moveTo>
                <a:cubicBezTo>
                  <a:pt x="80652" y="64414"/>
                  <a:pt x="80303" y="65301"/>
                  <a:pt x="80007" y="66188"/>
                </a:cubicBezTo>
                <a:cubicBezTo>
                  <a:pt x="80061" y="65946"/>
                  <a:pt x="80141" y="65704"/>
                  <a:pt x="80222" y="65462"/>
                </a:cubicBezTo>
                <a:cubicBezTo>
                  <a:pt x="80437" y="64790"/>
                  <a:pt x="80706" y="64145"/>
                  <a:pt x="80975" y="63500"/>
                </a:cubicBezTo>
                <a:close/>
                <a:moveTo>
                  <a:pt x="57317" y="61053"/>
                </a:moveTo>
                <a:lnTo>
                  <a:pt x="58553" y="63285"/>
                </a:lnTo>
                <a:cubicBezTo>
                  <a:pt x="58957" y="64306"/>
                  <a:pt x="59387" y="65301"/>
                  <a:pt x="59817" y="66323"/>
                </a:cubicBezTo>
                <a:cubicBezTo>
                  <a:pt x="59602" y="65973"/>
                  <a:pt x="59387" y="65651"/>
                  <a:pt x="59145" y="65274"/>
                </a:cubicBezTo>
                <a:cubicBezTo>
                  <a:pt x="58446" y="63903"/>
                  <a:pt x="57828" y="62505"/>
                  <a:pt x="57317" y="61053"/>
                </a:cubicBezTo>
                <a:close/>
                <a:moveTo>
                  <a:pt x="91917" y="56806"/>
                </a:moveTo>
                <a:cubicBezTo>
                  <a:pt x="92051" y="57021"/>
                  <a:pt x="92158" y="57236"/>
                  <a:pt x="92293" y="57451"/>
                </a:cubicBezTo>
                <a:cubicBezTo>
                  <a:pt x="92185" y="58903"/>
                  <a:pt x="92132" y="60328"/>
                  <a:pt x="92078" y="61779"/>
                </a:cubicBezTo>
                <a:cubicBezTo>
                  <a:pt x="91782" y="63285"/>
                  <a:pt x="91540" y="64790"/>
                  <a:pt x="91406" y="66323"/>
                </a:cubicBezTo>
                <a:cubicBezTo>
                  <a:pt x="91298" y="65516"/>
                  <a:pt x="91191" y="64710"/>
                  <a:pt x="91083" y="63876"/>
                </a:cubicBezTo>
                <a:cubicBezTo>
                  <a:pt x="91298" y="61537"/>
                  <a:pt x="91594" y="59172"/>
                  <a:pt x="91917" y="56806"/>
                </a:cubicBezTo>
                <a:close/>
                <a:moveTo>
                  <a:pt x="52397" y="58715"/>
                </a:moveTo>
                <a:lnTo>
                  <a:pt x="52343" y="58822"/>
                </a:lnTo>
                <a:lnTo>
                  <a:pt x="51832" y="59387"/>
                </a:lnTo>
                <a:cubicBezTo>
                  <a:pt x="49924" y="61591"/>
                  <a:pt x="48122" y="63930"/>
                  <a:pt x="46483" y="66350"/>
                </a:cubicBezTo>
                <a:cubicBezTo>
                  <a:pt x="47343" y="65032"/>
                  <a:pt x="48203" y="63742"/>
                  <a:pt x="49171" y="62505"/>
                </a:cubicBezTo>
                <a:lnTo>
                  <a:pt x="49144" y="62505"/>
                </a:lnTo>
                <a:cubicBezTo>
                  <a:pt x="50166" y="61188"/>
                  <a:pt x="51241" y="59924"/>
                  <a:pt x="52397" y="58715"/>
                </a:cubicBezTo>
                <a:close/>
                <a:moveTo>
                  <a:pt x="95895" y="64898"/>
                </a:moveTo>
                <a:cubicBezTo>
                  <a:pt x="96030" y="65167"/>
                  <a:pt x="96137" y="65462"/>
                  <a:pt x="96245" y="65758"/>
                </a:cubicBezTo>
                <a:cubicBezTo>
                  <a:pt x="96218" y="65973"/>
                  <a:pt x="96191" y="66188"/>
                  <a:pt x="96164" y="66403"/>
                </a:cubicBezTo>
                <a:cubicBezTo>
                  <a:pt x="96110" y="66054"/>
                  <a:pt x="96030" y="65704"/>
                  <a:pt x="95895" y="65355"/>
                </a:cubicBezTo>
                <a:cubicBezTo>
                  <a:pt x="95868" y="65328"/>
                  <a:pt x="95842" y="65301"/>
                  <a:pt x="95815" y="65274"/>
                </a:cubicBezTo>
                <a:cubicBezTo>
                  <a:pt x="95842" y="65140"/>
                  <a:pt x="95868" y="65032"/>
                  <a:pt x="95895" y="64898"/>
                </a:cubicBezTo>
                <a:close/>
                <a:moveTo>
                  <a:pt x="52343" y="61188"/>
                </a:moveTo>
                <a:lnTo>
                  <a:pt x="52343" y="61215"/>
                </a:lnTo>
                <a:cubicBezTo>
                  <a:pt x="52217" y="63030"/>
                  <a:pt x="52233" y="64846"/>
                  <a:pt x="52369" y="66662"/>
                </a:cubicBezTo>
                <a:lnTo>
                  <a:pt x="52369" y="66662"/>
                </a:lnTo>
                <a:cubicBezTo>
                  <a:pt x="52157" y="65249"/>
                  <a:pt x="52016" y="63835"/>
                  <a:pt x="51967" y="62398"/>
                </a:cubicBezTo>
                <a:cubicBezTo>
                  <a:pt x="52074" y="61994"/>
                  <a:pt x="52209" y="61591"/>
                  <a:pt x="52343" y="61188"/>
                </a:cubicBezTo>
                <a:close/>
                <a:moveTo>
                  <a:pt x="74576" y="65194"/>
                </a:moveTo>
                <a:cubicBezTo>
                  <a:pt x="74738" y="65409"/>
                  <a:pt x="74899" y="65651"/>
                  <a:pt x="75087" y="65893"/>
                </a:cubicBezTo>
                <a:cubicBezTo>
                  <a:pt x="75033" y="66161"/>
                  <a:pt x="74980" y="66430"/>
                  <a:pt x="74926" y="66699"/>
                </a:cubicBezTo>
                <a:cubicBezTo>
                  <a:pt x="74791" y="66188"/>
                  <a:pt x="74684" y="65704"/>
                  <a:pt x="74549" y="65194"/>
                </a:cubicBezTo>
                <a:close/>
                <a:moveTo>
                  <a:pt x="97186" y="65731"/>
                </a:moveTo>
                <a:lnTo>
                  <a:pt x="97481" y="66215"/>
                </a:lnTo>
                <a:cubicBezTo>
                  <a:pt x="97580" y="66377"/>
                  <a:pt x="97679" y="66539"/>
                  <a:pt x="97778" y="66701"/>
                </a:cubicBezTo>
                <a:lnTo>
                  <a:pt x="97778" y="66701"/>
                </a:lnTo>
                <a:cubicBezTo>
                  <a:pt x="97758" y="66685"/>
                  <a:pt x="97733" y="66672"/>
                  <a:pt x="97697" y="66672"/>
                </a:cubicBezTo>
                <a:lnTo>
                  <a:pt x="97186" y="65731"/>
                </a:lnTo>
                <a:close/>
                <a:moveTo>
                  <a:pt x="53822" y="57370"/>
                </a:moveTo>
                <a:lnTo>
                  <a:pt x="53822" y="57370"/>
                </a:lnTo>
                <a:cubicBezTo>
                  <a:pt x="53795" y="60113"/>
                  <a:pt x="54870" y="62828"/>
                  <a:pt x="55758" y="65409"/>
                </a:cubicBezTo>
                <a:cubicBezTo>
                  <a:pt x="55946" y="65893"/>
                  <a:pt x="56107" y="66376"/>
                  <a:pt x="56268" y="66887"/>
                </a:cubicBezTo>
                <a:cubicBezTo>
                  <a:pt x="54897" y="64199"/>
                  <a:pt x="53929" y="61376"/>
                  <a:pt x="53365" y="58419"/>
                </a:cubicBezTo>
                <a:cubicBezTo>
                  <a:pt x="53499" y="58069"/>
                  <a:pt x="53661" y="57720"/>
                  <a:pt x="53822" y="57370"/>
                </a:cubicBezTo>
                <a:close/>
                <a:moveTo>
                  <a:pt x="70597" y="52773"/>
                </a:moveTo>
                <a:cubicBezTo>
                  <a:pt x="70759" y="52988"/>
                  <a:pt x="70947" y="53230"/>
                  <a:pt x="71108" y="53472"/>
                </a:cubicBezTo>
                <a:cubicBezTo>
                  <a:pt x="71135" y="53875"/>
                  <a:pt x="71162" y="54252"/>
                  <a:pt x="71189" y="54655"/>
                </a:cubicBezTo>
                <a:cubicBezTo>
                  <a:pt x="71135" y="54467"/>
                  <a:pt x="71108" y="54306"/>
                  <a:pt x="71055" y="54144"/>
                </a:cubicBezTo>
                <a:cubicBezTo>
                  <a:pt x="71013" y="54060"/>
                  <a:pt x="70950" y="54025"/>
                  <a:pt x="70886" y="54025"/>
                </a:cubicBezTo>
                <a:cubicBezTo>
                  <a:pt x="70787" y="54025"/>
                  <a:pt x="70684" y="54110"/>
                  <a:pt x="70651" y="54225"/>
                </a:cubicBezTo>
                <a:cubicBezTo>
                  <a:pt x="70624" y="54225"/>
                  <a:pt x="70597" y="54252"/>
                  <a:pt x="70597" y="54279"/>
                </a:cubicBezTo>
                <a:cubicBezTo>
                  <a:pt x="69952" y="56591"/>
                  <a:pt x="69334" y="58930"/>
                  <a:pt x="68689" y="61242"/>
                </a:cubicBezTo>
                <a:lnTo>
                  <a:pt x="68689" y="61215"/>
                </a:lnTo>
                <a:cubicBezTo>
                  <a:pt x="68339" y="62478"/>
                  <a:pt x="67963" y="63742"/>
                  <a:pt x="67613" y="65005"/>
                </a:cubicBezTo>
                <a:cubicBezTo>
                  <a:pt x="67479" y="65489"/>
                  <a:pt x="67425" y="66188"/>
                  <a:pt x="67156" y="66592"/>
                </a:cubicBezTo>
                <a:cubicBezTo>
                  <a:pt x="67119" y="66805"/>
                  <a:pt x="67087" y="66912"/>
                  <a:pt x="67067" y="66912"/>
                </a:cubicBezTo>
                <a:cubicBezTo>
                  <a:pt x="67043" y="66912"/>
                  <a:pt x="67034" y="66771"/>
                  <a:pt x="67049" y="66484"/>
                </a:cubicBezTo>
                <a:cubicBezTo>
                  <a:pt x="67049" y="66215"/>
                  <a:pt x="67049" y="65919"/>
                  <a:pt x="67076" y="65651"/>
                </a:cubicBezTo>
                <a:cubicBezTo>
                  <a:pt x="67076" y="65274"/>
                  <a:pt x="67129" y="64898"/>
                  <a:pt x="67183" y="64521"/>
                </a:cubicBezTo>
                <a:cubicBezTo>
                  <a:pt x="67237" y="64521"/>
                  <a:pt x="67264" y="64468"/>
                  <a:pt x="67291" y="64441"/>
                </a:cubicBezTo>
                <a:cubicBezTo>
                  <a:pt x="68017" y="62021"/>
                  <a:pt x="68769" y="59629"/>
                  <a:pt x="69522" y="57209"/>
                </a:cubicBezTo>
                <a:cubicBezTo>
                  <a:pt x="69603" y="56967"/>
                  <a:pt x="70651" y="54279"/>
                  <a:pt x="70624" y="53822"/>
                </a:cubicBezTo>
                <a:cubicBezTo>
                  <a:pt x="70678" y="53607"/>
                  <a:pt x="70759" y="53392"/>
                  <a:pt x="70813" y="53150"/>
                </a:cubicBezTo>
                <a:cubicBezTo>
                  <a:pt x="70829" y="53083"/>
                  <a:pt x="70764" y="53037"/>
                  <a:pt x="70705" y="53037"/>
                </a:cubicBezTo>
                <a:cubicBezTo>
                  <a:pt x="70668" y="53037"/>
                  <a:pt x="70635" y="53055"/>
                  <a:pt x="70624" y="53096"/>
                </a:cubicBezTo>
                <a:cubicBezTo>
                  <a:pt x="70275" y="54171"/>
                  <a:pt x="69952" y="55247"/>
                  <a:pt x="69603" y="56322"/>
                </a:cubicBezTo>
                <a:cubicBezTo>
                  <a:pt x="68742" y="58741"/>
                  <a:pt x="67694" y="61080"/>
                  <a:pt x="67156" y="63527"/>
                </a:cubicBezTo>
                <a:cubicBezTo>
                  <a:pt x="67156" y="63473"/>
                  <a:pt x="67156" y="63419"/>
                  <a:pt x="67156" y="63365"/>
                </a:cubicBezTo>
                <a:cubicBezTo>
                  <a:pt x="66968" y="62908"/>
                  <a:pt x="66995" y="62425"/>
                  <a:pt x="67237" y="62021"/>
                </a:cubicBezTo>
                <a:cubicBezTo>
                  <a:pt x="68070" y="58903"/>
                  <a:pt x="69415" y="55811"/>
                  <a:pt x="70597" y="52773"/>
                </a:cubicBezTo>
                <a:close/>
                <a:moveTo>
                  <a:pt x="92884" y="60113"/>
                </a:moveTo>
                <a:lnTo>
                  <a:pt x="92884" y="60193"/>
                </a:lnTo>
                <a:cubicBezTo>
                  <a:pt x="92911" y="61080"/>
                  <a:pt x="92911" y="61968"/>
                  <a:pt x="92911" y="62828"/>
                </a:cubicBezTo>
                <a:cubicBezTo>
                  <a:pt x="92938" y="64280"/>
                  <a:pt x="92938" y="65704"/>
                  <a:pt x="92911" y="67156"/>
                </a:cubicBezTo>
                <a:cubicBezTo>
                  <a:pt x="92857" y="66081"/>
                  <a:pt x="92831" y="65032"/>
                  <a:pt x="92804" y="63957"/>
                </a:cubicBezTo>
                <a:cubicBezTo>
                  <a:pt x="92804" y="62666"/>
                  <a:pt x="92857" y="61376"/>
                  <a:pt x="92884" y="60113"/>
                </a:cubicBezTo>
                <a:close/>
                <a:moveTo>
                  <a:pt x="49521" y="64500"/>
                </a:moveTo>
                <a:cubicBezTo>
                  <a:pt x="49346" y="64861"/>
                  <a:pt x="49153" y="65202"/>
                  <a:pt x="48983" y="65543"/>
                </a:cubicBezTo>
                <a:cubicBezTo>
                  <a:pt x="48633" y="66081"/>
                  <a:pt x="48284" y="66645"/>
                  <a:pt x="47961" y="67183"/>
                </a:cubicBezTo>
                <a:cubicBezTo>
                  <a:pt x="48391" y="66350"/>
                  <a:pt x="48848" y="65543"/>
                  <a:pt x="49359" y="64763"/>
                </a:cubicBezTo>
                <a:cubicBezTo>
                  <a:pt x="49416" y="64668"/>
                  <a:pt x="49473" y="64587"/>
                  <a:pt x="49521" y="64500"/>
                </a:cubicBezTo>
                <a:close/>
                <a:moveTo>
                  <a:pt x="55704" y="59306"/>
                </a:moveTo>
                <a:lnTo>
                  <a:pt x="55704" y="59306"/>
                </a:lnTo>
                <a:cubicBezTo>
                  <a:pt x="56053" y="60139"/>
                  <a:pt x="56349" y="61000"/>
                  <a:pt x="56430" y="61188"/>
                </a:cubicBezTo>
                <a:cubicBezTo>
                  <a:pt x="57210" y="63243"/>
                  <a:pt x="58116" y="65247"/>
                  <a:pt x="59173" y="67202"/>
                </a:cubicBezTo>
                <a:lnTo>
                  <a:pt x="59173" y="67202"/>
                </a:lnTo>
                <a:cubicBezTo>
                  <a:pt x="57639" y="64748"/>
                  <a:pt x="56466" y="62091"/>
                  <a:pt x="55704" y="59306"/>
                </a:cubicBezTo>
                <a:close/>
                <a:moveTo>
                  <a:pt x="50031" y="67022"/>
                </a:moveTo>
                <a:cubicBezTo>
                  <a:pt x="50031" y="67129"/>
                  <a:pt x="50004" y="67264"/>
                  <a:pt x="49977" y="67371"/>
                </a:cubicBezTo>
                <a:cubicBezTo>
                  <a:pt x="49951" y="67317"/>
                  <a:pt x="49924" y="67291"/>
                  <a:pt x="49897" y="67291"/>
                </a:cubicBezTo>
                <a:lnTo>
                  <a:pt x="50031" y="67022"/>
                </a:lnTo>
                <a:close/>
                <a:moveTo>
                  <a:pt x="90492" y="65220"/>
                </a:moveTo>
                <a:cubicBezTo>
                  <a:pt x="90519" y="65516"/>
                  <a:pt x="90572" y="65812"/>
                  <a:pt x="90626" y="66108"/>
                </a:cubicBezTo>
                <a:cubicBezTo>
                  <a:pt x="90599" y="66538"/>
                  <a:pt x="90572" y="66968"/>
                  <a:pt x="90519" y="67398"/>
                </a:cubicBezTo>
                <a:cubicBezTo>
                  <a:pt x="90492" y="66968"/>
                  <a:pt x="90438" y="66511"/>
                  <a:pt x="90384" y="66108"/>
                </a:cubicBezTo>
                <a:cubicBezTo>
                  <a:pt x="90411" y="65812"/>
                  <a:pt x="90438" y="65516"/>
                  <a:pt x="90492" y="65220"/>
                </a:cubicBezTo>
                <a:close/>
                <a:moveTo>
                  <a:pt x="86889" y="66054"/>
                </a:moveTo>
                <a:lnTo>
                  <a:pt x="86889" y="66054"/>
                </a:lnTo>
                <a:cubicBezTo>
                  <a:pt x="87051" y="66161"/>
                  <a:pt x="87212" y="66269"/>
                  <a:pt x="87400" y="66350"/>
                </a:cubicBezTo>
                <a:cubicBezTo>
                  <a:pt x="87667" y="66689"/>
                  <a:pt x="87868" y="67051"/>
                  <a:pt x="88043" y="67434"/>
                </a:cubicBezTo>
                <a:lnTo>
                  <a:pt x="88043" y="67434"/>
                </a:lnTo>
                <a:cubicBezTo>
                  <a:pt x="87864" y="67228"/>
                  <a:pt x="87682" y="67012"/>
                  <a:pt x="87481" y="66834"/>
                </a:cubicBezTo>
                <a:lnTo>
                  <a:pt x="87292" y="66645"/>
                </a:lnTo>
                <a:lnTo>
                  <a:pt x="86889" y="66054"/>
                </a:lnTo>
                <a:close/>
                <a:moveTo>
                  <a:pt x="81727" y="61941"/>
                </a:moveTo>
                <a:cubicBezTo>
                  <a:pt x="81781" y="62102"/>
                  <a:pt x="81781" y="62263"/>
                  <a:pt x="81808" y="62425"/>
                </a:cubicBezTo>
                <a:lnTo>
                  <a:pt x="81781" y="62451"/>
                </a:lnTo>
                <a:cubicBezTo>
                  <a:pt x="81754" y="62451"/>
                  <a:pt x="81727" y="62478"/>
                  <a:pt x="81727" y="62478"/>
                </a:cubicBezTo>
                <a:cubicBezTo>
                  <a:pt x="81136" y="64064"/>
                  <a:pt x="80518" y="65624"/>
                  <a:pt x="79899" y="67183"/>
                </a:cubicBezTo>
                <a:cubicBezTo>
                  <a:pt x="79819" y="67371"/>
                  <a:pt x="79711" y="67559"/>
                  <a:pt x="79631" y="67748"/>
                </a:cubicBezTo>
                <a:cubicBezTo>
                  <a:pt x="79684" y="67586"/>
                  <a:pt x="79738" y="67425"/>
                  <a:pt x="79792" y="67291"/>
                </a:cubicBezTo>
                <a:cubicBezTo>
                  <a:pt x="80437" y="65489"/>
                  <a:pt x="81082" y="63715"/>
                  <a:pt x="81727" y="61941"/>
                </a:cubicBezTo>
                <a:close/>
                <a:moveTo>
                  <a:pt x="95546" y="65839"/>
                </a:moveTo>
                <a:cubicBezTo>
                  <a:pt x="95385" y="66484"/>
                  <a:pt x="95223" y="67129"/>
                  <a:pt x="95089" y="67748"/>
                </a:cubicBezTo>
                <a:cubicBezTo>
                  <a:pt x="95223" y="67129"/>
                  <a:pt x="95358" y="66484"/>
                  <a:pt x="95519" y="65866"/>
                </a:cubicBezTo>
                <a:lnTo>
                  <a:pt x="95546" y="65839"/>
                </a:lnTo>
                <a:close/>
                <a:moveTo>
                  <a:pt x="88422" y="55166"/>
                </a:moveTo>
                <a:cubicBezTo>
                  <a:pt x="88529" y="58177"/>
                  <a:pt x="88744" y="61161"/>
                  <a:pt x="89040" y="64145"/>
                </a:cubicBezTo>
                <a:cubicBezTo>
                  <a:pt x="89040" y="64414"/>
                  <a:pt x="89040" y="64683"/>
                  <a:pt x="89067" y="64952"/>
                </a:cubicBezTo>
                <a:cubicBezTo>
                  <a:pt x="89094" y="65919"/>
                  <a:pt x="89067" y="66860"/>
                  <a:pt x="89094" y="67828"/>
                </a:cubicBezTo>
                <a:cubicBezTo>
                  <a:pt x="88986" y="67344"/>
                  <a:pt x="88879" y="66860"/>
                  <a:pt x="88798" y="66403"/>
                </a:cubicBezTo>
                <a:lnTo>
                  <a:pt x="88825" y="66403"/>
                </a:lnTo>
                <a:cubicBezTo>
                  <a:pt x="88744" y="65812"/>
                  <a:pt x="88690" y="65220"/>
                  <a:pt x="88610" y="64629"/>
                </a:cubicBezTo>
                <a:cubicBezTo>
                  <a:pt x="88690" y="64575"/>
                  <a:pt x="88717" y="64468"/>
                  <a:pt x="88664" y="64360"/>
                </a:cubicBezTo>
                <a:lnTo>
                  <a:pt x="88556" y="64226"/>
                </a:lnTo>
                <a:cubicBezTo>
                  <a:pt x="88502" y="63554"/>
                  <a:pt x="88422" y="62908"/>
                  <a:pt x="88368" y="62236"/>
                </a:cubicBezTo>
                <a:lnTo>
                  <a:pt x="88368" y="62236"/>
                </a:lnTo>
                <a:cubicBezTo>
                  <a:pt x="88475" y="62317"/>
                  <a:pt x="88556" y="62371"/>
                  <a:pt x="88637" y="62451"/>
                </a:cubicBezTo>
                <a:cubicBezTo>
                  <a:pt x="88648" y="62459"/>
                  <a:pt x="88660" y="62462"/>
                  <a:pt x="88674" y="62462"/>
                </a:cubicBezTo>
                <a:cubicBezTo>
                  <a:pt x="88757" y="62462"/>
                  <a:pt x="88864" y="62333"/>
                  <a:pt x="88771" y="62263"/>
                </a:cubicBezTo>
                <a:cubicBezTo>
                  <a:pt x="88637" y="62183"/>
                  <a:pt x="88475" y="62048"/>
                  <a:pt x="88341" y="61941"/>
                </a:cubicBezTo>
                <a:cubicBezTo>
                  <a:pt x="88314" y="61403"/>
                  <a:pt x="88260" y="60838"/>
                  <a:pt x="88233" y="60274"/>
                </a:cubicBezTo>
                <a:cubicBezTo>
                  <a:pt x="88314" y="58580"/>
                  <a:pt x="88368" y="56860"/>
                  <a:pt x="88422" y="55166"/>
                </a:cubicBezTo>
                <a:close/>
                <a:moveTo>
                  <a:pt x="71458" y="60973"/>
                </a:moveTo>
                <a:lnTo>
                  <a:pt x="71458" y="60973"/>
                </a:lnTo>
                <a:cubicBezTo>
                  <a:pt x="71592" y="61564"/>
                  <a:pt x="71754" y="62129"/>
                  <a:pt x="71915" y="62666"/>
                </a:cubicBezTo>
                <a:cubicBezTo>
                  <a:pt x="72264" y="64387"/>
                  <a:pt x="72399" y="66108"/>
                  <a:pt x="72372" y="67855"/>
                </a:cubicBezTo>
                <a:cubicBezTo>
                  <a:pt x="71700" y="65624"/>
                  <a:pt x="71404" y="63312"/>
                  <a:pt x="71458" y="60973"/>
                </a:cubicBezTo>
                <a:close/>
                <a:moveTo>
                  <a:pt x="78069" y="66012"/>
                </a:moveTo>
                <a:cubicBezTo>
                  <a:pt x="77928" y="66700"/>
                  <a:pt x="77771" y="67376"/>
                  <a:pt x="77614" y="68070"/>
                </a:cubicBezTo>
                <a:cubicBezTo>
                  <a:pt x="77726" y="67379"/>
                  <a:pt x="77893" y="66688"/>
                  <a:pt x="78069" y="66012"/>
                </a:cubicBezTo>
                <a:close/>
                <a:moveTo>
                  <a:pt x="51779" y="63043"/>
                </a:moveTo>
                <a:cubicBezTo>
                  <a:pt x="51779" y="64898"/>
                  <a:pt x="51779" y="66780"/>
                  <a:pt x="51886" y="68635"/>
                </a:cubicBezTo>
                <a:cubicBezTo>
                  <a:pt x="51644" y="67479"/>
                  <a:pt x="51429" y="66296"/>
                  <a:pt x="51241" y="65140"/>
                </a:cubicBezTo>
                <a:cubicBezTo>
                  <a:pt x="51402" y="64441"/>
                  <a:pt x="51591" y="63742"/>
                  <a:pt x="51779" y="63043"/>
                </a:cubicBezTo>
                <a:close/>
                <a:moveTo>
                  <a:pt x="81835" y="62693"/>
                </a:moveTo>
                <a:cubicBezTo>
                  <a:pt x="81862" y="63043"/>
                  <a:pt x="81889" y="63419"/>
                  <a:pt x="81916" y="63769"/>
                </a:cubicBezTo>
                <a:cubicBezTo>
                  <a:pt x="81055" y="65382"/>
                  <a:pt x="80222" y="67049"/>
                  <a:pt x="79550" y="68742"/>
                </a:cubicBezTo>
                <a:lnTo>
                  <a:pt x="79523" y="68715"/>
                </a:lnTo>
                <a:cubicBezTo>
                  <a:pt x="79684" y="68339"/>
                  <a:pt x="79819" y="67990"/>
                  <a:pt x="79953" y="67613"/>
                </a:cubicBezTo>
                <a:cubicBezTo>
                  <a:pt x="80195" y="67022"/>
                  <a:pt x="80491" y="66403"/>
                  <a:pt x="80760" y="65785"/>
                </a:cubicBezTo>
                <a:cubicBezTo>
                  <a:pt x="80804" y="65741"/>
                  <a:pt x="80740" y="65697"/>
                  <a:pt x="80686" y="65697"/>
                </a:cubicBezTo>
                <a:cubicBezTo>
                  <a:pt x="80674" y="65697"/>
                  <a:pt x="80662" y="65699"/>
                  <a:pt x="80652" y="65704"/>
                </a:cubicBezTo>
                <a:cubicBezTo>
                  <a:pt x="80840" y="65220"/>
                  <a:pt x="81028" y="64710"/>
                  <a:pt x="81217" y="64226"/>
                </a:cubicBezTo>
                <a:cubicBezTo>
                  <a:pt x="81244" y="64226"/>
                  <a:pt x="81244" y="64199"/>
                  <a:pt x="81270" y="64199"/>
                </a:cubicBezTo>
                <a:cubicBezTo>
                  <a:pt x="81324" y="64011"/>
                  <a:pt x="81405" y="63822"/>
                  <a:pt x="81459" y="63634"/>
                </a:cubicBezTo>
                <a:lnTo>
                  <a:pt x="81459" y="63607"/>
                </a:lnTo>
                <a:cubicBezTo>
                  <a:pt x="81593" y="63312"/>
                  <a:pt x="81701" y="63016"/>
                  <a:pt x="81835" y="62693"/>
                </a:cubicBezTo>
                <a:close/>
                <a:moveTo>
                  <a:pt x="85169" y="65624"/>
                </a:moveTo>
                <a:cubicBezTo>
                  <a:pt x="85975" y="66645"/>
                  <a:pt x="86674" y="67721"/>
                  <a:pt x="87266" y="68904"/>
                </a:cubicBezTo>
                <a:cubicBezTo>
                  <a:pt x="86432" y="67882"/>
                  <a:pt x="85733" y="66780"/>
                  <a:pt x="85142" y="65624"/>
                </a:cubicBezTo>
                <a:close/>
                <a:moveTo>
                  <a:pt x="112832" y="67479"/>
                </a:moveTo>
                <a:cubicBezTo>
                  <a:pt x="112994" y="67936"/>
                  <a:pt x="113128" y="68420"/>
                  <a:pt x="113262" y="68904"/>
                </a:cubicBezTo>
                <a:cubicBezTo>
                  <a:pt x="113155" y="68635"/>
                  <a:pt x="113020" y="68366"/>
                  <a:pt x="112940" y="68097"/>
                </a:cubicBezTo>
                <a:lnTo>
                  <a:pt x="112698" y="67479"/>
                </a:lnTo>
                <a:close/>
                <a:moveTo>
                  <a:pt x="88932" y="55972"/>
                </a:moveTo>
                <a:cubicBezTo>
                  <a:pt x="89309" y="59629"/>
                  <a:pt x="89685" y="63285"/>
                  <a:pt x="90062" y="66968"/>
                </a:cubicBezTo>
                <a:cubicBezTo>
                  <a:pt x="90062" y="66968"/>
                  <a:pt x="90062" y="66995"/>
                  <a:pt x="90062" y="67022"/>
                </a:cubicBezTo>
                <a:cubicBezTo>
                  <a:pt x="89981" y="67586"/>
                  <a:pt x="89954" y="68151"/>
                  <a:pt x="89981" y="68715"/>
                </a:cubicBezTo>
                <a:lnTo>
                  <a:pt x="90008" y="68715"/>
                </a:lnTo>
                <a:lnTo>
                  <a:pt x="90008" y="69065"/>
                </a:lnTo>
                <a:cubicBezTo>
                  <a:pt x="89981" y="68823"/>
                  <a:pt x="89846" y="67963"/>
                  <a:pt x="89846" y="67828"/>
                </a:cubicBezTo>
                <a:cubicBezTo>
                  <a:pt x="89658" y="66538"/>
                  <a:pt x="89524" y="65247"/>
                  <a:pt x="89389" y="63957"/>
                </a:cubicBezTo>
                <a:cubicBezTo>
                  <a:pt x="89336" y="63607"/>
                  <a:pt x="89309" y="63231"/>
                  <a:pt x="89282" y="62855"/>
                </a:cubicBezTo>
                <a:cubicBezTo>
                  <a:pt x="89201" y="60570"/>
                  <a:pt x="89094" y="58258"/>
                  <a:pt x="88932" y="55972"/>
                </a:cubicBezTo>
                <a:close/>
                <a:moveTo>
                  <a:pt x="60919" y="67694"/>
                </a:moveTo>
                <a:lnTo>
                  <a:pt x="61753" y="69253"/>
                </a:lnTo>
                <a:cubicBezTo>
                  <a:pt x="61484" y="68930"/>
                  <a:pt x="61215" y="68581"/>
                  <a:pt x="60973" y="68231"/>
                </a:cubicBezTo>
                <a:cubicBezTo>
                  <a:pt x="61054" y="68178"/>
                  <a:pt x="61081" y="68043"/>
                  <a:pt x="61027" y="67963"/>
                </a:cubicBezTo>
                <a:cubicBezTo>
                  <a:pt x="61000" y="67882"/>
                  <a:pt x="60946" y="67774"/>
                  <a:pt x="60919" y="67694"/>
                </a:cubicBezTo>
                <a:close/>
                <a:moveTo>
                  <a:pt x="78743" y="62505"/>
                </a:moveTo>
                <a:lnTo>
                  <a:pt x="78743" y="62505"/>
                </a:lnTo>
                <a:cubicBezTo>
                  <a:pt x="78690" y="62855"/>
                  <a:pt x="78636" y="63177"/>
                  <a:pt x="78582" y="63500"/>
                </a:cubicBezTo>
                <a:cubicBezTo>
                  <a:pt x="78394" y="64064"/>
                  <a:pt x="78206" y="64656"/>
                  <a:pt x="78044" y="65247"/>
                </a:cubicBezTo>
                <a:cubicBezTo>
                  <a:pt x="77829" y="66027"/>
                  <a:pt x="77641" y="66807"/>
                  <a:pt x="77480" y="67586"/>
                </a:cubicBezTo>
                <a:cubicBezTo>
                  <a:pt x="77399" y="68070"/>
                  <a:pt x="77426" y="68877"/>
                  <a:pt x="77238" y="69361"/>
                </a:cubicBezTo>
                <a:cubicBezTo>
                  <a:pt x="77265" y="68608"/>
                  <a:pt x="77265" y="67855"/>
                  <a:pt x="77211" y="67102"/>
                </a:cubicBezTo>
                <a:cubicBezTo>
                  <a:pt x="77292" y="66914"/>
                  <a:pt x="77372" y="66726"/>
                  <a:pt x="77426" y="66538"/>
                </a:cubicBezTo>
                <a:cubicBezTo>
                  <a:pt x="77856" y="65194"/>
                  <a:pt x="78286" y="63849"/>
                  <a:pt x="78743" y="62505"/>
                </a:cubicBezTo>
                <a:close/>
                <a:moveTo>
                  <a:pt x="97844" y="66810"/>
                </a:moveTo>
                <a:cubicBezTo>
                  <a:pt x="98394" y="67715"/>
                  <a:pt x="98942" y="68627"/>
                  <a:pt x="99471" y="69576"/>
                </a:cubicBezTo>
                <a:cubicBezTo>
                  <a:pt x="99014" y="68904"/>
                  <a:pt x="98638" y="68366"/>
                  <a:pt x="98557" y="68205"/>
                </a:cubicBezTo>
                <a:lnTo>
                  <a:pt x="98530" y="68231"/>
                </a:lnTo>
                <a:lnTo>
                  <a:pt x="98503" y="68151"/>
                </a:lnTo>
                <a:cubicBezTo>
                  <a:pt x="98422" y="68016"/>
                  <a:pt x="98342" y="67828"/>
                  <a:pt x="98261" y="67694"/>
                </a:cubicBezTo>
                <a:lnTo>
                  <a:pt x="97844" y="66810"/>
                </a:lnTo>
                <a:close/>
                <a:moveTo>
                  <a:pt x="110466" y="62317"/>
                </a:moveTo>
                <a:lnTo>
                  <a:pt x="110466" y="62317"/>
                </a:lnTo>
                <a:cubicBezTo>
                  <a:pt x="110601" y="62693"/>
                  <a:pt x="110735" y="63070"/>
                  <a:pt x="110870" y="63419"/>
                </a:cubicBezTo>
                <a:cubicBezTo>
                  <a:pt x="110870" y="63446"/>
                  <a:pt x="110870" y="63473"/>
                  <a:pt x="110870" y="63473"/>
                </a:cubicBezTo>
                <a:lnTo>
                  <a:pt x="111784" y="66941"/>
                </a:lnTo>
                <a:cubicBezTo>
                  <a:pt x="111891" y="67452"/>
                  <a:pt x="111945" y="68016"/>
                  <a:pt x="111999" y="68554"/>
                </a:cubicBezTo>
                <a:lnTo>
                  <a:pt x="111999" y="68581"/>
                </a:lnTo>
                <a:cubicBezTo>
                  <a:pt x="111838" y="67828"/>
                  <a:pt x="111676" y="67075"/>
                  <a:pt x="111515" y="66350"/>
                </a:cubicBezTo>
                <a:cubicBezTo>
                  <a:pt x="111491" y="66278"/>
                  <a:pt x="111430" y="66244"/>
                  <a:pt x="111370" y="66244"/>
                </a:cubicBezTo>
                <a:cubicBezTo>
                  <a:pt x="111294" y="66244"/>
                  <a:pt x="111219" y="66298"/>
                  <a:pt x="111219" y="66403"/>
                </a:cubicBezTo>
                <a:lnTo>
                  <a:pt x="111649" y="69629"/>
                </a:lnTo>
                <a:cubicBezTo>
                  <a:pt x="111515" y="68930"/>
                  <a:pt x="111381" y="68231"/>
                  <a:pt x="111246" y="67532"/>
                </a:cubicBezTo>
                <a:cubicBezTo>
                  <a:pt x="111112" y="66834"/>
                  <a:pt x="111085" y="66027"/>
                  <a:pt x="110843" y="65382"/>
                </a:cubicBezTo>
                <a:cubicBezTo>
                  <a:pt x="110789" y="65059"/>
                  <a:pt x="110708" y="64710"/>
                  <a:pt x="110628" y="64387"/>
                </a:cubicBezTo>
                <a:cubicBezTo>
                  <a:pt x="110628" y="64333"/>
                  <a:pt x="110574" y="64280"/>
                  <a:pt x="110520" y="64280"/>
                </a:cubicBezTo>
                <a:cubicBezTo>
                  <a:pt x="110493" y="63634"/>
                  <a:pt x="110466" y="62962"/>
                  <a:pt x="110466" y="62317"/>
                </a:cubicBezTo>
                <a:close/>
                <a:moveTo>
                  <a:pt x="83878" y="63204"/>
                </a:moveTo>
                <a:lnTo>
                  <a:pt x="83878" y="63204"/>
                </a:lnTo>
                <a:cubicBezTo>
                  <a:pt x="84792" y="64521"/>
                  <a:pt x="85868" y="65785"/>
                  <a:pt x="87024" y="66914"/>
                </a:cubicBezTo>
                <a:cubicBezTo>
                  <a:pt x="87239" y="67237"/>
                  <a:pt x="87454" y="67559"/>
                  <a:pt x="87642" y="67909"/>
                </a:cubicBezTo>
                <a:cubicBezTo>
                  <a:pt x="87749" y="68124"/>
                  <a:pt x="88610" y="69791"/>
                  <a:pt x="88422" y="69898"/>
                </a:cubicBezTo>
                <a:lnTo>
                  <a:pt x="88448" y="69925"/>
                </a:lnTo>
                <a:cubicBezTo>
                  <a:pt x="88430" y="69932"/>
                  <a:pt x="88411" y="69936"/>
                  <a:pt x="88390" y="69936"/>
                </a:cubicBezTo>
                <a:cubicBezTo>
                  <a:pt x="88257" y="69936"/>
                  <a:pt x="88077" y="69796"/>
                  <a:pt x="87938" y="69656"/>
                </a:cubicBezTo>
                <a:cubicBezTo>
                  <a:pt x="87131" y="67479"/>
                  <a:pt x="85653" y="65677"/>
                  <a:pt x="84228" y="63849"/>
                </a:cubicBezTo>
                <a:lnTo>
                  <a:pt x="83878" y="63204"/>
                </a:lnTo>
                <a:close/>
                <a:moveTo>
                  <a:pt x="77184" y="69871"/>
                </a:moveTo>
                <a:lnTo>
                  <a:pt x="77130" y="70006"/>
                </a:lnTo>
                <a:cubicBezTo>
                  <a:pt x="77130" y="70006"/>
                  <a:pt x="77103" y="69979"/>
                  <a:pt x="77077" y="69979"/>
                </a:cubicBezTo>
                <a:cubicBezTo>
                  <a:pt x="77130" y="69952"/>
                  <a:pt x="77157" y="69898"/>
                  <a:pt x="77184" y="69871"/>
                </a:cubicBezTo>
                <a:close/>
                <a:moveTo>
                  <a:pt x="81297" y="57317"/>
                </a:moveTo>
                <a:cubicBezTo>
                  <a:pt x="81324" y="57720"/>
                  <a:pt x="81378" y="58123"/>
                  <a:pt x="81432" y="58499"/>
                </a:cubicBezTo>
                <a:cubicBezTo>
                  <a:pt x="81405" y="58553"/>
                  <a:pt x="81405" y="58607"/>
                  <a:pt x="81432" y="58661"/>
                </a:cubicBezTo>
                <a:cubicBezTo>
                  <a:pt x="81459" y="59064"/>
                  <a:pt x="81512" y="59440"/>
                  <a:pt x="81539" y="59844"/>
                </a:cubicBezTo>
                <a:cubicBezTo>
                  <a:pt x="81593" y="60139"/>
                  <a:pt x="81620" y="60462"/>
                  <a:pt x="81647" y="60785"/>
                </a:cubicBezTo>
                <a:cubicBezTo>
                  <a:pt x="81459" y="61349"/>
                  <a:pt x="81244" y="62156"/>
                  <a:pt x="81190" y="62344"/>
                </a:cubicBezTo>
                <a:cubicBezTo>
                  <a:pt x="80975" y="62882"/>
                  <a:pt x="80733" y="63446"/>
                  <a:pt x="80518" y="64011"/>
                </a:cubicBezTo>
                <a:cubicBezTo>
                  <a:pt x="80034" y="65194"/>
                  <a:pt x="79631" y="66403"/>
                  <a:pt x="79308" y="67640"/>
                </a:cubicBezTo>
                <a:cubicBezTo>
                  <a:pt x="79281" y="67748"/>
                  <a:pt x="79227" y="68097"/>
                  <a:pt x="79173" y="68500"/>
                </a:cubicBezTo>
                <a:cubicBezTo>
                  <a:pt x="79093" y="68662"/>
                  <a:pt x="79039" y="68823"/>
                  <a:pt x="78985" y="69011"/>
                </a:cubicBezTo>
                <a:cubicBezTo>
                  <a:pt x="78851" y="69361"/>
                  <a:pt x="78716" y="69737"/>
                  <a:pt x="78582" y="70113"/>
                </a:cubicBezTo>
                <a:cubicBezTo>
                  <a:pt x="79281" y="67210"/>
                  <a:pt x="79765" y="64280"/>
                  <a:pt x="80007" y="61295"/>
                </a:cubicBezTo>
                <a:cubicBezTo>
                  <a:pt x="80410" y="59951"/>
                  <a:pt x="80840" y="58634"/>
                  <a:pt x="81297" y="57317"/>
                </a:cubicBezTo>
                <a:close/>
                <a:moveTo>
                  <a:pt x="108074" y="57532"/>
                </a:moveTo>
                <a:lnTo>
                  <a:pt x="108074" y="57532"/>
                </a:lnTo>
                <a:cubicBezTo>
                  <a:pt x="108316" y="57935"/>
                  <a:pt x="108585" y="58338"/>
                  <a:pt x="108853" y="58715"/>
                </a:cubicBezTo>
                <a:cubicBezTo>
                  <a:pt x="109391" y="59736"/>
                  <a:pt x="109875" y="60758"/>
                  <a:pt x="110278" y="61806"/>
                </a:cubicBezTo>
                <a:cubicBezTo>
                  <a:pt x="110278" y="64559"/>
                  <a:pt x="110491" y="67709"/>
                  <a:pt x="110282" y="70229"/>
                </a:cubicBezTo>
                <a:lnTo>
                  <a:pt x="110282" y="70229"/>
                </a:lnTo>
                <a:cubicBezTo>
                  <a:pt x="110311" y="69459"/>
                  <a:pt x="109978" y="68476"/>
                  <a:pt x="109848" y="67721"/>
                </a:cubicBezTo>
                <a:lnTo>
                  <a:pt x="109687" y="66860"/>
                </a:lnTo>
                <a:cubicBezTo>
                  <a:pt x="109794" y="66834"/>
                  <a:pt x="109848" y="66753"/>
                  <a:pt x="109821" y="66672"/>
                </a:cubicBezTo>
                <a:cubicBezTo>
                  <a:pt x="109579" y="63742"/>
                  <a:pt x="109042" y="60865"/>
                  <a:pt x="108208" y="58069"/>
                </a:cubicBezTo>
                <a:cubicBezTo>
                  <a:pt x="108208" y="58042"/>
                  <a:pt x="108181" y="57989"/>
                  <a:pt x="108128" y="57989"/>
                </a:cubicBezTo>
                <a:cubicBezTo>
                  <a:pt x="108128" y="57827"/>
                  <a:pt x="108101" y="57693"/>
                  <a:pt x="108074" y="57532"/>
                </a:cubicBezTo>
                <a:close/>
                <a:moveTo>
                  <a:pt x="97273" y="69407"/>
                </a:moveTo>
                <a:cubicBezTo>
                  <a:pt x="97285" y="69705"/>
                  <a:pt x="97305" y="70007"/>
                  <a:pt x="97331" y="70311"/>
                </a:cubicBezTo>
                <a:lnTo>
                  <a:pt x="97331" y="70311"/>
                </a:lnTo>
                <a:cubicBezTo>
                  <a:pt x="97310" y="70010"/>
                  <a:pt x="97290" y="69709"/>
                  <a:pt x="97273" y="69407"/>
                </a:cubicBezTo>
                <a:close/>
                <a:moveTo>
                  <a:pt x="111891" y="69495"/>
                </a:moveTo>
                <a:lnTo>
                  <a:pt x="111891" y="69495"/>
                </a:lnTo>
                <a:cubicBezTo>
                  <a:pt x="111945" y="69737"/>
                  <a:pt x="111999" y="69979"/>
                  <a:pt x="112053" y="70221"/>
                </a:cubicBezTo>
                <a:cubicBezTo>
                  <a:pt x="112053" y="70328"/>
                  <a:pt x="112053" y="70463"/>
                  <a:pt x="112053" y="70570"/>
                </a:cubicBezTo>
                <a:lnTo>
                  <a:pt x="112053" y="70597"/>
                </a:lnTo>
                <a:cubicBezTo>
                  <a:pt x="111999" y="70221"/>
                  <a:pt x="111945" y="69845"/>
                  <a:pt x="111891" y="69495"/>
                </a:cubicBezTo>
                <a:close/>
                <a:moveTo>
                  <a:pt x="76915" y="70463"/>
                </a:moveTo>
                <a:cubicBezTo>
                  <a:pt x="76942" y="70490"/>
                  <a:pt x="76969" y="70517"/>
                  <a:pt x="76996" y="70570"/>
                </a:cubicBezTo>
                <a:lnTo>
                  <a:pt x="76969" y="70732"/>
                </a:lnTo>
                <a:lnTo>
                  <a:pt x="76915" y="70463"/>
                </a:lnTo>
                <a:close/>
                <a:moveTo>
                  <a:pt x="91002" y="66672"/>
                </a:moveTo>
                <a:cubicBezTo>
                  <a:pt x="91110" y="67237"/>
                  <a:pt x="91191" y="67801"/>
                  <a:pt x="91325" y="68393"/>
                </a:cubicBezTo>
                <a:lnTo>
                  <a:pt x="91325" y="69307"/>
                </a:lnTo>
                <a:cubicBezTo>
                  <a:pt x="91298" y="69414"/>
                  <a:pt x="91271" y="69549"/>
                  <a:pt x="91244" y="69656"/>
                </a:cubicBezTo>
                <a:cubicBezTo>
                  <a:pt x="91083" y="70140"/>
                  <a:pt x="90868" y="70597"/>
                  <a:pt x="90572" y="71001"/>
                </a:cubicBezTo>
                <a:cubicBezTo>
                  <a:pt x="90277" y="70651"/>
                  <a:pt x="90599" y="69307"/>
                  <a:pt x="90626" y="68904"/>
                </a:cubicBezTo>
                <a:cubicBezTo>
                  <a:pt x="90680" y="68151"/>
                  <a:pt x="90734" y="67425"/>
                  <a:pt x="90814" y="66699"/>
                </a:cubicBezTo>
                <a:cubicBezTo>
                  <a:pt x="90837" y="66710"/>
                  <a:pt x="90863" y="66717"/>
                  <a:pt x="90891" y="66717"/>
                </a:cubicBezTo>
                <a:cubicBezTo>
                  <a:pt x="90930" y="66717"/>
                  <a:pt x="90971" y="66704"/>
                  <a:pt x="91002" y="66672"/>
                </a:cubicBezTo>
                <a:close/>
                <a:moveTo>
                  <a:pt x="94524" y="59978"/>
                </a:moveTo>
                <a:cubicBezTo>
                  <a:pt x="95438" y="60865"/>
                  <a:pt x="96191" y="62156"/>
                  <a:pt x="96729" y="62882"/>
                </a:cubicBezTo>
                <a:cubicBezTo>
                  <a:pt x="97939" y="64521"/>
                  <a:pt x="99041" y="66242"/>
                  <a:pt x="100035" y="68016"/>
                </a:cubicBezTo>
                <a:cubicBezTo>
                  <a:pt x="100412" y="68688"/>
                  <a:pt x="100761" y="69361"/>
                  <a:pt x="101111" y="70060"/>
                </a:cubicBezTo>
                <a:lnTo>
                  <a:pt x="101111" y="70086"/>
                </a:lnTo>
                <a:cubicBezTo>
                  <a:pt x="101277" y="70419"/>
                  <a:pt x="101622" y="71032"/>
                  <a:pt x="101584" y="71032"/>
                </a:cubicBezTo>
                <a:cubicBezTo>
                  <a:pt x="101567" y="71032"/>
                  <a:pt x="101472" y="70906"/>
                  <a:pt x="101245" y="70570"/>
                </a:cubicBezTo>
                <a:cubicBezTo>
                  <a:pt x="100116" y="68877"/>
                  <a:pt x="98906" y="67264"/>
                  <a:pt x="97777" y="65543"/>
                </a:cubicBezTo>
                <a:lnTo>
                  <a:pt x="96325" y="63150"/>
                </a:lnTo>
                <a:cubicBezTo>
                  <a:pt x="96325" y="63043"/>
                  <a:pt x="96352" y="62935"/>
                  <a:pt x="96379" y="62801"/>
                </a:cubicBezTo>
                <a:cubicBezTo>
                  <a:pt x="96394" y="62743"/>
                  <a:pt x="96369" y="62717"/>
                  <a:pt x="96340" y="62717"/>
                </a:cubicBezTo>
                <a:cubicBezTo>
                  <a:pt x="96314" y="62717"/>
                  <a:pt x="96284" y="62737"/>
                  <a:pt x="96272" y="62774"/>
                </a:cubicBezTo>
                <a:cubicBezTo>
                  <a:pt x="96245" y="62855"/>
                  <a:pt x="96218" y="62882"/>
                  <a:pt x="96191" y="62962"/>
                </a:cubicBezTo>
                <a:lnTo>
                  <a:pt x="94524" y="60193"/>
                </a:lnTo>
                <a:lnTo>
                  <a:pt x="94524" y="59978"/>
                </a:lnTo>
                <a:close/>
                <a:moveTo>
                  <a:pt x="52289" y="58983"/>
                </a:moveTo>
                <a:lnTo>
                  <a:pt x="52289" y="58983"/>
                </a:lnTo>
                <a:cubicBezTo>
                  <a:pt x="52074" y="59521"/>
                  <a:pt x="51886" y="60059"/>
                  <a:pt x="51698" y="60596"/>
                </a:cubicBezTo>
                <a:cubicBezTo>
                  <a:pt x="51617" y="60838"/>
                  <a:pt x="51564" y="61053"/>
                  <a:pt x="51483" y="61269"/>
                </a:cubicBezTo>
                <a:cubicBezTo>
                  <a:pt x="50219" y="62828"/>
                  <a:pt x="49090" y="64495"/>
                  <a:pt x="48069" y="66242"/>
                </a:cubicBezTo>
                <a:cubicBezTo>
                  <a:pt x="49198" y="64253"/>
                  <a:pt x="50381" y="62290"/>
                  <a:pt x="51644" y="60408"/>
                </a:cubicBezTo>
                <a:lnTo>
                  <a:pt x="51644" y="60381"/>
                </a:lnTo>
                <a:cubicBezTo>
                  <a:pt x="51682" y="60325"/>
                  <a:pt x="51614" y="60255"/>
                  <a:pt x="51552" y="60255"/>
                </a:cubicBezTo>
                <a:cubicBezTo>
                  <a:pt x="51525" y="60255"/>
                  <a:pt x="51499" y="60268"/>
                  <a:pt x="51483" y="60301"/>
                </a:cubicBezTo>
                <a:lnTo>
                  <a:pt x="50945" y="61080"/>
                </a:lnTo>
                <a:cubicBezTo>
                  <a:pt x="50139" y="62021"/>
                  <a:pt x="49440" y="63070"/>
                  <a:pt x="48902" y="64172"/>
                </a:cubicBezTo>
                <a:cubicBezTo>
                  <a:pt x="47558" y="66188"/>
                  <a:pt x="46241" y="68205"/>
                  <a:pt x="44789" y="70113"/>
                </a:cubicBezTo>
                <a:cubicBezTo>
                  <a:pt x="44288" y="70789"/>
                  <a:pt x="44062" y="71040"/>
                  <a:pt x="44001" y="71040"/>
                </a:cubicBezTo>
                <a:cubicBezTo>
                  <a:pt x="43866" y="71040"/>
                  <a:pt x="44546" y="69801"/>
                  <a:pt x="44843" y="69226"/>
                </a:cubicBezTo>
                <a:cubicBezTo>
                  <a:pt x="45246" y="68473"/>
                  <a:pt x="45649" y="67721"/>
                  <a:pt x="46106" y="66995"/>
                </a:cubicBezTo>
                <a:lnTo>
                  <a:pt x="46160" y="66914"/>
                </a:lnTo>
                <a:cubicBezTo>
                  <a:pt x="48015" y="64118"/>
                  <a:pt x="50058" y="61484"/>
                  <a:pt x="52289" y="58983"/>
                </a:cubicBezTo>
                <a:close/>
                <a:moveTo>
                  <a:pt x="50632" y="70635"/>
                </a:moveTo>
                <a:lnTo>
                  <a:pt x="50632" y="70635"/>
                </a:lnTo>
                <a:cubicBezTo>
                  <a:pt x="50665" y="70787"/>
                  <a:pt x="50699" y="70938"/>
                  <a:pt x="50733" y="71088"/>
                </a:cubicBezTo>
                <a:lnTo>
                  <a:pt x="50733" y="71088"/>
                </a:lnTo>
                <a:cubicBezTo>
                  <a:pt x="50702" y="70934"/>
                  <a:pt x="50668" y="70782"/>
                  <a:pt x="50632" y="70635"/>
                </a:cubicBezTo>
                <a:close/>
                <a:moveTo>
                  <a:pt x="94578" y="61914"/>
                </a:moveTo>
                <a:cubicBezTo>
                  <a:pt x="94981" y="62774"/>
                  <a:pt x="95358" y="63634"/>
                  <a:pt x="95734" y="64495"/>
                </a:cubicBezTo>
                <a:cubicBezTo>
                  <a:pt x="95089" y="66645"/>
                  <a:pt x="94605" y="68823"/>
                  <a:pt x="94282" y="71054"/>
                </a:cubicBezTo>
                <a:cubicBezTo>
                  <a:pt x="94255" y="71216"/>
                  <a:pt x="94202" y="71377"/>
                  <a:pt x="94175" y="71511"/>
                </a:cubicBezTo>
                <a:cubicBezTo>
                  <a:pt x="94202" y="70759"/>
                  <a:pt x="94202" y="70033"/>
                  <a:pt x="94229" y="69280"/>
                </a:cubicBezTo>
                <a:cubicBezTo>
                  <a:pt x="94255" y="68984"/>
                  <a:pt x="94282" y="68688"/>
                  <a:pt x="94309" y="68393"/>
                </a:cubicBezTo>
                <a:cubicBezTo>
                  <a:pt x="94497" y="66242"/>
                  <a:pt x="94605" y="64091"/>
                  <a:pt x="94578" y="61914"/>
                </a:cubicBezTo>
                <a:close/>
                <a:moveTo>
                  <a:pt x="83018" y="66511"/>
                </a:moveTo>
                <a:lnTo>
                  <a:pt x="83018" y="66511"/>
                </a:lnTo>
                <a:cubicBezTo>
                  <a:pt x="83717" y="67613"/>
                  <a:pt x="84738" y="69334"/>
                  <a:pt x="84873" y="69549"/>
                </a:cubicBezTo>
                <a:cubicBezTo>
                  <a:pt x="85249" y="70221"/>
                  <a:pt x="85599" y="70920"/>
                  <a:pt x="85948" y="71619"/>
                </a:cubicBezTo>
                <a:cubicBezTo>
                  <a:pt x="85464" y="70893"/>
                  <a:pt x="84980" y="70167"/>
                  <a:pt x="84523" y="69441"/>
                </a:cubicBezTo>
                <a:cubicBezTo>
                  <a:pt x="84201" y="68688"/>
                  <a:pt x="83798" y="67990"/>
                  <a:pt x="83394" y="67291"/>
                </a:cubicBezTo>
                <a:cubicBezTo>
                  <a:pt x="83260" y="67075"/>
                  <a:pt x="83152" y="66834"/>
                  <a:pt x="83045" y="66618"/>
                </a:cubicBezTo>
                <a:lnTo>
                  <a:pt x="83018" y="66511"/>
                </a:lnTo>
                <a:close/>
                <a:moveTo>
                  <a:pt x="49736" y="68662"/>
                </a:moveTo>
                <a:lnTo>
                  <a:pt x="49736" y="68662"/>
                </a:lnTo>
                <a:cubicBezTo>
                  <a:pt x="49628" y="69280"/>
                  <a:pt x="49547" y="69925"/>
                  <a:pt x="49467" y="70570"/>
                </a:cubicBezTo>
                <a:lnTo>
                  <a:pt x="49440" y="70570"/>
                </a:lnTo>
                <a:cubicBezTo>
                  <a:pt x="49421" y="70551"/>
                  <a:pt x="49395" y="70542"/>
                  <a:pt x="49368" y="70542"/>
                </a:cubicBezTo>
                <a:cubicBezTo>
                  <a:pt x="49320" y="70542"/>
                  <a:pt x="49269" y="70572"/>
                  <a:pt x="49252" y="70624"/>
                </a:cubicBezTo>
                <a:cubicBezTo>
                  <a:pt x="49117" y="70974"/>
                  <a:pt x="48983" y="71350"/>
                  <a:pt x="48848" y="71726"/>
                </a:cubicBezTo>
                <a:cubicBezTo>
                  <a:pt x="49171" y="70785"/>
                  <a:pt x="49440" y="69871"/>
                  <a:pt x="49655" y="68930"/>
                </a:cubicBezTo>
                <a:cubicBezTo>
                  <a:pt x="49682" y="68823"/>
                  <a:pt x="49709" y="68742"/>
                  <a:pt x="49736" y="68662"/>
                </a:cubicBezTo>
                <a:close/>
                <a:moveTo>
                  <a:pt x="80545" y="69280"/>
                </a:moveTo>
                <a:lnTo>
                  <a:pt x="80571" y="69307"/>
                </a:lnTo>
                <a:lnTo>
                  <a:pt x="79684" y="71726"/>
                </a:lnTo>
                <a:cubicBezTo>
                  <a:pt x="79819" y="71296"/>
                  <a:pt x="79953" y="70893"/>
                  <a:pt x="80114" y="70490"/>
                </a:cubicBezTo>
                <a:cubicBezTo>
                  <a:pt x="80276" y="70060"/>
                  <a:pt x="80383" y="69683"/>
                  <a:pt x="80545" y="69280"/>
                </a:cubicBezTo>
                <a:close/>
                <a:moveTo>
                  <a:pt x="110628" y="65651"/>
                </a:moveTo>
                <a:lnTo>
                  <a:pt x="110628" y="65651"/>
                </a:lnTo>
                <a:cubicBezTo>
                  <a:pt x="110708" y="66135"/>
                  <a:pt x="110789" y="66618"/>
                  <a:pt x="110897" y="67102"/>
                </a:cubicBezTo>
                <a:cubicBezTo>
                  <a:pt x="111085" y="68258"/>
                  <a:pt x="111219" y="69441"/>
                  <a:pt x="111300" y="70624"/>
                </a:cubicBezTo>
                <a:cubicBezTo>
                  <a:pt x="111300" y="70613"/>
                  <a:pt x="111300" y="70607"/>
                  <a:pt x="111300" y="70607"/>
                </a:cubicBezTo>
                <a:cubicBezTo>
                  <a:pt x="111304" y="70607"/>
                  <a:pt x="111329" y="71245"/>
                  <a:pt x="111354" y="71861"/>
                </a:cubicBezTo>
                <a:cubicBezTo>
                  <a:pt x="111327" y="71511"/>
                  <a:pt x="111273" y="71216"/>
                  <a:pt x="111246" y="71135"/>
                </a:cubicBezTo>
                <a:cubicBezTo>
                  <a:pt x="110950" y="69307"/>
                  <a:pt x="110735" y="67479"/>
                  <a:pt x="110628" y="65651"/>
                </a:cubicBezTo>
                <a:close/>
                <a:moveTo>
                  <a:pt x="100062" y="71027"/>
                </a:moveTo>
                <a:lnTo>
                  <a:pt x="100062" y="71027"/>
                </a:lnTo>
                <a:cubicBezTo>
                  <a:pt x="100331" y="71431"/>
                  <a:pt x="100600" y="71834"/>
                  <a:pt x="100869" y="72237"/>
                </a:cubicBezTo>
                <a:cubicBezTo>
                  <a:pt x="100976" y="72452"/>
                  <a:pt x="101057" y="72694"/>
                  <a:pt x="101165" y="72909"/>
                </a:cubicBezTo>
                <a:cubicBezTo>
                  <a:pt x="100788" y="72291"/>
                  <a:pt x="100439" y="71646"/>
                  <a:pt x="100062" y="71027"/>
                </a:cubicBezTo>
                <a:close/>
                <a:moveTo>
                  <a:pt x="92051" y="63070"/>
                </a:moveTo>
                <a:lnTo>
                  <a:pt x="92051" y="63070"/>
                </a:lnTo>
                <a:cubicBezTo>
                  <a:pt x="91997" y="64495"/>
                  <a:pt x="91997" y="65919"/>
                  <a:pt x="91970" y="67317"/>
                </a:cubicBezTo>
                <a:cubicBezTo>
                  <a:pt x="91970" y="68393"/>
                  <a:pt x="91943" y="69468"/>
                  <a:pt x="91943" y="70543"/>
                </a:cubicBezTo>
                <a:cubicBezTo>
                  <a:pt x="91943" y="70974"/>
                  <a:pt x="91943" y="71431"/>
                  <a:pt x="91917" y="71834"/>
                </a:cubicBezTo>
                <a:cubicBezTo>
                  <a:pt x="91917" y="72103"/>
                  <a:pt x="91971" y="73142"/>
                  <a:pt x="91934" y="73142"/>
                </a:cubicBezTo>
                <a:cubicBezTo>
                  <a:pt x="91919" y="73142"/>
                  <a:pt x="91889" y="72977"/>
                  <a:pt x="91836" y="72533"/>
                </a:cubicBezTo>
                <a:cubicBezTo>
                  <a:pt x="91728" y="71538"/>
                  <a:pt x="91621" y="70517"/>
                  <a:pt x="91567" y="69549"/>
                </a:cubicBezTo>
                <a:lnTo>
                  <a:pt x="91567" y="69549"/>
                </a:lnTo>
                <a:cubicBezTo>
                  <a:pt x="91605" y="69579"/>
                  <a:pt x="91646" y="69592"/>
                  <a:pt x="91686" y="69592"/>
                </a:cubicBezTo>
                <a:cubicBezTo>
                  <a:pt x="91790" y="69592"/>
                  <a:pt x="91882" y="69504"/>
                  <a:pt x="91863" y="69387"/>
                </a:cubicBezTo>
                <a:cubicBezTo>
                  <a:pt x="91755" y="68688"/>
                  <a:pt x="91648" y="67990"/>
                  <a:pt x="91567" y="67291"/>
                </a:cubicBezTo>
                <a:cubicBezTo>
                  <a:pt x="91567" y="67183"/>
                  <a:pt x="91567" y="67049"/>
                  <a:pt x="91567" y="66941"/>
                </a:cubicBezTo>
                <a:cubicBezTo>
                  <a:pt x="91675" y="65651"/>
                  <a:pt x="91836" y="64360"/>
                  <a:pt x="92051" y="63070"/>
                </a:cubicBezTo>
                <a:close/>
                <a:moveTo>
                  <a:pt x="57397" y="69307"/>
                </a:moveTo>
                <a:lnTo>
                  <a:pt x="57397" y="69307"/>
                </a:lnTo>
                <a:cubicBezTo>
                  <a:pt x="58096" y="70490"/>
                  <a:pt x="58769" y="71673"/>
                  <a:pt x="59387" y="72909"/>
                </a:cubicBezTo>
                <a:lnTo>
                  <a:pt x="59360" y="72909"/>
                </a:lnTo>
                <a:cubicBezTo>
                  <a:pt x="59448" y="73081"/>
                  <a:pt x="59475" y="73150"/>
                  <a:pt x="59462" y="73150"/>
                </a:cubicBezTo>
                <a:cubicBezTo>
                  <a:pt x="59409" y="73150"/>
                  <a:pt x="58746" y="72118"/>
                  <a:pt x="58661" y="71968"/>
                </a:cubicBezTo>
                <a:cubicBezTo>
                  <a:pt x="58312" y="71431"/>
                  <a:pt x="58043" y="70893"/>
                  <a:pt x="57801" y="70302"/>
                </a:cubicBezTo>
                <a:cubicBezTo>
                  <a:pt x="57666" y="69979"/>
                  <a:pt x="57532" y="69629"/>
                  <a:pt x="57397" y="69307"/>
                </a:cubicBezTo>
                <a:close/>
                <a:moveTo>
                  <a:pt x="93960" y="71753"/>
                </a:moveTo>
                <a:cubicBezTo>
                  <a:pt x="93960" y="71968"/>
                  <a:pt x="93960" y="72210"/>
                  <a:pt x="93960" y="72425"/>
                </a:cubicBezTo>
                <a:cubicBezTo>
                  <a:pt x="93933" y="72560"/>
                  <a:pt x="93879" y="72856"/>
                  <a:pt x="93825" y="73178"/>
                </a:cubicBezTo>
                <a:cubicBezTo>
                  <a:pt x="93825" y="73017"/>
                  <a:pt x="93852" y="72856"/>
                  <a:pt x="93879" y="72694"/>
                </a:cubicBezTo>
                <a:cubicBezTo>
                  <a:pt x="93906" y="72372"/>
                  <a:pt x="93933" y="72076"/>
                  <a:pt x="93960" y="71753"/>
                </a:cubicBezTo>
                <a:close/>
                <a:moveTo>
                  <a:pt x="96245" y="63473"/>
                </a:moveTo>
                <a:cubicBezTo>
                  <a:pt x="96514" y="63903"/>
                  <a:pt x="96809" y="64360"/>
                  <a:pt x="97078" y="64817"/>
                </a:cubicBezTo>
                <a:cubicBezTo>
                  <a:pt x="97885" y="66108"/>
                  <a:pt x="98664" y="67425"/>
                  <a:pt x="99471" y="68715"/>
                </a:cubicBezTo>
                <a:cubicBezTo>
                  <a:pt x="99847" y="69361"/>
                  <a:pt x="100251" y="70006"/>
                  <a:pt x="100627" y="70678"/>
                </a:cubicBezTo>
                <a:lnTo>
                  <a:pt x="100627" y="70705"/>
                </a:lnTo>
                <a:cubicBezTo>
                  <a:pt x="100761" y="70947"/>
                  <a:pt x="101944" y="72936"/>
                  <a:pt x="101756" y="73232"/>
                </a:cubicBezTo>
                <a:cubicBezTo>
                  <a:pt x="101810" y="73124"/>
                  <a:pt x="101326" y="72345"/>
                  <a:pt x="100734" y="71431"/>
                </a:cubicBezTo>
                <a:cubicBezTo>
                  <a:pt x="99310" y="68823"/>
                  <a:pt x="97804" y="66296"/>
                  <a:pt x="96164" y="63796"/>
                </a:cubicBezTo>
                <a:lnTo>
                  <a:pt x="96245" y="63473"/>
                </a:lnTo>
                <a:close/>
                <a:moveTo>
                  <a:pt x="82346" y="62209"/>
                </a:moveTo>
                <a:lnTo>
                  <a:pt x="82346" y="62209"/>
                </a:lnTo>
                <a:cubicBezTo>
                  <a:pt x="83771" y="64011"/>
                  <a:pt x="85007" y="65973"/>
                  <a:pt x="86083" y="68016"/>
                </a:cubicBezTo>
                <a:cubicBezTo>
                  <a:pt x="86701" y="69199"/>
                  <a:pt x="87239" y="70409"/>
                  <a:pt x="87723" y="71646"/>
                </a:cubicBezTo>
                <a:cubicBezTo>
                  <a:pt x="87842" y="72003"/>
                  <a:pt x="88003" y="72763"/>
                  <a:pt x="88188" y="73286"/>
                </a:cubicBezTo>
                <a:lnTo>
                  <a:pt x="88188" y="73286"/>
                </a:lnTo>
                <a:cubicBezTo>
                  <a:pt x="87971" y="72870"/>
                  <a:pt x="87673" y="72284"/>
                  <a:pt x="87534" y="72076"/>
                </a:cubicBezTo>
                <a:cubicBezTo>
                  <a:pt x="86620" y="70678"/>
                  <a:pt x="85760" y="69280"/>
                  <a:pt x="84900" y="67828"/>
                </a:cubicBezTo>
                <a:cubicBezTo>
                  <a:pt x="84335" y="66807"/>
                  <a:pt x="83771" y="65785"/>
                  <a:pt x="83179" y="64763"/>
                </a:cubicBezTo>
                <a:cubicBezTo>
                  <a:pt x="83099" y="64495"/>
                  <a:pt x="82937" y="64253"/>
                  <a:pt x="82776" y="64038"/>
                </a:cubicBezTo>
                <a:lnTo>
                  <a:pt x="82453" y="63527"/>
                </a:lnTo>
                <a:lnTo>
                  <a:pt x="82346" y="62209"/>
                </a:lnTo>
                <a:close/>
                <a:moveTo>
                  <a:pt x="92618" y="60003"/>
                </a:moveTo>
                <a:cubicBezTo>
                  <a:pt x="92556" y="60753"/>
                  <a:pt x="92529" y="61519"/>
                  <a:pt x="92481" y="62263"/>
                </a:cubicBezTo>
                <a:cubicBezTo>
                  <a:pt x="92481" y="62277"/>
                  <a:pt x="92495" y="62283"/>
                  <a:pt x="92508" y="62283"/>
                </a:cubicBezTo>
                <a:cubicBezTo>
                  <a:pt x="92521" y="62283"/>
                  <a:pt x="92535" y="62277"/>
                  <a:pt x="92535" y="62263"/>
                </a:cubicBezTo>
                <a:cubicBezTo>
                  <a:pt x="92589" y="61860"/>
                  <a:pt x="92615" y="61484"/>
                  <a:pt x="92669" y="61080"/>
                </a:cubicBezTo>
                <a:lnTo>
                  <a:pt x="92669" y="61080"/>
                </a:lnTo>
                <a:cubicBezTo>
                  <a:pt x="92562" y="63903"/>
                  <a:pt x="92642" y="66699"/>
                  <a:pt x="92857" y="69522"/>
                </a:cubicBezTo>
                <a:cubicBezTo>
                  <a:pt x="92857" y="70463"/>
                  <a:pt x="92831" y="71404"/>
                  <a:pt x="92777" y="72345"/>
                </a:cubicBezTo>
                <a:cubicBezTo>
                  <a:pt x="92777" y="72561"/>
                  <a:pt x="92933" y="73300"/>
                  <a:pt x="92785" y="73300"/>
                </a:cubicBezTo>
                <a:cubicBezTo>
                  <a:pt x="92748" y="73300"/>
                  <a:pt x="92694" y="73256"/>
                  <a:pt x="92615" y="73151"/>
                </a:cubicBezTo>
                <a:cubicBezTo>
                  <a:pt x="92347" y="72802"/>
                  <a:pt x="92427" y="72318"/>
                  <a:pt x="92400" y="71888"/>
                </a:cubicBezTo>
                <a:cubicBezTo>
                  <a:pt x="92374" y="71135"/>
                  <a:pt x="92374" y="70382"/>
                  <a:pt x="92347" y="69629"/>
                </a:cubicBezTo>
                <a:cubicBezTo>
                  <a:pt x="92347" y="68231"/>
                  <a:pt x="92320" y="66807"/>
                  <a:pt x="92347" y="65409"/>
                </a:cubicBezTo>
                <a:cubicBezTo>
                  <a:pt x="92374" y="63903"/>
                  <a:pt x="92427" y="62398"/>
                  <a:pt x="92454" y="60892"/>
                </a:cubicBezTo>
                <a:cubicBezTo>
                  <a:pt x="92535" y="60596"/>
                  <a:pt x="92589" y="60301"/>
                  <a:pt x="92615" y="60032"/>
                </a:cubicBezTo>
                <a:cubicBezTo>
                  <a:pt x="92615" y="60026"/>
                  <a:pt x="92617" y="60017"/>
                  <a:pt x="92618" y="60003"/>
                </a:cubicBezTo>
                <a:close/>
                <a:moveTo>
                  <a:pt x="92992" y="58983"/>
                </a:moveTo>
                <a:lnTo>
                  <a:pt x="92992" y="58983"/>
                </a:lnTo>
                <a:cubicBezTo>
                  <a:pt x="93019" y="59010"/>
                  <a:pt x="93073" y="59010"/>
                  <a:pt x="93126" y="59037"/>
                </a:cubicBezTo>
                <a:cubicBezTo>
                  <a:pt x="93503" y="59763"/>
                  <a:pt x="93879" y="60516"/>
                  <a:pt x="94255" y="61269"/>
                </a:cubicBezTo>
                <a:cubicBezTo>
                  <a:pt x="94202" y="63500"/>
                  <a:pt x="94148" y="65704"/>
                  <a:pt x="94094" y="67936"/>
                </a:cubicBezTo>
                <a:cubicBezTo>
                  <a:pt x="93933" y="69737"/>
                  <a:pt x="93718" y="71565"/>
                  <a:pt x="93503" y="73366"/>
                </a:cubicBezTo>
                <a:cubicBezTo>
                  <a:pt x="93368" y="72291"/>
                  <a:pt x="93234" y="71216"/>
                  <a:pt x="93126" y="70140"/>
                </a:cubicBezTo>
                <a:cubicBezTo>
                  <a:pt x="93153" y="66430"/>
                  <a:pt x="93073" y="62720"/>
                  <a:pt x="92992" y="58983"/>
                </a:cubicBezTo>
                <a:close/>
                <a:moveTo>
                  <a:pt x="75894" y="72990"/>
                </a:moveTo>
                <a:lnTo>
                  <a:pt x="76109" y="73071"/>
                </a:lnTo>
                <a:lnTo>
                  <a:pt x="76162" y="73071"/>
                </a:lnTo>
                <a:lnTo>
                  <a:pt x="76109" y="73259"/>
                </a:lnTo>
                <a:lnTo>
                  <a:pt x="75974" y="73393"/>
                </a:lnTo>
                <a:cubicBezTo>
                  <a:pt x="75974" y="73259"/>
                  <a:pt x="75947" y="73124"/>
                  <a:pt x="75894" y="72990"/>
                </a:cubicBezTo>
                <a:close/>
                <a:moveTo>
                  <a:pt x="74953" y="72372"/>
                </a:moveTo>
                <a:lnTo>
                  <a:pt x="75329" y="72909"/>
                </a:lnTo>
                <a:cubicBezTo>
                  <a:pt x="75463" y="73124"/>
                  <a:pt x="75598" y="73366"/>
                  <a:pt x="75679" y="73608"/>
                </a:cubicBezTo>
                <a:cubicBezTo>
                  <a:pt x="75598" y="73662"/>
                  <a:pt x="75517" y="73716"/>
                  <a:pt x="75410" y="73770"/>
                </a:cubicBezTo>
                <a:lnTo>
                  <a:pt x="75275" y="73689"/>
                </a:lnTo>
                <a:cubicBezTo>
                  <a:pt x="75060" y="73554"/>
                  <a:pt x="74872" y="73420"/>
                  <a:pt x="74657" y="73286"/>
                </a:cubicBezTo>
                <a:cubicBezTo>
                  <a:pt x="74765" y="72990"/>
                  <a:pt x="74845" y="72694"/>
                  <a:pt x="74953" y="72372"/>
                </a:cubicBezTo>
                <a:close/>
                <a:moveTo>
                  <a:pt x="52881" y="64737"/>
                </a:moveTo>
                <a:lnTo>
                  <a:pt x="52881" y="64737"/>
                </a:lnTo>
                <a:cubicBezTo>
                  <a:pt x="52935" y="64952"/>
                  <a:pt x="53015" y="65328"/>
                  <a:pt x="53096" y="65489"/>
                </a:cubicBezTo>
                <a:cubicBezTo>
                  <a:pt x="53230" y="65973"/>
                  <a:pt x="53419" y="66430"/>
                  <a:pt x="53607" y="66914"/>
                </a:cubicBezTo>
                <a:cubicBezTo>
                  <a:pt x="54037" y="68715"/>
                  <a:pt x="54467" y="70517"/>
                  <a:pt x="54951" y="72318"/>
                </a:cubicBezTo>
                <a:cubicBezTo>
                  <a:pt x="55085" y="72802"/>
                  <a:pt x="55220" y="73313"/>
                  <a:pt x="55354" y="73850"/>
                </a:cubicBezTo>
                <a:cubicBezTo>
                  <a:pt x="54602" y="71807"/>
                  <a:pt x="53956" y="69737"/>
                  <a:pt x="53446" y="67640"/>
                </a:cubicBezTo>
                <a:cubicBezTo>
                  <a:pt x="53257" y="66860"/>
                  <a:pt x="53096" y="66081"/>
                  <a:pt x="52962" y="65274"/>
                </a:cubicBezTo>
                <a:cubicBezTo>
                  <a:pt x="52935" y="65086"/>
                  <a:pt x="52908" y="64898"/>
                  <a:pt x="52881" y="64737"/>
                </a:cubicBezTo>
                <a:close/>
                <a:moveTo>
                  <a:pt x="96663" y="69049"/>
                </a:moveTo>
                <a:cubicBezTo>
                  <a:pt x="96679" y="69049"/>
                  <a:pt x="96744" y="70475"/>
                  <a:pt x="96783" y="70974"/>
                </a:cubicBezTo>
                <a:cubicBezTo>
                  <a:pt x="96889" y="72043"/>
                  <a:pt x="96943" y="73112"/>
                  <a:pt x="96970" y="74154"/>
                </a:cubicBezTo>
                <a:lnTo>
                  <a:pt x="96970" y="74154"/>
                </a:lnTo>
                <a:cubicBezTo>
                  <a:pt x="96967" y="74083"/>
                  <a:pt x="96944" y="74032"/>
                  <a:pt x="96944" y="73958"/>
                </a:cubicBezTo>
                <a:cubicBezTo>
                  <a:pt x="96809" y="72614"/>
                  <a:pt x="96729" y="71269"/>
                  <a:pt x="96675" y="69898"/>
                </a:cubicBezTo>
                <a:cubicBezTo>
                  <a:pt x="96660" y="69280"/>
                  <a:pt x="96657" y="69049"/>
                  <a:pt x="96663" y="69049"/>
                </a:cubicBezTo>
                <a:close/>
                <a:moveTo>
                  <a:pt x="76109" y="74065"/>
                </a:moveTo>
                <a:lnTo>
                  <a:pt x="76028" y="74388"/>
                </a:lnTo>
                <a:lnTo>
                  <a:pt x="76028" y="74361"/>
                </a:lnTo>
                <a:cubicBezTo>
                  <a:pt x="76028" y="74334"/>
                  <a:pt x="76028" y="74307"/>
                  <a:pt x="76028" y="74307"/>
                </a:cubicBezTo>
                <a:lnTo>
                  <a:pt x="76028" y="74146"/>
                </a:lnTo>
                <a:cubicBezTo>
                  <a:pt x="76055" y="74119"/>
                  <a:pt x="76082" y="74092"/>
                  <a:pt x="76109" y="74065"/>
                </a:cubicBezTo>
                <a:close/>
                <a:moveTo>
                  <a:pt x="54198" y="64333"/>
                </a:moveTo>
                <a:lnTo>
                  <a:pt x="54198" y="64333"/>
                </a:lnTo>
                <a:cubicBezTo>
                  <a:pt x="54790" y="66215"/>
                  <a:pt x="55489" y="68043"/>
                  <a:pt x="56322" y="69818"/>
                </a:cubicBezTo>
                <a:cubicBezTo>
                  <a:pt x="56887" y="71054"/>
                  <a:pt x="57532" y="72264"/>
                  <a:pt x="58204" y="73447"/>
                </a:cubicBezTo>
                <a:cubicBezTo>
                  <a:pt x="58392" y="73931"/>
                  <a:pt x="58688" y="74334"/>
                  <a:pt x="59010" y="74710"/>
                </a:cubicBezTo>
                <a:cubicBezTo>
                  <a:pt x="58392" y="74200"/>
                  <a:pt x="57908" y="73232"/>
                  <a:pt x="57478" y="72560"/>
                </a:cubicBezTo>
                <a:cubicBezTo>
                  <a:pt x="56053" y="70167"/>
                  <a:pt x="54978" y="67586"/>
                  <a:pt x="54333" y="64898"/>
                </a:cubicBezTo>
                <a:cubicBezTo>
                  <a:pt x="54279" y="64710"/>
                  <a:pt x="54225" y="64521"/>
                  <a:pt x="54198" y="64333"/>
                </a:cubicBezTo>
                <a:close/>
                <a:moveTo>
                  <a:pt x="82507" y="64333"/>
                </a:moveTo>
                <a:lnTo>
                  <a:pt x="82507" y="64333"/>
                </a:lnTo>
                <a:cubicBezTo>
                  <a:pt x="82668" y="64602"/>
                  <a:pt x="82937" y="65059"/>
                  <a:pt x="83152" y="65409"/>
                </a:cubicBezTo>
                <a:cubicBezTo>
                  <a:pt x="83475" y="66000"/>
                  <a:pt x="83824" y="66592"/>
                  <a:pt x="84147" y="67183"/>
                </a:cubicBezTo>
                <a:cubicBezTo>
                  <a:pt x="84577" y="67963"/>
                  <a:pt x="85007" y="68715"/>
                  <a:pt x="85411" y="69495"/>
                </a:cubicBezTo>
                <a:cubicBezTo>
                  <a:pt x="85975" y="70597"/>
                  <a:pt x="86540" y="71699"/>
                  <a:pt x="87104" y="72829"/>
                </a:cubicBezTo>
                <a:lnTo>
                  <a:pt x="87131" y="72802"/>
                </a:lnTo>
                <a:cubicBezTo>
                  <a:pt x="87454" y="73447"/>
                  <a:pt x="87749" y="74119"/>
                  <a:pt x="88045" y="74764"/>
                </a:cubicBezTo>
                <a:cubicBezTo>
                  <a:pt x="88056" y="74808"/>
                  <a:pt x="88076" y="74855"/>
                  <a:pt x="88099" y="74904"/>
                </a:cubicBezTo>
                <a:lnTo>
                  <a:pt x="88099" y="74904"/>
                </a:lnTo>
                <a:cubicBezTo>
                  <a:pt x="87790" y="74379"/>
                  <a:pt x="87495" y="73875"/>
                  <a:pt x="87158" y="73393"/>
                </a:cubicBezTo>
                <a:cubicBezTo>
                  <a:pt x="85921" y="70543"/>
                  <a:pt x="84389" y="67855"/>
                  <a:pt x="82588" y="65355"/>
                </a:cubicBezTo>
                <a:lnTo>
                  <a:pt x="82507" y="64333"/>
                </a:lnTo>
                <a:close/>
                <a:moveTo>
                  <a:pt x="81932" y="64170"/>
                </a:moveTo>
                <a:cubicBezTo>
                  <a:pt x="81963" y="64170"/>
                  <a:pt x="81336" y="65424"/>
                  <a:pt x="81163" y="65866"/>
                </a:cubicBezTo>
                <a:cubicBezTo>
                  <a:pt x="80437" y="67882"/>
                  <a:pt x="79738" y="69898"/>
                  <a:pt x="79012" y="71915"/>
                </a:cubicBezTo>
                <a:cubicBezTo>
                  <a:pt x="78690" y="72829"/>
                  <a:pt x="78044" y="73958"/>
                  <a:pt x="77749" y="75060"/>
                </a:cubicBezTo>
                <a:cubicBezTo>
                  <a:pt x="77668" y="74791"/>
                  <a:pt x="77614" y="74522"/>
                  <a:pt x="77614" y="74227"/>
                </a:cubicBezTo>
                <a:cubicBezTo>
                  <a:pt x="77749" y="73796"/>
                  <a:pt x="77856" y="73339"/>
                  <a:pt x="77964" y="72882"/>
                </a:cubicBezTo>
                <a:cubicBezTo>
                  <a:pt x="78044" y="72560"/>
                  <a:pt x="78098" y="72264"/>
                  <a:pt x="78179" y="71941"/>
                </a:cubicBezTo>
                <a:lnTo>
                  <a:pt x="78286" y="71673"/>
                </a:lnTo>
                <a:lnTo>
                  <a:pt x="78340" y="71753"/>
                </a:lnTo>
                <a:cubicBezTo>
                  <a:pt x="78286" y="71995"/>
                  <a:pt x="78233" y="72210"/>
                  <a:pt x="78179" y="72452"/>
                </a:cubicBezTo>
                <a:cubicBezTo>
                  <a:pt x="77991" y="73071"/>
                  <a:pt x="77802" y="73689"/>
                  <a:pt x="77641" y="74307"/>
                </a:cubicBezTo>
                <a:cubicBezTo>
                  <a:pt x="77641" y="74321"/>
                  <a:pt x="77648" y="74327"/>
                  <a:pt x="77655" y="74327"/>
                </a:cubicBezTo>
                <a:cubicBezTo>
                  <a:pt x="77661" y="74327"/>
                  <a:pt x="77668" y="74321"/>
                  <a:pt x="77668" y="74307"/>
                </a:cubicBezTo>
                <a:cubicBezTo>
                  <a:pt x="77776" y="73904"/>
                  <a:pt x="77910" y="73501"/>
                  <a:pt x="78044" y="73097"/>
                </a:cubicBezTo>
                <a:lnTo>
                  <a:pt x="78044" y="73097"/>
                </a:lnTo>
                <a:cubicBezTo>
                  <a:pt x="77991" y="73393"/>
                  <a:pt x="77937" y="73689"/>
                  <a:pt x="77883" y="73985"/>
                </a:cubicBezTo>
                <a:cubicBezTo>
                  <a:pt x="77883" y="74028"/>
                  <a:pt x="77914" y="74056"/>
                  <a:pt x="77947" y="74056"/>
                </a:cubicBezTo>
                <a:cubicBezTo>
                  <a:pt x="77975" y="74056"/>
                  <a:pt x="78005" y="74035"/>
                  <a:pt x="78017" y="73985"/>
                </a:cubicBezTo>
                <a:cubicBezTo>
                  <a:pt x="78152" y="73178"/>
                  <a:pt x="78340" y="72372"/>
                  <a:pt x="78555" y="71592"/>
                </a:cubicBezTo>
                <a:cubicBezTo>
                  <a:pt x="78743" y="71189"/>
                  <a:pt x="78878" y="70785"/>
                  <a:pt x="79012" y="70355"/>
                </a:cubicBezTo>
                <a:cubicBezTo>
                  <a:pt x="79281" y="69629"/>
                  <a:pt x="79577" y="68930"/>
                  <a:pt x="79872" y="68205"/>
                </a:cubicBezTo>
                <a:cubicBezTo>
                  <a:pt x="80383" y="67102"/>
                  <a:pt x="80921" y="65973"/>
                  <a:pt x="81512" y="64898"/>
                </a:cubicBezTo>
                <a:cubicBezTo>
                  <a:pt x="81803" y="64369"/>
                  <a:pt x="81920" y="64170"/>
                  <a:pt x="81932" y="64170"/>
                </a:cubicBezTo>
                <a:close/>
                <a:moveTo>
                  <a:pt x="48176" y="69871"/>
                </a:moveTo>
                <a:lnTo>
                  <a:pt x="48176" y="69871"/>
                </a:lnTo>
                <a:cubicBezTo>
                  <a:pt x="47639" y="71001"/>
                  <a:pt x="47128" y="72157"/>
                  <a:pt x="46671" y="73313"/>
                </a:cubicBezTo>
                <a:lnTo>
                  <a:pt x="45810" y="75087"/>
                </a:lnTo>
                <a:cubicBezTo>
                  <a:pt x="46267" y="73796"/>
                  <a:pt x="46778" y="72506"/>
                  <a:pt x="47370" y="71242"/>
                </a:cubicBezTo>
                <a:cubicBezTo>
                  <a:pt x="47639" y="70812"/>
                  <a:pt x="47907" y="70355"/>
                  <a:pt x="48176" y="69871"/>
                </a:cubicBezTo>
                <a:close/>
                <a:moveTo>
                  <a:pt x="74926" y="74307"/>
                </a:moveTo>
                <a:cubicBezTo>
                  <a:pt x="75069" y="74379"/>
                  <a:pt x="75225" y="74427"/>
                  <a:pt x="75384" y="74427"/>
                </a:cubicBezTo>
                <a:cubicBezTo>
                  <a:pt x="75463" y="74427"/>
                  <a:pt x="75544" y="74415"/>
                  <a:pt x="75625" y="74388"/>
                </a:cubicBezTo>
                <a:lnTo>
                  <a:pt x="75732" y="74442"/>
                </a:lnTo>
                <a:cubicBezTo>
                  <a:pt x="75759" y="74469"/>
                  <a:pt x="75813" y="74469"/>
                  <a:pt x="75840" y="74469"/>
                </a:cubicBezTo>
                <a:cubicBezTo>
                  <a:pt x="75894" y="74495"/>
                  <a:pt x="75947" y="74549"/>
                  <a:pt x="75974" y="74603"/>
                </a:cubicBezTo>
                <a:lnTo>
                  <a:pt x="75894" y="74979"/>
                </a:lnTo>
                <a:cubicBezTo>
                  <a:pt x="75840" y="75006"/>
                  <a:pt x="75786" y="75033"/>
                  <a:pt x="75759" y="75060"/>
                </a:cubicBezTo>
                <a:cubicBezTo>
                  <a:pt x="75598" y="75114"/>
                  <a:pt x="75437" y="75141"/>
                  <a:pt x="75275" y="75141"/>
                </a:cubicBezTo>
                <a:cubicBezTo>
                  <a:pt x="75168" y="74872"/>
                  <a:pt x="75060" y="74576"/>
                  <a:pt x="74926" y="74307"/>
                </a:cubicBezTo>
                <a:close/>
                <a:moveTo>
                  <a:pt x="74496" y="73877"/>
                </a:moveTo>
                <a:lnTo>
                  <a:pt x="74549" y="73958"/>
                </a:lnTo>
                <a:cubicBezTo>
                  <a:pt x="74684" y="74334"/>
                  <a:pt x="74899" y="74791"/>
                  <a:pt x="75060" y="75168"/>
                </a:cubicBezTo>
                <a:cubicBezTo>
                  <a:pt x="74818" y="75141"/>
                  <a:pt x="74603" y="75087"/>
                  <a:pt x="74388" y="75006"/>
                </a:cubicBezTo>
                <a:cubicBezTo>
                  <a:pt x="74334" y="74899"/>
                  <a:pt x="74281" y="74791"/>
                  <a:pt x="74227" y="74657"/>
                </a:cubicBezTo>
                <a:cubicBezTo>
                  <a:pt x="74307" y="74415"/>
                  <a:pt x="74415" y="74146"/>
                  <a:pt x="74496" y="73877"/>
                </a:cubicBezTo>
                <a:close/>
                <a:moveTo>
                  <a:pt x="95953" y="66143"/>
                </a:moveTo>
                <a:cubicBezTo>
                  <a:pt x="96090" y="66143"/>
                  <a:pt x="96030" y="67466"/>
                  <a:pt x="96030" y="67667"/>
                </a:cubicBezTo>
                <a:lnTo>
                  <a:pt x="96057" y="67640"/>
                </a:lnTo>
                <a:lnTo>
                  <a:pt x="96057" y="67774"/>
                </a:lnTo>
                <a:cubicBezTo>
                  <a:pt x="95976" y="68742"/>
                  <a:pt x="95922" y="69737"/>
                  <a:pt x="95895" y="70705"/>
                </a:cubicBezTo>
                <a:cubicBezTo>
                  <a:pt x="95868" y="70974"/>
                  <a:pt x="95868" y="71242"/>
                  <a:pt x="95842" y="71511"/>
                </a:cubicBezTo>
                <a:cubicBezTo>
                  <a:pt x="95788" y="72802"/>
                  <a:pt x="95707" y="74119"/>
                  <a:pt x="95626" y="75409"/>
                </a:cubicBezTo>
                <a:lnTo>
                  <a:pt x="95626" y="75651"/>
                </a:lnTo>
                <a:cubicBezTo>
                  <a:pt x="95358" y="73097"/>
                  <a:pt x="95358" y="70517"/>
                  <a:pt x="95600" y="67963"/>
                </a:cubicBezTo>
                <a:cubicBezTo>
                  <a:pt x="95600" y="67532"/>
                  <a:pt x="95653" y="67102"/>
                  <a:pt x="95734" y="66699"/>
                </a:cubicBezTo>
                <a:cubicBezTo>
                  <a:pt x="95836" y="66296"/>
                  <a:pt x="95906" y="66143"/>
                  <a:pt x="95953" y="66143"/>
                </a:cubicBezTo>
                <a:close/>
                <a:moveTo>
                  <a:pt x="99838" y="72739"/>
                </a:moveTo>
                <a:lnTo>
                  <a:pt x="99838" y="72739"/>
                </a:lnTo>
                <a:cubicBezTo>
                  <a:pt x="99839" y="72739"/>
                  <a:pt x="100238" y="73671"/>
                  <a:pt x="100277" y="73770"/>
                </a:cubicBezTo>
                <a:cubicBezTo>
                  <a:pt x="100573" y="74388"/>
                  <a:pt x="100842" y="75006"/>
                  <a:pt x="101057" y="75651"/>
                </a:cubicBezTo>
                <a:cubicBezTo>
                  <a:pt x="100842" y="75194"/>
                  <a:pt x="100627" y="74710"/>
                  <a:pt x="100412" y="74227"/>
                </a:cubicBezTo>
                <a:cubicBezTo>
                  <a:pt x="100277" y="73904"/>
                  <a:pt x="100170" y="73528"/>
                  <a:pt x="100035" y="73205"/>
                </a:cubicBezTo>
                <a:cubicBezTo>
                  <a:pt x="99891" y="72865"/>
                  <a:pt x="99838" y="72739"/>
                  <a:pt x="99838" y="72739"/>
                </a:cubicBezTo>
                <a:close/>
                <a:moveTo>
                  <a:pt x="50757" y="63876"/>
                </a:moveTo>
                <a:cubicBezTo>
                  <a:pt x="50623" y="64360"/>
                  <a:pt x="50515" y="64871"/>
                  <a:pt x="50381" y="65355"/>
                </a:cubicBezTo>
                <a:cubicBezTo>
                  <a:pt x="49225" y="66995"/>
                  <a:pt x="48203" y="68715"/>
                  <a:pt x="47343" y="70490"/>
                </a:cubicBezTo>
                <a:lnTo>
                  <a:pt x="47289" y="70570"/>
                </a:lnTo>
                <a:cubicBezTo>
                  <a:pt x="46321" y="72157"/>
                  <a:pt x="45407" y="74200"/>
                  <a:pt x="44144" y="75678"/>
                </a:cubicBezTo>
                <a:cubicBezTo>
                  <a:pt x="44574" y="74603"/>
                  <a:pt x="45058" y="73501"/>
                  <a:pt x="45595" y="72452"/>
                </a:cubicBezTo>
                <a:lnTo>
                  <a:pt x="50757" y="63876"/>
                </a:lnTo>
                <a:close/>
                <a:moveTo>
                  <a:pt x="81969" y="64468"/>
                </a:moveTo>
                <a:cubicBezTo>
                  <a:pt x="81969" y="64656"/>
                  <a:pt x="81996" y="64844"/>
                  <a:pt x="82023" y="65032"/>
                </a:cubicBezTo>
                <a:cubicBezTo>
                  <a:pt x="81996" y="65059"/>
                  <a:pt x="81996" y="65113"/>
                  <a:pt x="82023" y="65140"/>
                </a:cubicBezTo>
                <a:lnTo>
                  <a:pt x="82050" y="65651"/>
                </a:lnTo>
                <a:cubicBezTo>
                  <a:pt x="82036" y="65643"/>
                  <a:pt x="82019" y="65640"/>
                  <a:pt x="82003" y="65640"/>
                </a:cubicBezTo>
                <a:cubicBezTo>
                  <a:pt x="81957" y="65640"/>
                  <a:pt x="81908" y="65665"/>
                  <a:pt x="81889" y="65704"/>
                </a:cubicBezTo>
                <a:cubicBezTo>
                  <a:pt x="81055" y="67532"/>
                  <a:pt x="80249" y="69334"/>
                  <a:pt x="79604" y="71242"/>
                </a:cubicBezTo>
                <a:cubicBezTo>
                  <a:pt x="79281" y="72076"/>
                  <a:pt x="79012" y="72936"/>
                  <a:pt x="78770" y="73796"/>
                </a:cubicBezTo>
                <a:cubicBezTo>
                  <a:pt x="78663" y="74280"/>
                  <a:pt x="78528" y="74737"/>
                  <a:pt x="78340" y="75194"/>
                </a:cubicBezTo>
                <a:cubicBezTo>
                  <a:pt x="78221" y="75432"/>
                  <a:pt x="78124" y="75723"/>
                  <a:pt x="78095" y="75723"/>
                </a:cubicBezTo>
                <a:cubicBezTo>
                  <a:pt x="78079" y="75723"/>
                  <a:pt x="78085" y="75624"/>
                  <a:pt x="78125" y="75356"/>
                </a:cubicBezTo>
                <a:cubicBezTo>
                  <a:pt x="78233" y="74469"/>
                  <a:pt x="78797" y="73474"/>
                  <a:pt x="79093" y="72640"/>
                </a:cubicBezTo>
                <a:cubicBezTo>
                  <a:pt x="79442" y="71619"/>
                  <a:pt x="79819" y="70624"/>
                  <a:pt x="80168" y="69603"/>
                </a:cubicBezTo>
                <a:cubicBezTo>
                  <a:pt x="80787" y="67909"/>
                  <a:pt x="81405" y="66188"/>
                  <a:pt x="81969" y="64468"/>
                </a:cubicBezTo>
                <a:close/>
                <a:moveTo>
                  <a:pt x="93933" y="73501"/>
                </a:moveTo>
                <a:lnTo>
                  <a:pt x="93933" y="73501"/>
                </a:lnTo>
                <a:cubicBezTo>
                  <a:pt x="93906" y="73662"/>
                  <a:pt x="93906" y="73823"/>
                  <a:pt x="93906" y="73985"/>
                </a:cubicBezTo>
                <a:cubicBezTo>
                  <a:pt x="93906" y="74173"/>
                  <a:pt x="93879" y="75302"/>
                  <a:pt x="93879" y="75732"/>
                </a:cubicBezTo>
                <a:cubicBezTo>
                  <a:pt x="93852" y="75463"/>
                  <a:pt x="93772" y="74952"/>
                  <a:pt x="93691" y="74495"/>
                </a:cubicBezTo>
                <a:cubicBezTo>
                  <a:pt x="93772" y="74173"/>
                  <a:pt x="93852" y="73823"/>
                  <a:pt x="93933" y="73501"/>
                </a:cubicBezTo>
                <a:close/>
                <a:moveTo>
                  <a:pt x="74630" y="75302"/>
                </a:moveTo>
                <a:lnTo>
                  <a:pt x="74630" y="75302"/>
                </a:lnTo>
                <a:cubicBezTo>
                  <a:pt x="74818" y="75383"/>
                  <a:pt x="75006" y="75436"/>
                  <a:pt x="75195" y="75490"/>
                </a:cubicBezTo>
                <a:cubicBezTo>
                  <a:pt x="75275" y="75625"/>
                  <a:pt x="75302" y="75759"/>
                  <a:pt x="75302" y="75893"/>
                </a:cubicBezTo>
                <a:cubicBezTo>
                  <a:pt x="75087" y="75732"/>
                  <a:pt x="74899" y="75571"/>
                  <a:pt x="74684" y="75383"/>
                </a:cubicBezTo>
                <a:cubicBezTo>
                  <a:pt x="74657" y="75356"/>
                  <a:pt x="74630" y="75329"/>
                  <a:pt x="74630" y="75302"/>
                </a:cubicBezTo>
                <a:close/>
                <a:moveTo>
                  <a:pt x="85706" y="71995"/>
                </a:moveTo>
                <a:cubicBezTo>
                  <a:pt x="86136" y="72667"/>
                  <a:pt x="86567" y="73339"/>
                  <a:pt x="87051" y="74012"/>
                </a:cubicBezTo>
                <a:cubicBezTo>
                  <a:pt x="87292" y="74630"/>
                  <a:pt x="87534" y="75248"/>
                  <a:pt x="87776" y="75893"/>
                </a:cubicBezTo>
                <a:cubicBezTo>
                  <a:pt x="86943" y="74657"/>
                  <a:pt x="86244" y="73339"/>
                  <a:pt x="85653" y="71995"/>
                </a:cubicBezTo>
                <a:close/>
                <a:moveTo>
                  <a:pt x="75417" y="75544"/>
                </a:moveTo>
                <a:lnTo>
                  <a:pt x="75417" y="75544"/>
                </a:lnTo>
                <a:cubicBezTo>
                  <a:pt x="75522" y="75545"/>
                  <a:pt x="75627" y="75571"/>
                  <a:pt x="75732" y="75571"/>
                </a:cubicBezTo>
                <a:cubicBezTo>
                  <a:pt x="75705" y="75759"/>
                  <a:pt x="75652" y="75920"/>
                  <a:pt x="75598" y="76108"/>
                </a:cubicBezTo>
                <a:cubicBezTo>
                  <a:pt x="75521" y="75904"/>
                  <a:pt x="75469" y="75723"/>
                  <a:pt x="75417" y="75544"/>
                </a:cubicBezTo>
                <a:close/>
                <a:moveTo>
                  <a:pt x="51080" y="65731"/>
                </a:moveTo>
                <a:cubicBezTo>
                  <a:pt x="51160" y="66108"/>
                  <a:pt x="51268" y="66457"/>
                  <a:pt x="51322" y="66753"/>
                </a:cubicBezTo>
                <a:cubicBezTo>
                  <a:pt x="51510" y="67801"/>
                  <a:pt x="51725" y="68850"/>
                  <a:pt x="51967" y="69898"/>
                </a:cubicBezTo>
                <a:cubicBezTo>
                  <a:pt x="52148" y="72008"/>
                  <a:pt x="52469" y="74096"/>
                  <a:pt x="53023" y="76118"/>
                </a:cubicBezTo>
                <a:lnTo>
                  <a:pt x="53023" y="76118"/>
                </a:lnTo>
                <a:cubicBezTo>
                  <a:pt x="52882" y="75624"/>
                  <a:pt x="52745" y="75128"/>
                  <a:pt x="52612" y="74630"/>
                </a:cubicBezTo>
                <a:cubicBezTo>
                  <a:pt x="52289" y="73097"/>
                  <a:pt x="51994" y="71565"/>
                  <a:pt x="51698" y="70033"/>
                </a:cubicBezTo>
                <a:cubicBezTo>
                  <a:pt x="51483" y="68984"/>
                  <a:pt x="51295" y="67936"/>
                  <a:pt x="51187" y="66887"/>
                </a:cubicBezTo>
                <a:cubicBezTo>
                  <a:pt x="51187" y="66887"/>
                  <a:pt x="51133" y="66323"/>
                  <a:pt x="51080" y="65785"/>
                </a:cubicBezTo>
                <a:lnTo>
                  <a:pt x="51080" y="65731"/>
                </a:lnTo>
                <a:close/>
                <a:moveTo>
                  <a:pt x="73770" y="75786"/>
                </a:moveTo>
                <a:cubicBezTo>
                  <a:pt x="73824" y="75840"/>
                  <a:pt x="73904" y="75893"/>
                  <a:pt x="74066" y="76028"/>
                </a:cubicBezTo>
                <a:cubicBezTo>
                  <a:pt x="74119" y="76082"/>
                  <a:pt x="74200" y="76162"/>
                  <a:pt x="74254" y="76216"/>
                </a:cubicBezTo>
                <a:lnTo>
                  <a:pt x="73877" y="76028"/>
                </a:lnTo>
                <a:cubicBezTo>
                  <a:pt x="73824" y="75974"/>
                  <a:pt x="73797" y="75893"/>
                  <a:pt x="73770" y="75867"/>
                </a:cubicBezTo>
                <a:lnTo>
                  <a:pt x="73770" y="75867"/>
                </a:lnTo>
                <a:lnTo>
                  <a:pt x="73850" y="76028"/>
                </a:lnTo>
                <a:lnTo>
                  <a:pt x="73716" y="75947"/>
                </a:lnTo>
                <a:cubicBezTo>
                  <a:pt x="73716" y="75893"/>
                  <a:pt x="73743" y="75867"/>
                  <a:pt x="73743" y="75840"/>
                </a:cubicBezTo>
                <a:lnTo>
                  <a:pt x="73770" y="75786"/>
                </a:lnTo>
                <a:close/>
                <a:moveTo>
                  <a:pt x="49704" y="68084"/>
                </a:moveTo>
                <a:cubicBezTo>
                  <a:pt x="49711" y="68084"/>
                  <a:pt x="49702" y="68141"/>
                  <a:pt x="49682" y="68231"/>
                </a:cubicBezTo>
                <a:cubicBezTo>
                  <a:pt x="49063" y="70033"/>
                  <a:pt x="48526" y="71807"/>
                  <a:pt x="48015" y="73635"/>
                </a:cubicBezTo>
                <a:lnTo>
                  <a:pt x="47988" y="73635"/>
                </a:lnTo>
                <a:cubicBezTo>
                  <a:pt x="47907" y="73823"/>
                  <a:pt x="47827" y="74038"/>
                  <a:pt x="47746" y="74227"/>
                </a:cubicBezTo>
                <a:cubicBezTo>
                  <a:pt x="47450" y="74926"/>
                  <a:pt x="47128" y="75625"/>
                  <a:pt x="46778" y="76297"/>
                </a:cubicBezTo>
                <a:cubicBezTo>
                  <a:pt x="47397" y="74576"/>
                  <a:pt x="48015" y="72856"/>
                  <a:pt x="48633" y="71162"/>
                </a:cubicBezTo>
                <a:cubicBezTo>
                  <a:pt x="48929" y="70328"/>
                  <a:pt x="49278" y="69495"/>
                  <a:pt x="49520" y="68662"/>
                </a:cubicBezTo>
                <a:cubicBezTo>
                  <a:pt x="49638" y="68242"/>
                  <a:pt x="49693" y="68084"/>
                  <a:pt x="49704" y="68084"/>
                </a:cubicBezTo>
                <a:close/>
                <a:moveTo>
                  <a:pt x="74845" y="75920"/>
                </a:moveTo>
                <a:lnTo>
                  <a:pt x="74845" y="75920"/>
                </a:lnTo>
                <a:cubicBezTo>
                  <a:pt x="74953" y="75974"/>
                  <a:pt x="75060" y="76055"/>
                  <a:pt x="75141" y="76135"/>
                </a:cubicBezTo>
                <a:lnTo>
                  <a:pt x="75141" y="76162"/>
                </a:lnTo>
                <a:cubicBezTo>
                  <a:pt x="75302" y="76377"/>
                  <a:pt x="75275" y="76485"/>
                  <a:pt x="75114" y="76485"/>
                </a:cubicBezTo>
                <a:cubicBezTo>
                  <a:pt x="75033" y="76297"/>
                  <a:pt x="74953" y="76108"/>
                  <a:pt x="74845" y="75920"/>
                </a:cubicBezTo>
                <a:close/>
                <a:moveTo>
                  <a:pt x="74012" y="75221"/>
                </a:moveTo>
                <a:cubicBezTo>
                  <a:pt x="74119" y="75248"/>
                  <a:pt x="74227" y="75302"/>
                  <a:pt x="74334" y="75383"/>
                </a:cubicBezTo>
                <a:lnTo>
                  <a:pt x="74334" y="75436"/>
                </a:lnTo>
                <a:cubicBezTo>
                  <a:pt x="74496" y="75759"/>
                  <a:pt x="74845" y="76270"/>
                  <a:pt x="74899" y="76404"/>
                </a:cubicBezTo>
                <a:lnTo>
                  <a:pt x="74953" y="76512"/>
                </a:lnTo>
                <a:cubicBezTo>
                  <a:pt x="74791" y="76458"/>
                  <a:pt x="74630" y="76404"/>
                  <a:pt x="74469" y="76350"/>
                </a:cubicBezTo>
                <a:cubicBezTo>
                  <a:pt x="74254" y="76108"/>
                  <a:pt x="74039" y="75867"/>
                  <a:pt x="73850" y="75625"/>
                </a:cubicBezTo>
                <a:lnTo>
                  <a:pt x="74012" y="75221"/>
                </a:lnTo>
                <a:close/>
                <a:moveTo>
                  <a:pt x="75006" y="76619"/>
                </a:moveTo>
                <a:cubicBezTo>
                  <a:pt x="75086" y="76778"/>
                  <a:pt x="75113" y="76837"/>
                  <a:pt x="75099" y="76837"/>
                </a:cubicBezTo>
                <a:cubicBezTo>
                  <a:pt x="75080" y="76837"/>
                  <a:pt x="74985" y="76728"/>
                  <a:pt x="74845" y="76619"/>
                </a:cubicBezTo>
                <a:close/>
                <a:moveTo>
                  <a:pt x="75195" y="76646"/>
                </a:moveTo>
                <a:lnTo>
                  <a:pt x="75437" y="76673"/>
                </a:lnTo>
                <a:cubicBezTo>
                  <a:pt x="75383" y="76754"/>
                  <a:pt x="75356" y="76861"/>
                  <a:pt x="75329" y="76942"/>
                </a:cubicBezTo>
                <a:cubicBezTo>
                  <a:pt x="75302" y="76861"/>
                  <a:pt x="75248" y="76754"/>
                  <a:pt x="75195" y="76646"/>
                </a:cubicBezTo>
                <a:close/>
                <a:moveTo>
                  <a:pt x="82077" y="65893"/>
                </a:moveTo>
                <a:cubicBezTo>
                  <a:pt x="82077" y="66161"/>
                  <a:pt x="82104" y="66430"/>
                  <a:pt x="82131" y="66726"/>
                </a:cubicBezTo>
                <a:cubicBezTo>
                  <a:pt x="82077" y="66726"/>
                  <a:pt x="82050" y="66753"/>
                  <a:pt x="82050" y="66807"/>
                </a:cubicBezTo>
                <a:cubicBezTo>
                  <a:pt x="81405" y="68608"/>
                  <a:pt x="80760" y="70409"/>
                  <a:pt x="80141" y="72237"/>
                </a:cubicBezTo>
                <a:cubicBezTo>
                  <a:pt x="79819" y="73151"/>
                  <a:pt x="79523" y="74065"/>
                  <a:pt x="79200" y="74952"/>
                </a:cubicBezTo>
                <a:cubicBezTo>
                  <a:pt x="79039" y="75356"/>
                  <a:pt x="78905" y="75759"/>
                  <a:pt x="78770" y="76162"/>
                </a:cubicBezTo>
                <a:cubicBezTo>
                  <a:pt x="78709" y="76305"/>
                  <a:pt x="78541" y="77062"/>
                  <a:pt x="78346" y="77062"/>
                </a:cubicBezTo>
                <a:cubicBezTo>
                  <a:pt x="78283" y="77062"/>
                  <a:pt x="78217" y="76984"/>
                  <a:pt x="78152" y="76781"/>
                </a:cubicBezTo>
                <a:cubicBezTo>
                  <a:pt x="78125" y="76673"/>
                  <a:pt x="78125" y="76565"/>
                  <a:pt x="78152" y="76458"/>
                </a:cubicBezTo>
                <a:cubicBezTo>
                  <a:pt x="78313" y="76055"/>
                  <a:pt x="78475" y="75625"/>
                  <a:pt x="78636" y="75168"/>
                </a:cubicBezTo>
                <a:cubicBezTo>
                  <a:pt x="78797" y="74818"/>
                  <a:pt x="78985" y="74495"/>
                  <a:pt x="79012" y="74334"/>
                </a:cubicBezTo>
                <a:lnTo>
                  <a:pt x="80034" y="71592"/>
                </a:lnTo>
                <a:cubicBezTo>
                  <a:pt x="80706" y="69683"/>
                  <a:pt x="81432" y="67801"/>
                  <a:pt x="82077" y="65893"/>
                </a:cubicBezTo>
                <a:close/>
                <a:moveTo>
                  <a:pt x="82668" y="66914"/>
                </a:moveTo>
                <a:lnTo>
                  <a:pt x="82668" y="66914"/>
                </a:lnTo>
                <a:cubicBezTo>
                  <a:pt x="84389" y="70275"/>
                  <a:pt x="86083" y="73635"/>
                  <a:pt x="87104" y="77264"/>
                </a:cubicBezTo>
                <a:cubicBezTo>
                  <a:pt x="86835" y="76673"/>
                  <a:pt x="86567" y="76082"/>
                  <a:pt x="86298" y="75490"/>
                </a:cubicBezTo>
                <a:cubicBezTo>
                  <a:pt x="85330" y="72990"/>
                  <a:pt x="84201" y="70570"/>
                  <a:pt x="82910" y="68231"/>
                </a:cubicBezTo>
                <a:cubicBezTo>
                  <a:pt x="82866" y="68188"/>
                  <a:pt x="82805" y="68144"/>
                  <a:pt x="82754" y="68144"/>
                </a:cubicBezTo>
                <a:cubicBezTo>
                  <a:pt x="82743" y="68144"/>
                  <a:pt x="82732" y="68146"/>
                  <a:pt x="82722" y="68151"/>
                </a:cubicBezTo>
                <a:cubicBezTo>
                  <a:pt x="82722" y="67748"/>
                  <a:pt x="82668" y="67344"/>
                  <a:pt x="82668" y="66914"/>
                </a:cubicBezTo>
                <a:close/>
                <a:moveTo>
                  <a:pt x="73877" y="76404"/>
                </a:moveTo>
                <a:lnTo>
                  <a:pt x="73877" y="76404"/>
                </a:lnTo>
                <a:cubicBezTo>
                  <a:pt x="74119" y="76485"/>
                  <a:pt x="74361" y="76565"/>
                  <a:pt x="74630" y="76592"/>
                </a:cubicBezTo>
                <a:cubicBezTo>
                  <a:pt x="74845" y="76807"/>
                  <a:pt x="75033" y="77023"/>
                  <a:pt x="75275" y="77211"/>
                </a:cubicBezTo>
                <a:cubicBezTo>
                  <a:pt x="75248" y="77291"/>
                  <a:pt x="75222" y="77372"/>
                  <a:pt x="75195" y="77453"/>
                </a:cubicBezTo>
                <a:cubicBezTo>
                  <a:pt x="74845" y="77157"/>
                  <a:pt x="74227" y="76673"/>
                  <a:pt x="73877" y="76404"/>
                </a:cubicBezTo>
                <a:close/>
                <a:moveTo>
                  <a:pt x="53983" y="66645"/>
                </a:moveTo>
                <a:cubicBezTo>
                  <a:pt x="54171" y="67344"/>
                  <a:pt x="54413" y="68016"/>
                  <a:pt x="54655" y="68688"/>
                </a:cubicBezTo>
                <a:lnTo>
                  <a:pt x="54682" y="68688"/>
                </a:lnTo>
                <a:cubicBezTo>
                  <a:pt x="55704" y="71458"/>
                  <a:pt x="56887" y="74146"/>
                  <a:pt x="58204" y="76781"/>
                </a:cubicBezTo>
                <a:cubicBezTo>
                  <a:pt x="58334" y="77041"/>
                  <a:pt x="58866" y="77755"/>
                  <a:pt x="58715" y="77755"/>
                </a:cubicBezTo>
                <a:cubicBezTo>
                  <a:pt x="58679" y="77755"/>
                  <a:pt x="58603" y="77713"/>
                  <a:pt x="58473" y="77614"/>
                </a:cubicBezTo>
                <a:cubicBezTo>
                  <a:pt x="58043" y="77184"/>
                  <a:pt x="57666" y="76700"/>
                  <a:pt x="57397" y="76135"/>
                </a:cubicBezTo>
                <a:cubicBezTo>
                  <a:pt x="56430" y="73339"/>
                  <a:pt x="55354" y="70570"/>
                  <a:pt x="54252" y="67801"/>
                </a:cubicBezTo>
                <a:cubicBezTo>
                  <a:pt x="54171" y="67425"/>
                  <a:pt x="54064" y="67049"/>
                  <a:pt x="53983" y="66645"/>
                </a:cubicBezTo>
                <a:close/>
                <a:moveTo>
                  <a:pt x="72856" y="78044"/>
                </a:moveTo>
                <a:cubicBezTo>
                  <a:pt x="72883" y="78098"/>
                  <a:pt x="72910" y="78179"/>
                  <a:pt x="72936" y="78232"/>
                </a:cubicBezTo>
                <a:lnTo>
                  <a:pt x="72802" y="78179"/>
                </a:lnTo>
                <a:lnTo>
                  <a:pt x="72856" y="78044"/>
                </a:lnTo>
                <a:close/>
                <a:moveTo>
                  <a:pt x="95411" y="66941"/>
                </a:moveTo>
                <a:lnTo>
                  <a:pt x="95411" y="66941"/>
                </a:lnTo>
                <a:cubicBezTo>
                  <a:pt x="95008" y="70355"/>
                  <a:pt x="95035" y="73796"/>
                  <a:pt x="95519" y="77184"/>
                </a:cubicBezTo>
                <a:cubicBezTo>
                  <a:pt x="95429" y="77814"/>
                  <a:pt x="95207" y="78350"/>
                  <a:pt x="94774" y="78350"/>
                </a:cubicBezTo>
                <a:cubicBezTo>
                  <a:pt x="94690" y="78350"/>
                  <a:pt x="94598" y="78330"/>
                  <a:pt x="94497" y="78286"/>
                </a:cubicBezTo>
                <a:cubicBezTo>
                  <a:pt x="93987" y="78071"/>
                  <a:pt x="94255" y="74576"/>
                  <a:pt x="94255" y="73931"/>
                </a:cubicBezTo>
                <a:cubicBezTo>
                  <a:pt x="94309" y="72882"/>
                  <a:pt x="94390" y="71861"/>
                  <a:pt x="94524" y="70812"/>
                </a:cubicBezTo>
                <a:cubicBezTo>
                  <a:pt x="94820" y="69522"/>
                  <a:pt x="95116" y="68231"/>
                  <a:pt x="95411" y="66941"/>
                </a:cubicBezTo>
                <a:close/>
                <a:moveTo>
                  <a:pt x="82561" y="78071"/>
                </a:moveTo>
                <a:lnTo>
                  <a:pt x="82561" y="78447"/>
                </a:lnTo>
                <a:cubicBezTo>
                  <a:pt x="82534" y="78447"/>
                  <a:pt x="82534" y="78447"/>
                  <a:pt x="82507" y="78474"/>
                </a:cubicBezTo>
                <a:cubicBezTo>
                  <a:pt x="82561" y="78340"/>
                  <a:pt x="82561" y="78205"/>
                  <a:pt x="82561" y="78071"/>
                </a:cubicBezTo>
                <a:close/>
                <a:moveTo>
                  <a:pt x="74085" y="78591"/>
                </a:moveTo>
                <a:cubicBezTo>
                  <a:pt x="74088" y="78597"/>
                  <a:pt x="74090" y="78603"/>
                  <a:pt x="74092" y="78609"/>
                </a:cubicBezTo>
                <a:cubicBezTo>
                  <a:pt x="74164" y="78619"/>
                  <a:pt x="74231" y="78625"/>
                  <a:pt x="74298" y="78626"/>
                </a:cubicBezTo>
                <a:lnTo>
                  <a:pt x="74298" y="78626"/>
                </a:lnTo>
                <a:cubicBezTo>
                  <a:pt x="74228" y="78616"/>
                  <a:pt x="74157" y="78605"/>
                  <a:pt x="74085" y="78591"/>
                </a:cubicBezTo>
                <a:close/>
                <a:moveTo>
                  <a:pt x="55489" y="72614"/>
                </a:moveTo>
                <a:lnTo>
                  <a:pt x="55489" y="72614"/>
                </a:lnTo>
                <a:cubicBezTo>
                  <a:pt x="55784" y="73447"/>
                  <a:pt x="56134" y="74227"/>
                  <a:pt x="56537" y="75033"/>
                </a:cubicBezTo>
                <a:cubicBezTo>
                  <a:pt x="56934" y="76250"/>
                  <a:pt x="57331" y="77494"/>
                  <a:pt x="57754" y="78737"/>
                </a:cubicBezTo>
                <a:lnTo>
                  <a:pt x="57754" y="78737"/>
                </a:lnTo>
                <a:cubicBezTo>
                  <a:pt x="57007" y="77779"/>
                  <a:pt x="56664" y="76568"/>
                  <a:pt x="56295" y="75383"/>
                </a:cubicBezTo>
                <a:cubicBezTo>
                  <a:pt x="56026" y="74469"/>
                  <a:pt x="55758" y="73554"/>
                  <a:pt x="55489" y="72614"/>
                </a:cubicBezTo>
                <a:close/>
                <a:moveTo>
                  <a:pt x="49494" y="77963"/>
                </a:moveTo>
                <a:lnTo>
                  <a:pt x="49736" y="79039"/>
                </a:lnTo>
                <a:cubicBezTo>
                  <a:pt x="49655" y="78931"/>
                  <a:pt x="49574" y="78824"/>
                  <a:pt x="49467" y="78716"/>
                </a:cubicBezTo>
                <a:cubicBezTo>
                  <a:pt x="49467" y="78447"/>
                  <a:pt x="49494" y="78205"/>
                  <a:pt x="49494" y="77963"/>
                </a:cubicBezTo>
                <a:close/>
                <a:moveTo>
                  <a:pt x="82749" y="68715"/>
                </a:moveTo>
                <a:lnTo>
                  <a:pt x="86136" y="76001"/>
                </a:lnTo>
                <a:cubicBezTo>
                  <a:pt x="86163" y="76108"/>
                  <a:pt x="86217" y="76216"/>
                  <a:pt x="86244" y="76297"/>
                </a:cubicBezTo>
                <a:cubicBezTo>
                  <a:pt x="86402" y="76743"/>
                  <a:pt x="87329" y="78807"/>
                  <a:pt x="87246" y="79152"/>
                </a:cubicBezTo>
                <a:lnTo>
                  <a:pt x="87246" y="79152"/>
                </a:lnTo>
                <a:cubicBezTo>
                  <a:pt x="86959" y="78834"/>
                  <a:pt x="86723" y="78465"/>
                  <a:pt x="86513" y="78071"/>
                </a:cubicBezTo>
                <a:cubicBezTo>
                  <a:pt x="86352" y="77802"/>
                  <a:pt x="86217" y="77533"/>
                  <a:pt x="86056" y="77238"/>
                </a:cubicBezTo>
                <a:cubicBezTo>
                  <a:pt x="85115" y="74684"/>
                  <a:pt x="84013" y="72157"/>
                  <a:pt x="82776" y="69737"/>
                </a:cubicBezTo>
                <a:cubicBezTo>
                  <a:pt x="82776" y="69387"/>
                  <a:pt x="82749" y="69065"/>
                  <a:pt x="82749" y="68715"/>
                </a:cubicBezTo>
                <a:close/>
                <a:moveTo>
                  <a:pt x="72560" y="78609"/>
                </a:moveTo>
                <a:lnTo>
                  <a:pt x="72587" y="78662"/>
                </a:lnTo>
                <a:cubicBezTo>
                  <a:pt x="72641" y="78851"/>
                  <a:pt x="72721" y="79012"/>
                  <a:pt x="72775" y="79200"/>
                </a:cubicBezTo>
                <a:cubicBezTo>
                  <a:pt x="72694" y="79039"/>
                  <a:pt x="72614" y="78904"/>
                  <a:pt x="72533" y="78743"/>
                </a:cubicBezTo>
                <a:cubicBezTo>
                  <a:pt x="72560" y="78716"/>
                  <a:pt x="72560" y="78662"/>
                  <a:pt x="72560" y="78609"/>
                </a:cubicBezTo>
                <a:close/>
                <a:moveTo>
                  <a:pt x="73609" y="76297"/>
                </a:moveTo>
                <a:cubicBezTo>
                  <a:pt x="73904" y="76539"/>
                  <a:pt x="74200" y="76781"/>
                  <a:pt x="74442" y="77076"/>
                </a:cubicBezTo>
                <a:lnTo>
                  <a:pt x="74872" y="77453"/>
                </a:lnTo>
                <a:cubicBezTo>
                  <a:pt x="74872" y="77614"/>
                  <a:pt x="74765" y="77748"/>
                  <a:pt x="74603" y="77775"/>
                </a:cubicBezTo>
                <a:cubicBezTo>
                  <a:pt x="74765" y="77802"/>
                  <a:pt x="74953" y="77829"/>
                  <a:pt x="75114" y="77829"/>
                </a:cubicBezTo>
                <a:cubicBezTo>
                  <a:pt x="75087" y="77910"/>
                  <a:pt x="75060" y="78017"/>
                  <a:pt x="75033" y="78098"/>
                </a:cubicBezTo>
                <a:cubicBezTo>
                  <a:pt x="74872" y="77990"/>
                  <a:pt x="74711" y="77883"/>
                  <a:pt x="74549" y="77802"/>
                </a:cubicBezTo>
                <a:cubicBezTo>
                  <a:pt x="74415" y="77802"/>
                  <a:pt x="74281" y="77802"/>
                  <a:pt x="74173" y="77775"/>
                </a:cubicBezTo>
                <a:lnTo>
                  <a:pt x="74173" y="77775"/>
                </a:lnTo>
                <a:cubicBezTo>
                  <a:pt x="74066" y="78071"/>
                  <a:pt x="74738" y="78098"/>
                  <a:pt x="75006" y="78205"/>
                </a:cubicBezTo>
                <a:cubicBezTo>
                  <a:pt x="74980" y="78286"/>
                  <a:pt x="74953" y="78367"/>
                  <a:pt x="74926" y="78447"/>
                </a:cubicBezTo>
                <a:cubicBezTo>
                  <a:pt x="74872" y="78474"/>
                  <a:pt x="74765" y="78528"/>
                  <a:pt x="74630" y="78582"/>
                </a:cubicBezTo>
                <a:cubicBezTo>
                  <a:pt x="74520" y="78613"/>
                  <a:pt x="74419" y="78626"/>
                  <a:pt x="74316" y="78626"/>
                </a:cubicBezTo>
                <a:cubicBezTo>
                  <a:pt x="74310" y="78626"/>
                  <a:pt x="74304" y="78626"/>
                  <a:pt x="74298" y="78626"/>
                </a:cubicBezTo>
                <a:lnTo>
                  <a:pt x="74298" y="78626"/>
                </a:lnTo>
                <a:cubicBezTo>
                  <a:pt x="74470" y="78650"/>
                  <a:pt x="74638" y="78662"/>
                  <a:pt x="74818" y="78662"/>
                </a:cubicBezTo>
                <a:cubicBezTo>
                  <a:pt x="74765" y="78878"/>
                  <a:pt x="74684" y="79119"/>
                  <a:pt x="74603" y="79335"/>
                </a:cubicBezTo>
                <a:lnTo>
                  <a:pt x="74603" y="79361"/>
                </a:lnTo>
                <a:cubicBezTo>
                  <a:pt x="74442" y="79254"/>
                  <a:pt x="74307" y="79146"/>
                  <a:pt x="74173" y="79012"/>
                </a:cubicBezTo>
                <a:cubicBezTo>
                  <a:pt x="74146" y="78878"/>
                  <a:pt x="74092" y="78743"/>
                  <a:pt x="74039" y="78582"/>
                </a:cubicBezTo>
                <a:lnTo>
                  <a:pt x="74039" y="78582"/>
                </a:lnTo>
                <a:cubicBezTo>
                  <a:pt x="74054" y="78585"/>
                  <a:pt x="74070" y="78588"/>
                  <a:pt x="74085" y="78591"/>
                </a:cubicBezTo>
                <a:lnTo>
                  <a:pt x="74085" y="78591"/>
                </a:lnTo>
                <a:cubicBezTo>
                  <a:pt x="73981" y="78328"/>
                  <a:pt x="73902" y="78066"/>
                  <a:pt x="73797" y="77856"/>
                </a:cubicBezTo>
                <a:cubicBezTo>
                  <a:pt x="73797" y="77847"/>
                  <a:pt x="73794" y="77844"/>
                  <a:pt x="73790" y="77844"/>
                </a:cubicBezTo>
                <a:cubicBezTo>
                  <a:pt x="73782" y="77844"/>
                  <a:pt x="73770" y="77856"/>
                  <a:pt x="73770" y="77856"/>
                </a:cubicBezTo>
                <a:cubicBezTo>
                  <a:pt x="73689" y="78071"/>
                  <a:pt x="73662" y="78286"/>
                  <a:pt x="73716" y="78501"/>
                </a:cubicBezTo>
                <a:cubicBezTo>
                  <a:pt x="73759" y="78258"/>
                  <a:pt x="73794" y="78137"/>
                  <a:pt x="73826" y="78137"/>
                </a:cubicBezTo>
                <a:cubicBezTo>
                  <a:pt x="73854" y="78137"/>
                  <a:pt x="73879" y="78231"/>
                  <a:pt x="73904" y="78420"/>
                </a:cubicBezTo>
                <a:cubicBezTo>
                  <a:pt x="73958" y="78582"/>
                  <a:pt x="73985" y="78716"/>
                  <a:pt x="74039" y="78878"/>
                </a:cubicBezTo>
                <a:cubicBezTo>
                  <a:pt x="73877" y="78743"/>
                  <a:pt x="73770" y="78636"/>
                  <a:pt x="73635" y="78501"/>
                </a:cubicBezTo>
                <a:lnTo>
                  <a:pt x="73635" y="78501"/>
                </a:lnTo>
                <a:lnTo>
                  <a:pt x="73743" y="78528"/>
                </a:lnTo>
                <a:lnTo>
                  <a:pt x="73743" y="78528"/>
                </a:lnTo>
                <a:lnTo>
                  <a:pt x="73635" y="78474"/>
                </a:lnTo>
                <a:cubicBezTo>
                  <a:pt x="73393" y="78232"/>
                  <a:pt x="73178" y="77937"/>
                  <a:pt x="73017" y="77614"/>
                </a:cubicBezTo>
                <a:lnTo>
                  <a:pt x="73178" y="77291"/>
                </a:lnTo>
                <a:cubicBezTo>
                  <a:pt x="73582" y="77506"/>
                  <a:pt x="74012" y="77668"/>
                  <a:pt x="74469" y="77775"/>
                </a:cubicBezTo>
                <a:cubicBezTo>
                  <a:pt x="74092" y="77533"/>
                  <a:pt x="73689" y="77318"/>
                  <a:pt x="73259" y="77103"/>
                </a:cubicBezTo>
                <a:cubicBezTo>
                  <a:pt x="73393" y="76834"/>
                  <a:pt x="73474" y="76565"/>
                  <a:pt x="73609" y="76297"/>
                </a:cubicBezTo>
                <a:close/>
                <a:moveTo>
                  <a:pt x="74227" y="79281"/>
                </a:moveTo>
                <a:cubicBezTo>
                  <a:pt x="74334" y="79335"/>
                  <a:pt x="74469" y="79388"/>
                  <a:pt x="74576" y="79442"/>
                </a:cubicBezTo>
                <a:lnTo>
                  <a:pt x="74549" y="79469"/>
                </a:lnTo>
                <a:cubicBezTo>
                  <a:pt x="74496" y="79657"/>
                  <a:pt x="74442" y="79818"/>
                  <a:pt x="74388" y="80007"/>
                </a:cubicBezTo>
                <a:cubicBezTo>
                  <a:pt x="74334" y="79765"/>
                  <a:pt x="74281" y="79523"/>
                  <a:pt x="74227" y="79281"/>
                </a:cubicBezTo>
                <a:close/>
                <a:moveTo>
                  <a:pt x="97589" y="69361"/>
                </a:moveTo>
                <a:cubicBezTo>
                  <a:pt x="97804" y="69952"/>
                  <a:pt x="97992" y="70543"/>
                  <a:pt x="98180" y="71135"/>
                </a:cubicBezTo>
                <a:cubicBezTo>
                  <a:pt x="98171" y="71130"/>
                  <a:pt x="98160" y="71128"/>
                  <a:pt x="98149" y="71128"/>
                </a:cubicBezTo>
                <a:cubicBezTo>
                  <a:pt x="98100" y="71128"/>
                  <a:pt x="98046" y="71172"/>
                  <a:pt x="98046" y="71216"/>
                </a:cubicBezTo>
                <a:cubicBezTo>
                  <a:pt x="98261" y="73528"/>
                  <a:pt x="98476" y="75840"/>
                  <a:pt x="98664" y="78125"/>
                </a:cubicBezTo>
                <a:cubicBezTo>
                  <a:pt x="98718" y="78767"/>
                  <a:pt x="98798" y="79383"/>
                  <a:pt x="98825" y="80025"/>
                </a:cubicBezTo>
                <a:lnTo>
                  <a:pt x="98825" y="80025"/>
                </a:lnTo>
                <a:cubicBezTo>
                  <a:pt x="98819" y="79916"/>
                  <a:pt x="98717" y="79004"/>
                  <a:pt x="98691" y="78770"/>
                </a:cubicBezTo>
                <a:cubicBezTo>
                  <a:pt x="98476" y="77722"/>
                  <a:pt x="98288" y="76673"/>
                  <a:pt x="98100" y="75625"/>
                </a:cubicBezTo>
                <a:cubicBezTo>
                  <a:pt x="97992" y="73528"/>
                  <a:pt x="97804" y="71458"/>
                  <a:pt x="97589" y="69361"/>
                </a:cubicBezTo>
                <a:close/>
                <a:moveTo>
                  <a:pt x="49912" y="78919"/>
                </a:moveTo>
                <a:lnTo>
                  <a:pt x="49912" y="78919"/>
                </a:lnTo>
                <a:cubicBezTo>
                  <a:pt x="49918" y="78934"/>
                  <a:pt x="49924" y="78946"/>
                  <a:pt x="49924" y="78958"/>
                </a:cubicBezTo>
                <a:lnTo>
                  <a:pt x="50327" y="80141"/>
                </a:lnTo>
                <a:cubicBezTo>
                  <a:pt x="50246" y="79926"/>
                  <a:pt x="50139" y="79738"/>
                  <a:pt x="50031" y="79550"/>
                </a:cubicBezTo>
                <a:cubicBezTo>
                  <a:pt x="50007" y="79331"/>
                  <a:pt x="49961" y="79134"/>
                  <a:pt x="49912" y="78919"/>
                </a:cubicBezTo>
                <a:close/>
                <a:moveTo>
                  <a:pt x="49547" y="68070"/>
                </a:moveTo>
                <a:lnTo>
                  <a:pt x="49547" y="68070"/>
                </a:lnTo>
                <a:cubicBezTo>
                  <a:pt x="48687" y="70409"/>
                  <a:pt x="47827" y="72775"/>
                  <a:pt x="46993" y="75114"/>
                </a:cubicBezTo>
                <a:cubicBezTo>
                  <a:pt x="46617" y="76135"/>
                  <a:pt x="46106" y="77211"/>
                  <a:pt x="45757" y="78313"/>
                </a:cubicBezTo>
                <a:lnTo>
                  <a:pt x="45353" y="79066"/>
                </a:lnTo>
                <a:cubicBezTo>
                  <a:pt x="45203" y="79328"/>
                  <a:pt x="44844" y="80154"/>
                  <a:pt x="44805" y="80154"/>
                </a:cubicBezTo>
                <a:cubicBezTo>
                  <a:pt x="44788" y="80154"/>
                  <a:pt x="44831" y="79999"/>
                  <a:pt x="44977" y="79576"/>
                </a:cubicBezTo>
                <a:cubicBezTo>
                  <a:pt x="45246" y="78743"/>
                  <a:pt x="45434" y="77829"/>
                  <a:pt x="45703" y="76969"/>
                </a:cubicBezTo>
                <a:cubicBezTo>
                  <a:pt x="45972" y="76055"/>
                  <a:pt x="46294" y="75114"/>
                  <a:pt x="46617" y="74200"/>
                </a:cubicBezTo>
                <a:cubicBezTo>
                  <a:pt x="47612" y="72157"/>
                  <a:pt x="48579" y="70113"/>
                  <a:pt x="49547" y="68070"/>
                </a:cubicBezTo>
                <a:close/>
                <a:moveTo>
                  <a:pt x="82158" y="67291"/>
                </a:moveTo>
                <a:cubicBezTo>
                  <a:pt x="82211" y="68016"/>
                  <a:pt x="82238" y="68769"/>
                  <a:pt x="82265" y="69522"/>
                </a:cubicBezTo>
                <a:cubicBezTo>
                  <a:pt x="81539" y="71646"/>
                  <a:pt x="80787" y="73743"/>
                  <a:pt x="80141" y="75920"/>
                </a:cubicBezTo>
                <a:cubicBezTo>
                  <a:pt x="80124" y="75954"/>
                  <a:pt x="80172" y="75988"/>
                  <a:pt x="80216" y="75988"/>
                </a:cubicBezTo>
                <a:cubicBezTo>
                  <a:pt x="80241" y="75988"/>
                  <a:pt x="80266" y="75977"/>
                  <a:pt x="80276" y="75947"/>
                </a:cubicBezTo>
                <a:cubicBezTo>
                  <a:pt x="81028" y="74012"/>
                  <a:pt x="81647" y="72022"/>
                  <a:pt x="82292" y="70060"/>
                </a:cubicBezTo>
                <a:cubicBezTo>
                  <a:pt x="82319" y="70409"/>
                  <a:pt x="82319" y="70759"/>
                  <a:pt x="82346" y="71108"/>
                </a:cubicBezTo>
                <a:cubicBezTo>
                  <a:pt x="81459" y="73420"/>
                  <a:pt x="80625" y="75732"/>
                  <a:pt x="79899" y="78071"/>
                </a:cubicBezTo>
                <a:cubicBezTo>
                  <a:pt x="79657" y="78824"/>
                  <a:pt x="79362" y="79603"/>
                  <a:pt x="79120" y="80383"/>
                </a:cubicBezTo>
                <a:cubicBezTo>
                  <a:pt x="78394" y="78313"/>
                  <a:pt x="79899" y="75248"/>
                  <a:pt x="80464" y="73259"/>
                </a:cubicBezTo>
                <a:lnTo>
                  <a:pt x="80491" y="73259"/>
                </a:lnTo>
                <a:cubicBezTo>
                  <a:pt x="81055" y="71269"/>
                  <a:pt x="81593" y="69280"/>
                  <a:pt x="82158" y="67291"/>
                </a:cubicBezTo>
                <a:close/>
                <a:moveTo>
                  <a:pt x="53311" y="72049"/>
                </a:moveTo>
                <a:lnTo>
                  <a:pt x="53311" y="72049"/>
                </a:lnTo>
                <a:cubicBezTo>
                  <a:pt x="53365" y="72237"/>
                  <a:pt x="53446" y="72452"/>
                  <a:pt x="53499" y="72667"/>
                </a:cubicBezTo>
                <a:lnTo>
                  <a:pt x="53472" y="72667"/>
                </a:lnTo>
                <a:cubicBezTo>
                  <a:pt x="54037" y="74603"/>
                  <a:pt x="54736" y="76512"/>
                  <a:pt x="55542" y="78367"/>
                </a:cubicBezTo>
                <a:cubicBezTo>
                  <a:pt x="55731" y="78743"/>
                  <a:pt x="56161" y="80141"/>
                  <a:pt x="56537" y="80491"/>
                </a:cubicBezTo>
                <a:cubicBezTo>
                  <a:pt x="56188" y="80168"/>
                  <a:pt x="55650" y="78985"/>
                  <a:pt x="55462" y="78609"/>
                </a:cubicBezTo>
                <a:cubicBezTo>
                  <a:pt x="55112" y="77937"/>
                  <a:pt x="54843" y="77238"/>
                  <a:pt x="54575" y="76512"/>
                </a:cubicBezTo>
                <a:cubicBezTo>
                  <a:pt x="54064" y="75060"/>
                  <a:pt x="53634" y="73554"/>
                  <a:pt x="53311" y="72049"/>
                </a:cubicBezTo>
                <a:close/>
                <a:moveTo>
                  <a:pt x="72775" y="78232"/>
                </a:moveTo>
                <a:lnTo>
                  <a:pt x="72963" y="78313"/>
                </a:lnTo>
                <a:cubicBezTo>
                  <a:pt x="73232" y="79039"/>
                  <a:pt x="73474" y="79792"/>
                  <a:pt x="73689" y="80544"/>
                </a:cubicBezTo>
                <a:cubicBezTo>
                  <a:pt x="73447" y="80195"/>
                  <a:pt x="73232" y="79899"/>
                  <a:pt x="73017" y="79550"/>
                </a:cubicBezTo>
                <a:cubicBezTo>
                  <a:pt x="72883" y="79227"/>
                  <a:pt x="72748" y="78904"/>
                  <a:pt x="72614" y="78582"/>
                </a:cubicBezTo>
                <a:lnTo>
                  <a:pt x="72775" y="78232"/>
                </a:lnTo>
                <a:close/>
                <a:moveTo>
                  <a:pt x="50219" y="70382"/>
                </a:moveTo>
                <a:cubicBezTo>
                  <a:pt x="50273" y="71296"/>
                  <a:pt x="50327" y="72210"/>
                  <a:pt x="50434" y="73097"/>
                </a:cubicBezTo>
                <a:cubicBezTo>
                  <a:pt x="50327" y="72721"/>
                  <a:pt x="50246" y="72345"/>
                  <a:pt x="50166" y="71968"/>
                </a:cubicBezTo>
                <a:cubicBezTo>
                  <a:pt x="50166" y="71941"/>
                  <a:pt x="50132" y="71928"/>
                  <a:pt x="50102" y="71928"/>
                </a:cubicBezTo>
                <a:cubicBezTo>
                  <a:pt x="50072" y="71928"/>
                  <a:pt x="50045" y="71941"/>
                  <a:pt x="50058" y="71968"/>
                </a:cubicBezTo>
                <a:cubicBezTo>
                  <a:pt x="50219" y="74899"/>
                  <a:pt x="50676" y="77775"/>
                  <a:pt x="51429" y="80598"/>
                </a:cubicBezTo>
                <a:cubicBezTo>
                  <a:pt x="50811" y="78501"/>
                  <a:pt x="50300" y="76377"/>
                  <a:pt x="49843" y="74253"/>
                </a:cubicBezTo>
                <a:lnTo>
                  <a:pt x="49843" y="74280"/>
                </a:lnTo>
                <a:cubicBezTo>
                  <a:pt x="49843" y="74241"/>
                  <a:pt x="49814" y="74216"/>
                  <a:pt x="49788" y="74216"/>
                </a:cubicBezTo>
                <a:cubicBezTo>
                  <a:pt x="49779" y="74216"/>
                  <a:pt x="49770" y="74219"/>
                  <a:pt x="49762" y="74227"/>
                </a:cubicBezTo>
                <a:lnTo>
                  <a:pt x="49762" y="74038"/>
                </a:lnTo>
                <a:cubicBezTo>
                  <a:pt x="49897" y="72802"/>
                  <a:pt x="50031" y="71592"/>
                  <a:pt x="50219" y="70382"/>
                </a:cubicBezTo>
                <a:close/>
                <a:moveTo>
                  <a:pt x="47773" y="74522"/>
                </a:moveTo>
                <a:lnTo>
                  <a:pt x="47773" y="74522"/>
                </a:lnTo>
                <a:cubicBezTo>
                  <a:pt x="47665" y="74926"/>
                  <a:pt x="47558" y="75302"/>
                  <a:pt x="47450" y="75705"/>
                </a:cubicBezTo>
                <a:cubicBezTo>
                  <a:pt x="46993" y="77157"/>
                  <a:pt x="46429" y="78555"/>
                  <a:pt x="45784" y="79926"/>
                </a:cubicBezTo>
                <a:cubicBezTo>
                  <a:pt x="45689" y="80132"/>
                  <a:pt x="45529" y="80625"/>
                  <a:pt x="45490" y="80625"/>
                </a:cubicBezTo>
                <a:cubicBezTo>
                  <a:pt x="45462" y="80625"/>
                  <a:pt x="45494" y="80383"/>
                  <a:pt x="45649" y="79630"/>
                </a:cubicBezTo>
                <a:cubicBezTo>
                  <a:pt x="45730" y="79281"/>
                  <a:pt x="45837" y="78931"/>
                  <a:pt x="45972" y="78609"/>
                </a:cubicBezTo>
                <a:cubicBezTo>
                  <a:pt x="46106" y="78286"/>
                  <a:pt x="46214" y="77910"/>
                  <a:pt x="46348" y="77560"/>
                </a:cubicBezTo>
                <a:cubicBezTo>
                  <a:pt x="46832" y="76565"/>
                  <a:pt x="47316" y="75544"/>
                  <a:pt x="47773" y="74522"/>
                </a:cubicBezTo>
                <a:close/>
                <a:moveTo>
                  <a:pt x="72963" y="77802"/>
                </a:moveTo>
                <a:cubicBezTo>
                  <a:pt x="73071" y="77990"/>
                  <a:pt x="73178" y="78179"/>
                  <a:pt x="73340" y="78367"/>
                </a:cubicBezTo>
                <a:lnTo>
                  <a:pt x="73340" y="78420"/>
                </a:lnTo>
                <a:cubicBezTo>
                  <a:pt x="73555" y="78689"/>
                  <a:pt x="73797" y="78958"/>
                  <a:pt x="74092" y="79173"/>
                </a:cubicBezTo>
                <a:cubicBezTo>
                  <a:pt x="74146" y="79388"/>
                  <a:pt x="74200" y="79630"/>
                  <a:pt x="74227" y="79872"/>
                </a:cubicBezTo>
                <a:cubicBezTo>
                  <a:pt x="74254" y="80007"/>
                  <a:pt x="74281" y="80168"/>
                  <a:pt x="74281" y="80302"/>
                </a:cubicBezTo>
                <a:lnTo>
                  <a:pt x="74066" y="81001"/>
                </a:lnTo>
                <a:cubicBezTo>
                  <a:pt x="74012" y="80733"/>
                  <a:pt x="73958" y="80464"/>
                  <a:pt x="73850" y="80195"/>
                </a:cubicBezTo>
                <a:cubicBezTo>
                  <a:pt x="73850" y="80181"/>
                  <a:pt x="73837" y="80175"/>
                  <a:pt x="73824" y="80175"/>
                </a:cubicBezTo>
                <a:cubicBezTo>
                  <a:pt x="73810" y="80175"/>
                  <a:pt x="73797" y="80181"/>
                  <a:pt x="73797" y="80195"/>
                </a:cubicBezTo>
                <a:cubicBezTo>
                  <a:pt x="73877" y="80410"/>
                  <a:pt x="73931" y="80625"/>
                  <a:pt x="73958" y="80867"/>
                </a:cubicBezTo>
                <a:cubicBezTo>
                  <a:pt x="73904" y="80786"/>
                  <a:pt x="73850" y="80733"/>
                  <a:pt x="73824" y="80652"/>
                </a:cubicBezTo>
                <a:cubicBezTo>
                  <a:pt x="73797" y="80491"/>
                  <a:pt x="73770" y="80329"/>
                  <a:pt x="73743" y="80249"/>
                </a:cubicBezTo>
                <a:lnTo>
                  <a:pt x="73716" y="80249"/>
                </a:lnTo>
                <a:cubicBezTo>
                  <a:pt x="73528" y="79603"/>
                  <a:pt x="73313" y="78931"/>
                  <a:pt x="73044" y="78313"/>
                </a:cubicBezTo>
                <a:lnTo>
                  <a:pt x="73044" y="78313"/>
                </a:lnTo>
                <a:cubicBezTo>
                  <a:pt x="73151" y="78340"/>
                  <a:pt x="73259" y="78394"/>
                  <a:pt x="73340" y="78420"/>
                </a:cubicBezTo>
                <a:cubicBezTo>
                  <a:pt x="73232" y="78367"/>
                  <a:pt x="73125" y="78340"/>
                  <a:pt x="73044" y="78286"/>
                </a:cubicBezTo>
                <a:cubicBezTo>
                  <a:pt x="72990" y="78179"/>
                  <a:pt x="72936" y="78071"/>
                  <a:pt x="72910" y="77937"/>
                </a:cubicBezTo>
                <a:lnTo>
                  <a:pt x="72963" y="77802"/>
                </a:lnTo>
                <a:close/>
                <a:moveTo>
                  <a:pt x="73824" y="80894"/>
                </a:moveTo>
                <a:lnTo>
                  <a:pt x="73958" y="81028"/>
                </a:lnTo>
                <a:lnTo>
                  <a:pt x="73958" y="81216"/>
                </a:lnTo>
                <a:lnTo>
                  <a:pt x="73931" y="81324"/>
                </a:lnTo>
                <a:cubicBezTo>
                  <a:pt x="73877" y="81190"/>
                  <a:pt x="73850" y="81055"/>
                  <a:pt x="73824" y="80894"/>
                </a:cubicBezTo>
                <a:close/>
                <a:moveTo>
                  <a:pt x="96514" y="66376"/>
                </a:moveTo>
                <a:cubicBezTo>
                  <a:pt x="96756" y="66995"/>
                  <a:pt x="96998" y="67586"/>
                  <a:pt x="97213" y="68205"/>
                </a:cubicBezTo>
                <a:cubicBezTo>
                  <a:pt x="97229" y="68606"/>
                  <a:pt x="97249" y="69007"/>
                  <a:pt x="97273" y="69407"/>
                </a:cubicBezTo>
                <a:lnTo>
                  <a:pt x="97273" y="69407"/>
                </a:lnTo>
                <a:cubicBezTo>
                  <a:pt x="97259" y="69073"/>
                  <a:pt x="97256" y="68743"/>
                  <a:pt x="97266" y="68420"/>
                </a:cubicBezTo>
                <a:lnTo>
                  <a:pt x="97266" y="68420"/>
                </a:lnTo>
                <a:lnTo>
                  <a:pt x="97266" y="68447"/>
                </a:lnTo>
                <a:cubicBezTo>
                  <a:pt x="97266" y="70167"/>
                  <a:pt x="97643" y="72130"/>
                  <a:pt x="97831" y="73877"/>
                </a:cubicBezTo>
                <a:cubicBezTo>
                  <a:pt x="97639" y="72724"/>
                  <a:pt x="97435" y="71504"/>
                  <a:pt x="97331" y="70311"/>
                </a:cubicBezTo>
                <a:lnTo>
                  <a:pt x="97331" y="70311"/>
                </a:lnTo>
                <a:cubicBezTo>
                  <a:pt x="97464" y="72179"/>
                  <a:pt x="97672" y="74036"/>
                  <a:pt x="97965" y="75893"/>
                </a:cubicBezTo>
                <a:cubicBezTo>
                  <a:pt x="98019" y="76834"/>
                  <a:pt x="98073" y="77775"/>
                  <a:pt x="98100" y="78716"/>
                </a:cubicBezTo>
                <a:cubicBezTo>
                  <a:pt x="98127" y="79469"/>
                  <a:pt x="98369" y="80786"/>
                  <a:pt x="98207" y="81431"/>
                </a:cubicBezTo>
                <a:lnTo>
                  <a:pt x="98207" y="81405"/>
                </a:lnTo>
                <a:cubicBezTo>
                  <a:pt x="98315" y="81001"/>
                  <a:pt x="97885" y="79980"/>
                  <a:pt x="97804" y="79576"/>
                </a:cubicBezTo>
                <a:cubicBezTo>
                  <a:pt x="97670" y="78958"/>
                  <a:pt x="97562" y="78340"/>
                  <a:pt x="97455" y="77695"/>
                </a:cubicBezTo>
                <a:cubicBezTo>
                  <a:pt x="97347" y="77076"/>
                  <a:pt x="97240" y="76485"/>
                  <a:pt x="97159" y="75893"/>
                </a:cubicBezTo>
                <a:cubicBezTo>
                  <a:pt x="97132" y="73339"/>
                  <a:pt x="96944" y="70812"/>
                  <a:pt x="96675" y="68312"/>
                </a:cubicBezTo>
                <a:cubicBezTo>
                  <a:pt x="96662" y="68258"/>
                  <a:pt x="96621" y="68231"/>
                  <a:pt x="96584" y="68231"/>
                </a:cubicBezTo>
                <a:cubicBezTo>
                  <a:pt x="96547" y="68231"/>
                  <a:pt x="96514" y="68258"/>
                  <a:pt x="96514" y="68312"/>
                </a:cubicBezTo>
                <a:cubicBezTo>
                  <a:pt x="96487" y="70866"/>
                  <a:pt x="96648" y="73420"/>
                  <a:pt x="96998" y="75947"/>
                </a:cubicBezTo>
                <a:lnTo>
                  <a:pt x="96998" y="76888"/>
                </a:lnTo>
                <a:cubicBezTo>
                  <a:pt x="96998" y="77399"/>
                  <a:pt x="96648" y="79173"/>
                  <a:pt x="96890" y="79550"/>
                </a:cubicBezTo>
                <a:cubicBezTo>
                  <a:pt x="96675" y="79227"/>
                  <a:pt x="96594" y="77614"/>
                  <a:pt x="96514" y="77049"/>
                </a:cubicBezTo>
                <a:cubicBezTo>
                  <a:pt x="96352" y="75947"/>
                  <a:pt x="96245" y="74845"/>
                  <a:pt x="96191" y="73716"/>
                </a:cubicBezTo>
                <a:lnTo>
                  <a:pt x="96514" y="66376"/>
                </a:lnTo>
                <a:close/>
                <a:moveTo>
                  <a:pt x="46751" y="79576"/>
                </a:moveTo>
                <a:cubicBezTo>
                  <a:pt x="46725" y="79738"/>
                  <a:pt x="46671" y="79899"/>
                  <a:pt x="46644" y="80087"/>
                </a:cubicBezTo>
                <a:lnTo>
                  <a:pt x="46509" y="80544"/>
                </a:lnTo>
                <a:cubicBezTo>
                  <a:pt x="46429" y="80867"/>
                  <a:pt x="46321" y="81216"/>
                  <a:pt x="46214" y="81566"/>
                </a:cubicBezTo>
                <a:cubicBezTo>
                  <a:pt x="46348" y="80921"/>
                  <a:pt x="46617" y="80060"/>
                  <a:pt x="46751" y="79576"/>
                </a:cubicBezTo>
                <a:close/>
                <a:moveTo>
                  <a:pt x="49736" y="74630"/>
                </a:moveTo>
                <a:cubicBezTo>
                  <a:pt x="50004" y="76969"/>
                  <a:pt x="50408" y="79308"/>
                  <a:pt x="50972" y="81593"/>
                </a:cubicBezTo>
                <a:cubicBezTo>
                  <a:pt x="50488" y="80141"/>
                  <a:pt x="50004" y="78662"/>
                  <a:pt x="49520" y="77211"/>
                </a:cubicBezTo>
                <a:cubicBezTo>
                  <a:pt x="49574" y="76350"/>
                  <a:pt x="49655" y="75490"/>
                  <a:pt x="49736" y="74630"/>
                </a:cubicBezTo>
                <a:close/>
                <a:moveTo>
                  <a:pt x="73286" y="80222"/>
                </a:moveTo>
                <a:lnTo>
                  <a:pt x="73286" y="80222"/>
                </a:lnTo>
                <a:cubicBezTo>
                  <a:pt x="73420" y="80437"/>
                  <a:pt x="73582" y="80625"/>
                  <a:pt x="73770" y="80813"/>
                </a:cubicBezTo>
                <a:cubicBezTo>
                  <a:pt x="73824" y="81001"/>
                  <a:pt x="73877" y="81190"/>
                  <a:pt x="73904" y="81405"/>
                </a:cubicBezTo>
                <a:lnTo>
                  <a:pt x="73824" y="81620"/>
                </a:lnTo>
                <a:cubicBezTo>
                  <a:pt x="73635" y="81163"/>
                  <a:pt x="73474" y="80679"/>
                  <a:pt x="73286" y="80222"/>
                </a:cubicBezTo>
                <a:close/>
                <a:moveTo>
                  <a:pt x="50569" y="71888"/>
                </a:moveTo>
                <a:cubicBezTo>
                  <a:pt x="50918" y="74119"/>
                  <a:pt x="51429" y="76324"/>
                  <a:pt x="52101" y="78501"/>
                </a:cubicBezTo>
                <a:cubicBezTo>
                  <a:pt x="52384" y="79440"/>
                  <a:pt x="52630" y="80601"/>
                  <a:pt x="52996" y="81706"/>
                </a:cubicBezTo>
                <a:lnTo>
                  <a:pt x="52996" y="81706"/>
                </a:lnTo>
                <a:cubicBezTo>
                  <a:pt x="52142" y="79271"/>
                  <a:pt x="51398" y="76797"/>
                  <a:pt x="50757" y="74280"/>
                </a:cubicBezTo>
                <a:lnTo>
                  <a:pt x="50757" y="74173"/>
                </a:lnTo>
                <a:cubicBezTo>
                  <a:pt x="50703" y="73554"/>
                  <a:pt x="50623" y="72936"/>
                  <a:pt x="50569" y="72318"/>
                </a:cubicBezTo>
                <a:lnTo>
                  <a:pt x="50569" y="71888"/>
                </a:lnTo>
                <a:close/>
                <a:moveTo>
                  <a:pt x="72318" y="79227"/>
                </a:moveTo>
                <a:cubicBezTo>
                  <a:pt x="72694" y="80087"/>
                  <a:pt x="72963" y="80974"/>
                  <a:pt x="73125" y="81889"/>
                </a:cubicBezTo>
                <a:lnTo>
                  <a:pt x="73125" y="81942"/>
                </a:lnTo>
                <a:cubicBezTo>
                  <a:pt x="72748" y="81297"/>
                  <a:pt x="72345" y="80679"/>
                  <a:pt x="71915" y="80060"/>
                </a:cubicBezTo>
                <a:cubicBezTo>
                  <a:pt x="72049" y="79792"/>
                  <a:pt x="72184" y="79523"/>
                  <a:pt x="72318" y="79227"/>
                </a:cubicBezTo>
                <a:close/>
                <a:moveTo>
                  <a:pt x="53580" y="79119"/>
                </a:moveTo>
                <a:cubicBezTo>
                  <a:pt x="53768" y="79738"/>
                  <a:pt x="53983" y="80383"/>
                  <a:pt x="54198" y="81001"/>
                </a:cubicBezTo>
                <a:cubicBezTo>
                  <a:pt x="54360" y="81431"/>
                  <a:pt x="54494" y="81889"/>
                  <a:pt x="54628" y="82346"/>
                </a:cubicBezTo>
                <a:cubicBezTo>
                  <a:pt x="54521" y="82023"/>
                  <a:pt x="54413" y="81700"/>
                  <a:pt x="54306" y="81405"/>
                </a:cubicBezTo>
                <a:cubicBezTo>
                  <a:pt x="54010" y="80652"/>
                  <a:pt x="53768" y="79899"/>
                  <a:pt x="53580" y="79119"/>
                </a:cubicBezTo>
                <a:close/>
                <a:moveTo>
                  <a:pt x="82373" y="71726"/>
                </a:moveTo>
                <a:cubicBezTo>
                  <a:pt x="82373" y="71888"/>
                  <a:pt x="82373" y="72049"/>
                  <a:pt x="82373" y="72237"/>
                </a:cubicBezTo>
                <a:cubicBezTo>
                  <a:pt x="82373" y="72264"/>
                  <a:pt x="82346" y="72264"/>
                  <a:pt x="82319" y="72291"/>
                </a:cubicBezTo>
                <a:lnTo>
                  <a:pt x="82346" y="72291"/>
                </a:lnTo>
                <a:cubicBezTo>
                  <a:pt x="81862" y="73635"/>
                  <a:pt x="81432" y="74979"/>
                  <a:pt x="81028" y="76324"/>
                </a:cubicBezTo>
                <a:cubicBezTo>
                  <a:pt x="80545" y="77748"/>
                  <a:pt x="80168" y="79200"/>
                  <a:pt x="79738" y="80625"/>
                </a:cubicBezTo>
                <a:cubicBezTo>
                  <a:pt x="79657" y="80867"/>
                  <a:pt x="79415" y="82211"/>
                  <a:pt x="79200" y="82372"/>
                </a:cubicBezTo>
                <a:cubicBezTo>
                  <a:pt x="79147" y="81781"/>
                  <a:pt x="79200" y="81163"/>
                  <a:pt x="79415" y="80598"/>
                </a:cubicBezTo>
                <a:cubicBezTo>
                  <a:pt x="79469" y="80437"/>
                  <a:pt x="79523" y="80275"/>
                  <a:pt x="79577" y="80087"/>
                </a:cubicBezTo>
                <a:cubicBezTo>
                  <a:pt x="79590" y="80128"/>
                  <a:pt x="79617" y="80148"/>
                  <a:pt x="79644" y="80148"/>
                </a:cubicBezTo>
                <a:cubicBezTo>
                  <a:pt x="79671" y="80148"/>
                  <a:pt x="79698" y="80128"/>
                  <a:pt x="79711" y="80087"/>
                </a:cubicBezTo>
                <a:cubicBezTo>
                  <a:pt x="80034" y="79093"/>
                  <a:pt x="80383" y="78071"/>
                  <a:pt x="80625" y="77076"/>
                </a:cubicBezTo>
                <a:cubicBezTo>
                  <a:pt x="80625" y="77032"/>
                  <a:pt x="80589" y="76988"/>
                  <a:pt x="80547" y="76988"/>
                </a:cubicBezTo>
                <a:cubicBezTo>
                  <a:pt x="80537" y="76988"/>
                  <a:pt x="80528" y="76991"/>
                  <a:pt x="80518" y="76996"/>
                </a:cubicBezTo>
                <a:cubicBezTo>
                  <a:pt x="81082" y="75221"/>
                  <a:pt x="81701" y="73474"/>
                  <a:pt x="82373" y="71726"/>
                </a:cubicBezTo>
                <a:close/>
                <a:moveTo>
                  <a:pt x="98234" y="71296"/>
                </a:moveTo>
                <a:lnTo>
                  <a:pt x="98234" y="71296"/>
                </a:lnTo>
                <a:cubicBezTo>
                  <a:pt x="99041" y="73823"/>
                  <a:pt x="99767" y="76350"/>
                  <a:pt x="100466" y="78904"/>
                </a:cubicBezTo>
                <a:cubicBezTo>
                  <a:pt x="100492" y="78985"/>
                  <a:pt x="100492" y="79066"/>
                  <a:pt x="100492" y="79119"/>
                </a:cubicBezTo>
                <a:cubicBezTo>
                  <a:pt x="100492" y="79254"/>
                  <a:pt x="100492" y="79388"/>
                  <a:pt x="100519" y="79523"/>
                </a:cubicBezTo>
                <a:cubicBezTo>
                  <a:pt x="100600" y="80759"/>
                  <a:pt x="100708" y="82453"/>
                  <a:pt x="100600" y="82480"/>
                </a:cubicBezTo>
                <a:cubicBezTo>
                  <a:pt x="100599" y="82480"/>
                  <a:pt x="100597" y="82481"/>
                  <a:pt x="100596" y="82481"/>
                </a:cubicBezTo>
                <a:cubicBezTo>
                  <a:pt x="100423" y="82481"/>
                  <a:pt x="99524" y="79465"/>
                  <a:pt x="99417" y="78958"/>
                </a:cubicBezTo>
                <a:cubicBezTo>
                  <a:pt x="99014" y="77291"/>
                  <a:pt x="98718" y="75598"/>
                  <a:pt x="98530" y="73877"/>
                </a:cubicBezTo>
                <a:cubicBezTo>
                  <a:pt x="98530" y="73313"/>
                  <a:pt x="98449" y="72748"/>
                  <a:pt x="98342" y="72210"/>
                </a:cubicBezTo>
                <a:cubicBezTo>
                  <a:pt x="98288" y="71915"/>
                  <a:pt x="98261" y="71619"/>
                  <a:pt x="98234" y="71296"/>
                </a:cubicBezTo>
                <a:close/>
                <a:moveTo>
                  <a:pt x="52209" y="70920"/>
                </a:moveTo>
                <a:lnTo>
                  <a:pt x="52209" y="70920"/>
                </a:lnTo>
                <a:cubicBezTo>
                  <a:pt x="52451" y="71888"/>
                  <a:pt x="52720" y="72909"/>
                  <a:pt x="52988" y="73904"/>
                </a:cubicBezTo>
                <a:cubicBezTo>
                  <a:pt x="53553" y="75867"/>
                  <a:pt x="54198" y="77802"/>
                  <a:pt x="54924" y="79738"/>
                </a:cubicBezTo>
                <a:cubicBezTo>
                  <a:pt x="55139" y="80302"/>
                  <a:pt x="55354" y="80894"/>
                  <a:pt x="55596" y="81458"/>
                </a:cubicBezTo>
                <a:cubicBezTo>
                  <a:pt x="55656" y="81618"/>
                  <a:pt x="56173" y="82544"/>
                  <a:pt x="56120" y="82544"/>
                </a:cubicBezTo>
                <a:cubicBezTo>
                  <a:pt x="56102" y="82544"/>
                  <a:pt x="56013" y="82430"/>
                  <a:pt x="55811" y="82130"/>
                </a:cubicBezTo>
                <a:cubicBezTo>
                  <a:pt x="55059" y="81001"/>
                  <a:pt x="54467" y="79765"/>
                  <a:pt x="53983" y="78501"/>
                </a:cubicBezTo>
                <a:cubicBezTo>
                  <a:pt x="53069" y="76055"/>
                  <a:pt x="52478" y="73501"/>
                  <a:pt x="52209" y="70920"/>
                </a:cubicBezTo>
                <a:close/>
                <a:moveTo>
                  <a:pt x="72479" y="78904"/>
                </a:moveTo>
                <a:cubicBezTo>
                  <a:pt x="72668" y="79254"/>
                  <a:pt x="72856" y="79603"/>
                  <a:pt x="73098" y="79953"/>
                </a:cubicBezTo>
                <a:lnTo>
                  <a:pt x="73098" y="80007"/>
                </a:lnTo>
                <a:cubicBezTo>
                  <a:pt x="73340" y="80571"/>
                  <a:pt x="73555" y="81136"/>
                  <a:pt x="73824" y="81727"/>
                </a:cubicBezTo>
                <a:cubicBezTo>
                  <a:pt x="73689" y="82104"/>
                  <a:pt x="73528" y="82480"/>
                  <a:pt x="73393" y="82856"/>
                </a:cubicBezTo>
                <a:cubicBezTo>
                  <a:pt x="73393" y="82722"/>
                  <a:pt x="73367" y="82614"/>
                  <a:pt x="73367" y="82480"/>
                </a:cubicBezTo>
                <a:lnTo>
                  <a:pt x="73367" y="82480"/>
                </a:lnTo>
                <a:cubicBezTo>
                  <a:pt x="73374" y="82488"/>
                  <a:pt x="73382" y="82491"/>
                  <a:pt x="73389" y="82491"/>
                </a:cubicBezTo>
                <a:cubicBezTo>
                  <a:pt x="73405" y="82491"/>
                  <a:pt x="73412" y="82472"/>
                  <a:pt x="73393" y="82453"/>
                </a:cubicBezTo>
                <a:cubicBezTo>
                  <a:pt x="73393" y="82426"/>
                  <a:pt x="73367" y="82372"/>
                  <a:pt x="73340" y="82346"/>
                </a:cubicBezTo>
                <a:cubicBezTo>
                  <a:pt x="73205" y="81216"/>
                  <a:pt x="72883" y="80141"/>
                  <a:pt x="72372" y="79146"/>
                </a:cubicBezTo>
                <a:cubicBezTo>
                  <a:pt x="72399" y="79066"/>
                  <a:pt x="72426" y="78985"/>
                  <a:pt x="72479" y="78904"/>
                </a:cubicBezTo>
                <a:close/>
                <a:moveTo>
                  <a:pt x="48203" y="75248"/>
                </a:moveTo>
                <a:lnTo>
                  <a:pt x="48203" y="75248"/>
                </a:lnTo>
                <a:cubicBezTo>
                  <a:pt x="48149" y="75786"/>
                  <a:pt x="48069" y="76324"/>
                  <a:pt x="48015" y="76861"/>
                </a:cubicBezTo>
                <a:cubicBezTo>
                  <a:pt x="47692" y="78904"/>
                  <a:pt x="47316" y="80948"/>
                  <a:pt x="46859" y="82991"/>
                </a:cubicBezTo>
                <a:cubicBezTo>
                  <a:pt x="46805" y="81593"/>
                  <a:pt x="47074" y="80195"/>
                  <a:pt x="47316" y="78851"/>
                </a:cubicBezTo>
                <a:cubicBezTo>
                  <a:pt x="47397" y="78474"/>
                  <a:pt x="47477" y="78098"/>
                  <a:pt x="47531" y="77722"/>
                </a:cubicBezTo>
                <a:cubicBezTo>
                  <a:pt x="47773" y="76888"/>
                  <a:pt x="47988" y="76082"/>
                  <a:pt x="48203" y="75248"/>
                </a:cubicBezTo>
                <a:close/>
                <a:moveTo>
                  <a:pt x="50252" y="72601"/>
                </a:moveTo>
                <a:cubicBezTo>
                  <a:pt x="50307" y="72601"/>
                  <a:pt x="50458" y="73615"/>
                  <a:pt x="50515" y="73823"/>
                </a:cubicBezTo>
                <a:lnTo>
                  <a:pt x="50542" y="73904"/>
                </a:lnTo>
                <a:cubicBezTo>
                  <a:pt x="50784" y="75974"/>
                  <a:pt x="51133" y="78044"/>
                  <a:pt x="51617" y="80060"/>
                </a:cubicBezTo>
                <a:cubicBezTo>
                  <a:pt x="51832" y="81028"/>
                  <a:pt x="52048" y="82238"/>
                  <a:pt x="52397" y="83421"/>
                </a:cubicBezTo>
                <a:cubicBezTo>
                  <a:pt x="52316" y="83206"/>
                  <a:pt x="52236" y="82991"/>
                  <a:pt x="52155" y="82776"/>
                </a:cubicBezTo>
                <a:cubicBezTo>
                  <a:pt x="52048" y="82319"/>
                  <a:pt x="51913" y="81862"/>
                  <a:pt x="51806" y="81431"/>
                </a:cubicBezTo>
                <a:cubicBezTo>
                  <a:pt x="51187" y="79173"/>
                  <a:pt x="50703" y="76861"/>
                  <a:pt x="50381" y="74522"/>
                </a:cubicBezTo>
                <a:cubicBezTo>
                  <a:pt x="50327" y="74119"/>
                  <a:pt x="50273" y="73689"/>
                  <a:pt x="50246" y="73259"/>
                </a:cubicBezTo>
                <a:cubicBezTo>
                  <a:pt x="50223" y="72777"/>
                  <a:pt x="50229" y="72601"/>
                  <a:pt x="50252" y="72601"/>
                </a:cubicBezTo>
                <a:close/>
                <a:moveTo>
                  <a:pt x="51125" y="70026"/>
                </a:moveTo>
                <a:lnTo>
                  <a:pt x="51125" y="70026"/>
                </a:lnTo>
                <a:cubicBezTo>
                  <a:pt x="51189" y="70359"/>
                  <a:pt x="51246" y="70650"/>
                  <a:pt x="51268" y="70759"/>
                </a:cubicBezTo>
                <a:lnTo>
                  <a:pt x="51295" y="70759"/>
                </a:lnTo>
                <a:cubicBezTo>
                  <a:pt x="51564" y="71915"/>
                  <a:pt x="51832" y="73071"/>
                  <a:pt x="52155" y="74200"/>
                </a:cubicBezTo>
                <a:cubicBezTo>
                  <a:pt x="52263" y="74603"/>
                  <a:pt x="52370" y="75006"/>
                  <a:pt x="52478" y="75409"/>
                </a:cubicBezTo>
                <a:cubicBezTo>
                  <a:pt x="52962" y="77963"/>
                  <a:pt x="53338" y="80679"/>
                  <a:pt x="54709" y="82883"/>
                </a:cubicBezTo>
                <a:cubicBezTo>
                  <a:pt x="54682" y="82937"/>
                  <a:pt x="54655" y="82991"/>
                  <a:pt x="54682" y="83045"/>
                </a:cubicBezTo>
                <a:cubicBezTo>
                  <a:pt x="54755" y="83262"/>
                  <a:pt x="54803" y="83386"/>
                  <a:pt x="54820" y="83427"/>
                </a:cubicBezTo>
                <a:lnTo>
                  <a:pt x="54820" y="83427"/>
                </a:lnTo>
                <a:cubicBezTo>
                  <a:pt x="54788" y="83354"/>
                  <a:pt x="54640" y="83032"/>
                  <a:pt x="54333" y="82534"/>
                </a:cubicBezTo>
                <a:cubicBezTo>
                  <a:pt x="54064" y="82050"/>
                  <a:pt x="53849" y="81593"/>
                  <a:pt x="53661" y="81082"/>
                </a:cubicBezTo>
                <a:cubicBezTo>
                  <a:pt x="53230" y="79792"/>
                  <a:pt x="52854" y="78474"/>
                  <a:pt x="52558" y="77130"/>
                </a:cubicBezTo>
                <a:cubicBezTo>
                  <a:pt x="52289" y="76055"/>
                  <a:pt x="52021" y="74979"/>
                  <a:pt x="51779" y="73904"/>
                </a:cubicBezTo>
                <a:cubicBezTo>
                  <a:pt x="51473" y="72616"/>
                  <a:pt x="51327" y="71328"/>
                  <a:pt x="51125" y="70026"/>
                </a:cubicBezTo>
                <a:close/>
                <a:moveTo>
                  <a:pt x="71861" y="80195"/>
                </a:moveTo>
                <a:cubicBezTo>
                  <a:pt x="72318" y="80813"/>
                  <a:pt x="72748" y="81485"/>
                  <a:pt x="73178" y="82157"/>
                </a:cubicBezTo>
                <a:lnTo>
                  <a:pt x="73178" y="82211"/>
                </a:lnTo>
                <a:cubicBezTo>
                  <a:pt x="73232" y="82507"/>
                  <a:pt x="73259" y="82803"/>
                  <a:pt x="73286" y="83098"/>
                </a:cubicBezTo>
                <a:cubicBezTo>
                  <a:pt x="73178" y="83421"/>
                  <a:pt x="73044" y="83744"/>
                  <a:pt x="72910" y="84039"/>
                </a:cubicBezTo>
                <a:cubicBezTo>
                  <a:pt x="72479" y="83045"/>
                  <a:pt x="71942" y="82023"/>
                  <a:pt x="71431" y="81055"/>
                </a:cubicBezTo>
                <a:cubicBezTo>
                  <a:pt x="71565" y="80786"/>
                  <a:pt x="71727" y="80491"/>
                  <a:pt x="71861" y="80195"/>
                </a:cubicBezTo>
                <a:close/>
                <a:moveTo>
                  <a:pt x="48338" y="77264"/>
                </a:moveTo>
                <a:lnTo>
                  <a:pt x="48338" y="77506"/>
                </a:lnTo>
                <a:cubicBezTo>
                  <a:pt x="47988" y="79711"/>
                  <a:pt x="48364" y="81942"/>
                  <a:pt x="47934" y="84147"/>
                </a:cubicBezTo>
                <a:cubicBezTo>
                  <a:pt x="47934" y="81996"/>
                  <a:pt x="48042" y="79872"/>
                  <a:pt x="48284" y="77748"/>
                </a:cubicBezTo>
                <a:cubicBezTo>
                  <a:pt x="48284" y="77587"/>
                  <a:pt x="48311" y="77426"/>
                  <a:pt x="48338" y="77264"/>
                </a:cubicBezTo>
                <a:close/>
                <a:moveTo>
                  <a:pt x="82776" y="70624"/>
                </a:moveTo>
                <a:lnTo>
                  <a:pt x="84954" y="75517"/>
                </a:lnTo>
                <a:cubicBezTo>
                  <a:pt x="85088" y="75813"/>
                  <a:pt x="85222" y="76135"/>
                  <a:pt x="85384" y="76458"/>
                </a:cubicBezTo>
                <a:cubicBezTo>
                  <a:pt x="85798" y="77596"/>
                  <a:pt x="86212" y="78760"/>
                  <a:pt x="86602" y="79900"/>
                </a:cubicBezTo>
                <a:lnTo>
                  <a:pt x="86602" y="79900"/>
                </a:lnTo>
                <a:cubicBezTo>
                  <a:pt x="86174" y="79106"/>
                  <a:pt x="85792" y="78267"/>
                  <a:pt x="85411" y="77453"/>
                </a:cubicBezTo>
                <a:cubicBezTo>
                  <a:pt x="84792" y="75517"/>
                  <a:pt x="84066" y="73608"/>
                  <a:pt x="83233" y="71726"/>
                </a:cubicBezTo>
                <a:cubicBezTo>
                  <a:pt x="83203" y="71666"/>
                  <a:pt x="83143" y="71640"/>
                  <a:pt x="83081" y="71640"/>
                </a:cubicBezTo>
                <a:cubicBezTo>
                  <a:pt x="82977" y="71640"/>
                  <a:pt x="82867" y="71716"/>
                  <a:pt x="82883" y="71834"/>
                </a:cubicBezTo>
                <a:cubicBezTo>
                  <a:pt x="83529" y="73823"/>
                  <a:pt x="84281" y="75759"/>
                  <a:pt x="85142" y="77668"/>
                </a:cubicBezTo>
                <a:cubicBezTo>
                  <a:pt x="85518" y="78824"/>
                  <a:pt x="85868" y="80007"/>
                  <a:pt x="86163" y="81190"/>
                </a:cubicBezTo>
                <a:cubicBezTo>
                  <a:pt x="86163" y="81190"/>
                  <a:pt x="86271" y="81485"/>
                  <a:pt x="86378" y="81781"/>
                </a:cubicBezTo>
                <a:cubicBezTo>
                  <a:pt x="86190" y="81458"/>
                  <a:pt x="85948" y="81109"/>
                  <a:pt x="85868" y="80921"/>
                </a:cubicBezTo>
                <a:cubicBezTo>
                  <a:pt x="85545" y="80249"/>
                  <a:pt x="85276" y="79550"/>
                  <a:pt x="85034" y="78851"/>
                </a:cubicBezTo>
                <a:cubicBezTo>
                  <a:pt x="84470" y="76942"/>
                  <a:pt x="83851" y="75060"/>
                  <a:pt x="83206" y="73178"/>
                </a:cubicBezTo>
                <a:cubicBezTo>
                  <a:pt x="83186" y="73109"/>
                  <a:pt x="83130" y="73080"/>
                  <a:pt x="83070" y="73080"/>
                </a:cubicBezTo>
                <a:cubicBezTo>
                  <a:pt x="82966" y="73080"/>
                  <a:pt x="82849" y="73167"/>
                  <a:pt x="82883" y="73286"/>
                </a:cubicBezTo>
                <a:cubicBezTo>
                  <a:pt x="83125" y="74012"/>
                  <a:pt x="85868" y="83528"/>
                  <a:pt x="85814" y="83528"/>
                </a:cubicBezTo>
                <a:lnTo>
                  <a:pt x="85760" y="83528"/>
                </a:lnTo>
                <a:cubicBezTo>
                  <a:pt x="85330" y="81862"/>
                  <a:pt x="84873" y="80222"/>
                  <a:pt x="84362" y="78582"/>
                </a:cubicBezTo>
                <a:cubicBezTo>
                  <a:pt x="84120" y="77453"/>
                  <a:pt x="83771" y="76377"/>
                  <a:pt x="83287" y="75329"/>
                </a:cubicBezTo>
                <a:cubicBezTo>
                  <a:pt x="83251" y="75257"/>
                  <a:pt x="83194" y="75227"/>
                  <a:pt x="83136" y="75227"/>
                </a:cubicBezTo>
                <a:cubicBezTo>
                  <a:pt x="83021" y="75227"/>
                  <a:pt x="82901" y="75347"/>
                  <a:pt x="82937" y="75490"/>
                </a:cubicBezTo>
                <a:cubicBezTo>
                  <a:pt x="83341" y="76673"/>
                  <a:pt x="83717" y="77856"/>
                  <a:pt x="84093" y="79039"/>
                </a:cubicBezTo>
                <a:cubicBezTo>
                  <a:pt x="84335" y="80356"/>
                  <a:pt x="84712" y="81647"/>
                  <a:pt x="85222" y="82910"/>
                </a:cubicBezTo>
                <a:cubicBezTo>
                  <a:pt x="85303" y="83152"/>
                  <a:pt x="85357" y="83421"/>
                  <a:pt x="85437" y="83663"/>
                </a:cubicBezTo>
                <a:cubicBezTo>
                  <a:pt x="84497" y="81727"/>
                  <a:pt x="83959" y="79630"/>
                  <a:pt x="83475" y="77533"/>
                </a:cubicBezTo>
                <a:cubicBezTo>
                  <a:pt x="83451" y="77439"/>
                  <a:pt x="83376" y="77396"/>
                  <a:pt x="83301" y="77396"/>
                </a:cubicBezTo>
                <a:cubicBezTo>
                  <a:pt x="83205" y="77396"/>
                  <a:pt x="83110" y="77466"/>
                  <a:pt x="83125" y="77587"/>
                </a:cubicBezTo>
                <a:cubicBezTo>
                  <a:pt x="83609" y="79792"/>
                  <a:pt x="84039" y="81969"/>
                  <a:pt x="84523" y="84174"/>
                </a:cubicBezTo>
                <a:cubicBezTo>
                  <a:pt x="84550" y="84254"/>
                  <a:pt x="84550" y="84335"/>
                  <a:pt x="84577" y="84416"/>
                </a:cubicBezTo>
                <a:cubicBezTo>
                  <a:pt x="84335" y="83770"/>
                  <a:pt x="84147" y="83125"/>
                  <a:pt x="84013" y="82453"/>
                </a:cubicBezTo>
                <a:cubicBezTo>
                  <a:pt x="83999" y="82372"/>
                  <a:pt x="83932" y="82332"/>
                  <a:pt x="83868" y="82332"/>
                </a:cubicBezTo>
                <a:cubicBezTo>
                  <a:pt x="83804" y="82332"/>
                  <a:pt x="83744" y="82372"/>
                  <a:pt x="83744" y="82453"/>
                </a:cubicBezTo>
                <a:cubicBezTo>
                  <a:pt x="83744" y="82614"/>
                  <a:pt x="83744" y="82749"/>
                  <a:pt x="83744" y="82883"/>
                </a:cubicBezTo>
                <a:cubicBezTo>
                  <a:pt x="83529" y="81727"/>
                  <a:pt x="83287" y="80544"/>
                  <a:pt x="83072" y="79388"/>
                </a:cubicBezTo>
                <a:lnTo>
                  <a:pt x="83072" y="77641"/>
                </a:lnTo>
                <a:cubicBezTo>
                  <a:pt x="83072" y="77553"/>
                  <a:pt x="82982" y="77465"/>
                  <a:pt x="82891" y="77465"/>
                </a:cubicBezTo>
                <a:cubicBezTo>
                  <a:pt x="82870" y="77465"/>
                  <a:pt x="82849" y="77470"/>
                  <a:pt x="82830" y="77480"/>
                </a:cubicBezTo>
                <a:cubicBezTo>
                  <a:pt x="82883" y="75194"/>
                  <a:pt x="82857" y="72909"/>
                  <a:pt x="82776" y="70624"/>
                </a:cubicBezTo>
                <a:close/>
                <a:moveTo>
                  <a:pt x="49578" y="79338"/>
                </a:moveTo>
                <a:cubicBezTo>
                  <a:pt x="49631" y="79338"/>
                  <a:pt x="49716" y="79384"/>
                  <a:pt x="49843" y="79496"/>
                </a:cubicBezTo>
                <a:cubicBezTo>
                  <a:pt x="50139" y="80867"/>
                  <a:pt x="50434" y="82211"/>
                  <a:pt x="50730" y="83582"/>
                </a:cubicBezTo>
                <a:cubicBezTo>
                  <a:pt x="50811" y="83878"/>
                  <a:pt x="50865" y="84174"/>
                  <a:pt x="50918" y="84496"/>
                </a:cubicBezTo>
                <a:cubicBezTo>
                  <a:pt x="50408" y="83179"/>
                  <a:pt x="50031" y="81808"/>
                  <a:pt x="49736" y="80437"/>
                </a:cubicBezTo>
                <a:cubicBezTo>
                  <a:pt x="49692" y="80197"/>
                  <a:pt x="49347" y="79338"/>
                  <a:pt x="49578" y="79338"/>
                </a:cubicBezTo>
                <a:close/>
                <a:moveTo>
                  <a:pt x="71323" y="81243"/>
                </a:moveTo>
                <a:cubicBezTo>
                  <a:pt x="71807" y="82184"/>
                  <a:pt x="72318" y="83179"/>
                  <a:pt x="72883" y="84120"/>
                </a:cubicBezTo>
                <a:lnTo>
                  <a:pt x="72883" y="84147"/>
                </a:lnTo>
                <a:cubicBezTo>
                  <a:pt x="72775" y="84389"/>
                  <a:pt x="72694" y="84604"/>
                  <a:pt x="72587" y="84819"/>
                </a:cubicBezTo>
                <a:cubicBezTo>
                  <a:pt x="72049" y="83824"/>
                  <a:pt x="71485" y="82803"/>
                  <a:pt x="71055" y="81754"/>
                </a:cubicBezTo>
                <a:cubicBezTo>
                  <a:pt x="71135" y="81593"/>
                  <a:pt x="71243" y="81405"/>
                  <a:pt x="71323" y="81243"/>
                </a:cubicBezTo>
                <a:close/>
                <a:moveTo>
                  <a:pt x="82507" y="78770"/>
                </a:moveTo>
                <a:cubicBezTo>
                  <a:pt x="82507" y="78904"/>
                  <a:pt x="82534" y="79039"/>
                  <a:pt x="82561" y="79200"/>
                </a:cubicBezTo>
                <a:cubicBezTo>
                  <a:pt x="82373" y="80706"/>
                  <a:pt x="82265" y="82238"/>
                  <a:pt x="82158" y="83770"/>
                </a:cubicBezTo>
                <a:lnTo>
                  <a:pt x="82184" y="83770"/>
                </a:lnTo>
                <a:cubicBezTo>
                  <a:pt x="82164" y="83978"/>
                  <a:pt x="82111" y="85298"/>
                  <a:pt x="81926" y="85298"/>
                </a:cubicBezTo>
                <a:cubicBezTo>
                  <a:pt x="81872" y="85298"/>
                  <a:pt x="81806" y="85185"/>
                  <a:pt x="81727" y="84900"/>
                </a:cubicBezTo>
                <a:cubicBezTo>
                  <a:pt x="81647" y="84550"/>
                  <a:pt x="81781" y="83985"/>
                  <a:pt x="81781" y="83636"/>
                </a:cubicBezTo>
                <a:cubicBezTo>
                  <a:pt x="81808" y="83286"/>
                  <a:pt x="81835" y="82856"/>
                  <a:pt x="81862" y="82453"/>
                </a:cubicBezTo>
                <a:cubicBezTo>
                  <a:pt x="82104" y="81243"/>
                  <a:pt x="82373" y="80007"/>
                  <a:pt x="82507" y="78770"/>
                </a:cubicBezTo>
                <a:close/>
                <a:moveTo>
                  <a:pt x="83260" y="82292"/>
                </a:moveTo>
                <a:cubicBezTo>
                  <a:pt x="83367" y="82883"/>
                  <a:pt x="83502" y="83448"/>
                  <a:pt x="83663" y="84012"/>
                </a:cubicBezTo>
                <a:cubicBezTo>
                  <a:pt x="83663" y="84066"/>
                  <a:pt x="83717" y="84120"/>
                  <a:pt x="83744" y="84120"/>
                </a:cubicBezTo>
                <a:cubicBezTo>
                  <a:pt x="83690" y="84711"/>
                  <a:pt x="83636" y="85276"/>
                  <a:pt x="83556" y="85840"/>
                </a:cubicBezTo>
                <a:lnTo>
                  <a:pt x="83260" y="82292"/>
                </a:lnTo>
                <a:close/>
                <a:moveTo>
                  <a:pt x="68474" y="86190"/>
                </a:moveTo>
                <a:cubicBezTo>
                  <a:pt x="68501" y="86271"/>
                  <a:pt x="68527" y="86297"/>
                  <a:pt x="68554" y="86351"/>
                </a:cubicBezTo>
                <a:lnTo>
                  <a:pt x="68420" y="86271"/>
                </a:lnTo>
                <a:lnTo>
                  <a:pt x="68474" y="86190"/>
                </a:lnTo>
                <a:close/>
                <a:moveTo>
                  <a:pt x="68904" y="85545"/>
                </a:moveTo>
                <a:cubicBezTo>
                  <a:pt x="69038" y="85625"/>
                  <a:pt x="69280" y="85787"/>
                  <a:pt x="69388" y="85840"/>
                </a:cubicBezTo>
                <a:cubicBezTo>
                  <a:pt x="69495" y="86029"/>
                  <a:pt x="69576" y="86217"/>
                  <a:pt x="69630" y="86405"/>
                </a:cubicBezTo>
                <a:cubicBezTo>
                  <a:pt x="69307" y="86244"/>
                  <a:pt x="69011" y="86002"/>
                  <a:pt x="68796" y="85706"/>
                </a:cubicBezTo>
                <a:lnTo>
                  <a:pt x="68904" y="85545"/>
                </a:lnTo>
                <a:close/>
                <a:moveTo>
                  <a:pt x="52263" y="83179"/>
                </a:moveTo>
                <a:lnTo>
                  <a:pt x="52263" y="83179"/>
                </a:lnTo>
                <a:cubicBezTo>
                  <a:pt x="52370" y="83475"/>
                  <a:pt x="52505" y="83770"/>
                  <a:pt x="52612" y="84066"/>
                </a:cubicBezTo>
                <a:cubicBezTo>
                  <a:pt x="52693" y="84308"/>
                  <a:pt x="52773" y="84523"/>
                  <a:pt x="52854" y="84738"/>
                </a:cubicBezTo>
                <a:lnTo>
                  <a:pt x="52935" y="84900"/>
                </a:lnTo>
                <a:cubicBezTo>
                  <a:pt x="52988" y="85034"/>
                  <a:pt x="53499" y="86566"/>
                  <a:pt x="53607" y="86593"/>
                </a:cubicBezTo>
                <a:cubicBezTo>
                  <a:pt x="53177" y="86539"/>
                  <a:pt x="53015" y="85491"/>
                  <a:pt x="52881" y="85115"/>
                </a:cubicBezTo>
                <a:cubicBezTo>
                  <a:pt x="52639" y="84496"/>
                  <a:pt x="52451" y="83851"/>
                  <a:pt x="52263" y="83179"/>
                </a:cubicBezTo>
                <a:close/>
                <a:moveTo>
                  <a:pt x="69146" y="85115"/>
                </a:moveTo>
                <a:cubicBezTo>
                  <a:pt x="69872" y="85464"/>
                  <a:pt x="70839" y="86002"/>
                  <a:pt x="70678" y="86405"/>
                </a:cubicBezTo>
                <a:lnTo>
                  <a:pt x="70678" y="86459"/>
                </a:lnTo>
                <a:cubicBezTo>
                  <a:pt x="70651" y="86459"/>
                  <a:pt x="70651" y="86486"/>
                  <a:pt x="70651" y="86486"/>
                </a:cubicBezTo>
                <a:lnTo>
                  <a:pt x="70651" y="86513"/>
                </a:lnTo>
                <a:cubicBezTo>
                  <a:pt x="70624" y="86539"/>
                  <a:pt x="70597" y="86566"/>
                  <a:pt x="70571" y="86593"/>
                </a:cubicBezTo>
                <a:cubicBezTo>
                  <a:pt x="70194" y="86297"/>
                  <a:pt x="69818" y="86029"/>
                  <a:pt x="69415" y="85787"/>
                </a:cubicBezTo>
                <a:cubicBezTo>
                  <a:pt x="69388" y="85760"/>
                  <a:pt x="69388" y="85733"/>
                  <a:pt x="69361" y="85706"/>
                </a:cubicBezTo>
                <a:cubicBezTo>
                  <a:pt x="69361" y="85693"/>
                  <a:pt x="69347" y="85686"/>
                  <a:pt x="69334" y="85686"/>
                </a:cubicBezTo>
                <a:cubicBezTo>
                  <a:pt x="69321" y="85686"/>
                  <a:pt x="69307" y="85693"/>
                  <a:pt x="69307" y="85706"/>
                </a:cubicBezTo>
                <a:lnTo>
                  <a:pt x="68931" y="85491"/>
                </a:lnTo>
                <a:lnTo>
                  <a:pt x="69146" y="85115"/>
                </a:lnTo>
                <a:close/>
                <a:moveTo>
                  <a:pt x="69522" y="85921"/>
                </a:moveTo>
                <a:cubicBezTo>
                  <a:pt x="69845" y="86136"/>
                  <a:pt x="70167" y="86351"/>
                  <a:pt x="70490" y="86593"/>
                </a:cubicBezTo>
                <a:cubicBezTo>
                  <a:pt x="70444" y="86598"/>
                  <a:pt x="70398" y="86600"/>
                  <a:pt x="70354" y="86600"/>
                </a:cubicBezTo>
                <a:cubicBezTo>
                  <a:pt x="70139" y="86600"/>
                  <a:pt x="69942" y="86548"/>
                  <a:pt x="69764" y="86459"/>
                </a:cubicBezTo>
                <a:cubicBezTo>
                  <a:pt x="69683" y="86271"/>
                  <a:pt x="69576" y="86109"/>
                  <a:pt x="69495" y="85921"/>
                </a:cubicBezTo>
                <a:close/>
                <a:moveTo>
                  <a:pt x="50112" y="79872"/>
                </a:moveTo>
                <a:lnTo>
                  <a:pt x="50112" y="79872"/>
                </a:lnTo>
                <a:cubicBezTo>
                  <a:pt x="50273" y="80222"/>
                  <a:pt x="50408" y="80625"/>
                  <a:pt x="50515" y="81028"/>
                </a:cubicBezTo>
                <a:cubicBezTo>
                  <a:pt x="50865" y="82104"/>
                  <a:pt x="51080" y="83260"/>
                  <a:pt x="51349" y="84389"/>
                </a:cubicBezTo>
                <a:cubicBezTo>
                  <a:pt x="51537" y="84953"/>
                  <a:pt x="51671" y="85572"/>
                  <a:pt x="51779" y="86163"/>
                </a:cubicBezTo>
                <a:cubicBezTo>
                  <a:pt x="51820" y="86564"/>
                  <a:pt x="51847" y="86745"/>
                  <a:pt x="51828" y="86745"/>
                </a:cubicBezTo>
                <a:cubicBezTo>
                  <a:pt x="51809" y="86745"/>
                  <a:pt x="51748" y="86584"/>
                  <a:pt x="51617" y="86297"/>
                </a:cubicBezTo>
                <a:cubicBezTo>
                  <a:pt x="51160" y="85249"/>
                  <a:pt x="51026" y="83985"/>
                  <a:pt x="50784" y="82883"/>
                </a:cubicBezTo>
                <a:cubicBezTo>
                  <a:pt x="50569" y="81889"/>
                  <a:pt x="50327" y="80867"/>
                  <a:pt x="50112" y="79872"/>
                </a:cubicBezTo>
                <a:close/>
                <a:moveTo>
                  <a:pt x="49386" y="71081"/>
                </a:moveTo>
                <a:lnTo>
                  <a:pt x="49386" y="71081"/>
                </a:lnTo>
                <a:cubicBezTo>
                  <a:pt x="49278" y="72049"/>
                  <a:pt x="49171" y="73017"/>
                  <a:pt x="49090" y="73985"/>
                </a:cubicBezTo>
                <a:cubicBezTo>
                  <a:pt x="48821" y="77049"/>
                  <a:pt x="48660" y="80141"/>
                  <a:pt x="49090" y="83152"/>
                </a:cubicBezTo>
                <a:cubicBezTo>
                  <a:pt x="49117" y="83475"/>
                  <a:pt x="49144" y="83851"/>
                  <a:pt x="49171" y="84201"/>
                </a:cubicBezTo>
                <a:lnTo>
                  <a:pt x="49144" y="84201"/>
                </a:lnTo>
                <a:cubicBezTo>
                  <a:pt x="49144" y="84684"/>
                  <a:pt x="49090" y="85195"/>
                  <a:pt x="49037" y="85679"/>
                </a:cubicBezTo>
                <a:cubicBezTo>
                  <a:pt x="48913" y="86570"/>
                  <a:pt x="48863" y="86869"/>
                  <a:pt x="48843" y="86869"/>
                </a:cubicBezTo>
                <a:cubicBezTo>
                  <a:pt x="48819" y="86869"/>
                  <a:pt x="48836" y="86458"/>
                  <a:pt x="48821" y="86109"/>
                </a:cubicBezTo>
                <a:cubicBezTo>
                  <a:pt x="48768" y="85222"/>
                  <a:pt x="48633" y="84362"/>
                  <a:pt x="48579" y="83502"/>
                </a:cubicBezTo>
                <a:cubicBezTo>
                  <a:pt x="48579" y="83233"/>
                  <a:pt x="48553" y="82937"/>
                  <a:pt x="48553" y="82668"/>
                </a:cubicBezTo>
                <a:cubicBezTo>
                  <a:pt x="48795" y="80356"/>
                  <a:pt x="48633" y="77910"/>
                  <a:pt x="48714" y="75705"/>
                </a:cubicBezTo>
                <a:cubicBezTo>
                  <a:pt x="48736" y="75616"/>
                  <a:pt x="48685" y="75564"/>
                  <a:pt x="48620" y="75564"/>
                </a:cubicBezTo>
                <a:cubicBezTo>
                  <a:pt x="48607" y="75564"/>
                  <a:pt x="48593" y="75566"/>
                  <a:pt x="48579" y="75571"/>
                </a:cubicBezTo>
                <a:cubicBezTo>
                  <a:pt x="48633" y="75033"/>
                  <a:pt x="48714" y="74495"/>
                  <a:pt x="48768" y="73958"/>
                </a:cubicBezTo>
                <a:cubicBezTo>
                  <a:pt x="48768" y="73850"/>
                  <a:pt x="48714" y="73770"/>
                  <a:pt x="48633" y="73770"/>
                </a:cubicBezTo>
                <a:cubicBezTo>
                  <a:pt x="48875" y="72856"/>
                  <a:pt x="49144" y="71968"/>
                  <a:pt x="49386" y="71081"/>
                </a:cubicBezTo>
                <a:close/>
                <a:moveTo>
                  <a:pt x="68716" y="85787"/>
                </a:moveTo>
                <a:cubicBezTo>
                  <a:pt x="68958" y="86136"/>
                  <a:pt x="69280" y="86405"/>
                  <a:pt x="69657" y="86539"/>
                </a:cubicBezTo>
                <a:cubicBezTo>
                  <a:pt x="69710" y="86647"/>
                  <a:pt x="69764" y="86781"/>
                  <a:pt x="69791" y="86889"/>
                </a:cubicBezTo>
                <a:cubicBezTo>
                  <a:pt x="69388" y="86755"/>
                  <a:pt x="68984" y="86566"/>
                  <a:pt x="68608" y="86378"/>
                </a:cubicBezTo>
                <a:lnTo>
                  <a:pt x="68501" y="86163"/>
                </a:lnTo>
                <a:cubicBezTo>
                  <a:pt x="68554" y="86029"/>
                  <a:pt x="68635" y="85894"/>
                  <a:pt x="68716" y="85787"/>
                </a:cubicBezTo>
                <a:close/>
                <a:moveTo>
                  <a:pt x="50865" y="75141"/>
                </a:moveTo>
                <a:lnTo>
                  <a:pt x="50865" y="75141"/>
                </a:lnTo>
                <a:cubicBezTo>
                  <a:pt x="51080" y="75893"/>
                  <a:pt x="51268" y="76619"/>
                  <a:pt x="51510" y="77372"/>
                </a:cubicBezTo>
                <a:cubicBezTo>
                  <a:pt x="52048" y="79146"/>
                  <a:pt x="52612" y="80921"/>
                  <a:pt x="53257" y="82668"/>
                </a:cubicBezTo>
                <a:cubicBezTo>
                  <a:pt x="53607" y="83636"/>
                  <a:pt x="53956" y="84604"/>
                  <a:pt x="54333" y="85572"/>
                </a:cubicBezTo>
                <a:cubicBezTo>
                  <a:pt x="54386" y="85706"/>
                  <a:pt x="55005" y="86862"/>
                  <a:pt x="54709" y="86996"/>
                </a:cubicBezTo>
                <a:cubicBezTo>
                  <a:pt x="54689" y="87004"/>
                  <a:pt x="54669" y="87008"/>
                  <a:pt x="54647" y="87008"/>
                </a:cubicBezTo>
                <a:cubicBezTo>
                  <a:pt x="54228" y="87008"/>
                  <a:pt x="53491" y="85583"/>
                  <a:pt x="53338" y="85276"/>
                </a:cubicBezTo>
                <a:cubicBezTo>
                  <a:pt x="52263" y="83071"/>
                  <a:pt x="51779" y="80302"/>
                  <a:pt x="51322" y="77910"/>
                </a:cubicBezTo>
                <a:cubicBezTo>
                  <a:pt x="51133" y="76996"/>
                  <a:pt x="50972" y="76055"/>
                  <a:pt x="50865" y="75141"/>
                </a:cubicBezTo>
                <a:close/>
                <a:moveTo>
                  <a:pt x="69818" y="86593"/>
                </a:moveTo>
                <a:cubicBezTo>
                  <a:pt x="69995" y="86633"/>
                  <a:pt x="70172" y="86658"/>
                  <a:pt x="70360" y="86658"/>
                </a:cubicBezTo>
                <a:cubicBezTo>
                  <a:pt x="70428" y="86658"/>
                  <a:pt x="70499" y="86654"/>
                  <a:pt x="70571" y="86647"/>
                </a:cubicBezTo>
                <a:lnTo>
                  <a:pt x="70624" y="86674"/>
                </a:lnTo>
                <a:cubicBezTo>
                  <a:pt x="70624" y="86835"/>
                  <a:pt x="70597" y="86970"/>
                  <a:pt x="70597" y="87104"/>
                </a:cubicBezTo>
                <a:cubicBezTo>
                  <a:pt x="70356" y="87050"/>
                  <a:pt x="70140" y="86996"/>
                  <a:pt x="69925" y="86916"/>
                </a:cubicBezTo>
                <a:cubicBezTo>
                  <a:pt x="69899" y="86808"/>
                  <a:pt x="69845" y="86701"/>
                  <a:pt x="69791" y="86593"/>
                </a:cubicBezTo>
                <a:close/>
                <a:moveTo>
                  <a:pt x="70947" y="81915"/>
                </a:moveTo>
                <a:cubicBezTo>
                  <a:pt x="71350" y="82991"/>
                  <a:pt x="71861" y="84012"/>
                  <a:pt x="72533" y="84926"/>
                </a:cubicBezTo>
                <a:cubicBezTo>
                  <a:pt x="72291" y="85464"/>
                  <a:pt x="72076" y="85975"/>
                  <a:pt x="71834" y="86513"/>
                </a:cubicBezTo>
                <a:cubicBezTo>
                  <a:pt x="71700" y="86728"/>
                  <a:pt x="71565" y="86970"/>
                  <a:pt x="71458" y="87212"/>
                </a:cubicBezTo>
                <a:cubicBezTo>
                  <a:pt x="71216" y="87023"/>
                  <a:pt x="70974" y="86835"/>
                  <a:pt x="70732" y="86647"/>
                </a:cubicBezTo>
                <a:lnTo>
                  <a:pt x="70732" y="86620"/>
                </a:lnTo>
                <a:cubicBezTo>
                  <a:pt x="70813" y="86593"/>
                  <a:pt x="70893" y="86566"/>
                  <a:pt x="70974" y="86539"/>
                </a:cubicBezTo>
                <a:cubicBezTo>
                  <a:pt x="71001" y="86539"/>
                  <a:pt x="71028" y="86486"/>
                  <a:pt x="71001" y="86459"/>
                </a:cubicBezTo>
                <a:cubicBezTo>
                  <a:pt x="70544" y="85814"/>
                  <a:pt x="69925" y="85303"/>
                  <a:pt x="69226" y="84953"/>
                </a:cubicBezTo>
                <a:cubicBezTo>
                  <a:pt x="69522" y="84469"/>
                  <a:pt x="69818" y="83985"/>
                  <a:pt x="70087" y="83502"/>
                </a:cubicBezTo>
                <a:cubicBezTo>
                  <a:pt x="70571" y="84550"/>
                  <a:pt x="70947" y="85598"/>
                  <a:pt x="71323" y="86701"/>
                </a:cubicBezTo>
                <a:cubicBezTo>
                  <a:pt x="71323" y="86709"/>
                  <a:pt x="71328" y="86712"/>
                  <a:pt x="71334" y="86712"/>
                </a:cubicBezTo>
                <a:cubicBezTo>
                  <a:pt x="71350" y="86712"/>
                  <a:pt x="71377" y="86693"/>
                  <a:pt x="71377" y="86674"/>
                </a:cubicBezTo>
                <a:cubicBezTo>
                  <a:pt x="71108" y="85545"/>
                  <a:pt x="70678" y="84442"/>
                  <a:pt x="70140" y="83421"/>
                </a:cubicBezTo>
                <a:lnTo>
                  <a:pt x="70114" y="83421"/>
                </a:lnTo>
                <a:lnTo>
                  <a:pt x="70463" y="82829"/>
                </a:lnTo>
                <a:cubicBezTo>
                  <a:pt x="70920" y="83663"/>
                  <a:pt x="71323" y="84523"/>
                  <a:pt x="71754" y="85357"/>
                </a:cubicBezTo>
                <a:cubicBezTo>
                  <a:pt x="71762" y="85373"/>
                  <a:pt x="71773" y="85380"/>
                  <a:pt x="71784" y="85380"/>
                </a:cubicBezTo>
                <a:cubicBezTo>
                  <a:pt x="71809" y="85380"/>
                  <a:pt x="71834" y="85348"/>
                  <a:pt x="71834" y="85330"/>
                </a:cubicBezTo>
                <a:cubicBezTo>
                  <a:pt x="71485" y="84416"/>
                  <a:pt x="71055" y="83528"/>
                  <a:pt x="70544" y="82695"/>
                </a:cubicBezTo>
                <a:cubicBezTo>
                  <a:pt x="70678" y="82426"/>
                  <a:pt x="70813" y="82157"/>
                  <a:pt x="70947" y="81915"/>
                </a:cubicBezTo>
                <a:close/>
                <a:moveTo>
                  <a:pt x="70732" y="86835"/>
                </a:moveTo>
                <a:cubicBezTo>
                  <a:pt x="70866" y="86916"/>
                  <a:pt x="71001" y="87023"/>
                  <a:pt x="71108" y="87131"/>
                </a:cubicBezTo>
                <a:cubicBezTo>
                  <a:pt x="71232" y="87267"/>
                  <a:pt x="71288" y="87306"/>
                  <a:pt x="71282" y="87306"/>
                </a:cubicBezTo>
                <a:cubicBezTo>
                  <a:pt x="71276" y="87306"/>
                  <a:pt x="71187" y="87253"/>
                  <a:pt x="71028" y="87238"/>
                </a:cubicBezTo>
                <a:lnTo>
                  <a:pt x="70732" y="87185"/>
                </a:lnTo>
                <a:cubicBezTo>
                  <a:pt x="70732" y="87049"/>
                  <a:pt x="70732" y="86933"/>
                  <a:pt x="70732" y="86835"/>
                </a:cubicBezTo>
                <a:close/>
                <a:moveTo>
                  <a:pt x="69117" y="87292"/>
                </a:moveTo>
                <a:cubicBezTo>
                  <a:pt x="69155" y="87365"/>
                  <a:pt x="69191" y="87437"/>
                  <a:pt x="69226" y="87507"/>
                </a:cubicBezTo>
                <a:cubicBezTo>
                  <a:pt x="69190" y="87434"/>
                  <a:pt x="69154" y="87363"/>
                  <a:pt x="69117" y="87292"/>
                </a:cubicBezTo>
                <a:close/>
                <a:moveTo>
                  <a:pt x="153861" y="87864"/>
                </a:moveTo>
                <a:cubicBezTo>
                  <a:pt x="153489" y="88004"/>
                  <a:pt x="153122" y="88154"/>
                  <a:pt x="152755" y="88314"/>
                </a:cubicBezTo>
                <a:cubicBezTo>
                  <a:pt x="153126" y="88155"/>
                  <a:pt x="153497" y="88007"/>
                  <a:pt x="153861" y="87864"/>
                </a:cubicBezTo>
                <a:close/>
                <a:moveTo>
                  <a:pt x="70732" y="87265"/>
                </a:moveTo>
                <a:cubicBezTo>
                  <a:pt x="70947" y="87346"/>
                  <a:pt x="71135" y="87373"/>
                  <a:pt x="71350" y="87427"/>
                </a:cubicBezTo>
                <a:cubicBezTo>
                  <a:pt x="71162" y="87722"/>
                  <a:pt x="71001" y="88045"/>
                  <a:pt x="70813" y="88368"/>
                </a:cubicBezTo>
                <a:lnTo>
                  <a:pt x="70813" y="88421"/>
                </a:lnTo>
                <a:cubicBezTo>
                  <a:pt x="70813" y="88126"/>
                  <a:pt x="70759" y="87803"/>
                  <a:pt x="70732" y="87507"/>
                </a:cubicBezTo>
                <a:lnTo>
                  <a:pt x="70732" y="87265"/>
                </a:lnTo>
                <a:close/>
                <a:moveTo>
                  <a:pt x="69952" y="86970"/>
                </a:moveTo>
                <a:lnTo>
                  <a:pt x="69952" y="86970"/>
                </a:lnTo>
                <a:cubicBezTo>
                  <a:pt x="70167" y="87050"/>
                  <a:pt x="70356" y="87131"/>
                  <a:pt x="70571" y="87185"/>
                </a:cubicBezTo>
                <a:lnTo>
                  <a:pt x="70597" y="87185"/>
                </a:lnTo>
                <a:cubicBezTo>
                  <a:pt x="70571" y="87615"/>
                  <a:pt x="70597" y="88072"/>
                  <a:pt x="70732" y="88502"/>
                </a:cubicBezTo>
                <a:cubicBezTo>
                  <a:pt x="70571" y="88744"/>
                  <a:pt x="70409" y="89013"/>
                  <a:pt x="70275" y="89282"/>
                </a:cubicBezTo>
                <a:cubicBezTo>
                  <a:pt x="70302" y="88502"/>
                  <a:pt x="70194" y="87722"/>
                  <a:pt x="69952" y="86970"/>
                </a:cubicBezTo>
                <a:close/>
                <a:moveTo>
                  <a:pt x="244433" y="89803"/>
                </a:moveTo>
                <a:cubicBezTo>
                  <a:pt x="244336" y="89990"/>
                  <a:pt x="244239" y="90177"/>
                  <a:pt x="244142" y="90365"/>
                </a:cubicBezTo>
                <a:lnTo>
                  <a:pt x="244142" y="90365"/>
                </a:lnTo>
                <a:cubicBezTo>
                  <a:pt x="244257" y="90169"/>
                  <a:pt x="244364" y="89972"/>
                  <a:pt x="244433" y="89803"/>
                </a:cubicBezTo>
                <a:close/>
                <a:moveTo>
                  <a:pt x="164017" y="90287"/>
                </a:moveTo>
                <a:lnTo>
                  <a:pt x="163724" y="90545"/>
                </a:lnTo>
                <a:cubicBezTo>
                  <a:pt x="163906" y="90410"/>
                  <a:pt x="163995" y="90329"/>
                  <a:pt x="164017" y="90287"/>
                </a:cubicBezTo>
                <a:close/>
                <a:moveTo>
                  <a:pt x="146491" y="90572"/>
                </a:moveTo>
                <a:lnTo>
                  <a:pt x="146491" y="90599"/>
                </a:lnTo>
                <a:cubicBezTo>
                  <a:pt x="146410" y="90626"/>
                  <a:pt x="146330" y="90680"/>
                  <a:pt x="146249" y="90733"/>
                </a:cubicBezTo>
                <a:cubicBezTo>
                  <a:pt x="146303" y="90653"/>
                  <a:pt x="146410" y="90626"/>
                  <a:pt x="146491" y="90572"/>
                </a:cubicBezTo>
                <a:close/>
                <a:moveTo>
                  <a:pt x="176251" y="90303"/>
                </a:moveTo>
                <a:cubicBezTo>
                  <a:pt x="175740" y="90545"/>
                  <a:pt x="175230" y="90787"/>
                  <a:pt x="174746" y="91029"/>
                </a:cubicBezTo>
                <a:cubicBezTo>
                  <a:pt x="174800" y="90841"/>
                  <a:pt x="174881" y="90626"/>
                  <a:pt x="174934" y="90411"/>
                </a:cubicBezTo>
                <a:lnTo>
                  <a:pt x="174934" y="90411"/>
                </a:lnTo>
                <a:lnTo>
                  <a:pt x="174719" y="91056"/>
                </a:lnTo>
                <a:cubicBezTo>
                  <a:pt x="175230" y="90814"/>
                  <a:pt x="175740" y="90545"/>
                  <a:pt x="176251" y="90303"/>
                </a:cubicBezTo>
                <a:close/>
                <a:moveTo>
                  <a:pt x="91459" y="89712"/>
                </a:moveTo>
                <a:lnTo>
                  <a:pt x="91594" y="89819"/>
                </a:lnTo>
                <a:cubicBezTo>
                  <a:pt x="91648" y="89927"/>
                  <a:pt x="91701" y="90034"/>
                  <a:pt x="91701" y="90034"/>
                </a:cubicBezTo>
                <a:cubicBezTo>
                  <a:pt x="91710" y="90043"/>
                  <a:pt x="91719" y="90046"/>
                  <a:pt x="91726" y="90046"/>
                </a:cubicBezTo>
                <a:cubicBezTo>
                  <a:pt x="91740" y="90046"/>
                  <a:pt x="91746" y="90034"/>
                  <a:pt x="91728" y="90034"/>
                </a:cubicBezTo>
                <a:lnTo>
                  <a:pt x="91701" y="89927"/>
                </a:lnTo>
                <a:lnTo>
                  <a:pt x="92051" y="90196"/>
                </a:lnTo>
                <a:cubicBezTo>
                  <a:pt x="91836" y="90518"/>
                  <a:pt x="91621" y="90868"/>
                  <a:pt x="91459" y="91217"/>
                </a:cubicBezTo>
                <a:cubicBezTo>
                  <a:pt x="91406" y="90787"/>
                  <a:pt x="91379" y="90384"/>
                  <a:pt x="91325" y="89954"/>
                </a:cubicBezTo>
                <a:cubicBezTo>
                  <a:pt x="91379" y="89873"/>
                  <a:pt x="91406" y="89792"/>
                  <a:pt x="91459" y="89712"/>
                </a:cubicBezTo>
                <a:close/>
                <a:moveTo>
                  <a:pt x="160551" y="86271"/>
                </a:moveTo>
                <a:cubicBezTo>
                  <a:pt x="157567" y="87158"/>
                  <a:pt x="154610" y="88179"/>
                  <a:pt x="151707" y="89335"/>
                </a:cubicBezTo>
                <a:cubicBezTo>
                  <a:pt x="150174" y="89954"/>
                  <a:pt x="148642" y="90626"/>
                  <a:pt x="147136" y="91325"/>
                </a:cubicBezTo>
                <a:lnTo>
                  <a:pt x="147105" y="91346"/>
                </a:lnTo>
                <a:lnTo>
                  <a:pt x="147105" y="91346"/>
                </a:lnTo>
                <a:cubicBezTo>
                  <a:pt x="147697" y="91092"/>
                  <a:pt x="148279" y="90889"/>
                  <a:pt x="148588" y="90760"/>
                </a:cubicBezTo>
                <a:cubicBezTo>
                  <a:pt x="149825" y="90223"/>
                  <a:pt x="151061" y="89685"/>
                  <a:pt x="152325" y="89201"/>
                </a:cubicBezTo>
                <a:cubicBezTo>
                  <a:pt x="155013" y="88126"/>
                  <a:pt x="157755" y="87185"/>
                  <a:pt x="160551" y="86324"/>
                </a:cubicBezTo>
                <a:cubicBezTo>
                  <a:pt x="160578" y="86324"/>
                  <a:pt x="160551" y="86271"/>
                  <a:pt x="160551" y="86271"/>
                </a:cubicBezTo>
                <a:close/>
                <a:moveTo>
                  <a:pt x="146464" y="91379"/>
                </a:moveTo>
                <a:cubicBezTo>
                  <a:pt x="146437" y="91459"/>
                  <a:pt x="146410" y="91540"/>
                  <a:pt x="146383" y="91594"/>
                </a:cubicBezTo>
                <a:lnTo>
                  <a:pt x="146276" y="91647"/>
                </a:lnTo>
                <a:cubicBezTo>
                  <a:pt x="146330" y="91540"/>
                  <a:pt x="146383" y="91459"/>
                  <a:pt x="146437" y="91379"/>
                </a:cubicBezTo>
                <a:close/>
                <a:moveTo>
                  <a:pt x="244835" y="88936"/>
                </a:moveTo>
                <a:cubicBezTo>
                  <a:pt x="244825" y="88936"/>
                  <a:pt x="244814" y="88942"/>
                  <a:pt x="244806" y="88959"/>
                </a:cubicBezTo>
                <a:cubicBezTo>
                  <a:pt x="244107" y="90007"/>
                  <a:pt x="243247" y="90975"/>
                  <a:pt x="242279" y="91782"/>
                </a:cubicBezTo>
                <a:cubicBezTo>
                  <a:pt x="242252" y="91809"/>
                  <a:pt x="242279" y="91836"/>
                  <a:pt x="242306" y="91836"/>
                </a:cubicBezTo>
                <a:cubicBezTo>
                  <a:pt x="242870" y="91352"/>
                  <a:pt x="244456" y="90034"/>
                  <a:pt x="244510" y="89524"/>
                </a:cubicBezTo>
                <a:lnTo>
                  <a:pt x="244510" y="89524"/>
                </a:lnTo>
                <a:cubicBezTo>
                  <a:pt x="244505" y="89600"/>
                  <a:pt x="244477" y="89696"/>
                  <a:pt x="244433" y="89803"/>
                </a:cubicBezTo>
                <a:lnTo>
                  <a:pt x="244433" y="89803"/>
                </a:lnTo>
                <a:cubicBezTo>
                  <a:pt x="244575" y="89530"/>
                  <a:pt x="244717" y="89258"/>
                  <a:pt x="244860" y="88986"/>
                </a:cubicBezTo>
                <a:cubicBezTo>
                  <a:pt x="244878" y="88967"/>
                  <a:pt x="244858" y="88936"/>
                  <a:pt x="244835" y="88936"/>
                </a:cubicBezTo>
                <a:close/>
                <a:moveTo>
                  <a:pt x="146841" y="90518"/>
                </a:moveTo>
                <a:cubicBezTo>
                  <a:pt x="146787" y="90572"/>
                  <a:pt x="146760" y="90626"/>
                  <a:pt x="146733" y="90706"/>
                </a:cubicBezTo>
                <a:cubicBezTo>
                  <a:pt x="146572" y="90868"/>
                  <a:pt x="146437" y="91056"/>
                  <a:pt x="146303" y="91244"/>
                </a:cubicBezTo>
                <a:lnTo>
                  <a:pt x="146249" y="91271"/>
                </a:lnTo>
                <a:cubicBezTo>
                  <a:pt x="146222" y="91298"/>
                  <a:pt x="146222" y="91325"/>
                  <a:pt x="146249" y="91325"/>
                </a:cubicBezTo>
                <a:cubicBezTo>
                  <a:pt x="146168" y="91459"/>
                  <a:pt x="146088" y="91594"/>
                  <a:pt x="146034" y="91755"/>
                </a:cubicBezTo>
                <a:cubicBezTo>
                  <a:pt x="145926" y="91782"/>
                  <a:pt x="145819" y="91836"/>
                  <a:pt x="145738" y="91889"/>
                </a:cubicBezTo>
                <a:cubicBezTo>
                  <a:pt x="145792" y="91540"/>
                  <a:pt x="145926" y="91190"/>
                  <a:pt x="146088" y="90868"/>
                </a:cubicBezTo>
                <a:lnTo>
                  <a:pt x="146115" y="90841"/>
                </a:lnTo>
                <a:cubicBezTo>
                  <a:pt x="146303" y="90733"/>
                  <a:pt x="146464" y="90653"/>
                  <a:pt x="146652" y="90545"/>
                </a:cubicBezTo>
                <a:lnTo>
                  <a:pt x="146841" y="90518"/>
                </a:lnTo>
                <a:close/>
                <a:moveTo>
                  <a:pt x="92105" y="90223"/>
                </a:moveTo>
                <a:lnTo>
                  <a:pt x="92454" y="90518"/>
                </a:lnTo>
                <a:cubicBezTo>
                  <a:pt x="92158" y="91029"/>
                  <a:pt x="91836" y="91513"/>
                  <a:pt x="91540" y="92024"/>
                </a:cubicBezTo>
                <a:cubicBezTo>
                  <a:pt x="91513" y="91836"/>
                  <a:pt x="91486" y="91647"/>
                  <a:pt x="91486" y="91459"/>
                </a:cubicBezTo>
                <a:cubicBezTo>
                  <a:pt x="91648" y="91029"/>
                  <a:pt x="91863" y="90626"/>
                  <a:pt x="92105" y="90223"/>
                </a:cubicBezTo>
                <a:close/>
                <a:moveTo>
                  <a:pt x="174665" y="91056"/>
                </a:moveTo>
                <a:cubicBezTo>
                  <a:pt x="174048" y="91365"/>
                  <a:pt x="173446" y="91689"/>
                  <a:pt x="172836" y="92042"/>
                </a:cubicBezTo>
                <a:lnTo>
                  <a:pt x="172836" y="92042"/>
                </a:lnTo>
                <a:cubicBezTo>
                  <a:pt x="173443" y="91708"/>
                  <a:pt x="174049" y="91382"/>
                  <a:pt x="174656" y="91087"/>
                </a:cubicBezTo>
                <a:lnTo>
                  <a:pt x="174656" y="91087"/>
                </a:lnTo>
                <a:cubicBezTo>
                  <a:pt x="174659" y="91076"/>
                  <a:pt x="174662" y="91066"/>
                  <a:pt x="174665" y="91056"/>
                </a:cubicBezTo>
                <a:close/>
                <a:moveTo>
                  <a:pt x="146357" y="91701"/>
                </a:moveTo>
                <a:cubicBezTo>
                  <a:pt x="146263" y="91841"/>
                  <a:pt x="146190" y="92002"/>
                  <a:pt x="146102" y="92165"/>
                </a:cubicBezTo>
                <a:lnTo>
                  <a:pt x="146102" y="92165"/>
                </a:lnTo>
                <a:cubicBezTo>
                  <a:pt x="146132" y="92028"/>
                  <a:pt x="146181" y="91892"/>
                  <a:pt x="146249" y="91755"/>
                </a:cubicBezTo>
                <a:lnTo>
                  <a:pt x="146357" y="91701"/>
                </a:lnTo>
                <a:close/>
                <a:moveTo>
                  <a:pt x="239859" y="91889"/>
                </a:moveTo>
                <a:cubicBezTo>
                  <a:pt x="239614" y="92048"/>
                  <a:pt x="239375" y="92213"/>
                  <a:pt x="239137" y="92378"/>
                </a:cubicBezTo>
                <a:lnTo>
                  <a:pt x="239137" y="92378"/>
                </a:lnTo>
                <a:cubicBezTo>
                  <a:pt x="239380" y="92213"/>
                  <a:pt x="239622" y="92051"/>
                  <a:pt x="239859" y="91889"/>
                </a:cubicBezTo>
                <a:close/>
                <a:moveTo>
                  <a:pt x="65355" y="90115"/>
                </a:moveTo>
                <a:lnTo>
                  <a:pt x="65355" y="90115"/>
                </a:lnTo>
                <a:cubicBezTo>
                  <a:pt x="64817" y="90895"/>
                  <a:pt x="64253" y="91674"/>
                  <a:pt x="63715" y="92454"/>
                </a:cubicBezTo>
                <a:cubicBezTo>
                  <a:pt x="63850" y="92185"/>
                  <a:pt x="64065" y="91916"/>
                  <a:pt x="64253" y="91674"/>
                </a:cubicBezTo>
                <a:lnTo>
                  <a:pt x="64253" y="91647"/>
                </a:lnTo>
                <a:cubicBezTo>
                  <a:pt x="64629" y="91137"/>
                  <a:pt x="64979" y="90653"/>
                  <a:pt x="65355" y="90115"/>
                </a:cubicBezTo>
                <a:close/>
                <a:moveTo>
                  <a:pt x="239137" y="92378"/>
                </a:moveTo>
                <a:cubicBezTo>
                  <a:pt x="238970" y="92491"/>
                  <a:pt x="238803" y="92605"/>
                  <a:pt x="238638" y="92722"/>
                </a:cubicBezTo>
                <a:lnTo>
                  <a:pt x="238638" y="92722"/>
                </a:lnTo>
                <a:cubicBezTo>
                  <a:pt x="238805" y="92608"/>
                  <a:pt x="238971" y="92493"/>
                  <a:pt x="239137" y="92378"/>
                </a:cubicBezTo>
                <a:close/>
                <a:moveTo>
                  <a:pt x="64334" y="92373"/>
                </a:moveTo>
                <a:cubicBezTo>
                  <a:pt x="64387" y="92535"/>
                  <a:pt x="64495" y="92696"/>
                  <a:pt x="64575" y="92830"/>
                </a:cubicBezTo>
                <a:lnTo>
                  <a:pt x="64145" y="92642"/>
                </a:lnTo>
                <a:lnTo>
                  <a:pt x="64334" y="92373"/>
                </a:lnTo>
                <a:close/>
                <a:moveTo>
                  <a:pt x="145953" y="91889"/>
                </a:moveTo>
                <a:lnTo>
                  <a:pt x="145953" y="91889"/>
                </a:lnTo>
                <a:cubicBezTo>
                  <a:pt x="145900" y="92104"/>
                  <a:pt x="145846" y="92319"/>
                  <a:pt x="145846" y="92561"/>
                </a:cubicBezTo>
                <a:cubicBezTo>
                  <a:pt x="145685" y="92749"/>
                  <a:pt x="145524" y="92937"/>
                  <a:pt x="145336" y="93098"/>
                </a:cubicBezTo>
                <a:lnTo>
                  <a:pt x="145336" y="93098"/>
                </a:lnTo>
                <a:cubicBezTo>
                  <a:pt x="145354" y="93065"/>
                  <a:pt x="145371" y="93036"/>
                  <a:pt x="145389" y="93018"/>
                </a:cubicBezTo>
                <a:lnTo>
                  <a:pt x="145362" y="93018"/>
                </a:lnTo>
                <a:cubicBezTo>
                  <a:pt x="145469" y="92723"/>
                  <a:pt x="145550" y="92427"/>
                  <a:pt x="145631" y="92131"/>
                </a:cubicBezTo>
                <a:cubicBezTo>
                  <a:pt x="145738" y="92024"/>
                  <a:pt x="145846" y="91943"/>
                  <a:pt x="145953" y="91889"/>
                </a:cubicBezTo>
                <a:close/>
                <a:moveTo>
                  <a:pt x="145873" y="93664"/>
                </a:moveTo>
                <a:lnTo>
                  <a:pt x="145953" y="93717"/>
                </a:lnTo>
                <a:lnTo>
                  <a:pt x="145792" y="93717"/>
                </a:lnTo>
                <a:lnTo>
                  <a:pt x="145873" y="93664"/>
                </a:lnTo>
                <a:close/>
                <a:moveTo>
                  <a:pt x="68447" y="86351"/>
                </a:moveTo>
                <a:lnTo>
                  <a:pt x="68662" y="86459"/>
                </a:lnTo>
                <a:cubicBezTo>
                  <a:pt x="68814" y="86719"/>
                  <a:pt x="68965" y="86997"/>
                  <a:pt x="69117" y="87292"/>
                </a:cubicBezTo>
                <a:lnTo>
                  <a:pt x="69117" y="87292"/>
                </a:lnTo>
                <a:cubicBezTo>
                  <a:pt x="68984" y="87032"/>
                  <a:pt x="68842" y="86759"/>
                  <a:pt x="68716" y="86486"/>
                </a:cubicBezTo>
                <a:lnTo>
                  <a:pt x="68716" y="86486"/>
                </a:lnTo>
                <a:cubicBezTo>
                  <a:pt x="69092" y="86674"/>
                  <a:pt x="69468" y="86835"/>
                  <a:pt x="69872" y="86970"/>
                </a:cubicBezTo>
                <a:cubicBezTo>
                  <a:pt x="70087" y="87776"/>
                  <a:pt x="70221" y="88610"/>
                  <a:pt x="70221" y="89470"/>
                </a:cubicBezTo>
                <a:lnTo>
                  <a:pt x="69979" y="89846"/>
                </a:lnTo>
                <a:cubicBezTo>
                  <a:pt x="69952" y="89550"/>
                  <a:pt x="69899" y="89282"/>
                  <a:pt x="69791" y="89013"/>
                </a:cubicBezTo>
                <a:lnTo>
                  <a:pt x="69791" y="89013"/>
                </a:lnTo>
                <a:cubicBezTo>
                  <a:pt x="69899" y="89335"/>
                  <a:pt x="69925" y="89658"/>
                  <a:pt x="69899" y="90007"/>
                </a:cubicBezTo>
                <a:cubicBezTo>
                  <a:pt x="69576" y="90491"/>
                  <a:pt x="69253" y="91002"/>
                  <a:pt x="68931" y="91486"/>
                </a:cubicBezTo>
                <a:cubicBezTo>
                  <a:pt x="68366" y="92346"/>
                  <a:pt x="67775" y="93180"/>
                  <a:pt x="67210" y="93986"/>
                </a:cubicBezTo>
                <a:lnTo>
                  <a:pt x="64737" y="92911"/>
                </a:lnTo>
                <a:cubicBezTo>
                  <a:pt x="64602" y="92723"/>
                  <a:pt x="64495" y="92508"/>
                  <a:pt x="64387" y="92293"/>
                </a:cubicBezTo>
                <a:cubicBezTo>
                  <a:pt x="65812" y="90357"/>
                  <a:pt x="67183" y="88368"/>
                  <a:pt x="68447" y="86351"/>
                </a:cubicBezTo>
                <a:close/>
                <a:moveTo>
                  <a:pt x="188323" y="93637"/>
                </a:moveTo>
                <a:lnTo>
                  <a:pt x="188323" y="93637"/>
                </a:lnTo>
                <a:cubicBezTo>
                  <a:pt x="188121" y="93771"/>
                  <a:pt x="187926" y="93912"/>
                  <a:pt x="187734" y="94057"/>
                </a:cubicBezTo>
                <a:lnTo>
                  <a:pt x="187734" y="94057"/>
                </a:lnTo>
                <a:cubicBezTo>
                  <a:pt x="187930" y="93917"/>
                  <a:pt x="188126" y="93777"/>
                  <a:pt x="188323" y="93637"/>
                </a:cubicBezTo>
                <a:close/>
                <a:moveTo>
                  <a:pt x="64038" y="92777"/>
                </a:moveTo>
                <a:cubicBezTo>
                  <a:pt x="64199" y="92857"/>
                  <a:pt x="64468" y="92992"/>
                  <a:pt x="64575" y="93045"/>
                </a:cubicBezTo>
                <a:lnTo>
                  <a:pt x="64602" y="93045"/>
                </a:lnTo>
                <a:lnTo>
                  <a:pt x="64791" y="93126"/>
                </a:lnTo>
                <a:cubicBezTo>
                  <a:pt x="64871" y="93207"/>
                  <a:pt x="64925" y="93260"/>
                  <a:pt x="64979" y="93314"/>
                </a:cubicBezTo>
                <a:cubicBezTo>
                  <a:pt x="65059" y="93583"/>
                  <a:pt x="65113" y="93825"/>
                  <a:pt x="65167" y="94067"/>
                </a:cubicBezTo>
                <a:cubicBezTo>
                  <a:pt x="64844" y="93933"/>
                  <a:pt x="64549" y="93717"/>
                  <a:pt x="64307" y="93475"/>
                </a:cubicBezTo>
                <a:cubicBezTo>
                  <a:pt x="64145" y="93341"/>
                  <a:pt x="63984" y="93180"/>
                  <a:pt x="63876" y="92992"/>
                </a:cubicBezTo>
                <a:lnTo>
                  <a:pt x="64038" y="92777"/>
                </a:lnTo>
                <a:close/>
                <a:moveTo>
                  <a:pt x="145846" y="90975"/>
                </a:moveTo>
                <a:lnTo>
                  <a:pt x="145846" y="90975"/>
                </a:lnTo>
                <a:cubicBezTo>
                  <a:pt x="145711" y="91325"/>
                  <a:pt x="145577" y="91701"/>
                  <a:pt x="145443" y="92051"/>
                </a:cubicBezTo>
                <a:cubicBezTo>
                  <a:pt x="145281" y="92158"/>
                  <a:pt x="145174" y="92319"/>
                  <a:pt x="145093" y="92481"/>
                </a:cubicBezTo>
                <a:cubicBezTo>
                  <a:pt x="144475" y="92911"/>
                  <a:pt x="143830" y="93341"/>
                  <a:pt x="143211" y="93798"/>
                </a:cubicBezTo>
                <a:cubicBezTo>
                  <a:pt x="143184" y="93825"/>
                  <a:pt x="143211" y="93852"/>
                  <a:pt x="143238" y="93852"/>
                </a:cubicBezTo>
                <a:cubicBezTo>
                  <a:pt x="143883" y="93422"/>
                  <a:pt x="144528" y="92992"/>
                  <a:pt x="145147" y="92561"/>
                </a:cubicBezTo>
                <a:cubicBezTo>
                  <a:pt x="145174" y="92588"/>
                  <a:pt x="145201" y="92588"/>
                  <a:pt x="145201" y="92615"/>
                </a:cubicBezTo>
                <a:cubicBezTo>
                  <a:pt x="145093" y="92938"/>
                  <a:pt x="144959" y="93260"/>
                  <a:pt x="144770" y="93556"/>
                </a:cubicBezTo>
                <a:cubicBezTo>
                  <a:pt x="144582" y="93691"/>
                  <a:pt x="144367" y="93798"/>
                  <a:pt x="144152" y="93933"/>
                </a:cubicBezTo>
                <a:lnTo>
                  <a:pt x="143937" y="93933"/>
                </a:lnTo>
                <a:cubicBezTo>
                  <a:pt x="143883" y="93959"/>
                  <a:pt x="143830" y="94013"/>
                  <a:pt x="143856" y="94067"/>
                </a:cubicBezTo>
                <a:lnTo>
                  <a:pt x="143749" y="94121"/>
                </a:lnTo>
                <a:cubicBezTo>
                  <a:pt x="143386" y="94107"/>
                  <a:pt x="143016" y="94101"/>
                  <a:pt x="142643" y="94101"/>
                </a:cubicBezTo>
                <a:cubicBezTo>
                  <a:pt x="142270" y="94101"/>
                  <a:pt x="141894" y="94107"/>
                  <a:pt x="141517" y="94121"/>
                </a:cubicBezTo>
                <a:cubicBezTo>
                  <a:pt x="142862" y="92911"/>
                  <a:pt x="144313" y="91862"/>
                  <a:pt x="145846" y="90975"/>
                </a:cubicBezTo>
                <a:close/>
                <a:moveTo>
                  <a:pt x="64952" y="93207"/>
                </a:moveTo>
                <a:lnTo>
                  <a:pt x="65328" y="93368"/>
                </a:lnTo>
                <a:lnTo>
                  <a:pt x="66780" y="93986"/>
                </a:lnTo>
                <a:lnTo>
                  <a:pt x="67076" y="94094"/>
                </a:lnTo>
                <a:lnTo>
                  <a:pt x="66995" y="94201"/>
                </a:lnTo>
                <a:cubicBezTo>
                  <a:pt x="66780" y="94201"/>
                  <a:pt x="66565" y="94148"/>
                  <a:pt x="66350" y="94067"/>
                </a:cubicBezTo>
                <a:cubicBezTo>
                  <a:pt x="65812" y="93906"/>
                  <a:pt x="65328" y="93610"/>
                  <a:pt x="64952" y="93207"/>
                </a:cubicBezTo>
                <a:close/>
                <a:moveTo>
                  <a:pt x="145308" y="94174"/>
                </a:moveTo>
                <a:cubicBezTo>
                  <a:pt x="145308" y="94201"/>
                  <a:pt x="145335" y="94228"/>
                  <a:pt x="145335" y="94228"/>
                </a:cubicBezTo>
                <a:lnTo>
                  <a:pt x="145174" y="94201"/>
                </a:lnTo>
                <a:cubicBezTo>
                  <a:pt x="145227" y="94201"/>
                  <a:pt x="145254" y="94201"/>
                  <a:pt x="145308" y="94174"/>
                </a:cubicBezTo>
                <a:close/>
                <a:moveTo>
                  <a:pt x="65006" y="93395"/>
                </a:moveTo>
                <a:lnTo>
                  <a:pt x="65006" y="93395"/>
                </a:lnTo>
                <a:cubicBezTo>
                  <a:pt x="65140" y="93529"/>
                  <a:pt x="65301" y="93637"/>
                  <a:pt x="65436" y="93744"/>
                </a:cubicBezTo>
                <a:lnTo>
                  <a:pt x="65463" y="93744"/>
                </a:lnTo>
                <a:cubicBezTo>
                  <a:pt x="65516" y="93906"/>
                  <a:pt x="65543" y="94067"/>
                  <a:pt x="65597" y="94255"/>
                </a:cubicBezTo>
                <a:cubicBezTo>
                  <a:pt x="65463" y="94201"/>
                  <a:pt x="65328" y="94174"/>
                  <a:pt x="65221" y="94094"/>
                </a:cubicBezTo>
                <a:cubicBezTo>
                  <a:pt x="65167" y="93879"/>
                  <a:pt x="65086" y="93637"/>
                  <a:pt x="65006" y="93395"/>
                </a:cubicBezTo>
                <a:close/>
                <a:moveTo>
                  <a:pt x="68635" y="93986"/>
                </a:moveTo>
                <a:cubicBezTo>
                  <a:pt x="68517" y="94083"/>
                  <a:pt x="68401" y="94181"/>
                  <a:pt x="68287" y="94280"/>
                </a:cubicBezTo>
                <a:lnTo>
                  <a:pt x="68287" y="94280"/>
                </a:lnTo>
                <a:cubicBezTo>
                  <a:pt x="68401" y="94181"/>
                  <a:pt x="68518" y="94083"/>
                  <a:pt x="68635" y="93986"/>
                </a:cubicBezTo>
                <a:close/>
                <a:moveTo>
                  <a:pt x="139851" y="91728"/>
                </a:moveTo>
                <a:lnTo>
                  <a:pt x="139851" y="91728"/>
                </a:lnTo>
                <a:cubicBezTo>
                  <a:pt x="139286" y="92561"/>
                  <a:pt x="138775" y="93395"/>
                  <a:pt x="138238" y="94228"/>
                </a:cubicBezTo>
                <a:lnTo>
                  <a:pt x="136463" y="94282"/>
                </a:lnTo>
                <a:cubicBezTo>
                  <a:pt x="137566" y="93395"/>
                  <a:pt x="138695" y="92561"/>
                  <a:pt x="139851" y="91728"/>
                </a:cubicBezTo>
                <a:close/>
                <a:moveTo>
                  <a:pt x="146276" y="93879"/>
                </a:moveTo>
                <a:lnTo>
                  <a:pt x="146276" y="93879"/>
                </a:lnTo>
                <a:cubicBezTo>
                  <a:pt x="146437" y="93959"/>
                  <a:pt x="146625" y="94040"/>
                  <a:pt x="146787" y="94121"/>
                </a:cubicBezTo>
                <a:lnTo>
                  <a:pt x="146437" y="94282"/>
                </a:lnTo>
                <a:cubicBezTo>
                  <a:pt x="146410" y="94148"/>
                  <a:pt x="146357" y="94013"/>
                  <a:pt x="146276" y="93879"/>
                </a:cubicBezTo>
                <a:close/>
                <a:moveTo>
                  <a:pt x="145980" y="93744"/>
                </a:moveTo>
                <a:lnTo>
                  <a:pt x="146034" y="93771"/>
                </a:lnTo>
                <a:cubicBezTo>
                  <a:pt x="146115" y="93879"/>
                  <a:pt x="146195" y="94013"/>
                  <a:pt x="146249" y="94148"/>
                </a:cubicBezTo>
                <a:cubicBezTo>
                  <a:pt x="146276" y="94201"/>
                  <a:pt x="146303" y="94282"/>
                  <a:pt x="146330" y="94336"/>
                </a:cubicBezTo>
                <a:cubicBezTo>
                  <a:pt x="146330" y="94336"/>
                  <a:pt x="146303" y="94363"/>
                  <a:pt x="146303" y="94363"/>
                </a:cubicBezTo>
                <a:cubicBezTo>
                  <a:pt x="146061" y="94336"/>
                  <a:pt x="145846" y="94282"/>
                  <a:pt x="145631" y="94255"/>
                </a:cubicBezTo>
                <a:cubicBezTo>
                  <a:pt x="145604" y="94201"/>
                  <a:pt x="145604" y="94121"/>
                  <a:pt x="145631" y="94040"/>
                </a:cubicBezTo>
                <a:cubicBezTo>
                  <a:pt x="145738" y="93986"/>
                  <a:pt x="145846" y="93906"/>
                  <a:pt x="145953" y="93825"/>
                </a:cubicBezTo>
                <a:cubicBezTo>
                  <a:pt x="146007" y="93825"/>
                  <a:pt x="146007" y="93771"/>
                  <a:pt x="145980" y="93744"/>
                </a:cubicBezTo>
                <a:close/>
                <a:moveTo>
                  <a:pt x="65490" y="93771"/>
                </a:moveTo>
                <a:lnTo>
                  <a:pt x="65490" y="93771"/>
                </a:lnTo>
                <a:cubicBezTo>
                  <a:pt x="65947" y="94040"/>
                  <a:pt x="66430" y="94228"/>
                  <a:pt x="66941" y="94282"/>
                </a:cubicBezTo>
                <a:lnTo>
                  <a:pt x="66888" y="94390"/>
                </a:lnTo>
                <a:cubicBezTo>
                  <a:pt x="66814" y="94394"/>
                  <a:pt x="66741" y="94396"/>
                  <a:pt x="66668" y="94396"/>
                </a:cubicBezTo>
                <a:cubicBezTo>
                  <a:pt x="66319" y="94396"/>
                  <a:pt x="65985" y="94344"/>
                  <a:pt x="65651" y="94255"/>
                </a:cubicBezTo>
                <a:cubicBezTo>
                  <a:pt x="65597" y="94094"/>
                  <a:pt x="65543" y="93933"/>
                  <a:pt x="65490" y="93771"/>
                </a:cubicBezTo>
                <a:close/>
                <a:moveTo>
                  <a:pt x="92508" y="90572"/>
                </a:moveTo>
                <a:cubicBezTo>
                  <a:pt x="92938" y="90922"/>
                  <a:pt x="93368" y="91325"/>
                  <a:pt x="93772" y="91701"/>
                </a:cubicBezTo>
                <a:cubicBezTo>
                  <a:pt x="93099" y="92615"/>
                  <a:pt x="92400" y="93529"/>
                  <a:pt x="91755" y="94443"/>
                </a:cubicBezTo>
                <a:cubicBezTo>
                  <a:pt x="91755" y="94390"/>
                  <a:pt x="91755" y="94336"/>
                  <a:pt x="91755" y="94255"/>
                </a:cubicBezTo>
                <a:lnTo>
                  <a:pt x="91728" y="94255"/>
                </a:lnTo>
                <a:cubicBezTo>
                  <a:pt x="91728" y="94094"/>
                  <a:pt x="91701" y="93906"/>
                  <a:pt x="91701" y="93744"/>
                </a:cubicBezTo>
                <a:cubicBezTo>
                  <a:pt x="91809" y="93502"/>
                  <a:pt x="91943" y="93287"/>
                  <a:pt x="92105" y="93045"/>
                </a:cubicBezTo>
                <a:cubicBezTo>
                  <a:pt x="92481" y="92535"/>
                  <a:pt x="92884" y="92078"/>
                  <a:pt x="93341" y="91647"/>
                </a:cubicBezTo>
                <a:cubicBezTo>
                  <a:pt x="93383" y="91606"/>
                  <a:pt x="93345" y="91549"/>
                  <a:pt x="93313" y="91549"/>
                </a:cubicBezTo>
                <a:cubicBezTo>
                  <a:pt x="93303" y="91549"/>
                  <a:pt x="93294" y="91554"/>
                  <a:pt x="93288" y="91567"/>
                </a:cubicBezTo>
                <a:cubicBezTo>
                  <a:pt x="92642" y="92131"/>
                  <a:pt x="92105" y="92750"/>
                  <a:pt x="91675" y="93449"/>
                </a:cubicBezTo>
                <a:cubicBezTo>
                  <a:pt x="91675" y="93341"/>
                  <a:pt x="91648" y="93207"/>
                  <a:pt x="91621" y="93072"/>
                </a:cubicBezTo>
                <a:cubicBezTo>
                  <a:pt x="92051" y="92454"/>
                  <a:pt x="92454" y="91782"/>
                  <a:pt x="92857" y="91163"/>
                </a:cubicBezTo>
                <a:cubicBezTo>
                  <a:pt x="92857" y="91144"/>
                  <a:pt x="92857" y="91125"/>
                  <a:pt x="92848" y="91125"/>
                </a:cubicBezTo>
                <a:cubicBezTo>
                  <a:pt x="92844" y="91125"/>
                  <a:pt x="92838" y="91129"/>
                  <a:pt x="92831" y="91137"/>
                </a:cubicBezTo>
                <a:cubicBezTo>
                  <a:pt x="92427" y="91728"/>
                  <a:pt x="91997" y="92319"/>
                  <a:pt x="91621" y="92911"/>
                </a:cubicBezTo>
                <a:cubicBezTo>
                  <a:pt x="91594" y="92669"/>
                  <a:pt x="91567" y="92427"/>
                  <a:pt x="91540" y="92185"/>
                </a:cubicBezTo>
                <a:cubicBezTo>
                  <a:pt x="91890" y="91647"/>
                  <a:pt x="92185" y="91110"/>
                  <a:pt x="92508" y="90572"/>
                </a:cubicBezTo>
                <a:close/>
                <a:moveTo>
                  <a:pt x="141249" y="84926"/>
                </a:moveTo>
                <a:lnTo>
                  <a:pt x="141249" y="84926"/>
                </a:lnTo>
                <a:cubicBezTo>
                  <a:pt x="138856" y="88072"/>
                  <a:pt x="136463" y="91190"/>
                  <a:pt x="134178" y="94416"/>
                </a:cubicBezTo>
                <a:lnTo>
                  <a:pt x="132404" y="94470"/>
                </a:lnTo>
                <a:cubicBezTo>
                  <a:pt x="133640" y="93153"/>
                  <a:pt x="134662" y="91379"/>
                  <a:pt x="135711" y="89954"/>
                </a:cubicBezTo>
                <a:cubicBezTo>
                  <a:pt x="136571" y="88771"/>
                  <a:pt x="137431" y="87615"/>
                  <a:pt x="138345" y="86459"/>
                </a:cubicBezTo>
                <a:cubicBezTo>
                  <a:pt x="139313" y="85948"/>
                  <a:pt x="140281" y="85437"/>
                  <a:pt x="141249" y="84926"/>
                </a:cubicBezTo>
                <a:close/>
                <a:moveTo>
                  <a:pt x="161761" y="86835"/>
                </a:moveTo>
                <a:cubicBezTo>
                  <a:pt x="162406" y="87238"/>
                  <a:pt x="162595" y="87749"/>
                  <a:pt x="162326" y="88421"/>
                </a:cubicBezTo>
                <a:cubicBezTo>
                  <a:pt x="162326" y="88421"/>
                  <a:pt x="162326" y="88421"/>
                  <a:pt x="162326" y="88448"/>
                </a:cubicBezTo>
                <a:lnTo>
                  <a:pt x="162460" y="88771"/>
                </a:lnTo>
                <a:cubicBezTo>
                  <a:pt x="157944" y="90411"/>
                  <a:pt x="153535" y="92293"/>
                  <a:pt x="149233" y="94390"/>
                </a:cubicBezTo>
                <a:cubicBezTo>
                  <a:pt x="149045" y="94416"/>
                  <a:pt x="148857" y="94443"/>
                  <a:pt x="148669" y="94470"/>
                </a:cubicBezTo>
                <a:cubicBezTo>
                  <a:pt x="148696" y="94443"/>
                  <a:pt x="148669" y="94416"/>
                  <a:pt x="148642" y="94416"/>
                </a:cubicBezTo>
                <a:cubicBezTo>
                  <a:pt x="148454" y="94390"/>
                  <a:pt x="148292" y="94363"/>
                  <a:pt x="148131" y="94309"/>
                </a:cubicBezTo>
                <a:cubicBezTo>
                  <a:pt x="149583" y="93610"/>
                  <a:pt x="151061" y="92911"/>
                  <a:pt x="152513" y="92239"/>
                </a:cubicBezTo>
                <a:cubicBezTo>
                  <a:pt x="155228" y="90975"/>
                  <a:pt x="158374" y="88986"/>
                  <a:pt x="161412" y="88878"/>
                </a:cubicBezTo>
                <a:cubicBezTo>
                  <a:pt x="161439" y="88878"/>
                  <a:pt x="161439" y="88825"/>
                  <a:pt x="161412" y="88825"/>
                </a:cubicBezTo>
                <a:cubicBezTo>
                  <a:pt x="158696" y="88905"/>
                  <a:pt x="156089" y="90491"/>
                  <a:pt x="153669" y="91594"/>
                </a:cubicBezTo>
                <a:cubicBezTo>
                  <a:pt x="151760" y="92481"/>
                  <a:pt x="149825" y="93341"/>
                  <a:pt x="147916" y="94255"/>
                </a:cubicBezTo>
                <a:cubicBezTo>
                  <a:pt x="147593" y="94201"/>
                  <a:pt x="147298" y="94121"/>
                  <a:pt x="147002" y="94013"/>
                </a:cubicBezTo>
                <a:cubicBezTo>
                  <a:pt x="151707" y="91621"/>
                  <a:pt x="156599" y="89631"/>
                  <a:pt x="161654" y="88072"/>
                </a:cubicBezTo>
                <a:cubicBezTo>
                  <a:pt x="161707" y="88072"/>
                  <a:pt x="161680" y="87991"/>
                  <a:pt x="161654" y="87991"/>
                </a:cubicBezTo>
                <a:cubicBezTo>
                  <a:pt x="156573" y="89524"/>
                  <a:pt x="151653" y="91540"/>
                  <a:pt x="146948" y="94013"/>
                </a:cubicBezTo>
                <a:cubicBezTo>
                  <a:pt x="146652" y="93906"/>
                  <a:pt x="146383" y="93798"/>
                  <a:pt x="146115" y="93664"/>
                </a:cubicBezTo>
                <a:cubicBezTo>
                  <a:pt x="146061" y="93610"/>
                  <a:pt x="146034" y="93583"/>
                  <a:pt x="146007" y="93556"/>
                </a:cubicBezTo>
                <a:cubicBezTo>
                  <a:pt x="146061" y="93502"/>
                  <a:pt x="146142" y="93422"/>
                  <a:pt x="146195" y="93341"/>
                </a:cubicBezTo>
                <a:cubicBezTo>
                  <a:pt x="146249" y="93260"/>
                  <a:pt x="146276" y="93234"/>
                  <a:pt x="146303" y="93180"/>
                </a:cubicBezTo>
                <a:lnTo>
                  <a:pt x="146625" y="93018"/>
                </a:lnTo>
                <a:cubicBezTo>
                  <a:pt x="147351" y="92642"/>
                  <a:pt x="148104" y="92266"/>
                  <a:pt x="148884" y="91916"/>
                </a:cubicBezTo>
                <a:cubicBezTo>
                  <a:pt x="150201" y="91298"/>
                  <a:pt x="151545" y="90680"/>
                  <a:pt x="152889" y="90115"/>
                </a:cubicBezTo>
                <a:cubicBezTo>
                  <a:pt x="155793" y="88878"/>
                  <a:pt x="158750" y="87803"/>
                  <a:pt x="161761" y="86835"/>
                </a:cubicBezTo>
                <a:close/>
                <a:moveTo>
                  <a:pt x="146841" y="94148"/>
                </a:moveTo>
                <a:cubicBezTo>
                  <a:pt x="147136" y="94255"/>
                  <a:pt x="147405" y="94336"/>
                  <a:pt x="147701" y="94390"/>
                </a:cubicBezTo>
                <a:lnTo>
                  <a:pt x="147324" y="94578"/>
                </a:lnTo>
                <a:cubicBezTo>
                  <a:pt x="147029" y="94497"/>
                  <a:pt x="146733" y="94443"/>
                  <a:pt x="146437" y="94390"/>
                </a:cubicBezTo>
                <a:cubicBezTo>
                  <a:pt x="146437" y="94363"/>
                  <a:pt x="146437" y="94363"/>
                  <a:pt x="146437" y="94336"/>
                </a:cubicBezTo>
                <a:lnTo>
                  <a:pt x="146841" y="94148"/>
                </a:lnTo>
                <a:close/>
                <a:moveTo>
                  <a:pt x="147916" y="94443"/>
                </a:moveTo>
                <a:cubicBezTo>
                  <a:pt x="148131" y="94470"/>
                  <a:pt x="148373" y="94497"/>
                  <a:pt x="148615" y="94497"/>
                </a:cubicBezTo>
                <a:lnTo>
                  <a:pt x="147674" y="94685"/>
                </a:lnTo>
                <a:lnTo>
                  <a:pt x="147513" y="94632"/>
                </a:lnTo>
                <a:lnTo>
                  <a:pt x="147916" y="94443"/>
                </a:lnTo>
                <a:close/>
                <a:moveTo>
                  <a:pt x="138668" y="94658"/>
                </a:moveTo>
                <a:cubicBezTo>
                  <a:pt x="138426" y="94712"/>
                  <a:pt x="138211" y="94739"/>
                  <a:pt x="137996" y="94820"/>
                </a:cubicBezTo>
                <a:lnTo>
                  <a:pt x="138103" y="94658"/>
                </a:lnTo>
                <a:close/>
                <a:moveTo>
                  <a:pt x="162487" y="88851"/>
                </a:moveTo>
                <a:cubicBezTo>
                  <a:pt x="162595" y="89174"/>
                  <a:pt x="162756" y="89497"/>
                  <a:pt x="162917" y="89792"/>
                </a:cubicBezTo>
                <a:cubicBezTo>
                  <a:pt x="163025" y="89981"/>
                  <a:pt x="163132" y="90169"/>
                  <a:pt x="163267" y="90357"/>
                </a:cubicBezTo>
                <a:cubicBezTo>
                  <a:pt x="160928" y="91244"/>
                  <a:pt x="158643" y="92239"/>
                  <a:pt x="156331" y="93207"/>
                </a:cubicBezTo>
                <a:cubicBezTo>
                  <a:pt x="155067" y="93717"/>
                  <a:pt x="153615" y="94201"/>
                  <a:pt x="152298" y="94820"/>
                </a:cubicBezTo>
                <a:cubicBezTo>
                  <a:pt x="152083" y="94739"/>
                  <a:pt x="151868" y="94658"/>
                  <a:pt x="151626" y="94605"/>
                </a:cubicBezTo>
                <a:lnTo>
                  <a:pt x="151653" y="94578"/>
                </a:lnTo>
                <a:cubicBezTo>
                  <a:pt x="152863" y="93986"/>
                  <a:pt x="154099" y="93395"/>
                  <a:pt x="155309" y="92830"/>
                </a:cubicBezTo>
                <a:cubicBezTo>
                  <a:pt x="157782" y="91701"/>
                  <a:pt x="160256" y="90626"/>
                  <a:pt x="162783" y="89631"/>
                </a:cubicBezTo>
                <a:lnTo>
                  <a:pt x="162783" y="89631"/>
                </a:lnTo>
                <a:cubicBezTo>
                  <a:pt x="159852" y="90733"/>
                  <a:pt x="156976" y="91916"/>
                  <a:pt x="154153" y="93260"/>
                </a:cubicBezTo>
                <a:cubicBezTo>
                  <a:pt x="153266" y="93691"/>
                  <a:pt x="152379" y="94121"/>
                  <a:pt x="151491" y="94578"/>
                </a:cubicBezTo>
                <a:cubicBezTo>
                  <a:pt x="151061" y="94470"/>
                  <a:pt x="150631" y="94390"/>
                  <a:pt x="150201" y="94363"/>
                </a:cubicBezTo>
                <a:lnTo>
                  <a:pt x="149583" y="94363"/>
                </a:lnTo>
                <a:cubicBezTo>
                  <a:pt x="153803" y="92319"/>
                  <a:pt x="158105" y="90491"/>
                  <a:pt x="162487" y="88851"/>
                </a:cubicBezTo>
                <a:close/>
                <a:moveTo>
                  <a:pt x="138802" y="94847"/>
                </a:moveTo>
                <a:lnTo>
                  <a:pt x="138587" y="94927"/>
                </a:lnTo>
                <a:lnTo>
                  <a:pt x="138587" y="94927"/>
                </a:lnTo>
                <a:lnTo>
                  <a:pt x="138668" y="94847"/>
                </a:lnTo>
                <a:close/>
                <a:moveTo>
                  <a:pt x="93879" y="91809"/>
                </a:moveTo>
                <a:cubicBezTo>
                  <a:pt x="94013" y="91943"/>
                  <a:pt x="94148" y="92078"/>
                  <a:pt x="94282" y="92212"/>
                </a:cubicBezTo>
                <a:lnTo>
                  <a:pt x="94309" y="92212"/>
                </a:lnTo>
                <a:cubicBezTo>
                  <a:pt x="93476" y="93126"/>
                  <a:pt x="92615" y="94013"/>
                  <a:pt x="91836" y="94954"/>
                </a:cubicBezTo>
                <a:lnTo>
                  <a:pt x="91809" y="94739"/>
                </a:lnTo>
                <a:cubicBezTo>
                  <a:pt x="92508" y="93798"/>
                  <a:pt x="93207" y="92803"/>
                  <a:pt x="93879" y="91809"/>
                </a:cubicBezTo>
                <a:close/>
                <a:moveTo>
                  <a:pt x="132081" y="94685"/>
                </a:moveTo>
                <a:lnTo>
                  <a:pt x="131947" y="94820"/>
                </a:lnTo>
                <a:cubicBezTo>
                  <a:pt x="131490" y="94793"/>
                  <a:pt x="131033" y="94766"/>
                  <a:pt x="130576" y="94766"/>
                </a:cubicBezTo>
                <a:cubicBezTo>
                  <a:pt x="129420" y="94766"/>
                  <a:pt x="128264" y="94847"/>
                  <a:pt x="127135" y="94981"/>
                </a:cubicBezTo>
                <a:lnTo>
                  <a:pt x="127188" y="94927"/>
                </a:lnTo>
                <a:lnTo>
                  <a:pt x="127807" y="94873"/>
                </a:lnTo>
                <a:cubicBezTo>
                  <a:pt x="129231" y="94766"/>
                  <a:pt x="130656" y="94712"/>
                  <a:pt x="132081" y="94685"/>
                </a:cubicBezTo>
                <a:close/>
                <a:moveTo>
                  <a:pt x="172219" y="92400"/>
                </a:moveTo>
                <a:cubicBezTo>
                  <a:pt x="172031" y="92830"/>
                  <a:pt x="171843" y="93287"/>
                  <a:pt x="171654" y="93744"/>
                </a:cubicBezTo>
                <a:lnTo>
                  <a:pt x="170821" y="94201"/>
                </a:lnTo>
                <a:cubicBezTo>
                  <a:pt x="170283" y="94416"/>
                  <a:pt x="169746" y="94685"/>
                  <a:pt x="169235" y="94981"/>
                </a:cubicBezTo>
                <a:lnTo>
                  <a:pt x="168563" y="94578"/>
                </a:lnTo>
                <a:cubicBezTo>
                  <a:pt x="169773" y="93825"/>
                  <a:pt x="170982" y="93099"/>
                  <a:pt x="172219" y="92400"/>
                </a:cubicBezTo>
                <a:close/>
                <a:moveTo>
                  <a:pt x="126973" y="94927"/>
                </a:moveTo>
                <a:cubicBezTo>
                  <a:pt x="127000" y="94954"/>
                  <a:pt x="127000" y="94981"/>
                  <a:pt x="127000" y="95008"/>
                </a:cubicBezTo>
                <a:lnTo>
                  <a:pt x="126489" y="95062"/>
                </a:lnTo>
                <a:cubicBezTo>
                  <a:pt x="126570" y="95035"/>
                  <a:pt x="126651" y="94981"/>
                  <a:pt x="126731" y="94954"/>
                </a:cubicBezTo>
                <a:lnTo>
                  <a:pt x="126973" y="94927"/>
                </a:lnTo>
                <a:close/>
                <a:moveTo>
                  <a:pt x="66565" y="95062"/>
                </a:moveTo>
                <a:lnTo>
                  <a:pt x="66588" y="95085"/>
                </a:lnTo>
                <a:lnTo>
                  <a:pt x="66588" y="95085"/>
                </a:lnTo>
                <a:lnTo>
                  <a:pt x="66565" y="95115"/>
                </a:lnTo>
                <a:cubicBezTo>
                  <a:pt x="66565" y="95115"/>
                  <a:pt x="66565" y="95089"/>
                  <a:pt x="66565" y="95062"/>
                </a:cubicBezTo>
                <a:close/>
                <a:moveTo>
                  <a:pt x="137981" y="95015"/>
                </a:moveTo>
                <a:lnTo>
                  <a:pt x="137539" y="95223"/>
                </a:lnTo>
                <a:cubicBezTo>
                  <a:pt x="137663" y="95123"/>
                  <a:pt x="137811" y="95047"/>
                  <a:pt x="137981" y="95015"/>
                </a:cubicBezTo>
                <a:close/>
                <a:moveTo>
                  <a:pt x="126914" y="95253"/>
                </a:moveTo>
                <a:lnTo>
                  <a:pt x="126893" y="95277"/>
                </a:lnTo>
                <a:cubicBezTo>
                  <a:pt x="126900" y="95269"/>
                  <a:pt x="126907" y="95261"/>
                  <a:pt x="126914" y="95253"/>
                </a:cubicBezTo>
                <a:close/>
                <a:moveTo>
                  <a:pt x="138560" y="94873"/>
                </a:moveTo>
                <a:lnTo>
                  <a:pt x="138399" y="95008"/>
                </a:lnTo>
                <a:lnTo>
                  <a:pt x="137458" y="95411"/>
                </a:lnTo>
                <a:cubicBezTo>
                  <a:pt x="137458" y="95411"/>
                  <a:pt x="137458" y="95384"/>
                  <a:pt x="137458" y="95357"/>
                </a:cubicBezTo>
                <a:cubicBezTo>
                  <a:pt x="137727" y="95223"/>
                  <a:pt x="137996" y="95062"/>
                  <a:pt x="138265" y="94927"/>
                </a:cubicBezTo>
                <a:lnTo>
                  <a:pt x="138291" y="94927"/>
                </a:lnTo>
                <a:cubicBezTo>
                  <a:pt x="138372" y="94900"/>
                  <a:pt x="138453" y="94900"/>
                  <a:pt x="138560" y="94873"/>
                </a:cubicBezTo>
                <a:close/>
                <a:moveTo>
                  <a:pt x="68287" y="94280"/>
                </a:moveTo>
                <a:lnTo>
                  <a:pt x="68287" y="94280"/>
                </a:lnTo>
                <a:cubicBezTo>
                  <a:pt x="67842" y="94663"/>
                  <a:pt x="67417" y="95063"/>
                  <a:pt x="67033" y="95491"/>
                </a:cubicBezTo>
                <a:lnTo>
                  <a:pt x="67033" y="95491"/>
                </a:lnTo>
                <a:cubicBezTo>
                  <a:pt x="67021" y="95509"/>
                  <a:pt x="67008" y="95527"/>
                  <a:pt x="66995" y="95546"/>
                </a:cubicBezTo>
                <a:cubicBezTo>
                  <a:pt x="67404" y="95094"/>
                  <a:pt x="67830" y="94677"/>
                  <a:pt x="68287" y="94280"/>
                </a:cubicBezTo>
                <a:close/>
                <a:moveTo>
                  <a:pt x="137996" y="94658"/>
                </a:moveTo>
                <a:lnTo>
                  <a:pt x="137888" y="94847"/>
                </a:lnTo>
                <a:cubicBezTo>
                  <a:pt x="137539" y="94927"/>
                  <a:pt x="137189" y="95035"/>
                  <a:pt x="136813" y="95169"/>
                </a:cubicBezTo>
                <a:cubicBezTo>
                  <a:pt x="136732" y="95196"/>
                  <a:pt x="136732" y="95304"/>
                  <a:pt x="136813" y="95357"/>
                </a:cubicBezTo>
                <a:lnTo>
                  <a:pt x="136974" y="95492"/>
                </a:lnTo>
                <a:lnTo>
                  <a:pt x="136759" y="95599"/>
                </a:lnTo>
                <a:lnTo>
                  <a:pt x="136625" y="95572"/>
                </a:lnTo>
                <a:cubicBezTo>
                  <a:pt x="136604" y="95490"/>
                  <a:pt x="136552" y="95455"/>
                  <a:pt x="136493" y="95455"/>
                </a:cubicBezTo>
                <a:cubicBezTo>
                  <a:pt x="136474" y="95455"/>
                  <a:pt x="136455" y="95459"/>
                  <a:pt x="136436" y="95465"/>
                </a:cubicBezTo>
                <a:lnTo>
                  <a:pt x="136410" y="95492"/>
                </a:lnTo>
                <a:cubicBezTo>
                  <a:pt x="136194" y="95411"/>
                  <a:pt x="135979" y="95357"/>
                  <a:pt x="135872" y="95330"/>
                </a:cubicBezTo>
                <a:cubicBezTo>
                  <a:pt x="135469" y="95250"/>
                  <a:pt x="135038" y="95169"/>
                  <a:pt x="134635" y="95089"/>
                </a:cubicBezTo>
                <a:cubicBezTo>
                  <a:pt x="133802" y="94954"/>
                  <a:pt x="132941" y="94873"/>
                  <a:pt x="132081" y="94820"/>
                </a:cubicBezTo>
                <a:lnTo>
                  <a:pt x="132189" y="94685"/>
                </a:lnTo>
                <a:lnTo>
                  <a:pt x="133990" y="94658"/>
                </a:lnTo>
                <a:lnTo>
                  <a:pt x="133990" y="94658"/>
                </a:lnTo>
                <a:cubicBezTo>
                  <a:pt x="133971" y="94677"/>
                  <a:pt x="133992" y="94696"/>
                  <a:pt x="134016" y="94696"/>
                </a:cubicBezTo>
                <a:cubicBezTo>
                  <a:pt x="134026" y="94696"/>
                  <a:pt x="134036" y="94693"/>
                  <a:pt x="134044" y="94685"/>
                </a:cubicBezTo>
                <a:lnTo>
                  <a:pt x="134071" y="94658"/>
                </a:lnTo>
                <a:lnTo>
                  <a:pt x="135979" y="94658"/>
                </a:lnTo>
                <a:cubicBezTo>
                  <a:pt x="135872" y="94766"/>
                  <a:pt x="135737" y="94847"/>
                  <a:pt x="135630" y="94954"/>
                </a:cubicBezTo>
                <a:cubicBezTo>
                  <a:pt x="135608" y="94954"/>
                  <a:pt x="135621" y="94989"/>
                  <a:pt x="135641" y="94989"/>
                </a:cubicBezTo>
                <a:cubicBezTo>
                  <a:pt x="135646" y="94989"/>
                  <a:pt x="135651" y="94986"/>
                  <a:pt x="135657" y="94981"/>
                </a:cubicBezTo>
                <a:lnTo>
                  <a:pt x="136060" y="94658"/>
                </a:lnTo>
                <a:close/>
                <a:moveTo>
                  <a:pt x="136651" y="95626"/>
                </a:moveTo>
                <a:lnTo>
                  <a:pt x="136598" y="95653"/>
                </a:lnTo>
                <a:cubicBezTo>
                  <a:pt x="136598" y="95653"/>
                  <a:pt x="136598" y="95626"/>
                  <a:pt x="136598" y="95626"/>
                </a:cubicBezTo>
                <a:close/>
                <a:moveTo>
                  <a:pt x="137082" y="95572"/>
                </a:moveTo>
                <a:lnTo>
                  <a:pt x="137109" y="95599"/>
                </a:lnTo>
                <a:lnTo>
                  <a:pt x="136947" y="95653"/>
                </a:lnTo>
                <a:lnTo>
                  <a:pt x="137082" y="95572"/>
                </a:lnTo>
                <a:close/>
                <a:moveTo>
                  <a:pt x="94390" y="92319"/>
                </a:moveTo>
                <a:lnTo>
                  <a:pt x="94793" y="92723"/>
                </a:lnTo>
                <a:cubicBezTo>
                  <a:pt x="93852" y="93610"/>
                  <a:pt x="92723" y="94632"/>
                  <a:pt x="91970" y="95761"/>
                </a:cubicBezTo>
                <a:cubicBezTo>
                  <a:pt x="91917" y="95572"/>
                  <a:pt x="91890" y="95357"/>
                  <a:pt x="91863" y="95169"/>
                </a:cubicBezTo>
                <a:cubicBezTo>
                  <a:pt x="92212" y="94712"/>
                  <a:pt x="92723" y="94282"/>
                  <a:pt x="93019" y="93933"/>
                </a:cubicBezTo>
                <a:cubicBezTo>
                  <a:pt x="93476" y="93395"/>
                  <a:pt x="93933" y="92857"/>
                  <a:pt x="94390" y="92319"/>
                </a:cubicBezTo>
                <a:close/>
                <a:moveTo>
                  <a:pt x="65705" y="94470"/>
                </a:moveTo>
                <a:lnTo>
                  <a:pt x="65705" y="94470"/>
                </a:lnTo>
                <a:cubicBezTo>
                  <a:pt x="65926" y="94521"/>
                  <a:pt x="66148" y="94540"/>
                  <a:pt x="66369" y="94540"/>
                </a:cubicBezTo>
                <a:cubicBezTo>
                  <a:pt x="66497" y="94540"/>
                  <a:pt x="66625" y="94534"/>
                  <a:pt x="66753" y="94524"/>
                </a:cubicBezTo>
                <a:lnTo>
                  <a:pt x="66753" y="94524"/>
                </a:lnTo>
                <a:lnTo>
                  <a:pt x="66592" y="94766"/>
                </a:lnTo>
                <a:cubicBezTo>
                  <a:pt x="66605" y="94739"/>
                  <a:pt x="66585" y="94726"/>
                  <a:pt x="66565" y="94726"/>
                </a:cubicBezTo>
                <a:cubicBezTo>
                  <a:pt x="66545" y="94726"/>
                  <a:pt x="66525" y="94739"/>
                  <a:pt x="66538" y="94766"/>
                </a:cubicBezTo>
                <a:cubicBezTo>
                  <a:pt x="66538" y="94820"/>
                  <a:pt x="66538" y="94847"/>
                  <a:pt x="66511" y="94900"/>
                </a:cubicBezTo>
                <a:cubicBezTo>
                  <a:pt x="66296" y="95196"/>
                  <a:pt x="66054" y="95519"/>
                  <a:pt x="65839" y="95814"/>
                </a:cubicBezTo>
                <a:cubicBezTo>
                  <a:pt x="65866" y="95357"/>
                  <a:pt x="65812" y="94900"/>
                  <a:pt x="65705" y="94470"/>
                </a:cubicBezTo>
                <a:close/>
                <a:moveTo>
                  <a:pt x="151223" y="95626"/>
                </a:moveTo>
                <a:lnTo>
                  <a:pt x="151330" y="95653"/>
                </a:lnTo>
                <a:lnTo>
                  <a:pt x="150873" y="95814"/>
                </a:lnTo>
                <a:lnTo>
                  <a:pt x="151223" y="95626"/>
                </a:lnTo>
                <a:close/>
                <a:moveTo>
                  <a:pt x="136840" y="95680"/>
                </a:moveTo>
                <a:lnTo>
                  <a:pt x="136893" y="95707"/>
                </a:lnTo>
                <a:lnTo>
                  <a:pt x="136490" y="95868"/>
                </a:lnTo>
                <a:lnTo>
                  <a:pt x="136840" y="95680"/>
                </a:lnTo>
                <a:close/>
                <a:moveTo>
                  <a:pt x="150497" y="95492"/>
                </a:moveTo>
                <a:cubicBezTo>
                  <a:pt x="150658" y="95519"/>
                  <a:pt x="150819" y="95546"/>
                  <a:pt x="150954" y="95572"/>
                </a:cubicBezTo>
                <a:cubicBezTo>
                  <a:pt x="150795" y="95678"/>
                  <a:pt x="150610" y="95784"/>
                  <a:pt x="150450" y="95916"/>
                </a:cubicBezTo>
                <a:lnTo>
                  <a:pt x="150450" y="95916"/>
                </a:lnTo>
                <a:cubicBezTo>
                  <a:pt x="150418" y="95906"/>
                  <a:pt x="150391" y="95902"/>
                  <a:pt x="150366" y="95902"/>
                </a:cubicBezTo>
                <a:cubicBezTo>
                  <a:pt x="150335" y="95902"/>
                  <a:pt x="150309" y="95908"/>
                  <a:pt x="150282" y="95922"/>
                </a:cubicBezTo>
                <a:lnTo>
                  <a:pt x="150120" y="95949"/>
                </a:lnTo>
                <a:cubicBezTo>
                  <a:pt x="150067" y="95895"/>
                  <a:pt x="150013" y="95841"/>
                  <a:pt x="149959" y="95814"/>
                </a:cubicBezTo>
                <a:cubicBezTo>
                  <a:pt x="150147" y="95707"/>
                  <a:pt x="150335" y="95572"/>
                  <a:pt x="150497" y="95492"/>
                </a:cubicBezTo>
                <a:close/>
                <a:moveTo>
                  <a:pt x="171601" y="93852"/>
                </a:moveTo>
                <a:lnTo>
                  <a:pt x="171601" y="93852"/>
                </a:lnTo>
                <a:cubicBezTo>
                  <a:pt x="171305" y="94578"/>
                  <a:pt x="171009" y="95304"/>
                  <a:pt x="170740" y="96029"/>
                </a:cubicBezTo>
                <a:cubicBezTo>
                  <a:pt x="170552" y="95922"/>
                  <a:pt x="170391" y="95761"/>
                  <a:pt x="170176" y="95626"/>
                </a:cubicBezTo>
                <a:lnTo>
                  <a:pt x="170203" y="95626"/>
                </a:lnTo>
                <a:cubicBezTo>
                  <a:pt x="170226" y="95603"/>
                  <a:pt x="170209" y="95540"/>
                  <a:pt x="170170" y="95540"/>
                </a:cubicBezTo>
                <a:cubicBezTo>
                  <a:pt x="170163" y="95540"/>
                  <a:pt x="170156" y="95542"/>
                  <a:pt x="170149" y="95546"/>
                </a:cubicBezTo>
                <a:lnTo>
                  <a:pt x="170068" y="95546"/>
                </a:lnTo>
                <a:cubicBezTo>
                  <a:pt x="169880" y="95411"/>
                  <a:pt x="169692" y="95277"/>
                  <a:pt x="169504" y="95142"/>
                </a:cubicBezTo>
                <a:cubicBezTo>
                  <a:pt x="170176" y="94685"/>
                  <a:pt x="171305" y="94013"/>
                  <a:pt x="171466" y="93933"/>
                </a:cubicBezTo>
                <a:lnTo>
                  <a:pt x="171601" y="93852"/>
                </a:lnTo>
                <a:close/>
                <a:moveTo>
                  <a:pt x="150255" y="95438"/>
                </a:moveTo>
                <a:cubicBezTo>
                  <a:pt x="150040" y="95572"/>
                  <a:pt x="149825" y="95707"/>
                  <a:pt x="149636" y="95841"/>
                </a:cubicBezTo>
                <a:lnTo>
                  <a:pt x="148669" y="96083"/>
                </a:lnTo>
                <a:cubicBezTo>
                  <a:pt x="148803" y="95949"/>
                  <a:pt x="148991" y="95868"/>
                  <a:pt x="149179" y="95868"/>
                </a:cubicBezTo>
                <a:lnTo>
                  <a:pt x="150013" y="95438"/>
                </a:lnTo>
                <a:close/>
                <a:moveTo>
                  <a:pt x="163294" y="90411"/>
                </a:moveTo>
                <a:cubicBezTo>
                  <a:pt x="163509" y="90733"/>
                  <a:pt x="163724" y="91056"/>
                  <a:pt x="163966" y="91379"/>
                </a:cubicBezTo>
                <a:cubicBezTo>
                  <a:pt x="160713" y="92696"/>
                  <a:pt x="157594" y="94309"/>
                  <a:pt x="154637" y="96137"/>
                </a:cubicBezTo>
                <a:cubicBezTo>
                  <a:pt x="154395" y="95976"/>
                  <a:pt x="154153" y="95814"/>
                  <a:pt x="153911" y="95680"/>
                </a:cubicBezTo>
                <a:cubicBezTo>
                  <a:pt x="153911" y="95626"/>
                  <a:pt x="153884" y="95599"/>
                  <a:pt x="153857" y="95572"/>
                </a:cubicBezTo>
                <a:cubicBezTo>
                  <a:pt x="154287" y="95277"/>
                  <a:pt x="154718" y="95008"/>
                  <a:pt x="154852" y="94927"/>
                </a:cubicBezTo>
                <a:cubicBezTo>
                  <a:pt x="155820" y="94416"/>
                  <a:pt x="156788" y="93933"/>
                  <a:pt x="157782" y="93475"/>
                </a:cubicBezTo>
                <a:cubicBezTo>
                  <a:pt x="159691" y="92588"/>
                  <a:pt x="161627" y="91836"/>
                  <a:pt x="163589" y="91163"/>
                </a:cubicBezTo>
                <a:cubicBezTo>
                  <a:pt x="163636" y="91140"/>
                  <a:pt x="163622" y="91077"/>
                  <a:pt x="163583" y="91077"/>
                </a:cubicBezTo>
                <a:cubicBezTo>
                  <a:pt x="163577" y="91077"/>
                  <a:pt x="163570" y="91079"/>
                  <a:pt x="163562" y="91083"/>
                </a:cubicBezTo>
                <a:cubicBezTo>
                  <a:pt x="161277" y="91809"/>
                  <a:pt x="159073" y="92669"/>
                  <a:pt x="156922" y="93691"/>
                </a:cubicBezTo>
                <a:cubicBezTo>
                  <a:pt x="155847" y="94228"/>
                  <a:pt x="154798" y="94766"/>
                  <a:pt x="153750" y="95384"/>
                </a:cubicBezTo>
                <a:cubicBezTo>
                  <a:pt x="153696" y="95411"/>
                  <a:pt x="153642" y="95438"/>
                  <a:pt x="153562" y="95465"/>
                </a:cubicBezTo>
                <a:cubicBezTo>
                  <a:pt x="153239" y="95277"/>
                  <a:pt x="152889" y="95089"/>
                  <a:pt x="152513" y="94954"/>
                </a:cubicBezTo>
                <a:cubicBezTo>
                  <a:pt x="154072" y="94201"/>
                  <a:pt x="155766" y="93610"/>
                  <a:pt x="157272" y="92965"/>
                </a:cubicBezTo>
                <a:cubicBezTo>
                  <a:pt x="158454" y="92454"/>
                  <a:pt x="159664" y="91943"/>
                  <a:pt x="160847" y="91459"/>
                </a:cubicBezTo>
                <a:lnTo>
                  <a:pt x="162621" y="90706"/>
                </a:lnTo>
                <a:cubicBezTo>
                  <a:pt x="162702" y="90680"/>
                  <a:pt x="162998" y="90545"/>
                  <a:pt x="163294" y="90411"/>
                </a:cubicBezTo>
                <a:close/>
                <a:moveTo>
                  <a:pt x="65248" y="94309"/>
                </a:moveTo>
                <a:lnTo>
                  <a:pt x="65248" y="94309"/>
                </a:lnTo>
                <a:cubicBezTo>
                  <a:pt x="65382" y="94363"/>
                  <a:pt x="65490" y="94390"/>
                  <a:pt x="65624" y="94443"/>
                </a:cubicBezTo>
                <a:cubicBezTo>
                  <a:pt x="65705" y="94954"/>
                  <a:pt x="65731" y="95465"/>
                  <a:pt x="65678" y="95976"/>
                </a:cubicBezTo>
                <a:cubicBezTo>
                  <a:pt x="65624" y="96056"/>
                  <a:pt x="65543" y="96164"/>
                  <a:pt x="65490" y="96245"/>
                </a:cubicBezTo>
                <a:cubicBezTo>
                  <a:pt x="65463" y="95599"/>
                  <a:pt x="65382" y="94954"/>
                  <a:pt x="65248" y="94309"/>
                </a:cubicBezTo>
                <a:close/>
                <a:moveTo>
                  <a:pt x="66484" y="95223"/>
                </a:moveTo>
                <a:lnTo>
                  <a:pt x="66484" y="95304"/>
                </a:lnTo>
                <a:lnTo>
                  <a:pt x="66189" y="95707"/>
                </a:lnTo>
                <a:cubicBezTo>
                  <a:pt x="66054" y="95895"/>
                  <a:pt x="65920" y="96056"/>
                  <a:pt x="65785" y="96245"/>
                </a:cubicBezTo>
                <a:cubicBezTo>
                  <a:pt x="65785" y="96191"/>
                  <a:pt x="65785" y="96137"/>
                  <a:pt x="65785" y="96083"/>
                </a:cubicBezTo>
                <a:lnTo>
                  <a:pt x="65812" y="96110"/>
                </a:lnTo>
                <a:cubicBezTo>
                  <a:pt x="66027" y="95814"/>
                  <a:pt x="66242" y="95519"/>
                  <a:pt x="66484" y="95223"/>
                </a:cubicBezTo>
                <a:close/>
                <a:moveTo>
                  <a:pt x="151760" y="95788"/>
                </a:moveTo>
                <a:cubicBezTo>
                  <a:pt x="151895" y="95841"/>
                  <a:pt x="152056" y="95895"/>
                  <a:pt x="152190" y="95976"/>
                </a:cubicBezTo>
                <a:lnTo>
                  <a:pt x="151948" y="96029"/>
                </a:lnTo>
                <a:cubicBezTo>
                  <a:pt x="151948" y="95960"/>
                  <a:pt x="151908" y="95890"/>
                  <a:pt x="151845" y="95890"/>
                </a:cubicBezTo>
                <a:cubicBezTo>
                  <a:pt x="151835" y="95890"/>
                  <a:pt x="151825" y="95891"/>
                  <a:pt x="151814" y="95895"/>
                </a:cubicBezTo>
                <a:lnTo>
                  <a:pt x="150685" y="96271"/>
                </a:lnTo>
                <a:lnTo>
                  <a:pt x="150685" y="96245"/>
                </a:lnTo>
                <a:cubicBezTo>
                  <a:pt x="151061" y="96110"/>
                  <a:pt x="151411" y="95949"/>
                  <a:pt x="151760" y="95788"/>
                </a:cubicBezTo>
                <a:close/>
                <a:moveTo>
                  <a:pt x="121785" y="95519"/>
                </a:moveTo>
                <a:lnTo>
                  <a:pt x="121785" y="95519"/>
                </a:lnTo>
                <a:cubicBezTo>
                  <a:pt x="120817" y="95761"/>
                  <a:pt x="119876" y="96003"/>
                  <a:pt x="118881" y="96164"/>
                </a:cubicBezTo>
                <a:cubicBezTo>
                  <a:pt x="118370" y="96245"/>
                  <a:pt x="117698" y="96298"/>
                  <a:pt x="117026" y="96379"/>
                </a:cubicBezTo>
                <a:cubicBezTo>
                  <a:pt x="117349" y="96298"/>
                  <a:pt x="117671" y="96245"/>
                  <a:pt x="117994" y="96191"/>
                </a:cubicBezTo>
                <a:cubicBezTo>
                  <a:pt x="119231" y="95922"/>
                  <a:pt x="120521" y="95707"/>
                  <a:pt x="121785" y="95519"/>
                </a:cubicBezTo>
                <a:close/>
                <a:moveTo>
                  <a:pt x="152863" y="96271"/>
                </a:moveTo>
                <a:lnTo>
                  <a:pt x="152916" y="96298"/>
                </a:lnTo>
                <a:lnTo>
                  <a:pt x="152674" y="96379"/>
                </a:lnTo>
                <a:lnTo>
                  <a:pt x="152647" y="96352"/>
                </a:lnTo>
                <a:lnTo>
                  <a:pt x="152863" y="96271"/>
                </a:lnTo>
                <a:close/>
                <a:moveTo>
                  <a:pt x="149744" y="95438"/>
                </a:moveTo>
                <a:cubicBezTo>
                  <a:pt x="149287" y="95572"/>
                  <a:pt x="148857" y="95841"/>
                  <a:pt x="148507" y="96137"/>
                </a:cubicBezTo>
                <a:lnTo>
                  <a:pt x="147459" y="96406"/>
                </a:lnTo>
                <a:lnTo>
                  <a:pt x="148696" y="95922"/>
                </a:lnTo>
                <a:cubicBezTo>
                  <a:pt x="148884" y="95841"/>
                  <a:pt x="148803" y="95572"/>
                  <a:pt x="148615" y="95546"/>
                </a:cubicBezTo>
                <a:cubicBezTo>
                  <a:pt x="148991" y="95492"/>
                  <a:pt x="149368" y="95438"/>
                  <a:pt x="149744" y="95438"/>
                </a:cubicBezTo>
                <a:close/>
                <a:moveTo>
                  <a:pt x="124097" y="96460"/>
                </a:moveTo>
                <a:lnTo>
                  <a:pt x="124043" y="96513"/>
                </a:lnTo>
                <a:cubicBezTo>
                  <a:pt x="124043" y="96487"/>
                  <a:pt x="124070" y="96487"/>
                  <a:pt x="124097" y="96460"/>
                </a:cubicBezTo>
                <a:close/>
                <a:moveTo>
                  <a:pt x="96003" y="94228"/>
                </a:moveTo>
                <a:cubicBezTo>
                  <a:pt x="96057" y="94363"/>
                  <a:pt x="96110" y="94524"/>
                  <a:pt x="96164" y="94712"/>
                </a:cubicBezTo>
                <a:cubicBezTo>
                  <a:pt x="95223" y="95223"/>
                  <a:pt x="94363" y="95868"/>
                  <a:pt x="93583" y="96567"/>
                </a:cubicBezTo>
                <a:cubicBezTo>
                  <a:pt x="94363" y="95761"/>
                  <a:pt x="95169" y="94981"/>
                  <a:pt x="96003" y="94228"/>
                </a:cubicBezTo>
                <a:close/>
                <a:moveTo>
                  <a:pt x="135442" y="96487"/>
                </a:moveTo>
                <a:cubicBezTo>
                  <a:pt x="135334" y="96540"/>
                  <a:pt x="135227" y="96567"/>
                  <a:pt x="135119" y="96621"/>
                </a:cubicBezTo>
                <a:lnTo>
                  <a:pt x="135280" y="96540"/>
                </a:lnTo>
                <a:lnTo>
                  <a:pt x="135415" y="96487"/>
                </a:lnTo>
                <a:close/>
                <a:moveTo>
                  <a:pt x="65651" y="96245"/>
                </a:moveTo>
                <a:lnTo>
                  <a:pt x="65678" y="96271"/>
                </a:lnTo>
                <a:lnTo>
                  <a:pt x="65678" y="96406"/>
                </a:lnTo>
                <a:lnTo>
                  <a:pt x="65490" y="96648"/>
                </a:lnTo>
                <a:lnTo>
                  <a:pt x="65490" y="96487"/>
                </a:lnTo>
                <a:cubicBezTo>
                  <a:pt x="65543" y="96406"/>
                  <a:pt x="65597" y="96352"/>
                  <a:pt x="65651" y="96245"/>
                </a:cubicBezTo>
                <a:close/>
                <a:moveTo>
                  <a:pt x="130549" y="95868"/>
                </a:moveTo>
                <a:cubicBezTo>
                  <a:pt x="129769" y="96110"/>
                  <a:pt x="129016" y="96406"/>
                  <a:pt x="128237" y="96675"/>
                </a:cubicBezTo>
                <a:cubicBezTo>
                  <a:pt x="129043" y="96352"/>
                  <a:pt x="129850" y="96083"/>
                  <a:pt x="130549" y="95868"/>
                </a:cubicBezTo>
                <a:close/>
                <a:moveTo>
                  <a:pt x="164046" y="91486"/>
                </a:moveTo>
                <a:cubicBezTo>
                  <a:pt x="164181" y="91647"/>
                  <a:pt x="164288" y="91782"/>
                  <a:pt x="164423" y="91943"/>
                </a:cubicBezTo>
                <a:cubicBezTo>
                  <a:pt x="161331" y="93368"/>
                  <a:pt x="158293" y="94927"/>
                  <a:pt x="155363" y="96675"/>
                </a:cubicBezTo>
                <a:lnTo>
                  <a:pt x="155282" y="96621"/>
                </a:lnTo>
                <a:cubicBezTo>
                  <a:pt x="155282" y="96488"/>
                  <a:pt x="155191" y="96392"/>
                  <a:pt x="155084" y="96392"/>
                </a:cubicBezTo>
                <a:cubicBezTo>
                  <a:pt x="155061" y="96392"/>
                  <a:pt x="155037" y="96396"/>
                  <a:pt x="155013" y="96406"/>
                </a:cubicBezTo>
                <a:lnTo>
                  <a:pt x="154986" y="96406"/>
                </a:lnTo>
                <a:lnTo>
                  <a:pt x="154825" y="96298"/>
                </a:lnTo>
                <a:cubicBezTo>
                  <a:pt x="154986" y="96164"/>
                  <a:pt x="155148" y="96029"/>
                  <a:pt x="155309" y="95922"/>
                </a:cubicBezTo>
                <a:cubicBezTo>
                  <a:pt x="155658" y="95707"/>
                  <a:pt x="156008" y="95519"/>
                  <a:pt x="156357" y="95304"/>
                </a:cubicBezTo>
                <a:cubicBezTo>
                  <a:pt x="157245" y="94793"/>
                  <a:pt x="158132" y="94309"/>
                  <a:pt x="159046" y="93852"/>
                </a:cubicBezTo>
                <a:cubicBezTo>
                  <a:pt x="160686" y="93018"/>
                  <a:pt x="162353" y="92212"/>
                  <a:pt x="164046" y="91486"/>
                </a:cubicBezTo>
                <a:close/>
                <a:moveTo>
                  <a:pt x="153212" y="96433"/>
                </a:moveTo>
                <a:lnTo>
                  <a:pt x="153588" y="96648"/>
                </a:lnTo>
                <a:cubicBezTo>
                  <a:pt x="153355" y="96700"/>
                  <a:pt x="153097" y="96751"/>
                  <a:pt x="152863" y="96803"/>
                </a:cubicBezTo>
                <a:lnTo>
                  <a:pt x="152863" y="96803"/>
                </a:lnTo>
                <a:cubicBezTo>
                  <a:pt x="152863" y="96782"/>
                  <a:pt x="152863" y="96780"/>
                  <a:pt x="152863" y="96755"/>
                </a:cubicBezTo>
                <a:lnTo>
                  <a:pt x="153104" y="96648"/>
                </a:lnTo>
                <a:cubicBezTo>
                  <a:pt x="153185" y="96621"/>
                  <a:pt x="153212" y="96540"/>
                  <a:pt x="153212" y="96433"/>
                </a:cubicBezTo>
                <a:close/>
                <a:moveTo>
                  <a:pt x="144394" y="95599"/>
                </a:moveTo>
                <a:cubicBezTo>
                  <a:pt x="143157" y="95976"/>
                  <a:pt x="141921" y="96379"/>
                  <a:pt x="140711" y="96809"/>
                </a:cubicBezTo>
                <a:cubicBezTo>
                  <a:pt x="140496" y="96836"/>
                  <a:pt x="140281" y="96890"/>
                  <a:pt x="140039" y="96944"/>
                </a:cubicBezTo>
                <a:cubicBezTo>
                  <a:pt x="141114" y="96567"/>
                  <a:pt x="142216" y="96218"/>
                  <a:pt x="143319" y="95895"/>
                </a:cubicBezTo>
                <a:lnTo>
                  <a:pt x="144394" y="95599"/>
                </a:lnTo>
                <a:close/>
                <a:moveTo>
                  <a:pt x="96191" y="94900"/>
                </a:moveTo>
                <a:cubicBezTo>
                  <a:pt x="96218" y="95465"/>
                  <a:pt x="95949" y="96029"/>
                  <a:pt x="95492" y="96352"/>
                </a:cubicBezTo>
                <a:lnTo>
                  <a:pt x="95492" y="96379"/>
                </a:lnTo>
                <a:cubicBezTo>
                  <a:pt x="95196" y="96621"/>
                  <a:pt x="94847" y="96863"/>
                  <a:pt x="94524" y="97078"/>
                </a:cubicBezTo>
                <a:cubicBezTo>
                  <a:pt x="94578" y="96944"/>
                  <a:pt x="94659" y="96782"/>
                  <a:pt x="94712" y="96648"/>
                </a:cubicBezTo>
                <a:cubicBezTo>
                  <a:pt x="95143" y="96191"/>
                  <a:pt x="95573" y="95707"/>
                  <a:pt x="95976" y="95223"/>
                </a:cubicBezTo>
                <a:cubicBezTo>
                  <a:pt x="96018" y="95160"/>
                  <a:pt x="95963" y="95098"/>
                  <a:pt x="95911" y="95098"/>
                </a:cubicBezTo>
                <a:cubicBezTo>
                  <a:pt x="95903" y="95098"/>
                  <a:pt x="95895" y="95099"/>
                  <a:pt x="95888" y="95102"/>
                </a:cubicBezTo>
                <a:lnTo>
                  <a:pt x="95888" y="95102"/>
                </a:lnTo>
                <a:lnTo>
                  <a:pt x="96191" y="94900"/>
                </a:lnTo>
                <a:close/>
                <a:moveTo>
                  <a:pt x="164476" y="91970"/>
                </a:moveTo>
                <a:cubicBezTo>
                  <a:pt x="164557" y="92051"/>
                  <a:pt x="164638" y="92131"/>
                  <a:pt x="164691" y="92212"/>
                </a:cubicBezTo>
                <a:cubicBezTo>
                  <a:pt x="161734" y="93744"/>
                  <a:pt x="158723" y="95330"/>
                  <a:pt x="155874" y="97078"/>
                </a:cubicBezTo>
                <a:lnTo>
                  <a:pt x="155874" y="97051"/>
                </a:lnTo>
                <a:lnTo>
                  <a:pt x="155443" y="96728"/>
                </a:lnTo>
                <a:cubicBezTo>
                  <a:pt x="158481" y="95169"/>
                  <a:pt x="161439" y="93475"/>
                  <a:pt x="164476" y="91970"/>
                </a:cubicBezTo>
                <a:close/>
                <a:moveTo>
                  <a:pt x="63742" y="93153"/>
                </a:moveTo>
                <a:lnTo>
                  <a:pt x="63742" y="93153"/>
                </a:lnTo>
                <a:cubicBezTo>
                  <a:pt x="64118" y="93664"/>
                  <a:pt x="64602" y="94040"/>
                  <a:pt x="65194" y="94282"/>
                </a:cubicBezTo>
                <a:cubicBezTo>
                  <a:pt x="65248" y="94658"/>
                  <a:pt x="65301" y="95035"/>
                  <a:pt x="65328" y="95411"/>
                </a:cubicBezTo>
                <a:lnTo>
                  <a:pt x="65355" y="95411"/>
                </a:lnTo>
                <a:cubicBezTo>
                  <a:pt x="65382" y="95734"/>
                  <a:pt x="65382" y="96056"/>
                  <a:pt x="65382" y="96379"/>
                </a:cubicBezTo>
                <a:lnTo>
                  <a:pt x="64764" y="97185"/>
                </a:lnTo>
                <a:cubicBezTo>
                  <a:pt x="64791" y="95788"/>
                  <a:pt x="64441" y="94390"/>
                  <a:pt x="63742" y="93153"/>
                </a:cubicBezTo>
                <a:close/>
                <a:moveTo>
                  <a:pt x="143399" y="95008"/>
                </a:moveTo>
                <a:cubicBezTo>
                  <a:pt x="143776" y="95089"/>
                  <a:pt x="144098" y="95169"/>
                  <a:pt x="144448" y="95277"/>
                </a:cubicBezTo>
                <a:lnTo>
                  <a:pt x="144421" y="95277"/>
                </a:lnTo>
                <a:lnTo>
                  <a:pt x="144797" y="95384"/>
                </a:lnTo>
                <a:cubicBezTo>
                  <a:pt x="142781" y="95841"/>
                  <a:pt x="140792" y="96433"/>
                  <a:pt x="138856" y="97159"/>
                </a:cubicBezTo>
                <a:lnTo>
                  <a:pt x="138506" y="97212"/>
                </a:lnTo>
                <a:cubicBezTo>
                  <a:pt x="138560" y="97078"/>
                  <a:pt x="138533" y="96944"/>
                  <a:pt x="138426" y="96863"/>
                </a:cubicBezTo>
                <a:cubicBezTo>
                  <a:pt x="138829" y="96675"/>
                  <a:pt x="139232" y="96513"/>
                  <a:pt x="139636" y="96352"/>
                </a:cubicBezTo>
                <a:cubicBezTo>
                  <a:pt x="140899" y="95949"/>
                  <a:pt x="142163" y="95492"/>
                  <a:pt x="143399" y="95008"/>
                </a:cubicBezTo>
                <a:close/>
                <a:moveTo>
                  <a:pt x="152029" y="96513"/>
                </a:moveTo>
                <a:cubicBezTo>
                  <a:pt x="152029" y="96523"/>
                  <a:pt x="152029" y="96532"/>
                  <a:pt x="152029" y="96540"/>
                </a:cubicBezTo>
                <a:cubicBezTo>
                  <a:pt x="151518" y="96728"/>
                  <a:pt x="150981" y="96917"/>
                  <a:pt x="150443" y="97105"/>
                </a:cubicBezTo>
                <a:cubicBezTo>
                  <a:pt x="150255" y="97159"/>
                  <a:pt x="150067" y="97212"/>
                  <a:pt x="149878" y="97239"/>
                </a:cubicBezTo>
                <a:lnTo>
                  <a:pt x="149932" y="97185"/>
                </a:lnTo>
                <a:cubicBezTo>
                  <a:pt x="150093" y="97105"/>
                  <a:pt x="150255" y="97024"/>
                  <a:pt x="150443" y="96944"/>
                </a:cubicBezTo>
                <a:cubicBezTo>
                  <a:pt x="150981" y="96836"/>
                  <a:pt x="151518" y="96675"/>
                  <a:pt x="152029" y="96513"/>
                </a:cubicBezTo>
                <a:close/>
                <a:moveTo>
                  <a:pt x="142647" y="94873"/>
                </a:moveTo>
                <a:lnTo>
                  <a:pt x="142942" y="94900"/>
                </a:lnTo>
                <a:lnTo>
                  <a:pt x="143050" y="94927"/>
                </a:lnTo>
                <a:cubicBezTo>
                  <a:pt x="141948" y="95304"/>
                  <a:pt x="140845" y="95734"/>
                  <a:pt x="139770" y="96164"/>
                </a:cubicBezTo>
                <a:cubicBezTo>
                  <a:pt x="138802" y="96460"/>
                  <a:pt x="137807" y="96728"/>
                  <a:pt x="136840" y="96997"/>
                </a:cubicBezTo>
                <a:cubicBezTo>
                  <a:pt x="136516" y="97087"/>
                  <a:pt x="135782" y="97310"/>
                  <a:pt x="135728" y="97310"/>
                </a:cubicBezTo>
                <a:cubicBezTo>
                  <a:pt x="135701" y="97310"/>
                  <a:pt x="135840" y="97256"/>
                  <a:pt x="136275" y="97105"/>
                </a:cubicBezTo>
                <a:cubicBezTo>
                  <a:pt x="137055" y="96836"/>
                  <a:pt x="137807" y="96460"/>
                  <a:pt x="138587" y="96191"/>
                </a:cubicBezTo>
                <a:cubicBezTo>
                  <a:pt x="139931" y="95707"/>
                  <a:pt x="141276" y="95250"/>
                  <a:pt x="142647" y="94873"/>
                </a:cubicBezTo>
                <a:close/>
                <a:moveTo>
                  <a:pt x="140039" y="94739"/>
                </a:moveTo>
                <a:lnTo>
                  <a:pt x="140765" y="94766"/>
                </a:lnTo>
                <a:cubicBezTo>
                  <a:pt x="140711" y="94820"/>
                  <a:pt x="140630" y="94873"/>
                  <a:pt x="140577" y="94954"/>
                </a:cubicBezTo>
                <a:cubicBezTo>
                  <a:pt x="140545" y="94986"/>
                  <a:pt x="140550" y="94999"/>
                  <a:pt x="140566" y="94999"/>
                </a:cubicBezTo>
                <a:cubicBezTo>
                  <a:pt x="140577" y="94999"/>
                  <a:pt x="140592" y="94992"/>
                  <a:pt x="140603" y="94981"/>
                </a:cubicBezTo>
                <a:cubicBezTo>
                  <a:pt x="140684" y="94900"/>
                  <a:pt x="140765" y="94847"/>
                  <a:pt x="140845" y="94766"/>
                </a:cubicBezTo>
                <a:lnTo>
                  <a:pt x="142324" y="94847"/>
                </a:lnTo>
                <a:cubicBezTo>
                  <a:pt x="139904" y="95492"/>
                  <a:pt x="137539" y="96325"/>
                  <a:pt x="135254" y="97347"/>
                </a:cubicBezTo>
                <a:cubicBezTo>
                  <a:pt x="135926" y="96997"/>
                  <a:pt x="136598" y="96621"/>
                  <a:pt x="137270" y="96245"/>
                </a:cubicBezTo>
                <a:cubicBezTo>
                  <a:pt x="137324" y="96218"/>
                  <a:pt x="137350" y="96191"/>
                  <a:pt x="137377" y="96137"/>
                </a:cubicBezTo>
                <a:cubicBezTo>
                  <a:pt x="137566" y="96083"/>
                  <a:pt x="137754" y="96029"/>
                  <a:pt x="137942" y="95949"/>
                </a:cubicBezTo>
                <a:cubicBezTo>
                  <a:pt x="137965" y="95949"/>
                  <a:pt x="137968" y="95890"/>
                  <a:pt x="137935" y="95890"/>
                </a:cubicBezTo>
                <a:cubicBezTo>
                  <a:pt x="137929" y="95890"/>
                  <a:pt x="137923" y="95891"/>
                  <a:pt x="137915" y="95895"/>
                </a:cubicBezTo>
                <a:cubicBezTo>
                  <a:pt x="137861" y="95895"/>
                  <a:pt x="137619" y="95949"/>
                  <a:pt x="137377" y="96003"/>
                </a:cubicBezTo>
                <a:cubicBezTo>
                  <a:pt x="137350" y="95895"/>
                  <a:pt x="137270" y="95814"/>
                  <a:pt x="137162" y="95814"/>
                </a:cubicBezTo>
                <a:lnTo>
                  <a:pt x="137216" y="95788"/>
                </a:lnTo>
                <a:cubicBezTo>
                  <a:pt x="137350" y="95841"/>
                  <a:pt x="137512" y="95868"/>
                  <a:pt x="137646" y="95895"/>
                </a:cubicBezTo>
                <a:cubicBezTo>
                  <a:pt x="137655" y="95898"/>
                  <a:pt x="137663" y="95899"/>
                  <a:pt x="137671" y="95899"/>
                </a:cubicBezTo>
                <a:cubicBezTo>
                  <a:pt x="137737" y="95899"/>
                  <a:pt x="137772" y="95809"/>
                  <a:pt x="137700" y="95761"/>
                </a:cubicBezTo>
                <a:cubicBezTo>
                  <a:pt x="137646" y="95734"/>
                  <a:pt x="137619" y="95680"/>
                  <a:pt x="137566" y="95653"/>
                </a:cubicBezTo>
                <a:lnTo>
                  <a:pt x="137825" y="95549"/>
                </a:lnTo>
                <a:lnTo>
                  <a:pt x="137825" y="95549"/>
                </a:lnTo>
                <a:cubicBezTo>
                  <a:pt x="137818" y="95558"/>
                  <a:pt x="137830" y="95580"/>
                  <a:pt x="137846" y="95580"/>
                </a:cubicBezTo>
                <a:cubicBezTo>
                  <a:pt x="137851" y="95580"/>
                  <a:pt x="137856" y="95578"/>
                  <a:pt x="137861" y="95572"/>
                </a:cubicBezTo>
                <a:lnTo>
                  <a:pt x="137969" y="95465"/>
                </a:lnTo>
                <a:cubicBezTo>
                  <a:pt x="138345" y="95304"/>
                  <a:pt x="138695" y="95169"/>
                  <a:pt x="139044" y="94981"/>
                </a:cubicBezTo>
                <a:lnTo>
                  <a:pt x="139044" y="94981"/>
                </a:lnTo>
                <a:cubicBezTo>
                  <a:pt x="138937" y="95115"/>
                  <a:pt x="138856" y="95250"/>
                  <a:pt x="138775" y="95384"/>
                </a:cubicBezTo>
                <a:cubicBezTo>
                  <a:pt x="138756" y="95403"/>
                  <a:pt x="138778" y="95422"/>
                  <a:pt x="138801" y="95422"/>
                </a:cubicBezTo>
                <a:cubicBezTo>
                  <a:pt x="138811" y="95422"/>
                  <a:pt x="138821" y="95419"/>
                  <a:pt x="138829" y="95411"/>
                </a:cubicBezTo>
                <a:cubicBezTo>
                  <a:pt x="138910" y="95250"/>
                  <a:pt x="139044" y="95089"/>
                  <a:pt x="139152" y="94954"/>
                </a:cubicBezTo>
                <a:lnTo>
                  <a:pt x="139582" y="94739"/>
                </a:lnTo>
                <a:close/>
                <a:moveTo>
                  <a:pt x="117537" y="96917"/>
                </a:moveTo>
                <a:lnTo>
                  <a:pt x="116919" y="97454"/>
                </a:lnTo>
                <a:cubicBezTo>
                  <a:pt x="116892" y="97320"/>
                  <a:pt x="116838" y="97185"/>
                  <a:pt x="116784" y="97078"/>
                </a:cubicBezTo>
                <a:cubicBezTo>
                  <a:pt x="117026" y="97024"/>
                  <a:pt x="117295" y="96970"/>
                  <a:pt x="117537" y="96917"/>
                </a:cubicBezTo>
                <a:close/>
                <a:moveTo>
                  <a:pt x="154314" y="97078"/>
                </a:moveTo>
                <a:lnTo>
                  <a:pt x="154664" y="97266"/>
                </a:lnTo>
                <a:cubicBezTo>
                  <a:pt x="154072" y="97347"/>
                  <a:pt x="153481" y="97427"/>
                  <a:pt x="152889" y="97454"/>
                </a:cubicBezTo>
                <a:cubicBezTo>
                  <a:pt x="152889" y="97454"/>
                  <a:pt x="152889" y="97427"/>
                  <a:pt x="152889" y="97427"/>
                </a:cubicBezTo>
                <a:cubicBezTo>
                  <a:pt x="153373" y="97320"/>
                  <a:pt x="153830" y="97185"/>
                  <a:pt x="154314" y="97078"/>
                </a:cubicBezTo>
                <a:close/>
                <a:moveTo>
                  <a:pt x="95815" y="95115"/>
                </a:moveTo>
                <a:lnTo>
                  <a:pt x="95815" y="95115"/>
                </a:lnTo>
                <a:cubicBezTo>
                  <a:pt x="94901" y="95922"/>
                  <a:pt x="93987" y="96702"/>
                  <a:pt x="93046" y="97481"/>
                </a:cubicBezTo>
                <a:cubicBezTo>
                  <a:pt x="93879" y="96594"/>
                  <a:pt x="94820" y="95814"/>
                  <a:pt x="95815" y="95115"/>
                </a:cubicBezTo>
                <a:close/>
                <a:moveTo>
                  <a:pt x="94013" y="97347"/>
                </a:moveTo>
                <a:lnTo>
                  <a:pt x="93960" y="97427"/>
                </a:lnTo>
                <a:lnTo>
                  <a:pt x="93879" y="97481"/>
                </a:lnTo>
                <a:lnTo>
                  <a:pt x="94013" y="97347"/>
                </a:lnTo>
                <a:close/>
                <a:moveTo>
                  <a:pt x="170445" y="97105"/>
                </a:moveTo>
                <a:cubicBezTo>
                  <a:pt x="170606" y="97185"/>
                  <a:pt x="170740" y="97320"/>
                  <a:pt x="170875" y="97427"/>
                </a:cubicBezTo>
                <a:lnTo>
                  <a:pt x="170230" y="97508"/>
                </a:lnTo>
                <a:lnTo>
                  <a:pt x="170230" y="97508"/>
                </a:lnTo>
                <a:lnTo>
                  <a:pt x="170364" y="97132"/>
                </a:lnTo>
                <a:lnTo>
                  <a:pt x="170445" y="97105"/>
                </a:lnTo>
                <a:close/>
                <a:moveTo>
                  <a:pt x="131248" y="96621"/>
                </a:moveTo>
                <a:lnTo>
                  <a:pt x="131248" y="96621"/>
                </a:lnTo>
                <a:cubicBezTo>
                  <a:pt x="130979" y="96782"/>
                  <a:pt x="130683" y="96944"/>
                  <a:pt x="130414" y="97078"/>
                </a:cubicBezTo>
                <a:cubicBezTo>
                  <a:pt x="130119" y="97212"/>
                  <a:pt x="129769" y="97374"/>
                  <a:pt x="129473" y="97535"/>
                </a:cubicBezTo>
                <a:cubicBezTo>
                  <a:pt x="130065" y="97212"/>
                  <a:pt x="130656" y="96917"/>
                  <a:pt x="131248" y="96621"/>
                </a:cubicBezTo>
                <a:close/>
                <a:moveTo>
                  <a:pt x="125898" y="97051"/>
                </a:moveTo>
                <a:lnTo>
                  <a:pt x="125898" y="97051"/>
                </a:lnTo>
                <a:cubicBezTo>
                  <a:pt x="125710" y="97159"/>
                  <a:pt x="125522" y="97239"/>
                  <a:pt x="125333" y="97347"/>
                </a:cubicBezTo>
                <a:lnTo>
                  <a:pt x="124097" y="97589"/>
                </a:lnTo>
                <a:lnTo>
                  <a:pt x="124500" y="97427"/>
                </a:lnTo>
                <a:lnTo>
                  <a:pt x="125898" y="97051"/>
                </a:lnTo>
                <a:close/>
                <a:moveTo>
                  <a:pt x="170276" y="97200"/>
                </a:moveTo>
                <a:cubicBezTo>
                  <a:pt x="170227" y="97303"/>
                  <a:pt x="170200" y="97405"/>
                  <a:pt x="170149" y="97508"/>
                </a:cubicBezTo>
                <a:cubicBezTo>
                  <a:pt x="169799" y="97562"/>
                  <a:pt x="169477" y="97589"/>
                  <a:pt x="169127" y="97643"/>
                </a:cubicBezTo>
                <a:cubicBezTo>
                  <a:pt x="169545" y="97512"/>
                  <a:pt x="169911" y="97356"/>
                  <a:pt x="170276" y="97200"/>
                </a:cubicBezTo>
                <a:close/>
                <a:moveTo>
                  <a:pt x="65382" y="96621"/>
                </a:moveTo>
                <a:lnTo>
                  <a:pt x="65382" y="96755"/>
                </a:lnTo>
                <a:cubicBezTo>
                  <a:pt x="65167" y="97078"/>
                  <a:pt x="64952" y="97374"/>
                  <a:pt x="64710" y="97696"/>
                </a:cubicBezTo>
                <a:cubicBezTo>
                  <a:pt x="64710" y="97616"/>
                  <a:pt x="64737" y="97508"/>
                  <a:pt x="64737" y="97427"/>
                </a:cubicBezTo>
                <a:cubicBezTo>
                  <a:pt x="64952" y="97159"/>
                  <a:pt x="65167" y="96890"/>
                  <a:pt x="65382" y="96621"/>
                </a:cubicBezTo>
                <a:close/>
                <a:moveTo>
                  <a:pt x="94928" y="92830"/>
                </a:moveTo>
                <a:cubicBezTo>
                  <a:pt x="95304" y="93207"/>
                  <a:pt x="95653" y="93637"/>
                  <a:pt x="95922" y="94121"/>
                </a:cubicBezTo>
                <a:cubicBezTo>
                  <a:pt x="94578" y="95223"/>
                  <a:pt x="93341" y="96406"/>
                  <a:pt x="92158" y="97696"/>
                </a:cubicBezTo>
                <a:lnTo>
                  <a:pt x="92158" y="97374"/>
                </a:lnTo>
                <a:cubicBezTo>
                  <a:pt x="92642" y="96809"/>
                  <a:pt x="93530" y="96083"/>
                  <a:pt x="93718" y="95895"/>
                </a:cubicBezTo>
                <a:cubicBezTo>
                  <a:pt x="94336" y="95304"/>
                  <a:pt x="94954" y="94712"/>
                  <a:pt x="95600" y="94148"/>
                </a:cubicBezTo>
                <a:cubicBezTo>
                  <a:pt x="95665" y="94104"/>
                  <a:pt x="95607" y="94025"/>
                  <a:pt x="95554" y="94025"/>
                </a:cubicBezTo>
                <a:cubicBezTo>
                  <a:pt x="95541" y="94025"/>
                  <a:pt x="95529" y="94030"/>
                  <a:pt x="95519" y="94040"/>
                </a:cubicBezTo>
                <a:cubicBezTo>
                  <a:pt x="94686" y="94766"/>
                  <a:pt x="93852" y="95492"/>
                  <a:pt x="93073" y="96245"/>
                </a:cubicBezTo>
                <a:cubicBezTo>
                  <a:pt x="92831" y="96460"/>
                  <a:pt x="92454" y="96755"/>
                  <a:pt x="92132" y="97078"/>
                </a:cubicBezTo>
                <a:lnTo>
                  <a:pt x="92132" y="97051"/>
                </a:lnTo>
                <a:cubicBezTo>
                  <a:pt x="92535" y="96567"/>
                  <a:pt x="92884" y="96029"/>
                  <a:pt x="93288" y="95546"/>
                </a:cubicBezTo>
                <a:cubicBezTo>
                  <a:pt x="93933" y="94793"/>
                  <a:pt x="94605" y="94094"/>
                  <a:pt x="95358" y="93422"/>
                </a:cubicBezTo>
                <a:cubicBezTo>
                  <a:pt x="95398" y="93361"/>
                  <a:pt x="95363" y="93286"/>
                  <a:pt x="95309" y="93286"/>
                </a:cubicBezTo>
                <a:cubicBezTo>
                  <a:pt x="95290" y="93286"/>
                  <a:pt x="95270" y="93294"/>
                  <a:pt x="95250" y="93314"/>
                </a:cubicBezTo>
                <a:cubicBezTo>
                  <a:pt x="94175" y="94255"/>
                  <a:pt x="92884" y="95384"/>
                  <a:pt x="92078" y="96675"/>
                </a:cubicBezTo>
                <a:cubicBezTo>
                  <a:pt x="92078" y="96487"/>
                  <a:pt x="92051" y="96298"/>
                  <a:pt x="92024" y="96110"/>
                </a:cubicBezTo>
                <a:cubicBezTo>
                  <a:pt x="92400" y="95653"/>
                  <a:pt x="92777" y="95142"/>
                  <a:pt x="93153" y="94685"/>
                </a:cubicBezTo>
                <a:cubicBezTo>
                  <a:pt x="93718" y="94040"/>
                  <a:pt x="94309" y="93422"/>
                  <a:pt x="94928" y="92830"/>
                </a:cubicBezTo>
                <a:close/>
                <a:moveTo>
                  <a:pt x="148372" y="95587"/>
                </a:moveTo>
                <a:cubicBezTo>
                  <a:pt x="146632" y="96243"/>
                  <a:pt x="144841" y="96846"/>
                  <a:pt x="143050" y="97347"/>
                </a:cubicBezTo>
                <a:cubicBezTo>
                  <a:pt x="142432" y="97454"/>
                  <a:pt x="141813" y="97562"/>
                  <a:pt x="141195" y="97696"/>
                </a:cubicBezTo>
                <a:cubicBezTo>
                  <a:pt x="143238" y="97159"/>
                  <a:pt x="145227" y="96513"/>
                  <a:pt x="147190" y="95734"/>
                </a:cubicBezTo>
                <a:cubicBezTo>
                  <a:pt x="147584" y="95709"/>
                  <a:pt x="147978" y="95639"/>
                  <a:pt x="148372" y="95587"/>
                </a:cubicBezTo>
                <a:close/>
                <a:moveTo>
                  <a:pt x="118612" y="96594"/>
                </a:moveTo>
                <a:cubicBezTo>
                  <a:pt x="118030" y="96938"/>
                  <a:pt x="117474" y="97308"/>
                  <a:pt x="116919" y="97704"/>
                </a:cubicBezTo>
                <a:lnTo>
                  <a:pt x="116919" y="97704"/>
                </a:lnTo>
                <a:cubicBezTo>
                  <a:pt x="116919" y="97640"/>
                  <a:pt x="116919" y="97578"/>
                  <a:pt x="116919" y="97535"/>
                </a:cubicBezTo>
                <a:lnTo>
                  <a:pt x="117644" y="96890"/>
                </a:lnTo>
                <a:lnTo>
                  <a:pt x="117779" y="96836"/>
                </a:lnTo>
                <a:cubicBezTo>
                  <a:pt x="118048" y="96755"/>
                  <a:pt x="118343" y="96675"/>
                  <a:pt x="118612" y="96594"/>
                </a:cubicBezTo>
                <a:close/>
                <a:moveTo>
                  <a:pt x="145443" y="95572"/>
                </a:moveTo>
                <a:lnTo>
                  <a:pt x="145658" y="95599"/>
                </a:lnTo>
                <a:cubicBezTo>
                  <a:pt x="143641" y="96487"/>
                  <a:pt x="141571" y="97185"/>
                  <a:pt x="139447" y="97723"/>
                </a:cubicBezTo>
                <a:lnTo>
                  <a:pt x="139421" y="97723"/>
                </a:lnTo>
                <a:cubicBezTo>
                  <a:pt x="139421" y="97669"/>
                  <a:pt x="139394" y="97616"/>
                  <a:pt x="139367" y="97589"/>
                </a:cubicBezTo>
                <a:lnTo>
                  <a:pt x="139797" y="97427"/>
                </a:lnTo>
                <a:cubicBezTo>
                  <a:pt x="141249" y="96863"/>
                  <a:pt x="142727" y="96379"/>
                  <a:pt x="144206" y="95922"/>
                </a:cubicBezTo>
                <a:lnTo>
                  <a:pt x="145039" y="95680"/>
                </a:lnTo>
                <a:lnTo>
                  <a:pt x="144717" y="95841"/>
                </a:lnTo>
                <a:cubicBezTo>
                  <a:pt x="144695" y="95863"/>
                  <a:pt x="144708" y="95902"/>
                  <a:pt x="144729" y="95902"/>
                </a:cubicBezTo>
                <a:cubicBezTo>
                  <a:pt x="144733" y="95902"/>
                  <a:pt x="144738" y="95900"/>
                  <a:pt x="144744" y="95895"/>
                </a:cubicBezTo>
                <a:lnTo>
                  <a:pt x="145443" y="95572"/>
                </a:lnTo>
                <a:close/>
                <a:moveTo>
                  <a:pt x="164799" y="92319"/>
                </a:moveTo>
                <a:cubicBezTo>
                  <a:pt x="164880" y="92400"/>
                  <a:pt x="164960" y="92481"/>
                  <a:pt x="165068" y="92535"/>
                </a:cubicBezTo>
                <a:lnTo>
                  <a:pt x="165041" y="92535"/>
                </a:lnTo>
                <a:cubicBezTo>
                  <a:pt x="165552" y="92965"/>
                  <a:pt x="166063" y="93314"/>
                  <a:pt x="166627" y="93637"/>
                </a:cubicBezTo>
                <a:cubicBezTo>
                  <a:pt x="163562" y="94900"/>
                  <a:pt x="160578" y="96325"/>
                  <a:pt x="157621" y="97858"/>
                </a:cubicBezTo>
                <a:cubicBezTo>
                  <a:pt x="157540" y="97831"/>
                  <a:pt x="157487" y="97831"/>
                  <a:pt x="157406" y="97831"/>
                </a:cubicBezTo>
                <a:lnTo>
                  <a:pt x="157191" y="97858"/>
                </a:lnTo>
                <a:cubicBezTo>
                  <a:pt x="158239" y="97347"/>
                  <a:pt x="161035" y="95761"/>
                  <a:pt x="161385" y="95572"/>
                </a:cubicBezTo>
                <a:cubicBezTo>
                  <a:pt x="162810" y="94793"/>
                  <a:pt x="164234" y="93959"/>
                  <a:pt x="165606" y="93099"/>
                </a:cubicBezTo>
                <a:cubicBezTo>
                  <a:pt x="165652" y="93076"/>
                  <a:pt x="165618" y="93013"/>
                  <a:pt x="165591" y="93013"/>
                </a:cubicBezTo>
                <a:cubicBezTo>
                  <a:pt x="165587" y="93013"/>
                  <a:pt x="165582" y="93015"/>
                  <a:pt x="165579" y="93018"/>
                </a:cubicBezTo>
                <a:cubicBezTo>
                  <a:pt x="163751" y="94148"/>
                  <a:pt x="161896" y="95223"/>
                  <a:pt x="159987" y="96191"/>
                </a:cubicBezTo>
                <a:cubicBezTo>
                  <a:pt x="159100" y="96621"/>
                  <a:pt x="158051" y="96970"/>
                  <a:pt x="157218" y="97508"/>
                </a:cubicBezTo>
                <a:cubicBezTo>
                  <a:pt x="157030" y="97643"/>
                  <a:pt x="156895" y="97669"/>
                  <a:pt x="156814" y="97750"/>
                </a:cubicBezTo>
                <a:lnTo>
                  <a:pt x="156734" y="97696"/>
                </a:lnTo>
                <a:cubicBezTo>
                  <a:pt x="156759" y="97443"/>
                  <a:pt x="156569" y="97237"/>
                  <a:pt x="156322" y="97237"/>
                </a:cubicBezTo>
                <a:cubicBezTo>
                  <a:pt x="156307" y="97237"/>
                  <a:pt x="156292" y="97238"/>
                  <a:pt x="156277" y="97239"/>
                </a:cubicBezTo>
                <a:lnTo>
                  <a:pt x="156142" y="97266"/>
                </a:lnTo>
                <a:lnTo>
                  <a:pt x="156062" y="97212"/>
                </a:lnTo>
                <a:cubicBezTo>
                  <a:pt x="158965" y="95572"/>
                  <a:pt x="161842" y="93879"/>
                  <a:pt x="164799" y="92319"/>
                </a:cubicBezTo>
                <a:close/>
                <a:moveTo>
                  <a:pt x="132484" y="97159"/>
                </a:moveTo>
                <a:lnTo>
                  <a:pt x="132484" y="97159"/>
                </a:lnTo>
                <a:cubicBezTo>
                  <a:pt x="132243" y="97320"/>
                  <a:pt x="131974" y="97454"/>
                  <a:pt x="131732" y="97589"/>
                </a:cubicBezTo>
                <a:cubicBezTo>
                  <a:pt x="131533" y="97699"/>
                  <a:pt x="131317" y="97791"/>
                  <a:pt x="131112" y="97895"/>
                </a:cubicBezTo>
                <a:lnTo>
                  <a:pt x="131112" y="97895"/>
                </a:lnTo>
                <a:cubicBezTo>
                  <a:pt x="131574" y="97649"/>
                  <a:pt x="132018" y="97404"/>
                  <a:pt x="132484" y="97159"/>
                </a:cubicBezTo>
                <a:close/>
                <a:moveTo>
                  <a:pt x="139824" y="97132"/>
                </a:moveTo>
                <a:lnTo>
                  <a:pt x="139824" y="97132"/>
                </a:lnTo>
                <a:cubicBezTo>
                  <a:pt x="139447" y="97266"/>
                  <a:pt x="139098" y="97401"/>
                  <a:pt x="138722" y="97562"/>
                </a:cubicBezTo>
                <a:lnTo>
                  <a:pt x="137243" y="97992"/>
                </a:lnTo>
                <a:cubicBezTo>
                  <a:pt x="137619" y="97831"/>
                  <a:pt x="137996" y="97696"/>
                  <a:pt x="138372" y="97562"/>
                </a:cubicBezTo>
                <a:lnTo>
                  <a:pt x="139098" y="97293"/>
                </a:lnTo>
                <a:lnTo>
                  <a:pt x="139824" y="97132"/>
                </a:lnTo>
                <a:close/>
                <a:moveTo>
                  <a:pt x="169934" y="97078"/>
                </a:moveTo>
                <a:lnTo>
                  <a:pt x="168213" y="97777"/>
                </a:lnTo>
                <a:lnTo>
                  <a:pt x="168160" y="97804"/>
                </a:lnTo>
                <a:cubicBezTo>
                  <a:pt x="167783" y="97858"/>
                  <a:pt x="167434" y="97938"/>
                  <a:pt x="167057" y="97992"/>
                </a:cubicBezTo>
                <a:cubicBezTo>
                  <a:pt x="167245" y="97938"/>
                  <a:pt x="167434" y="97858"/>
                  <a:pt x="167622" y="97777"/>
                </a:cubicBezTo>
                <a:cubicBezTo>
                  <a:pt x="167837" y="97723"/>
                  <a:pt x="168993" y="97374"/>
                  <a:pt x="169934" y="97078"/>
                </a:cubicBezTo>
                <a:close/>
                <a:moveTo>
                  <a:pt x="125952" y="97589"/>
                </a:moveTo>
                <a:lnTo>
                  <a:pt x="125952" y="97589"/>
                </a:lnTo>
                <a:cubicBezTo>
                  <a:pt x="125710" y="97696"/>
                  <a:pt x="125468" y="97831"/>
                  <a:pt x="125226" y="97965"/>
                </a:cubicBezTo>
                <a:lnTo>
                  <a:pt x="124688" y="98019"/>
                </a:lnTo>
                <a:cubicBezTo>
                  <a:pt x="125064" y="97884"/>
                  <a:pt x="125441" y="97750"/>
                  <a:pt x="125817" y="97616"/>
                </a:cubicBezTo>
                <a:lnTo>
                  <a:pt x="125952" y="97589"/>
                </a:lnTo>
                <a:close/>
                <a:moveTo>
                  <a:pt x="176278" y="91298"/>
                </a:moveTo>
                <a:lnTo>
                  <a:pt x="176278" y="91298"/>
                </a:lnTo>
                <a:cubicBezTo>
                  <a:pt x="175553" y="93664"/>
                  <a:pt x="174719" y="95922"/>
                  <a:pt x="173805" y="98207"/>
                </a:cubicBezTo>
                <a:cubicBezTo>
                  <a:pt x="173429" y="97965"/>
                  <a:pt x="173026" y="97750"/>
                  <a:pt x="172595" y="97589"/>
                </a:cubicBezTo>
                <a:lnTo>
                  <a:pt x="172192" y="97401"/>
                </a:lnTo>
                <a:cubicBezTo>
                  <a:pt x="172542" y="96648"/>
                  <a:pt x="172864" y="95895"/>
                  <a:pt x="173160" y="95142"/>
                </a:cubicBezTo>
                <a:lnTo>
                  <a:pt x="173160" y="95142"/>
                </a:lnTo>
                <a:cubicBezTo>
                  <a:pt x="172837" y="95895"/>
                  <a:pt x="172488" y="96621"/>
                  <a:pt x="172165" y="97374"/>
                </a:cubicBezTo>
                <a:lnTo>
                  <a:pt x="171090" y="96836"/>
                </a:lnTo>
                <a:lnTo>
                  <a:pt x="171681" y="96567"/>
                </a:lnTo>
                <a:cubicBezTo>
                  <a:pt x="171833" y="96491"/>
                  <a:pt x="171771" y="96296"/>
                  <a:pt x="171628" y="96296"/>
                </a:cubicBezTo>
                <a:cubicBezTo>
                  <a:pt x="171619" y="96296"/>
                  <a:pt x="171610" y="96297"/>
                  <a:pt x="171601" y="96298"/>
                </a:cubicBezTo>
                <a:lnTo>
                  <a:pt x="170848" y="96487"/>
                </a:lnTo>
                <a:cubicBezTo>
                  <a:pt x="170875" y="96433"/>
                  <a:pt x="170929" y="96379"/>
                  <a:pt x="170982" y="96352"/>
                </a:cubicBezTo>
                <a:cubicBezTo>
                  <a:pt x="171009" y="96325"/>
                  <a:pt x="171009" y="96298"/>
                  <a:pt x="170982" y="96271"/>
                </a:cubicBezTo>
                <a:lnTo>
                  <a:pt x="170767" y="96110"/>
                </a:lnTo>
                <a:cubicBezTo>
                  <a:pt x="171090" y="95357"/>
                  <a:pt x="171386" y="94605"/>
                  <a:pt x="171681" y="93825"/>
                </a:cubicBezTo>
                <a:lnTo>
                  <a:pt x="174047" y="92535"/>
                </a:lnTo>
                <a:lnTo>
                  <a:pt x="174182" y="92454"/>
                </a:lnTo>
                <a:lnTo>
                  <a:pt x="174182" y="92454"/>
                </a:lnTo>
                <a:cubicBezTo>
                  <a:pt x="173859" y="93368"/>
                  <a:pt x="173536" y="94255"/>
                  <a:pt x="173187" y="95142"/>
                </a:cubicBezTo>
                <a:cubicBezTo>
                  <a:pt x="173563" y="94255"/>
                  <a:pt x="173913" y="93368"/>
                  <a:pt x="174235" y="92454"/>
                </a:cubicBezTo>
                <a:lnTo>
                  <a:pt x="176278" y="91298"/>
                </a:lnTo>
                <a:close/>
                <a:moveTo>
                  <a:pt x="124392" y="97884"/>
                </a:moveTo>
                <a:cubicBezTo>
                  <a:pt x="124285" y="97965"/>
                  <a:pt x="124177" y="98019"/>
                  <a:pt x="124097" y="98073"/>
                </a:cubicBezTo>
                <a:lnTo>
                  <a:pt x="124070" y="98100"/>
                </a:lnTo>
                <a:lnTo>
                  <a:pt x="122994" y="98234"/>
                </a:lnTo>
                <a:lnTo>
                  <a:pt x="122994" y="98234"/>
                </a:lnTo>
                <a:lnTo>
                  <a:pt x="124392" y="97884"/>
                </a:lnTo>
                <a:close/>
                <a:moveTo>
                  <a:pt x="56053" y="96271"/>
                </a:moveTo>
                <a:lnTo>
                  <a:pt x="53677" y="98244"/>
                </a:lnTo>
                <a:lnTo>
                  <a:pt x="53677" y="98244"/>
                </a:lnTo>
                <a:cubicBezTo>
                  <a:pt x="54474" y="97595"/>
                  <a:pt x="55288" y="96947"/>
                  <a:pt x="56080" y="96298"/>
                </a:cubicBezTo>
                <a:cubicBezTo>
                  <a:pt x="56107" y="96298"/>
                  <a:pt x="56080" y="96271"/>
                  <a:pt x="56053" y="96271"/>
                </a:cubicBezTo>
                <a:close/>
                <a:moveTo>
                  <a:pt x="171386" y="97992"/>
                </a:moveTo>
                <a:cubicBezTo>
                  <a:pt x="171460" y="98116"/>
                  <a:pt x="171534" y="98217"/>
                  <a:pt x="171587" y="98337"/>
                </a:cubicBezTo>
                <a:lnTo>
                  <a:pt x="171587" y="98337"/>
                </a:lnTo>
                <a:cubicBezTo>
                  <a:pt x="171431" y="98285"/>
                  <a:pt x="171274" y="98232"/>
                  <a:pt x="171117" y="98153"/>
                </a:cubicBezTo>
                <a:lnTo>
                  <a:pt x="171224" y="98126"/>
                </a:lnTo>
                <a:cubicBezTo>
                  <a:pt x="171278" y="98100"/>
                  <a:pt x="171332" y="98073"/>
                  <a:pt x="171386" y="97992"/>
                </a:cubicBezTo>
                <a:close/>
                <a:moveTo>
                  <a:pt x="133694" y="96030"/>
                </a:moveTo>
                <a:cubicBezTo>
                  <a:pt x="132511" y="96890"/>
                  <a:pt x="130575" y="97777"/>
                  <a:pt x="129097" y="98422"/>
                </a:cubicBezTo>
                <a:lnTo>
                  <a:pt x="129393" y="98234"/>
                </a:lnTo>
                <a:cubicBezTo>
                  <a:pt x="130764" y="97508"/>
                  <a:pt x="132511" y="96890"/>
                  <a:pt x="133694" y="96030"/>
                </a:cubicBezTo>
                <a:close/>
                <a:moveTo>
                  <a:pt x="148507" y="97723"/>
                </a:moveTo>
                <a:cubicBezTo>
                  <a:pt x="148534" y="97804"/>
                  <a:pt x="148615" y="97831"/>
                  <a:pt x="148696" y="97831"/>
                </a:cubicBezTo>
                <a:lnTo>
                  <a:pt x="148964" y="97777"/>
                </a:lnTo>
                <a:lnTo>
                  <a:pt x="148964" y="97777"/>
                </a:lnTo>
                <a:cubicBezTo>
                  <a:pt x="148050" y="97992"/>
                  <a:pt x="147136" y="98207"/>
                  <a:pt x="146249" y="98449"/>
                </a:cubicBezTo>
                <a:lnTo>
                  <a:pt x="148507" y="97723"/>
                </a:lnTo>
                <a:close/>
                <a:moveTo>
                  <a:pt x="119607" y="96298"/>
                </a:moveTo>
                <a:lnTo>
                  <a:pt x="116435" y="98530"/>
                </a:lnTo>
                <a:lnTo>
                  <a:pt x="116193" y="98476"/>
                </a:lnTo>
                <a:cubicBezTo>
                  <a:pt x="116354" y="98395"/>
                  <a:pt x="116488" y="98288"/>
                  <a:pt x="116650" y="98180"/>
                </a:cubicBezTo>
                <a:cubicBezTo>
                  <a:pt x="116757" y="98100"/>
                  <a:pt x="116838" y="97992"/>
                  <a:pt x="116865" y="97884"/>
                </a:cubicBezTo>
                <a:cubicBezTo>
                  <a:pt x="117483" y="97427"/>
                  <a:pt x="118102" y="96970"/>
                  <a:pt x="118747" y="96567"/>
                </a:cubicBezTo>
                <a:lnTo>
                  <a:pt x="119607" y="96298"/>
                </a:lnTo>
                <a:close/>
                <a:moveTo>
                  <a:pt x="125737" y="96271"/>
                </a:moveTo>
                <a:lnTo>
                  <a:pt x="125737" y="96271"/>
                </a:lnTo>
                <a:cubicBezTo>
                  <a:pt x="125011" y="96621"/>
                  <a:pt x="124258" y="96997"/>
                  <a:pt x="123532" y="97347"/>
                </a:cubicBezTo>
                <a:cubicBezTo>
                  <a:pt x="123505" y="97374"/>
                  <a:pt x="123478" y="97401"/>
                  <a:pt x="123505" y="97427"/>
                </a:cubicBezTo>
                <a:lnTo>
                  <a:pt x="120575" y="98234"/>
                </a:lnTo>
                <a:lnTo>
                  <a:pt x="120198" y="98315"/>
                </a:lnTo>
                <a:cubicBezTo>
                  <a:pt x="120763" y="98100"/>
                  <a:pt x="121301" y="97858"/>
                  <a:pt x="121865" y="97589"/>
                </a:cubicBezTo>
                <a:lnTo>
                  <a:pt x="121865" y="97589"/>
                </a:lnTo>
                <a:cubicBezTo>
                  <a:pt x="121328" y="97804"/>
                  <a:pt x="120817" y="97992"/>
                  <a:pt x="120414" y="98153"/>
                </a:cubicBezTo>
                <a:cubicBezTo>
                  <a:pt x="120198" y="98234"/>
                  <a:pt x="120010" y="98315"/>
                  <a:pt x="119795" y="98395"/>
                </a:cubicBezTo>
                <a:lnTo>
                  <a:pt x="119016" y="98557"/>
                </a:lnTo>
                <a:lnTo>
                  <a:pt x="118908" y="98583"/>
                </a:lnTo>
                <a:lnTo>
                  <a:pt x="119661" y="98261"/>
                </a:lnTo>
                <a:cubicBezTo>
                  <a:pt x="120198" y="98073"/>
                  <a:pt x="120655" y="97911"/>
                  <a:pt x="120790" y="97858"/>
                </a:cubicBezTo>
                <a:cubicBezTo>
                  <a:pt x="121543" y="97535"/>
                  <a:pt x="122752" y="97185"/>
                  <a:pt x="123586" y="96755"/>
                </a:cubicBezTo>
                <a:lnTo>
                  <a:pt x="123586" y="96782"/>
                </a:lnTo>
                <a:lnTo>
                  <a:pt x="123693" y="96755"/>
                </a:lnTo>
                <a:lnTo>
                  <a:pt x="123613" y="96809"/>
                </a:lnTo>
                <a:lnTo>
                  <a:pt x="123613" y="96809"/>
                </a:lnTo>
                <a:lnTo>
                  <a:pt x="123720" y="96755"/>
                </a:lnTo>
                <a:cubicBezTo>
                  <a:pt x="124365" y="96621"/>
                  <a:pt x="125064" y="96487"/>
                  <a:pt x="125737" y="96271"/>
                </a:cubicBezTo>
                <a:close/>
                <a:moveTo>
                  <a:pt x="171923" y="97911"/>
                </a:moveTo>
                <a:cubicBezTo>
                  <a:pt x="172111" y="98126"/>
                  <a:pt x="172246" y="98368"/>
                  <a:pt x="172380" y="98610"/>
                </a:cubicBezTo>
                <a:lnTo>
                  <a:pt x="172273" y="98583"/>
                </a:lnTo>
                <a:cubicBezTo>
                  <a:pt x="172165" y="98368"/>
                  <a:pt x="172058" y="98126"/>
                  <a:pt x="171923" y="97938"/>
                </a:cubicBezTo>
                <a:lnTo>
                  <a:pt x="171923" y="97911"/>
                </a:lnTo>
                <a:close/>
                <a:moveTo>
                  <a:pt x="138157" y="96809"/>
                </a:moveTo>
                <a:lnTo>
                  <a:pt x="138103" y="96836"/>
                </a:lnTo>
                <a:cubicBezTo>
                  <a:pt x="136248" y="97454"/>
                  <a:pt x="134393" y="98073"/>
                  <a:pt x="132538" y="98664"/>
                </a:cubicBezTo>
                <a:cubicBezTo>
                  <a:pt x="133367" y="98290"/>
                  <a:pt x="134169" y="97889"/>
                  <a:pt x="134997" y="97488"/>
                </a:cubicBezTo>
                <a:lnTo>
                  <a:pt x="134997" y="97488"/>
                </a:lnTo>
                <a:cubicBezTo>
                  <a:pt x="134982" y="97553"/>
                  <a:pt x="135034" y="97620"/>
                  <a:pt x="135093" y="97620"/>
                </a:cubicBezTo>
                <a:cubicBezTo>
                  <a:pt x="135102" y="97620"/>
                  <a:pt x="135110" y="97618"/>
                  <a:pt x="135119" y="97616"/>
                </a:cubicBezTo>
                <a:cubicBezTo>
                  <a:pt x="136141" y="97374"/>
                  <a:pt x="137162" y="97105"/>
                  <a:pt x="138157" y="96809"/>
                </a:cubicBezTo>
                <a:close/>
                <a:moveTo>
                  <a:pt x="126516" y="94981"/>
                </a:moveTo>
                <a:lnTo>
                  <a:pt x="126140" y="95142"/>
                </a:lnTo>
                <a:cubicBezTo>
                  <a:pt x="125038" y="95330"/>
                  <a:pt x="123962" y="95572"/>
                  <a:pt x="122887" y="95868"/>
                </a:cubicBezTo>
                <a:lnTo>
                  <a:pt x="122887" y="95895"/>
                </a:lnTo>
                <a:cubicBezTo>
                  <a:pt x="123882" y="95626"/>
                  <a:pt x="124930" y="95384"/>
                  <a:pt x="125952" y="95223"/>
                </a:cubicBezTo>
                <a:lnTo>
                  <a:pt x="125952" y="95223"/>
                </a:lnTo>
                <a:cubicBezTo>
                  <a:pt x="125118" y="95626"/>
                  <a:pt x="124285" y="96056"/>
                  <a:pt x="123478" y="96487"/>
                </a:cubicBezTo>
                <a:lnTo>
                  <a:pt x="122188" y="96997"/>
                </a:lnTo>
                <a:cubicBezTo>
                  <a:pt x="122645" y="96755"/>
                  <a:pt x="123102" y="96513"/>
                  <a:pt x="123586" y="96271"/>
                </a:cubicBezTo>
                <a:cubicBezTo>
                  <a:pt x="123680" y="96224"/>
                  <a:pt x="123630" y="96074"/>
                  <a:pt x="123525" y="96074"/>
                </a:cubicBezTo>
                <a:cubicBezTo>
                  <a:pt x="123511" y="96074"/>
                  <a:pt x="123495" y="96077"/>
                  <a:pt x="123478" y="96083"/>
                </a:cubicBezTo>
                <a:cubicBezTo>
                  <a:pt x="122107" y="96702"/>
                  <a:pt x="120736" y="97320"/>
                  <a:pt x="119365" y="97965"/>
                </a:cubicBezTo>
                <a:cubicBezTo>
                  <a:pt x="120252" y="97481"/>
                  <a:pt x="121113" y="96970"/>
                  <a:pt x="122000" y="96433"/>
                </a:cubicBezTo>
                <a:cubicBezTo>
                  <a:pt x="122053" y="96406"/>
                  <a:pt x="122027" y="96298"/>
                  <a:pt x="121946" y="96298"/>
                </a:cubicBezTo>
                <a:cubicBezTo>
                  <a:pt x="121032" y="96513"/>
                  <a:pt x="120118" y="96836"/>
                  <a:pt x="119284" y="97266"/>
                </a:cubicBezTo>
                <a:cubicBezTo>
                  <a:pt x="119661" y="97024"/>
                  <a:pt x="120010" y="96755"/>
                  <a:pt x="120387" y="96487"/>
                </a:cubicBezTo>
                <a:cubicBezTo>
                  <a:pt x="120408" y="96465"/>
                  <a:pt x="120395" y="96425"/>
                  <a:pt x="120361" y="96425"/>
                </a:cubicBezTo>
                <a:cubicBezTo>
                  <a:pt x="120352" y="96425"/>
                  <a:pt x="120343" y="96428"/>
                  <a:pt x="120333" y="96433"/>
                </a:cubicBezTo>
                <a:cubicBezTo>
                  <a:pt x="119768" y="96863"/>
                  <a:pt x="119177" y="97239"/>
                  <a:pt x="118585" y="97643"/>
                </a:cubicBezTo>
                <a:cubicBezTo>
                  <a:pt x="117994" y="98019"/>
                  <a:pt x="117322" y="98341"/>
                  <a:pt x="116704" y="98745"/>
                </a:cubicBezTo>
                <a:cubicBezTo>
                  <a:pt x="116704" y="98664"/>
                  <a:pt x="116677" y="98610"/>
                  <a:pt x="116596" y="98583"/>
                </a:cubicBezTo>
                <a:lnTo>
                  <a:pt x="116569" y="98583"/>
                </a:lnTo>
                <a:lnTo>
                  <a:pt x="119903" y="96218"/>
                </a:lnTo>
                <a:cubicBezTo>
                  <a:pt x="120763" y="95949"/>
                  <a:pt x="121623" y="95680"/>
                  <a:pt x="122484" y="95438"/>
                </a:cubicBezTo>
                <a:cubicBezTo>
                  <a:pt x="123828" y="95223"/>
                  <a:pt x="125172" y="95089"/>
                  <a:pt x="126516" y="94981"/>
                </a:cubicBezTo>
                <a:close/>
                <a:moveTo>
                  <a:pt x="166708" y="93691"/>
                </a:moveTo>
                <a:lnTo>
                  <a:pt x="166896" y="93798"/>
                </a:lnTo>
                <a:cubicBezTo>
                  <a:pt x="166842" y="93852"/>
                  <a:pt x="166762" y="93879"/>
                  <a:pt x="166708" y="93933"/>
                </a:cubicBezTo>
                <a:cubicBezTo>
                  <a:pt x="166649" y="93972"/>
                  <a:pt x="166676" y="93997"/>
                  <a:pt x="166706" y="93997"/>
                </a:cubicBezTo>
                <a:cubicBezTo>
                  <a:pt x="166716" y="93997"/>
                  <a:pt x="166727" y="93993"/>
                  <a:pt x="166735" y="93986"/>
                </a:cubicBezTo>
                <a:lnTo>
                  <a:pt x="166950" y="93825"/>
                </a:lnTo>
                <a:lnTo>
                  <a:pt x="167138" y="93933"/>
                </a:lnTo>
                <a:cubicBezTo>
                  <a:pt x="165202" y="94739"/>
                  <a:pt x="163294" y="95653"/>
                  <a:pt x="161465" y="96675"/>
                </a:cubicBezTo>
                <a:cubicBezTo>
                  <a:pt x="160686" y="97105"/>
                  <a:pt x="158616" y="97804"/>
                  <a:pt x="158374" y="98691"/>
                </a:cubicBezTo>
                <a:cubicBezTo>
                  <a:pt x="158374" y="98718"/>
                  <a:pt x="158374" y="98718"/>
                  <a:pt x="158374" y="98745"/>
                </a:cubicBezTo>
                <a:cubicBezTo>
                  <a:pt x="158186" y="98637"/>
                  <a:pt x="157997" y="98530"/>
                  <a:pt x="157836" y="98422"/>
                </a:cubicBezTo>
                <a:cubicBezTo>
                  <a:pt x="157917" y="98261"/>
                  <a:pt x="157890" y="98073"/>
                  <a:pt x="157782" y="97938"/>
                </a:cubicBezTo>
                <a:lnTo>
                  <a:pt x="158320" y="97669"/>
                </a:lnTo>
                <a:cubicBezTo>
                  <a:pt x="159288" y="97185"/>
                  <a:pt x="160256" y="96702"/>
                  <a:pt x="161223" y="96245"/>
                </a:cubicBezTo>
                <a:cubicBezTo>
                  <a:pt x="163025" y="95357"/>
                  <a:pt x="164880" y="94524"/>
                  <a:pt x="166708" y="93691"/>
                </a:cubicBezTo>
                <a:close/>
                <a:moveTo>
                  <a:pt x="167245" y="93986"/>
                </a:moveTo>
                <a:lnTo>
                  <a:pt x="167568" y="94174"/>
                </a:lnTo>
                <a:lnTo>
                  <a:pt x="167864" y="94336"/>
                </a:lnTo>
                <a:cubicBezTo>
                  <a:pt x="164718" y="95599"/>
                  <a:pt x="161654" y="97078"/>
                  <a:pt x="158696" y="98745"/>
                </a:cubicBezTo>
                <a:cubicBezTo>
                  <a:pt x="158696" y="98718"/>
                  <a:pt x="158643" y="98691"/>
                  <a:pt x="158616" y="98691"/>
                </a:cubicBezTo>
                <a:cubicBezTo>
                  <a:pt x="161143" y="96675"/>
                  <a:pt x="164288" y="95304"/>
                  <a:pt x="167219" y="94013"/>
                </a:cubicBezTo>
                <a:cubicBezTo>
                  <a:pt x="167219" y="94013"/>
                  <a:pt x="167245" y="93986"/>
                  <a:pt x="167245" y="93986"/>
                </a:cubicBezTo>
                <a:close/>
                <a:moveTo>
                  <a:pt x="157272" y="98691"/>
                </a:moveTo>
                <a:lnTo>
                  <a:pt x="157540" y="98825"/>
                </a:lnTo>
                <a:lnTo>
                  <a:pt x="157487" y="98852"/>
                </a:lnTo>
                <a:cubicBezTo>
                  <a:pt x="157325" y="98852"/>
                  <a:pt x="157164" y="98852"/>
                  <a:pt x="157030" y="98879"/>
                </a:cubicBezTo>
                <a:cubicBezTo>
                  <a:pt x="157003" y="98825"/>
                  <a:pt x="156976" y="98799"/>
                  <a:pt x="156949" y="98772"/>
                </a:cubicBezTo>
                <a:lnTo>
                  <a:pt x="157272" y="98691"/>
                </a:lnTo>
                <a:close/>
                <a:moveTo>
                  <a:pt x="120725" y="96873"/>
                </a:moveTo>
                <a:cubicBezTo>
                  <a:pt x="120811" y="96873"/>
                  <a:pt x="120888" y="96901"/>
                  <a:pt x="120951" y="96970"/>
                </a:cubicBezTo>
                <a:cubicBezTo>
                  <a:pt x="120924" y="96970"/>
                  <a:pt x="119042" y="98046"/>
                  <a:pt x="118881" y="98153"/>
                </a:cubicBezTo>
                <a:cubicBezTo>
                  <a:pt x="118370" y="98368"/>
                  <a:pt x="117860" y="98610"/>
                  <a:pt x="117349" y="98852"/>
                </a:cubicBezTo>
                <a:lnTo>
                  <a:pt x="117349" y="98879"/>
                </a:lnTo>
                <a:lnTo>
                  <a:pt x="116972" y="98933"/>
                </a:lnTo>
                <a:cubicBezTo>
                  <a:pt x="117913" y="98368"/>
                  <a:pt x="118827" y="97804"/>
                  <a:pt x="119795" y="97320"/>
                </a:cubicBezTo>
                <a:cubicBezTo>
                  <a:pt x="120063" y="97176"/>
                  <a:pt x="120442" y="96873"/>
                  <a:pt x="120725" y="96873"/>
                </a:cubicBezTo>
                <a:close/>
                <a:moveTo>
                  <a:pt x="169262" y="98019"/>
                </a:moveTo>
                <a:cubicBezTo>
                  <a:pt x="168079" y="98288"/>
                  <a:pt x="166923" y="98583"/>
                  <a:pt x="165794" y="98933"/>
                </a:cubicBezTo>
                <a:cubicBezTo>
                  <a:pt x="166305" y="98772"/>
                  <a:pt x="166842" y="98557"/>
                  <a:pt x="167353" y="98368"/>
                </a:cubicBezTo>
                <a:cubicBezTo>
                  <a:pt x="167998" y="98234"/>
                  <a:pt x="168617" y="98126"/>
                  <a:pt x="169262" y="98019"/>
                </a:cubicBezTo>
                <a:close/>
                <a:moveTo>
                  <a:pt x="172380" y="97965"/>
                </a:moveTo>
                <a:lnTo>
                  <a:pt x="172380" y="97965"/>
                </a:lnTo>
                <a:cubicBezTo>
                  <a:pt x="172730" y="98073"/>
                  <a:pt x="173052" y="98261"/>
                  <a:pt x="173321" y="98503"/>
                </a:cubicBezTo>
                <a:cubicBezTo>
                  <a:pt x="173402" y="98637"/>
                  <a:pt x="173456" y="98799"/>
                  <a:pt x="173402" y="98933"/>
                </a:cubicBezTo>
                <a:lnTo>
                  <a:pt x="173375" y="98933"/>
                </a:lnTo>
                <a:lnTo>
                  <a:pt x="173214" y="98879"/>
                </a:lnTo>
                <a:cubicBezTo>
                  <a:pt x="173133" y="98825"/>
                  <a:pt x="173026" y="98799"/>
                  <a:pt x="172945" y="98799"/>
                </a:cubicBezTo>
                <a:lnTo>
                  <a:pt x="172891" y="98799"/>
                </a:lnTo>
                <a:cubicBezTo>
                  <a:pt x="172757" y="98503"/>
                  <a:pt x="172595" y="98207"/>
                  <a:pt x="172380" y="97965"/>
                </a:cubicBezTo>
                <a:close/>
                <a:moveTo>
                  <a:pt x="125898" y="98422"/>
                </a:moveTo>
                <a:lnTo>
                  <a:pt x="125898" y="98422"/>
                </a:lnTo>
                <a:cubicBezTo>
                  <a:pt x="125602" y="98610"/>
                  <a:pt x="125306" y="98772"/>
                  <a:pt x="124984" y="98933"/>
                </a:cubicBezTo>
                <a:cubicBezTo>
                  <a:pt x="124124" y="98960"/>
                  <a:pt x="123263" y="99040"/>
                  <a:pt x="122376" y="99067"/>
                </a:cubicBezTo>
                <a:lnTo>
                  <a:pt x="125898" y="98422"/>
                </a:lnTo>
                <a:close/>
                <a:moveTo>
                  <a:pt x="115964" y="98822"/>
                </a:moveTo>
                <a:cubicBezTo>
                  <a:pt x="116019" y="98822"/>
                  <a:pt x="115910" y="98877"/>
                  <a:pt x="115628" y="98987"/>
                </a:cubicBezTo>
                <a:cubicBezTo>
                  <a:pt x="115548" y="99014"/>
                  <a:pt x="115440" y="99067"/>
                  <a:pt x="115359" y="99094"/>
                </a:cubicBezTo>
                <a:lnTo>
                  <a:pt x="115601" y="98906"/>
                </a:lnTo>
                <a:cubicBezTo>
                  <a:pt x="115803" y="98850"/>
                  <a:pt x="115925" y="98822"/>
                  <a:pt x="115964" y="98822"/>
                </a:cubicBezTo>
                <a:close/>
                <a:moveTo>
                  <a:pt x="126113" y="98987"/>
                </a:moveTo>
                <a:lnTo>
                  <a:pt x="125817" y="99121"/>
                </a:lnTo>
                <a:cubicBezTo>
                  <a:pt x="125817" y="99121"/>
                  <a:pt x="125817" y="99094"/>
                  <a:pt x="125817" y="99067"/>
                </a:cubicBezTo>
                <a:lnTo>
                  <a:pt x="126113" y="98987"/>
                </a:lnTo>
                <a:close/>
                <a:moveTo>
                  <a:pt x="137969" y="97481"/>
                </a:moveTo>
                <a:lnTo>
                  <a:pt x="137969" y="97481"/>
                </a:lnTo>
                <a:cubicBezTo>
                  <a:pt x="137189" y="97777"/>
                  <a:pt x="136436" y="98100"/>
                  <a:pt x="135684" y="98449"/>
                </a:cubicBezTo>
                <a:cubicBezTo>
                  <a:pt x="135657" y="98449"/>
                  <a:pt x="135657" y="98449"/>
                  <a:pt x="135630" y="98476"/>
                </a:cubicBezTo>
                <a:lnTo>
                  <a:pt x="134474" y="98825"/>
                </a:lnTo>
                <a:cubicBezTo>
                  <a:pt x="134071" y="98960"/>
                  <a:pt x="133640" y="99067"/>
                  <a:pt x="133210" y="99175"/>
                </a:cubicBezTo>
                <a:lnTo>
                  <a:pt x="137781" y="97508"/>
                </a:lnTo>
                <a:lnTo>
                  <a:pt x="137969" y="97481"/>
                </a:lnTo>
                <a:close/>
                <a:moveTo>
                  <a:pt x="177193" y="97374"/>
                </a:moveTo>
                <a:lnTo>
                  <a:pt x="177193" y="97401"/>
                </a:lnTo>
                <a:cubicBezTo>
                  <a:pt x="176977" y="97992"/>
                  <a:pt x="176736" y="98583"/>
                  <a:pt x="176494" y="99175"/>
                </a:cubicBezTo>
                <a:cubicBezTo>
                  <a:pt x="176474" y="99136"/>
                  <a:pt x="176440" y="99111"/>
                  <a:pt x="176402" y="99111"/>
                </a:cubicBezTo>
                <a:cubicBezTo>
                  <a:pt x="176388" y="99111"/>
                  <a:pt x="176374" y="99114"/>
                  <a:pt x="176359" y="99121"/>
                </a:cubicBezTo>
                <a:lnTo>
                  <a:pt x="175875" y="99121"/>
                </a:lnTo>
                <a:cubicBezTo>
                  <a:pt x="176305" y="98503"/>
                  <a:pt x="176736" y="97938"/>
                  <a:pt x="177193" y="97374"/>
                </a:cubicBezTo>
                <a:close/>
                <a:moveTo>
                  <a:pt x="165417" y="98772"/>
                </a:moveTo>
                <a:lnTo>
                  <a:pt x="164826" y="98987"/>
                </a:lnTo>
                <a:cubicBezTo>
                  <a:pt x="164584" y="99067"/>
                  <a:pt x="164342" y="99148"/>
                  <a:pt x="164073" y="99202"/>
                </a:cubicBezTo>
                <a:lnTo>
                  <a:pt x="164315" y="99067"/>
                </a:lnTo>
                <a:cubicBezTo>
                  <a:pt x="164691" y="98960"/>
                  <a:pt x="165068" y="98879"/>
                  <a:pt x="165417" y="98772"/>
                </a:cubicBezTo>
                <a:close/>
                <a:moveTo>
                  <a:pt x="170579" y="98315"/>
                </a:moveTo>
                <a:cubicBezTo>
                  <a:pt x="170498" y="98449"/>
                  <a:pt x="170498" y="98637"/>
                  <a:pt x="170579" y="98772"/>
                </a:cubicBezTo>
                <a:lnTo>
                  <a:pt x="169799" y="98906"/>
                </a:lnTo>
                <a:lnTo>
                  <a:pt x="168375" y="99148"/>
                </a:lnTo>
                <a:lnTo>
                  <a:pt x="167622" y="99202"/>
                </a:lnTo>
                <a:lnTo>
                  <a:pt x="168401" y="98879"/>
                </a:lnTo>
                <a:cubicBezTo>
                  <a:pt x="169127" y="98691"/>
                  <a:pt x="169853" y="98503"/>
                  <a:pt x="170579" y="98315"/>
                </a:cubicBezTo>
                <a:close/>
                <a:moveTo>
                  <a:pt x="115359" y="98960"/>
                </a:moveTo>
                <a:cubicBezTo>
                  <a:pt x="115252" y="99040"/>
                  <a:pt x="115171" y="99121"/>
                  <a:pt x="115064" y="99202"/>
                </a:cubicBezTo>
                <a:lnTo>
                  <a:pt x="114956" y="99229"/>
                </a:lnTo>
                <a:lnTo>
                  <a:pt x="114956" y="99229"/>
                </a:lnTo>
                <a:lnTo>
                  <a:pt x="115225" y="99014"/>
                </a:lnTo>
                <a:lnTo>
                  <a:pt x="115359" y="98960"/>
                </a:lnTo>
                <a:close/>
                <a:moveTo>
                  <a:pt x="167998" y="94416"/>
                </a:moveTo>
                <a:lnTo>
                  <a:pt x="168375" y="94605"/>
                </a:lnTo>
                <a:cubicBezTo>
                  <a:pt x="168186" y="94739"/>
                  <a:pt x="167998" y="94873"/>
                  <a:pt x="167783" y="95008"/>
                </a:cubicBezTo>
                <a:cubicBezTo>
                  <a:pt x="167783" y="95035"/>
                  <a:pt x="167783" y="95062"/>
                  <a:pt x="167810" y="95062"/>
                </a:cubicBezTo>
                <a:lnTo>
                  <a:pt x="168455" y="94658"/>
                </a:lnTo>
                <a:cubicBezTo>
                  <a:pt x="168697" y="94766"/>
                  <a:pt x="168912" y="94900"/>
                  <a:pt x="169154" y="95062"/>
                </a:cubicBezTo>
                <a:cubicBezTo>
                  <a:pt x="169127" y="95062"/>
                  <a:pt x="169100" y="95089"/>
                  <a:pt x="169074" y="95142"/>
                </a:cubicBezTo>
                <a:cubicBezTo>
                  <a:pt x="168859" y="95492"/>
                  <a:pt x="168939" y="95142"/>
                  <a:pt x="168859" y="95519"/>
                </a:cubicBezTo>
                <a:cubicBezTo>
                  <a:pt x="168859" y="95546"/>
                  <a:pt x="168885" y="95572"/>
                  <a:pt x="168885" y="95572"/>
                </a:cubicBezTo>
                <a:lnTo>
                  <a:pt x="169020" y="95626"/>
                </a:lnTo>
                <a:cubicBezTo>
                  <a:pt x="169047" y="95626"/>
                  <a:pt x="169047" y="95599"/>
                  <a:pt x="169020" y="95572"/>
                </a:cubicBezTo>
                <a:cubicBezTo>
                  <a:pt x="169020" y="95546"/>
                  <a:pt x="169154" y="95411"/>
                  <a:pt x="169423" y="95223"/>
                </a:cubicBezTo>
                <a:cubicBezTo>
                  <a:pt x="169531" y="95277"/>
                  <a:pt x="169719" y="95438"/>
                  <a:pt x="169907" y="95599"/>
                </a:cubicBezTo>
                <a:cubicBezTo>
                  <a:pt x="166923" y="96487"/>
                  <a:pt x="163993" y="97696"/>
                  <a:pt x="161223" y="99175"/>
                </a:cubicBezTo>
                <a:lnTo>
                  <a:pt x="161170" y="99175"/>
                </a:lnTo>
                <a:cubicBezTo>
                  <a:pt x="161250" y="99121"/>
                  <a:pt x="161358" y="99067"/>
                  <a:pt x="161519" y="98987"/>
                </a:cubicBezTo>
                <a:cubicBezTo>
                  <a:pt x="161842" y="98799"/>
                  <a:pt x="162164" y="98637"/>
                  <a:pt x="162487" y="98449"/>
                </a:cubicBezTo>
                <a:cubicBezTo>
                  <a:pt x="163052" y="98180"/>
                  <a:pt x="163616" y="97884"/>
                  <a:pt x="164181" y="97643"/>
                </a:cubicBezTo>
                <a:cubicBezTo>
                  <a:pt x="165417" y="97078"/>
                  <a:pt x="166654" y="96567"/>
                  <a:pt x="167944" y="96137"/>
                </a:cubicBezTo>
                <a:cubicBezTo>
                  <a:pt x="168020" y="96112"/>
                  <a:pt x="167978" y="95946"/>
                  <a:pt x="167884" y="95946"/>
                </a:cubicBezTo>
                <a:cubicBezTo>
                  <a:pt x="167878" y="95946"/>
                  <a:pt x="167871" y="95947"/>
                  <a:pt x="167864" y="95949"/>
                </a:cubicBezTo>
                <a:cubicBezTo>
                  <a:pt x="165364" y="96755"/>
                  <a:pt x="162944" y="97858"/>
                  <a:pt x="160659" y="99202"/>
                </a:cubicBezTo>
                <a:lnTo>
                  <a:pt x="160417" y="99229"/>
                </a:lnTo>
                <a:cubicBezTo>
                  <a:pt x="160390" y="99175"/>
                  <a:pt x="160363" y="99148"/>
                  <a:pt x="160336" y="99094"/>
                </a:cubicBezTo>
                <a:cubicBezTo>
                  <a:pt x="160471" y="99014"/>
                  <a:pt x="160632" y="98960"/>
                  <a:pt x="160766" y="98906"/>
                </a:cubicBezTo>
                <a:cubicBezTo>
                  <a:pt x="161116" y="98691"/>
                  <a:pt x="161465" y="98503"/>
                  <a:pt x="161842" y="98288"/>
                </a:cubicBezTo>
                <a:cubicBezTo>
                  <a:pt x="162460" y="97965"/>
                  <a:pt x="163105" y="97616"/>
                  <a:pt x="163724" y="97293"/>
                </a:cubicBezTo>
                <a:cubicBezTo>
                  <a:pt x="165095" y="96594"/>
                  <a:pt x="166493" y="95949"/>
                  <a:pt x="167891" y="95330"/>
                </a:cubicBezTo>
                <a:cubicBezTo>
                  <a:pt x="167960" y="95307"/>
                  <a:pt x="167930" y="95185"/>
                  <a:pt x="167852" y="95185"/>
                </a:cubicBezTo>
                <a:cubicBezTo>
                  <a:pt x="167839" y="95185"/>
                  <a:pt x="167825" y="95188"/>
                  <a:pt x="167810" y="95196"/>
                </a:cubicBezTo>
                <a:cubicBezTo>
                  <a:pt x="165175" y="96271"/>
                  <a:pt x="162621" y="97562"/>
                  <a:pt x="160148" y="98987"/>
                </a:cubicBezTo>
                <a:cubicBezTo>
                  <a:pt x="160121" y="98973"/>
                  <a:pt x="160088" y="98967"/>
                  <a:pt x="160051" y="98967"/>
                </a:cubicBezTo>
                <a:cubicBezTo>
                  <a:pt x="160014" y="98967"/>
                  <a:pt x="159973" y="98973"/>
                  <a:pt x="159933" y="98987"/>
                </a:cubicBezTo>
                <a:lnTo>
                  <a:pt x="159315" y="99094"/>
                </a:lnTo>
                <a:lnTo>
                  <a:pt x="159126" y="99121"/>
                </a:lnTo>
                <a:lnTo>
                  <a:pt x="158938" y="99014"/>
                </a:lnTo>
                <a:cubicBezTo>
                  <a:pt x="159368" y="98718"/>
                  <a:pt x="159825" y="98395"/>
                  <a:pt x="160041" y="98288"/>
                </a:cubicBezTo>
                <a:cubicBezTo>
                  <a:pt x="160955" y="97804"/>
                  <a:pt x="161896" y="97320"/>
                  <a:pt x="162836" y="96836"/>
                </a:cubicBezTo>
                <a:cubicBezTo>
                  <a:pt x="164530" y="96003"/>
                  <a:pt x="166278" y="95196"/>
                  <a:pt x="167998" y="94416"/>
                </a:cubicBezTo>
                <a:close/>
                <a:moveTo>
                  <a:pt x="114875" y="99175"/>
                </a:moveTo>
                <a:lnTo>
                  <a:pt x="114741" y="99309"/>
                </a:lnTo>
                <a:lnTo>
                  <a:pt x="114553" y="99363"/>
                </a:lnTo>
                <a:lnTo>
                  <a:pt x="114580" y="99336"/>
                </a:lnTo>
                <a:lnTo>
                  <a:pt x="114875" y="99175"/>
                </a:lnTo>
                <a:close/>
                <a:moveTo>
                  <a:pt x="170041" y="95707"/>
                </a:moveTo>
                <a:cubicBezTo>
                  <a:pt x="170445" y="96060"/>
                  <a:pt x="170802" y="96438"/>
                  <a:pt x="170332" y="96438"/>
                </a:cubicBezTo>
                <a:cubicBezTo>
                  <a:pt x="170301" y="96438"/>
                  <a:pt x="170267" y="96436"/>
                  <a:pt x="170230" y="96433"/>
                </a:cubicBezTo>
                <a:cubicBezTo>
                  <a:pt x="170203" y="96433"/>
                  <a:pt x="170149" y="96460"/>
                  <a:pt x="170149" y="96487"/>
                </a:cubicBezTo>
                <a:cubicBezTo>
                  <a:pt x="170068" y="96540"/>
                  <a:pt x="170041" y="96621"/>
                  <a:pt x="170041" y="96702"/>
                </a:cubicBezTo>
                <a:cubicBezTo>
                  <a:pt x="168832" y="97051"/>
                  <a:pt x="167622" y="97454"/>
                  <a:pt x="166466" y="97884"/>
                </a:cubicBezTo>
                <a:cubicBezTo>
                  <a:pt x="167434" y="97454"/>
                  <a:pt x="168428" y="97078"/>
                  <a:pt x="169450" y="96782"/>
                </a:cubicBezTo>
                <a:cubicBezTo>
                  <a:pt x="169549" y="96757"/>
                  <a:pt x="169534" y="96618"/>
                  <a:pt x="169425" y="96618"/>
                </a:cubicBezTo>
                <a:cubicBezTo>
                  <a:pt x="169416" y="96618"/>
                  <a:pt x="169406" y="96619"/>
                  <a:pt x="169396" y="96621"/>
                </a:cubicBezTo>
                <a:cubicBezTo>
                  <a:pt x="167353" y="97078"/>
                  <a:pt x="165364" y="97831"/>
                  <a:pt x="163509" y="98852"/>
                </a:cubicBezTo>
                <a:cubicBezTo>
                  <a:pt x="162863" y="99040"/>
                  <a:pt x="162218" y="99256"/>
                  <a:pt x="161573" y="99471"/>
                </a:cubicBezTo>
                <a:cubicBezTo>
                  <a:pt x="161546" y="99417"/>
                  <a:pt x="161519" y="99363"/>
                  <a:pt x="161492" y="99336"/>
                </a:cubicBezTo>
                <a:cubicBezTo>
                  <a:pt x="161546" y="99282"/>
                  <a:pt x="161627" y="99229"/>
                  <a:pt x="161707" y="99175"/>
                </a:cubicBezTo>
                <a:cubicBezTo>
                  <a:pt x="161869" y="99094"/>
                  <a:pt x="162030" y="99040"/>
                  <a:pt x="162191" y="98960"/>
                </a:cubicBezTo>
                <a:cubicBezTo>
                  <a:pt x="162971" y="98530"/>
                  <a:pt x="163777" y="98153"/>
                  <a:pt x="164611" y="97777"/>
                </a:cubicBezTo>
                <a:cubicBezTo>
                  <a:pt x="166385" y="96970"/>
                  <a:pt x="168186" y="96298"/>
                  <a:pt x="170041" y="95707"/>
                </a:cubicBezTo>
                <a:close/>
                <a:moveTo>
                  <a:pt x="175035" y="99351"/>
                </a:moveTo>
                <a:cubicBezTo>
                  <a:pt x="175081" y="99351"/>
                  <a:pt x="175122" y="99363"/>
                  <a:pt x="175176" y="99363"/>
                </a:cubicBezTo>
                <a:lnTo>
                  <a:pt x="175203" y="99417"/>
                </a:lnTo>
                <a:lnTo>
                  <a:pt x="174934" y="99498"/>
                </a:lnTo>
                <a:lnTo>
                  <a:pt x="174961" y="99363"/>
                </a:lnTo>
                <a:cubicBezTo>
                  <a:pt x="174988" y="99354"/>
                  <a:pt x="175012" y="99351"/>
                  <a:pt x="175035" y="99351"/>
                </a:cubicBezTo>
                <a:close/>
                <a:moveTo>
                  <a:pt x="130433" y="94864"/>
                </a:moveTo>
                <a:cubicBezTo>
                  <a:pt x="130912" y="94864"/>
                  <a:pt x="131390" y="94876"/>
                  <a:pt x="131866" y="94900"/>
                </a:cubicBezTo>
                <a:cubicBezTo>
                  <a:pt x="131880" y="94914"/>
                  <a:pt x="131893" y="94921"/>
                  <a:pt x="131903" y="94921"/>
                </a:cubicBezTo>
                <a:cubicBezTo>
                  <a:pt x="131913" y="94921"/>
                  <a:pt x="131920" y="94914"/>
                  <a:pt x="131920" y="94900"/>
                </a:cubicBezTo>
                <a:lnTo>
                  <a:pt x="131947" y="94900"/>
                </a:lnTo>
                <a:cubicBezTo>
                  <a:pt x="133399" y="94981"/>
                  <a:pt x="134850" y="95196"/>
                  <a:pt x="136275" y="95546"/>
                </a:cubicBezTo>
                <a:lnTo>
                  <a:pt x="128990" y="99417"/>
                </a:lnTo>
                <a:lnTo>
                  <a:pt x="128667" y="99524"/>
                </a:lnTo>
                <a:cubicBezTo>
                  <a:pt x="128425" y="99551"/>
                  <a:pt x="128183" y="99578"/>
                  <a:pt x="127941" y="99605"/>
                </a:cubicBezTo>
                <a:cubicBezTo>
                  <a:pt x="128237" y="99471"/>
                  <a:pt x="128533" y="99336"/>
                  <a:pt x="128721" y="99229"/>
                </a:cubicBezTo>
                <a:lnTo>
                  <a:pt x="129016" y="99040"/>
                </a:lnTo>
                <a:cubicBezTo>
                  <a:pt x="131221" y="98073"/>
                  <a:pt x="133345" y="96917"/>
                  <a:pt x="135388" y="95626"/>
                </a:cubicBezTo>
                <a:cubicBezTo>
                  <a:pt x="135457" y="95557"/>
                  <a:pt x="135427" y="95427"/>
                  <a:pt x="135331" y="95427"/>
                </a:cubicBezTo>
                <a:cubicBezTo>
                  <a:pt x="135316" y="95427"/>
                  <a:pt x="135299" y="95431"/>
                  <a:pt x="135280" y="95438"/>
                </a:cubicBezTo>
                <a:cubicBezTo>
                  <a:pt x="134259" y="95949"/>
                  <a:pt x="133264" y="96460"/>
                  <a:pt x="132269" y="96997"/>
                </a:cubicBezTo>
                <a:cubicBezTo>
                  <a:pt x="132941" y="96621"/>
                  <a:pt x="133587" y="96245"/>
                  <a:pt x="134232" y="95841"/>
                </a:cubicBezTo>
                <a:cubicBezTo>
                  <a:pt x="134330" y="95768"/>
                  <a:pt x="134272" y="95650"/>
                  <a:pt x="134179" y="95650"/>
                </a:cubicBezTo>
                <a:cubicBezTo>
                  <a:pt x="134170" y="95650"/>
                  <a:pt x="134161" y="95651"/>
                  <a:pt x="134151" y="95653"/>
                </a:cubicBezTo>
                <a:cubicBezTo>
                  <a:pt x="131920" y="96648"/>
                  <a:pt x="129715" y="97777"/>
                  <a:pt x="127592" y="98987"/>
                </a:cubicBezTo>
                <a:cubicBezTo>
                  <a:pt x="127188" y="99121"/>
                  <a:pt x="126785" y="99256"/>
                  <a:pt x="126382" y="99363"/>
                </a:cubicBezTo>
                <a:cubicBezTo>
                  <a:pt x="126005" y="99462"/>
                  <a:pt x="125525" y="99620"/>
                  <a:pt x="125419" y="99620"/>
                </a:cubicBezTo>
                <a:cubicBezTo>
                  <a:pt x="125381" y="99620"/>
                  <a:pt x="125390" y="99600"/>
                  <a:pt x="125468" y="99551"/>
                </a:cubicBezTo>
                <a:lnTo>
                  <a:pt x="125575" y="99524"/>
                </a:lnTo>
                <a:cubicBezTo>
                  <a:pt x="125656" y="99498"/>
                  <a:pt x="125710" y="99471"/>
                  <a:pt x="125763" y="99390"/>
                </a:cubicBezTo>
                <a:lnTo>
                  <a:pt x="125952" y="99309"/>
                </a:lnTo>
                <a:cubicBezTo>
                  <a:pt x="126624" y="98960"/>
                  <a:pt x="127296" y="98637"/>
                  <a:pt x="127968" y="98288"/>
                </a:cubicBezTo>
                <a:cubicBezTo>
                  <a:pt x="129904" y="97508"/>
                  <a:pt x="131785" y="96567"/>
                  <a:pt x="133587" y="95465"/>
                </a:cubicBezTo>
                <a:cubicBezTo>
                  <a:pt x="133660" y="95416"/>
                  <a:pt x="133622" y="95300"/>
                  <a:pt x="133534" y="95300"/>
                </a:cubicBezTo>
                <a:cubicBezTo>
                  <a:pt x="133525" y="95300"/>
                  <a:pt x="133516" y="95301"/>
                  <a:pt x="133506" y="95304"/>
                </a:cubicBezTo>
                <a:cubicBezTo>
                  <a:pt x="131113" y="96433"/>
                  <a:pt x="128748" y="97616"/>
                  <a:pt x="126409" y="98825"/>
                </a:cubicBezTo>
                <a:cubicBezTo>
                  <a:pt x="126194" y="98906"/>
                  <a:pt x="125979" y="98987"/>
                  <a:pt x="125763" y="99067"/>
                </a:cubicBezTo>
                <a:cubicBezTo>
                  <a:pt x="125719" y="98978"/>
                  <a:pt x="125656" y="98926"/>
                  <a:pt x="125574" y="98926"/>
                </a:cubicBezTo>
                <a:cubicBezTo>
                  <a:pt x="125558" y="98926"/>
                  <a:pt x="125540" y="98928"/>
                  <a:pt x="125522" y="98933"/>
                </a:cubicBezTo>
                <a:lnTo>
                  <a:pt x="125441" y="98933"/>
                </a:lnTo>
                <a:cubicBezTo>
                  <a:pt x="125790" y="98772"/>
                  <a:pt x="126194" y="98530"/>
                  <a:pt x="126597" y="98315"/>
                </a:cubicBezTo>
                <a:lnTo>
                  <a:pt x="127054" y="98234"/>
                </a:lnTo>
                <a:cubicBezTo>
                  <a:pt x="127188" y="98207"/>
                  <a:pt x="127269" y="98073"/>
                  <a:pt x="127242" y="97965"/>
                </a:cubicBezTo>
                <a:lnTo>
                  <a:pt x="128022" y="97535"/>
                </a:lnTo>
                <a:cubicBezTo>
                  <a:pt x="129339" y="97051"/>
                  <a:pt x="130603" y="96460"/>
                  <a:pt x="131812" y="95814"/>
                </a:cubicBezTo>
                <a:cubicBezTo>
                  <a:pt x="131905" y="95791"/>
                  <a:pt x="131858" y="95669"/>
                  <a:pt x="131792" y="95669"/>
                </a:cubicBezTo>
                <a:cubicBezTo>
                  <a:pt x="131781" y="95669"/>
                  <a:pt x="131770" y="95672"/>
                  <a:pt x="131759" y="95680"/>
                </a:cubicBezTo>
                <a:cubicBezTo>
                  <a:pt x="130361" y="96245"/>
                  <a:pt x="129016" y="96836"/>
                  <a:pt x="127672" y="97508"/>
                </a:cubicBezTo>
                <a:cubicBezTo>
                  <a:pt x="127430" y="97589"/>
                  <a:pt x="127161" y="97669"/>
                  <a:pt x="126919" y="97777"/>
                </a:cubicBezTo>
                <a:lnTo>
                  <a:pt x="125575" y="97938"/>
                </a:lnTo>
                <a:cubicBezTo>
                  <a:pt x="125898" y="97750"/>
                  <a:pt x="126247" y="97562"/>
                  <a:pt x="126570" y="97401"/>
                </a:cubicBezTo>
                <a:lnTo>
                  <a:pt x="127054" y="97266"/>
                </a:lnTo>
                <a:cubicBezTo>
                  <a:pt x="127108" y="97266"/>
                  <a:pt x="127161" y="97185"/>
                  <a:pt x="127135" y="97132"/>
                </a:cubicBezTo>
                <a:cubicBezTo>
                  <a:pt x="128479" y="96648"/>
                  <a:pt x="129796" y="96164"/>
                  <a:pt x="131140" y="95707"/>
                </a:cubicBezTo>
                <a:cubicBezTo>
                  <a:pt x="131163" y="95707"/>
                  <a:pt x="131147" y="95648"/>
                  <a:pt x="131125" y="95648"/>
                </a:cubicBezTo>
                <a:cubicBezTo>
                  <a:pt x="131121" y="95648"/>
                  <a:pt x="131117" y="95649"/>
                  <a:pt x="131113" y="95653"/>
                </a:cubicBezTo>
                <a:cubicBezTo>
                  <a:pt x="129769" y="96003"/>
                  <a:pt x="128452" y="96460"/>
                  <a:pt x="127161" y="97024"/>
                </a:cubicBezTo>
                <a:lnTo>
                  <a:pt x="127081" y="97051"/>
                </a:lnTo>
                <a:cubicBezTo>
                  <a:pt x="127067" y="97038"/>
                  <a:pt x="127054" y="97031"/>
                  <a:pt x="127040" y="97031"/>
                </a:cubicBezTo>
                <a:cubicBezTo>
                  <a:pt x="127027" y="97031"/>
                  <a:pt x="127014" y="97038"/>
                  <a:pt x="127000" y="97051"/>
                </a:cubicBezTo>
                <a:lnTo>
                  <a:pt x="125575" y="97320"/>
                </a:lnTo>
                <a:cubicBezTo>
                  <a:pt x="125925" y="97159"/>
                  <a:pt x="126247" y="96997"/>
                  <a:pt x="126382" y="96917"/>
                </a:cubicBezTo>
                <a:lnTo>
                  <a:pt x="126678" y="96836"/>
                </a:lnTo>
                <a:cubicBezTo>
                  <a:pt x="126704" y="96836"/>
                  <a:pt x="126731" y="96782"/>
                  <a:pt x="126704" y="96755"/>
                </a:cubicBezTo>
                <a:cubicBezTo>
                  <a:pt x="127565" y="96325"/>
                  <a:pt x="128452" y="95949"/>
                  <a:pt x="129339" y="95626"/>
                </a:cubicBezTo>
                <a:cubicBezTo>
                  <a:pt x="129411" y="95602"/>
                  <a:pt x="129376" y="95514"/>
                  <a:pt x="129311" y="95514"/>
                </a:cubicBezTo>
                <a:cubicBezTo>
                  <a:pt x="129303" y="95514"/>
                  <a:pt x="129294" y="95516"/>
                  <a:pt x="129285" y="95519"/>
                </a:cubicBezTo>
                <a:cubicBezTo>
                  <a:pt x="128291" y="95895"/>
                  <a:pt x="127296" y="96325"/>
                  <a:pt x="126328" y="96809"/>
                </a:cubicBezTo>
                <a:lnTo>
                  <a:pt x="125790" y="96970"/>
                </a:lnTo>
                <a:lnTo>
                  <a:pt x="125763" y="96970"/>
                </a:lnTo>
                <a:cubicBezTo>
                  <a:pt x="125575" y="96997"/>
                  <a:pt x="125387" y="97024"/>
                  <a:pt x="125172" y="97078"/>
                </a:cubicBezTo>
                <a:cubicBezTo>
                  <a:pt x="125172" y="97039"/>
                  <a:pt x="125143" y="97014"/>
                  <a:pt x="125107" y="97014"/>
                </a:cubicBezTo>
                <a:cubicBezTo>
                  <a:pt x="125093" y="97014"/>
                  <a:pt x="125079" y="97017"/>
                  <a:pt x="125064" y="97024"/>
                </a:cubicBezTo>
                <a:lnTo>
                  <a:pt x="124231" y="97239"/>
                </a:lnTo>
                <a:lnTo>
                  <a:pt x="124016" y="97239"/>
                </a:lnTo>
                <a:cubicBezTo>
                  <a:pt x="124070" y="97239"/>
                  <a:pt x="124097" y="97212"/>
                  <a:pt x="124124" y="97185"/>
                </a:cubicBezTo>
                <a:cubicBezTo>
                  <a:pt x="124419" y="97024"/>
                  <a:pt x="124769" y="96890"/>
                  <a:pt x="125064" y="96728"/>
                </a:cubicBezTo>
                <a:lnTo>
                  <a:pt x="126624" y="95976"/>
                </a:lnTo>
                <a:cubicBezTo>
                  <a:pt x="126973" y="95841"/>
                  <a:pt x="127296" y="95653"/>
                  <a:pt x="127618" y="95465"/>
                </a:cubicBezTo>
                <a:lnTo>
                  <a:pt x="128425" y="95089"/>
                </a:lnTo>
                <a:cubicBezTo>
                  <a:pt x="128495" y="95042"/>
                  <a:pt x="128444" y="94976"/>
                  <a:pt x="128412" y="94976"/>
                </a:cubicBezTo>
                <a:cubicBezTo>
                  <a:pt x="128406" y="94976"/>
                  <a:pt x="128402" y="94977"/>
                  <a:pt x="128398" y="94981"/>
                </a:cubicBezTo>
                <a:cubicBezTo>
                  <a:pt x="127753" y="95304"/>
                  <a:pt x="127108" y="95572"/>
                  <a:pt x="126436" y="95814"/>
                </a:cubicBezTo>
                <a:cubicBezTo>
                  <a:pt x="126194" y="95895"/>
                  <a:pt x="125925" y="96003"/>
                  <a:pt x="125656" y="96083"/>
                </a:cubicBezTo>
                <a:cubicBezTo>
                  <a:pt x="125575" y="96110"/>
                  <a:pt x="124957" y="96271"/>
                  <a:pt x="124392" y="96406"/>
                </a:cubicBezTo>
                <a:lnTo>
                  <a:pt x="124849" y="96191"/>
                </a:lnTo>
                <a:cubicBezTo>
                  <a:pt x="124947" y="96142"/>
                  <a:pt x="124889" y="96026"/>
                  <a:pt x="124797" y="96026"/>
                </a:cubicBezTo>
                <a:cubicBezTo>
                  <a:pt x="124788" y="96026"/>
                  <a:pt x="124778" y="96027"/>
                  <a:pt x="124769" y="96029"/>
                </a:cubicBezTo>
                <a:lnTo>
                  <a:pt x="124016" y="96298"/>
                </a:lnTo>
                <a:cubicBezTo>
                  <a:pt x="124688" y="95949"/>
                  <a:pt x="125763" y="95465"/>
                  <a:pt x="125898" y="95411"/>
                </a:cubicBezTo>
                <a:cubicBezTo>
                  <a:pt x="126005" y="95357"/>
                  <a:pt x="126140" y="95277"/>
                  <a:pt x="126328" y="95169"/>
                </a:cubicBezTo>
                <a:cubicBezTo>
                  <a:pt x="126570" y="95115"/>
                  <a:pt x="126785" y="95089"/>
                  <a:pt x="127000" y="95062"/>
                </a:cubicBezTo>
                <a:lnTo>
                  <a:pt x="127000" y="95062"/>
                </a:lnTo>
                <a:cubicBezTo>
                  <a:pt x="126977" y="95131"/>
                  <a:pt x="126954" y="95200"/>
                  <a:pt x="126914" y="95253"/>
                </a:cubicBezTo>
                <a:lnTo>
                  <a:pt x="126914" y="95253"/>
                </a:lnTo>
                <a:lnTo>
                  <a:pt x="127081" y="95062"/>
                </a:lnTo>
                <a:cubicBezTo>
                  <a:pt x="128191" y="94930"/>
                  <a:pt x="129315" y="94864"/>
                  <a:pt x="130433" y="94864"/>
                </a:cubicBezTo>
                <a:close/>
                <a:moveTo>
                  <a:pt x="130818" y="97777"/>
                </a:moveTo>
                <a:lnTo>
                  <a:pt x="130818" y="97777"/>
                </a:lnTo>
                <a:cubicBezTo>
                  <a:pt x="130038" y="98207"/>
                  <a:pt x="129258" y="98664"/>
                  <a:pt x="128452" y="99094"/>
                </a:cubicBezTo>
                <a:cubicBezTo>
                  <a:pt x="128102" y="99256"/>
                  <a:pt x="127726" y="99390"/>
                  <a:pt x="127350" y="99551"/>
                </a:cubicBezTo>
                <a:lnTo>
                  <a:pt x="126812" y="99739"/>
                </a:lnTo>
                <a:lnTo>
                  <a:pt x="126704" y="99739"/>
                </a:lnTo>
                <a:lnTo>
                  <a:pt x="126785" y="99713"/>
                </a:lnTo>
                <a:cubicBezTo>
                  <a:pt x="127269" y="99471"/>
                  <a:pt x="127726" y="99229"/>
                  <a:pt x="128183" y="98933"/>
                </a:cubicBezTo>
                <a:cubicBezTo>
                  <a:pt x="129070" y="98583"/>
                  <a:pt x="129957" y="98207"/>
                  <a:pt x="130818" y="97777"/>
                </a:cubicBezTo>
                <a:close/>
                <a:moveTo>
                  <a:pt x="116112" y="99121"/>
                </a:moveTo>
                <a:lnTo>
                  <a:pt x="116005" y="99175"/>
                </a:lnTo>
                <a:cubicBezTo>
                  <a:pt x="115655" y="99390"/>
                  <a:pt x="115279" y="99605"/>
                  <a:pt x="114902" y="99793"/>
                </a:cubicBezTo>
                <a:lnTo>
                  <a:pt x="115386" y="99444"/>
                </a:lnTo>
                <a:lnTo>
                  <a:pt x="116112" y="99121"/>
                </a:lnTo>
                <a:close/>
                <a:moveTo>
                  <a:pt x="57424" y="99766"/>
                </a:moveTo>
                <a:cubicBezTo>
                  <a:pt x="57451" y="99793"/>
                  <a:pt x="57451" y="99820"/>
                  <a:pt x="57478" y="99847"/>
                </a:cubicBezTo>
                <a:cubicBezTo>
                  <a:pt x="57478" y="99820"/>
                  <a:pt x="57451" y="99793"/>
                  <a:pt x="57451" y="99766"/>
                </a:cubicBezTo>
                <a:close/>
                <a:moveTo>
                  <a:pt x="174074" y="98987"/>
                </a:moveTo>
                <a:cubicBezTo>
                  <a:pt x="174316" y="99148"/>
                  <a:pt x="174612" y="99282"/>
                  <a:pt x="174907" y="99336"/>
                </a:cubicBezTo>
                <a:cubicBezTo>
                  <a:pt x="174881" y="99390"/>
                  <a:pt x="174854" y="99444"/>
                  <a:pt x="174854" y="99498"/>
                </a:cubicBezTo>
                <a:lnTo>
                  <a:pt x="173456" y="99874"/>
                </a:lnTo>
                <a:cubicBezTo>
                  <a:pt x="173483" y="99820"/>
                  <a:pt x="173536" y="99766"/>
                  <a:pt x="173563" y="99713"/>
                </a:cubicBezTo>
                <a:cubicBezTo>
                  <a:pt x="173671" y="99605"/>
                  <a:pt x="173751" y="99471"/>
                  <a:pt x="173859" y="99363"/>
                </a:cubicBezTo>
                <a:cubicBezTo>
                  <a:pt x="173913" y="99256"/>
                  <a:pt x="173966" y="99148"/>
                  <a:pt x="174020" y="99040"/>
                </a:cubicBezTo>
                <a:lnTo>
                  <a:pt x="174047" y="99067"/>
                </a:lnTo>
                <a:cubicBezTo>
                  <a:pt x="174047" y="99040"/>
                  <a:pt x="174047" y="99014"/>
                  <a:pt x="174074" y="98987"/>
                </a:cubicBezTo>
                <a:close/>
                <a:moveTo>
                  <a:pt x="126919" y="99417"/>
                </a:moveTo>
                <a:lnTo>
                  <a:pt x="126220" y="99820"/>
                </a:lnTo>
                <a:lnTo>
                  <a:pt x="124849" y="99928"/>
                </a:lnTo>
                <a:cubicBezTo>
                  <a:pt x="125548" y="99793"/>
                  <a:pt x="126247" y="99632"/>
                  <a:pt x="126919" y="99417"/>
                </a:cubicBezTo>
                <a:close/>
                <a:moveTo>
                  <a:pt x="172676" y="99847"/>
                </a:moveTo>
                <a:cubicBezTo>
                  <a:pt x="172676" y="99873"/>
                  <a:pt x="172676" y="99923"/>
                  <a:pt x="172676" y="99975"/>
                </a:cubicBezTo>
                <a:lnTo>
                  <a:pt x="172676" y="99975"/>
                </a:lnTo>
                <a:lnTo>
                  <a:pt x="172380" y="99901"/>
                </a:lnTo>
                <a:lnTo>
                  <a:pt x="172676" y="99847"/>
                </a:lnTo>
                <a:close/>
                <a:moveTo>
                  <a:pt x="124742" y="99713"/>
                </a:moveTo>
                <a:lnTo>
                  <a:pt x="124688" y="99739"/>
                </a:lnTo>
                <a:cubicBezTo>
                  <a:pt x="124661" y="99739"/>
                  <a:pt x="124661" y="99766"/>
                  <a:pt x="124634" y="99793"/>
                </a:cubicBezTo>
                <a:cubicBezTo>
                  <a:pt x="123962" y="99901"/>
                  <a:pt x="123317" y="100008"/>
                  <a:pt x="122672" y="100089"/>
                </a:cubicBezTo>
                <a:cubicBezTo>
                  <a:pt x="123344" y="99981"/>
                  <a:pt x="124043" y="99847"/>
                  <a:pt x="124742" y="99713"/>
                </a:cubicBezTo>
                <a:close/>
                <a:moveTo>
                  <a:pt x="63473" y="92723"/>
                </a:moveTo>
                <a:lnTo>
                  <a:pt x="63473" y="92750"/>
                </a:lnTo>
                <a:cubicBezTo>
                  <a:pt x="61618" y="95277"/>
                  <a:pt x="59683" y="97750"/>
                  <a:pt x="57693" y="100170"/>
                </a:cubicBezTo>
                <a:cubicBezTo>
                  <a:pt x="57666" y="100089"/>
                  <a:pt x="57639" y="100035"/>
                  <a:pt x="57586" y="99955"/>
                </a:cubicBezTo>
                <a:lnTo>
                  <a:pt x="57935" y="99605"/>
                </a:lnTo>
                <a:cubicBezTo>
                  <a:pt x="59898" y="97427"/>
                  <a:pt x="61753" y="95115"/>
                  <a:pt x="63473" y="92723"/>
                </a:cubicBezTo>
                <a:close/>
                <a:moveTo>
                  <a:pt x="139985" y="100196"/>
                </a:moveTo>
                <a:cubicBezTo>
                  <a:pt x="139985" y="100196"/>
                  <a:pt x="140012" y="100223"/>
                  <a:pt x="140012" y="100223"/>
                </a:cubicBezTo>
                <a:lnTo>
                  <a:pt x="139851" y="100223"/>
                </a:lnTo>
                <a:lnTo>
                  <a:pt x="139985" y="100196"/>
                </a:lnTo>
                <a:close/>
                <a:moveTo>
                  <a:pt x="171386" y="100035"/>
                </a:moveTo>
                <a:lnTo>
                  <a:pt x="171412" y="100062"/>
                </a:lnTo>
                <a:cubicBezTo>
                  <a:pt x="171493" y="100116"/>
                  <a:pt x="171574" y="100170"/>
                  <a:pt x="171654" y="100223"/>
                </a:cubicBezTo>
                <a:lnTo>
                  <a:pt x="169611" y="100223"/>
                </a:lnTo>
                <a:cubicBezTo>
                  <a:pt x="170203" y="100170"/>
                  <a:pt x="170794" y="100116"/>
                  <a:pt x="171386" y="100035"/>
                </a:cubicBezTo>
                <a:close/>
                <a:moveTo>
                  <a:pt x="174639" y="99901"/>
                </a:moveTo>
                <a:lnTo>
                  <a:pt x="174639" y="99901"/>
                </a:lnTo>
                <a:cubicBezTo>
                  <a:pt x="174612" y="100008"/>
                  <a:pt x="174558" y="100116"/>
                  <a:pt x="174504" y="100223"/>
                </a:cubicBezTo>
                <a:lnTo>
                  <a:pt x="173617" y="100223"/>
                </a:lnTo>
                <a:lnTo>
                  <a:pt x="173563" y="100196"/>
                </a:lnTo>
                <a:lnTo>
                  <a:pt x="174639" y="99901"/>
                </a:lnTo>
                <a:close/>
                <a:moveTo>
                  <a:pt x="189102" y="97132"/>
                </a:moveTo>
                <a:cubicBezTo>
                  <a:pt x="188914" y="97669"/>
                  <a:pt x="188726" y="98180"/>
                  <a:pt x="188538" y="98718"/>
                </a:cubicBezTo>
                <a:cubicBezTo>
                  <a:pt x="187704" y="99202"/>
                  <a:pt x="186871" y="99713"/>
                  <a:pt x="186064" y="100223"/>
                </a:cubicBezTo>
                <a:cubicBezTo>
                  <a:pt x="186091" y="99874"/>
                  <a:pt x="186118" y="99524"/>
                  <a:pt x="186145" y="99175"/>
                </a:cubicBezTo>
                <a:cubicBezTo>
                  <a:pt x="187113" y="98476"/>
                  <a:pt x="188107" y="97777"/>
                  <a:pt x="189102" y="97132"/>
                </a:cubicBezTo>
                <a:close/>
                <a:moveTo>
                  <a:pt x="175311" y="99766"/>
                </a:moveTo>
                <a:lnTo>
                  <a:pt x="174961" y="100250"/>
                </a:lnTo>
                <a:lnTo>
                  <a:pt x="174585" y="100250"/>
                </a:lnTo>
                <a:cubicBezTo>
                  <a:pt x="174639" y="100143"/>
                  <a:pt x="174692" y="100035"/>
                  <a:pt x="174746" y="99928"/>
                </a:cubicBezTo>
                <a:lnTo>
                  <a:pt x="175311" y="99766"/>
                </a:lnTo>
                <a:close/>
                <a:moveTo>
                  <a:pt x="176386" y="99444"/>
                </a:moveTo>
                <a:lnTo>
                  <a:pt x="176090" y="100250"/>
                </a:lnTo>
                <a:lnTo>
                  <a:pt x="175042" y="100250"/>
                </a:lnTo>
                <a:lnTo>
                  <a:pt x="175418" y="99713"/>
                </a:lnTo>
                <a:lnTo>
                  <a:pt x="176386" y="99444"/>
                </a:lnTo>
                <a:close/>
                <a:moveTo>
                  <a:pt x="188511" y="98852"/>
                </a:moveTo>
                <a:lnTo>
                  <a:pt x="188511" y="98852"/>
                </a:lnTo>
                <a:cubicBezTo>
                  <a:pt x="188349" y="99309"/>
                  <a:pt x="188188" y="99793"/>
                  <a:pt x="188027" y="100277"/>
                </a:cubicBezTo>
                <a:lnTo>
                  <a:pt x="186064" y="100277"/>
                </a:lnTo>
                <a:cubicBezTo>
                  <a:pt x="186871" y="99793"/>
                  <a:pt x="187677" y="99309"/>
                  <a:pt x="188511" y="98852"/>
                </a:cubicBezTo>
                <a:close/>
                <a:moveTo>
                  <a:pt x="119204" y="99981"/>
                </a:moveTo>
                <a:lnTo>
                  <a:pt x="119204" y="99981"/>
                </a:lnTo>
                <a:cubicBezTo>
                  <a:pt x="118209" y="100143"/>
                  <a:pt x="117161" y="100250"/>
                  <a:pt x="116139" y="100358"/>
                </a:cubicBezTo>
                <a:lnTo>
                  <a:pt x="116247" y="100331"/>
                </a:lnTo>
                <a:cubicBezTo>
                  <a:pt x="117241" y="100196"/>
                  <a:pt x="118236" y="100089"/>
                  <a:pt x="119204" y="99981"/>
                </a:cubicBezTo>
                <a:close/>
                <a:moveTo>
                  <a:pt x="113988" y="100331"/>
                </a:moveTo>
                <a:cubicBezTo>
                  <a:pt x="113988" y="100358"/>
                  <a:pt x="113988" y="100358"/>
                  <a:pt x="113988" y="100358"/>
                </a:cubicBezTo>
                <a:lnTo>
                  <a:pt x="113881" y="100412"/>
                </a:lnTo>
                <a:lnTo>
                  <a:pt x="113854" y="100412"/>
                </a:lnTo>
                <a:lnTo>
                  <a:pt x="113988" y="100331"/>
                </a:lnTo>
                <a:close/>
                <a:moveTo>
                  <a:pt x="109015" y="100358"/>
                </a:moveTo>
                <a:cubicBezTo>
                  <a:pt x="109042" y="100412"/>
                  <a:pt x="109095" y="100438"/>
                  <a:pt x="109149" y="100465"/>
                </a:cubicBezTo>
                <a:lnTo>
                  <a:pt x="109015" y="100465"/>
                </a:lnTo>
                <a:lnTo>
                  <a:pt x="109015" y="100358"/>
                </a:lnTo>
                <a:close/>
                <a:moveTo>
                  <a:pt x="114768" y="99739"/>
                </a:moveTo>
                <a:lnTo>
                  <a:pt x="114418" y="99981"/>
                </a:lnTo>
                <a:lnTo>
                  <a:pt x="114230" y="100008"/>
                </a:lnTo>
                <a:cubicBezTo>
                  <a:pt x="114096" y="100008"/>
                  <a:pt x="113988" y="100143"/>
                  <a:pt x="114015" y="100277"/>
                </a:cubicBezTo>
                <a:lnTo>
                  <a:pt x="113746" y="100465"/>
                </a:lnTo>
                <a:lnTo>
                  <a:pt x="113397" y="100465"/>
                </a:lnTo>
                <a:cubicBezTo>
                  <a:pt x="113693" y="100250"/>
                  <a:pt x="114015" y="100062"/>
                  <a:pt x="114338" y="99901"/>
                </a:cubicBezTo>
                <a:lnTo>
                  <a:pt x="114365" y="99928"/>
                </a:lnTo>
                <a:lnTo>
                  <a:pt x="114392" y="99928"/>
                </a:lnTo>
                <a:lnTo>
                  <a:pt x="114418" y="99901"/>
                </a:lnTo>
                <a:lnTo>
                  <a:pt x="114768" y="99739"/>
                </a:lnTo>
                <a:close/>
                <a:moveTo>
                  <a:pt x="107993" y="92830"/>
                </a:moveTo>
                <a:cubicBezTo>
                  <a:pt x="107160" y="95330"/>
                  <a:pt x="106541" y="97911"/>
                  <a:pt x="106138" y="100519"/>
                </a:cubicBezTo>
                <a:lnTo>
                  <a:pt x="104794" y="100519"/>
                </a:lnTo>
                <a:cubicBezTo>
                  <a:pt x="105251" y="98476"/>
                  <a:pt x="105681" y="96406"/>
                  <a:pt x="106111" y="94363"/>
                </a:cubicBezTo>
                <a:cubicBezTo>
                  <a:pt x="106703" y="93825"/>
                  <a:pt x="107348" y="93341"/>
                  <a:pt x="107993" y="92830"/>
                </a:cubicBezTo>
                <a:close/>
                <a:moveTo>
                  <a:pt x="58966" y="100668"/>
                </a:moveTo>
                <a:cubicBezTo>
                  <a:pt x="58960" y="100668"/>
                  <a:pt x="58966" y="100680"/>
                  <a:pt x="58984" y="100680"/>
                </a:cubicBezTo>
                <a:cubicBezTo>
                  <a:pt x="58975" y="100671"/>
                  <a:pt x="58969" y="100668"/>
                  <a:pt x="58966" y="100668"/>
                </a:cubicBezTo>
                <a:close/>
                <a:moveTo>
                  <a:pt x="238177" y="93075"/>
                </a:moveTo>
                <a:lnTo>
                  <a:pt x="236714" y="95868"/>
                </a:lnTo>
                <a:cubicBezTo>
                  <a:pt x="234509" y="97401"/>
                  <a:pt x="232332" y="99014"/>
                  <a:pt x="230262" y="100680"/>
                </a:cubicBezTo>
                <a:lnTo>
                  <a:pt x="228272" y="100654"/>
                </a:lnTo>
                <a:cubicBezTo>
                  <a:pt x="231458" y="98003"/>
                  <a:pt x="234751" y="95459"/>
                  <a:pt x="238177" y="93075"/>
                </a:cubicBezTo>
                <a:close/>
                <a:moveTo>
                  <a:pt x="236579" y="96110"/>
                </a:moveTo>
                <a:lnTo>
                  <a:pt x="236579" y="96110"/>
                </a:lnTo>
                <a:cubicBezTo>
                  <a:pt x="235773" y="97669"/>
                  <a:pt x="234966" y="99202"/>
                  <a:pt x="234160" y="100734"/>
                </a:cubicBezTo>
                <a:lnTo>
                  <a:pt x="230423" y="100680"/>
                </a:lnTo>
                <a:cubicBezTo>
                  <a:pt x="232466" y="99121"/>
                  <a:pt x="234509" y="97589"/>
                  <a:pt x="236579" y="96110"/>
                </a:cubicBezTo>
                <a:close/>
                <a:moveTo>
                  <a:pt x="240451" y="93449"/>
                </a:moveTo>
                <a:lnTo>
                  <a:pt x="240451" y="93449"/>
                </a:lnTo>
                <a:cubicBezTo>
                  <a:pt x="239053" y="95868"/>
                  <a:pt x="237628" y="98315"/>
                  <a:pt x="236257" y="100761"/>
                </a:cubicBezTo>
                <a:lnTo>
                  <a:pt x="234214" y="100734"/>
                </a:lnTo>
                <a:lnTo>
                  <a:pt x="236660" y="96029"/>
                </a:lnTo>
                <a:cubicBezTo>
                  <a:pt x="237923" y="95169"/>
                  <a:pt x="239187" y="94282"/>
                  <a:pt x="240451" y="93449"/>
                </a:cubicBezTo>
                <a:close/>
                <a:moveTo>
                  <a:pt x="240988" y="98610"/>
                </a:moveTo>
                <a:lnTo>
                  <a:pt x="240988" y="98610"/>
                </a:lnTo>
                <a:cubicBezTo>
                  <a:pt x="240719" y="99336"/>
                  <a:pt x="240477" y="100089"/>
                  <a:pt x="240236" y="100842"/>
                </a:cubicBezTo>
                <a:lnTo>
                  <a:pt x="238703" y="100815"/>
                </a:lnTo>
                <a:cubicBezTo>
                  <a:pt x="238918" y="100412"/>
                  <a:pt x="239133" y="100008"/>
                  <a:pt x="239348" y="99605"/>
                </a:cubicBezTo>
                <a:lnTo>
                  <a:pt x="240988" y="98610"/>
                </a:lnTo>
                <a:close/>
                <a:moveTo>
                  <a:pt x="58930" y="100196"/>
                </a:moveTo>
                <a:cubicBezTo>
                  <a:pt x="59233" y="100424"/>
                  <a:pt x="59537" y="100676"/>
                  <a:pt x="59840" y="100928"/>
                </a:cubicBezTo>
                <a:lnTo>
                  <a:pt x="59840" y="100928"/>
                </a:lnTo>
                <a:cubicBezTo>
                  <a:pt x="59484" y="100764"/>
                  <a:pt x="59174" y="100513"/>
                  <a:pt x="58930" y="100196"/>
                </a:cubicBezTo>
                <a:close/>
                <a:moveTo>
                  <a:pt x="71861" y="96997"/>
                </a:moveTo>
                <a:cubicBezTo>
                  <a:pt x="71512" y="97508"/>
                  <a:pt x="71189" y="98046"/>
                  <a:pt x="70920" y="98637"/>
                </a:cubicBezTo>
                <a:cubicBezTo>
                  <a:pt x="69818" y="99363"/>
                  <a:pt x="68689" y="100089"/>
                  <a:pt x="67560" y="100815"/>
                </a:cubicBezTo>
                <a:cubicBezTo>
                  <a:pt x="67533" y="100815"/>
                  <a:pt x="67560" y="100869"/>
                  <a:pt x="67586" y="100869"/>
                </a:cubicBezTo>
                <a:cubicBezTo>
                  <a:pt x="68716" y="100223"/>
                  <a:pt x="69791" y="99524"/>
                  <a:pt x="70866" y="98772"/>
                </a:cubicBezTo>
                <a:lnTo>
                  <a:pt x="70866" y="98772"/>
                </a:lnTo>
                <a:cubicBezTo>
                  <a:pt x="70544" y="99498"/>
                  <a:pt x="70329" y="100277"/>
                  <a:pt x="70221" y="101057"/>
                </a:cubicBezTo>
                <a:lnTo>
                  <a:pt x="65409" y="101137"/>
                </a:lnTo>
                <a:lnTo>
                  <a:pt x="65409" y="101137"/>
                </a:lnTo>
                <a:lnTo>
                  <a:pt x="71861" y="96997"/>
                </a:lnTo>
                <a:close/>
                <a:moveTo>
                  <a:pt x="57586" y="99981"/>
                </a:moveTo>
                <a:cubicBezTo>
                  <a:pt x="57639" y="100035"/>
                  <a:pt x="57666" y="100116"/>
                  <a:pt x="57693" y="100196"/>
                </a:cubicBezTo>
                <a:cubicBezTo>
                  <a:pt x="57397" y="100573"/>
                  <a:pt x="57075" y="100922"/>
                  <a:pt x="56752" y="101299"/>
                </a:cubicBezTo>
                <a:lnTo>
                  <a:pt x="56349" y="101299"/>
                </a:lnTo>
                <a:lnTo>
                  <a:pt x="57586" y="99981"/>
                </a:lnTo>
                <a:close/>
                <a:moveTo>
                  <a:pt x="52370" y="101406"/>
                </a:moveTo>
                <a:cubicBezTo>
                  <a:pt x="52370" y="101406"/>
                  <a:pt x="52370" y="101406"/>
                  <a:pt x="52370" y="101406"/>
                </a:cubicBezTo>
                <a:lnTo>
                  <a:pt x="52343" y="101406"/>
                </a:lnTo>
                <a:lnTo>
                  <a:pt x="52370" y="101406"/>
                </a:lnTo>
                <a:close/>
                <a:moveTo>
                  <a:pt x="63742" y="93180"/>
                </a:moveTo>
                <a:cubicBezTo>
                  <a:pt x="64414" y="94497"/>
                  <a:pt x="64683" y="95976"/>
                  <a:pt x="64522" y="97454"/>
                </a:cubicBezTo>
                <a:cubicBezTo>
                  <a:pt x="63473" y="98799"/>
                  <a:pt x="62398" y="100143"/>
                  <a:pt x="61296" y="101460"/>
                </a:cubicBezTo>
                <a:cubicBezTo>
                  <a:pt x="61000" y="101379"/>
                  <a:pt x="60731" y="101299"/>
                  <a:pt x="60462" y="101191"/>
                </a:cubicBezTo>
                <a:cubicBezTo>
                  <a:pt x="59871" y="100654"/>
                  <a:pt x="59226" y="100143"/>
                  <a:pt x="58580" y="99686"/>
                </a:cubicBezTo>
                <a:cubicBezTo>
                  <a:pt x="60301" y="97562"/>
                  <a:pt x="62022" y="95384"/>
                  <a:pt x="63688" y="93180"/>
                </a:cubicBezTo>
                <a:close/>
                <a:moveTo>
                  <a:pt x="64522" y="97723"/>
                </a:moveTo>
                <a:lnTo>
                  <a:pt x="64495" y="97992"/>
                </a:lnTo>
                <a:cubicBezTo>
                  <a:pt x="63554" y="99202"/>
                  <a:pt x="62613" y="100412"/>
                  <a:pt x="61645" y="101568"/>
                </a:cubicBezTo>
                <a:lnTo>
                  <a:pt x="61403" y="101487"/>
                </a:lnTo>
                <a:cubicBezTo>
                  <a:pt x="62452" y="100250"/>
                  <a:pt x="63500" y="98987"/>
                  <a:pt x="64522" y="97723"/>
                </a:cubicBezTo>
                <a:close/>
                <a:moveTo>
                  <a:pt x="58473" y="99874"/>
                </a:moveTo>
                <a:cubicBezTo>
                  <a:pt x="58984" y="100680"/>
                  <a:pt x="59763" y="101326"/>
                  <a:pt x="60677" y="101621"/>
                </a:cubicBezTo>
                <a:cubicBezTo>
                  <a:pt x="60785" y="101702"/>
                  <a:pt x="60892" y="101810"/>
                  <a:pt x="60973" y="101890"/>
                </a:cubicBezTo>
                <a:lnTo>
                  <a:pt x="60973" y="101944"/>
                </a:lnTo>
                <a:cubicBezTo>
                  <a:pt x="60220" y="101675"/>
                  <a:pt x="59575" y="101272"/>
                  <a:pt x="59010" y="100761"/>
                </a:cubicBezTo>
                <a:cubicBezTo>
                  <a:pt x="59010" y="100734"/>
                  <a:pt x="59010" y="100707"/>
                  <a:pt x="58984" y="100680"/>
                </a:cubicBezTo>
                <a:cubicBezTo>
                  <a:pt x="58984" y="100680"/>
                  <a:pt x="58984" y="100707"/>
                  <a:pt x="58984" y="100734"/>
                </a:cubicBezTo>
                <a:cubicBezTo>
                  <a:pt x="58742" y="100519"/>
                  <a:pt x="58527" y="100277"/>
                  <a:pt x="58338" y="100035"/>
                </a:cubicBezTo>
                <a:lnTo>
                  <a:pt x="58473" y="99874"/>
                </a:lnTo>
                <a:close/>
                <a:moveTo>
                  <a:pt x="61161" y="101756"/>
                </a:moveTo>
                <a:lnTo>
                  <a:pt x="61430" y="101810"/>
                </a:lnTo>
                <a:lnTo>
                  <a:pt x="61296" y="101971"/>
                </a:lnTo>
                <a:lnTo>
                  <a:pt x="61107" y="101810"/>
                </a:lnTo>
                <a:lnTo>
                  <a:pt x="61161" y="101756"/>
                </a:lnTo>
                <a:close/>
                <a:moveTo>
                  <a:pt x="60812" y="102078"/>
                </a:moveTo>
                <a:lnTo>
                  <a:pt x="60785" y="102105"/>
                </a:lnTo>
                <a:cubicBezTo>
                  <a:pt x="60785" y="102078"/>
                  <a:pt x="60785" y="102078"/>
                  <a:pt x="60785" y="102078"/>
                </a:cubicBezTo>
                <a:close/>
                <a:moveTo>
                  <a:pt x="60892" y="102105"/>
                </a:moveTo>
                <a:lnTo>
                  <a:pt x="61161" y="102186"/>
                </a:lnTo>
                <a:lnTo>
                  <a:pt x="60865" y="102535"/>
                </a:lnTo>
                <a:cubicBezTo>
                  <a:pt x="60839" y="102428"/>
                  <a:pt x="60839" y="102320"/>
                  <a:pt x="60812" y="102213"/>
                </a:cubicBezTo>
                <a:lnTo>
                  <a:pt x="60892" y="102105"/>
                </a:lnTo>
                <a:close/>
                <a:moveTo>
                  <a:pt x="59494" y="101379"/>
                </a:moveTo>
                <a:cubicBezTo>
                  <a:pt x="59871" y="101648"/>
                  <a:pt x="60247" y="101863"/>
                  <a:pt x="60677" y="102025"/>
                </a:cubicBezTo>
                <a:lnTo>
                  <a:pt x="60704" y="102186"/>
                </a:lnTo>
                <a:lnTo>
                  <a:pt x="59951" y="103100"/>
                </a:lnTo>
                <a:cubicBezTo>
                  <a:pt x="59844" y="102509"/>
                  <a:pt x="59709" y="101944"/>
                  <a:pt x="59494" y="101379"/>
                </a:cubicBezTo>
                <a:close/>
                <a:moveTo>
                  <a:pt x="59064" y="101057"/>
                </a:moveTo>
                <a:lnTo>
                  <a:pt x="59064" y="101057"/>
                </a:lnTo>
                <a:cubicBezTo>
                  <a:pt x="59145" y="101164"/>
                  <a:pt x="59279" y="101245"/>
                  <a:pt x="59414" y="101326"/>
                </a:cubicBezTo>
                <a:lnTo>
                  <a:pt x="59414" y="101352"/>
                </a:lnTo>
                <a:cubicBezTo>
                  <a:pt x="59629" y="101971"/>
                  <a:pt x="59763" y="102589"/>
                  <a:pt x="59817" y="103234"/>
                </a:cubicBezTo>
                <a:lnTo>
                  <a:pt x="59521" y="103584"/>
                </a:lnTo>
                <a:cubicBezTo>
                  <a:pt x="59494" y="102724"/>
                  <a:pt x="59333" y="101863"/>
                  <a:pt x="59064" y="101057"/>
                </a:cubicBezTo>
                <a:close/>
                <a:moveTo>
                  <a:pt x="60731" y="102293"/>
                </a:moveTo>
                <a:cubicBezTo>
                  <a:pt x="60731" y="102401"/>
                  <a:pt x="60758" y="102509"/>
                  <a:pt x="60785" y="102616"/>
                </a:cubicBezTo>
                <a:lnTo>
                  <a:pt x="60005" y="103584"/>
                </a:lnTo>
                <a:cubicBezTo>
                  <a:pt x="60005" y="103449"/>
                  <a:pt x="59978" y="103342"/>
                  <a:pt x="59951" y="103207"/>
                </a:cubicBezTo>
                <a:lnTo>
                  <a:pt x="60731" y="102293"/>
                </a:lnTo>
                <a:close/>
                <a:moveTo>
                  <a:pt x="55811" y="102455"/>
                </a:moveTo>
                <a:lnTo>
                  <a:pt x="54736" y="103772"/>
                </a:lnTo>
                <a:lnTo>
                  <a:pt x="54198" y="103772"/>
                </a:lnTo>
                <a:cubicBezTo>
                  <a:pt x="54548" y="103315"/>
                  <a:pt x="54897" y="102885"/>
                  <a:pt x="55274" y="102482"/>
                </a:cubicBezTo>
                <a:lnTo>
                  <a:pt x="55300" y="102455"/>
                </a:lnTo>
                <a:close/>
                <a:moveTo>
                  <a:pt x="129554" y="101568"/>
                </a:moveTo>
                <a:lnTo>
                  <a:pt x="129554" y="101568"/>
                </a:lnTo>
                <a:cubicBezTo>
                  <a:pt x="128317" y="101648"/>
                  <a:pt x="127108" y="101729"/>
                  <a:pt x="125898" y="101783"/>
                </a:cubicBezTo>
                <a:cubicBezTo>
                  <a:pt x="121032" y="102078"/>
                  <a:pt x="116058" y="102078"/>
                  <a:pt x="111246" y="102724"/>
                </a:cubicBezTo>
                <a:cubicBezTo>
                  <a:pt x="112856" y="102818"/>
                  <a:pt x="114474" y="102849"/>
                  <a:pt x="116095" y="102849"/>
                </a:cubicBezTo>
                <a:cubicBezTo>
                  <a:pt x="119356" y="102849"/>
                  <a:pt x="122629" y="102722"/>
                  <a:pt x="125871" y="102722"/>
                </a:cubicBezTo>
                <a:cubicBezTo>
                  <a:pt x="126077" y="102722"/>
                  <a:pt x="126283" y="102722"/>
                  <a:pt x="126489" y="102724"/>
                </a:cubicBezTo>
                <a:cubicBezTo>
                  <a:pt x="127618" y="102724"/>
                  <a:pt x="128748" y="102726"/>
                  <a:pt x="129877" y="102726"/>
                </a:cubicBezTo>
                <a:cubicBezTo>
                  <a:pt x="132700" y="102726"/>
                  <a:pt x="135522" y="102712"/>
                  <a:pt x="138345" y="102616"/>
                </a:cubicBezTo>
                <a:cubicBezTo>
                  <a:pt x="142458" y="102697"/>
                  <a:pt x="146572" y="102750"/>
                  <a:pt x="150685" y="102804"/>
                </a:cubicBezTo>
                <a:cubicBezTo>
                  <a:pt x="146679" y="102912"/>
                  <a:pt x="142700" y="103073"/>
                  <a:pt x="138695" y="103154"/>
                </a:cubicBezTo>
                <a:cubicBezTo>
                  <a:pt x="134837" y="103207"/>
                  <a:pt x="130972" y="103234"/>
                  <a:pt x="127108" y="103234"/>
                </a:cubicBezTo>
                <a:cubicBezTo>
                  <a:pt x="123243" y="103234"/>
                  <a:pt x="119379" y="103207"/>
                  <a:pt x="115521" y="103154"/>
                </a:cubicBezTo>
                <a:cubicBezTo>
                  <a:pt x="115494" y="103154"/>
                  <a:pt x="115494" y="103181"/>
                  <a:pt x="115521" y="103181"/>
                </a:cubicBezTo>
                <a:cubicBezTo>
                  <a:pt x="123371" y="103369"/>
                  <a:pt x="131194" y="103476"/>
                  <a:pt x="139017" y="103503"/>
                </a:cubicBezTo>
                <a:lnTo>
                  <a:pt x="142163" y="103530"/>
                </a:lnTo>
                <a:cubicBezTo>
                  <a:pt x="124715" y="103530"/>
                  <a:pt x="107267" y="103584"/>
                  <a:pt x="89846" y="103745"/>
                </a:cubicBezTo>
                <a:lnTo>
                  <a:pt x="82534" y="103799"/>
                </a:lnTo>
                <a:lnTo>
                  <a:pt x="61269" y="103772"/>
                </a:lnTo>
                <a:cubicBezTo>
                  <a:pt x="61618" y="103288"/>
                  <a:pt x="61968" y="102831"/>
                  <a:pt x="62344" y="102347"/>
                </a:cubicBezTo>
                <a:cubicBezTo>
                  <a:pt x="75679" y="102105"/>
                  <a:pt x="89067" y="101917"/>
                  <a:pt x="102428" y="101783"/>
                </a:cubicBezTo>
                <a:lnTo>
                  <a:pt x="102455" y="101783"/>
                </a:lnTo>
                <a:cubicBezTo>
                  <a:pt x="111488" y="101702"/>
                  <a:pt x="120521" y="101621"/>
                  <a:pt x="129554" y="101568"/>
                </a:cubicBezTo>
                <a:close/>
                <a:moveTo>
                  <a:pt x="129662" y="103638"/>
                </a:moveTo>
                <a:cubicBezTo>
                  <a:pt x="142297" y="103638"/>
                  <a:pt x="154933" y="103638"/>
                  <a:pt x="167568" y="103718"/>
                </a:cubicBezTo>
                <a:lnTo>
                  <a:pt x="159288" y="103772"/>
                </a:lnTo>
                <a:lnTo>
                  <a:pt x="139205" y="103933"/>
                </a:lnTo>
                <a:lnTo>
                  <a:pt x="96514" y="103826"/>
                </a:lnTo>
                <a:lnTo>
                  <a:pt x="89228" y="103826"/>
                </a:lnTo>
                <a:cubicBezTo>
                  <a:pt x="102697" y="103718"/>
                  <a:pt x="116193" y="103665"/>
                  <a:pt x="129662" y="103638"/>
                </a:cubicBezTo>
                <a:close/>
                <a:moveTo>
                  <a:pt x="160551" y="103880"/>
                </a:moveTo>
                <a:cubicBezTo>
                  <a:pt x="159718" y="103906"/>
                  <a:pt x="158885" y="103933"/>
                  <a:pt x="158051" y="103960"/>
                </a:cubicBezTo>
                <a:lnTo>
                  <a:pt x="149556" y="103960"/>
                </a:lnTo>
                <a:lnTo>
                  <a:pt x="160551" y="103880"/>
                </a:lnTo>
                <a:close/>
                <a:moveTo>
                  <a:pt x="61188" y="103826"/>
                </a:moveTo>
                <a:lnTo>
                  <a:pt x="76942" y="103880"/>
                </a:lnTo>
                <a:cubicBezTo>
                  <a:pt x="71646" y="103933"/>
                  <a:pt x="66323" y="103987"/>
                  <a:pt x="61027" y="104068"/>
                </a:cubicBezTo>
                <a:lnTo>
                  <a:pt x="61188" y="103826"/>
                </a:lnTo>
                <a:close/>
                <a:moveTo>
                  <a:pt x="176063" y="103745"/>
                </a:moveTo>
                <a:cubicBezTo>
                  <a:pt x="189048" y="103826"/>
                  <a:pt x="202033" y="103933"/>
                  <a:pt x="215018" y="104095"/>
                </a:cubicBezTo>
                <a:lnTo>
                  <a:pt x="186306" y="104041"/>
                </a:lnTo>
                <a:lnTo>
                  <a:pt x="172058" y="104014"/>
                </a:lnTo>
                <a:lnTo>
                  <a:pt x="172192" y="103987"/>
                </a:lnTo>
                <a:cubicBezTo>
                  <a:pt x="172327" y="103987"/>
                  <a:pt x="172327" y="103799"/>
                  <a:pt x="172192" y="103799"/>
                </a:cubicBezTo>
                <a:lnTo>
                  <a:pt x="171762" y="103799"/>
                </a:lnTo>
                <a:lnTo>
                  <a:pt x="176063" y="103745"/>
                </a:lnTo>
                <a:close/>
                <a:moveTo>
                  <a:pt x="59844" y="103369"/>
                </a:moveTo>
                <a:cubicBezTo>
                  <a:pt x="59844" y="103476"/>
                  <a:pt x="59871" y="103611"/>
                  <a:pt x="59871" y="103745"/>
                </a:cubicBezTo>
                <a:lnTo>
                  <a:pt x="59521" y="104122"/>
                </a:lnTo>
                <a:lnTo>
                  <a:pt x="59521" y="103718"/>
                </a:lnTo>
                <a:lnTo>
                  <a:pt x="59844" y="103369"/>
                </a:lnTo>
                <a:close/>
                <a:moveTo>
                  <a:pt x="54682" y="103799"/>
                </a:moveTo>
                <a:lnTo>
                  <a:pt x="54413" y="104148"/>
                </a:lnTo>
                <a:lnTo>
                  <a:pt x="53903" y="104148"/>
                </a:lnTo>
                <a:cubicBezTo>
                  <a:pt x="53956" y="104041"/>
                  <a:pt x="54064" y="103933"/>
                  <a:pt x="54144" y="103799"/>
                </a:cubicBezTo>
                <a:close/>
                <a:moveTo>
                  <a:pt x="82265" y="103880"/>
                </a:moveTo>
                <a:cubicBezTo>
                  <a:pt x="98207" y="103933"/>
                  <a:pt x="114150" y="103960"/>
                  <a:pt x="130119" y="104014"/>
                </a:cubicBezTo>
                <a:lnTo>
                  <a:pt x="60624" y="104579"/>
                </a:lnTo>
                <a:lnTo>
                  <a:pt x="61000" y="104095"/>
                </a:lnTo>
                <a:cubicBezTo>
                  <a:pt x="68070" y="104014"/>
                  <a:pt x="75168" y="103933"/>
                  <a:pt x="82265" y="103880"/>
                </a:cubicBezTo>
                <a:close/>
                <a:moveTo>
                  <a:pt x="54360" y="104175"/>
                </a:moveTo>
                <a:cubicBezTo>
                  <a:pt x="54252" y="104337"/>
                  <a:pt x="54118" y="104471"/>
                  <a:pt x="54010" y="104632"/>
                </a:cubicBezTo>
                <a:lnTo>
                  <a:pt x="53526" y="104632"/>
                </a:lnTo>
                <a:cubicBezTo>
                  <a:pt x="53607" y="104471"/>
                  <a:pt x="53741" y="104337"/>
                  <a:pt x="53849" y="104202"/>
                </a:cubicBezTo>
                <a:lnTo>
                  <a:pt x="53849" y="104175"/>
                </a:lnTo>
                <a:close/>
                <a:moveTo>
                  <a:pt x="59441" y="103826"/>
                </a:moveTo>
                <a:lnTo>
                  <a:pt x="59441" y="103826"/>
                </a:lnTo>
                <a:cubicBezTo>
                  <a:pt x="59414" y="103960"/>
                  <a:pt x="59414" y="104122"/>
                  <a:pt x="59414" y="104256"/>
                </a:cubicBezTo>
                <a:lnTo>
                  <a:pt x="59441" y="104256"/>
                </a:lnTo>
                <a:lnTo>
                  <a:pt x="58957" y="104821"/>
                </a:lnTo>
                <a:cubicBezTo>
                  <a:pt x="58957" y="104686"/>
                  <a:pt x="58957" y="104552"/>
                  <a:pt x="58957" y="104390"/>
                </a:cubicBezTo>
                <a:lnTo>
                  <a:pt x="59441" y="103826"/>
                </a:lnTo>
                <a:close/>
                <a:moveTo>
                  <a:pt x="58231" y="100143"/>
                </a:moveTo>
                <a:cubicBezTo>
                  <a:pt x="58473" y="100465"/>
                  <a:pt x="58742" y="100761"/>
                  <a:pt x="59010" y="101057"/>
                </a:cubicBezTo>
                <a:cubicBezTo>
                  <a:pt x="59279" y="101917"/>
                  <a:pt x="59414" y="102804"/>
                  <a:pt x="59414" y="103718"/>
                </a:cubicBezTo>
                <a:lnTo>
                  <a:pt x="58957" y="104283"/>
                </a:lnTo>
                <a:cubicBezTo>
                  <a:pt x="58930" y="102939"/>
                  <a:pt x="58715" y="101621"/>
                  <a:pt x="58312" y="100358"/>
                </a:cubicBezTo>
                <a:lnTo>
                  <a:pt x="58285" y="100358"/>
                </a:lnTo>
                <a:cubicBezTo>
                  <a:pt x="58634" y="101648"/>
                  <a:pt x="58849" y="103019"/>
                  <a:pt x="58849" y="104390"/>
                </a:cubicBezTo>
                <a:lnTo>
                  <a:pt x="58312" y="105009"/>
                </a:lnTo>
                <a:cubicBezTo>
                  <a:pt x="58419" y="103503"/>
                  <a:pt x="58392" y="101998"/>
                  <a:pt x="57854" y="100573"/>
                </a:cubicBezTo>
                <a:lnTo>
                  <a:pt x="58231" y="100143"/>
                </a:lnTo>
                <a:close/>
                <a:moveTo>
                  <a:pt x="58876" y="104498"/>
                </a:moveTo>
                <a:cubicBezTo>
                  <a:pt x="58876" y="104632"/>
                  <a:pt x="58876" y="104767"/>
                  <a:pt x="58876" y="104901"/>
                </a:cubicBezTo>
                <a:cubicBezTo>
                  <a:pt x="58688" y="105143"/>
                  <a:pt x="58500" y="105385"/>
                  <a:pt x="58285" y="105627"/>
                </a:cubicBezTo>
                <a:cubicBezTo>
                  <a:pt x="58285" y="105466"/>
                  <a:pt x="58312" y="105304"/>
                  <a:pt x="58338" y="105143"/>
                </a:cubicBezTo>
                <a:lnTo>
                  <a:pt x="58876" y="104498"/>
                </a:lnTo>
                <a:close/>
                <a:moveTo>
                  <a:pt x="53903" y="104713"/>
                </a:moveTo>
                <a:lnTo>
                  <a:pt x="53903" y="104713"/>
                </a:lnTo>
                <a:cubicBezTo>
                  <a:pt x="53446" y="105278"/>
                  <a:pt x="52962" y="105842"/>
                  <a:pt x="52505" y="106380"/>
                </a:cubicBezTo>
                <a:lnTo>
                  <a:pt x="52424" y="106380"/>
                </a:lnTo>
                <a:cubicBezTo>
                  <a:pt x="52424" y="106380"/>
                  <a:pt x="52397" y="106353"/>
                  <a:pt x="52397" y="106353"/>
                </a:cubicBezTo>
                <a:cubicBezTo>
                  <a:pt x="52720" y="105788"/>
                  <a:pt x="53069" y="105251"/>
                  <a:pt x="53446" y="104740"/>
                </a:cubicBezTo>
                <a:lnTo>
                  <a:pt x="53903" y="104713"/>
                </a:lnTo>
                <a:close/>
                <a:moveTo>
                  <a:pt x="53365" y="107186"/>
                </a:moveTo>
                <a:cubicBezTo>
                  <a:pt x="53661" y="107455"/>
                  <a:pt x="53983" y="107724"/>
                  <a:pt x="54333" y="107939"/>
                </a:cubicBezTo>
                <a:lnTo>
                  <a:pt x="54333" y="107966"/>
                </a:lnTo>
                <a:lnTo>
                  <a:pt x="54440" y="108154"/>
                </a:lnTo>
                <a:cubicBezTo>
                  <a:pt x="54118" y="107966"/>
                  <a:pt x="53795" y="107778"/>
                  <a:pt x="53499" y="107563"/>
                </a:cubicBezTo>
                <a:cubicBezTo>
                  <a:pt x="53446" y="107428"/>
                  <a:pt x="53419" y="107321"/>
                  <a:pt x="53365" y="107186"/>
                </a:cubicBezTo>
                <a:close/>
                <a:moveTo>
                  <a:pt x="58258" y="105251"/>
                </a:moveTo>
                <a:lnTo>
                  <a:pt x="58204" y="105708"/>
                </a:lnTo>
                <a:cubicBezTo>
                  <a:pt x="57505" y="106568"/>
                  <a:pt x="56806" y="107428"/>
                  <a:pt x="56107" y="108289"/>
                </a:cubicBezTo>
                <a:lnTo>
                  <a:pt x="55919" y="108073"/>
                </a:lnTo>
                <a:cubicBezTo>
                  <a:pt x="56698" y="107133"/>
                  <a:pt x="57478" y="106192"/>
                  <a:pt x="58258" y="105251"/>
                </a:cubicBezTo>
                <a:close/>
                <a:moveTo>
                  <a:pt x="54440" y="108020"/>
                </a:moveTo>
                <a:cubicBezTo>
                  <a:pt x="54709" y="108208"/>
                  <a:pt x="55005" y="108396"/>
                  <a:pt x="55300" y="108584"/>
                </a:cubicBezTo>
                <a:cubicBezTo>
                  <a:pt x="55005" y="108450"/>
                  <a:pt x="54763" y="108315"/>
                  <a:pt x="54494" y="108181"/>
                </a:cubicBezTo>
                <a:lnTo>
                  <a:pt x="54521" y="108181"/>
                </a:lnTo>
                <a:cubicBezTo>
                  <a:pt x="54494" y="108127"/>
                  <a:pt x="54467" y="108073"/>
                  <a:pt x="54440" y="108020"/>
                </a:cubicBezTo>
                <a:close/>
                <a:moveTo>
                  <a:pt x="55758" y="108262"/>
                </a:moveTo>
                <a:lnTo>
                  <a:pt x="55973" y="108477"/>
                </a:lnTo>
                <a:lnTo>
                  <a:pt x="55865" y="108584"/>
                </a:lnTo>
                <a:lnTo>
                  <a:pt x="55623" y="108423"/>
                </a:lnTo>
                <a:lnTo>
                  <a:pt x="55758" y="108262"/>
                </a:lnTo>
                <a:close/>
                <a:moveTo>
                  <a:pt x="54628" y="108423"/>
                </a:moveTo>
                <a:cubicBezTo>
                  <a:pt x="54843" y="108531"/>
                  <a:pt x="55059" y="108638"/>
                  <a:pt x="55274" y="108746"/>
                </a:cubicBezTo>
                <a:lnTo>
                  <a:pt x="54924" y="109176"/>
                </a:lnTo>
                <a:cubicBezTo>
                  <a:pt x="54843" y="108934"/>
                  <a:pt x="54736" y="108665"/>
                  <a:pt x="54628" y="108423"/>
                </a:cubicBezTo>
                <a:close/>
                <a:moveTo>
                  <a:pt x="51940" y="106971"/>
                </a:moveTo>
                <a:lnTo>
                  <a:pt x="51886" y="107106"/>
                </a:lnTo>
                <a:lnTo>
                  <a:pt x="49736" y="109606"/>
                </a:lnTo>
                <a:cubicBezTo>
                  <a:pt x="50408" y="108692"/>
                  <a:pt x="51080" y="107643"/>
                  <a:pt x="51940" y="106971"/>
                </a:cubicBezTo>
                <a:close/>
                <a:moveTo>
                  <a:pt x="55354" y="108772"/>
                </a:moveTo>
                <a:cubicBezTo>
                  <a:pt x="55435" y="108799"/>
                  <a:pt x="55516" y="108826"/>
                  <a:pt x="55623" y="108880"/>
                </a:cubicBezTo>
                <a:lnTo>
                  <a:pt x="55032" y="109633"/>
                </a:lnTo>
                <a:cubicBezTo>
                  <a:pt x="55005" y="109498"/>
                  <a:pt x="54978" y="109391"/>
                  <a:pt x="54951" y="109283"/>
                </a:cubicBezTo>
                <a:lnTo>
                  <a:pt x="55354" y="108772"/>
                </a:lnTo>
                <a:close/>
                <a:moveTo>
                  <a:pt x="53580" y="107805"/>
                </a:moveTo>
                <a:lnTo>
                  <a:pt x="53580" y="107805"/>
                </a:lnTo>
                <a:cubicBezTo>
                  <a:pt x="53876" y="108020"/>
                  <a:pt x="54198" y="108208"/>
                  <a:pt x="54521" y="108369"/>
                </a:cubicBezTo>
                <a:lnTo>
                  <a:pt x="54521" y="108396"/>
                </a:lnTo>
                <a:cubicBezTo>
                  <a:pt x="54655" y="108665"/>
                  <a:pt x="54763" y="108988"/>
                  <a:pt x="54817" y="109283"/>
                </a:cubicBezTo>
                <a:cubicBezTo>
                  <a:pt x="54602" y="109552"/>
                  <a:pt x="54386" y="109821"/>
                  <a:pt x="54198" y="110117"/>
                </a:cubicBezTo>
                <a:cubicBezTo>
                  <a:pt x="54037" y="109337"/>
                  <a:pt x="53822" y="108557"/>
                  <a:pt x="53580" y="107805"/>
                </a:cubicBezTo>
                <a:close/>
                <a:moveTo>
                  <a:pt x="54870" y="109391"/>
                </a:moveTo>
                <a:cubicBezTo>
                  <a:pt x="54897" y="109525"/>
                  <a:pt x="54924" y="109633"/>
                  <a:pt x="54951" y="109767"/>
                </a:cubicBezTo>
                <a:cubicBezTo>
                  <a:pt x="54736" y="110036"/>
                  <a:pt x="54521" y="110305"/>
                  <a:pt x="54279" y="110601"/>
                </a:cubicBezTo>
                <a:cubicBezTo>
                  <a:pt x="54279" y="110466"/>
                  <a:pt x="54252" y="110332"/>
                  <a:pt x="54225" y="110224"/>
                </a:cubicBezTo>
                <a:lnTo>
                  <a:pt x="54870" y="109391"/>
                </a:lnTo>
                <a:close/>
                <a:moveTo>
                  <a:pt x="57828" y="100600"/>
                </a:moveTo>
                <a:cubicBezTo>
                  <a:pt x="58338" y="102025"/>
                  <a:pt x="58365" y="103557"/>
                  <a:pt x="58258" y="105116"/>
                </a:cubicBezTo>
                <a:lnTo>
                  <a:pt x="58123" y="105224"/>
                </a:lnTo>
                <a:cubicBezTo>
                  <a:pt x="57371" y="106165"/>
                  <a:pt x="56591" y="107079"/>
                  <a:pt x="55838" y="108020"/>
                </a:cubicBezTo>
                <a:cubicBezTo>
                  <a:pt x="55327" y="107536"/>
                  <a:pt x="54736" y="107133"/>
                  <a:pt x="54091" y="106837"/>
                </a:cubicBezTo>
                <a:cubicBezTo>
                  <a:pt x="54083" y="106834"/>
                  <a:pt x="54076" y="106833"/>
                  <a:pt x="54069" y="106833"/>
                </a:cubicBezTo>
                <a:cubicBezTo>
                  <a:pt x="53997" y="106833"/>
                  <a:pt x="53937" y="106947"/>
                  <a:pt x="54010" y="106971"/>
                </a:cubicBezTo>
                <a:cubicBezTo>
                  <a:pt x="54602" y="107348"/>
                  <a:pt x="55166" y="107751"/>
                  <a:pt x="55677" y="108208"/>
                </a:cubicBezTo>
                <a:lnTo>
                  <a:pt x="55542" y="108369"/>
                </a:lnTo>
                <a:lnTo>
                  <a:pt x="53069" y="106649"/>
                </a:lnTo>
                <a:cubicBezTo>
                  <a:pt x="53054" y="106633"/>
                  <a:pt x="53036" y="106627"/>
                  <a:pt x="53019" y="106627"/>
                </a:cubicBezTo>
                <a:cubicBezTo>
                  <a:pt x="52945" y="106627"/>
                  <a:pt x="52869" y="106745"/>
                  <a:pt x="52935" y="106810"/>
                </a:cubicBezTo>
                <a:cubicBezTo>
                  <a:pt x="53015" y="106891"/>
                  <a:pt x="53150" y="107025"/>
                  <a:pt x="53284" y="107106"/>
                </a:cubicBezTo>
                <a:cubicBezTo>
                  <a:pt x="53311" y="107240"/>
                  <a:pt x="53365" y="107375"/>
                  <a:pt x="53392" y="107509"/>
                </a:cubicBezTo>
                <a:cubicBezTo>
                  <a:pt x="53150" y="107321"/>
                  <a:pt x="52908" y="107133"/>
                  <a:pt x="52693" y="106944"/>
                </a:cubicBezTo>
                <a:cubicBezTo>
                  <a:pt x="52672" y="106924"/>
                  <a:pt x="52650" y="106915"/>
                  <a:pt x="52629" y="106915"/>
                </a:cubicBezTo>
                <a:cubicBezTo>
                  <a:pt x="52569" y="106915"/>
                  <a:pt x="52525" y="106985"/>
                  <a:pt x="52585" y="107025"/>
                </a:cubicBezTo>
                <a:cubicBezTo>
                  <a:pt x="52854" y="107267"/>
                  <a:pt x="53150" y="107509"/>
                  <a:pt x="53472" y="107724"/>
                </a:cubicBezTo>
                <a:cubicBezTo>
                  <a:pt x="53714" y="108557"/>
                  <a:pt x="53929" y="109364"/>
                  <a:pt x="54091" y="110197"/>
                </a:cubicBezTo>
                <a:lnTo>
                  <a:pt x="53661" y="110789"/>
                </a:lnTo>
                <a:cubicBezTo>
                  <a:pt x="53392" y="109498"/>
                  <a:pt x="52988" y="108262"/>
                  <a:pt x="52370" y="107106"/>
                </a:cubicBezTo>
                <a:lnTo>
                  <a:pt x="52693" y="106729"/>
                </a:lnTo>
                <a:cubicBezTo>
                  <a:pt x="52747" y="106729"/>
                  <a:pt x="52800" y="106702"/>
                  <a:pt x="52935" y="106568"/>
                </a:cubicBezTo>
                <a:cubicBezTo>
                  <a:pt x="52935" y="106541"/>
                  <a:pt x="52935" y="106487"/>
                  <a:pt x="52935" y="106460"/>
                </a:cubicBezTo>
                <a:cubicBezTo>
                  <a:pt x="53983" y="105224"/>
                  <a:pt x="55005" y="103987"/>
                  <a:pt x="56053" y="102750"/>
                </a:cubicBezTo>
                <a:lnTo>
                  <a:pt x="56564" y="102132"/>
                </a:lnTo>
                <a:cubicBezTo>
                  <a:pt x="56806" y="101836"/>
                  <a:pt x="57075" y="101568"/>
                  <a:pt x="57317" y="101326"/>
                </a:cubicBezTo>
                <a:lnTo>
                  <a:pt x="57236" y="101326"/>
                </a:lnTo>
                <a:lnTo>
                  <a:pt x="57828" y="100600"/>
                </a:lnTo>
                <a:close/>
                <a:moveTo>
                  <a:pt x="54144" y="110305"/>
                </a:moveTo>
                <a:cubicBezTo>
                  <a:pt x="54144" y="110466"/>
                  <a:pt x="54171" y="110574"/>
                  <a:pt x="54198" y="110681"/>
                </a:cubicBezTo>
                <a:lnTo>
                  <a:pt x="54225" y="110681"/>
                </a:lnTo>
                <a:cubicBezTo>
                  <a:pt x="54064" y="110896"/>
                  <a:pt x="53903" y="111084"/>
                  <a:pt x="53768" y="111300"/>
                </a:cubicBezTo>
                <a:cubicBezTo>
                  <a:pt x="53741" y="111165"/>
                  <a:pt x="53714" y="111031"/>
                  <a:pt x="53687" y="110896"/>
                </a:cubicBezTo>
                <a:lnTo>
                  <a:pt x="54144" y="110305"/>
                </a:lnTo>
                <a:close/>
                <a:moveTo>
                  <a:pt x="52343" y="107106"/>
                </a:moveTo>
                <a:cubicBezTo>
                  <a:pt x="52881" y="108342"/>
                  <a:pt x="53284" y="109606"/>
                  <a:pt x="53526" y="110923"/>
                </a:cubicBezTo>
                <a:lnTo>
                  <a:pt x="53230" y="111326"/>
                </a:lnTo>
                <a:cubicBezTo>
                  <a:pt x="53177" y="109955"/>
                  <a:pt x="52747" y="108638"/>
                  <a:pt x="52021" y="107455"/>
                </a:cubicBezTo>
                <a:lnTo>
                  <a:pt x="52343" y="107106"/>
                </a:lnTo>
                <a:close/>
                <a:moveTo>
                  <a:pt x="53553" y="111031"/>
                </a:moveTo>
                <a:cubicBezTo>
                  <a:pt x="53580" y="111165"/>
                  <a:pt x="53607" y="111273"/>
                  <a:pt x="53634" y="111407"/>
                </a:cubicBezTo>
                <a:lnTo>
                  <a:pt x="53230" y="111918"/>
                </a:lnTo>
                <a:lnTo>
                  <a:pt x="53230" y="111434"/>
                </a:lnTo>
                <a:cubicBezTo>
                  <a:pt x="53365" y="111300"/>
                  <a:pt x="53472" y="111165"/>
                  <a:pt x="53553" y="111031"/>
                </a:cubicBezTo>
                <a:close/>
                <a:moveTo>
                  <a:pt x="47773" y="111918"/>
                </a:moveTo>
                <a:cubicBezTo>
                  <a:pt x="47316" y="112456"/>
                  <a:pt x="46832" y="113020"/>
                  <a:pt x="46375" y="113585"/>
                </a:cubicBezTo>
                <a:lnTo>
                  <a:pt x="46348" y="113558"/>
                </a:lnTo>
                <a:cubicBezTo>
                  <a:pt x="46335" y="113544"/>
                  <a:pt x="46315" y="113538"/>
                  <a:pt x="46294" y="113538"/>
                </a:cubicBezTo>
                <a:cubicBezTo>
                  <a:pt x="46274" y="113538"/>
                  <a:pt x="46254" y="113544"/>
                  <a:pt x="46241" y="113558"/>
                </a:cubicBezTo>
                <a:cubicBezTo>
                  <a:pt x="46778" y="112993"/>
                  <a:pt x="47289" y="112456"/>
                  <a:pt x="47773" y="111918"/>
                </a:cubicBezTo>
                <a:close/>
                <a:moveTo>
                  <a:pt x="46187" y="113612"/>
                </a:moveTo>
                <a:cubicBezTo>
                  <a:pt x="46187" y="113638"/>
                  <a:pt x="46187" y="113692"/>
                  <a:pt x="46214" y="113719"/>
                </a:cubicBezTo>
                <a:lnTo>
                  <a:pt x="46241" y="113746"/>
                </a:lnTo>
                <a:lnTo>
                  <a:pt x="46106" y="113907"/>
                </a:lnTo>
                <a:lnTo>
                  <a:pt x="45999" y="113827"/>
                </a:lnTo>
                <a:cubicBezTo>
                  <a:pt x="46052" y="113746"/>
                  <a:pt x="46106" y="113692"/>
                  <a:pt x="46187" y="113612"/>
                </a:cubicBezTo>
                <a:close/>
                <a:moveTo>
                  <a:pt x="45918" y="113880"/>
                </a:moveTo>
                <a:lnTo>
                  <a:pt x="46026" y="113988"/>
                </a:lnTo>
                <a:lnTo>
                  <a:pt x="45434" y="114687"/>
                </a:lnTo>
                <a:lnTo>
                  <a:pt x="45300" y="114553"/>
                </a:lnTo>
                <a:lnTo>
                  <a:pt x="45918" y="113880"/>
                </a:lnTo>
                <a:close/>
                <a:moveTo>
                  <a:pt x="46483" y="113961"/>
                </a:moveTo>
                <a:cubicBezTo>
                  <a:pt x="46563" y="114069"/>
                  <a:pt x="46725" y="114203"/>
                  <a:pt x="46859" y="114311"/>
                </a:cubicBezTo>
                <a:lnTo>
                  <a:pt x="46886" y="114311"/>
                </a:lnTo>
                <a:lnTo>
                  <a:pt x="46886" y="114337"/>
                </a:lnTo>
                <a:cubicBezTo>
                  <a:pt x="46993" y="114499"/>
                  <a:pt x="47101" y="114687"/>
                  <a:pt x="47182" y="114848"/>
                </a:cubicBezTo>
                <a:cubicBezTo>
                  <a:pt x="46886" y="114606"/>
                  <a:pt x="46617" y="114364"/>
                  <a:pt x="46348" y="114122"/>
                </a:cubicBezTo>
                <a:lnTo>
                  <a:pt x="46483" y="113961"/>
                </a:lnTo>
                <a:close/>
                <a:moveTo>
                  <a:pt x="51967" y="107536"/>
                </a:moveTo>
                <a:cubicBezTo>
                  <a:pt x="52612" y="108772"/>
                  <a:pt x="52988" y="110090"/>
                  <a:pt x="53150" y="111434"/>
                </a:cubicBezTo>
                <a:cubicBezTo>
                  <a:pt x="52101" y="112859"/>
                  <a:pt x="51053" y="114284"/>
                  <a:pt x="50112" y="115762"/>
                </a:cubicBezTo>
                <a:cubicBezTo>
                  <a:pt x="49736" y="115655"/>
                  <a:pt x="49386" y="115547"/>
                  <a:pt x="49063" y="115386"/>
                </a:cubicBezTo>
                <a:cubicBezTo>
                  <a:pt x="48230" y="114875"/>
                  <a:pt x="47423" y="114337"/>
                  <a:pt x="46617" y="113746"/>
                </a:cubicBezTo>
                <a:cubicBezTo>
                  <a:pt x="48391" y="111676"/>
                  <a:pt x="50193" y="109606"/>
                  <a:pt x="51967" y="107536"/>
                </a:cubicBezTo>
                <a:close/>
                <a:moveTo>
                  <a:pt x="53177" y="111568"/>
                </a:moveTo>
                <a:cubicBezTo>
                  <a:pt x="53177" y="111703"/>
                  <a:pt x="53177" y="111864"/>
                  <a:pt x="53177" y="111999"/>
                </a:cubicBezTo>
                <a:lnTo>
                  <a:pt x="53204" y="111999"/>
                </a:lnTo>
                <a:cubicBezTo>
                  <a:pt x="52263" y="113262"/>
                  <a:pt x="51349" y="114553"/>
                  <a:pt x="50461" y="115870"/>
                </a:cubicBezTo>
                <a:lnTo>
                  <a:pt x="50219" y="115789"/>
                </a:lnTo>
                <a:cubicBezTo>
                  <a:pt x="51133" y="114364"/>
                  <a:pt x="52128" y="112966"/>
                  <a:pt x="53177" y="111568"/>
                </a:cubicBezTo>
                <a:close/>
                <a:moveTo>
                  <a:pt x="50166" y="116031"/>
                </a:moveTo>
                <a:lnTo>
                  <a:pt x="50327" y="116085"/>
                </a:lnTo>
                <a:lnTo>
                  <a:pt x="50300" y="116139"/>
                </a:lnTo>
                <a:lnTo>
                  <a:pt x="50166" y="116031"/>
                </a:lnTo>
                <a:close/>
                <a:moveTo>
                  <a:pt x="46913" y="114337"/>
                </a:moveTo>
                <a:lnTo>
                  <a:pt x="46913" y="114337"/>
                </a:lnTo>
                <a:cubicBezTo>
                  <a:pt x="47585" y="114875"/>
                  <a:pt x="48338" y="115332"/>
                  <a:pt x="49117" y="115682"/>
                </a:cubicBezTo>
                <a:cubicBezTo>
                  <a:pt x="49386" y="115816"/>
                  <a:pt x="49628" y="115977"/>
                  <a:pt x="49897" y="116112"/>
                </a:cubicBezTo>
                <a:lnTo>
                  <a:pt x="49736" y="116354"/>
                </a:lnTo>
                <a:cubicBezTo>
                  <a:pt x="49225" y="116112"/>
                  <a:pt x="48714" y="115870"/>
                  <a:pt x="48257" y="115574"/>
                </a:cubicBezTo>
                <a:cubicBezTo>
                  <a:pt x="48203" y="115520"/>
                  <a:pt x="48176" y="115467"/>
                  <a:pt x="48122" y="115413"/>
                </a:cubicBezTo>
                <a:cubicBezTo>
                  <a:pt x="48114" y="115396"/>
                  <a:pt x="48106" y="115390"/>
                  <a:pt x="48099" y="115390"/>
                </a:cubicBezTo>
                <a:cubicBezTo>
                  <a:pt x="48084" y="115390"/>
                  <a:pt x="48077" y="115421"/>
                  <a:pt x="48096" y="115440"/>
                </a:cubicBezTo>
                <a:cubicBezTo>
                  <a:pt x="48096" y="115467"/>
                  <a:pt x="48122" y="115467"/>
                  <a:pt x="48122" y="115493"/>
                </a:cubicBezTo>
                <a:cubicBezTo>
                  <a:pt x="47827" y="115305"/>
                  <a:pt x="47531" y="115117"/>
                  <a:pt x="47262" y="114902"/>
                </a:cubicBezTo>
                <a:cubicBezTo>
                  <a:pt x="47128" y="114714"/>
                  <a:pt x="47020" y="114526"/>
                  <a:pt x="46913" y="114337"/>
                </a:cubicBezTo>
                <a:close/>
                <a:moveTo>
                  <a:pt x="50004" y="116192"/>
                </a:moveTo>
                <a:lnTo>
                  <a:pt x="50193" y="116300"/>
                </a:lnTo>
                <a:cubicBezTo>
                  <a:pt x="50139" y="116354"/>
                  <a:pt x="50112" y="116434"/>
                  <a:pt x="50085" y="116488"/>
                </a:cubicBezTo>
                <a:lnTo>
                  <a:pt x="49897" y="116408"/>
                </a:lnTo>
                <a:lnTo>
                  <a:pt x="49816" y="116381"/>
                </a:lnTo>
                <a:lnTo>
                  <a:pt x="49951" y="116192"/>
                </a:lnTo>
                <a:close/>
                <a:moveTo>
                  <a:pt x="48418" y="115843"/>
                </a:moveTo>
                <a:lnTo>
                  <a:pt x="48418" y="115843"/>
                </a:lnTo>
                <a:cubicBezTo>
                  <a:pt x="48821" y="116058"/>
                  <a:pt x="49252" y="116273"/>
                  <a:pt x="49655" y="116461"/>
                </a:cubicBezTo>
                <a:cubicBezTo>
                  <a:pt x="49447" y="116774"/>
                  <a:pt x="49289" y="117061"/>
                  <a:pt x="49084" y="117347"/>
                </a:cubicBezTo>
                <a:lnTo>
                  <a:pt x="49084" y="117347"/>
                </a:lnTo>
                <a:cubicBezTo>
                  <a:pt x="48949" y="116794"/>
                  <a:pt x="48735" y="116292"/>
                  <a:pt x="48418" y="115843"/>
                </a:cubicBezTo>
                <a:close/>
                <a:moveTo>
                  <a:pt x="49762" y="116515"/>
                </a:moveTo>
                <a:cubicBezTo>
                  <a:pt x="49843" y="116542"/>
                  <a:pt x="49897" y="116569"/>
                  <a:pt x="49977" y="116596"/>
                </a:cubicBezTo>
                <a:cubicBezTo>
                  <a:pt x="49717" y="117012"/>
                  <a:pt x="49457" y="117429"/>
                  <a:pt x="49196" y="117846"/>
                </a:cubicBezTo>
                <a:lnTo>
                  <a:pt x="49196" y="117846"/>
                </a:lnTo>
                <a:cubicBezTo>
                  <a:pt x="49187" y="117729"/>
                  <a:pt x="49144" y="117630"/>
                  <a:pt x="49144" y="117510"/>
                </a:cubicBezTo>
                <a:cubicBezTo>
                  <a:pt x="49332" y="117187"/>
                  <a:pt x="49547" y="116838"/>
                  <a:pt x="49762" y="116515"/>
                </a:cubicBezTo>
                <a:close/>
                <a:moveTo>
                  <a:pt x="47397" y="115171"/>
                </a:moveTo>
                <a:lnTo>
                  <a:pt x="47397" y="115171"/>
                </a:lnTo>
                <a:cubicBezTo>
                  <a:pt x="47665" y="115386"/>
                  <a:pt x="47961" y="115574"/>
                  <a:pt x="48284" y="115762"/>
                </a:cubicBezTo>
                <a:lnTo>
                  <a:pt x="48311" y="115762"/>
                </a:lnTo>
                <a:cubicBezTo>
                  <a:pt x="48633" y="116300"/>
                  <a:pt x="48875" y="116891"/>
                  <a:pt x="49010" y="117537"/>
                </a:cubicBezTo>
                <a:lnTo>
                  <a:pt x="48714" y="118021"/>
                </a:lnTo>
                <a:cubicBezTo>
                  <a:pt x="48364" y="117026"/>
                  <a:pt x="47934" y="116058"/>
                  <a:pt x="47397" y="115171"/>
                </a:cubicBezTo>
                <a:close/>
                <a:moveTo>
                  <a:pt x="49037" y="117671"/>
                </a:moveTo>
                <a:cubicBezTo>
                  <a:pt x="49063" y="117779"/>
                  <a:pt x="49090" y="117913"/>
                  <a:pt x="49090" y="118047"/>
                </a:cubicBezTo>
                <a:lnTo>
                  <a:pt x="48848" y="118478"/>
                </a:lnTo>
                <a:cubicBezTo>
                  <a:pt x="48821" y="118370"/>
                  <a:pt x="48768" y="118263"/>
                  <a:pt x="48741" y="118155"/>
                </a:cubicBezTo>
                <a:cubicBezTo>
                  <a:pt x="48821" y="117994"/>
                  <a:pt x="48929" y="117859"/>
                  <a:pt x="49010" y="117671"/>
                </a:cubicBezTo>
                <a:close/>
                <a:moveTo>
                  <a:pt x="46267" y="114230"/>
                </a:moveTo>
                <a:cubicBezTo>
                  <a:pt x="46590" y="114526"/>
                  <a:pt x="46940" y="114821"/>
                  <a:pt x="47289" y="115090"/>
                </a:cubicBezTo>
                <a:lnTo>
                  <a:pt x="47316" y="115090"/>
                </a:lnTo>
                <a:cubicBezTo>
                  <a:pt x="47854" y="116085"/>
                  <a:pt x="48311" y="117133"/>
                  <a:pt x="48660" y="118182"/>
                </a:cubicBezTo>
                <a:lnTo>
                  <a:pt x="48391" y="118666"/>
                </a:lnTo>
                <a:cubicBezTo>
                  <a:pt x="47854" y="117133"/>
                  <a:pt x="47101" y="115655"/>
                  <a:pt x="46187" y="114311"/>
                </a:cubicBezTo>
                <a:lnTo>
                  <a:pt x="46267" y="114230"/>
                </a:lnTo>
                <a:close/>
                <a:moveTo>
                  <a:pt x="48660" y="118289"/>
                </a:moveTo>
                <a:lnTo>
                  <a:pt x="48768" y="118585"/>
                </a:lnTo>
                <a:cubicBezTo>
                  <a:pt x="48687" y="118746"/>
                  <a:pt x="48579" y="118908"/>
                  <a:pt x="48499" y="119069"/>
                </a:cubicBezTo>
                <a:lnTo>
                  <a:pt x="48391" y="118773"/>
                </a:lnTo>
                <a:cubicBezTo>
                  <a:pt x="48499" y="118612"/>
                  <a:pt x="48579" y="118424"/>
                  <a:pt x="48660" y="118289"/>
                </a:cubicBezTo>
                <a:close/>
                <a:moveTo>
                  <a:pt x="46106" y="114391"/>
                </a:moveTo>
                <a:cubicBezTo>
                  <a:pt x="47020" y="115762"/>
                  <a:pt x="47773" y="117241"/>
                  <a:pt x="48311" y="118800"/>
                </a:cubicBezTo>
                <a:cubicBezTo>
                  <a:pt x="48203" y="118988"/>
                  <a:pt x="48096" y="119177"/>
                  <a:pt x="47988" y="119365"/>
                </a:cubicBezTo>
                <a:cubicBezTo>
                  <a:pt x="47558" y="117725"/>
                  <a:pt x="46751" y="116219"/>
                  <a:pt x="45676" y="114929"/>
                </a:cubicBezTo>
                <a:lnTo>
                  <a:pt x="46106" y="114391"/>
                </a:lnTo>
                <a:close/>
                <a:moveTo>
                  <a:pt x="48364" y="118881"/>
                </a:moveTo>
                <a:lnTo>
                  <a:pt x="48364" y="118881"/>
                </a:lnTo>
                <a:cubicBezTo>
                  <a:pt x="48338" y="119015"/>
                  <a:pt x="48364" y="119096"/>
                  <a:pt x="48391" y="119203"/>
                </a:cubicBezTo>
                <a:lnTo>
                  <a:pt x="48445" y="119203"/>
                </a:lnTo>
                <a:cubicBezTo>
                  <a:pt x="48311" y="119392"/>
                  <a:pt x="48203" y="119607"/>
                  <a:pt x="48096" y="119822"/>
                </a:cubicBezTo>
                <a:cubicBezTo>
                  <a:pt x="48069" y="119714"/>
                  <a:pt x="48042" y="119607"/>
                  <a:pt x="48015" y="119472"/>
                </a:cubicBezTo>
                <a:cubicBezTo>
                  <a:pt x="48122" y="119284"/>
                  <a:pt x="48230" y="119069"/>
                  <a:pt x="48364" y="118881"/>
                </a:cubicBezTo>
                <a:close/>
                <a:moveTo>
                  <a:pt x="38928" y="122268"/>
                </a:moveTo>
                <a:lnTo>
                  <a:pt x="39139" y="122461"/>
                </a:lnTo>
                <a:lnTo>
                  <a:pt x="39139" y="122461"/>
                </a:lnTo>
                <a:cubicBezTo>
                  <a:pt x="39074" y="122390"/>
                  <a:pt x="39001" y="122323"/>
                  <a:pt x="38928" y="122268"/>
                </a:cubicBezTo>
                <a:close/>
                <a:moveTo>
                  <a:pt x="233955" y="121173"/>
                </a:moveTo>
                <a:cubicBezTo>
                  <a:pt x="235362" y="121173"/>
                  <a:pt x="236766" y="121188"/>
                  <a:pt x="238165" y="121220"/>
                </a:cubicBezTo>
                <a:lnTo>
                  <a:pt x="238165" y="121247"/>
                </a:lnTo>
                <a:cubicBezTo>
                  <a:pt x="234321" y="121489"/>
                  <a:pt x="230450" y="121757"/>
                  <a:pt x="226578" y="121999"/>
                </a:cubicBezTo>
                <a:cubicBezTo>
                  <a:pt x="222358" y="122268"/>
                  <a:pt x="218164" y="122537"/>
                  <a:pt x="213943" y="122833"/>
                </a:cubicBezTo>
                <a:cubicBezTo>
                  <a:pt x="216443" y="122376"/>
                  <a:pt x="218917" y="121946"/>
                  <a:pt x="221417" y="121515"/>
                </a:cubicBezTo>
                <a:cubicBezTo>
                  <a:pt x="223433" y="121408"/>
                  <a:pt x="225449" y="121327"/>
                  <a:pt x="227466" y="121274"/>
                </a:cubicBezTo>
                <a:cubicBezTo>
                  <a:pt x="229631" y="121208"/>
                  <a:pt x="231796" y="121173"/>
                  <a:pt x="233955" y="121173"/>
                </a:cubicBezTo>
                <a:close/>
                <a:moveTo>
                  <a:pt x="174881" y="123290"/>
                </a:moveTo>
                <a:lnTo>
                  <a:pt x="174881" y="123290"/>
                </a:lnTo>
                <a:cubicBezTo>
                  <a:pt x="175326" y="123349"/>
                  <a:pt x="175772" y="123408"/>
                  <a:pt x="176218" y="123466"/>
                </a:cubicBezTo>
                <a:lnTo>
                  <a:pt x="176218" y="123466"/>
                </a:lnTo>
                <a:cubicBezTo>
                  <a:pt x="176185" y="123461"/>
                  <a:pt x="176151" y="123456"/>
                  <a:pt x="176117" y="123451"/>
                </a:cubicBezTo>
                <a:lnTo>
                  <a:pt x="174881" y="123290"/>
                </a:lnTo>
                <a:close/>
                <a:moveTo>
                  <a:pt x="45273" y="114579"/>
                </a:moveTo>
                <a:lnTo>
                  <a:pt x="45407" y="114741"/>
                </a:lnTo>
                <a:cubicBezTo>
                  <a:pt x="44789" y="115440"/>
                  <a:pt x="44197" y="116166"/>
                  <a:pt x="43633" y="116865"/>
                </a:cubicBezTo>
                <a:cubicBezTo>
                  <a:pt x="42289" y="118504"/>
                  <a:pt x="40998" y="120171"/>
                  <a:pt x="39735" y="121865"/>
                </a:cubicBezTo>
                <a:lnTo>
                  <a:pt x="39520" y="121704"/>
                </a:lnTo>
                <a:cubicBezTo>
                  <a:pt x="39507" y="121695"/>
                  <a:pt x="39493" y="121691"/>
                  <a:pt x="39479" y="121691"/>
                </a:cubicBezTo>
                <a:cubicBezTo>
                  <a:pt x="39410" y="121691"/>
                  <a:pt x="39349" y="121793"/>
                  <a:pt x="39439" y="121838"/>
                </a:cubicBezTo>
                <a:lnTo>
                  <a:pt x="39654" y="121999"/>
                </a:lnTo>
                <a:lnTo>
                  <a:pt x="39251" y="122564"/>
                </a:lnTo>
                <a:lnTo>
                  <a:pt x="39139" y="122461"/>
                </a:lnTo>
                <a:lnTo>
                  <a:pt x="39139" y="122461"/>
                </a:lnTo>
                <a:cubicBezTo>
                  <a:pt x="39169" y="122495"/>
                  <a:pt x="39198" y="122529"/>
                  <a:pt x="39224" y="122564"/>
                </a:cubicBezTo>
                <a:cubicBezTo>
                  <a:pt x="38928" y="122994"/>
                  <a:pt x="38632" y="123424"/>
                  <a:pt x="38310" y="123854"/>
                </a:cubicBezTo>
                <a:lnTo>
                  <a:pt x="37933" y="123720"/>
                </a:lnTo>
                <a:cubicBezTo>
                  <a:pt x="38256" y="123236"/>
                  <a:pt x="38579" y="122752"/>
                  <a:pt x="38928" y="122268"/>
                </a:cubicBezTo>
                <a:cubicBezTo>
                  <a:pt x="39923" y="120870"/>
                  <a:pt x="40971" y="119526"/>
                  <a:pt x="42047" y="118209"/>
                </a:cubicBezTo>
                <a:cubicBezTo>
                  <a:pt x="43068" y="116972"/>
                  <a:pt x="44171" y="115762"/>
                  <a:pt x="45273" y="114579"/>
                </a:cubicBezTo>
                <a:close/>
                <a:moveTo>
                  <a:pt x="42235" y="123478"/>
                </a:moveTo>
                <a:lnTo>
                  <a:pt x="42235" y="123478"/>
                </a:lnTo>
                <a:cubicBezTo>
                  <a:pt x="42477" y="123586"/>
                  <a:pt x="42719" y="123666"/>
                  <a:pt x="42961" y="123747"/>
                </a:cubicBezTo>
                <a:lnTo>
                  <a:pt x="43068" y="123881"/>
                </a:lnTo>
                <a:cubicBezTo>
                  <a:pt x="42799" y="123774"/>
                  <a:pt x="42504" y="123639"/>
                  <a:pt x="42235" y="123478"/>
                </a:cubicBezTo>
                <a:close/>
                <a:moveTo>
                  <a:pt x="47881" y="119660"/>
                </a:moveTo>
                <a:cubicBezTo>
                  <a:pt x="47907" y="119795"/>
                  <a:pt x="47934" y="119902"/>
                  <a:pt x="47961" y="120010"/>
                </a:cubicBezTo>
                <a:lnTo>
                  <a:pt x="47988" y="119983"/>
                </a:lnTo>
                <a:lnTo>
                  <a:pt x="47988" y="119983"/>
                </a:lnTo>
                <a:cubicBezTo>
                  <a:pt x="47289" y="121247"/>
                  <a:pt x="46671" y="122564"/>
                  <a:pt x="46106" y="123908"/>
                </a:cubicBezTo>
                <a:lnTo>
                  <a:pt x="46079" y="123827"/>
                </a:lnTo>
                <a:cubicBezTo>
                  <a:pt x="46070" y="123808"/>
                  <a:pt x="46050" y="123800"/>
                  <a:pt x="46029" y="123800"/>
                </a:cubicBezTo>
                <a:cubicBezTo>
                  <a:pt x="45990" y="123800"/>
                  <a:pt x="45945" y="123829"/>
                  <a:pt x="45945" y="123881"/>
                </a:cubicBezTo>
                <a:cubicBezTo>
                  <a:pt x="45972" y="123962"/>
                  <a:pt x="45918" y="124043"/>
                  <a:pt x="45837" y="124069"/>
                </a:cubicBezTo>
                <a:cubicBezTo>
                  <a:pt x="46429" y="122564"/>
                  <a:pt x="47128" y="121085"/>
                  <a:pt x="47881" y="119660"/>
                </a:cubicBezTo>
                <a:close/>
                <a:moveTo>
                  <a:pt x="45622" y="114983"/>
                </a:moveTo>
                <a:cubicBezTo>
                  <a:pt x="46671" y="116327"/>
                  <a:pt x="47423" y="117859"/>
                  <a:pt x="47854" y="119526"/>
                </a:cubicBezTo>
                <a:lnTo>
                  <a:pt x="47907" y="119526"/>
                </a:lnTo>
                <a:cubicBezTo>
                  <a:pt x="47074" y="121032"/>
                  <a:pt x="46348" y="122564"/>
                  <a:pt x="45730" y="124123"/>
                </a:cubicBezTo>
                <a:cubicBezTo>
                  <a:pt x="45687" y="124128"/>
                  <a:pt x="45641" y="124130"/>
                  <a:pt x="45592" y="124130"/>
                </a:cubicBezTo>
                <a:cubicBezTo>
                  <a:pt x="44795" y="124130"/>
                  <a:pt x="43154" y="123551"/>
                  <a:pt x="42799" y="123424"/>
                </a:cubicBezTo>
                <a:cubicBezTo>
                  <a:pt x="42746" y="123370"/>
                  <a:pt x="42719" y="123317"/>
                  <a:pt x="42665" y="123263"/>
                </a:cubicBezTo>
                <a:cubicBezTo>
                  <a:pt x="42649" y="123255"/>
                  <a:pt x="42640" y="123252"/>
                  <a:pt x="42636" y="123252"/>
                </a:cubicBezTo>
                <a:cubicBezTo>
                  <a:pt x="42625" y="123252"/>
                  <a:pt x="42638" y="123271"/>
                  <a:pt x="42638" y="123290"/>
                </a:cubicBezTo>
                <a:lnTo>
                  <a:pt x="42719" y="123397"/>
                </a:lnTo>
                <a:cubicBezTo>
                  <a:pt x="41778" y="123021"/>
                  <a:pt x="40891" y="122564"/>
                  <a:pt x="40030" y="122026"/>
                </a:cubicBezTo>
                <a:cubicBezTo>
                  <a:pt x="41805" y="119607"/>
                  <a:pt x="43687" y="117268"/>
                  <a:pt x="45622" y="114983"/>
                </a:cubicBezTo>
                <a:close/>
                <a:moveTo>
                  <a:pt x="248059" y="121865"/>
                </a:moveTo>
                <a:cubicBezTo>
                  <a:pt x="251285" y="122214"/>
                  <a:pt x="254511" y="122752"/>
                  <a:pt x="257683" y="123505"/>
                </a:cubicBezTo>
                <a:cubicBezTo>
                  <a:pt x="258302" y="123639"/>
                  <a:pt x="258947" y="123827"/>
                  <a:pt x="259565" y="123989"/>
                </a:cubicBezTo>
                <a:lnTo>
                  <a:pt x="259269" y="124043"/>
                </a:lnTo>
                <a:cubicBezTo>
                  <a:pt x="257333" y="124275"/>
                  <a:pt x="255373" y="124343"/>
                  <a:pt x="253398" y="124343"/>
                </a:cubicBezTo>
                <a:cubicBezTo>
                  <a:pt x="251726" y="124343"/>
                  <a:pt x="250043" y="124295"/>
                  <a:pt x="248354" y="124258"/>
                </a:cubicBezTo>
                <a:cubicBezTo>
                  <a:pt x="244512" y="124163"/>
                  <a:pt x="240679" y="124124"/>
                  <a:pt x="236844" y="124124"/>
                </a:cubicBezTo>
                <a:cubicBezTo>
                  <a:pt x="234132" y="124124"/>
                  <a:pt x="231419" y="124144"/>
                  <a:pt x="228702" y="124177"/>
                </a:cubicBezTo>
                <a:cubicBezTo>
                  <a:pt x="226874" y="124204"/>
                  <a:pt x="225019" y="124231"/>
                  <a:pt x="223191" y="124285"/>
                </a:cubicBezTo>
                <a:lnTo>
                  <a:pt x="220073" y="124285"/>
                </a:lnTo>
                <a:cubicBezTo>
                  <a:pt x="229401" y="123586"/>
                  <a:pt x="238730" y="122752"/>
                  <a:pt x="248059" y="121865"/>
                </a:cubicBezTo>
                <a:close/>
                <a:moveTo>
                  <a:pt x="220798" y="121542"/>
                </a:moveTo>
                <a:lnTo>
                  <a:pt x="220798" y="121542"/>
                </a:lnTo>
                <a:cubicBezTo>
                  <a:pt x="219454" y="121757"/>
                  <a:pt x="218137" y="121999"/>
                  <a:pt x="216820" y="122241"/>
                </a:cubicBezTo>
                <a:cubicBezTo>
                  <a:pt x="215825" y="122430"/>
                  <a:pt x="214830" y="122645"/>
                  <a:pt x="213835" y="122833"/>
                </a:cubicBezTo>
                <a:lnTo>
                  <a:pt x="206173" y="123344"/>
                </a:lnTo>
                <a:cubicBezTo>
                  <a:pt x="200662" y="123720"/>
                  <a:pt x="195124" y="124204"/>
                  <a:pt x="189586" y="124419"/>
                </a:cubicBezTo>
                <a:cubicBezTo>
                  <a:pt x="199963" y="123128"/>
                  <a:pt x="210367" y="122053"/>
                  <a:pt x="220798" y="121542"/>
                </a:cubicBezTo>
                <a:close/>
                <a:moveTo>
                  <a:pt x="39493" y="122779"/>
                </a:moveTo>
                <a:cubicBezTo>
                  <a:pt x="40002" y="123315"/>
                  <a:pt x="40485" y="123878"/>
                  <a:pt x="40940" y="124494"/>
                </a:cubicBezTo>
                <a:lnTo>
                  <a:pt x="40940" y="124494"/>
                </a:lnTo>
                <a:cubicBezTo>
                  <a:pt x="40171" y="124360"/>
                  <a:pt x="39402" y="124174"/>
                  <a:pt x="38659" y="123962"/>
                </a:cubicBezTo>
                <a:cubicBezTo>
                  <a:pt x="38928" y="123559"/>
                  <a:pt x="39197" y="123155"/>
                  <a:pt x="39493" y="122779"/>
                </a:cubicBezTo>
                <a:close/>
                <a:moveTo>
                  <a:pt x="43068" y="123801"/>
                </a:moveTo>
                <a:lnTo>
                  <a:pt x="43068" y="123801"/>
                </a:lnTo>
                <a:cubicBezTo>
                  <a:pt x="43875" y="124043"/>
                  <a:pt x="44708" y="124285"/>
                  <a:pt x="45542" y="124446"/>
                </a:cubicBezTo>
                <a:lnTo>
                  <a:pt x="45515" y="124526"/>
                </a:lnTo>
                <a:cubicBezTo>
                  <a:pt x="44708" y="124446"/>
                  <a:pt x="43929" y="124258"/>
                  <a:pt x="43203" y="123935"/>
                </a:cubicBezTo>
                <a:lnTo>
                  <a:pt x="43068" y="123801"/>
                </a:lnTo>
                <a:close/>
                <a:moveTo>
                  <a:pt x="45703" y="124473"/>
                </a:moveTo>
                <a:lnTo>
                  <a:pt x="45864" y="124526"/>
                </a:lnTo>
                <a:lnTo>
                  <a:pt x="45864" y="124553"/>
                </a:lnTo>
                <a:lnTo>
                  <a:pt x="45676" y="124553"/>
                </a:lnTo>
                <a:lnTo>
                  <a:pt x="45703" y="124473"/>
                </a:lnTo>
                <a:close/>
                <a:moveTo>
                  <a:pt x="45810" y="124634"/>
                </a:moveTo>
                <a:lnTo>
                  <a:pt x="45810" y="124661"/>
                </a:lnTo>
                <a:lnTo>
                  <a:pt x="45622" y="124661"/>
                </a:lnTo>
                <a:lnTo>
                  <a:pt x="45622" y="124634"/>
                </a:lnTo>
                <a:close/>
                <a:moveTo>
                  <a:pt x="39923" y="122161"/>
                </a:moveTo>
                <a:cubicBezTo>
                  <a:pt x="40944" y="122913"/>
                  <a:pt x="42047" y="123532"/>
                  <a:pt x="43176" y="124016"/>
                </a:cubicBezTo>
                <a:lnTo>
                  <a:pt x="43230" y="124043"/>
                </a:lnTo>
                <a:cubicBezTo>
                  <a:pt x="43418" y="124258"/>
                  <a:pt x="43579" y="124500"/>
                  <a:pt x="43740" y="124742"/>
                </a:cubicBezTo>
                <a:lnTo>
                  <a:pt x="42692" y="124742"/>
                </a:lnTo>
                <a:cubicBezTo>
                  <a:pt x="42396" y="124338"/>
                  <a:pt x="42127" y="123962"/>
                  <a:pt x="41832" y="123559"/>
                </a:cubicBezTo>
                <a:cubicBezTo>
                  <a:pt x="41832" y="123551"/>
                  <a:pt x="41827" y="123548"/>
                  <a:pt x="41821" y="123548"/>
                </a:cubicBezTo>
                <a:cubicBezTo>
                  <a:pt x="41807" y="123548"/>
                  <a:pt x="41786" y="123567"/>
                  <a:pt x="41805" y="123586"/>
                </a:cubicBezTo>
                <a:cubicBezTo>
                  <a:pt x="42074" y="123962"/>
                  <a:pt x="42316" y="124338"/>
                  <a:pt x="42557" y="124742"/>
                </a:cubicBezTo>
                <a:lnTo>
                  <a:pt x="41939" y="124661"/>
                </a:lnTo>
                <a:cubicBezTo>
                  <a:pt x="41321" y="123827"/>
                  <a:pt x="40676" y="123048"/>
                  <a:pt x="40004" y="122268"/>
                </a:cubicBezTo>
                <a:cubicBezTo>
                  <a:pt x="40004" y="122260"/>
                  <a:pt x="40001" y="122257"/>
                  <a:pt x="39998" y="122257"/>
                </a:cubicBezTo>
                <a:cubicBezTo>
                  <a:pt x="39990" y="122257"/>
                  <a:pt x="39977" y="122276"/>
                  <a:pt x="39977" y="122295"/>
                </a:cubicBezTo>
                <a:cubicBezTo>
                  <a:pt x="40622" y="123048"/>
                  <a:pt x="41213" y="123854"/>
                  <a:pt x="41778" y="124634"/>
                </a:cubicBezTo>
                <a:cubicBezTo>
                  <a:pt x="41563" y="124607"/>
                  <a:pt x="41321" y="124580"/>
                  <a:pt x="41079" y="124553"/>
                </a:cubicBezTo>
                <a:cubicBezTo>
                  <a:pt x="40595" y="123908"/>
                  <a:pt x="40084" y="123317"/>
                  <a:pt x="39520" y="122752"/>
                </a:cubicBezTo>
                <a:cubicBezTo>
                  <a:pt x="39654" y="122564"/>
                  <a:pt x="39788" y="122376"/>
                  <a:pt x="39923" y="122161"/>
                </a:cubicBezTo>
                <a:close/>
                <a:moveTo>
                  <a:pt x="43310" y="124069"/>
                </a:moveTo>
                <a:cubicBezTo>
                  <a:pt x="44009" y="124338"/>
                  <a:pt x="44735" y="124526"/>
                  <a:pt x="45488" y="124607"/>
                </a:cubicBezTo>
                <a:lnTo>
                  <a:pt x="45461" y="124661"/>
                </a:lnTo>
                <a:cubicBezTo>
                  <a:pt x="44896" y="124688"/>
                  <a:pt x="44359" y="124715"/>
                  <a:pt x="43794" y="124742"/>
                </a:cubicBezTo>
                <a:cubicBezTo>
                  <a:pt x="43633" y="124526"/>
                  <a:pt x="43472" y="124311"/>
                  <a:pt x="43310" y="124069"/>
                </a:cubicBezTo>
                <a:close/>
                <a:moveTo>
                  <a:pt x="211255" y="123317"/>
                </a:moveTo>
                <a:lnTo>
                  <a:pt x="211255" y="123317"/>
                </a:lnTo>
                <a:cubicBezTo>
                  <a:pt x="209991" y="123532"/>
                  <a:pt x="208727" y="123774"/>
                  <a:pt x="207464" y="123989"/>
                </a:cubicBezTo>
                <a:cubicBezTo>
                  <a:pt x="203336" y="124712"/>
                  <a:pt x="199229" y="125003"/>
                  <a:pt x="195129" y="125003"/>
                </a:cubicBezTo>
                <a:cubicBezTo>
                  <a:pt x="192526" y="125003"/>
                  <a:pt x="189927" y="124886"/>
                  <a:pt x="187328" y="124688"/>
                </a:cubicBezTo>
                <a:lnTo>
                  <a:pt x="187570" y="124661"/>
                </a:lnTo>
                <a:cubicBezTo>
                  <a:pt x="195474" y="124526"/>
                  <a:pt x="203378" y="123908"/>
                  <a:pt x="211255" y="123317"/>
                </a:cubicBezTo>
                <a:close/>
                <a:moveTo>
                  <a:pt x="235169" y="124320"/>
                </a:moveTo>
                <a:cubicBezTo>
                  <a:pt x="239446" y="124320"/>
                  <a:pt x="243720" y="124362"/>
                  <a:pt x="248005" y="124446"/>
                </a:cubicBezTo>
                <a:cubicBezTo>
                  <a:pt x="250282" y="124495"/>
                  <a:pt x="252670" y="124611"/>
                  <a:pt x="255069" y="124611"/>
                </a:cubicBezTo>
                <a:cubicBezTo>
                  <a:pt x="255304" y="124611"/>
                  <a:pt x="255539" y="124610"/>
                  <a:pt x="255774" y="124607"/>
                </a:cubicBezTo>
                <a:lnTo>
                  <a:pt x="255801" y="124607"/>
                </a:lnTo>
                <a:cubicBezTo>
                  <a:pt x="252907" y="124967"/>
                  <a:pt x="249995" y="125099"/>
                  <a:pt x="247075" y="125099"/>
                </a:cubicBezTo>
                <a:cubicBezTo>
                  <a:pt x="244977" y="125099"/>
                  <a:pt x="242875" y="125031"/>
                  <a:pt x="240773" y="124930"/>
                </a:cubicBezTo>
                <a:cubicBezTo>
                  <a:pt x="236337" y="124742"/>
                  <a:pt x="231901" y="124500"/>
                  <a:pt x="227466" y="124365"/>
                </a:cubicBezTo>
                <a:cubicBezTo>
                  <a:pt x="230036" y="124335"/>
                  <a:pt x="232603" y="124320"/>
                  <a:pt x="235169" y="124320"/>
                </a:cubicBezTo>
                <a:close/>
                <a:moveTo>
                  <a:pt x="45784" y="124715"/>
                </a:moveTo>
                <a:lnTo>
                  <a:pt x="45784" y="124715"/>
                </a:lnTo>
                <a:cubicBezTo>
                  <a:pt x="45703" y="124957"/>
                  <a:pt x="45595" y="125199"/>
                  <a:pt x="45515" y="125441"/>
                </a:cubicBezTo>
                <a:lnTo>
                  <a:pt x="45353" y="125441"/>
                </a:lnTo>
                <a:cubicBezTo>
                  <a:pt x="45434" y="125199"/>
                  <a:pt x="45515" y="124957"/>
                  <a:pt x="45595" y="124742"/>
                </a:cubicBezTo>
                <a:lnTo>
                  <a:pt x="45784" y="124715"/>
                </a:lnTo>
                <a:close/>
                <a:moveTo>
                  <a:pt x="45434" y="124742"/>
                </a:moveTo>
                <a:cubicBezTo>
                  <a:pt x="45353" y="124983"/>
                  <a:pt x="45273" y="125225"/>
                  <a:pt x="45165" y="125467"/>
                </a:cubicBezTo>
                <a:lnTo>
                  <a:pt x="44359" y="125521"/>
                </a:lnTo>
                <a:cubicBezTo>
                  <a:pt x="44197" y="125279"/>
                  <a:pt x="44009" y="125037"/>
                  <a:pt x="43848" y="124822"/>
                </a:cubicBezTo>
                <a:cubicBezTo>
                  <a:pt x="44386" y="124795"/>
                  <a:pt x="44896" y="124768"/>
                  <a:pt x="45434" y="124742"/>
                </a:cubicBezTo>
                <a:close/>
                <a:moveTo>
                  <a:pt x="42665" y="124768"/>
                </a:moveTo>
                <a:lnTo>
                  <a:pt x="42665" y="124768"/>
                </a:lnTo>
                <a:cubicBezTo>
                  <a:pt x="43015" y="124795"/>
                  <a:pt x="43364" y="124795"/>
                  <a:pt x="43740" y="124795"/>
                </a:cubicBezTo>
                <a:cubicBezTo>
                  <a:pt x="43902" y="125037"/>
                  <a:pt x="44063" y="125279"/>
                  <a:pt x="44197" y="125521"/>
                </a:cubicBezTo>
                <a:lnTo>
                  <a:pt x="44197" y="125548"/>
                </a:lnTo>
                <a:lnTo>
                  <a:pt x="43230" y="125602"/>
                </a:lnTo>
                <a:cubicBezTo>
                  <a:pt x="43041" y="125306"/>
                  <a:pt x="42853" y="125037"/>
                  <a:pt x="42665" y="124768"/>
                </a:cubicBezTo>
                <a:close/>
                <a:moveTo>
                  <a:pt x="203544" y="125571"/>
                </a:moveTo>
                <a:cubicBezTo>
                  <a:pt x="206581" y="125571"/>
                  <a:pt x="209624" y="125687"/>
                  <a:pt x="212653" y="125898"/>
                </a:cubicBezTo>
                <a:cubicBezTo>
                  <a:pt x="210139" y="125847"/>
                  <a:pt x="207626" y="125820"/>
                  <a:pt x="205116" y="125820"/>
                </a:cubicBezTo>
                <a:cubicBezTo>
                  <a:pt x="202309" y="125820"/>
                  <a:pt x="199506" y="125853"/>
                  <a:pt x="196710" y="125924"/>
                </a:cubicBezTo>
                <a:cubicBezTo>
                  <a:pt x="197759" y="125817"/>
                  <a:pt x="198834" y="125709"/>
                  <a:pt x="199883" y="125629"/>
                </a:cubicBezTo>
                <a:cubicBezTo>
                  <a:pt x="201101" y="125590"/>
                  <a:pt x="202322" y="125571"/>
                  <a:pt x="203544" y="125571"/>
                </a:cubicBezTo>
                <a:close/>
                <a:moveTo>
                  <a:pt x="170283" y="124553"/>
                </a:moveTo>
                <a:cubicBezTo>
                  <a:pt x="167729" y="125010"/>
                  <a:pt x="165175" y="125521"/>
                  <a:pt x="162621" y="126032"/>
                </a:cubicBezTo>
                <a:cubicBezTo>
                  <a:pt x="157997" y="125924"/>
                  <a:pt x="153373" y="125763"/>
                  <a:pt x="148749" y="125548"/>
                </a:cubicBezTo>
                <a:cubicBezTo>
                  <a:pt x="152889" y="125172"/>
                  <a:pt x="157003" y="124876"/>
                  <a:pt x="161170" y="124688"/>
                </a:cubicBezTo>
                <a:lnTo>
                  <a:pt x="161170" y="124715"/>
                </a:lnTo>
                <a:cubicBezTo>
                  <a:pt x="164208" y="124580"/>
                  <a:pt x="167245" y="124553"/>
                  <a:pt x="170283" y="124553"/>
                </a:cubicBezTo>
                <a:close/>
                <a:moveTo>
                  <a:pt x="239456" y="121274"/>
                </a:moveTo>
                <a:cubicBezTo>
                  <a:pt x="242064" y="121354"/>
                  <a:pt x="244671" y="121515"/>
                  <a:pt x="247279" y="121784"/>
                </a:cubicBezTo>
                <a:lnTo>
                  <a:pt x="247306" y="121784"/>
                </a:lnTo>
                <a:lnTo>
                  <a:pt x="247494" y="121811"/>
                </a:lnTo>
                <a:cubicBezTo>
                  <a:pt x="236902" y="122752"/>
                  <a:pt x="226283" y="123666"/>
                  <a:pt x="215664" y="124392"/>
                </a:cubicBezTo>
                <a:cubicBezTo>
                  <a:pt x="211389" y="124526"/>
                  <a:pt x="207088" y="124768"/>
                  <a:pt x="202786" y="125118"/>
                </a:cubicBezTo>
                <a:cubicBezTo>
                  <a:pt x="200447" y="125252"/>
                  <a:pt x="198108" y="125387"/>
                  <a:pt x="195769" y="125548"/>
                </a:cubicBezTo>
                <a:cubicBezTo>
                  <a:pt x="189398" y="125844"/>
                  <a:pt x="183026" y="126005"/>
                  <a:pt x="176655" y="126086"/>
                </a:cubicBezTo>
                <a:cubicBezTo>
                  <a:pt x="179988" y="125656"/>
                  <a:pt x="183295" y="125199"/>
                  <a:pt x="186629" y="124795"/>
                </a:cubicBezTo>
                <a:cubicBezTo>
                  <a:pt x="189438" y="125046"/>
                  <a:pt x="192255" y="125202"/>
                  <a:pt x="195071" y="125202"/>
                </a:cubicBezTo>
                <a:cubicBezTo>
                  <a:pt x="197699" y="125202"/>
                  <a:pt x="200326" y="125066"/>
                  <a:pt x="202947" y="124742"/>
                </a:cubicBezTo>
                <a:cubicBezTo>
                  <a:pt x="205851" y="124392"/>
                  <a:pt x="208701" y="123854"/>
                  <a:pt x="211577" y="123290"/>
                </a:cubicBezTo>
                <a:cubicBezTo>
                  <a:pt x="214803" y="123048"/>
                  <a:pt x="218056" y="122779"/>
                  <a:pt x="221282" y="122564"/>
                </a:cubicBezTo>
                <a:lnTo>
                  <a:pt x="221954" y="122510"/>
                </a:lnTo>
                <a:cubicBezTo>
                  <a:pt x="222535" y="123000"/>
                  <a:pt x="223250" y="123257"/>
                  <a:pt x="223975" y="123257"/>
                </a:cubicBezTo>
                <a:cubicBezTo>
                  <a:pt x="224325" y="123257"/>
                  <a:pt x="224678" y="123197"/>
                  <a:pt x="225019" y="123075"/>
                </a:cubicBezTo>
                <a:cubicBezTo>
                  <a:pt x="225063" y="123053"/>
                  <a:pt x="225053" y="123014"/>
                  <a:pt x="225034" y="123014"/>
                </a:cubicBezTo>
                <a:cubicBezTo>
                  <a:pt x="225029" y="123014"/>
                  <a:pt x="225024" y="123016"/>
                  <a:pt x="225019" y="123021"/>
                </a:cubicBezTo>
                <a:cubicBezTo>
                  <a:pt x="224676" y="123098"/>
                  <a:pt x="224342" y="123140"/>
                  <a:pt x="224016" y="123140"/>
                </a:cubicBezTo>
                <a:cubicBezTo>
                  <a:pt x="223321" y="123140"/>
                  <a:pt x="222666" y="122950"/>
                  <a:pt x="222062" y="122510"/>
                </a:cubicBezTo>
                <a:lnTo>
                  <a:pt x="239456" y="121274"/>
                </a:lnTo>
                <a:close/>
                <a:moveTo>
                  <a:pt x="171251" y="124526"/>
                </a:moveTo>
                <a:cubicBezTo>
                  <a:pt x="174612" y="124580"/>
                  <a:pt x="177999" y="124634"/>
                  <a:pt x="181360" y="124661"/>
                </a:cubicBezTo>
                <a:lnTo>
                  <a:pt x="181386" y="124688"/>
                </a:lnTo>
                <a:lnTo>
                  <a:pt x="182973" y="124688"/>
                </a:lnTo>
                <a:cubicBezTo>
                  <a:pt x="179531" y="125145"/>
                  <a:pt x="176117" y="125629"/>
                  <a:pt x="172676" y="126113"/>
                </a:cubicBezTo>
                <a:cubicBezTo>
                  <a:pt x="169719" y="126113"/>
                  <a:pt x="166762" y="126086"/>
                  <a:pt x="163831" y="126059"/>
                </a:cubicBezTo>
                <a:cubicBezTo>
                  <a:pt x="166305" y="125575"/>
                  <a:pt x="168778" y="125064"/>
                  <a:pt x="171251" y="124526"/>
                </a:cubicBezTo>
                <a:close/>
                <a:moveTo>
                  <a:pt x="191172" y="125978"/>
                </a:moveTo>
                <a:cubicBezTo>
                  <a:pt x="190850" y="126032"/>
                  <a:pt x="190527" y="126059"/>
                  <a:pt x="190204" y="126086"/>
                </a:cubicBezTo>
                <a:lnTo>
                  <a:pt x="188511" y="126166"/>
                </a:lnTo>
                <a:lnTo>
                  <a:pt x="188511" y="126166"/>
                </a:lnTo>
                <a:lnTo>
                  <a:pt x="190393" y="126005"/>
                </a:lnTo>
                <a:lnTo>
                  <a:pt x="191172" y="125978"/>
                </a:lnTo>
                <a:close/>
                <a:moveTo>
                  <a:pt x="45138" y="125548"/>
                </a:moveTo>
                <a:lnTo>
                  <a:pt x="45138" y="125548"/>
                </a:lnTo>
                <a:cubicBezTo>
                  <a:pt x="45058" y="125817"/>
                  <a:pt x="44950" y="126113"/>
                  <a:pt x="44870" y="126381"/>
                </a:cubicBezTo>
                <a:cubicBezTo>
                  <a:pt x="44713" y="126121"/>
                  <a:pt x="44557" y="125861"/>
                  <a:pt x="44401" y="125601"/>
                </a:cubicBezTo>
                <a:lnTo>
                  <a:pt x="44401" y="125601"/>
                </a:lnTo>
                <a:lnTo>
                  <a:pt x="45138" y="125548"/>
                </a:lnTo>
                <a:close/>
                <a:moveTo>
                  <a:pt x="37933" y="123747"/>
                </a:moveTo>
                <a:cubicBezTo>
                  <a:pt x="38041" y="123774"/>
                  <a:pt x="38175" y="123827"/>
                  <a:pt x="38310" y="123881"/>
                </a:cubicBezTo>
                <a:cubicBezTo>
                  <a:pt x="38202" y="124043"/>
                  <a:pt x="38068" y="124204"/>
                  <a:pt x="37987" y="124392"/>
                </a:cubicBezTo>
                <a:cubicBezTo>
                  <a:pt x="37396" y="125091"/>
                  <a:pt x="36804" y="125763"/>
                  <a:pt x="36213" y="126462"/>
                </a:cubicBezTo>
                <a:cubicBezTo>
                  <a:pt x="36751" y="125521"/>
                  <a:pt x="37315" y="124634"/>
                  <a:pt x="37907" y="123747"/>
                </a:cubicBezTo>
                <a:close/>
                <a:moveTo>
                  <a:pt x="45488" y="125521"/>
                </a:moveTo>
                <a:cubicBezTo>
                  <a:pt x="45327" y="125951"/>
                  <a:pt x="45192" y="126355"/>
                  <a:pt x="45085" y="126785"/>
                </a:cubicBezTo>
                <a:cubicBezTo>
                  <a:pt x="45031" y="126704"/>
                  <a:pt x="45004" y="126623"/>
                  <a:pt x="44977" y="126597"/>
                </a:cubicBezTo>
                <a:lnTo>
                  <a:pt x="44977" y="126570"/>
                </a:lnTo>
                <a:cubicBezTo>
                  <a:pt x="45085" y="126220"/>
                  <a:pt x="45192" y="125871"/>
                  <a:pt x="45300" y="125521"/>
                </a:cubicBezTo>
                <a:close/>
                <a:moveTo>
                  <a:pt x="188000" y="126516"/>
                </a:moveTo>
                <a:lnTo>
                  <a:pt x="185312" y="126812"/>
                </a:lnTo>
                <a:cubicBezTo>
                  <a:pt x="186064" y="126704"/>
                  <a:pt x="186844" y="126623"/>
                  <a:pt x="187597" y="126516"/>
                </a:cubicBezTo>
                <a:close/>
                <a:moveTo>
                  <a:pt x="179155" y="126919"/>
                </a:moveTo>
                <a:lnTo>
                  <a:pt x="179155" y="126919"/>
                </a:lnTo>
                <a:cubicBezTo>
                  <a:pt x="178268" y="127000"/>
                  <a:pt x="177381" y="127080"/>
                  <a:pt x="176467" y="127188"/>
                </a:cubicBezTo>
                <a:cubicBezTo>
                  <a:pt x="175768" y="127188"/>
                  <a:pt x="175069" y="127188"/>
                  <a:pt x="174343" y="127215"/>
                </a:cubicBezTo>
                <a:lnTo>
                  <a:pt x="177246" y="127027"/>
                </a:lnTo>
                <a:cubicBezTo>
                  <a:pt x="177892" y="126973"/>
                  <a:pt x="178510" y="126946"/>
                  <a:pt x="179155" y="126919"/>
                </a:cubicBezTo>
                <a:close/>
                <a:moveTo>
                  <a:pt x="186199" y="126597"/>
                </a:moveTo>
                <a:cubicBezTo>
                  <a:pt x="185096" y="126731"/>
                  <a:pt x="183994" y="126919"/>
                  <a:pt x="182892" y="127080"/>
                </a:cubicBezTo>
                <a:cubicBezTo>
                  <a:pt x="182892" y="127080"/>
                  <a:pt x="182865" y="127107"/>
                  <a:pt x="182865" y="127107"/>
                </a:cubicBezTo>
                <a:lnTo>
                  <a:pt x="182032" y="127215"/>
                </a:lnTo>
                <a:lnTo>
                  <a:pt x="176762" y="127215"/>
                </a:lnTo>
                <a:cubicBezTo>
                  <a:pt x="177892" y="127107"/>
                  <a:pt x="179048" y="127000"/>
                  <a:pt x="180204" y="126865"/>
                </a:cubicBezTo>
                <a:cubicBezTo>
                  <a:pt x="182193" y="126758"/>
                  <a:pt x="184209" y="126677"/>
                  <a:pt x="186199" y="126597"/>
                </a:cubicBezTo>
                <a:close/>
                <a:moveTo>
                  <a:pt x="260399" y="124231"/>
                </a:moveTo>
                <a:lnTo>
                  <a:pt x="260560" y="124285"/>
                </a:lnTo>
                <a:cubicBezTo>
                  <a:pt x="256043" y="125172"/>
                  <a:pt x="251607" y="126597"/>
                  <a:pt x="246957" y="126704"/>
                </a:cubicBezTo>
                <a:cubicBezTo>
                  <a:pt x="245923" y="126728"/>
                  <a:pt x="244887" y="126738"/>
                  <a:pt x="243851" y="126738"/>
                </a:cubicBezTo>
                <a:cubicBezTo>
                  <a:pt x="237804" y="126738"/>
                  <a:pt x="231732" y="126385"/>
                  <a:pt x="225718" y="126247"/>
                </a:cubicBezTo>
                <a:cubicBezTo>
                  <a:pt x="225638" y="126247"/>
                  <a:pt x="225611" y="126355"/>
                  <a:pt x="225718" y="126355"/>
                </a:cubicBezTo>
                <a:cubicBezTo>
                  <a:pt x="231736" y="126515"/>
                  <a:pt x="237812" y="126872"/>
                  <a:pt x="243864" y="126872"/>
                </a:cubicBezTo>
                <a:cubicBezTo>
                  <a:pt x="244896" y="126872"/>
                  <a:pt x="245927" y="126862"/>
                  <a:pt x="246957" y="126838"/>
                </a:cubicBezTo>
                <a:cubicBezTo>
                  <a:pt x="251876" y="126731"/>
                  <a:pt x="256608" y="125279"/>
                  <a:pt x="261393" y="124526"/>
                </a:cubicBezTo>
                <a:cubicBezTo>
                  <a:pt x="261716" y="124634"/>
                  <a:pt x="262038" y="124742"/>
                  <a:pt x="262334" y="124822"/>
                </a:cubicBezTo>
                <a:cubicBezTo>
                  <a:pt x="263383" y="125172"/>
                  <a:pt x="266421" y="125790"/>
                  <a:pt x="267039" y="127107"/>
                </a:cubicBezTo>
                <a:cubicBezTo>
                  <a:pt x="262951" y="127388"/>
                  <a:pt x="258833" y="127489"/>
                  <a:pt x="254719" y="127489"/>
                </a:cubicBezTo>
                <a:cubicBezTo>
                  <a:pt x="253313" y="127489"/>
                  <a:pt x="251908" y="127477"/>
                  <a:pt x="250505" y="127457"/>
                </a:cubicBezTo>
                <a:cubicBezTo>
                  <a:pt x="239375" y="127269"/>
                  <a:pt x="228326" y="126381"/>
                  <a:pt x="217196" y="126005"/>
                </a:cubicBezTo>
                <a:cubicBezTo>
                  <a:pt x="213002" y="125602"/>
                  <a:pt x="208781" y="125360"/>
                  <a:pt x="204560" y="125333"/>
                </a:cubicBezTo>
                <a:cubicBezTo>
                  <a:pt x="207330" y="125199"/>
                  <a:pt x="210125" y="125010"/>
                  <a:pt x="212894" y="124822"/>
                </a:cubicBezTo>
                <a:lnTo>
                  <a:pt x="213889" y="124742"/>
                </a:lnTo>
                <a:cubicBezTo>
                  <a:pt x="216520" y="124651"/>
                  <a:pt x="219150" y="124609"/>
                  <a:pt x="221781" y="124609"/>
                </a:cubicBezTo>
                <a:cubicBezTo>
                  <a:pt x="226947" y="124609"/>
                  <a:pt x="232112" y="124770"/>
                  <a:pt x="237278" y="125037"/>
                </a:cubicBezTo>
                <a:cubicBezTo>
                  <a:pt x="240354" y="125209"/>
                  <a:pt x="243441" y="125354"/>
                  <a:pt x="246518" y="125354"/>
                </a:cubicBezTo>
                <a:cubicBezTo>
                  <a:pt x="250166" y="125354"/>
                  <a:pt x="253801" y="125151"/>
                  <a:pt x="257388" y="124553"/>
                </a:cubicBezTo>
                <a:cubicBezTo>
                  <a:pt x="258409" y="124500"/>
                  <a:pt x="259404" y="124392"/>
                  <a:pt x="260399" y="124231"/>
                </a:cubicBezTo>
                <a:close/>
                <a:moveTo>
                  <a:pt x="188833" y="126059"/>
                </a:moveTo>
                <a:lnTo>
                  <a:pt x="187059" y="126193"/>
                </a:lnTo>
                <a:cubicBezTo>
                  <a:pt x="179935" y="126516"/>
                  <a:pt x="172810" y="126973"/>
                  <a:pt x="165713" y="127564"/>
                </a:cubicBezTo>
                <a:lnTo>
                  <a:pt x="174531" y="126381"/>
                </a:lnTo>
                <a:cubicBezTo>
                  <a:pt x="179289" y="126328"/>
                  <a:pt x="184048" y="126220"/>
                  <a:pt x="188833" y="126059"/>
                </a:cubicBezTo>
                <a:close/>
                <a:moveTo>
                  <a:pt x="44251" y="125602"/>
                </a:moveTo>
                <a:cubicBezTo>
                  <a:pt x="44439" y="125924"/>
                  <a:pt x="44628" y="126247"/>
                  <a:pt x="44789" y="126597"/>
                </a:cubicBezTo>
                <a:cubicBezTo>
                  <a:pt x="44681" y="126973"/>
                  <a:pt x="44574" y="127376"/>
                  <a:pt x="44466" y="127753"/>
                </a:cubicBezTo>
                <a:cubicBezTo>
                  <a:pt x="44117" y="127027"/>
                  <a:pt x="43713" y="126328"/>
                  <a:pt x="43283" y="125682"/>
                </a:cubicBezTo>
                <a:lnTo>
                  <a:pt x="44251" y="125602"/>
                </a:lnTo>
                <a:close/>
                <a:moveTo>
                  <a:pt x="44896" y="126785"/>
                </a:moveTo>
                <a:lnTo>
                  <a:pt x="44896" y="126812"/>
                </a:lnTo>
                <a:cubicBezTo>
                  <a:pt x="44923" y="126865"/>
                  <a:pt x="44977" y="126946"/>
                  <a:pt x="45004" y="127027"/>
                </a:cubicBezTo>
                <a:cubicBezTo>
                  <a:pt x="44896" y="127430"/>
                  <a:pt x="44762" y="127806"/>
                  <a:pt x="44681" y="128210"/>
                </a:cubicBezTo>
                <a:cubicBezTo>
                  <a:pt x="44628" y="128129"/>
                  <a:pt x="44601" y="128075"/>
                  <a:pt x="44547" y="127994"/>
                </a:cubicBezTo>
                <a:cubicBezTo>
                  <a:pt x="44681" y="127591"/>
                  <a:pt x="44789" y="127188"/>
                  <a:pt x="44896" y="126785"/>
                </a:cubicBezTo>
                <a:close/>
                <a:moveTo>
                  <a:pt x="41912" y="124715"/>
                </a:moveTo>
                <a:cubicBezTo>
                  <a:pt x="42100" y="124715"/>
                  <a:pt x="42316" y="124742"/>
                  <a:pt x="42531" y="124768"/>
                </a:cubicBezTo>
                <a:cubicBezTo>
                  <a:pt x="42746" y="125037"/>
                  <a:pt x="42907" y="125306"/>
                  <a:pt x="43095" y="125602"/>
                </a:cubicBezTo>
                <a:lnTo>
                  <a:pt x="43068" y="125629"/>
                </a:lnTo>
                <a:lnTo>
                  <a:pt x="42934" y="125629"/>
                </a:lnTo>
                <a:cubicBezTo>
                  <a:pt x="42907" y="125629"/>
                  <a:pt x="42907" y="125682"/>
                  <a:pt x="42934" y="125682"/>
                </a:cubicBezTo>
                <a:lnTo>
                  <a:pt x="43095" y="125682"/>
                </a:lnTo>
                <a:cubicBezTo>
                  <a:pt x="43552" y="126435"/>
                  <a:pt x="43982" y="127188"/>
                  <a:pt x="44386" y="127968"/>
                </a:cubicBezTo>
                <a:cubicBezTo>
                  <a:pt x="44332" y="128156"/>
                  <a:pt x="44278" y="128371"/>
                  <a:pt x="44224" y="128559"/>
                </a:cubicBezTo>
                <a:cubicBezTo>
                  <a:pt x="43579" y="127215"/>
                  <a:pt x="42799" y="125924"/>
                  <a:pt x="41912" y="124715"/>
                </a:cubicBezTo>
                <a:close/>
                <a:moveTo>
                  <a:pt x="147271" y="125682"/>
                </a:moveTo>
                <a:cubicBezTo>
                  <a:pt x="151975" y="125951"/>
                  <a:pt x="156680" y="126166"/>
                  <a:pt x="161412" y="126301"/>
                </a:cubicBezTo>
                <a:cubicBezTo>
                  <a:pt x="158374" y="126892"/>
                  <a:pt x="155363" y="127511"/>
                  <a:pt x="152325" y="128102"/>
                </a:cubicBezTo>
                <a:lnTo>
                  <a:pt x="152352" y="128102"/>
                </a:lnTo>
                <a:cubicBezTo>
                  <a:pt x="147075" y="128367"/>
                  <a:pt x="141820" y="128567"/>
                  <a:pt x="136529" y="128567"/>
                </a:cubicBezTo>
                <a:cubicBezTo>
                  <a:pt x="135916" y="128567"/>
                  <a:pt x="135303" y="128565"/>
                  <a:pt x="134689" y="128559"/>
                </a:cubicBezTo>
                <a:cubicBezTo>
                  <a:pt x="130737" y="128505"/>
                  <a:pt x="126785" y="128425"/>
                  <a:pt x="122833" y="128317"/>
                </a:cubicBezTo>
                <a:cubicBezTo>
                  <a:pt x="128882" y="127645"/>
                  <a:pt x="134931" y="126919"/>
                  <a:pt x="140980" y="126301"/>
                </a:cubicBezTo>
                <a:cubicBezTo>
                  <a:pt x="143077" y="126086"/>
                  <a:pt x="145174" y="125871"/>
                  <a:pt x="147271" y="125682"/>
                </a:cubicBezTo>
                <a:close/>
                <a:moveTo>
                  <a:pt x="35245" y="127806"/>
                </a:moveTo>
                <a:lnTo>
                  <a:pt x="35245" y="127806"/>
                </a:lnTo>
                <a:cubicBezTo>
                  <a:pt x="35084" y="128129"/>
                  <a:pt x="34896" y="128478"/>
                  <a:pt x="34707" y="128801"/>
                </a:cubicBezTo>
                <a:lnTo>
                  <a:pt x="34465" y="128774"/>
                </a:lnTo>
                <a:cubicBezTo>
                  <a:pt x="34734" y="128452"/>
                  <a:pt x="35003" y="128129"/>
                  <a:pt x="35245" y="127806"/>
                </a:cubicBezTo>
                <a:close/>
                <a:moveTo>
                  <a:pt x="37799" y="124715"/>
                </a:moveTo>
                <a:lnTo>
                  <a:pt x="37799" y="124715"/>
                </a:lnTo>
                <a:cubicBezTo>
                  <a:pt x="36831" y="126059"/>
                  <a:pt x="35944" y="127430"/>
                  <a:pt x="35111" y="128855"/>
                </a:cubicBezTo>
                <a:lnTo>
                  <a:pt x="35164" y="128882"/>
                </a:lnTo>
                <a:lnTo>
                  <a:pt x="34896" y="128855"/>
                </a:lnTo>
                <a:cubicBezTo>
                  <a:pt x="35245" y="128263"/>
                  <a:pt x="35541" y="127672"/>
                  <a:pt x="35890" y="127080"/>
                </a:cubicBezTo>
                <a:cubicBezTo>
                  <a:pt x="36509" y="126274"/>
                  <a:pt x="37154" y="125494"/>
                  <a:pt x="37799" y="124715"/>
                </a:cubicBezTo>
                <a:close/>
                <a:moveTo>
                  <a:pt x="64334" y="128398"/>
                </a:moveTo>
                <a:cubicBezTo>
                  <a:pt x="64387" y="128505"/>
                  <a:pt x="64468" y="128613"/>
                  <a:pt x="64575" y="128693"/>
                </a:cubicBezTo>
                <a:cubicBezTo>
                  <a:pt x="64683" y="128828"/>
                  <a:pt x="64791" y="128935"/>
                  <a:pt x="64898" y="129043"/>
                </a:cubicBezTo>
                <a:lnTo>
                  <a:pt x="63527" y="129043"/>
                </a:lnTo>
                <a:cubicBezTo>
                  <a:pt x="63715" y="128962"/>
                  <a:pt x="64118" y="128452"/>
                  <a:pt x="64226" y="128425"/>
                </a:cubicBezTo>
                <a:cubicBezTo>
                  <a:pt x="64280" y="128425"/>
                  <a:pt x="64307" y="128398"/>
                  <a:pt x="64334" y="128398"/>
                </a:cubicBezTo>
                <a:close/>
                <a:moveTo>
                  <a:pt x="44520" y="128183"/>
                </a:moveTo>
                <a:cubicBezTo>
                  <a:pt x="44547" y="128236"/>
                  <a:pt x="44601" y="128317"/>
                  <a:pt x="44628" y="128398"/>
                </a:cubicBezTo>
                <a:cubicBezTo>
                  <a:pt x="44574" y="128613"/>
                  <a:pt x="44547" y="128828"/>
                  <a:pt x="44493" y="129070"/>
                </a:cubicBezTo>
                <a:lnTo>
                  <a:pt x="44359" y="128801"/>
                </a:lnTo>
                <a:cubicBezTo>
                  <a:pt x="44412" y="128613"/>
                  <a:pt x="44466" y="128398"/>
                  <a:pt x="44520" y="128183"/>
                </a:cubicBezTo>
                <a:close/>
                <a:moveTo>
                  <a:pt x="41079" y="124580"/>
                </a:moveTo>
                <a:lnTo>
                  <a:pt x="41079" y="124580"/>
                </a:lnTo>
                <a:cubicBezTo>
                  <a:pt x="41294" y="124607"/>
                  <a:pt x="41536" y="124634"/>
                  <a:pt x="41778" y="124661"/>
                </a:cubicBezTo>
                <a:cubicBezTo>
                  <a:pt x="42665" y="125951"/>
                  <a:pt x="43472" y="127322"/>
                  <a:pt x="44224" y="128693"/>
                </a:cubicBezTo>
                <a:lnTo>
                  <a:pt x="44197" y="128720"/>
                </a:lnTo>
                <a:lnTo>
                  <a:pt x="44171" y="128855"/>
                </a:lnTo>
                <a:cubicBezTo>
                  <a:pt x="44114" y="128798"/>
                  <a:pt x="44038" y="128773"/>
                  <a:pt x="43956" y="128773"/>
                </a:cubicBezTo>
                <a:cubicBezTo>
                  <a:pt x="43764" y="128773"/>
                  <a:pt x="43539" y="128909"/>
                  <a:pt x="43445" y="129097"/>
                </a:cubicBezTo>
                <a:cubicBezTo>
                  <a:pt x="42934" y="127457"/>
                  <a:pt x="42127" y="125924"/>
                  <a:pt x="41079" y="124580"/>
                </a:cubicBezTo>
                <a:close/>
                <a:moveTo>
                  <a:pt x="180634" y="127376"/>
                </a:moveTo>
                <a:lnTo>
                  <a:pt x="177596" y="127753"/>
                </a:lnTo>
                <a:cubicBezTo>
                  <a:pt x="173214" y="128290"/>
                  <a:pt x="168859" y="128855"/>
                  <a:pt x="164476" y="129419"/>
                </a:cubicBezTo>
                <a:cubicBezTo>
                  <a:pt x="167837" y="128586"/>
                  <a:pt x="171197" y="127833"/>
                  <a:pt x="174746" y="127645"/>
                </a:cubicBezTo>
                <a:cubicBezTo>
                  <a:pt x="176709" y="127537"/>
                  <a:pt x="178671" y="127457"/>
                  <a:pt x="180634" y="127376"/>
                </a:cubicBezTo>
                <a:close/>
                <a:moveTo>
                  <a:pt x="85599" y="129339"/>
                </a:moveTo>
                <a:lnTo>
                  <a:pt x="85599" y="129339"/>
                </a:lnTo>
                <a:cubicBezTo>
                  <a:pt x="85806" y="129369"/>
                  <a:pt x="86013" y="129398"/>
                  <a:pt x="86219" y="129427"/>
                </a:cubicBezTo>
                <a:lnTo>
                  <a:pt x="86219" y="129427"/>
                </a:lnTo>
                <a:cubicBezTo>
                  <a:pt x="86012" y="129398"/>
                  <a:pt x="85805" y="129368"/>
                  <a:pt x="85599" y="129339"/>
                </a:cubicBezTo>
                <a:close/>
                <a:moveTo>
                  <a:pt x="34761" y="129070"/>
                </a:moveTo>
                <a:lnTo>
                  <a:pt x="35030" y="129097"/>
                </a:lnTo>
                <a:lnTo>
                  <a:pt x="34842" y="129446"/>
                </a:lnTo>
                <a:lnTo>
                  <a:pt x="34573" y="129473"/>
                </a:lnTo>
                <a:lnTo>
                  <a:pt x="34761" y="129070"/>
                </a:lnTo>
                <a:close/>
                <a:moveTo>
                  <a:pt x="67533" y="129311"/>
                </a:moveTo>
                <a:cubicBezTo>
                  <a:pt x="67462" y="129377"/>
                  <a:pt x="67392" y="129425"/>
                  <a:pt x="67345" y="129473"/>
                </a:cubicBezTo>
                <a:lnTo>
                  <a:pt x="67355" y="129473"/>
                </a:lnTo>
                <a:cubicBezTo>
                  <a:pt x="67423" y="129422"/>
                  <a:pt x="67492" y="129357"/>
                  <a:pt x="67560" y="129312"/>
                </a:cubicBezTo>
                <a:cubicBezTo>
                  <a:pt x="67551" y="129311"/>
                  <a:pt x="67542" y="129311"/>
                  <a:pt x="67533" y="129311"/>
                </a:cubicBezTo>
                <a:close/>
                <a:moveTo>
                  <a:pt x="34277" y="129043"/>
                </a:moveTo>
                <a:lnTo>
                  <a:pt x="34573" y="129070"/>
                </a:lnTo>
                <a:lnTo>
                  <a:pt x="34358" y="129473"/>
                </a:lnTo>
                <a:lnTo>
                  <a:pt x="33928" y="129500"/>
                </a:lnTo>
                <a:cubicBezTo>
                  <a:pt x="34035" y="129339"/>
                  <a:pt x="34170" y="129204"/>
                  <a:pt x="34277" y="129043"/>
                </a:cubicBezTo>
                <a:close/>
                <a:moveTo>
                  <a:pt x="67560" y="129285"/>
                </a:moveTo>
                <a:lnTo>
                  <a:pt x="67586" y="129312"/>
                </a:lnTo>
                <a:cubicBezTo>
                  <a:pt x="69092" y="129339"/>
                  <a:pt x="70597" y="129392"/>
                  <a:pt x="72103" y="129473"/>
                </a:cubicBezTo>
                <a:lnTo>
                  <a:pt x="67355" y="129473"/>
                </a:lnTo>
                <a:cubicBezTo>
                  <a:pt x="67343" y="129483"/>
                  <a:pt x="67330" y="129492"/>
                  <a:pt x="67318" y="129500"/>
                </a:cubicBezTo>
                <a:lnTo>
                  <a:pt x="66081" y="129500"/>
                </a:lnTo>
                <a:cubicBezTo>
                  <a:pt x="65973" y="129446"/>
                  <a:pt x="65866" y="129366"/>
                  <a:pt x="65758" y="129285"/>
                </a:cubicBezTo>
                <a:cubicBezTo>
                  <a:pt x="66341" y="129285"/>
                  <a:pt x="66950" y="129285"/>
                  <a:pt x="67533" y="129311"/>
                </a:cubicBezTo>
                <a:lnTo>
                  <a:pt x="67533" y="129311"/>
                </a:lnTo>
                <a:cubicBezTo>
                  <a:pt x="67542" y="129302"/>
                  <a:pt x="67551" y="129294"/>
                  <a:pt x="67560" y="129285"/>
                </a:cubicBezTo>
                <a:close/>
                <a:moveTo>
                  <a:pt x="44332" y="128935"/>
                </a:moveTo>
                <a:lnTo>
                  <a:pt x="44466" y="129204"/>
                </a:lnTo>
                <a:cubicBezTo>
                  <a:pt x="44439" y="129312"/>
                  <a:pt x="44412" y="129419"/>
                  <a:pt x="44386" y="129527"/>
                </a:cubicBezTo>
                <a:cubicBezTo>
                  <a:pt x="44332" y="129473"/>
                  <a:pt x="44278" y="129419"/>
                  <a:pt x="44251" y="129339"/>
                </a:cubicBezTo>
                <a:lnTo>
                  <a:pt x="44332" y="128935"/>
                </a:lnTo>
                <a:close/>
                <a:moveTo>
                  <a:pt x="97281" y="123106"/>
                </a:moveTo>
                <a:cubicBezTo>
                  <a:pt x="107715" y="123106"/>
                  <a:pt x="118152" y="123529"/>
                  <a:pt x="128559" y="124365"/>
                </a:cubicBezTo>
                <a:cubicBezTo>
                  <a:pt x="134581" y="124849"/>
                  <a:pt x="140577" y="125279"/>
                  <a:pt x="146599" y="125629"/>
                </a:cubicBezTo>
                <a:cubicBezTo>
                  <a:pt x="138453" y="126381"/>
                  <a:pt x="130361" y="127376"/>
                  <a:pt x="122269" y="128317"/>
                </a:cubicBezTo>
                <a:lnTo>
                  <a:pt x="112994" y="128075"/>
                </a:lnTo>
                <a:cubicBezTo>
                  <a:pt x="102643" y="127833"/>
                  <a:pt x="92293" y="127591"/>
                  <a:pt x="81916" y="127591"/>
                </a:cubicBezTo>
                <a:cubicBezTo>
                  <a:pt x="81674" y="127376"/>
                  <a:pt x="81512" y="127080"/>
                  <a:pt x="81459" y="126758"/>
                </a:cubicBezTo>
                <a:cubicBezTo>
                  <a:pt x="81442" y="126725"/>
                  <a:pt x="81405" y="126702"/>
                  <a:pt x="81373" y="126702"/>
                </a:cubicBezTo>
                <a:cubicBezTo>
                  <a:pt x="81353" y="126702"/>
                  <a:pt x="81334" y="126710"/>
                  <a:pt x="81324" y="126731"/>
                </a:cubicBezTo>
                <a:lnTo>
                  <a:pt x="79926" y="126570"/>
                </a:lnTo>
                <a:cubicBezTo>
                  <a:pt x="80034" y="126543"/>
                  <a:pt x="80141" y="126516"/>
                  <a:pt x="80276" y="126462"/>
                </a:cubicBezTo>
                <a:cubicBezTo>
                  <a:pt x="80356" y="126435"/>
                  <a:pt x="80303" y="126328"/>
                  <a:pt x="80249" y="126328"/>
                </a:cubicBezTo>
                <a:cubicBezTo>
                  <a:pt x="80216" y="126318"/>
                  <a:pt x="80183" y="126314"/>
                  <a:pt x="80151" y="126314"/>
                </a:cubicBezTo>
                <a:cubicBezTo>
                  <a:pt x="79999" y="126314"/>
                  <a:pt x="79863" y="126414"/>
                  <a:pt x="79819" y="126570"/>
                </a:cubicBezTo>
                <a:lnTo>
                  <a:pt x="79362" y="126516"/>
                </a:lnTo>
                <a:cubicBezTo>
                  <a:pt x="79066" y="126516"/>
                  <a:pt x="78797" y="126462"/>
                  <a:pt x="78528" y="126301"/>
                </a:cubicBezTo>
                <a:cubicBezTo>
                  <a:pt x="78259" y="126193"/>
                  <a:pt x="78017" y="126032"/>
                  <a:pt x="77802" y="125844"/>
                </a:cubicBezTo>
                <a:cubicBezTo>
                  <a:pt x="77789" y="125831"/>
                  <a:pt x="77777" y="125826"/>
                  <a:pt x="77765" y="125826"/>
                </a:cubicBezTo>
                <a:cubicBezTo>
                  <a:pt x="77729" y="125826"/>
                  <a:pt x="77708" y="125877"/>
                  <a:pt x="77749" y="125898"/>
                </a:cubicBezTo>
                <a:cubicBezTo>
                  <a:pt x="78172" y="126366"/>
                  <a:pt x="78781" y="126631"/>
                  <a:pt x="79406" y="126631"/>
                </a:cubicBezTo>
                <a:cubicBezTo>
                  <a:pt x="79534" y="126631"/>
                  <a:pt x="79663" y="126619"/>
                  <a:pt x="79792" y="126597"/>
                </a:cubicBezTo>
                <a:lnTo>
                  <a:pt x="79792" y="126597"/>
                </a:lnTo>
                <a:cubicBezTo>
                  <a:pt x="79656" y="127004"/>
                  <a:pt x="79978" y="127393"/>
                  <a:pt x="80372" y="127393"/>
                </a:cubicBezTo>
                <a:cubicBezTo>
                  <a:pt x="80446" y="127393"/>
                  <a:pt x="80522" y="127379"/>
                  <a:pt x="80598" y="127349"/>
                </a:cubicBezTo>
                <a:cubicBezTo>
                  <a:pt x="80806" y="127303"/>
                  <a:pt x="81034" y="127059"/>
                  <a:pt x="81247" y="127059"/>
                </a:cubicBezTo>
                <a:cubicBezTo>
                  <a:pt x="81282" y="127059"/>
                  <a:pt x="81317" y="127065"/>
                  <a:pt x="81351" y="127080"/>
                </a:cubicBezTo>
                <a:cubicBezTo>
                  <a:pt x="81486" y="127242"/>
                  <a:pt x="81620" y="127403"/>
                  <a:pt x="81701" y="127591"/>
                </a:cubicBezTo>
                <a:cubicBezTo>
                  <a:pt x="77883" y="127591"/>
                  <a:pt x="74039" y="127645"/>
                  <a:pt x="70248" y="127726"/>
                </a:cubicBezTo>
                <a:cubicBezTo>
                  <a:pt x="68312" y="127779"/>
                  <a:pt x="66404" y="127833"/>
                  <a:pt x="64468" y="127914"/>
                </a:cubicBezTo>
                <a:lnTo>
                  <a:pt x="64468" y="127860"/>
                </a:lnTo>
                <a:cubicBezTo>
                  <a:pt x="64468" y="127845"/>
                  <a:pt x="64441" y="127829"/>
                  <a:pt x="64418" y="127829"/>
                </a:cubicBezTo>
                <a:cubicBezTo>
                  <a:pt x="64402" y="127829"/>
                  <a:pt x="64387" y="127837"/>
                  <a:pt x="64387" y="127860"/>
                </a:cubicBezTo>
                <a:cubicBezTo>
                  <a:pt x="64387" y="127887"/>
                  <a:pt x="64360" y="127887"/>
                  <a:pt x="64360" y="127914"/>
                </a:cubicBezTo>
                <a:cubicBezTo>
                  <a:pt x="62801" y="127994"/>
                  <a:pt x="61269" y="128075"/>
                  <a:pt x="59736" y="128156"/>
                </a:cubicBezTo>
                <a:lnTo>
                  <a:pt x="59709" y="128129"/>
                </a:lnTo>
                <a:cubicBezTo>
                  <a:pt x="59683" y="128129"/>
                  <a:pt x="59656" y="128129"/>
                  <a:pt x="59656" y="128156"/>
                </a:cubicBezTo>
                <a:cubicBezTo>
                  <a:pt x="55354" y="128398"/>
                  <a:pt x="51053" y="128720"/>
                  <a:pt x="46778" y="129150"/>
                </a:cubicBezTo>
                <a:cubicBezTo>
                  <a:pt x="51080" y="128720"/>
                  <a:pt x="55408" y="128425"/>
                  <a:pt x="59709" y="128210"/>
                </a:cubicBezTo>
                <a:cubicBezTo>
                  <a:pt x="60059" y="128559"/>
                  <a:pt x="60543" y="128801"/>
                  <a:pt x="61054" y="128801"/>
                </a:cubicBezTo>
                <a:cubicBezTo>
                  <a:pt x="60597" y="128693"/>
                  <a:pt x="60167" y="128478"/>
                  <a:pt x="59790" y="128183"/>
                </a:cubicBezTo>
                <a:cubicBezTo>
                  <a:pt x="61296" y="128102"/>
                  <a:pt x="62801" y="128048"/>
                  <a:pt x="64307" y="127994"/>
                </a:cubicBezTo>
                <a:lnTo>
                  <a:pt x="64307" y="127994"/>
                </a:lnTo>
                <a:cubicBezTo>
                  <a:pt x="63975" y="128705"/>
                  <a:pt x="63165" y="128977"/>
                  <a:pt x="62297" y="128977"/>
                </a:cubicBezTo>
                <a:cubicBezTo>
                  <a:pt x="62179" y="128977"/>
                  <a:pt x="62060" y="128972"/>
                  <a:pt x="61941" y="128962"/>
                </a:cubicBezTo>
                <a:lnTo>
                  <a:pt x="61941" y="128962"/>
                </a:lnTo>
                <a:lnTo>
                  <a:pt x="62022" y="129016"/>
                </a:lnTo>
                <a:cubicBezTo>
                  <a:pt x="60086" y="129016"/>
                  <a:pt x="58177" y="129070"/>
                  <a:pt x="56241" y="129150"/>
                </a:cubicBezTo>
                <a:cubicBezTo>
                  <a:pt x="54171" y="129204"/>
                  <a:pt x="52128" y="129312"/>
                  <a:pt x="50058" y="129419"/>
                </a:cubicBezTo>
                <a:lnTo>
                  <a:pt x="46805" y="129581"/>
                </a:lnTo>
                <a:cubicBezTo>
                  <a:pt x="46590" y="129581"/>
                  <a:pt x="46187" y="129661"/>
                  <a:pt x="45730" y="129688"/>
                </a:cubicBezTo>
                <a:cubicBezTo>
                  <a:pt x="45784" y="129473"/>
                  <a:pt x="45837" y="129258"/>
                  <a:pt x="45891" y="129043"/>
                </a:cubicBezTo>
                <a:cubicBezTo>
                  <a:pt x="45918" y="129124"/>
                  <a:pt x="45945" y="129177"/>
                  <a:pt x="45972" y="129258"/>
                </a:cubicBezTo>
                <a:cubicBezTo>
                  <a:pt x="45980" y="129266"/>
                  <a:pt x="45990" y="129269"/>
                  <a:pt x="46000" y="129269"/>
                </a:cubicBezTo>
                <a:cubicBezTo>
                  <a:pt x="46026" y="129269"/>
                  <a:pt x="46052" y="129250"/>
                  <a:pt x="46052" y="129231"/>
                </a:cubicBezTo>
                <a:cubicBezTo>
                  <a:pt x="46026" y="129124"/>
                  <a:pt x="45972" y="129016"/>
                  <a:pt x="45945" y="128909"/>
                </a:cubicBezTo>
                <a:cubicBezTo>
                  <a:pt x="46241" y="127699"/>
                  <a:pt x="46617" y="126543"/>
                  <a:pt x="47047" y="125387"/>
                </a:cubicBezTo>
                <a:cubicBezTo>
                  <a:pt x="60113" y="124473"/>
                  <a:pt x="73205" y="123612"/>
                  <a:pt x="86298" y="123263"/>
                </a:cubicBezTo>
                <a:cubicBezTo>
                  <a:pt x="89957" y="123158"/>
                  <a:pt x="93619" y="123106"/>
                  <a:pt x="97281" y="123106"/>
                </a:cubicBezTo>
                <a:close/>
                <a:moveTo>
                  <a:pt x="162541" y="126301"/>
                </a:moveTo>
                <a:cubicBezTo>
                  <a:pt x="165256" y="126355"/>
                  <a:pt x="167971" y="126381"/>
                  <a:pt x="170687" y="126381"/>
                </a:cubicBezTo>
                <a:cubicBezTo>
                  <a:pt x="165552" y="127107"/>
                  <a:pt x="160417" y="127833"/>
                  <a:pt x="155282" y="128505"/>
                </a:cubicBezTo>
                <a:cubicBezTo>
                  <a:pt x="152110" y="128828"/>
                  <a:pt x="148911" y="129150"/>
                  <a:pt x="145711" y="129527"/>
                </a:cubicBezTo>
                <a:lnTo>
                  <a:pt x="144287" y="129688"/>
                </a:lnTo>
                <a:cubicBezTo>
                  <a:pt x="146572" y="129312"/>
                  <a:pt x="148857" y="128909"/>
                  <a:pt x="151142" y="128478"/>
                </a:cubicBezTo>
                <a:cubicBezTo>
                  <a:pt x="152863" y="128371"/>
                  <a:pt x="154610" y="128210"/>
                  <a:pt x="156331" y="127994"/>
                </a:cubicBezTo>
                <a:cubicBezTo>
                  <a:pt x="156384" y="127994"/>
                  <a:pt x="156384" y="127887"/>
                  <a:pt x="156331" y="127887"/>
                </a:cubicBezTo>
                <a:lnTo>
                  <a:pt x="153454" y="128048"/>
                </a:lnTo>
                <a:lnTo>
                  <a:pt x="153642" y="127994"/>
                </a:lnTo>
                <a:cubicBezTo>
                  <a:pt x="156599" y="127430"/>
                  <a:pt x="159584" y="126865"/>
                  <a:pt x="162541" y="126301"/>
                </a:cubicBezTo>
                <a:close/>
                <a:moveTo>
                  <a:pt x="63504" y="129249"/>
                </a:moveTo>
                <a:cubicBezTo>
                  <a:pt x="64067" y="129249"/>
                  <a:pt x="64631" y="129252"/>
                  <a:pt x="65194" y="129258"/>
                </a:cubicBezTo>
                <a:cubicBezTo>
                  <a:pt x="65301" y="129339"/>
                  <a:pt x="65436" y="129419"/>
                  <a:pt x="65570" y="129500"/>
                </a:cubicBezTo>
                <a:lnTo>
                  <a:pt x="64118" y="129500"/>
                </a:lnTo>
                <a:lnTo>
                  <a:pt x="63742" y="129446"/>
                </a:lnTo>
                <a:lnTo>
                  <a:pt x="64038" y="129500"/>
                </a:lnTo>
                <a:lnTo>
                  <a:pt x="61860" y="129527"/>
                </a:lnTo>
                <a:cubicBezTo>
                  <a:pt x="58661" y="129554"/>
                  <a:pt x="55462" y="129608"/>
                  <a:pt x="52263" y="129661"/>
                </a:cubicBezTo>
                <a:lnTo>
                  <a:pt x="49037" y="129715"/>
                </a:lnTo>
                <a:lnTo>
                  <a:pt x="49037" y="129715"/>
                </a:lnTo>
                <a:lnTo>
                  <a:pt x="50703" y="129634"/>
                </a:lnTo>
                <a:cubicBezTo>
                  <a:pt x="54956" y="129421"/>
                  <a:pt x="59229" y="129249"/>
                  <a:pt x="63504" y="129249"/>
                </a:cubicBezTo>
                <a:close/>
                <a:moveTo>
                  <a:pt x="144206" y="129903"/>
                </a:moveTo>
                <a:cubicBezTo>
                  <a:pt x="142566" y="130091"/>
                  <a:pt x="140953" y="130280"/>
                  <a:pt x="139340" y="130468"/>
                </a:cubicBezTo>
                <a:cubicBezTo>
                  <a:pt x="140953" y="130253"/>
                  <a:pt x="142566" y="130065"/>
                  <a:pt x="144179" y="129903"/>
                </a:cubicBezTo>
                <a:close/>
                <a:moveTo>
                  <a:pt x="33336" y="130333"/>
                </a:moveTo>
                <a:lnTo>
                  <a:pt x="33524" y="130495"/>
                </a:lnTo>
                <a:lnTo>
                  <a:pt x="33524" y="130495"/>
                </a:lnTo>
                <a:lnTo>
                  <a:pt x="33283" y="130414"/>
                </a:lnTo>
                <a:lnTo>
                  <a:pt x="33336" y="130333"/>
                </a:lnTo>
                <a:close/>
                <a:moveTo>
                  <a:pt x="34277" y="129661"/>
                </a:moveTo>
                <a:cubicBezTo>
                  <a:pt x="34143" y="129957"/>
                  <a:pt x="33981" y="130280"/>
                  <a:pt x="33820" y="130575"/>
                </a:cubicBezTo>
                <a:lnTo>
                  <a:pt x="33632" y="130522"/>
                </a:lnTo>
                <a:lnTo>
                  <a:pt x="33336" y="130280"/>
                </a:lnTo>
                <a:lnTo>
                  <a:pt x="33793" y="129688"/>
                </a:lnTo>
                <a:lnTo>
                  <a:pt x="34277" y="129661"/>
                </a:lnTo>
                <a:close/>
                <a:moveTo>
                  <a:pt x="81916" y="130145"/>
                </a:moveTo>
                <a:cubicBezTo>
                  <a:pt x="82695" y="130172"/>
                  <a:pt x="83448" y="130199"/>
                  <a:pt x="84228" y="130226"/>
                </a:cubicBezTo>
                <a:cubicBezTo>
                  <a:pt x="84604" y="130333"/>
                  <a:pt x="84980" y="130441"/>
                  <a:pt x="85357" y="130548"/>
                </a:cubicBezTo>
                <a:lnTo>
                  <a:pt x="85357" y="130575"/>
                </a:lnTo>
                <a:lnTo>
                  <a:pt x="82964" y="130414"/>
                </a:lnTo>
                <a:cubicBezTo>
                  <a:pt x="82373" y="130307"/>
                  <a:pt x="81808" y="130226"/>
                  <a:pt x="81244" y="130145"/>
                </a:cubicBezTo>
                <a:close/>
                <a:moveTo>
                  <a:pt x="98535" y="130545"/>
                </a:moveTo>
                <a:cubicBezTo>
                  <a:pt x="98007" y="130574"/>
                  <a:pt x="97477" y="130602"/>
                  <a:pt x="96944" y="130629"/>
                </a:cubicBezTo>
                <a:cubicBezTo>
                  <a:pt x="96988" y="130634"/>
                  <a:pt x="97033" y="130640"/>
                  <a:pt x="97078" y="130645"/>
                </a:cubicBezTo>
                <a:lnTo>
                  <a:pt x="97078" y="130645"/>
                </a:lnTo>
                <a:cubicBezTo>
                  <a:pt x="97564" y="130612"/>
                  <a:pt x="98049" y="130579"/>
                  <a:pt x="98535" y="130545"/>
                </a:cubicBezTo>
                <a:close/>
                <a:moveTo>
                  <a:pt x="34734" y="129634"/>
                </a:moveTo>
                <a:cubicBezTo>
                  <a:pt x="34519" y="129984"/>
                  <a:pt x="34331" y="130333"/>
                  <a:pt x="34143" y="130683"/>
                </a:cubicBezTo>
                <a:lnTo>
                  <a:pt x="33955" y="130629"/>
                </a:lnTo>
                <a:cubicBezTo>
                  <a:pt x="34116" y="130280"/>
                  <a:pt x="34277" y="129957"/>
                  <a:pt x="34439" y="129634"/>
                </a:cubicBezTo>
                <a:close/>
                <a:moveTo>
                  <a:pt x="32933" y="130817"/>
                </a:moveTo>
                <a:cubicBezTo>
                  <a:pt x="32960" y="130844"/>
                  <a:pt x="32987" y="130871"/>
                  <a:pt x="33014" y="130871"/>
                </a:cubicBezTo>
                <a:lnTo>
                  <a:pt x="33041" y="130898"/>
                </a:lnTo>
                <a:lnTo>
                  <a:pt x="32906" y="130871"/>
                </a:lnTo>
                <a:lnTo>
                  <a:pt x="32933" y="130817"/>
                </a:lnTo>
                <a:close/>
                <a:moveTo>
                  <a:pt x="84389" y="130226"/>
                </a:moveTo>
                <a:lnTo>
                  <a:pt x="84389" y="130226"/>
                </a:lnTo>
                <a:cubicBezTo>
                  <a:pt x="87615" y="130333"/>
                  <a:pt x="90868" y="130522"/>
                  <a:pt x="94094" y="130790"/>
                </a:cubicBezTo>
                <a:cubicBezTo>
                  <a:pt x="92938" y="130844"/>
                  <a:pt x="91755" y="130871"/>
                  <a:pt x="90599" y="130898"/>
                </a:cubicBezTo>
                <a:lnTo>
                  <a:pt x="85626" y="130575"/>
                </a:lnTo>
                <a:cubicBezTo>
                  <a:pt x="85196" y="130468"/>
                  <a:pt x="84792" y="130333"/>
                  <a:pt x="84389" y="130226"/>
                </a:cubicBezTo>
                <a:close/>
                <a:moveTo>
                  <a:pt x="67345" y="130011"/>
                </a:moveTo>
                <a:cubicBezTo>
                  <a:pt x="69361" y="130280"/>
                  <a:pt x="71377" y="130495"/>
                  <a:pt x="73447" y="130656"/>
                </a:cubicBezTo>
                <a:cubicBezTo>
                  <a:pt x="72096" y="130609"/>
                  <a:pt x="70744" y="130590"/>
                  <a:pt x="69392" y="130590"/>
                </a:cubicBezTo>
                <a:cubicBezTo>
                  <a:pt x="63490" y="130590"/>
                  <a:pt x="57579" y="130953"/>
                  <a:pt x="51665" y="130953"/>
                </a:cubicBezTo>
                <a:cubicBezTo>
                  <a:pt x="49606" y="130953"/>
                  <a:pt x="47547" y="130909"/>
                  <a:pt x="45488" y="130790"/>
                </a:cubicBezTo>
                <a:cubicBezTo>
                  <a:pt x="45542" y="130602"/>
                  <a:pt x="45595" y="130387"/>
                  <a:pt x="45622" y="130199"/>
                </a:cubicBezTo>
                <a:cubicBezTo>
                  <a:pt x="46939" y="130235"/>
                  <a:pt x="48256" y="130250"/>
                  <a:pt x="49572" y="130250"/>
                </a:cubicBezTo>
                <a:cubicBezTo>
                  <a:pt x="54088" y="130250"/>
                  <a:pt x="58601" y="130079"/>
                  <a:pt x="63097" y="130038"/>
                </a:cubicBezTo>
                <a:lnTo>
                  <a:pt x="67345" y="130011"/>
                </a:lnTo>
                <a:close/>
                <a:moveTo>
                  <a:pt x="72209" y="130022"/>
                </a:moveTo>
                <a:cubicBezTo>
                  <a:pt x="74416" y="130022"/>
                  <a:pt x="76625" y="130040"/>
                  <a:pt x="78824" y="130091"/>
                </a:cubicBezTo>
                <a:cubicBezTo>
                  <a:pt x="80840" y="130360"/>
                  <a:pt x="82883" y="130656"/>
                  <a:pt x="84900" y="130979"/>
                </a:cubicBezTo>
                <a:lnTo>
                  <a:pt x="82749" y="130979"/>
                </a:lnTo>
                <a:cubicBezTo>
                  <a:pt x="77937" y="130925"/>
                  <a:pt x="73151" y="130548"/>
                  <a:pt x="68393" y="130038"/>
                </a:cubicBezTo>
                <a:cubicBezTo>
                  <a:pt x="69662" y="130028"/>
                  <a:pt x="70935" y="130022"/>
                  <a:pt x="72209" y="130022"/>
                </a:cubicBezTo>
                <a:close/>
                <a:moveTo>
                  <a:pt x="84039" y="130575"/>
                </a:moveTo>
                <a:lnTo>
                  <a:pt x="85868" y="130710"/>
                </a:lnTo>
                <a:cubicBezTo>
                  <a:pt x="86217" y="130817"/>
                  <a:pt x="86567" y="130898"/>
                  <a:pt x="86916" y="130979"/>
                </a:cubicBezTo>
                <a:lnTo>
                  <a:pt x="86378" y="130979"/>
                </a:lnTo>
                <a:cubicBezTo>
                  <a:pt x="85599" y="130844"/>
                  <a:pt x="84819" y="130710"/>
                  <a:pt x="84039" y="130575"/>
                </a:cubicBezTo>
                <a:close/>
                <a:moveTo>
                  <a:pt x="86217" y="130737"/>
                </a:moveTo>
                <a:cubicBezTo>
                  <a:pt x="87239" y="130817"/>
                  <a:pt x="88260" y="130898"/>
                  <a:pt x="89282" y="130952"/>
                </a:cubicBezTo>
                <a:cubicBezTo>
                  <a:pt x="88610" y="130952"/>
                  <a:pt x="87911" y="130979"/>
                  <a:pt x="87239" y="130979"/>
                </a:cubicBezTo>
                <a:cubicBezTo>
                  <a:pt x="86889" y="130898"/>
                  <a:pt x="86540" y="130817"/>
                  <a:pt x="86217" y="130737"/>
                </a:cubicBezTo>
                <a:close/>
                <a:moveTo>
                  <a:pt x="33067" y="130985"/>
                </a:moveTo>
                <a:cubicBezTo>
                  <a:pt x="33155" y="130985"/>
                  <a:pt x="33269" y="131005"/>
                  <a:pt x="33390" y="131032"/>
                </a:cubicBezTo>
                <a:lnTo>
                  <a:pt x="33417" y="131059"/>
                </a:lnTo>
                <a:lnTo>
                  <a:pt x="33605" y="131140"/>
                </a:lnTo>
                <a:lnTo>
                  <a:pt x="33471" y="131436"/>
                </a:lnTo>
                <a:lnTo>
                  <a:pt x="32906" y="131059"/>
                </a:lnTo>
                <a:cubicBezTo>
                  <a:pt x="32920" y="131005"/>
                  <a:pt x="32980" y="130985"/>
                  <a:pt x="33067" y="130985"/>
                </a:cubicBezTo>
                <a:close/>
                <a:moveTo>
                  <a:pt x="87212" y="131059"/>
                </a:moveTo>
                <a:cubicBezTo>
                  <a:pt x="87924" y="131220"/>
                  <a:pt x="88616" y="131361"/>
                  <a:pt x="89338" y="131483"/>
                </a:cubicBezTo>
                <a:lnTo>
                  <a:pt x="89338" y="131483"/>
                </a:lnTo>
                <a:cubicBezTo>
                  <a:pt x="88469" y="131341"/>
                  <a:pt x="87601" y="131200"/>
                  <a:pt x="86755" y="131059"/>
                </a:cubicBezTo>
                <a:close/>
                <a:moveTo>
                  <a:pt x="94255" y="130790"/>
                </a:moveTo>
                <a:cubicBezTo>
                  <a:pt x="96567" y="130979"/>
                  <a:pt x="98879" y="131221"/>
                  <a:pt x="101191" y="131516"/>
                </a:cubicBezTo>
                <a:cubicBezTo>
                  <a:pt x="97804" y="131355"/>
                  <a:pt x="94417" y="131167"/>
                  <a:pt x="91029" y="130925"/>
                </a:cubicBezTo>
                <a:cubicBezTo>
                  <a:pt x="92105" y="130898"/>
                  <a:pt x="93180" y="130844"/>
                  <a:pt x="94255" y="130790"/>
                </a:cubicBezTo>
                <a:close/>
                <a:moveTo>
                  <a:pt x="33713" y="131194"/>
                </a:moveTo>
                <a:lnTo>
                  <a:pt x="33847" y="131221"/>
                </a:lnTo>
                <a:lnTo>
                  <a:pt x="33659" y="131570"/>
                </a:lnTo>
                <a:lnTo>
                  <a:pt x="33578" y="131516"/>
                </a:lnTo>
                <a:lnTo>
                  <a:pt x="33713" y="131194"/>
                </a:lnTo>
                <a:close/>
                <a:moveTo>
                  <a:pt x="44117" y="129876"/>
                </a:moveTo>
                <a:lnTo>
                  <a:pt x="44305" y="129930"/>
                </a:lnTo>
                <a:cubicBezTo>
                  <a:pt x="44197" y="130548"/>
                  <a:pt x="44090" y="131167"/>
                  <a:pt x="44036" y="131812"/>
                </a:cubicBezTo>
                <a:lnTo>
                  <a:pt x="43794" y="131812"/>
                </a:lnTo>
                <a:cubicBezTo>
                  <a:pt x="43875" y="131167"/>
                  <a:pt x="43982" y="130495"/>
                  <a:pt x="44117" y="129876"/>
                </a:cubicBezTo>
                <a:close/>
                <a:moveTo>
                  <a:pt x="38579" y="123962"/>
                </a:moveTo>
                <a:cubicBezTo>
                  <a:pt x="39358" y="124204"/>
                  <a:pt x="40138" y="124392"/>
                  <a:pt x="40944" y="124553"/>
                </a:cubicBezTo>
                <a:cubicBezTo>
                  <a:pt x="42020" y="126005"/>
                  <a:pt x="42853" y="127645"/>
                  <a:pt x="43418" y="129366"/>
                </a:cubicBezTo>
                <a:cubicBezTo>
                  <a:pt x="43445" y="129392"/>
                  <a:pt x="43445" y="129446"/>
                  <a:pt x="43472" y="129473"/>
                </a:cubicBezTo>
                <a:cubicBezTo>
                  <a:pt x="43579" y="129796"/>
                  <a:pt x="43687" y="130145"/>
                  <a:pt x="43794" y="130495"/>
                </a:cubicBezTo>
                <a:cubicBezTo>
                  <a:pt x="43794" y="130508"/>
                  <a:pt x="43801" y="130515"/>
                  <a:pt x="43808" y="130515"/>
                </a:cubicBezTo>
                <a:cubicBezTo>
                  <a:pt x="43814" y="130515"/>
                  <a:pt x="43821" y="130508"/>
                  <a:pt x="43821" y="130495"/>
                </a:cubicBezTo>
                <a:cubicBezTo>
                  <a:pt x="43767" y="130226"/>
                  <a:pt x="43687" y="129930"/>
                  <a:pt x="43606" y="129661"/>
                </a:cubicBezTo>
                <a:lnTo>
                  <a:pt x="43606" y="129661"/>
                </a:lnTo>
                <a:cubicBezTo>
                  <a:pt x="43713" y="129715"/>
                  <a:pt x="43821" y="129796"/>
                  <a:pt x="43955" y="129823"/>
                </a:cubicBezTo>
                <a:cubicBezTo>
                  <a:pt x="43821" y="130495"/>
                  <a:pt x="43713" y="131140"/>
                  <a:pt x="43606" y="131812"/>
                </a:cubicBezTo>
                <a:cubicBezTo>
                  <a:pt x="43230" y="131812"/>
                  <a:pt x="42853" y="131839"/>
                  <a:pt x="42477" y="131839"/>
                </a:cubicBezTo>
                <a:cubicBezTo>
                  <a:pt x="42423" y="131758"/>
                  <a:pt x="42369" y="131651"/>
                  <a:pt x="42316" y="131570"/>
                </a:cubicBezTo>
                <a:cubicBezTo>
                  <a:pt x="42307" y="131553"/>
                  <a:pt x="42294" y="131547"/>
                  <a:pt x="42279" y="131547"/>
                </a:cubicBezTo>
                <a:cubicBezTo>
                  <a:pt x="42246" y="131547"/>
                  <a:pt x="42208" y="131578"/>
                  <a:pt x="42208" y="131597"/>
                </a:cubicBezTo>
                <a:cubicBezTo>
                  <a:pt x="42208" y="131624"/>
                  <a:pt x="42208" y="131758"/>
                  <a:pt x="42208" y="131839"/>
                </a:cubicBezTo>
                <a:cubicBezTo>
                  <a:pt x="42119" y="131840"/>
                  <a:pt x="42030" y="131840"/>
                  <a:pt x="41941" y="131840"/>
                </a:cubicBezTo>
                <a:cubicBezTo>
                  <a:pt x="39371" y="131840"/>
                  <a:pt x="36826" y="131465"/>
                  <a:pt x="34331" y="130764"/>
                </a:cubicBezTo>
                <a:cubicBezTo>
                  <a:pt x="34654" y="130199"/>
                  <a:pt x="34976" y="129661"/>
                  <a:pt x="35299" y="129124"/>
                </a:cubicBezTo>
                <a:lnTo>
                  <a:pt x="36885" y="129231"/>
                </a:lnTo>
                <a:cubicBezTo>
                  <a:pt x="36992" y="129231"/>
                  <a:pt x="36992" y="129070"/>
                  <a:pt x="36885" y="129043"/>
                </a:cubicBezTo>
                <a:lnTo>
                  <a:pt x="35406" y="128882"/>
                </a:lnTo>
                <a:cubicBezTo>
                  <a:pt x="36401" y="127215"/>
                  <a:pt x="37450" y="125575"/>
                  <a:pt x="38579" y="123962"/>
                </a:cubicBezTo>
                <a:close/>
                <a:moveTo>
                  <a:pt x="82023" y="127672"/>
                </a:moveTo>
                <a:cubicBezTo>
                  <a:pt x="95089" y="127672"/>
                  <a:pt x="108154" y="128075"/>
                  <a:pt x="121193" y="128425"/>
                </a:cubicBezTo>
                <a:cubicBezTo>
                  <a:pt x="116677" y="128935"/>
                  <a:pt x="112160" y="129419"/>
                  <a:pt x="107644" y="129823"/>
                </a:cubicBezTo>
                <a:cubicBezTo>
                  <a:pt x="104627" y="130097"/>
                  <a:pt x="101590" y="130332"/>
                  <a:pt x="98535" y="130545"/>
                </a:cubicBezTo>
                <a:lnTo>
                  <a:pt x="98535" y="130545"/>
                </a:lnTo>
                <a:cubicBezTo>
                  <a:pt x="99551" y="130490"/>
                  <a:pt x="100559" y="130431"/>
                  <a:pt x="101568" y="130360"/>
                </a:cubicBezTo>
                <a:cubicBezTo>
                  <a:pt x="108316" y="129876"/>
                  <a:pt x="115037" y="129177"/>
                  <a:pt x="121758" y="128425"/>
                </a:cubicBezTo>
                <a:cubicBezTo>
                  <a:pt x="125414" y="128532"/>
                  <a:pt x="129043" y="128613"/>
                  <a:pt x="132673" y="128667"/>
                </a:cubicBezTo>
                <a:lnTo>
                  <a:pt x="132700" y="128667"/>
                </a:lnTo>
                <a:cubicBezTo>
                  <a:pt x="135721" y="128724"/>
                  <a:pt x="138781" y="128788"/>
                  <a:pt x="141843" y="128788"/>
                </a:cubicBezTo>
                <a:cubicBezTo>
                  <a:pt x="144555" y="128788"/>
                  <a:pt x="147269" y="128737"/>
                  <a:pt x="149959" y="128586"/>
                </a:cubicBezTo>
                <a:lnTo>
                  <a:pt x="149959" y="128586"/>
                </a:lnTo>
                <a:cubicBezTo>
                  <a:pt x="147459" y="129043"/>
                  <a:pt x="144932" y="129473"/>
                  <a:pt x="142405" y="129876"/>
                </a:cubicBezTo>
                <a:cubicBezTo>
                  <a:pt x="138614" y="130333"/>
                  <a:pt x="134823" y="130764"/>
                  <a:pt x="131060" y="131221"/>
                </a:cubicBezTo>
                <a:cubicBezTo>
                  <a:pt x="130441" y="131274"/>
                  <a:pt x="129823" y="131355"/>
                  <a:pt x="129178" y="131382"/>
                </a:cubicBezTo>
                <a:cubicBezTo>
                  <a:pt x="124348" y="131704"/>
                  <a:pt x="119500" y="131862"/>
                  <a:pt x="114649" y="131862"/>
                </a:cubicBezTo>
                <a:cubicBezTo>
                  <a:pt x="111399" y="131862"/>
                  <a:pt x="108148" y="131791"/>
                  <a:pt x="104901" y="131651"/>
                </a:cubicBezTo>
                <a:cubicBezTo>
                  <a:pt x="103584" y="131436"/>
                  <a:pt x="102240" y="131274"/>
                  <a:pt x="100923" y="131086"/>
                </a:cubicBezTo>
                <a:lnTo>
                  <a:pt x="100923" y="131086"/>
                </a:lnTo>
                <a:cubicBezTo>
                  <a:pt x="104310" y="131355"/>
                  <a:pt x="107724" y="131543"/>
                  <a:pt x="111112" y="131651"/>
                </a:cubicBezTo>
                <a:cubicBezTo>
                  <a:pt x="111139" y="131651"/>
                  <a:pt x="111139" y="131597"/>
                  <a:pt x="111112" y="131597"/>
                </a:cubicBezTo>
                <a:cubicBezTo>
                  <a:pt x="107052" y="131436"/>
                  <a:pt x="103020" y="131194"/>
                  <a:pt x="98960" y="130871"/>
                </a:cubicBezTo>
                <a:cubicBezTo>
                  <a:pt x="98333" y="130796"/>
                  <a:pt x="97705" y="130720"/>
                  <a:pt x="97078" y="130645"/>
                </a:cubicBezTo>
                <a:lnTo>
                  <a:pt x="97078" y="130645"/>
                </a:lnTo>
                <a:cubicBezTo>
                  <a:pt x="97024" y="130649"/>
                  <a:pt x="96971" y="130652"/>
                  <a:pt x="96917" y="130656"/>
                </a:cubicBezTo>
                <a:cubicBezTo>
                  <a:pt x="95573" y="130495"/>
                  <a:pt x="94229" y="130387"/>
                  <a:pt x="92857" y="130280"/>
                </a:cubicBezTo>
                <a:cubicBezTo>
                  <a:pt x="90645" y="130009"/>
                  <a:pt x="88432" y="129739"/>
                  <a:pt x="86219" y="129427"/>
                </a:cubicBezTo>
                <a:lnTo>
                  <a:pt x="86219" y="129427"/>
                </a:lnTo>
                <a:cubicBezTo>
                  <a:pt x="88087" y="129693"/>
                  <a:pt x="89972" y="129954"/>
                  <a:pt x="91836" y="130172"/>
                </a:cubicBezTo>
                <a:cubicBezTo>
                  <a:pt x="88825" y="129957"/>
                  <a:pt x="85787" y="129796"/>
                  <a:pt x="82749" y="129661"/>
                </a:cubicBezTo>
                <a:cubicBezTo>
                  <a:pt x="82346" y="129527"/>
                  <a:pt x="81943" y="129366"/>
                  <a:pt x="81566" y="129231"/>
                </a:cubicBezTo>
                <a:lnTo>
                  <a:pt x="81566" y="129231"/>
                </a:lnTo>
                <a:cubicBezTo>
                  <a:pt x="81916" y="129392"/>
                  <a:pt x="82292" y="129527"/>
                  <a:pt x="82668" y="129661"/>
                </a:cubicBezTo>
                <a:lnTo>
                  <a:pt x="81324" y="129608"/>
                </a:lnTo>
                <a:cubicBezTo>
                  <a:pt x="79523" y="129554"/>
                  <a:pt x="77722" y="129527"/>
                  <a:pt x="75947" y="129500"/>
                </a:cubicBezTo>
                <a:cubicBezTo>
                  <a:pt x="73501" y="129258"/>
                  <a:pt x="71055" y="129124"/>
                  <a:pt x="68581" y="129070"/>
                </a:cubicBezTo>
                <a:lnTo>
                  <a:pt x="67802" y="129043"/>
                </a:lnTo>
                <a:cubicBezTo>
                  <a:pt x="67882" y="128935"/>
                  <a:pt x="67963" y="128855"/>
                  <a:pt x="68044" y="128747"/>
                </a:cubicBezTo>
                <a:cubicBezTo>
                  <a:pt x="68044" y="128728"/>
                  <a:pt x="68030" y="128709"/>
                  <a:pt x="68013" y="128709"/>
                </a:cubicBezTo>
                <a:cubicBezTo>
                  <a:pt x="68005" y="128709"/>
                  <a:pt x="67998" y="128712"/>
                  <a:pt x="67990" y="128720"/>
                </a:cubicBezTo>
                <a:cubicBezTo>
                  <a:pt x="67936" y="128828"/>
                  <a:pt x="67855" y="128935"/>
                  <a:pt x="67775" y="129043"/>
                </a:cubicBezTo>
                <a:cubicBezTo>
                  <a:pt x="66888" y="129043"/>
                  <a:pt x="65973" y="129016"/>
                  <a:pt x="65086" y="129016"/>
                </a:cubicBezTo>
                <a:cubicBezTo>
                  <a:pt x="64683" y="128828"/>
                  <a:pt x="64441" y="128425"/>
                  <a:pt x="64468" y="127994"/>
                </a:cubicBezTo>
                <a:cubicBezTo>
                  <a:pt x="70248" y="127779"/>
                  <a:pt x="76001" y="127672"/>
                  <a:pt x="81781" y="127672"/>
                </a:cubicBezTo>
                <a:cubicBezTo>
                  <a:pt x="81781" y="127699"/>
                  <a:pt x="81808" y="127699"/>
                  <a:pt x="81835" y="127726"/>
                </a:cubicBezTo>
                <a:cubicBezTo>
                  <a:pt x="82112" y="127971"/>
                  <a:pt x="82467" y="128094"/>
                  <a:pt x="82826" y="128094"/>
                </a:cubicBezTo>
                <a:cubicBezTo>
                  <a:pt x="83096" y="128094"/>
                  <a:pt x="83367" y="128025"/>
                  <a:pt x="83609" y="127887"/>
                </a:cubicBezTo>
                <a:cubicBezTo>
                  <a:pt x="83674" y="127865"/>
                  <a:pt x="83652" y="127791"/>
                  <a:pt x="83613" y="127791"/>
                </a:cubicBezTo>
                <a:cubicBezTo>
                  <a:pt x="83603" y="127791"/>
                  <a:pt x="83593" y="127796"/>
                  <a:pt x="83582" y="127806"/>
                </a:cubicBezTo>
                <a:cubicBezTo>
                  <a:pt x="83369" y="127907"/>
                  <a:pt x="83142" y="127957"/>
                  <a:pt x="82917" y="127957"/>
                </a:cubicBezTo>
                <a:cubicBezTo>
                  <a:pt x="82602" y="127957"/>
                  <a:pt x="82290" y="127860"/>
                  <a:pt x="82023" y="127672"/>
                </a:cubicBezTo>
                <a:close/>
                <a:moveTo>
                  <a:pt x="42289" y="132269"/>
                </a:moveTo>
                <a:lnTo>
                  <a:pt x="42289" y="132269"/>
                </a:lnTo>
                <a:cubicBezTo>
                  <a:pt x="42262" y="132295"/>
                  <a:pt x="42262" y="132321"/>
                  <a:pt x="42262" y="132348"/>
                </a:cubicBezTo>
                <a:lnTo>
                  <a:pt x="42262" y="132348"/>
                </a:lnTo>
                <a:lnTo>
                  <a:pt x="41939" y="132323"/>
                </a:lnTo>
                <a:lnTo>
                  <a:pt x="41939" y="132296"/>
                </a:lnTo>
                <a:lnTo>
                  <a:pt x="42289" y="132269"/>
                </a:lnTo>
                <a:close/>
                <a:moveTo>
                  <a:pt x="42611" y="132242"/>
                </a:moveTo>
                <a:cubicBezTo>
                  <a:pt x="42611" y="132296"/>
                  <a:pt x="42638" y="132350"/>
                  <a:pt x="42638" y="132403"/>
                </a:cubicBezTo>
                <a:lnTo>
                  <a:pt x="42369" y="132350"/>
                </a:lnTo>
                <a:lnTo>
                  <a:pt x="42369" y="132296"/>
                </a:lnTo>
                <a:lnTo>
                  <a:pt x="42369" y="132269"/>
                </a:lnTo>
                <a:lnTo>
                  <a:pt x="42611" y="132242"/>
                </a:lnTo>
                <a:close/>
                <a:moveTo>
                  <a:pt x="106138" y="131866"/>
                </a:moveTo>
                <a:cubicBezTo>
                  <a:pt x="109606" y="132001"/>
                  <a:pt x="113056" y="132061"/>
                  <a:pt x="116518" y="132061"/>
                </a:cubicBezTo>
                <a:cubicBezTo>
                  <a:pt x="117189" y="132061"/>
                  <a:pt x="117860" y="132058"/>
                  <a:pt x="118532" y="132054"/>
                </a:cubicBezTo>
                <a:cubicBezTo>
                  <a:pt x="119311" y="132054"/>
                  <a:pt x="120091" y="132027"/>
                  <a:pt x="120844" y="132000"/>
                </a:cubicBezTo>
                <a:lnTo>
                  <a:pt x="120844" y="132000"/>
                </a:lnTo>
                <a:cubicBezTo>
                  <a:pt x="116946" y="132215"/>
                  <a:pt x="113047" y="132350"/>
                  <a:pt x="109149" y="132403"/>
                </a:cubicBezTo>
                <a:cubicBezTo>
                  <a:pt x="108128" y="132215"/>
                  <a:pt x="107133" y="132027"/>
                  <a:pt x="106111" y="131866"/>
                </a:cubicBezTo>
                <a:close/>
                <a:moveTo>
                  <a:pt x="89820" y="130979"/>
                </a:moveTo>
                <a:cubicBezTo>
                  <a:pt x="94229" y="131301"/>
                  <a:pt x="98664" y="131570"/>
                  <a:pt x="103100" y="131758"/>
                </a:cubicBezTo>
                <a:cubicBezTo>
                  <a:pt x="104579" y="131946"/>
                  <a:pt x="106084" y="132188"/>
                  <a:pt x="107590" y="132430"/>
                </a:cubicBezTo>
                <a:cubicBezTo>
                  <a:pt x="105869" y="132430"/>
                  <a:pt x="104149" y="132430"/>
                  <a:pt x="102455" y="132403"/>
                </a:cubicBezTo>
                <a:cubicBezTo>
                  <a:pt x="97455" y="132323"/>
                  <a:pt x="92400" y="132108"/>
                  <a:pt x="87508" y="131059"/>
                </a:cubicBezTo>
                <a:cubicBezTo>
                  <a:pt x="88260" y="131032"/>
                  <a:pt x="89040" y="131005"/>
                  <a:pt x="89820" y="130979"/>
                </a:cubicBezTo>
                <a:close/>
                <a:moveTo>
                  <a:pt x="43633" y="132188"/>
                </a:moveTo>
                <a:cubicBezTo>
                  <a:pt x="43579" y="132323"/>
                  <a:pt x="43552" y="132484"/>
                  <a:pt x="43552" y="132672"/>
                </a:cubicBezTo>
                <a:cubicBezTo>
                  <a:pt x="43552" y="132672"/>
                  <a:pt x="43542" y="132672"/>
                  <a:pt x="43534" y="132679"/>
                </a:cubicBezTo>
                <a:lnTo>
                  <a:pt x="43534" y="132679"/>
                </a:lnTo>
                <a:cubicBezTo>
                  <a:pt x="43572" y="132575"/>
                  <a:pt x="43517" y="132457"/>
                  <a:pt x="43391" y="132457"/>
                </a:cubicBezTo>
                <a:lnTo>
                  <a:pt x="43068" y="132457"/>
                </a:lnTo>
                <a:cubicBezTo>
                  <a:pt x="43056" y="132407"/>
                  <a:pt x="43020" y="132386"/>
                  <a:pt x="42980" y="132386"/>
                </a:cubicBezTo>
                <a:cubicBezTo>
                  <a:pt x="42934" y="132386"/>
                  <a:pt x="42882" y="132414"/>
                  <a:pt x="42853" y="132457"/>
                </a:cubicBezTo>
                <a:lnTo>
                  <a:pt x="42773" y="132457"/>
                </a:lnTo>
                <a:cubicBezTo>
                  <a:pt x="42773" y="132403"/>
                  <a:pt x="42746" y="132323"/>
                  <a:pt x="42719" y="132269"/>
                </a:cubicBezTo>
                <a:cubicBezTo>
                  <a:pt x="43015" y="132242"/>
                  <a:pt x="43310" y="132215"/>
                  <a:pt x="43633" y="132188"/>
                </a:cubicBezTo>
                <a:close/>
                <a:moveTo>
                  <a:pt x="34062" y="131328"/>
                </a:moveTo>
                <a:lnTo>
                  <a:pt x="34627" y="131543"/>
                </a:lnTo>
                <a:cubicBezTo>
                  <a:pt x="35111" y="131946"/>
                  <a:pt x="35568" y="132377"/>
                  <a:pt x="35971" y="132834"/>
                </a:cubicBezTo>
                <a:cubicBezTo>
                  <a:pt x="35541" y="132645"/>
                  <a:pt x="35111" y="132430"/>
                  <a:pt x="34680" y="132215"/>
                </a:cubicBezTo>
                <a:cubicBezTo>
                  <a:pt x="34627" y="132162"/>
                  <a:pt x="34250" y="131946"/>
                  <a:pt x="33874" y="131704"/>
                </a:cubicBezTo>
                <a:cubicBezTo>
                  <a:pt x="33928" y="131570"/>
                  <a:pt x="34008" y="131463"/>
                  <a:pt x="34062" y="131328"/>
                </a:cubicBezTo>
                <a:close/>
                <a:moveTo>
                  <a:pt x="44036" y="132108"/>
                </a:moveTo>
                <a:cubicBezTo>
                  <a:pt x="44009" y="132457"/>
                  <a:pt x="43982" y="132834"/>
                  <a:pt x="43955" y="133210"/>
                </a:cubicBezTo>
                <a:cubicBezTo>
                  <a:pt x="43902" y="133022"/>
                  <a:pt x="43848" y="132860"/>
                  <a:pt x="43821" y="132699"/>
                </a:cubicBezTo>
                <a:cubicBezTo>
                  <a:pt x="43821" y="132645"/>
                  <a:pt x="43767" y="132619"/>
                  <a:pt x="43713" y="132592"/>
                </a:cubicBezTo>
                <a:cubicBezTo>
                  <a:pt x="43713" y="132457"/>
                  <a:pt x="43767" y="132296"/>
                  <a:pt x="43767" y="132135"/>
                </a:cubicBezTo>
                <a:lnTo>
                  <a:pt x="44036" y="132108"/>
                </a:lnTo>
                <a:close/>
                <a:moveTo>
                  <a:pt x="33498" y="131570"/>
                </a:moveTo>
                <a:lnTo>
                  <a:pt x="33578" y="131624"/>
                </a:lnTo>
                <a:cubicBezTo>
                  <a:pt x="33283" y="132188"/>
                  <a:pt x="33014" y="132780"/>
                  <a:pt x="32718" y="133371"/>
                </a:cubicBezTo>
                <a:cubicBezTo>
                  <a:pt x="32960" y="132753"/>
                  <a:pt x="33229" y="132162"/>
                  <a:pt x="33498" y="131570"/>
                </a:cubicBezTo>
                <a:close/>
                <a:moveTo>
                  <a:pt x="43472" y="132740"/>
                </a:moveTo>
                <a:cubicBezTo>
                  <a:pt x="43382" y="132888"/>
                  <a:pt x="43337" y="133038"/>
                  <a:pt x="43337" y="133210"/>
                </a:cubicBezTo>
                <a:cubicBezTo>
                  <a:pt x="43337" y="133264"/>
                  <a:pt x="43337" y="133344"/>
                  <a:pt x="43337" y="133398"/>
                </a:cubicBezTo>
                <a:cubicBezTo>
                  <a:pt x="43283" y="133183"/>
                  <a:pt x="43230" y="132968"/>
                  <a:pt x="43176" y="132753"/>
                </a:cubicBezTo>
                <a:lnTo>
                  <a:pt x="43418" y="132753"/>
                </a:lnTo>
                <a:cubicBezTo>
                  <a:pt x="43441" y="132753"/>
                  <a:pt x="43459" y="132748"/>
                  <a:pt x="43472" y="132740"/>
                </a:cubicBezTo>
                <a:close/>
                <a:moveTo>
                  <a:pt x="91836" y="131893"/>
                </a:moveTo>
                <a:lnTo>
                  <a:pt x="91836" y="131893"/>
                </a:lnTo>
                <a:cubicBezTo>
                  <a:pt x="93906" y="132135"/>
                  <a:pt x="96003" y="132296"/>
                  <a:pt x="98073" y="132403"/>
                </a:cubicBezTo>
                <a:lnTo>
                  <a:pt x="98073" y="132430"/>
                </a:lnTo>
                <a:cubicBezTo>
                  <a:pt x="101068" y="132565"/>
                  <a:pt x="104064" y="132625"/>
                  <a:pt x="107043" y="132625"/>
                </a:cubicBezTo>
                <a:cubicBezTo>
                  <a:pt x="107620" y="132625"/>
                  <a:pt x="108197" y="132623"/>
                  <a:pt x="108773" y="132619"/>
                </a:cubicBezTo>
                <a:cubicBezTo>
                  <a:pt x="110198" y="132860"/>
                  <a:pt x="111596" y="133129"/>
                  <a:pt x="112994" y="133398"/>
                </a:cubicBezTo>
                <a:cubicBezTo>
                  <a:pt x="106111" y="133344"/>
                  <a:pt x="99229" y="132860"/>
                  <a:pt x="92400" y="131973"/>
                </a:cubicBezTo>
                <a:cubicBezTo>
                  <a:pt x="92212" y="131946"/>
                  <a:pt x="92024" y="131920"/>
                  <a:pt x="91836" y="131893"/>
                </a:cubicBezTo>
                <a:close/>
                <a:moveTo>
                  <a:pt x="124876" y="132027"/>
                </a:moveTo>
                <a:lnTo>
                  <a:pt x="124876" y="132027"/>
                </a:lnTo>
                <a:cubicBezTo>
                  <a:pt x="121354" y="132457"/>
                  <a:pt x="117806" y="132941"/>
                  <a:pt x="114284" y="133398"/>
                </a:cubicBezTo>
                <a:lnTo>
                  <a:pt x="114042" y="133398"/>
                </a:lnTo>
                <a:cubicBezTo>
                  <a:pt x="112778" y="133102"/>
                  <a:pt x="111515" y="132834"/>
                  <a:pt x="110225" y="132592"/>
                </a:cubicBezTo>
                <a:cubicBezTo>
                  <a:pt x="112348" y="132565"/>
                  <a:pt x="114472" y="132511"/>
                  <a:pt x="116569" y="132430"/>
                </a:cubicBezTo>
                <a:cubicBezTo>
                  <a:pt x="119338" y="132350"/>
                  <a:pt x="122107" y="132188"/>
                  <a:pt x="124876" y="132027"/>
                </a:cubicBezTo>
                <a:close/>
                <a:moveTo>
                  <a:pt x="168455" y="127618"/>
                </a:moveTo>
                <a:lnTo>
                  <a:pt x="168455" y="127618"/>
                </a:lnTo>
                <a:cubicBezTo>
                  <a:pt x="166896" y="127833"/>
                  <a:pt x="165364" y="128183"/>
                  <a:pt x="163858" y="128640"/>
                </a:cubicBezTo>
                <a:cubicBezTo>
                  <a:pt x="162487" y="129043"/>
                  <a:pt x="161143" y="129554"/>
                  <a:pt x="159799" y="130011"/>
                </a:cubicBezTo>
                <a:cubicBezTo>
                  <a:pt x="145151" y="131835"/>
                  <a:pt x="130451" y="133399"/>
                  <a:pt x="115750" y="133399"/>
                </a:cubicBezTo>
                <a:cubicBezTo>
                  <a:pt x="115503" y="133399"/>
                  <a:pt x="115257" y="133399"/>
                  <a:pt x="115010" y="133398"/>
                </a:cubicBezTo>
                <a:cubicBezTo>
                  <a:pt x="119177" y="132887"/>
                  <a:pt x="123371" y="132350"/>
                  <a:pt x="127538" y="131839"/>
                </a:cubicBezTo>
                <a:cubicBezTo>
                  <a:pt x="136006" y="131221"/>
                  <a:pt x="144421" y="130307"/>
                  <a:pt x="152836" y="129258"/>
                </a:cubicBezTo>
                <a:cubicBezTo>
                  <a:pt x="155282" y="128935"/>
                  <a:pt x="157729" y="128613"/>
                  <a:pt x="160175" y="128290"/>
                </a:cubicBezTo>
                <a:cubicBezTo>
                  <a:pt x="162944" y="128048"/>
                  <a:pt x="165713" y="127833"/>
                  <a:pt x="168455" y="127618"/>
                </a:cubicBezTo>
                <a:close/>
                <a:moveTo>
                  <a:pt x="34949" y="131624"/>
                </a:moveTo>
                <a:lnTo>
                  <a:pt x="34949" y="131624"/>
                </a:lnTo>
                <a:cubicBezTo>
                  <a:pt x="35460" y="131812"/>
                  <a:pt x="35971" y="131973"/>
                  <a:pt x="36509" y="132108"/>
                </a:cubicBezTo>
                <a:cubicBezTo>
                  <a:pt x="36939" y="132538"/>
                  <a:pt x="37342" y="132995"/>
                  <a:pt x="37691" y="133479"/>
                </a:cubicBezTo>
                <a:cubicBezTo>
                  <a:pt x="37234" y="133344"/>
                  <a:pt x="36777" y="133156"/>
                  <a:pt x="36320" y="132968"/>
                </a:cubicBezTo>
                <a:cubicBezTo>
                  <a:pt x="35890" y="132511"/>
                  <a:pt x="35433" y="132054"/>
                  <a:pt x="34949" y="131624"/>
                </a:cubicBezTo>
                <a:close/>
                <a:moveTo>
                  <a:pt x="36643" y="132108"/>
                </a:moveTo>
                <a:lnTo>
                  <a:pt x="36643" y="132108"/>
                </a:lnTo>
                <a:cubicBezTo>
                  <a:pt x="36966" y="132215"/>
                  <a:pt x="37315" y="132296"/>
                  <a:pt x="37638" y="132350"/>
                </a:cubicBezTo>
                <a:lnTo>
                  <a:pt x="38471" y="133694"/>
                </a:lnTo>
                <a:cubicBezTo>
                  <a:pt x="38283" y="133667"/>
                  <a:pt x="38095" y="133613"/>
                  <a:pt x="37907" y="133533"/>
                </a:cubicBezTo>
                <a:cubicBezTo>
                  <a:pt x="37503" y="133049"/>
                  <a:pt x="37100" y="132565"/>
                  <a:pt x="36643" y="132108"/>
                </a:cubicBezTo>
                <a:close/>
                <a:moveTo>
                  <a:pt x="78071" y="130925"/>
                </a:moveTo>
                <a:cubicBezTo>
                  <a:pt x="80518" y="131032"/>
                  <a:pt x="82964" y="131059"/>
                  <a:pt x="85411" y="131059"/>
                </a:cubicBezTo>
                <a:cubicBezTo>
                  <a:pt x="89363" y="131704"/>
                  <a:pt x="93314" y="132377"/>
                  <a:pt x="97320" y="132780"/>
                </a:cubicBezTo>
                <a:cubicBezTo>
                  <a:pt x="102401" y="133291"/>
                  <a:pt x="107536" y="133559"/>
                  <a:pt x="112644" y="133613"/>
                </a:cubicBezTo>
                <a:lnTo>
                  <a:pt x="111219" y="133801"/>
                </a:lnTo>
                <a:cubicBezTo>
                  <a:pt x="106945" y="133775"/>
                  <a:pt x="102643" y="133640"/>
                  <a:pt x="98369" y="133371"/>
                </a:cubicBezTo>
                <a:cubicBezTo>
                  <a:pt x="92911" y="133022"/>
                  <a:pt x="87481" y="132215"/>
                  <a:pt x="82077" y="131409"/>
                </a:cubicBezTo>
                <a:cubicBezTo>
                  <a:pt x="80733" y="131194"/>
                  <a:pt x="79415" y="131032"/>
                  <a:pt x="78071" y="130925"/>
                </a:cubicBezTo>
                <a:close/>
                <a:moveTo>
                  <a:pt x="114230" y="133640"/>
                </a:moveTo>
                <a:lnTo>
                  <a:pt x="115144" y="133828"/>
                </a:lnTo>
                <a:lnTo>
                  <a:pt x="111784" y="133828"/>
                </a:lnTo>
                <a:lnTo>
                  <a:pt x="113236" y="133640"/>
                </a:lnTo>
                <a:close/>
                <a:moveTo>
                  <a:pt x="37745" y="132377"/>
                </a:moveTo>
                <a:lnTo>
                  <a:pt x="37745" y="132377"/>
                </a:lnTo>
                <a:cubicBezTo>
                  <a:pt x="37960" y="132403"/>
                  <a:pt x="38175" y="132457"/>
                  <a:pt x="38417" y="132484"/>
                </a:cubicBezTo>
                <a:lnTo>
                  <a:pt x="38417" y="132511"/>
                </a:lnTo>
                <a:cubicBezTo>
                  <a:pt x="38659" y="132968"/>
                  <a:pt x="38874" y="133425"/>
                  <a:pt x="39143" y="133855"/>
                </a:cubicBezTo>
                <a:lnTo>
                  <a:pt x="38632" y="133748"/>
                </a:lnTo>
                <a:cubicBezTo>
                  <a:pt x="38337" y="133291"/>
                  <a:pt x="38041" y="132834"/>
                  <a:pt x="37745" y="132377"/>
                </a:cubicBezTo>
                <a:close/>
                <a:moveTo>
                  <a:pt x="158535" y="130414"/>
                </a:moveTo>
                <a:lnTo>
                  <a:pt x="158535" y="130414"/>
                </a:lnTo>
                <a:cubicBezTo>
                  <a:pt x="157836" y="130656"/>
                  <a:pt x="157164" y="130844"/>
                  <a:pt x="156465" y="131032"/>
                </a:cubicBezTo>
                <a:cubicBezTo>
                  <a:pt x="153857" y="131651"/>
                  <a:pt x="151223" y="132135"/>
                  <a:pt x="148561" y="132457"/>
                </a:cubicBezTo>
                <a:cubicBezTo>
                  <a:pt x="138728" y="133686"/>
                  <a:pt x="128625" y="133859"/>
                  <a:pt x="118684" y="133859"/>
                </a:cubicBezTo>
                <a:cubicBezTo>
                  <a:pt x="117754" y="133859"/>
                  <a:pt x="116825" y="133857"/>
                  <a:pt x="115897" y="133855"/>
                </a:cubicBezTo>
                <a:lnTo>
                  <a:pt x="115091" y="133640"/>
                </a:lnTo>
                <a:cubicBezTo>
                  <a:pt x="116730" y="133640"/>
                  <a:pt x="118370" y="133640"/>
                  <a:pt x="120010" y="133586"/>
                </a:cubicBezTo>
                <a:cubicBezTo>
                  <a:pt x="132915" y="133318"/>
                  <a:pt x="145738" y="131973"/>
                  <a:pt x="158535" y="130414"/>
                </a:cubicBezTo>
                <a:close/>
                <a:moveTo>
                  <a:pt x="38498" y="132511"/>
                </a:moveTo>
                <a:lnTo>
                  <a:pt x="38498" y="132511"/>
                </a:lnTo>
                <a:cubicBezTo>
                  <a:pt x="38740" y="132538"/>
                  <a:pt x="38982" y="132592"/>
                  <a:pt x="39251" y="132645"/>
                </a:cubicBezTo>
                <a:lnTo>
                  <a:pt x="39251" y="132619"/>
                </a:lnTo>
                <a:lnTo>
                  <a:pt x="39977" y="134016"/>
                </a:lnTo>
                <a:cubicBezTo>
                  <a:pt x="39735" y="133990"/>
                  <a:pt x="39520" y="133963"/>
                  <a:pt x="39331" y="133909"/>
                </a:cubicBezTo>
                <a:cubicBezTo>
                  <a:pt x="39036" y="133452"/>
                  <a:pt x="38767" y="132995"/>
                  <a:pt x="38498" y="132511"/>
                </a:cubicBezTo>
                <a:close/>
                <a:moveTo>
                  <a:pt x="39331" y="132645"/>
                </a:moveTo>
                <a:lnTo>
                  <a:pt x="39977" y="132726"/>
                </a:lnTo>
                <a:cubicBezTo>
                  <a:pt x="40219" y="133156"/>
                  <a:pt x="40407" y="133613"/>
                  <a:pt x="40622" y="134070"/>
                </a:cubicBezTo>
                <a:lnTo>
                  <a:pt x="40138" y="134043"/>
                </a:lnTo>
                <a:lnTo>
                  <a:pt x="39331" y="132645"/>
                </a:lnTo>
                <a:close/>
                <a:moveTo>
                  <a:pt x="40111" y="132726"/>
                </a:moveTo>
                <a:cubicBezTo>
                  <a:pt x="40299" y="132726"/>
                  <a:pt x="40514" y="132753"/>
                  <a:pt x="40729" y="132753"/>
                </a:cubicBezTo>
                <a:lnTo>
                  <a:pt x="40729" y="132780"/>
                </a:lnTo>
                <a:lnTo>
                  <a:pt x="41240" y="134124"/>
                </a:lnTo>
                <a:lnTo>
                  <a:pt x="40837" y="134097"/>
                </a:lnTo>
                <a:cubicBezTo>
                  <a:pt x="40595" y="133640"/>
                  <a:pt x="40353" y="133156"/>
                  <a:pt x="40111" y="132726"/>
                </a:cubicBezTo>
                <a:close/>
                <a:moveTo>
                  <a:pt x="40864" y="132780"/>
                </a:moveTo>
                <a:lnTo>
                  <a:pt x="41348" y="132807"/>
                </a:lnTo>
                <a:cubicBezTo>
                  <a:pt x="41509" y="133237"/>
                  <a:pt x="41670" y="133694"/>
                  <a:pt x="41832" y="134151"/>
                </a:cubicBezTo>
                <a:lnTo>
                  <a:pt x="41428" y="134124"/>
                </a:lnTo>
                <a:cubicBezTo>
                  <a:pt x="41240" y="133667"/>
                  <a:pt x="41052" y="133210"/>
                  <a:pt x="40864" y="132780"/>
                </a:cubicBezTo>
                <a:close/>
                <a:moveTo>
                  <a:pt x="41939" y="132807"/>
                </a:moveTo>
                <a:cubicBezTo>
                  <a:pt x="42074" y="133264"/>
                  <a:pt x="42208" y="133721"/>
                  <a:pt x="42342" y="134178"/>
                </a:cubicBezTo>
                <a:lnTo>
                  <a:pt x="42074" y="134178"/>
                </a:lnTo>
                <a:cubicBezTo>
                  <a:pt x="41885" y="133694"/>
                  <a:pt x="41697" y="133237"/>
                  <a:pt x="41509" y="132807"/>
                </a:cubicBezTo>
                <a:close/>
                <a:moveTo>
                  <a:pt x="42719" y="132780"/>
                </a:moveTo>
                <a:cubicBezTo>
                  <a:pt x="42773" y="133156"/>
                  <a:pt x="42799" y="133533"/>
                  <a:pt x="42826" y="133694"/>
                </a:cubicBezTo>
                <a:lnTo>
                  <a:pt x="42907" y="134232"/>
                </a:lnTo>
                <a:lnTo>
                  <a:pt x="42531" y="134205"/>
                </a:lnTo>
                <a:cubicBezTo>
                  <a:pt x="42396" y="133721"/>
                  <a:pt x="42235" y="133264"/>
                  <a:pt x="42100" y="132807"/>
                </a:cubicBezTo>
                <a:lnTo>
                  <a:pt x="42342" y="132807"/>
                </a:lnTo>
                <a:cubicBezTo>
                  <a:pt x="42369" y="132995"/>
                  <a:pt x="42423" y="133183"/>
                  <a:pt x="42477" y="133371"/>
                </a:cubicBezTo>
                <a:cubicBezTo>
                  <a:pt x="42477" y="133380"/>
                  <a:pt x="42480" y="133383"/>
                  <a:pt x="42484" y="133383"/>
                </a:cubicBezTo>
                <a:cubicBezTo>
                  <a:pt x="42492" y="133383"/>
                  <a:pt x="42504" y="133371"/>
                  <a:pt x="42504" y="133371"/>
                </a:cubicBezTo>
                <a:cubicBezTo>
                  <a:pt x="42450" y="133183"/>
                  <a:pt x="42396" y="132995"/>
                  <a:pt x="42369" y="132807"/>
                </a:cubicBezTo>
                <a:lnTo>
                  <a:pt x="42396" y="132780"/>
                </a:lnTo>
                <a:close/>
                <a:moveTo>
                  <a:pt x="43660" y="133129"/>
                </a:moveTo>
                <a:cubicBezTo>
                  <a:pt x="43767" y="133559"/>
                  <a:pt x="43848" y="133990"/>
                  <a:pt x="43929" y="134420"/>
                </a:cubicBezTo>
                <a:lnTo>
                  <a:pt x="43606" y="134339"/>
                </a:lnTo>
                <a:cubicBezTo>
                  <a:pt x="43579" y="134232"/>
                  <a:pt x="43579" y="134124"/>
                  <a:pt x="43579" y="134016"/>
                </a:cubicBezTo>
                <a:cubicBezTo>
                  <a:pt x="43606" y="133721"/>
                  <a:pt x="43633" y="133425"/>
                  <a:pt x="43660" y="133129"/>
                </a:cubicBezTo>
                <a:close/>
                <a:moveTo>
                  <a:pt x="42853" y="134803"/>
                </a:moveTo>
                <a:cubicBezTo>
                  <a:pt x="42840" y="134803"/>
                  <a:pt x="42826" y="134810"/>
                  <a:pt x="42826" y="134823"/>
                </a:cubicBezTo>
                <a:cubicBezTo>
                  <a:pt x="42826" y="134832"/>
                  <a:pt x="42826" y="134841"/>
                  <a:pt x="42826" y="134850"/>
                </a:cubicBezTo>
                <a:lnTo>
                  <a:pt x="42826" y="134850"/>
                </a:lnTo>
                <a:lnTo>
                  <a:pt x="42880" y="134823"/>
                </a:lnTo>
                <a:cubicBezTo>
                  <a:pt x="42880" y="134810"/>
                  <a:pt x="42867" y="134803"/>
                  <a:pt x="42853" y="134803"/>
                </a:cubicBezTo>
                <a:close/>
                <a:moveTo>
                  <a:pt x="42826" y="134850"/>
                </a:moveTo>
                <a:lnTo>
                  <a:pt x="42826" y="134850"/>
                </a:lnTo>
                <a:cubicBezTo>
                  <a:pt x="42826" y="134850"/>
                  <a:pt x="42826" y="134850"/>
                  <a:pt x="42826" y="134850"/>
                </a:cubicBezTo>
                <a:lnTo>
                  <a:pt x="42826" y="134850"/>
                </a:lnTo>
                <a:cubicBezTo>
                  <a:pt x="42826" y="134850"/>
                  <a:pt x="42826" y="134850"/>
                  <a:pt x="42826" y="134850"/>
                </a:cubicBezTo>
                <a:close/>
                <a:moveTo>
                  <a:pt x="43633" y="134527"/>
                </a:moveTo>
                <a:lnTo>
                  <a:pt x="43633" y="134527"/>
                </a:lnTo>
                <a:cubicBezTo>
                  <a:pt x="43740" y="134554"/>
                  <a:pt x="43848" y="134554"/>
                  <a:pt x="43982" y="134581"/>
                </a:cubicBezTo>
                <a:lnTo>
                  <a:pt x="43982" y="135092"/>
                </a:lnTo>
                <a:lnTo>
                  <a:pt x="43713" y="135146"/>
                </a:lnTo>
                <a:cubicBezTo>
                  <a:pt x="43713" y="134984"/>
                  <a:pt x="43660" y="134769"/>
                  <a:pt x="43633" y="134527"/>
                </a:cubicBezTo>
                <a:close/>
                <a:moveTo>
                  <a:pt x="42961" y="134420"/>
                </a:moveTo>
                <a:cubicBezTo>
                  <a:pt x="42988" y="134715"/>
                  <a:pt x="43041" y="134984"/>
                  <a:pt x="43122" y="135226"/>
                </a:cubicBezTo>
                <a:lnTo>
                  <a:pt x="42961" y="135253"/>
                </a:lnTo>
                <a:cubicBezTo>
                  <a:pt x="42880" y="135146"/>
                  <a:pt x="42853" y="134984"/>
                  <a:pt x="42826" y="134850"/>
                </a:cubicBezTo>
                <a:lnTo>
                  <a:pt x="42826" y="134850"/>
                </a:lnTo>
                <a:cubicBezTo>
                  <a:pt x="42827" y="134949"/>
                  <a:pt x="42829" y="135047"/>
                  <a:pt x="42853" y="135146"/>
                </a:cubicBezTo>
                <a:cubicBezTo>
                  <a:pt x="42773" y="134904"/>
                  <a:pt x="42692" y="134662"/>
                  <a:pt x="42611" y="134420"/>
                </a:cubicBezTo>
                <a:close/>
                <a:moveTo>
                  <a:pt x="42423" y="134420"/>
                </a:moveTo>
                <a:cubicBezTo>
                  <a:pt x="42477" y="134742"/>
                  <a:pt x="42584" y="135038"/>
                  <a:pt x="42692" y="135334"/>
                </a:cubicBezTo>
                <a:lnTo>
                  <a:pt x="42477" y="135361"/>
                </a:lnTo>
                <a:cubicBezTo>
                  <a:pt x="42369" y="135038"/>
                  <a:pt x="42289" y="134742"/>
                  <a:pt x="42154" y="134420"/>
                </a:cubicBezTo>
                <a:close/>
                <a:moveTo>
                  <a:pt x="41939" y="134447"/>
                </a:moveTo>
                <a:lnTo>
                  <a:pt x="42289" y="135414"/>
                </a:lnTo>
                <a:lnTo>
                  <a:pt x="41993" y="135468"/>
                </a:lnTo>
                <a:cubicBezTo>
                  <a:pt x="41859" y="135146"/>
                  <a:pt x="41697" y="134796"/>
                  <a:pt x="41563" y="134447"/>
                </a:cubicBezTo>
                <a:close/>
                <a:moveTo>
                  <a:pt x="40971" y="134366"/>
                </a:moveTo>
                <a:lnTo>
                  <a:pt x="40998" y="134393"/>
                </a:lnTo>
                <a:lnTo>
                  <a:pt x="41375" y="134420"/>
                </a:lnTo>
                <a:cubicBezTo>
                  <a:pt x="41509" y="134796"/>
                  <a:pt x="41643" y="135146"/>
                  <a:pt x="41778" y="135495"/>
                </a:cubicBezTo>
                <a:lnTo>
                  <a:pt x="41536" y="135549"/>
                </a:lnTo>
                <a:cubicBezTo>
                  <a:pt x="41348" y="135146"/>
                  <a:pt x="41186" y="134742"/>
                  <a:pt x="40971" y="134366"/>
                </a:cubicBezTo>
                <a:close/>
                <a:moveTo>
                  <a:pt x="43902" y="135468"/>
                </a:moveTo>
                <a:cubicBezTo>
                  <a:pt x="43902" y="135468"/>
                  <a:pt x="43929" y="135495"/>
                  <a:pt x="43929" y="135495"/>
                </a:cubicBezTo>
                <a:cubicBezTo>
                  <a:pt x="43794" y="135522"/>
                  <a:pt x="43687" y="135522"/>
                  <a:pt x="43552" y="135549"/>
                </a:cubicBezTo>
                <a:cubicBezTo>
                  <a:pt x="43525" y="135522"/>
                  <a:pt x="43525" y="135495"/>
                  <a:pt x="43525" y="135495"/>
                </a:cubicBezTo>
                <a:lnTo>
                  <a:pt x="43552" y="135495"/>
                </a:lnTo>
                <a:lnTo>
                  <a:pt x="43902" y="135468"/>
                </a:lnTo>
                <a:close/>
                <a:moveTo>
                  <a:pt x="43149" y="135549"/>
                </a:moveTo>
                <a:lnTo>
                  <a:pt x="43149" y="135603"/>
                </a:lnTo>
                <a:lnTo>
                  <a:pt x="43015" y="135603"/>
                </a:lnTo>
                <a:cubicBezTo>
                  <a:pt x="42988" y="135576"/>
                  <a:pt x="42988" y="135576"/>
                  <a:pt x="43015" y="135576"/>
                </a:cubicBezTo>
                <a:lnTo>
                  <a:pt x="43149" y="135549"/>
                </a:lnTo>
                <a:close/>
                <a:moveTo>
                  <a:pt x="40272" y="134285"/>
                </a:moveTo>
                <a:lnTo>
                  <a:pt x="40756" y="134366"/>
                </a:lnTo>
                <a:cubicBezTo>
                  <a:pt x="40918" y="134769"/>
                  <a:pt x="41106" y="135173"/>
                  <a:pt x="41294" y="135576"/>
                </a:cubicBezTo>
                <a:lnTo>
                  <a:pt x="40998" y="135630"/>
                </a:lnTo>
                <a:cubicBezTo>
                  <a:pt x="40756" y="135173"/>
                  <a:pt x="40514" y="134715"/>
                  <a:pt x="40272" y="134285"/>
                </a:cubicBezTo>
                <a:close/>
                <a:moveTo>
                  <a:pt x="32718" y="131032"/>
                </a:moveTo>
                <a:cubicBezTo>
                  <a:pt x="32933" y="131194"/>
                  <a:pt x="33175" y="131355"/>
                  <a:pt x="33390" y="131516"/>
                </a:cubicBezTo>
                <a:cubicBezTo>
                  <a:pt x="32799" y="132860"/>
                  <a:pt x="32261" y="134258"/>
                  <a:pt x="31777" y="135656"/>
                </a:cubicBezTo>
                <a:lnTo>
                  <a:pt x="29277" y="135522"/>
                </a:lnTo>
                <a:cubicBezTo>
                  <a:pt x="29707" y="135011"/>
                  <a:pt x="30137" y="134500"/>
                  <a:pt x="30487" y="133963"/>
                </a:cubicBezTo>
                <a:cubicBezTo>
                  <a:pt x="31159" y="132941"/>
                  <a:pt x="31965" y="131973"/>
                  <a:pt x="32718" y="131032"/>
                </a:cubicBezTo>
                <a:close/>
                <a:moveTo>
                  <a:pt x="39466" y="134124"/>
                </a:moveTo>
                <a:cubicBezTo>
                  <a:pt x="39681" y="134178"/>
                  <a:pt x="39869" y="134205"/>
                  <a:pt x="40084" y="134258"/>
                </a:cubicBezTo>
                <a:cubicBezTo>
                  <a:pt x="40326" y="134715"/>
                  <a:pt x="40568" y="135199"/>
                  <a:pt x="40837" y="135656"/>
                </a:cubicBezTo>
                <a:lnTo>
                  <a:pt x="40434" y="135710"/>
                </a:lnTo>
                <a:cubicBezTo>
                  <a:pt x="40084" y="135173"/>
                  <a:pt x="39762" y="134635"/>
                  <a:pt x="39439" y="134124"/>
                </a:cubicBezTo>
                <a:close/>
                <a:moveTo>
                  <a:pt x="38794" y="133963"/>
                </a:moveTo>
                <a:cubicBezTo>
                  <a:pt x="38928" y="134016"/>
                  <a:pt x="39089" y="134043"/>
                  <a:pt x="39251" y="134070"/>
                </a:cubicBezTo>
                <a:cubicBezTo>
                  <a:pt x="39573" y="134635"/>
                  <a:pt x="39896" y="135199"/>
                  <a:pt x="40245" y="135737"/>
                </a:cubicBezTo>
                <a:lnTo>
                  <a:pt x="39923" y="135764"/>
                </a:lnTo>
                <a:cubicBezTo>
                  <a:pt x="39546" y="135146"/>
                  <a:pt x="39170" y="134554"/>
                  <a:pt x="38767" y="133963"/>
                </a:cubicBezTo>
                <a:close/>
                <a:moveTo>
                  <a:pt x="38095" y="133748"/>
                </a:moveTo>
                <a:lnTo>
                  <a:pt x="38175" y="133775"/>
                </a:lnTo>
                <a:cubicBezTo>
                  <a:pt x="38337" y="133828"/>
                  <a:pt x="38471" y="133855"/>
                  <a:pt x="38632" y="133909"/>
                </a:cubicBezTo>
                <a:cubicBezTo>
                  <a:pt x="39009" y="134527"/>
                  <a:pt x="39412" y="135146"/>
                  <a:pt x="39815" y="135764"/>
                </a:cubicBezTo>
                <a:cubicBezTo>
                  <a:pt x="39600" y="135791"/>
                  <a:pt x="39439" y="135818"/>
                  <a:pt x="39278" y="135845"/>
                </a:cubicBezTo>
                <a:lnTo>
                  <a:pt x="39305" y="135818"/>
                </a:lnTo>
                <a:cubicBezTo>
                  <a:pt x="38982" y="135092"/>
                  <a:pt x="38579" y="134393"/>
                  <a:pt x="38095" y="133748"/>
                </a:cubicBezTo>
                <a:close/>
                <a:moveTo>
                  <a:pt x="36562" y="133237"/>
                </a:moveTo>
                <a:lnTo>
                  <a:pt x="36562" y="133237"/>
                </a:lnTo>
                <a:cubicBezTo>
                  <a:pt x="36966" y="133398"/>
                  <a:pt x="37423" y="133559"/>
                  <a:pt x="37880" y="133694"/>
                </a:cubicBezTo>
                <a:lnTo>
                  <a:pt x="37880" y="133721"/>
                </a:lnTo>
                <a:cubicBezTo>
                  <a:pt x="38364" y="134393"/>
                  <a:pt x="38794" y="135119"/>
                  <a:pt x="39170" y="135871"/>
                </a:cubicBezTo>
                <a:lnTo>
                  <a:pt x="38417" y="135952"/>
                </a:lnTo>
                <a:cubicBezTo>
                  <a:pt x="37933" y="134957"/>
                  <a:pt x="37288" y="134043"/>
                  <a:pt x="36562" y="133237"/>
                </a:cubicBezTo>
                <a:close/>
                <a:moveTo>
                  <a:pt x="33820" y="131785"/>
                </a:moveTo>
                <a:cubicBezTo>
                  <a:pt x="34600" y="132269"/>
                  <a:pt x="35406" y="132699"/>
                  <a:pt x="36240" y="133076"/>
                </a:cubicBezTo>
                <a:cubicBezTo>
                  <a:pt x="37046" y="133936"/>
                  <a:pt x="37745" y="134904"/>
                  <a:pt x="38310" y="135952"/>
                </a:cubicBezTo>
                <a:cubicBezTo>
                  <a:pt x="38041" y="135979"/>
                  <a:pt x="37745" y="136006"/>
                  <a:pt x="37476" y="136033"/>
                </a:cubicBezTo>
                <a:lnTo>
                  <a:pt x="36966" y="136006"/>
                </a:lnTo>
                <a:cubicBezTo>
                  <a:pt x="35272" y="135871"/>
                  <a:pt x="33578" y="135764"/>
                  <a:pt x="31858" y="135683"/>
                </a:cubicBezTo>
                <a:cubicBezTo>
                  <a:pt x="32073" y="135065"/>
                  <a:pt x="32288" y="134447"/>
                  <a:pt x="32530" y="133855"/>
                </a:cubicBezTo>
                <a:cubicBezTo>
                  <a:pt x="32557" y="133909"/>
                  <a:pt x="32617" y="133936"/>
                  <a:pt x="32678" y="133936"/>
                </a:cubicBezTo>
                <a:cubicBezTo>
                  <a:pt x="32738" y="133936"/>
                  <a:pt x="32799" y="133909"/>
                  <a:pt x="32825" y="133855"/>
                </a:cubicBezTo>
                <a:cubicBezTo>
                  <a:pt x="33148" y="133156"/>
                  <a:pt x="33471" y="132457"/>
                  <a:pt x="33820" y="131785"/>
                </a:cubicBezTo>
                <a:close/>
                <a:moveTo>
                  <a:pt x="46671" y="136006"/>
                </a:moveTo>
                <a:cubicBezTo>
                  <a:pt x="47044" y="136006"/>
                  <a:pt x="45847" y="136259"/>
                  <a:pt x="45353" y="136409"/>
                </a:cubicBezTo>
                <a:lnTo>
                  <a:pt x="45180" y="136459"/>
                </a:lnTo>
                <a:lnTo>
                  <a:pt x="45180" y="136459"/>
                </a:lnTo>
                <a:cubicBezTo>
                  <a:pt x="45191" y="136450"/>
                  <a:pt x="45186" y="136430"/>
                  <a:pt x="45165" y="136409"/>
                </a:cubicBezTo>
                <a:cubicBezTo>
                  <a:pt x="45165" y="136329"/>
                  <a:pt x="45138" y="136221"/>
                  <a:pt x="45111" y="136140"/>
                </a:cubicBezTo>
                <a:cubicBezTo>
                  <a:pt x="45434" y="136113"/>
                  <a:pt x="45757" y="136087"/>
                  <a:pt x="46052" y="136060"/>
                </a:cubicBezTo>
                <a:cubicBezTo>
                  <a:pt x="46383" y="136022"/>
                  <a:pt x="46577" y="136006"/>
                  <a:pt x="46671" y="136006"/>
                </a:cubicBezTo>
                <a:close/>
                <a:moveTo>
                  <a:pt x="28954" y="135952"/>
                </a:moveTo>
                <a:cubicBezTo>
                  <a:pt x="29841" y="136033"/>
                  <a:pt x="30702" y="136140"/>
                  <a:pt x="31589" y="136248"/>
                </a:cubicBezTo>
                <a:lnTo>
                  <a:pt x="31589" y="136275"/>
                </a:lnTo>
                <a:cubicBezTo>
                  <a:pt x="31589" y="136294"/>
                  <a:pt x="31616" y="136313"/>
                  <a:pt x="31631" y="136313"/>
                </a:cubicBezTo>
                <a:cubicBezTo>
                  <a:pt x="31638" y="136313"/>
                  <a:pt x="31643" y="136310"/>
                  <a:pt x="31643" y="136302"/>
                </a:cubicBezTo>
                <a:cubicBezTo>
                  <a:pt x="31643" y="136275"/>
                  <a:pt x="31643" y="136275"/>
                  <a:pt x="31643" y="136248"/>
                </a:cubicBezTo>
                <a:lnTo>
                  <a:pt x="32745" y="136382"/>
                </a:lnTo>
                <a:cubicBezTo>
                  <a:pt x="31347" y="136436"/>
                  <a:pt x="29976" y="136463"/>
                  <a:pt x="28578" y="136463"/>
                </a:cubicBezTo>
                <a:cubicBezTo>
                  <a:pt x="28685" y="136302"/>
                  <a:pt x="28820" y="136140"/>
                  <a:pt x="28954" y="135952"/>
                </a:cubicBezTo>
                <a:close/>
                <a:moveTo>
                  <a:pt x="28847" y="136651"/>
                </a:moveTo>
                <a:lnTo>
                  <a:pt x="28443" y="136678"/>
                </a:lnTo>
                <a:lnTo>
                  <a:pt x="28443" y="136651"/>
                </a:lnTo>
                <a:close/>
                <a:moveTo>
                  <a:pt x="25540" y="136544"/>
                </a:moveTo>
                <a:lnTo>
                  <a:pt x="25540" y="136544"/>
                </a:lnTo>
                <a:cubicBezTo>
                  <a:pt x="26320" y="136624"/>
                  <a:pt x="27099" y="136651"/>
                  <a:pt x="27879" y="136651"/>
                </a:cubicBezTo>
                <a:cubicBezTo>
                  <a:pt x="27879" y="136651"/>
                  <a:pt x="27879" y="136678"/>
                  <a:pt x="27879" y="136678"/>
                </a:cubicBezTo>
                <a:cubicBezTo>
                  <a:pt x="27502" y="136691"/>
                  <a:pt x="27133" y="136698"/>
                  <a:pt x="26763" y="136698"/>
                </a:cubicBezTo>
                <a:cubicBezTo>
                  <a:pt x="26393" y="136698"/>
                  <a:pt x="26024" y="136691"/>
                  <a:pt x="25647" y="136678"/>
                </a:cubicBezTo>
                <a:cubicBezTo>
                  <a:pt x="25567" y="136624"/>
                  <a:pt x="25540" y="136597"/>
                  <a:pt x="25540" y="136544"/>
                </a:cubicBezTo>
                <a:close/>
                <a:moveTo>
                  <a:pt x="44843" y="136167"/>
                </a:moveTo>
                <a:cubicBezTo>
                  <a:pt x="44870" y="136275"/>
                  <a:pt x="44923" y="136409"/>
                  <a:pt x="44950" y="136517"/>
                </a:cubicBezTo>
                <a:cubicBezTo>
                  <a:pt x="44950" y="136517"/>
                  <a:pt x="44977" y="136544"/>
                  <a:pt x="44977" y="136544"/>
                </a:cubicBezTo>
                <a:cubicBezTo>
                  <a:pt x="44439" y="136705"/>
                  <a:pt x="43902" y="136866"/>
                  <a:pt x="43364" y="137001"/>
                </a:cubicBezTo>
                <a:cubicBezTo>
                  <a:pt x="41993" y="137323"/>
                  <a:pt x="40595" y="137565"/>
                  <a:pt x="39197" y="137726"/>
                </a:cubicBezTo>
                <a:cubicBezTo>
                  <a:pt x="37873" y="137880"/>
                  <a:pt x="36549" y="137956"/>
                  <a:pt x="35229" y="137956"/>
                </a:cubicBezTo>
                <a:cubicBezTo>
                  <a:pt x="33548" y="137956"/>
                  <a:pt x="31874" y="137833"/>
                  <a:pt x="30218" y="137592"/>
                </a:cubicBezTo>
                <a:lnTo>
                  <a:pt x="29357" y="137458"/>
                </a:lnTo>
                <a:cubicBezTo>
                  <a:pt x="31831" y="137296"/>
                  <a:pt x="34304" y="137054"/>
                  <a:pt x="36804" y="136839"/>
                </a:cubicBezTo>
                <a:lnTo>
                  <a:pt x="37638" y="136759"/>
                </a:lnTo>
                <a:cubicBezTo>
                  <a:pt x="37853" y="136759"/>
                  <a:pt x="38092" y="136771"/>
                  <a:pt x="38331" y="136771"/>
                </a:cubicBezTo>
                <a:cubicBezTo>
                  <a:pt x="38450" y="136771"/>
                  <a:pt x="38570" y="136768"/>
                  <a:pt x="38686" y="136759"/>
                </a:cubicBezTo>
                <a:cubicBezTo>
                  <a:pt x="38700" y="136772"/>
                  <a:pt x="38713" y="136779"/>
                  <a:pt x="38727" y="136779"/>
                </a:cubicBezTo>
                <a:cubicBezTo>
                  <a:pt x="38740" y="136779"/>
                  <a:pt x="38753" y="136772"/>
                  <a:pt x="38767" y="136759"/>
                </a:cubicBezTo>
                <a:cubicBezTo>
                  <a:pt x="39627" y="136759"/>
                  <a:pt x="40514" y="136705"/>
                  <a:pt x="41375" y="136624"/>
                </a:cubicBezTo>
                <a:lnTo>
                  <a:pt x="41536" y="136866"/>
                </a:lnTo>
                <a:cubicBezTo>
                  <a:pt x="41544" y="136883"/>
                  <a:pt x="41555" y="136889"/>
                  <a:pt x="41565" y="136889"/>
                </a:cubicBezTo>
                <a:cubicBezTo>
                  <a:pt x="41588" y="136889"/>
                  <a:pt x="41608" y="136858"/>
                  <a:pt x="41590" y="136839"/>
                </a:cubicBezTo>
                <a:lnTo>
                  <a:pt x="41482" y="136597"/>
                </a:lnTo>
                <a:lnTo>
                  <a:pt x="41832" y="136570"/>
                </a:lnTo>
                <a:cubicBezTo>
                  <a:pt x="41832" y="136584"/>
                  <a:pt x="41838" y="136591"/>
                  <a:pt x="41848" y="136591"/>
                </a:cubicBezTo>
                <a:cubicBezTo>
                  <a:pt x="41859" y="136591"/>
                  <a:pt x="41872" y="136584"/>
                  <a:pt x="41885" y="136570"/>
                </a:cubicBezTo>
                <a:cubicBezTo>
                  <a:pt x="42396" y="136490"/>
                  <a:pt x="42880" y="136409"/>
                  <a:pt x="43418" y="136302"/>
                </a:cubicBezTo>
                <a:lnTo>
                  <a:pt x="43472" y="136302"/>
                </a:lnTo>
                <a:cubicBezTo>
                  <a:pt x="43740" y="136302"/>
                  <a:pt x="43982" y="136275"/>
                  <a:pt x="44251" y="136221"/>
                </a:cubicBezTo>
                <a:cubicBezTo>
                  <a:pt x="44251" y="136302"/>
                  <a:pt x="44251" y="136355"/>
                  <a:pt x="44278" y="136436"/>
                </a:cubicBezTo>
                <a:cubicBezTo>
                  <a:pt x="44290" y="136520"/>
                  <a:pt x="44344" y="136555"/>
                  <a:pt x="44406" y="136555"/>
                </a:cubicBezTo>
                <a:cubicBezTo>
                  <a:pt x="44483" y="136555"/>
                  <a:pt x="44571" y="136499"/>
                  <a:pt x="44601" y="136409"/>
                </a:cubicBezTo>
                <a:lnTo>
                  <a:pt x="44628" y="136194"/>
                </a:lnTo>
                <a:lnTo>
                  <a:pt x="44843" y="136167"/>
                </a:lnTo>
                <a:close/>
                <a:moveTo>
                  <a:pt x="82558" y="1"/>
                </a:moveTo>
                <a:cubicBezTo>
                  <a:pt x="82518" y="1"/>
                  <a:pt x="82476" y="24"/>
                  <a:pt x="82453" y="81"/>
                </a:cubicBezTo>
                <a:cubicBezTo>
                  <a:pt x="81486" y="2688"/>
                  <a:pt x="80975" y="5431"/>
                  <a:pt x="80894" y="8226"/>
                </a:cubicBezTo>
                <a:cubicBezTo>
                  <a:pt x="80813" y="6587"/>
                  <a:pt x="80760" y="4974"/>
                  <a:pt x="80679" y="3334"/>
                </a:cubicBezTo>
                <a:cubicBezTo>
                  <a:pt x="80679" y="3253"/>
                  <a:pt x="80625" y="3213"/>
                  <a:pt x="80571" y="3213"/>
                </a:cubicBezTo>
                <a:cubicBezTo>
                  <a:pt x="80518" y="3213"/>
                  <a:pt x="80464" y="3253"/>
                  <a:pt x="80464" y="3334"/>
                </a:cubicBezTo>
                <a:cubicBezTo>
                  <a:pt x="80249" y="4678"/>
                  <a:pt x="80168" y="6049"/>
                  <a:pt x="80168" y="7420"/>
                </a:cubicBezTo>
                <a:cubicBezTo>
                  <a:pt x="79899" y="6506"/>
                  <a:pt x="79604" y="5619"/>
                  <a:pt x="79227" y="4758"/>
                </a:cubicBezTo>
                <a:cubicBezTo>
                  <a:pt x="79195" y="4704"/>
                  <a:pt x="79149" y="4681"/>
                  <a:pt x="79108" y="4681"/>
                </a:cubicBezTo>
                <a:cubicBezTo>
                  <a:pt x="79047" y="4681"/>
                  <a:pt x="78996" y="4732"/>
                  <a:pt x="79012" y="4812"/>
                </a:cubicBezTo>
                <a:lnTo>
                  <a:pt x="80061" y="11237"/>
                </a:lnTo>
                <a:lnTo>
                  <a:pt x="80168" y="11748"/>
                </a:lnTo>
                <a:cubicBezTo>
                  <a:pt x="80034" y="11237"/>
                  <a:pt x="79899" y="10727"/>
                  <a:pt x="79765" y="10270"/>
                </a:cubicBezTo>
                <a:cubicBezTo>
                  <a:pt x="79281" y="8442"/>
                  <a:pt x="78743" y="6640"/>
                  <a:pt x="78125" y="4893"/>
                </a:cubicBezTo>
                <a:cubicBezTo>
                  <a:pt x="78113" y="4846"/>
                  <a:pt x="78070" y="4824"/>
                  <a:pt x="78026" y="4824"/>
                </a:cubicBezTo>
                <a:cubicBezTo>
                  <a:pt x="77969" y="4824"/>
                  <a:pt x="77910" y="4859"/>
                  <a:pt x="77910" y="4920"/>
                </a:cubicBezTo>
                <a:cubicBezTo>
                  <a:pt x="77910" y="6264"/>
                  <a:pt x="78044" y="7608"/>
                  <a:pt x="78340" y="8925"/>
                </a:cubicBezTo>
                <a:cubicBezTo>
                  <a:pt x="77883" y="8119"/>
                  <a:pt x="77399" y="7339"/>
                  <a:pt x="76888" y="6587"/>
                </a:cubicBezTo>
                <a:cubicBezTo>
                  <a:pt x="76808" y="6345"/>
                  <a:pt x="76754" y="6103"/>
                  <a:pt x="76700" y="5834"/>
                </a:cubicBezTo>
                <a:cubicBezTo>
                  <a:pt x="76678" y="5789"/>
                  <a:pt x="76632" y="5767"/>
                  <a:pt x="76586" y="5767"/>
                </a:cubicBezTo>
                <a:cubicBezTo>
                  <a:pt x="76522" y="5767"/>
                  <a:pt x="76458" y="5809"/>
                  <a:pt x="76458" y="5888"/>
                </a:cubicBezTo>
                <a:cubicBezTo>
                  <a:pt x="76485" y="6049"/>
                  <a:pt x="76512" y="6183"/>
                  <a:pt x="76539" y="6345"/>
                </a:cubicBezTo>
                <a:cubicBezTo>
                  <a:pt x="76512" y="6371"/>
                  <a:pt x="76512" y="6398"/>
                  <a:pt x="76512" y="6425"/>
                </a:cubicBezTo>
                <a:cubicBezTo>
                  <a:pt x="76566" y="6613"/>
                  <a:pt x="76620" y="6775"/>
                  <a:pt x="76673" y="6963"/>
                </a:cubicBezTo>
                <a:cubicBezTo>
                  <a:pt x="77077" y="9006"/>
                  <a:pt x="77480" y="11049"/>
                  <a:pt x="77883" y="13092"/>
                </a:cubicBezTo>
                <a:cubicBezTo>
                  <a:pt x="77991" y="13684"/>
                  <a:pt x="78098" y="14275"/>
                  <a:pt x="78179" y="14894"/>
                </a:cubicBezTo>
                <a:lnTo>
                  <a:pt x="78125" y="14652"/>
                </a:lnTo>
                <a:lnTo>
                  <a:pt x="76431" y="7769"/>
                </a:lnTo>
                <a:cubicBezTo>
                  <a:pt x="76404" y="7716"/>
                  <a:pt x="76344" y="7682"/>
                  <a:pt x="76290" y="7682"/>
                </a:cubicBezTo>
                <a:cubicBezTo>
                  <a:pt x="76236" y="7682"/>
                  <a:pt x="76189" y="7716"/>
                  <a:pt x="76189" y="7796"/>
                </a:cubicBezTo>
                <a:cubicBezTo>
                  <a:pt x="76216" y="8173"/>
                  <a:pt x="76243" y="8549"/>
                  <a:pt x="76270" y="8925"/>
                </a:cubicBezTo>
                <a:cubicBezTo>
                  <a:pt x="76216" y="8684"/>
                  <a:pt x="76162" y="8442"/>
                  <a:pt x="76109" y="8200"/>
                </a:cubicBezTo>
                <a:cubicBezTo>
                  <a:pt x="76095" y="8132"/>
                  <a:pt x="76035" y="8099"/>
                  <a:pt x="75978" y="8099"/>
                </a:cubicBezTo>
                <a:cubicBezTo>
                  <a:pt x="75921" y="8099"/>
                  <a:pt x="75867" y="8132"/>
                  <a:pt x="75867" y="8200"/>
                </a:cubicBezTo>
                <a:cubicBezTo>
                  <a:pt x="75867" y="9275"/>
                  <a:pt x="75921" y="10323"/>
                  <a:pt x="76028" y="11372"/>
                </a:cubicBezTo>
                <a:cubicBezTo>
                  <a:pt x="75786" y="10458"/>
                  <a:pt x="75544" y="9517"/>
                  <a:pt x="75329" y="8576"/>
                </a:cubicBezTo>
                <a:cubicBezTo>
                  <a:pt x="75317" y="8506"/>
                  <a:pt x="75265" y="8477"/>
                  <a:pt x="75212" y="8477"/>
                </a:cubicBezTo>
                <a:cubicBezTo>
                  <a:pt x="75143" y="8477"/>
                  <a:pt x="75072" y="8527"/>
                  <a:pt x="75087" y="8603"/>
                </a:cubicBezTo>
                <a:cubicBezTo>
                  <a:pt x="75141" y="9087"/>
                  <a:pt x="75195" y="9544"/>
                  <a:pt x="75248" y="10028"/>
                </a:cubicBezTo>
                <a:cubicBezTo>
                  <a:pt x="75060" y="9463"/>
                  <a:pt x="74845" y="8899"/>
                  <a:pt x="74630" y="8334"/>
                </a:cubicBezTo>
                <a:cubicBezTo>
                  <a:pt x="74608" y="8300"/>
                  <a:pt x="74571" y="8285"/>
                  <a:pt x="74536" y="8285"/>
                </a:cubicBezTo>
                <a:cubicBezTo>
                  <a:pt x="74487" y="8285"/>
                  <a:pt x="74442" y="8314"/>
                  <a:pt x="74442" y="8361"/>
                </a:cubicBezTo>
                <a:cubicBezTo>
                  <a:pt x="74496" y="9893"/>
                  <a:pt x="74657" y="11426"/>
                  <a:pt x="74953" y="12904"/>
                </a:cubicBezTo>
                <a:cubicBezTo>
                  <a:pt x="74415" y="11910"/>
                  <a:pt x="73824" y="10942"/>
                  <a:pt x="73205" y="9974"/>
                </a:cubicBezTo>
                <a:cubicBezTo>
                  <a:pt x="73184" y="9942"/>
                  <a:pt x="73142" y="9927"/>
                  <a:pt x="73100" y="9927"/>
                </a:cubicBezTo>
                <a:cubicBezTo>
                  <a:pt x="73036" y="9927"/>
                  <a:pt x="72974" y="9963"/>
                  <a:pt x="72990" y="10028"/>
                </a:cubicBezTo>
                <a:cubicBezTo>
                  <a:pt x="73313" y="11264"/>
                  <a:pt x="73716" y="12474"/>
                  <a:pt x="74146" y="13657"/>
                </a:cubicBezTo>
                <a:cubicBezTo>
                  <a:pt x="74066" y="13926"/>
                  <a:pt x="74012" y="14168"/>
                  <a:pt x="73931" y="14437"/>
                </a:cubicBezTo>
                <a:cubicBezTo>
                  <a:pt x="73716" y="14195"/>
                  <a:pt x="73501" y="13926"/>
                  <a:pt x="73259" y="13711"/>
                </a:cubicBezTo>
                <a:cubicBezTo>
                  <a:pt x="73236" y="13677"/>
                  <a:pt x="73205" y="13662"/>
                  <a:pt x="73173" y="13662"/>
                </a:cubicBezTo>
                <a:cubicBezTo>
                  <a:pt x="73129" y="13662"/>
                  <a:pt x="73086" y="13691"/>
                  <a:pt x="73071" y="13738"/>
                </a:cubicBezTo>
                <a:cubicBezTo>
                  <a:pt x="72829" y="14679"/>
                  <a:pt x="72990" y="15646"/>
                  <a:pt x="73474" y="16480"/>
                </a:cubicBezTo>
                <a:cubicBezTo>
                  <a:pt x="73474" y="16534"/>
                  <a:pt x="73447" y="16561"/>
                  <a:pt x="73447" y="16614"/>
                </a:cubicBezTo>
                <a:cubicBezTo>
                  <a:pt x="73313" y="16426"/>
                  <a:pt x="73205" y="16238"/>
                  <a:pt x="73098" y="16050"/>
                </a:cubicBezTo>
                <a:cubicBezTo>
                  <a:pt x="73063" y="15988"/>
                  <a:pt x="73019" y="15964"/>
                  <a:pt x="72979" y="15964"/>
                </a:cubicBezTo>
                <a:cubicBezTo>
                  <a:pt x="72896" y="15964"/>
                  <a:pt x="72828" y="16067"/>
                  <a:pt x="72883" y="16157"/>
                </a:cubicBezTo>
                <a:cubicBezTo>
                  <a:pt x="73017" y="16453"/>
                  <a:pt x="73178" y="16722"/>
                  <a:pt x="73340" y="17018"/>
                </a:cubicBezTo>
                <a:cubicBezTo>
                  <a:pt x="73340" y="17044"/>
                  <a:pt x="73340" y="17044"/>
                  <a:pt x="73313" y="17071"/>
                </a:cubicBezTo>
                <a:cubicBezTo>
                  <a:pt x="73044" y="16749"/>
                  <a:pt x="72748" y="16399"/>
                  <a:pt x="72452" y="16077"/>
                </a:cubicBezTo>
                <a:lnTo>
                  <a:pt x="72910" y="11695"/>
                </a:lnTo>
                <a:cubicBezTo>
                  <a:pt x="72924" y="11564"/>
                  <a:pt x="72821" y="11488"/>
                  <a:pt x="72719" y="11488"/>
                </a:cubicBezTo>
                <a:cubicBezTo>
                  <a:pt x="72632" y="11488"/>
                  <a:pt x="72546" y="11544"/>
                  <a:pt x="72533" y="11668"/>
                </a:cubicBezTo>
                <a:cubicBezTo>
                  <a:pt x="72103" y="13092"/>
                  <a:pt x="71727" y="14544"/>
                  <a:pt x="71404" y="16023"/>
                </a:cubicBezTo>
                <a:cubicBezTo>
                  <a:pt x="71538" y="14302"/>
                  <a:pt x="71673" y="12582"/>
                  <a:pt x="71754" y="10834"/>
                </a:cubicBezTo>
                <a:cubicBezTo>
                  <a:pt x="71754" y="10754"/>
                  <a:pt x="71693" y="10713"/>
                  <a:pt x="71629" y="10713"/>
                </a:cubicBezTo>
                <a:cubicBezTo>
                  <a:pt x="71565" y="10713"/>
                  <a:pt x="71498" y="10754"/>
                  <a:pt x="71485" y="10834"/>
                </a:cubicBezTo>
                <a:cubicBezTo>
                  <a:pt x="71055" y="13146"/>
                  <a:pt x="70732" y="15458"/>
                  <a:pt x="70490" y="17797"/>
                </a:cubicBezTo>
                <a:cubicBezTo>
                  <a:pt x="70436" y="18120"/>
                  <a:pt x="70409" y="18496"/>
                  <a:pt x="70382" y="18846"/>
                </a:cubicBezTo>
                <a:cubicBezTo>
                  <a:pt x="70409" y="17985"/>
                  <a:pt x="70436" y="17125"/>
                  <a:pt x="70463" y="16292"/>
                </a:cubicBezTo>
                <a:cubicBezTo>
                  <a:pt x="70571" y="13872"/>
                  <a:pt x="70732" y="11453"/>
                  <a:pt x="70947" y="9060"/>
                </a:cubicBezTo>
                <a:cubicBezTo>
                  <a:pt x="70961" y="8959"/>
                  <a:pt x="70891" y="8905"/>
                  <a:pt x="70818" y="8905"/>
                </a:cubicBezTo>
                <a:cubicBezTo>
                  <a:pt x="70755" y="8905"/>
                  <a:pt x="70691" y="8946"/>
                  <a:pt x="70678" y="9033"/>
                </a:cubicBezTo>
                <a:cubicBezTo>
                  <a:pt x="70356" y="10646"/>
                  <a:pt x="70114" y="12286"/>
                  <a:pt x="69899" y="13926"/>
                </a:cubicBezTo>
                <a:cubicBezTo>
                  <a:pt x="69845" y="12044"/>
                  <a:pt x="69710" y="10162"/>
                  <a:pt x="69468" y="8280"/>
                </a:cubicBezTo>
                <a:cubicBezTo>
                  <a:pt x="69443" y="8203"/>
                  <a:pt x="69373" y="8162"/>
                  <a:pt x="69305" y="8162"/>
                </a:cubicBezTo>
                <a:cubicBezTo>
                  <a:pt x="69232" y="8162"/>
                  <a:pt x="69160" y="8209"/>
                  <a:pt x="69146" y="8307"/>
                </a:cubicBezTo>
                <a:cubicBezTo>
                  <a:pt x="69146" y="9651"/>
                  <a:pt x="69146" y="10996"/>
                  <a:pt x="69173" y="12340"/>
                </a:cubicBezTo>
                <a:cubicBezTo>
                  <a:pt x="69092" y="11829"/>
                  <a:pt x="69038" y="11318"/>
                  <a:pt x="68931" y="10780"/>
                </a:cubicBezTo>
                <a:cubicBezTo>
                  <a:pt x="68906" y="10706"/>
                  <a:pt x="68842" y="10672"/>
                  <a:pt x="68777" y="10672"/>
                </a:cubicBezTo>
                <a:cubicBezTo>
                  <a:pt x="68700" y="10672"/>
                  <a:pt x="68623" y="10720"/>
                  <a:pt x="68608" y="10807"/>
                </a:cubicBezTo>
                <a:cubicBezTo>
                  <a:pt x="68581" y="11668"/>
                  <a:pt x="68581" y="12501"/>
                  <a:pt x="68608" y="13334"/>
                </a:cubicBezTo>
                <a:cubicBezTo>
                  <a:pt x="68554" y="13254"/>
                  <a:pt x="68467" y="13213"/>
                  <a:pt x="68380" y="13213"/>
                </a:cubicBezTo>
                <a:cubicBezTo>
                  <a:pt x="68292" y="13213"/>
                  <a:pt x="68205" y="13254"/>
                  <a:pt x="68151" y="13334"/>
                </a:cubicBezTo>
                <a:cubicBezTo>
                  <a:pt x="68124" y="13227"/>
                  <a:pt x="68097" y="13092"/>
                  <a:pt x="68070" y="12958"/>
                </a:cubicBezTo>
                <a:cubicBezTo>
                  <a:pt x="68044" y="12851"/>
                  <a:pt x="67990" y="12770"/>
                  <a:pt x="67882" y="12743"/>
                </a:cubicBezTo>
                <a:cubicBezTo>
                  <a:pt x="67882" y="12420"/>
                  <a:pt x="67855" y="12125"/>
                  <a:pt x="67855" y="11802"/>
                </a:cubicBezTo>
                <a:lnTo>
                  <a:pt x="67828" y="5914"/>
                </a:lnTo>
                <a:cubicBezTo>
                  <a:pt x="67828" y="5702"/>
                  <a:pt x="67672" y="5594"/>
                  <a:pt x="67516" y="5594"/>
                </a:cubicBezTo>
                <a:cubicBezTo>
                  <a:pt x="67376" y="5594"/>
                  <a:pt x="67236" y="5682"/>
                  <a:pt x="67210" y="5861"/>
                </a:cubicBezTo>
                <a:cubicBezTo>
                  <a:pt x="67103" y="6882"/>
                  <a:pt x="67049" y="7850"/>
                  <a:pt x="67022" y="8845"/>
                </a:cubicBezTo>
                <a:cubicBezTo>
                  <a:pt x="66619" y="7151"/>
                  <a:pt x="66081" y="5457"/>
                  <a:pt x="65436" y="3844"/>
                </a:cubicBezTo>
                <a:cubicBezTo>
                  <a:pt x="65402" y="3800"/>
                  <a:pt x="65354" y="3778"/>
                  <a:pt x="65310" y="3778"/>
                </a:cubicBezTo>
                <a:cubicBezTo>
                  <a:pt x="65249" y="3778"/>
                  <a:pt x="65194" y="3820"/>
                  <a:pt x="65194" y="3898"/>
                </a:cubicBezTo>
                <a:cubicBezTo>
                  <a:pt x="65113" y="5646"/>
                  <a:pt x="65167" y="7393"/>
                  <a:pt x="65382" y="9114"/>
                </a:cubicBezTo>
                <a:lnTo>
                  <a:pt x="63850" y="3871"/>
                </a:lnTo>
                <a:cubicBezTo>
                  <a:pt x="63838" y="3790"/>
                  <a:pt x="63782" y="3754"/>
                  <a:pt x="63723" y="3754"/>
                </a:cubicBezTo>
                <a:cubicBezTo>
                  <a:pt x="63646" y="3754"/>
                  <a:pt x="63565" y="3818"/>
                  <a:pt x="63581" y="3925"/>
                </a:cubicBezTo>
                <a:lnTo>
                  <a:pt x="63608" y="4140"/>
                </a:lnTo>
                <a:cubicBezTo>
                  <a:pt x="63393" y="3522"/>
                  <a:pt x="63151" y="2930"/>
                  <a:pt x="62909" y="2339"/>
                </a:cubicBezTo>
                <a:cubicBezTo>
                  <a:pt x="62869" y="2279"/>
                  <a:pt x="62810" y="2252"/>
                  <a:pt x="62754" y="2252"/>
                </a:cubicBezTo>
                <a:cubicBezTo>
                  <a:pt x="62658" y="2252"/>
                  <a:pt x="62569" y="2328"/>
                  <a:pt x="62586" y="2446"/>
                </a:cubicBezTo>
                <a:cubicBezTo>
                  <a:pt x="63285" y="5135"/>
                  <a:pt x="64038" y="7796"/>
                  <a:pt x="64898" y="10458"/>
                </a:cubicBezTo>
                <a:cubicBezTo>
                  <a:pt x="64979" y="10780"/>
                  <a:pt x="65059" y="11103"/>
                  <a:pt x="65113" y="11426"/>
                </a:cubicBezTo>
                <a:cubicBezTo>
                  <a:pt x="63608" y="8307"/>
                  <a:pt x="61887" y="5296"/>
                  <a:pt x="60005" y="2420"/>
                </a:cubicBezTo>
                <a:cubicBezTo>
                  <a:pt x="59960" y="2348"/>
                  <a:pt x="59895" y="2318"/>
                  <a:pt x="59831" y="2318"/>
                </a:cubicBezTo>
                <a:cubicBezTo>
                  <a:pt x="59704" y="2318"/>
                  <a:pt x="59584" y="2437"/>
                  <a:pt x="59656" y="2581"/>
                </a:cubicBezTo>
                <a:lnTo>
                  <a:pt x="64893" y="12414"/>
                </a:lnTo>
                <a:lnTo>
                  <a:pt x="64893" y="12414"/>
                </a:lnTo>
                <a:cubicBezTo>
                  <a:pt x="64545" y="11986"/>
                  <a:pt x="64197" y="11585"/>
                  <a:pt x="63850" y="11184"/>
                </a:cubicBezTo>
                <a:lnTo>
                  <a:pt x="63769" y="11049"/>
                </a:lnTo>
                <a:cubicBezTo>
                  <a:pt x="63151" y="10055"/>
                  <a:pt x="62479" y="9060"/>
                  <a:pt x="61753" y="8119"/>
                </a:cubicBezTo>
                <a:cubicBezTo>
                  <a:pt x="60650" y="6345"/>
                  <a:pt x="59629" y="4543"/>
                  <a:pt x="58742" y="2662"/>
                </a:cubicBezTo>
                <a:cubicBezTo>
                  <a:pt x="58696" y="2569"/>
                  <a:pt x="58618" y="2531"/>
                  <a:pt x="58541" y="2531"/>
                </a:cubicBezTo>
                <a:cubicBezTo>
                  <a:pt x="58394" y="2531"/>
                  <a:pt x="58250" y="2673"/>
                  <a:pt x="58338" y="2850"/>
                </a:cubicBezTo>
                <a:cubicBezTo>
                  <a:pt x="58715" y="3710"/>
                  <a:pt x="59118" y="4570"/>
                  <a:pt x="59548" y="5404"/>
                </a:cubicBezTo>
                <a:cubicBezTo>
                  <a:pt x="58607" y="4328"/>
                  <a:pt x="57586" y="3307"/>
                  <a:pt x="56537" y="2312"/>
                </a:cubicBezTo>
                <a:cubicBezTo>
                  <a:pt x="56477" y="2260"/>
                  <a:pt x="56403" y="2237"/>
                  <a:pt x="56331" y="2237"/>
                </a:cubicBezTo>
                <a:cubicBezTo>
                  <a:pt x="56142" y="2237"/>
                  <a:pt x="55964" y="2394"/>
                  <a:pt x="56080" y="2608"/>
                </a:cubicBezTo>
                <a:cubicBezTo>
                  <a:pt x="56268" y="2903"/>
                  <a:pt x="56483" y="3226"/>
                  <a:pt x="56698" y="3522"/>
                </a:cubicBezTo>
                <a:lnTo>
                  <a:pt x="55919" y="2769"/>
                </a:lnTo>
                <a:cubicBezTo>
                  <a:pt x="55851" y="2707"/>
                  <a:pt x="55772" y="2681"/>
                  <a:pt x="55696" y="2681"/>
                </a:cubicBezTo>
                <a:cubicBezTo>
                  <a:pt x="55441" y="2681"/>
                  <a:pt x="55207" y="2972"/>
                  <a:pt x="55435" y="3199"/>
                </a:cubicBezTo>
                <a:cubicBezTo>
                  <a:pt x="55731" y="3495"/>
                  <a:pt x="56107" y="3898"/>
                  <a:pt x="56430" y="4248"/>
                </a:cubicBezTo>
                <a:cubicBezTo>
                  <a:pt x="55838" y="3791"/>
                  <a:pt x="55220" y="3360"/>
                  <a:pt x="54575" y="2930"/>
                </a:cubicBezTo>
                <a:cubicBezTo>
                  <a:pt x="54525" y="2905"/>
                  <a:pt x="54470" y="2893"/>
                  <a:pt x="54414" y="2893"/>
                </a:cubicBezTo>
                <a:cubicBezTo>
                  <a:pt x="54290" y="2893"/>
                  <a:pt x="54165" y="2953"/>
                  <a:pt x="54091" y="3065"/>
                </a:cubicBezTo>
                <a:cubicBezTo>
                  <a:pt x="53311" y="2527"/>
                  <a:pt x="52531" y="2043"/>
                  <a:pt x="51725" y="1559"/>
                </a:cubicBezTo>
                <a:cubicBezTo>
                  <a:pt x="51673" y="1528"/>
                  <a:pt x="51614" y="1514"/>
                  <a:pt x="51556" y="1514"/>
                </a:cubicBezTo>
                <a:cubicBezTo>
                  <a:pt x="51312" y="1514"/>
                  <a:pt x="51062" y="1756"/>
                  <a:pt x="51214" y="2016"/>
                </a:cubicBezTo>
                <a:cubicBezTo>
                  <a:pt x="51322" y="2178"/>
                  <a:pt x="51402" y="2312"/>
                  <a:pt x="51510" y="2473"/>
                </a:cubicBezTo>
                <a:cubicBezTo>
                  <a:pt x="50730" y="2070"/>
                  <a:pt x="49924" y="1694"/>
                  <a:pt x="49117" y="1344"/>
                </a:cubicBezTo>
                <a:cubicBezTo>
                  <a:pt x="49081" y="1331"/>
                  <a:pt x="49047" y="1325"/>
                  <a:pt x="49015" y="1325"/>
                </a:cubicBezTo>
                <a:cubicBezTo>
                  <a:pt x="48781" y="1325"/>
                  <a:pt x="48653" y="1639"/>
                  <a:pt x="48795" y="1828"/>
                </a:cubicBezTo>
                <a:cubicBezTo>
                  <a:pt x="48956" y="2043"/>
                  <a:pt x="49117" y="2204"/>
                  <a:pt x="49278" y="2393"/>
                </a:cubicBezTo>
                <a:lnTo>
                  <a:pt x="47773" y="1721"/>
                </a:lnTo>
                <a:cubicBezTo>
                  <a:pt x="47743" y="1706"/>
                  <a:pt x="47714" y="1699"/>
                  <a:pt x="47688" y="1699"/>
                </a:cubicBezTo>
                <a:cubicBezTo>
                  <a:pt x="47526" y="1699"/>
                  <a:pt x="47446" y="1951"/>
                  <a:pt x="47585" y="2043"/>
                </a:cubicBezTo>
                <a:cubicBezTo>
                  <a:pt x="48230" y="2473"/>
                  <a:pt x="48902" y="2877"/>
                  <a:pt x="49574" y="3199"/>
                </a:cubicBezTo>
                <a:cubicBezTo>
                  <a:pt x="48902" y="3065"/>
                  <a:pt x="48230" y="2984"/>
                  <a:pt x="47558" y="2957"/>
                </a:cubicBezTo>
                <a:cubicBezTo>
                  <a:pt x="46698" y="2769"/>
                  <a:pt x="45864" y="2581"/>
                  <a:pt x="45004" y="2366"/>
                </a:cubicBezTo>
                <a:cubicBezTo>
                  <a:pt x="44984" y="2360"/>
                  <a:pt x="44964" y="2357"/>
                  <a:pt x="44945" y="2357"/>
                </a:cubicBezTo>
                <a:cubicBezTo>
                  <a:pt x="44790" y="2357"/>
                  <a:pt x="44693" y="2542"/>
                  <a:pt x="44789" y="2662"/>
                </a:cubicBezTo>
                <a:cubicBezTo>
                  <a:pt x="44870" y="2769"/>
                  <a:pt x="44977" y="2877"/>
                  <a:pt x="45058" y="2957"/>
                </a:cubicBezTo>
                <a:cubicBezTo>
                  <a:pt x="44117" y="3387"/>
                  <a:pt x="43283" y="4059"/>
                  <a:pt x="42665" y="4893"/>
                </a:cubicBezTo>
                <a:cubicBezTo>
                  <a:pt x="42585" y="4972"/>
                  <a:pt x="42683" y="5067"/>
                  <a:pt x="42771" y="5067"/>
                </a:cubicBezTo>
                <a:cubicBezTo>
                  <a:pt x="42802" y="5067"/>
                  <a:pt x="42832" y="5055"/>
                  <a:pt x="42853" y="5027"/>
                </a:cubicBezTo>
                <a:cubicBezTo>
                  <a:pt x="43176" y="4597"/>
                  <a:pt x="43498" y="4221"/>
                  <a:pt x="43875" y="3871"/>
                </a:cubicBezTo>
                <a:cubicBezTo>
                  <a:pt x="43902" y="3979"/>
                  <a:pt x="43982" y="4033"/>
                  <a:pt x="44090" y="4033"/>
                </a:cubicBezTo>
                <a:cubicBezTo>
                  <a:pt x="44466" y="3979"/>
                  <a:pt x="44870" y="3952"/>
                  <a:pt x="45246" y="3925"/>
                </a:cubicBezTo>
                <a:lnTo>
                  <a:pt x="45246" y="3925"/>
                </a:lnTo>
                <a:cubicBezTo>
                  <a:pt x="45085" y="4113"/>
                  <a:pt x="44870" y="4275"/>
                  <a:pt x="44654" y="4436"/>
                </a:cubicBezTo>
                <a:cubicBezTo>
                  <a:pt x="44278" y="4678"/>
                  <a:pt x="43929" y="4920"/>
                  <a:pt x="43579" y="5189"/>
                </a:cubicBezTo>
                <a:cubicBezTo>
                  <a:pt x="43461" y="5283"/>
                  <a:pt x="43551" y="5440"/>
                  <a:pt x="43665" y="5440"/>
                </a:cubicBezTo>
                <a:cubicBezTo>
                  <a:pt x="43681" y="5440"/>
                  <a:pt x="43697" y="5437"/>
                  <a:pt x="43713" y="5431"/>
                </a:cubicBezTo>
                <a:cubicBezTo>
                  <a:pt x="44305" y="5215"/>
                  <a:pt x="44843" y="4839"/>
                  <a:pt x="45219" y="4355"/>
                </a:cubicBezTo>
                <a:cubicBezTo>
                  <a:pt x="45515" y="4221"/>
                  <a:pt x="45864" y="4059"/>
                  <a:pt x="46160" y="3952"/>
                </a:cubicBezTo>
                <a:cubicBezTo>
                  <a:pt x="46429" y="4113"/>
                  <a:pt x="46698" y="4248"/>
                  <a:pt x="46966" y="4382"/>
                </a:cubicBezTo>
                <a:cubicBezTo>
                  <a:pt x="46725" y="4517"/>
                  <a:pt x="46429" y="4678"/>
                  <a:pt x="46160" y="4812"/>
                </a:cubicBezTo>
                <a:lnTo>
                  <a:pt x="43633" y="5673"/>
                </a:lnTo>
                <a:cubicBezTo>
                  <a:pt x="43480" y="5723"/>
                  <a:pt x="43569" y="5943"/>
                  <a:pt x="43693" y="5943"/>
                </a:cubicBezTo>
                <a:cubicBezTo>
                  <a:pt x="43700" y="5943"/>
                  <a:pt x="43706" y="5943"/>
                  <a:pt x="43713" y="5941"/>
                </a:cubicBezTo>
                <a:cubicBezTo>
                  <a:pt x="44305" y="5834"/>
                  <a:pt x="44896" y="5673"/>
                  <a:pt x="45434" y="5457"/>
                </a:cubicBezTo>
                <a:cubicBezTo>
                  <a:pt x="45581" y="5415"/>
                  <a:pt x="45745" y="5373"/>
                  <a:pt x="45899" y="5318"/>
                </a:cubicBezTo>
                <a:lnTo>
                  <a:pt x="45899" y="5318"/>
                </a:lnTo>
                <a:cubicBezTo>
                  <a:pt x="45111" y="5627"/>
                  <a:pt x="44346" y="5963"/>
                  <a:pt x="43606" y="6371"/>
                </a:cubicBezTo>
                <a:cubicBezTo>
                  <a:pt x="43467" y="6441"/>
                  <a:pt x="43547" y="6630"/>
                  <a:pt x="43675" y="6630"/>
                </a:cubicBezTo>
                <a:cubicBezTo>
                  <a:pt x="43696" y="6630"/>
                  <a:pt x="43718" y="6625"/>
                  <a:pt x="43740" y="6613"/>
                </a:cubicBezTo>
                <a:cubicBezTo>
                  <a:pt x="44762" y="6210"/>
                  <a:pt x="45757" y="5780"/>
                  <a:pt x="46751" y="5296"/>
                </a:cubicBezTo>
                <a:lnTo>
                  <a:pt x="46966" y="5242"/>
                </a:lnTo>
                <a:cubicBezTo>
                  <a:pt x="47423" y="5081"/>
                  <a:pt x="47961" y="4920"/>
                  <a:pt x="48526" y="4785"/>
                </a:cubicBezTo>
                <a:cubicBezTo>
                  <a:pt x="48735" y="4810"/>
                  <a:pt x="48948" y="4822"/>
                  <a:pt x="49161" y="4822"/>
                </a:cubicBezTo>
                <a:cubicBezTo>
                  <a:pt x="49658" y="4822"/>
                  <a:pt x="50160" y="4756"/>
                  <a:pt x="50650" y="4624"/>
                </a:cubicBezTo>
                <a:cubicBezTo>
                  <a:pt x="50703" y="4597"/>
                  <a:pt x="50784" y="4543"/>
                  <a:pt x="50784" y="4463"/>
                </a:cubicBezTo>
                <a:cubicBezTo>
                  <a:pt x="51053" y="4463"/>
                  <a:pt x="51322" y="4463"/>
                  <a:pt x="51591" y="4517"/>
                </a:cubicBezTo>
                <a:cubicBezTo>
                  <a:pt x="51806" y="4543"/>
                  <a:pt x="51940" y="4543"/>
                  <a:pt x="52021" y="4543"/>
                </a:cubicBezTo>
                <a:cubicBezTo>
                  <a:pt x="52048" y="4570"/>
                  <a:pt x="52074" y="4597"/>
                  <a:pt x="52101" y="4597"/>
                </a:cubicBezTo>
                <a:cubicBezTo>
                  <a:pt x="51967" y="4651"/>
                  <a:pt x="51832" y="4732"/>
                  <a:pt x="51698" y="4812"/>
                </a:cubicBezTo>
                <a:cubicBezTo>
                  <a:pt x="51080" y="5323"/>
                  <a:pt x="49789" y="5646"/>
                  <a:pt x="49063" y="5888"/>
                </a:cubicBezTo>
                <a:cubicBezTo>
                  <a:pt x="48848" y="5941"/>
                  <a:pt x="47450" y="6183"/>
                  <a:pt x="46375" y="6452"/>
                </a:cubicBezTo>
                <a:lnTo>
                  <a:pt x="44520" y="6613"/>
                </a:lnTo>
                <a:cubicBezTo>
                  <a:pt x="44359" y="6613"/>
                  <a:pt x="44386" y="6909"/>
                  <a:pt x="44520" y="6909"/>
                </a:cubicBezTo>
                <a:cubicBezTo>
                  <a:pt x="45300" y="6855"/>
                  <a:pt x="46106" y="6775"/>
                  <a:pt x="46886" y="6640"/>
                </a:cubicBezTo>
                <a:lnTo>
                  <a:pt x="49520" y="6398"/>
                </a:lnTo>
                <a:cubicBezTo>
                  <a:pt x="50354" y="6371"/>
                  <a:pt x="51160" y="6291"/>
                  <a:pt x="51994" y="6156"/>
                </a:cubicBezTo>
                <a:lnTo>
                  <a:pt x="51994" y="6156"/>
                </a:lnTo>
                <a:lnTo>
                  <a:pt x="51698" y="6237"/>
                </a:lnTo>
                <a:lnTo>
                  <a:pt x="51537" y="6264"/>
                </a:lnTo>
                <a:lnTo>
                  <a:pt x="45219" y="7554"/>
                </a:lnTo>
                <a:cubicBezTo>
                  <a:pt x="45058" y="7608"/>
                  <a:pt x="45111" y="7823"/>
                  <a:pt x="45273" y="7823"/>
                </a:cubicBezTo>
                <a:cubicBezTo>
                  <a:pt x="47155" y="7581"/>
                  <a:pt x="49037" y="7205"/>
                  <a:pt x="50892" y="6721"/>
                </a:cubicBezTo>
                <a:cubicBezTo>
                  <a:pt x="51133" y="6667"/>
                  <a:pt x="51402" y="6613"/>
                  <a:pt x="51644" y="6560"/>
                </a:cubicBezTo>
                <a:lnTo>
                  <a:pt x="51644" y="6560"/>
                </a:lnTo>
                <a:cubicBezTo>
                  <a:pt x="51375" y="6748"/>
                  <a:pt x="51080" y="6936"/>
                  <a:pt x="50811" y="7124"/>
                </a:cubicBezTo>
                <a:lnTo>
                  <a:pt x="50596" y="7205"/>
                </a:lnTo>
                <a:cubicBezTo>
                  <a:pt x="48875" y="7850"/>
                  <a:pt x="47101" y="8415"/>
                  <a:pt x="45327" y="8899"/>
                </a:cubicBezTo>
                <a:cubicBezTo>
                  <a:pt x="45175" y="8924"/>
                  <a:pt x="45213" y="9116"/>
                  <a:pt x="45331" y="9116"/>
                </a:cubicBezTo>
                <a:cubicBezTo>
                  <a:pt x="45338" y="9116"/>
                  <a:pt x="45346" y="9115"/>
                  <a:pt x="45353" y="9114"/>
                </a:cubicBezTo>
                <a:cubicBezTo>
                  <a:pt x="46590" y="9006"/>
                  <a:pt x="47773" y="8791"/>
                  <a:pt x="48956" y="8442"/>
                </a:cubicBezTo>
                <a:lnTo>
                  <a:pt x="48956" y="8442"/>
                </a:lnTo>
                <a:cubicBezTo>
                  <a:pt x="47881" y="9275"/>
                  <a:pt x="46832" y="10162"/>
                  <a:pt x="45864" y="11076"/>
                </a:cubicBezTo>
                <a:cubicBezTo>
                  <a:pt x="45796" y="11144"/>
                  <a:pt x="45843" y="11250"/>
                  <a:pt x="45923" y="11250"/>
                </a:cubicBezTo>
                <a:cubicBezTo>
                  <a:pt x="45938" y="11250"/>
                  <a:pt x="45955" y="11246"/>
                  <a:pt x="45972" y="11237"/>
                </a:cubicBezTo>
                <a:lnTo>
                  <a:pt x="46267" y="11103"/>
                </a:lnTo>
                <a:cubicBezTo>
                  <a:pt x="46267" y="11142"/>
                  <a:pt x="46296" y="11167"/>
                  <a:pt x="46333" y="11167"/>
                </a:cubicBezTo>
                <a:cubicBezTo>
                  <a:pt x="46346" y="11167"/>
                  <a:pt x="46361" y="11164"/>
                  <a:pt x="46375" y="11157"/>
                </a:cubicBezTo>
                <a:cubicBezTo>
                  <a:pt x="47692" y="10780"/>
                  <a:pt x="48983" y="10297"/>
                  <a:pt x="50219" y="9678"/>
                </a:cubicBezTo>
                <a:cubicBezTo>
                  <a:pt x="50595" y="9742"/>
                  <a:pt x="50974" y="9773"/>
                  <a:pt x="51351" y="9773"/>
                </a:cubicBezTo>
                <a:cubicBezTo>
                  <a:pt x="52727" y="9773"/>
                  <a:pt x="54086" y="9357"/>
                  <a:pt x="55247" y="8576"/>
                </a:cubicBezTo>
                <a:lnTo>
                  <a:pt x="57317" y="8334"/>
                </a:lnTo>
                <a:cubicBezTo>
                  <a:pt x="57344" y="8334"/>
                  <a:pt x="57639" y="8334"/>
                  <a:pt x="57989" y="8280"/>
                </a:cubicBezTo>
                <a:lnTo>
                  <a:pt x="58016" y="8280"/>
                </a:lnTo>
                <a:cubicBezTo>
                  <a:pt x="57337" y="8532"/>
                  <a:pt x="56353" y="8877"/>
                  <a:pt x="56382" y="8877"/>
                </a:cubicBezTo>
                <a:cubicBezTo>
                  <a:pt x="56384" y="8877"/>
                  <a:pt x="56390" y="8875"/>
                  <a:pt x="56403" y="8872"/>
                </a:cubicBezTo>
                <a:lnTo>
                  <a:pt x="56403" y="8872"/>
                </a:lnTo>
                <a:cubicBezTo>
                  <a:pt x="54279" y="9517"/>
                  <a:pt x="52101" y="9920"/>
                  <a:pt x="49924" y="10081"/>
                </a:cubicBezTo>
                <a:cubicBezTo>
                  <a:pt x="49762" y="10081"/>
                  <a:pt x="49789" y="10350"/>
                  <a:pt x="49924" y="10350"/>
                </a:cubicBezTo>
                <a:lnTo>
                  <a:pt x="54897" y="10135"/>
                </a:lnTo>
                <a:lnTo>
                  <a:pt x="57209" y="10055"/>
                </a:lnTo>
                <a:lnTo>
                  <a:pt x="58553" y="10001"/>
                </a:lnTo>
                <a:cubicBezTo>
                  <a:pt x="58798" y="9935"/>
                  <a:pt x="58974" y="9902"/>
                  <a:pt x="59080" y="9902"/>
                </a:cubicBezTo>
                <a:cubicBezTo>
                  <a:pt x="59277" y="9902"/>
                  <a:pt x="59236" y="10016"/>
                  <a:pt x="58957" y="10243"/>
                </a:cubicBezTo>
                <a:cubicBezTo>
                  <a:pt x="58553" y="10700"/>
                  <a:pt x="57801" y="10969"/>
                  <a:pt x="57021" y="11103"/>
                </a:cubicBezTo>
                <a:cubicBezTo>
                  <a:pt x="55220" y="11022"/>
                  <a:pt x="53446" y="10834"/>
                  <a:pt x="51671" y="10565"/>
                </a:cubicBezTo>
                <a:cubicBezTo>
                  <a:pt x="51564" y="10565"/>
                  <a:pt x="51510" y="10700"/>
                  <a:pt x="51591" y="10780"/>
                </a:cubicBezTo>
                <a:lnTo>
                  <a:pt x="51322" y="10754"/>
                </a:lnTo>
                <a:cubicBezTo>
                  <a:pt x="51307" y="10748"/>
                  <a:pt x="51293" y="10745"/>
                  <a:pt x="51280" y="10745"/>
                </a:cubicBezTo>
                <a:cubicBezTo>
                  <a:pt x="51172" y="10745"/>
                  <a:pt x="51121" y="10921"/>
                  <a:pt x="51241" y="10969"/>
                </a:cubicBezTo>
                <a:cubicBezTo>
                  <a:pt x="52935" y="11533"/>
                  <a:pt x="54628" y="11990"/>
                  <a:pt x="56376" y="12313"/>
                </a:cubicBezTo>
                <a:lnTo>
                  <a:pt x="52451" y="12098"/>
                </a:lnTo>
                <a:cubicBezTo>
                  <a:pt x="52443" y="12096"/>
                  <a:pt x="52435" y="12095"/>
                  <a:pt x="52428" y="12095"/>
                </a:cubicBezTo>
                <a:cubicBezTo>
                  <a:pt x="52311" y="12095"/>
                  <a:pt x="52272" y="12288"/>
                  <a:pt x="52424" y="12313"/>
                </a:cubicBezTo>
                <a:cubicBezTo>
                  <a:pt x="53472" y="12609"/>
                  <a:pt x="54548" y="12877"/>
                  <a:pt x="55623" y="13092"/>
                </a:cubicBezTo>
                <a:cubicBezTo>
                  <a:pt x="55091" y="13059"/>
                  <a:pt x="54560" y="13036"/>
                  <a:pt x="54028" y="13036"/>
                </a:cubicBezTo>
                <a:cubicBezTo>
                  <a:pt x="53699" y="13036"/>
                  <a:pt x="53371" y="13045"/>
                  <a:pt x="53042" y="13066"/>
                </a:cubicBezTo>
                <a:cubicBezTo>
                  <a:pt x="52908" y="13066"/>
                  <a:pt x="52854" y="13254"/>
                  <a:pt x="52988" y="13281"/>
                </a:cubicBezTo>
                <a:cubicBezTo>
                  <a:pt x="53607" y="13469"/>
                  <a:pt x="54252" y="13630"/>
                  <a:pt x="54870" y="13765"/>
                </a:cubicBezTo>
                <a:lnTo>
                  <a:pt x="55516" y="14087"/>
                </a:lnTo>
                <a:cubicBezTo>
                  <a:pt x="55381" y="14195"/>
                  <a:pt x="55381" y="14410"/>
                  <a:pt x="55542" y="14490"/>
                </a:cubicBezTo>
                <a:lnTo>
                  <a:pt x="55623" y="14544"/>
                </a:lnTo>
                <a:lnTo>
                  <a:pt x="56322" y="14867"/>
                </a:lnTo>
                <a:cubicBezTo>
                  <a:pt x="56215" y="15001"/>
                  <a:pt x="56241" y="15189"/>
                  <a:pt x="56376" y="15270"/>
                </a:cubicBezTo>
                <a:cubicBezTo>
                  <a:pt x="58016" y="16157"/>
                  <a:pt x="59736" y="16883"/>
                  <a:pt x="61511" y="17421"/>
                </a:cubicBezTo>
                <a:cubicBezTo>
                  <a:pt x="62156" y="17690"/>
                  <a:pt x="62801" y="17932"/>
                  <a:pt x="63446" y="18174"/>
                </a:cubicBezTo>
                <a:lnTo>
                  <a:pt x="63339" y="18147"/>
                </a:lnTo>
                <a:lnTo>
                  <a:pt x="57290" y="15942"/>
                </a:lnTo>
                <a:cubicBezTo>
                  <a:pt x="57258" y="15932"/>
                  <a:pt x="57228" y="15927"/>
                  <a:pt x="57200" y="15927"/>
                </a:cubicBezTo>
                <a:cubicBezTo>
                  <a:pt x="56945" y="15927"/>
                  <a:pt x="56862" y="16332"/>
                  <a:pt x="57129" y="16453"/>
                </a:cubicBezTo>
                <a:lnTo>
                  <a:pt x="57720" y="16695"/>
                </a:lnTo>
                <a:lnTo>
                  <a:pt x="57639" y="16668"/>
                </a:lnTo>
                <a:cubicBezTo>
                  <a:pt x="57608" y="16657"/>
                  <a:pt x="57577" y="16653"/>
                  <a:pt x="57549" y="16653"/>
                </a:cubicBezTo>
                <a:cubicBezTo>
                  <a:pt x="57289" y="16653"/>
                  <a:pt x="57185" y="17058"/>
                  <a:pt x="57451" y="17179"/>
                </a:cubicBezTo>
                <a:cubicBezTo>
                  <a:pt x="59736" y="18147"/>
                  <a:pt x="62075" y="18953"/>
                  <a:pt x="64468" y="19598"/>
                </a:cubicBezTo>
                <a:lnTo>
                  <a:pt x="59951" y="18846"/>
                </a:lnTo>
                <a:cubicBezTo>
                  <a:pt x="59936" y="18842"/>
                  <a:pt x="59922" y="18840"/>
                  <a:pt x="59908" y="18840"/>
                </a:cubicBezTo>
                <a:cubicBezTo>
                  <a:pt x="59730" y="18840"/>
                  <a:pt x="59698" y="19145"/>
                  <a:pt x="59898" y="19195"/>
                </a:cubicBezTo>
                <a:cubicBezTo>
                  <a:pt x="61591" y="19733"/>
                  <a:pt x="63312" y="20190"/>
                  <a:pt x="65086" y="20512"/>
                </a:cubicBezTo>
                <a:lnTo>
                  <a:pt x="64307" y="20512"/>
                </a:lnTo>
                <a:cubicBezTo>
                  <a:pt x="62747" y="19975"/>
                  <a:pt x="61107" y="19598"/>
                  <a:pt x="59441" y="19464"/>
                </a:cubicBezTo>
                <a:lnTo>
                  <a:pt x="59091" y="19303"/>
                </a:lnTo>
                <a:cubicBezTo>
                  <a:pt x="59080" y="19299"/>
                  <a:pt x="59070" y="19297"/>
                  <a:pt x="59060" y="19297"/>
                </a:cubicBezTo>
                <a:cubicBezTo>
                  <a:pt x="58998" y="19297"/>
                  <a:pt x="58960" y="19367"/>
                  <a:pt x="58984" y="19437"/>
                </a:cubicBezTo>
                <a:cubicBezTo>
                  <a:pt x="58849" y="19437"/>
                  <a:pt x="58822" y="19598"/>
                  <a:pt x="58930" y="19652"/>
                </a:cubicBezTo>
                <a:cubicBezTo>
                  <a:pt x="59279" y="19787"/>
                  <a:pt x="59602" y="19894"/>
                  <a:pt x="59925" y="20002"/>
                </a:cubicBezTo>
                <a:cubicBezTo>
                  <a:pt x="60086" y="20082"/>
                  <a:pt x="60247" y="20190"/>
                  <a:pt x="60435" y="20270"/>
                </a:cubicBezTo>
                <a:cubicBezTo>
                  <a:pt x="60382" y="20324"/>
                  <a:pt x="60382" y="20432"/>
                  <a:pt x="60435" y="20486"/>
                </a:cubicBezTo>
                <a:cubicBezTo>
                  <a:pt x="62075" y="21453"/>
                  <a:pt x="63769" y="22314"/>
                  <a:pt x="65543" y="23040"/>
                </a:cubicBezTo>
                <a:cubicBezTo>
                  <a:pt x="66189" y="23362"/>
                  <a:pt x="66834" y="23739"/>
                  <a:pt x="67506" y="24088"/>
                </a:cubicBezTo>
                <a:cubicBezTo>
                  <a:pt x="68151" y="24464"/>
                  <a:pt x="68769" y="24814"/>
                  <a:pt x="69415" y="25190"/>
                </a:cubicBezTo>
                <a:cubicBezTo>
                  <a:pt x="69412" y="25189"/>
                  <a:pt x="69411" y="25188"/>
                  <a:pt x="69410" y="25188"/>
                </a:cubicBezTo>
                <a:lnTo>
                  <a:pt x="69410" y="25188"/>
                </a:lnTo>
                <a:cubicBezTo>
                  <a:pt x="69401" y="25188"/>
                  <a:pt x="69807" y="25442"/>
                  <a:pt x="70140" y="25647"/>
                </a:cubicBezTo>
                <a:cubicBezTo>
                  <a:pt x="69872" y="25567"/>
                  <a:pt x="69549" y="25486"/>
                  <a:pt x="69468" y="25459"/>
                </a:cubicBezTo>
                <a:cubicBezTo>
                  <a:pt x="68554" y="25190"/>
                  <a:pt x="67640" y="24895"/>
                  <a:pt x="66780" y="24545"/>
                </a:cubicBezTo>
                <a:lnTo>
                  <a:pt x="60167" y="20969"/>
                </a:lnTo>
                <a:cubicBezTo>
                  <a:pt x="60136" y="20952"/>
                  <a:pt x="60106" y="20945"/>
                  <a:pt x="60079" y="20945"/>
                </a:cubicBezTo>
                <a:cubicBezTo>
                  <a:pt x="59935" y="20945"/>
                  <a:pt x="59843" y="21148"/>
                  <a:pt x="59978" y="21238"/>
                </a:cubicBezTo>
                <a:cubicBezTo>
                  <a:pt x="61914" y="22556"/>
                  <a:pt x="63984" y="23685"/>
                  <a:pt x="66162" y="24599"/>
                </a:cubicBezTo>
                <a:lnTo>
                  <a:pt x="66914" y="25002"/>
                </a:lnTo>
                <a:lnTo>
                  <a:pt x="66914" y="25002"/>
                </a:lnTo>
                <a:lnTo>
                  <a:pt x="62022" y="22690"/>
                </a:lnTo>
                <a:cubicBezTo>
                  <a:pt x="62001" y="22681"/>
                  <a:pt x="61981" y="22677"/>
                  <a:pt x="61962" y="22677"/>
                </a:cubicBezTo>
                <a:cubicBezTo>
                  <a:pt x="61807" y="22677"/>
                  <a:pt x="61717" y="22941"/>
                  <a:pt x="61860" y="23013"/>
                </a:cubicBezTo>
                <a:lnTo>
                  <a:pt x="65570" y="24868"/>
                </a:lnTo>
                <a:cubicBezTo>
                  <a:pt x="63688" y="24169"/>
                  <a:pt x="61753" y="23550"/>
                  <a:pt x="59817" y="23066"/>
                </a:cubicBezTo>
                <a:cubicBezTo>
                  <a:pt x="59799" y="23061"/>
                  <a:pt x="59781" y="23059"/>
                  <a:pt x="59764" y="23059"/>
                </a:cubicBezTo>
                <a:cubicBezTo>
                  <a:pt x="59610" y="23059"/>
                  <a:pt x="59537" y="23265"/>
                  <a:pt x="59683" y="23362"/>
                </a:cubicBezTo>
                <a:lnTo>
                  <a:pt x="59145" y="23174"/>
                </a:lnTo>
                <a:cubicBezTo>
                  <a:pt x="59129" y="23170"/>
                  <a:pt x="59113" y="23168"/>
                  <a:pt x="59098" y="23168"/>
                </a:cubicBezTo>
                <a:cubicBezTo>
                  <a:pt x="58915" y="23168"/>
                  <a:pt x="58839" y="23449"/>
                  <a:pt x="59037" y="23523"/>
                </a:cubicBezTo>
                <a:lnTo>
                  <a:pt x="66619" y="26884"/>
                </a:lnTo>
                <a:cubicBezTo>
                  <a:pt x="66027" y="26696"/>
                  <a:pt x="65409" y="26534"/>
                  <a:pt x="64791" y="26373"/>
                </a:cubicBezTo>
                <a:lnTo>
                  <a:pt x="59871" y="24599"/>
                </a:lnTo>
                <a:cubicBezTo>
                  <a:pt x="59853" y="24594"/>
                  <a:pt x="59836" y="24592"/>
                  <a:pt x="59821" y="24592"/>
                </a:cubicBezTo>
                <a:cubicBezTo>
                  <a:pt x="59644" y="24592"/>
                  <a:pt x="59591" y="24850"/>
                  <a:pt x="59763" y="24948"/>
                </a:cubicBezTo>
                <a:cubicBezTo>
                  <a:pt x="60785" y="25378"/>
                  <a:pt x="61780" y="25782"/>
                  <a:pt x="62801" y="26185"/>
                </a:cubicBezTo>
                <a:cubicBezTo>
                  <a:pt x="62022" y="26051"/>
                  <a:pt x="61242" y="25916"/>
                  <a:pt x="60462" y="25809"/>
                </a:cubicBezTo>
                <a:cubicBezTo>
                  <a:pt x="60454" y="25808"/>
                  <a:pt x="60447" y="25807"/>
                  <a:pt x="60439" y="25807"/>
                </a:cubicBezTo>
                <a:cubicBezTo>
                  <a:pt x="60247" y="25807"/>
                  <a:pt x="60255" y="26132"/>
                  <a:pt x="60462" y="26158"/>
                </a:cubicBezTo>
                <a:cubicBezTo>
                  <a:pt x="61672" y="26373"/>
                  <a:pt x="62909" y="26615"/>
                  <a:pt x="64145" y="26884"/>
                </a:cubicBezTo>
                <a:cubicBezTo>
                  <a:pt x="65033" y="27341"/>
                  <a:pt x="65947" y="27825"/>
                  <a:pt x="66861" y="28282"/>
                </a:cubicBezTo>
                <a:cubicBezTo>
                  <a:pt x="66780" y="28443"/>
                  <a:pt x="66834" y="28658"/>
                  <a:pt x="66995" y="28766"/>
                </a:cubicBezTo>
                <a:cubicBezTo>
                  <a:pt x="67398" y="29169"/>
                  <a:pt x="67828" y="29545"/>
                  <a:pt x="68259" y="29895"/>
                </a:cubicBezTo>
                <a:lnTo>
                  <a:pt x="68124" y="29841"/>
                </a:lnTo>
                <a:cubicBezTo>
                  <a:pt x="66995" y="28900"/>
                  <a:pt x="65812" y="28013"/>
                  <a:pt x="64602" y="27180"/>
                </a:cubicBezTo>
                <a:cubicBezTo>
                  <a:pt x="64583" y="27170"/>
                  <a:pt x="64563" y="27166"/>
                  <a:pt x="64543" y="27166"/>
                </a:cubicBezTo>
                <a:cubicBezTo>
                  <a:pt x="64452" y="27166"/>
                  <a:pt x="64370" y="27258"/>
                  <a:pt x="64414" y="27368"/>
                </a:cubicBezTo>
                <a:cubicBezTo>
                  <a:pt x="64737" y="27986"/>
                  <a:pt x="65140" y="28605"/>
                  <a:pt x="65597" y="29169"/>
                </a:cubicBezTo>
                <a:cubicBezTo>
                  <a:pt x="65006" y="28927"/>
                  <a:pt x="64441" y="28685"/>
                  <a:pt x="63850" y="28443"/>
                </a:cubicBezTo>
                <a:cubicBezTo>
                  <a:pt x="63581" y="28282"/>
                  <a:pt x="63312" y="28147"/>
                  <a:pt x="63043" y="27986"/>
                </a:cubicBezTo>
                <a:lnTo>
                  <a:pt x="63366" y="27690"/>
                </a:lnTo>
                <a:cubicBezTo>
                  <a:pt x="63439" y="27592"/>
                  <a:pt x="63379" y="27472"/>
                  <a:pt x="63265" y="27472"/>
                </a:cubicBezTo>
                <a:cubicBezTo>
                  <a:pt x="63254" y="27472"/>
                  <a:pt x="63243" y="27473"/>
                  <a:pt x="63231" y="27475"/>
                </a:cubicBezTo>
                <a:lnTo>
                  <a:pt x="62613" y="27771"/>
                </a:lnTo>
                <a:cubicBezTo>
                  <a:pt x="61887" y="27395"/>
                  <a:pt x="61161" y="27018"/>
                  <a:pt x="60408" y="26669"/>
                </a:cubicBezTo>
                <a:cubicBezTo>
                  <a:pt x="60390" y="26661"/>
                  <a:pt x="60372" y="26658"/>
                  <a:pt x="60355" y="26658"/>
                </a:cubicBezTo>
                <a:cubicBezTo>
                  <a:pt x="60247" y="26658"/>
                  <a:pt x="60174" y="26788"/>
                  <a:pt x="60220" y="26857"/>
                </a:cubicBezTo>
                <a:cubicBezTo>
                  <a:pt x="60301" y="27018"/>
                  <a:pt x="60408" y="27153"/>
                  <a:pt x="60489" y="27287"/>
                </a:cubicBezTo>
                <a:cubicBezTo>
                  <a:pt x="59468" y="26991"/>
                  <a:pt x="58419" y="26723"/>
                  <a:pt x="57371" y="26508"/>
                </a:cubicBezTo>
                <a:lnTo>
                  <a:pt x="55704" y="25835"/>
                </a:lnTo>
                <a:cubicBezTo>
                  <a:pt x="55686" y="25830"/>
                  <a:pt x="55669" y="25827"/>
                  <a:pt x="55653" y="25827"/>
                </a:cubicBezTo>
                <a:cubicBezTo>
                  <a:pt x="55516" y="25827"/>
                  <a:pt x="55420" y="26011"/>
                  <a:pt x="55516" y="26131"/>
                </a:cubicBezTo>
                <a:lnTo>
                  <a:pt x="55569" y="26185"/>
                </a:lnTo>
                <a:lnTo>
                  <a:pt x="55435" y="26158"/>
                </a:lnTo>
                <a:cubicBezTo>
                  <a:pt x="55166" y="26104"/>
                  <a:pt x="54870" y="26077"/>
                  <a:pt x="54602" y="26024"/>
                </a:cubicBezTo>
                <a:cubicBezTo>
                  <a:pt x="53795" y="25755"/>
                  <a:pt x="52962" y="25540"/>
                  <a:pt x="52101" y="25405"/>
                </a:cubicBezTo>
                <a:cubicBezTo>
                  <a:pt x="52128" y="25110"/>
                  <a:pt x="52074" y="24814"/>
                  <a:pt x="51913" y="24572"/>
                </a:cubicBezTo>
                <a:cubicBezTo>
                  <a:pt x="51874" y="24514"/>
                  <a:pt x="51808" y="24470"/>
                  <a:pt x="51733" y="24470"/>
                </a:cubicBezTo>
                <a:cubicBezTo>
                  <a:pt x="51704" y="24470"/>
                  <a:pt x="51674" y="24476"/>
                  <a:pt x="51644" y="24491"/>
                </a:cubicBezTo>
                <a:cubicBezTo>
                  <a:pt x="51322" y="24706"/>
                  <a:pt x="50972" y="24948"/>
                  <a:pt x="50650" y="25190"/>
                </a:cubicBezTo>
                <a:lnTo>
                  <a:pt x="50623" y="25190"/>
                </a:lnTo>
                <a:cubicBezTo>
                  <a:pt x="50608" y="25183"/>
                  <a:pt x="50592" y="25180"/>
                  <a:pt x="50575" y="25180"/>
                </a:cubicBezTo>
                <a:cubicBezTo>
                  <a:pt x="50530" y="25180"/>
                  <a:pt x="50481" y="25205"/>
                  <a:pt x="50461" y="25244"/>
                </a:cubicBezTo>
                <a:cubicBezTo>
                  <a:pt x="49144" y="25056"/>
                  <a:pt x="47854" y="24975"/>
                  <a:pt x="46509" y="24948"/>
                </a:cubicBezTo>
                <a:cubicBezTo>
                  <a:pt x="46321" y="24948"/>
                  <a:pt x="46241" y="25190"/>
                  <a:pt x="46402" y="25298"/>
                </a:cubicBezTo>
                <a:cubicBezTo>
                  <a:pt x="46644" y="25432"/>
                  <a:pt x="46886" y="25567"/>
                  <a:pt x="47101" y="25701"/>
                </a:cubicBezTo>
                <a:lnTo>
                  <a:pt x="47020" y="25809"/>
                </a:lnTo>
                <a:lnTo>
                  <a:pt x="46698" y="25835"/>
                </a:lnTo>
                <a:lnTo>
                  <a:pt x="42961" y="25432"/>
                </a:lnTo>
                <a:cubicBezTo>
                  <a:pt x="42952" y="25431"/>
                  <a:pt x="42944" y="25430"/>
                  <a:pt x="42936" y="25430"/>
                </a:cubicBezTo>
                <a:cubicBezTo>
                  <a:pt x="42794" y="25430"/>
                  <a:pt x="42754" y="25651"/>
                  <a:pt x="42907" y="25728"/>
                </a:cubicBezTo>
                <a:cubicBezTo>
                  <a:pt x="43283" y="25862"/>
                  <a:pt x="43660" y="25970"/>
                  <a:pt x="44063" y="26077"/>
                </a:cubicBezTo>
                <a:cubicBezTo>
                  <a:pt x="43929" y="26131"/>
                  <a:pt x="43794" y="26185"/>
                  <a:pt x="43660" y="26266"/>
                </a:cubicBezTo>
                <a:cubicBezTo>
                  <a:pt x="42692" y="26454"/>
                  <a:pt x="41724" y="26696"/>
                  <a:pt x="40756" y="26965"/>
                </a:cubicBezTo>
                <a:lnTo>
                  <a:pt x="38874" y="27207"/>
                </a:lnTo>
                <a:cubicBezTo>
                  <a:pt x="38713" y="27233"/>
                  <a:pt x="38740" y="27422"/>
                  <a:pt x="38874" y="27449"/>
                </a:cubicBezTo>
                <a:lnTo>
                  <a:pt x="35030" y="28739"/>
                </a:lnTo>
                <a:cubicBezTo>
                  <a:pt x="35003" y="28739"/>
                  <a:pt x="34976" y="28766"/>
                  <a:pt x="34976" y="28820"/>
                </a:cubicBezTo>
                <a:cubicBezTo>
                  <a:pt x="34945" y="28799"/>
                  <a:pt x="34915" y="28790"/>
                  <a:pt x="34887" y="28790"/>
                </a:cubicBezTo>
                <a:cubicBezTo>
                  <a:pt x="34842" y="28790"/>
                  <a:pt x="34805" y="28813"/>
                  <a:pt x="34788" y="28846"/>
                </a:cubicBezTo>
                <a:cubicBezTo>
                  <a:pt x="34573" y="29169"/>
                  <a:pt x="34358" y="29492"/>
                  <a:pt x="34116" y="29787"/>
                </a:cubicBezTo>
                <a:lnTo>
                  <a:pt x="34062" y="29814"/>
                </a:lnTo>
                <a:lnTo>
                  <a:pt x="31965" y="30836"/>
                </a:lnTo>
                <a:cubicBezTo>
                  <a:pt x="31938" y="30836"/>
                  <a:pt x="31938" y="30863"/>
                  <a:pt x="31938" y="30863"/>
                </a:cubicBezTo>
                <a:cubicBezTo>
                  <a:pt x="29573" y="31992"/>
                  <a:pt x="27529" y="33739"/>
                  <a:pt x="26051" y="35917"/>
                </a:cubicBezTo>
                <a:cubicBezTo>
                  <a:pt x="25994" y="35993"/>
                  <a:pt x="26071" y="36069"/>
                  <a:pt x="26150" y="36069"/>
                </a:cubicBezTo>
                <a:cubicBezTo>
                  <a:pt x="26182" y="36069"/>
                  <a:pt x="26215" y="36056"/>
                  <a:pt x="26239" y="36024"/>
                </a:cubicBezTo>
                <a:cubicBezTo>
                  <a:pt x="27798" y="33766"/>
                  <a:pt x="29761" y="32234"/>
                  <a:pt x="31938" y="31024"/>
                </a:cubicBezTo>
                <a:cubicBezTo>
                  <a:pt x="31965" y="31024"/>
                  <a:pt x="31992" y="31051"/>
                  <a:pt x="31992" y="31051"/>
                </a:cubicBezTo>
                <a:lnTo>
                  <a:pt x="31858" y="31212"/>
                </a:lnTo>
                <a:cubicBezTo>
                  <a:pt x="31723" y="31293"/>
                  <a:pt x="31589" y="31400"/>
                  <a:pt x="31481" y="31481"/>
                </a:cubicBezTo>
                <a:cubicBezTo>
                  <a:pt x="29546" y="32879"/>
                  <a:pt x="27771" y="34492"/>
                  <a:pt x="26212" y="36320"/>
                </a:cubicBezTo>
                <a:cubicBezTo>
                  <a:pt x="26212" y="36293"/>
                  <a:pt x="26212" y="36266"/>
                  <a:pt x="26212" y="36213"/>
                </a:cubicBezTo>
                <a:cubicBezTo>
                  <a:pt x="26212" y="36166"/>
                  <a:pt x="26176" y="36137"/>
                  <a:pt x="26140" y="36137"/>
                </a:cubicBezTo>
                <a:cubicBezTo>
                  <a:pt x="26114" y="36137"/>
                  <a:pt x="26089" y="36152"/>
                  <a:pt x="26078" y="36186"/>
                </a:cubicBezTo>
                <a:cubicBezTo>
                  <a:pt x="25970" y="36428"/>
                  <a:pt x="25863" y="36643"/>
                  <a:pt x="25755" y="36858"/>
                </a:cubicBezTo>
                <a:cubicBezTo>
                  <a:pt x="24491" y="38417"/>
                  <a:pt x="23389" y="40111"/>
                  <a:pt x="22448" y="41885"/>
                </a:cubicBezTo>
                <a:cubicBezTo>
                  <a:pt x="22429" y="41923"/>
                  <a:pt x="22464" y="41961"/>
                  <a:pt x="22495" y="41961"/>
                </a:cubicBezTo>
                <a:cubicBezTo>
                  <a:pt x="22509" y="41961"/>
                  <a:pt x="22521" y="41955"/>
                  <a:pt x="22529" y="41939"/>
                </a:cubicBezTo>
                <a:cubicBezTo>
                  <a:pt x="23362" y="40407"/>
                  <a:pt x="24330" y="38955"/>
                  <a:pt x="25432" y="37584"/>
                </a:cubicBezTo>
                <a:lnTo>
                  <a:pt x="25432" y="37584"/>
                </a:lnTo>
                <a:cubicBezTo>
                  <a:pt x="24223" y="40192"/>
                  <a:pt x="23040" y="42772"/>
                  <a:pt x="21857" y="45380"/>
                </a:cubicBezTo>
                <a:cubicBezTo>
                  <a:pt x="21822" y="45433"/>
                  <a:pt x="21878" y="45474"/>
                  <a:pt x="21936" y="45474"/>
                </a:cubicBezTo>
                <a:cubicBezTo>
                  <a:pt x="21968" y="45474"/>
                  <a:pt x="21999" y="45462"/>
                  <a:pt x="22018" y="45434"/>
                </a:cubicBezTo>
                <a:cubicBezTo>
                  <a:pt x="23093" y="43122"/>
                  <a:pt x="24142" y="40837"/>
                  <a:pt x="25190" y="38552"/>
                </a:cubicBezTo>
                <a:cubicBezTo>
                  <a:pt x="25405" y="38068"/>
                  <a:pt x="25647" y="37422"/>
                  <a:pt x="25809" y="37127"/>
                </a:cubicBezTo>
                <a:cubicBezTo>
                  <a:pt x="25863" y="37046"/>
                  <a:pt x="25916" y="36992"/>
                  <a:pt x="25970" y="36939"/>
                </a:cubicBezTo>
                <a:lnTo>
                  <a:pt x="25970" y="36939"/>
                </a:lnTo>
                <a:cubicBezTo>
                  <a:pt x="26024" y="36965"/>
                  <a:pt x="26024" y="37288"/>
                  <a:pt x="25889" y="38095"/>
                </a:cubicBezTo>
                <a:cubicBezTo>
                  <a:pt x="25674" y="39519"/>
                  <a:pt x="25298" y="40944"/>
                  <a:pt x="24760" y="42288"/>
                </a:cubicBezTo>
                <a:cubicBezTo>
                  <a:pt x="24743" y="42374"/>
                  <a:pt x="24812" y="42426"/>
                  <a:pt x="24872" y="42426"/>
                </a:cubicBezTo>
                <a:cubicBezTo>
                  <a:pt x="24907" y="42426"/>
                  <a:pt x="24939" y="42409"/>
                  <a:pt x="24948" y="42369"/>
                </a:cubicBezTo>
                <a:cubicBezTo>
                  <a:pt x="25405" y="41213"/>
                  <a:pt x="25863" y="40057"/>
                  <a:pt x="26320" y="38928"/>
                </a:cubicBezTo>
                <a:cubicBezTo>
                  <a:pt x="26696" y="38041"/>
                  <a:pt x="27045" y="36562"/>
                  <a:pt x="27691" y="35836"/>
                </a:cubicBezTo>
                <a:cubicBezTo>
                  <a:pt x="27813" y="35706"/>
                  <a:pt x="27873" y="35652"/>
                  <a:pt x="27896" y="35652"/>
                </a:cubicBezTo>
                <a:cubicBezTo>
                  <a:pt x="27949" y="35652"/>
                  <a:pt x="27801" y="35939"/>
                  <a:pt x="27744" y="36240"/>
                </a:cubicBezTo>
                <a:cubicBezTo>
                  <a:pt x="27637" y="37100"/>
                  <a:pt x="27476" y="37933"/>
                  <a:pt x="27260" y="38740"/>
                </a:cubicBezTo>
                <a:cubicBezTo>
                  <a:pt x="27260" y="38739"/>
                  <a:pt x="27260" y="38738"/>
                  <a:pt x="27260" y="38738"/>
                </a:cubicBezTo>
                <a:cubicBezTo>
                  <a:pt x="27253" y="38738"/>
                  <a:pt x="27150" y="39102"/>
                  <a:pt x="27072" y="39466"/>
                </a:cubicBezTo>
                <a:cubicBezTo>
                  <a:pt x="26992" y="39842"/>
                  <a:pt x="26857" y="40218"/>
                  <a:pt x="26723" y="40622"/>
                </a:cubicBezTo>
                <a:cubicBezTo>
                  <a:pt x="26707" y="40702"/>
                  <a:pt x="26777" y="40753"/>
                  <a:pt x="26842" y="40753"/>
                </a:cubicBezTo>
                <a:cubicBezTo>
                  <a:pt x="26886" y="40753"/>
                  <a:pt x="26927" y="40730"/>
                  <a:pt x="26938" y="40675"/>
                </a:cubicBezTo>
                <a:cubicBezTo>
                  <a:pt x="26992" y="40541"/>
                  <a:pt x="27045" y="40353"/>
                  <a:pt x="27072" y="40165"/>
                </a:cubicBezTo>
                <a:cubicBezTo>
                  <a:pt x="27153" y="40138"/>
                  <a:pt x="27529" y="38740"/>
                  <a:pt x="27556" y="38632"/>
                </a:cubicBezTo>
                <a:cubicBezTo>
                  <a:pt x="28282" y="36616"/>
                  <a:pt x="29304" y="34734"/>
                  <a:pt x="30594" y="33040"/>
                </a:cubicBezTo>
                <a:cubicBezTo>
                  <a:pt x="30863" y="32691"/>
                  <a:pt x="31266" y="32073"/>
                  <a:pt x="31535" y="31750"/>
                </a:cubicBezTo>
                <a:lnTo>
                  <a:pt x="31885" y="31508"/>
                </a:lnTo>
                <a:lnTo>
                  <a:pt x="31885" y="31508"/>
                </a:lnTo>
                <a:cubicBezTo>
                  <a:pt x="31965" y="31589"/>
                  <a:pt x="31911" y="31884"/>
                  <a:pt x="31696" y="32556"/>
                </a:cubicBezTo>
                <a:cubicBezTo>
                  <a:pt x="31508" y="33175"/>
                  <a:pt x="31266" y="33793"/>
                  <a:pt x="31024" y="34385"/>
                </a:cubicBezTo>
                <a:cubicBezTo>
                  <a:pt x="29841" y="36213"/>
                  <a:pt x="28685" y="38068"/>
                  <a:pt x="27583" y="39923"/>
                </a:cubicBezTo>
                <a:cubicBezTo>
                  <a:pt x="27543" y="40023"/>
                  <a:pt x="27622" y="40123"/>
                  <a:pt x="27710" y="40123"/>
                </a:cubicBezTo>
                <a:cubicBezTo>
                  <a:pt x="27740" y="40123"/>
                  <a:pt x="27771" y="40111"/>
                  <a:pt x="27798" y="40084"/>
                </a:cubicBezTo>
                <a:cubicBezTo>
                  <a:pt x="28228" y="39546"/>
                  <a:pt x="28658" y="38982"/>
                  <a:pt x="29035" y="38417"/>
                </a:cubicBezTo>
                <a:cubicBezTo>
                  <a:pt x="29075" y="38457"/>
                  <a:pt x="29129" y="38478"/>
                  <a:pt x="29179" y="38478"/>
                </a:cubicBezTo>
                <a:cubicBezTo>
                  <a:pt x="29230" y="38478"/>
                  <a:pt x="29277" y="38457"/>
                  <a:pt x="29304" y="38417"/>
                </a:cubicBezTo>
                <a:cubicBezTo>
                  <a:pt x="30137" y="37261"/>
                  <a:pt x="30944" y="36105"/>
                  <a:pt x="31696" y="34922"/>
                </a:cubicBezTo>
                <a:cubicBezTo>
                  <a:pt x="31911" y="34627"/>
                  <a:pt x="32126" y="34304"/>
                  <a:pt x="32368" y="34008"/>
                </a:cubicBezTo>
                <a:cubicBezTo>
                  <a:pt x="32906" y="33309"/>
                  <a:pt x="33471" y="32610"/>
                  <a:pt x="34035" y="31938"/>
                </a:cubicBezTo>
                <a:cubicBezTo>
                  <a:pt x="34277" y="31669"/>
                  <a:pt x="34707" y="31266"/>
                  <a:pt x="35138" y="30863"/>
                </a:cubicBezTo>
                <a:lnTo>
                  <a:pt x="35138" y="30863"/>
                </a:lnTo>
                <a:cubicBezTo>
                  <a:pt x="35138" y="30863"/>
                  <a:pt x="35137" y="30890"/>
                  <a:pt x="35111" y="30917"/>
                </a:cubicBezTo>
                <a:cubicBezTo>
                  <a:pt x="34842" y="31347"/>
                  <a:pt x="34546" y="31777"/>
                  <a:pt x="34223" y="32234"/>
                </a:cubicBezTo>
                <a:cubicBezTo>
                  <a:pt x="32691" y="33847"/>
                  <a:pt x="31320" y="35621"/>
                  <a:pt x="30137" y="37530"/>
                </a:cubicBezTo>
                <a:cubicBezTo>
                  <a:pt x="30061" y="37664"/>
                  <a:pt x="30161" y="37784"/>
                  <a:pt x="30284" y="37784"/>
                </a:cubicBezTo>
                <a:cubicBezTo>
                  <a:pt x="30333" y="37784"/>
                  <a:pt x="30386" y="37765"/>
                  <a:pt x="30433" y="37718"/>
                </a:cubicBezTo>
                <a:cubicBezTo>
                  <a:pt x="31911" y="35998"/>
                  <a:pt x="33309" y="34170"/>
                  <a:pt x="34600" y="32288"/>
                </a:cubicBezTo>
                <a:cubicBezTo>
                  <a:pt x="34949" y="31965"/>
                  <a:pt x="35272" y="31616"/>
                  <a:pt x="35621" y="31293"/>
                </a:cubicBezTo>
                <a:cubicBezTo>
                  <a:pt x="36562" y="30379"/>
                  <a:pt x="37638" y="29653"/>
                  <a:pt x="38606" y="28793"/>
                </a:cubicBezTo>
                <a:lnTo>
                  <a:pt x="38740" y="28685"/>
                </a:lnTo>
                <a:lnTo>
                  <a:pt x="38740" y="28685"/>
                </a:lnTo>
                <a:cubicBezTo>
                  <a:pt x="36428" y="31857"/>
                  <a:pt x="34089" y="35030"/>
                  <a:pt x="31777" y="38229"/>
                </a:cubicBezTo>
                <a:cubicBezTo>
                  <a:pt x="31681" y="38363"/>
                  <a:pt x="31790" y="38483"/>
                  <a:pt x="31909" y="38483"/>
                </a:cubicBezTo>
                <a:cubicBezTo>
                  <a:pt x="31957" y="38483"/>
                  <a:pt x="32007" y="38464"/>
                  <a:pt x="32046" y="38417"/>
                </a:cubicBezTo>
                <a:lnTo>
                  <a:pt x="32879" y="37261"/>
                </a:lnTo>
                <a:lnTo>
                  <a:pt x="33014" y="37073"/>
                </a:lnTo>
                <a:cubicBezTo>
                  <a:pt x="34546" y="34976"/>
                  <a:pt x="36105" y="32852"/>
                  <a:pt x="37638" y="30755"/>
                </a:cubicBezTo>
                <a:lnTo>
                  <a:pt x="37638" y="30755"/>
                </a:lnTo>
                <a:cubicBezTo>
                  <a:pt x="37476" y="31024"/>
                  <a:pt x="37315" y="31320"/>
                  <a:pt x="37127" y="31589"/>
                </a:cubicBezTo>
                <a:cubicBezTo>
                  <a:pt x="35783" y="33175"/>
                  <a:pt x="34627" y="34922"/>
                  <a:pt x="33686" y="36777"/>
                </a:cubicBezTo>
                <a:cubicBezTo>
                  <a:pt x="33610" y="36891"/>
                  <a:pt x="33720" y="37017"/>
                  <a:pt x="33839" y="37017"/>
                </a:cubicBezTo>
                <a:cubicBezTo>
                  <a:pt x="33890" y="37017"/>
                  <a:pt x="33942" y="36995"/>
                  <a:pt x="33981" y="36939"/>
                </a:cubicBezTo>
                <a:cubicBezTo>
                  <a:pt x="35245" y="35137"/>
                  <a:pt x="36455" y="33282"/>
                  <a:pt x="37611" y="31400"/>
                </a:cubicBezTo>
                <a:cubicBezTo>
                  <a:pt x="38337" y="30513"/>
                  <a:pt x="39170" y="29545"/>
                  <a:pt x="40057" y="28954"/>
                </a:cubicBezTo>
                <a:cubicBezTo>
                  <a:pt x="40149" y="28892"/>
                  <a:pt x="40203" y="28865"/>
                  <a:pt x="40228" y="28865"/>
                </a:cubicBezTo>
                <a:cubicBezTo>
                  <a:pt x="40368" y="28865"/>
                  <a:pt x="39652" y="29672"/>
                  <a:pt x="39493" y="29922"/>
                </a:cubicBezTo>
                <a:cubicBezTo>
                  <a:pt x="39305" y="30218"/>
                  <a:pt x="39170" y="30460"/>
                  <a:pt x="39009" y="30728"/>
                </a:cubicBezTo>
                <a:cubicBezTo>
                  <a:pt x="37530" y="32772"/>
                  <a:pt x="36240" y="34922"/>
                  <a:pt x="35164" y="37154"/>
                </a:cubicBezTo>
                <a:cubicBezTo>
                  <a:pt x="35128" y="37245"/>
                  <a:pt x="35202" y="37311"/>
                  <a:pt x="35271" y="37311"/>
                </a:cubicBezTo>
                <a:cubicBezTo>
                  <a:pt x="35304" y="37311"/>
                  <a:pt x="35335" y="37296"/>
                  <a:pt x="35353" y="37261"/>
                </a:cubicBezTo>
                <a:cubicBezTo>
                  <a:pt x="36724" y="34976"/>
                  <a:pt x="38122" y="32664"/>
                  <a:pt x="39493" y="30379"/>
                </a:cubicBezTo>
                <a:lnTo>
                  <a:pt x="39896" y="29868"/>
                </a:lnTo>
                <a:cubicBezTo>
                  <a:pt x="40219" y="29438"/>
                  <a:pt x="41697" y="28040"/>
                  <a:pt x="41724" y="27664"/>
                </a:cubicBezTo>
                <a:lnTo>
                  <a:pt x="41724" y="27664"/>
                </a:lnTo>
                <a:cubicBezTo>
                  <a:pt x="41697" y="28040"/>
                  <a:pt x="41106" y="28820"/>
                  <a:pt x="40918" y="29196"/>
                </a:cubicBezTo>
                <a:lnTo>
                  <a:pt x="36724" y="37342"/>
                </a:lnTo>
                <a:cubicBezTo>
                  <a:pt x="36697" y="37422"/>
                  <a:pt x="36643" y="37503"/>
                  <a:pt x="36616" y="37584"/>
                </a:cubicBezTo>
                <a:lnTo>
                  <a:pt x="35863" y="39035"/>
                </a:lnTo>
                <a:cubicBezTo>
                  <a:pt x="35807" y="39111"/>
                  <a:pt x="35869" y="39199"/>
                  <a:pt x="35939" y="39199"/>
                </a:cubicBezTo>
                <a:cubicBezTo>
                  <a:pt x="35969" y="39199"/>
                  <a:pt x="36001" y="39183"/>
                  <a:pt x="36025" y="39143"/>
                </a:cubicBezTo>
                <a:lnTo>
                  <a:pt x="36831" y="37664"/>
                </a:lnTo>
                <a:cubicBezTo>
                  <a:pt x="37100" y="37234"/>
                  <a:pt x="37342" y="36777"/>
                  <a:pt x="37557" y="36320"/>
                </a:cubicBezTo>
                <a:cubicBezTo>
                  <a:pt x="38256" y="35030"/>
                  <a:pt x="38955" y="33739"/>
                  <a:pt x="39654" y="32449"/>
                </a:cubicBezTo>
                <a:cubicBezTo>
                  <a:pt x="39815" y="32153"/>
                  <a:pt x="41590" y="28820"/>
                  <a:pt x="42773" y="27207"/>
                </a:cubicBezTo>
                <a:cubicBezTo>
                  <a:pt x="43015" y="27180"/>
                  <a:pt x="43230" y="27153"/>
                  <a:pt x="43418" y="27126"/>
                </a:cubicBezTo>
                <a:lnTo>
                  <a:pt x="43418" y="27126"/>
                </a:lnTo>
                <a:cubicBezTo>
                  <a:pt x="42584" y="28605"/>
                  <a:pt x="40568" y="31750"/>
                  <a:pt x="40326" y="32207"/>
                </a:cubicBezTo>
                <a:cubicBezTo>
                  <a:pt x="39305" y="34143"/>
                  <a:pt x="38364" y="36159"/>
                  <a:pt x="37557" y="38202"/>
                </a:cubicBezTo>
                <a:cubicBezTo>
                  <a:pt x="37539" y="38274"/>
                  <a:pt x="37605" y="38334"/>
                  <a:pt x="37667" y="38334"/>
                </a:cubicBezTo>
                <a:cubicBezTo>
                  <a:pt x="37697" y="38334"/>
                  <a:pt x="37727" y="38319"/>
                  <a:pt x="37745" y="38283"/>
                </a:cubicBezTo>
                <a:cubicBezTo>
                  <a:pt x="39654" y="34438"/>
                  <a:pt x="42047" y="30755"/>
                  <a:pt x="44278" y="27233"/>
                </a:cubicBezTo>
                <a:lnTo>
                  <a:pt x="44278" y="27233"/>
                </a:lnTo>
                <a:cubicBezTo>
                  <a:pt x="42181" y="30567"/>
                  <a:pt x="40434" y="34385"/>
                  <a:pt x="38606" y="38014"/>
                </a:cubicBezTo>
                <a:cubicBezTo>
                  <a:pt x="38552" y="38121"/>
                  <a:pt x="38498" y="38229"/>
                  <a:pt x="38444" y="38337"/>
                </a:cubicBezTo>
                <a:lnTo>
                  <a:pt x="38014" y="39170"/>
                </a:lnTo>
                <a:cubicBezTo>
                  <a:pt x="37957" y="39284"/>
                  <a:pt x="38061" y="39398"/>
                  <a:pt x="38156" y="39398"/>
                </a:cubicBezTo>
                <a:cubicBezTo>
                  <a:pt x="38195" y="39398"/>
                  <a:pt x="38232" y="39378"/>
                  <a:pt x="38256" y="39331"/>
                </a:cubicBezTo>
                <a:cubicBezTo>
                  <a:pt x="40299" y="35514"/>
                  <a:pt x="42665" y="31884"/>
                  <a:pt x="45273" y="28470"/>
                </a:cubicBezTo>
                <a:lnTo>
                  <a:pt x="45273" y="28470"/>
                </a:lnTo>
                <a:lnTo>
                  <a:pt x="43794" y="30594"/>
                </a:lnTo>
                <a:cubicBezTo>
                  <a:pt x="42853" y="31777"/>
                  <a:pt x="42020" y="33013"/>
                  <a:pt x="41267" y="34304"/>
                </a:cubicBezTo>
                <a:cubicBezTo>
                  <a:pt x="41172" y="34437"/>
                  <a:pt x="41292" y="34570"/>
                  <a:pt x="41418" y="34570"/>
                </a:cubicBezTo>
                <a:cubicBezTo>
                  <a:pt x="41470" y="34570"/>
                  <a:pt x="41523" y="34547"/>
                  <a:pt x="41563" y="34492"/>
                </a:cubicBezTo>
                <a:lnTo>
                  <a:pt x="43955" y="30997"/>
                </a:lnTo>
                <a:cubicBezTo>
                  <a:pt x="45058" y="29626"/>
                  <a:pt x="46267" y="28363"/>
                  <a:pt x="47612" y="27207"/>
                </a:cubicBezTo>
                <a:lnTo>
                  <a:pt x="47719" y="27207"/>
                </a:lnTo>
                <a:lnTo>
                  <a:pt x="46751" y="28470"/>
                </a:lnTo>
                <a:cubicBezTo>
                  <a:pt x="45004" y="30218"/>
                  <a:pt x="43498" y="32180"/>
                  <a:pt x="42235" y="34331"/>
                </a:cubicBezTo>
                <a:cubicBezTo>
                  <a:pt x="42121" y="34483"/>
                  <a:pt x="42262" y="34635"/>
                  <a:pt x="42402" y="34635"/>
                </a:cubicBezTo>
                <a:cubicBezTo>
                  <a:pt x="42460" y="34635"/>
                  <a:pt x="42518" y="34609"/>
                  <a:pt x="42557" y="34546"/>
                </a:cubicBezTo>
                <a:lnTo>
                  <a:pt x="46966" y="28793"/>
                </a:lnTo>
                <a:cubicBezTo>
                  <a:pt x="47477" y="28282"/>
                  <a:pt x="47988" y="27825"/>
                  <a:pt x="48526" y="27341"/>
                </a:cubicBezTo>
                <a:cubicBezTo>
                  <a:pt x="49010" y="27422"/>
                  <a:pt x="49520" y="27502"/>
                  <a:pt x="50031" y="27583"/>
                </a:cubicBezTo>
                <a:cubicBezTo>
                  <a:pt x="50031" y="27583"/>
                  <a:pt x="50004" y="27583"/>
                  <a:pt x="50004" y="27610"/>
                </a:cubicBezTo>
                <a:cubicBezTo>
                  <a:pt x="47558" y="29062"/>
                  <a:pt x="45407" y="30997"/>
                  <a:pt x="43687" y="33255"/>
                </a:cubicBezTo>
                <a:cubicBezTo>
                  <a:pt x="43581" y="33403"/>
                  <a:pt x="43723" y="33566"/>
                  <a:pt x="43880" y="33566"/>
                </a:cubicBezTo>
                <a:cubicBezTo>
                  <a:pt x="43923" y="33566"/>
                  <a:pt x="43968" y="33554"/>
                  <a:pt x="44009" y="33524"/>
                </a:cubicBezTo>
                <a:cubicBezTo>
                  <a:pt x="44386" y="33202"/>
                  <a:pt x="44762" y="32852"/>
                  <a:pt x="45138" y="32530"/>
                </a:cubicBezTo>
                <a:lnTo>
                  <a:pt x="45138" y="32530"/>
                </a:lnTo>
                <a:cubicBezTo>
                  <a:pt x="44654" y="33040"/>
                  <a:pt x="44197" y="33578"/>
                  <a:pt x="43740" y="34143"/>
                </a:cubicBezTo>
                <a:cubicBezTo>
                  <a:pt x="43657" y="34268"/>
                  <a:pt x="43767" y="34393"/>
                  <a:pt x="43884" y="34393"/>
                </a:cubicBezTo>
                <a:cubicBezTo>
                  <a:pt x="43918" y="34393"/>
                  <a:pt x="43952" y="34382"/>
                  <a:pt x="43982" y="34358"/>
                </a:cubicBezTo>
                <a:cubicBezTo>
                  <a:pt x="46644" y="32315"/>
                  <a:pt x="49198" y="30137"/>
                  <a:pt x="51617" y="27798"/>
                </a:cubicBezTo>
                <a:lnTo>
                  <a:pt x="52451" y="27906"/>
                </a:lnTo>
                <a:lnTo>
                  <a:pt x="52316" y="28094"/>
                </a:lnTo>
                <a:cubicBezTo>
                  <a:pt x="52048" y="28389"/>
                  <a:pt x="51779" y="28658"/>
                  <a:pt x="51510" y="28927"/>
                </a:cubicBezTo>
                <a:cubicBezTo>
                  <a:pt x="49198" y="30191"/>
                  <a:pt x="47128" y="31804"/>
                  <a:pt x="45380" y="33766"/>
                </a:cubicBezTo>
                <a:cubicBezTo>
                  <a:pt x="45244" y="33902"/>
                  <a:pt x="45338" y="34173"/>
                  <a:pt x="45516" y="34173"/>
                </a:cubicBezTo>
                <a:cubicBezTo>
                  <a:pt x="45549" y="34173"/>
                  <a:pt x="45585" y="34164"/>
                  <a:pt x="45622" y="34143"/>
                </a:cubicBezTo>
                <a:cubicBezTo>
                  <a:pt x="47827" y="32745"/>
                  <a:pt x="49843" y="31132"/>
                  <a:pt x="51671" y="29277"/>
                </a:cubicBezTo>
                <a:cubicBezTo>
                  <a:pt x="51913" y="29115"/>
                  <a:pt x="52182" y="28981"/>
                  <a:pt x="52451" y="28846"/>
                </a:cubicBezTo>
                <a:lnTo>
                  <a:pt x="52451" y="28846"/>
                </a:lnTo>
                <a:cubicBezTo>
                  <a:pt x="52289" y="29035"/>
                  <a:pt x="52155" y="29223"/>
                  <a:pt x="52021" y="29411"/>
                </a:cubicBezTo>
                <a:cubicBezTo>
                  <a:pt x="50408" y="30701"/>
                  <a:pt x="48956" y="32126"/>
                  <a:pt x="47665" y="33712"/>
                </a:cubicBezTo>
                <a:cubicBezTo>
                  <a:pt x="47580" y="33819"/>
                  <a:pt x="47697" y="33925"/>
                  <a:pt x="47803" y="33925"/>
                </a:cubicBezTo>
                <a:cubicBezTo>
                  <a:pt x="47831" y="33925"/>
                  <a:pt x="47858" y="33918"/>
                  <a:pt x="47881" y="33901"/>
                </a:cubicBezTo>
                <a:cubicBezTo>
                  <a:pt x="49467" y="32637"/>
                  <a:pt x="50892" y="31212"/>
                  <a:pt x="52155" y="29626"/>
                </a:cubicBezTo>
                <a:cubicBezTo>
                  <a:pt x="52558" y="29330"/>
                  <a:pt x="52962" y="29008"/>
                  <a:pt x="53392" y="28712"/>
                </a:cubicBezTo>
                <a:cubicBezTo>
                  <a:pt x="53446" y="28658"/>
                  <a:pt x="53876" y="28389"/>
                  <a:pt x="54279" y="28147"/>
                </a:cubicBezTo>
                <a:lnTo>
                  <a:pt x="54602" y="28174"/>
                </a:lnTo>
                <a:cubicBezTo>
                  <a:pt x="52585" y="30056"/>
                  <a:pt x="50730" y="32099"/>
                  <a:pt x="49010" y="34277"/>
                </a:cubicBezTo>
                <a:cubicBezTo>
                  <a:pt x="48947" y="34381"/>
                  <a:pt x="49045" y="34500"/>
                  <a:pt x="49155" y="34500"/>
                </a:cubicBezTo>
                <a:cubicBezTo>
                  <a:pt x="49187" y="34500"/>
                  <a:pt x="49221" y="34490"/>
                  <a:pt x="49252" y="34465"/>
                </a:cubicBezTo>
                <a:cubicBezTo>
                  <a:pt x="51268" y="32530"/>
                  <a:pt x="53284" y="30567"/>
                  <a:pt x="54897" y="28282"/>
                </a:cubicBezTo>
                <a:lnTo>
                  <a:pt x="54924" y="28255"/>
                </a:lnTo>
                <a:lnTo>
                  <a:pt x="54951" y="28201"/>
                </a:lnTo>
                <a:cubicBezTo>
                  <a:pt x="55220" y="28228"/>
                  <a:pt x="55462" y="28228"/>
                  <a:pt x="55704" y="28228"/>
                </a:cubicBezTo>
                <a:lnTo>
                  <a:pt x="55677" y="28255"/>
                </a:lnTo>
                <a:cubicBezTo>
                  <a:pt x="55139" y="28927"/>
                  <a:pt x="54548" y="29599"/>
                  <a:pt x="53876" y="30191"/>
                </a:cubicBezTo>
                <a:lnTo>
                  <a:pt x="51402" y="32637"/>
                </a:lnTo>
                <a:cubicBezTo>
                  <a:pt x="50515" y="33417"/>
                  <a:pt x="49682" y="34223"/>
                  <a:pt x="48848" y="35084"/>
                </a:cubicBezTo>
                <a:cubicBezTo>
                  <a:pt x="48418" y="35433"/>
                  <a:pt x="47934" y="35863"/>
                  <a:pt x="47854" y="36105"/>
                </a:cubicBezTo>
                <a:cubicBezTo>
                  <a:pt x="47719" y="36266"/>
                  <a:pt x="47531" y="36428"/>
                  <a:pt x="47397" y="36616"/>
                </a:cubicBezTo>
                <a:cubicBezTo>
                  <a:pt x="47292" y="36741"/>
                  <a:pt x="47382" y="36866"/>
                  <a:pt x="47490" y="36866"/>
                </a:cubicBezTo>
                <a:cubicBezTo>
                  <a:pt x="47521" y="36866"/>
                  <a:pt x="47554" y="36855"/>
                  <a:pt x="47585" y="36831"/>
                </a:cubicBezTo>
                <a:lnTo>
                  <a:pt x="51886" y="32556"/>
                </a:lnTo>
                <a:cubicBezTo>
                  <a:pt x="52263" y="32207"/>
                  <a:pt x="52639" y="31884"/>
                  <a:pt x="53015" y="31562"/>
                </a:cubicBezTo>
                <a:cubicBezTo>
                  <a:pt x="53983" y="30755"/>
                  <a:pt x="54978" y="29976"/>
                  <a:pt x="56026" y="29250"/>
                </a:cubicBezTo>
                <a:cubicBezTo>
                  <a:pt x="56537" y="28873"/>
                  <a:pt x="57129" y="28551"/>
                  <a:pt x="57639" y="28147"/>
                </a:cubicBezTo>
                <a:lnTo>
                  <a:pt x="57747" y="28147"/>
                </a:lnTo>
                <a:cubicBezTo>
                  <a:pt x="57424" y="28416"/>
                  <a:pt x="57021" y="28820"/>
                  <a:pt x="56914" y="28900"/>
                </a:cubicBezTo>
                <a:lnTo>
                  <a:pt x="56134" y="29734"/>
                </a:lnTo>
                <a:cubicBezTo>
                  <a:pt x="55085" y="30621"/>
                  <a:pt x="54091" y="31562"/>
                  <a:pt x="53150" y="32556"/>
                </a:cubicBezTo>
                <a:cubicBezTo>
                  <a:pt x="52316" y="33067"/>
                  <a:pt x="51537" y="33659"/>
                  <a:pt x="50838" y="34331"/>
                </a:cubicBezTo>
                <a:cubicBezTo>
                  <a:pt x="50676" y="34438"/>
                  <a:pt x="50515" y="34573"/>
                  <a:pt x="50354" y="34680"/>
                </a:cubicBezTo>
                <a:cubicBezTo>
                  <a:pt x="50300" y="34734"/>
                  <a:pt x="50300" y="34842"/>
                  <a:pt x="50408" y="34868"/>
                </a:cubicBezTo>
                <a:cubicBezTo>
                  <a:pt x="50112" y="35272"/>
                  <a:pt x="50004" y="35783"/>
                  <a:pt x="50112" y="36266"/>
                </a:cubicBezTo>
                <a:cubicBezTo>
                  <a:pt x="50134" y="36310"/>
                  <a:pt x="50192" y="36354"/>
                  <a:pt x="50256" y="36354"/>
                </a:cubicBezTo>
                <a:cubicBezTo>
                  <a:pt x="50270" y="36354"/>
                  <a:pt x="50285" y="36352"/>
                  <a:pt x="50300" y="36347"/>
                </a:cubicBezTo>
                <a:cubicBezTo>
                  <a:pt x="51564" y="35621"/>
                  <a:pt x="52800" y="34788"/>
                  <a:pt x="53929" y="33847"/>
                </a:cubicBezTo>
                <a:cubicBezTo>
                  <a:pt x="55946" y="32556"/>
                  <a:pt x="57881" y="31105"/>
                  <a:pt x="59736" y="29545"/>
                </a:cubicBezTo>
                <a:cubicBezTo>
                  <a:pt x="60301" y="29223"/>
                  <a:pt x="60892" y="28900"/>
                  <a:pt x="61457" y="28605"/>
                </a:cubicBezTo>
                <a:cubicBezTo>
                  <a:pt x="61564" y="28658"/>
                  <a:pt x="61645" y="28712"/>
                  <a:pt x="61753" y="28739"/>
                </a:cubicBezTo>
                <a:cubicBezTo>
                  <a:pt x="61349" y="29088"/>
                  <a:pt x="60973" y="29438"/>
                  <a:pt x="60570" y="29761"/>
                </a:cubicBezTo>
                <a:cubicBezTo>
                  <a:pt x="58527" y="31535"/>
                  <a:pt x="56672" y="33524"/>
                  <a:pt x="55032" y="35675"/>
                </a:cubicBezTo>
                <a:cubicBezTo>
                  <a:pt x="54986" y="35766"/>
                  <a:pt x="55056" y="35875"/>
                  <a:pt x="55143" y="35875"/>
                </a:cubicBezTo>
                <a:cubicBezTo>
                  <a:pt x="55159" y="35875"/>
                  <a:pt x="55176" y="35872"/>
                  <a:pt x="55193" y="35863"/>
                </a:cubicBezTo>
                <a:cubicBezTo>
                  <a:pt x="56349" y="35137"/>
                  <a:pt x="57451" y="34304"/>
                  <a:pt x="58446" y="33390"/>
                </a:cubicBezTo>
                <a:lnTo>
                  <a:pt x="58446" y="33390"/>
                </a:lnTo>
                <a:lnTo>
                  <a:pt x="58392" y="33471"/>
                </a:lnTo>
                <a:lnTo>
                  <a:pt x="56645" y="35675"/>
                </a:lnTo>
                <a:cubicBezTo>
                  <a:pt x="55865" y="36616"/>
                  <a:pt x="55112" y="37584"/>
                  <a:pt x="54360" y="38578"/>
                </a:cubicBezTo>
                <a:cubicBezTo>
                  <a:pt x="54333" y="38605"/>
                  <a:pt x="54333" y="38659"/>
                  <a:pt x="54360" y="38713"/>
                </a:cubicBezTo>
                <a:lnTo>
                  <a:pt x="54010" y="39009"/>
                </a:lnTo>
                <a:cubicBezTo>
                  <a:pt x="53921" y="39098"/>
                  <a:pt x="53980" y="39243"/>
                  <a:pt x="54080" y="39243"/>
                </a:cubicBezTo>
                <a:cubicBezTo>
                  <a:pt x="54100" y="39243"/>
                  <a:pt x="54122" y="39237"/>
                  <a:pt x="54144" y="39224"/>
                </a:cubicBezTo>
                <a:cubicBezTo>
                  <a:pt x="55247" y="38552"/>
                  <a:pt x="56295" y="37853"/>
                  <a:pt x="57344" y="37127"/>
                </a:cubicBezTo>
                <a:lnTo>
                  <a:pt x="57344" y="37127"/>
                </a:lnTo>
                <a:cubicBezTo>
                  <a:pt x="57075" y="37342"/>
                  <a:pt x="56833" y="37584"/>
                  <a:pt x="56564" y="37799"/>
                </a:cubicBezTo>
                <a:cubicBezTo>
                  <a:pt x="56494" y="37892"/>
                  <a:pt x="56545" y="38025"/>
                  <a:pt x="56647" y="38025"/>
                </a:cubicBezTo>
                <a:cubicBezTo>
                  <a:pt x="56663" y="38025"/>
                  <a:pt x="56680" y="38021"/>
                  <a:pt x="56698" y="38014"/>
                </a:cubicBezTo>
                <a:cubicBezTo>
                  <a:pt x="58930" y="36508"/>
                  <a:pt x="61134" y="34976"/>
                  <a:pt x="63312" y="33363"/>
                </a:cubicBezTo>
                <a:lnTo>
                  <a:pt x="63312" y="33363"/>
                </a:lnTo>
                <a:lnTo>
                  <a:pt x="62882" y="33686"/>
                </a:lnTo>
                <a:lnTo>
                  <a:pt x="58930" y="36858"/>
                </a:lnTo>
                <a:cubicBezTo>
                  <a:pt x="58204" y="37369"/>
                  <a:pt x="57236" y="38041"/>
                  <a:pt x="57182" y="38256"/>
                </a:cubicBezTo>
                <a:lnTo>
                  <a:pt x="56672" y="38686"/>
                </a:lnTo>
                <a:cubicBezTo>
                  <a:pt x="56584" y="38773"/>
                  <a:pt x="56674" y="38896"/>
                  <a:pt x="56769" y="38896"/>
                </a:cubicBezTo>
                <a:cubicBezTo>
                  <a:pt x="56790" y="38896"/>
                  <a:pt x="56813" y="38889"/>
                  <a:pt x="56833" y="38874"/>
                </a:cubicBezTo>
                <a:cubicBezTo>
                  <a:pt x="58392" y="37664"/>
                  <a:pt x="59925" y="36508"/>
                  <a:pt x="61511" y="35352"/>
                </a:cubicBezTo>
                <a:cubicBezTo>
                  <a:pt x="62936" y="34277"/>
                  <a:pt x="64522" y="33336"/>
                  <a:pt x="65947" y="32207"/>
                </a:cubicBezTo>
                <a:lnTo>
                  <a:pt x="65947" y="32207"/>
                </a:lnTo>
                <a:cubicBezTo>
                  <a:pt x="65731" y="32449"/>
                  <a:pt x="65490" y="32691"/>
                  <a:pt x="65274" y="32879"/>
                </a:cubicBezTo>
                <a:lnTo>
                  <a:pt x="63151" y="35030"/>
                </a:lnTo>
                <a:lnTo>
                  <a:pt x="60301" y="37879"/>
                </a:lnTo>
                <a:cubicBezTo>
                  <a:pt x="59978" y="38121"/>
                  <a:pt x="59683" y="38417"/>
                  <a:pt x="59414" y="38767"/>
                </a:cubicBezTo>
                <a:lnTo>
                  <a:pt x="58661" y="39546"/>
                </a:lnTo>
                <a:cubicBezTo>
                  <a:pt x="58574" y="39634"/>
                  <a:pt x="58646" y="39756"/>
                  <a:pt x="58734" y="39756"/>
                </a:cubicBezTo>
                <a:cubicBezTo>
                  <a:pt x="58754" y="39756"/>
                  <a:pt x="58775" y="39750"/>
                  <a:pt x="58795" y="39734"/>
                </a:cubicBezTo>
                <a:cubicBezTo>
                  <a:pt x="59118" y="39412"/>
                  <a:pt x="59441" y="39116"/>
                  <a:pt x="59763" y="38820"/>
                </a:cubicBezTo>
                <a:cubicBezTo>
                  <a:pt x="59817" y="38767"/>
                  <a:pt x="59871" y="38713"/>
                  <a:pt x="59951" y="38659"/>
                </a:cubicBezTo>
                <a:cubicBezTo>
                  <a:pt x="61833" y="36912"/>
                  <a:pt x="63742" y="35218"/>
                  <a:pt x="65731" y="33578"/>
                </a:cubicBezTo>
                <a:cubicBezTo>
                  <a:pt x="66027" y="33336"/>
                  <a:pt x="66350" y="33094"/>
                  <a:pt x="66646" y="32879"/>
                </a:cubicBezTo>
                <a:lnTo>
                  <a:pt x="66646" y="32879"/>
                </a:lnTo>
                <a:lnTo>
                  <a:pt x="66619" y="32906"/>
                </a:lnTo>
                <a:lnTo>
                  <a:pt x="63151" y="36535"/>
                </a:lnTo>
                <a:cubicBezTo>
                  <a:pt x="62640" y="37073"/>
                  <a:pt x="62156" y="37611"/>
                  <a:pt x="61618" y="38148"/>
                </a:cubicBezTo>
                <a:cubicBezTo>
                  <a:pt x="61107" y="38686"/>
                  <a:pt x="60650" y="39143"/>
                  <a:pt x="60167" y="39681"/>
                </a:cubicBezTo>
                <a:cubicBezTo>
                  <a:pt x="60103" y="39744"/>
                  <a:pt x="60173" y="39874"/>
                  <a:pt x="60258" y="39874"/>
                </a:cubicBezTo>
                <a:cubicBezTo>
                  <a:pt x="60281" y="39874"/>
                  <a:pt x="60305" y="39865"/>
                  <a:pt x="60328" y="39842"/>
                </a:cubicBezTo>
                <a:lnTo>
                  <a:pt x="61000" y="39116"/>
                </a:lnTo>
                <a:cubicBezTo>
                  <a:pt x="62102" y="38283"/>
                  <a:pt x="63043" y="36992"/>
                  <a:pt x="64065" y="36051"/>
                </a:cubicBezTo>
                <a:cubicBezTo>
                  <a:pt x="64817" y="35379"/>
                  <a:pt x="65570" y="34707"/>
                  <a:pt x="66350" y="34062"/>
                </a:cubicBezTo>
                <a:lnTo>
                  <a:pt x="66350" y="34062"/>
                </a:lnTo>
                <a:cubicBezTo>
                  <a:pt x="65570" y="34815"/>
                  <a:pt x="64871" y="35621"/>
                  <a:pt x="64226" y="36482"/>
                </a:cubicBezTo>
                <a:cubicBezTo>
                  <a:pt x="62129" y="38417"/>
                  <a:pt x="60193" y="40514"/>
                  <a:pt x="58876" y="43068"/>
                </a:cubicBezTo>
                <a:cubicBezTo>
                  <a:pt x="58849" y="43095"/>
                  <a:pt x="58849" y="43122"/>
                  <a:pt x="58876" y="43149"/>
                </a:cubicBezTo>
                <a:cubicBezTo>
                  <a:pt x="57586" y="43229"/>
                  <a:pt x="56322" y="43444"/>
                  <a:pt x="55085" y="43821"/>
                </a:cubicBezTo>
                <a:cubicBezTo>
                  <a:pt x="54594" y="43852"/>
                  <a:pt x="54102" y="43867"/>
                  <a:pt x="53611" y="43867"/>
                </a:cubicBezTo>
                <a:cubicBezTo>
                  <a:pt x="52384" y="43867"/>
                  <a:pt x="51160" y="43771"/>
                  <a:pt x="49951" y="43579"/>
                </a:cubicBezTo>
                <a:cubicBezTo>
                  <a:pt x="49934" y="43576"/>
                  <a:pt x="49919" y="43575"/>
                  <a:pt x="49904" y="43575"/>
                </a:cubicBezTo>
                <a:cubicBezTo>
                  <a:pt x="49647" y="43575"/>
                  <a:pt x="49589" y="43987"/>
                  <a:pt x="49843" y="44063"/>
                </a:cubicBezTo>
                <a:cubicBezTo>
                  <a:pt x="50811" y="44305"/>
                  <a:pt x="51832" y="44439"/>
                  <a:pt x="52827" y="44493"/>
                </a:cubicBezTo>
                <a:cubicBezTo>
                  <a:pt x="53015" y="44493"/>
                  <a:pt x="53177" y="44520"/>
                  <a:pt x="53365" y="44520"/>
                </a:cubicBezTo>
                <a:cubicBezTo>
                  <a:pt x="52854" y="44627"/>
                  <a:pt x="52343" y="44762"/>
                  <a:pt x="51859" y="44869"/>
                </a:cubicBezTo>
                <a:cubicBezTo>
                  <a:pt x="50327" y="44789"/>
                  <a:pt x="48821" y="44520"/>
                  <a:pt x="47397" y="44036"/>
                </a:cubicBezTo>
                <a:cubicBezTo>
                  <a:pt x="47379" y="44030"/>
                  <a:pt x="47362" y="44027"/>
                  <a:pt x="47346" y="44027"/>
                </a:cubicBezTo>
                <a:cubicBezTo>
                  <a:pt x="47215" y="44027"/>
                  <a:pt x="47142" y="44206"/>
                  <a:pt x="47262" y="44278"/>
                </a:cubicBezTo>
                <a:cubicBezTo>
                  <a:pt x="47961" y="44681"/>
                  <a:pt x="48687" y="44950"/>
                  <a:pt x="49467" y="45111"/>
                </a:cubicBezTo>
                <a:lnTo>
                  <a:pt x="46079" y="45353"/>
                </a:lnTo>
                <a:cubicBezTo>
                  <a:pt x="45918" y="45353"/>
                  <a:pt x="45918" y="45568"/>
                  <a:pt x="46079" y="45622"/>
                </a:cubicBezTo>
                <a:lnTo>
                  <a:pt x="46160" y="45649"/>
                </a:lnTo>
                <a:cubicBezTo>
                  <a:pt x="44412" y="45945"/>
                  <a:pt x="42719" y="46482"/>
                  <a:pt x="41160" y="47289"/>
                </a:cubicBezTo>
                <a:cubicBezTo>
                  <a:pt x="41025" y="47343"/>
                  <a:pt x="40998" y="47585"/>
                  <a:pt x="41186" y="47611"/>
                </a:cubicBezTo>
                <a:cubicBezTo>
                  <a:pt x="41428" y="47665"/>
                  <a:pt x="41670" y="47692"/>
                  <a:pt x="41912" y="47746"/>
                </a:cubicBezTo>
                <a:cubicBezTo>
                  <a:pt x="41052" y="47961"/>
                  <a:pt x="40192" y="48230"/>
                  <a:pt x="39331" y="48499"/>
                </a:cubicBezTo>
                <a:cubicBezTo>
                  <a:pt x="39116" y="48552"/>
                  <a:pt x="39089" y="48902"/>
                  <a:pt x="39358" y="48902"/>
                </a:cubicBezTo>
                <a:lnTo>
                  <a:pt x="39681" y="48902"/>
                </a:lnTo>
                <a:cubicBezTo>
                  <a:pt x="38982" y="49117"/>
                  <a:pt x="38283" y="49332"/>
                  <a:pt x="37557" y="49574"/>
                </a:cubicBezTo>
                <a:cubicBezTo>
                  <a:pt x="37364" y="49622"/>
                  <a:pt x="37409" y="49909"/>
                  <a:pt x="37576" y="49909"/>
                </a:cubicBezTo>
                <a:cubicBezTo>
                  <a:pt x="37595" y="49909"/>
                  <a:pt x="37616" y="49905"/>
                  <a:pt x="37638" y="49897"/>
                </a:cubicBezTo>
                <a:lnTo>
                  <a:pt x="39708" y="49278"/>
                </a:lnTo>
                <a:lnTo>
                  <a:pt x="39708" y="49278"/>
                </a:lnTo>
                <a:cubicBezTo>
                  <a:pt x="37907" y="50085"/>
                  <a:pt x="36159" y="51026"/>
                  <a:pt x="34492" y="52074"/>
                </a:cubicBezTo>
                <a:cubicBezTo>
                  <a:pt x="34344" y="52148"/>
                  <a:pt x="34377" y="52403"/>
                  <a:pt x="34550" y="52403"/>
                </a:cubicBezTo>
                <a:cubicBezTo>
                  <a:pt x="34565" y="52403"/>
                  <a:pt x="34582" y="52401"/>
                  <a:pt x="34600" y="52397"/>
                </a:cubicBezTo>
                <a:cubicBezTo>
                  <a:pt x="34707" y="52370"/>
                  <a:pt x="34815" y="52316"/>
                  <a:pt x="34949" y="52289"/>
                </a:cubicBezTo>
                <a:lnTo>
                  <a:pt x="34949" y="52289"/>
                </a:lnTo>
                <a:cubicBezTo>
                  <a:pt x="33793" y="53015"/>
                  <a:pt x="32691" y="53768"/>
                  <a:pt x="31589" y="54548"/>
                </a:cubicBezTo>
                <a:cubicBezTo>
                  <a:pt x="31424" y="54665"/>
                  <a:pt x="31568" y="54885"/>
                  <a:pt x="31732" y="54885"/>
                </a:cubicBezTo>
                <a:cubicBezTo>
                  <a:pt x="31756" y="54885"/>
                  <a:pt x="31780" y="54880"/>
                  <a:pt x="31804" y="54870"/>
                </a:cubicBezTo>
                <a:cubicBezTo>
                  <a:pt x="33202" y="54279"/>
                  <a:pt x="34573" y="53607"/>
                  <a:pt x="35917" y="52881"/>
                </a:cubicBezTo>
                <a:lnTo>
                  <a:pt x="35917" y="52881"/>
                </a:lnTo>
                <a:cubicBezTo>
                  <a:pt x="35890" y="52961"/>
                  <a:pt x="35863" y="53015"/>
                  <a:pt x="35836" y="53096"/>
                </a:cubicBezTo>
                <a:cubicBezTo>
                  <a:pt x="35353" y="53553"/>
                  <a:pt x="34869" y="54010"/>
                  <a:pt x="34412" y="54467"/>
                </a:cubicBezTo>
                <a:lnTo>
                  <a:pt x="30997" y="57155"/>
                </a:lnTo>
                <a:cubicBezTo>
                  <a:pt x="30823" y="57286"/>
                  <a:pt x="30966" y="57522"/>
                  <a:pt x="31141" y="57522"/>
                </a:cubicBezTo>
                <a:cubicBezTo>
                  <a:pt x="31182" y="57522"/>
                  <a:pt x="31225" y="57509"/>
                  <a:pt x="31266" y="57478"/>
                </a:cubicBezTo>
                <a:cubicBezTo>
                  <a:pt x="31616" y="57263"/>
                  <a:pt x="31938" y="57021"/>
                  <a:pt x="32288" y="56779"/>
                </a:cubicBezTo>
                <a:lnTo>
                  <a:pt x="32288" y="56779"/>
                </a:lnTo>
                <a:cubicBezTo>
                  <a:pt x="31374" y="57827"/>
                  <a:pt x="30540" y="58903"/>
                  <a:pt x="29707" y="60005"/>
                </a:cubicBezTo>
                <a:cubicBezTo>
                  <a:pt x="29678" y="59993"/>
                  <a:pt x="29649" y="59988"/>
                  <a:pt x="29622" y="59988"/>
                </a:cubicBezTo>
                <a:cubicBezTo>
                  <a:pt x="29519" y="59988"/>
                  <a:pt x="29427" y="60061"/>
                  <a:pt x="29384" y="60166"/>
                </a:cubicBezTo>
                <a:lnTo>
                  <a:pt x="29142" y="60811"/>
                </a:lnTo>
                <a:cubicBezTo>
                  <a:pt x="28390" y="61860"/>
                  <a:pt x="27664" y="62935"/>
                  <a:pt x="26965" y="64011"/>
                </a:cubicBezTo>
                <a:cubicBezTo>
                  <a:pt x="26946" y="64029"/>
                  <a:pt x="26966" y="64061"/>
                  <a:pt x="26989" y="64061"/>
                </a:cubicBezTo>
                <a:cubicBezTo>
                  <a:pt x="26999" y="64061"/>
                  <a:pt x="27010" y="64054"/>
                  <a:pt x="27019" y="64038"/>
                </a:cubicBezTo>
                <a:cubicBezTo>
                  <a:pt x="27637" y="63150"/>
                  <a:pt x="28255" y="62263"/>
                  <a:pt x="28900" y="61376"/>
                </a:cubicBezTo>
                <a:lnTo>
                  <a:pt x="28900" y="61376"/>
                </a:lnTo>
                <a:cubicBezTo>
                  <a:pt x="28793" y="61699"/>
                  <a:pt x="28658" y="62021"/>
                  <a:pt x="28551" y="62344"/>
                </a:cubicBezTo>
                <a:cubicBezTo>
                  <a:pt x="28524" y="62344"/>
                  <a:pt x="28470" y="62371"/>
                  <a:pt x="28470" y="62398"/>
                </a:cubicBezTo>
                <a:lnTo>
                  <a:pt x="28443" y="62425"/>
                </a:lnTo>
                <a:cubicBezTo>
                  <a:pt x="28363" y="62425"/>
                  <a:pt x="28282" y="62478"/>
                  <a:pt x="28228" y="62532"/>
                </a:cubicBezTo>
                <a:cubicBezTo>
                  <a:pt x="27798" y="63204"/>
                  <a:pt x="27341" y="63903"/>
                  <a:pt x="26911" y="64575"/>
                </a:cubicBezTo>
                <a:cubicBezTo>
                  <a:pt x="26778" y="64784"/>
                  <a:pt x="26967" y="64993"/>
                  <a:pt x="27147" y="64993"/>
                </a:cubicBezTo>
                <a:cubicBezTo>
                  <a:pt x="27221" y="64993"/>
                  <a:pt x="27294" y="64958"/>
                  <a:pt x="27341" y="64871"/>
                </a:cubicBezTo>
                <a:lnTo>
                  <a:pt x="27933" y="63984"/>
                </a:lnTo>
                <a:lnTo>
                  <a:pt x="27933" y="63984"/>
                </a:lnTo>
                <a:cubicBezTo>
                  <a:pt x="27903" y="64149"/>
                  <a:pt x="28041" y="64239"/>
                  <a:pt x="28187" y="64239"/>
                </a:cubicBezTo>
                <a:cubicBezTo>
                  <a:pt x="28302" y="64239"/>
                  <a:pt x="28423" y="64183"/>
                  <a:pt x="28470" y="64064"/>
                </a:cubicBezTo>
                <a:lnTo>
                  <a:pt x="28578" y="63742"/>
                </a:lnTo>
                <a:cubicBezTo>
                  <a:pt x="28632" y="63742"/>
                  <a:pt x="28685" y="63715"/>
                  <a:pt x="28712" y="63661"/>
                </a:cubicBezTo>
                <a:cubicBezTo>
                  <a:pt x="28900" y="63339"/>
                  <a:pt x="29089" y="62989"/>
                  <a:pt x="29277" y="62666"/>
                </a:cubicBezTo>
                <a:lnTo>
                  <a:pt x="29277" y="62666"/>
                </a:lnTo>
                <a:cubicBezTo>
                  <a:pt x="29223" y="63527"/>
                  <a:pt x="29115" y="64387"/>
                  <a:pt x="28954" y="65247"/>
                </a:cubicBezTo>
                <a:cubicBezTo>
                  <a:pt x="28924" y="65415"/>
                  <a:pt x="29075" y="65514"/>
                  <a:pt x="29221" y="65514"/>
                </a:cubicBezTo>
                <a:cubicBezTo>
                  <a:pt x="29333" y="65514"/>
                  <a:pt x="29442" y="65456"/>
                  <a:pt x="29465" y="65328"/>
                </a:cubicBezTo>
                <a:cubicBezTo>
                  <a:pt x="29841" y="63527"/>
                  <a:pt x="30379" y="61779"/>
                  <a:pt x="31051" y="60059"/>
                </a:cubicBezTo>
                <a:lnTo>
                  <a:pt x="31266" y="59763"/>
                </a:lnTo>
                <a:lnTo>
                  <a:pt x="31266" y="59763"/>
                </a:lnTo>
                <a:cubicBezTo>
                  <a:pt x="31239" y="60032"/>
                  <a:pt x="31212" y="60301"/>
                  <a:pt x="31186" y="60570"/>
                </a:cubicBezTo>
                <a:cubicBezTo>
                  <a:pt x="30729" y="61941"/>
                  <a:pt x="30325" y="63365"/>
                  <a:pt x="29976" y="64790"/>
                </a:cubicBezTo>
                <a:cubicBezTo>
                  <a:pt x="29942" y="64975"/>
                  <a:pt x="30097" y="65097"/>
                  <a:pt x="30251" y="65097"/>
                </a:cubicBezTo>
                <a:cubicBezTo>
                  <a:pt x="30344" y="65097"/>
                  <a:pt x="30436" y="65053"/>
                  <a:pt x="30487" y="64952"/>
                </a:cubicBezTo>
                <a:cubicBezTo>
                  <a:pt x="30997" y="63581"/>
                  <a:pt x="31401" y="62156"/>
                  <a:pt x="31669" y="60731"/>
                </a:cubicBezTo>
                <a:cubicBezTo>
                  <a:pt x="31885" y="60059"/>
                  <a:pt x="32100" y="59414"/>
                  <a:pt x="32342" y="58768"/>
                </a:cubicBezTo>
                <a:cubicBezTo>
                  <a:pt x="32476" y="58661"/>
                  <a:pt x="32610" y="58526"/>
                  <a:pt x="32745" y="58392"/>
                </a:cubicBezTo>
                <a:lnTo>
                  <a:pt x="32745" y="58392"/>
                </a:lnTo>
                <a:cubicBezTo>
                  <a:pt x="32530" y="60381"/>
                  <a:pt x="32126" y="62371"/>
                  <a:pt x="31589" y="64280"/>
                </a:cubicBezTo>
                <a:cubicBezTo>
                  <a:pt x="31522" y="64479"/>
                  <a:pt x="31682" y="64617"/>
                  <a:pt x="31832" y="64617"/>
                </a:cubicBezTo>
                <a:cubicBezTo>
                  <a:pt x="31925" y="64617"/>
                  <a:pt x="32015" y="64564"/>
                  <a:pt x="32046" y="64441"/>
                </a:cubicBezTo>
                <a:cubicBezTo>
                  <a:pt x="32100" y="64280"/>
                  <a:pt x="32153" y="64118"/>
                  <a:pt x="32207" y="63930"/>
                </a:cubicBezTo>
                <a:cubicBezTo>
                  <a:pt x="32242" y="63944"/>
                  <a:pt x="32278" y="63951"/>
                  <a:pt x="32314" y="63951"/>
                </a:cubicBezTo>
                <a:cubicBezTo>
                  <a:pt x="32418" y="63951"/>
                  <a:pt x="32517" y="63895"/>
                  <a:pt x="32557" y="63796"/>
                </a:cubicBezTo>
                <a:lnTo>
                  <a:pt x="32718" y="63312"/>
                </a:lnTo>
                <a:cubicBezTo>
                  <a:pt x="32718" y="63463"/>
                  <a:pt x="32844" y="63562"/>
                  <a:pt x="32972" y="63562"/>
                </a:cubicBezTo>
                <a:cubicBezTo>
                  <a:pt x="33048" y="63562"/>
                  <a:pt x="33125" y="63527"/>
                  <a:pt x="33175" y="63446"/>
                </a:cubicBezTo>
                <a:cubicBezTo>
                  <a:pt x="33632" y="62666"/>
                  <a:pt x="34035" y="61860"/>
                  <a:pt x="34358" y="61027"/>
                </a:cubicBezTo>
                <a:lnTo>
                  <a:pt x="34358" y="61027"/>
                </a:lnTo>
                <a:lnTo>
                  <a:pt x="34116" y="62156"/>
                </a:lnTo>
                <a:cubicBezTo>
                  <a:pt x="34066" y="62355"/>
                  <a:pt x="34242" y="62493"/>
                  <a:pt x="34403" y="62493"/>
                </a:cubicBezTo>
                <a:cubicBezTo>
                  <a:pt x="34502" y="62493"/>
                  <a:pt x="34596" y="62440"/>
                  <a:pt x="34627" y="62317"/>
                </a:cubicBezTo>
                <a:cubicBezTo>
                  <a:pt x="35164" y="59978"/>
                  <a:pt x="35675" y="57639"/>
                  <a:pt x="36186" y="55300"/>
                </a:cubicBezTo>
                <a:lnTo>
                  <a:pt x="36240" y="63554"/>
                </a:lnTo>
                <a:cubicBezTo>
                  <a:pt x="36226" y="63695"/>
                  <a:pt x="36337" y="63769"/>
                  <a:pt x="36447" y="63769"/>
                </a:cubicBezTo>
                <a:cubicBezTo>
                  <a:pt x="36546" y="63769"/>
                  <a:pt x="36643" y="63708"/>
                  <a:pt x="36643" y="63581"/>
                </a:cubicBezTo>
                <a:cubicBezTo>
                  <a:pt x="37073" y="60570"/>
                  <a:pt x="37342" y="57559"/>
                  <a:pt x="37530" y="54521"/>
                </a:cubicBezTo>
                <a:lnTo>
                  <a:pt x="37530" y="54736"/>
                </a:lnTo>
                <a:cubicBezTo>
                  <a:pt x="37369" y="56537"/>
                  <a:pt x="37315" y="58338"/>
                  <a:pt x="37423" y="60139"/>
                </a:cubicBezTo>
                <a:cubicBezTo>
                  <a:pt x="37423" y="60247"/>
                  <a:pt x="37423" y="60328"/>
                  <a:pt x="37450" y="60435"/>
                </a:cubicBezTo>
                <a:cubicBezTo>
                  <a:pt x="37450" y="60731"/>
                  <a:pt x="37476" y="61053"/>
                  <a:pt x="37503" y="61376"/>
                </a:cubicBezTo>
                <a:cubicBezTo>
                  <a:pt x="37503" y="61448"/>
                  <a:pt x="37563" y="61484"/>
                  <a:pt x="37635" y="61484"/>
                </a:cubicBezTo>
                <a:cubicBezTo>
                  <a:pt x="37671" y="61484"/>
                  <a:pt x="37709" y="61475"/>
                  <a:pt x="37745" y="61457"/>
                </a:cubicBezTo>
                <a:cubicBezTo>
                  <a:pt x="37772" y="61484"/>
                  <a:pt x="37802" y="61496"/>
                  <a:pt x="37831" y="61496"/>
                </a:cubicBezTo>
                <a:cubicBezTo>
                  <a:pt x="37889" y="61496"/>
                  <a:pt x="37942" y="61448"/>
                  <a:pt x="37960" y="61376"/>
                </a:cubicBezTo>
                <a:cubicBezTo>
                  <a:pt x="38014" y="60865"/>
                  <a:pt x="38095" y="60354"/>
                  <a:pt x="38149" y="59844"/>
                </a:cubicBezTo>
                <a:cubicBezTo>
                  <a:pt x="38169" y="59885"/>
                  <a:pt x="38205" y="59902"/>
                  <a:pt x="38244" y="59902"/>
                </a:cubicBezTo>
                <a:cubicBezTo>
                  <a:pt x="38306" y="59902"/>
                  <a:pt x="38374" y="59856"/>
                  <a:pt x="38390" y="59790"/>
                </a:cubicBezTo>
                <a:cubicBezTo>
                  <a:pt x="38686" y="57774"/>
                  <a:pt x="39036" y="55757"/>
                  <a:pt x="39439" y="53768"/>
                </a:cubicBezTo>
                <a:lnTo>
                  <a:pt x="39439" y="53768"/>
                </a:lnTo>
                <a:cubicBezTo>
                  <a:pt x="39358" y="54386"/>
                  <a:pt x="39251" y="55005"/>
                  <a:pt x="39143" y="55623"/>
                </a:cubicBezTo>
                <a:cubicBezTo>
                  <a:pt x="39063" y="56214"/>
                  <a:pt x="38955" y="56913"/>
                  <a:pt x="38847" y="57585"/>
                </a:cubicBezTo>
                <a:cubicBezTo>
                  <a:pt x="38767" y="57881"/>
                  <a:pt x="38740" y="58177"/>
                  <a:pt x="38713" y="58473"/>
                </a:cubicBezTo>
                <a:cubicBezTo>
                  <a:pt x="38659" y="58822"/>
                  <a:pt x="38606" y="59198"/>
                  <a:pt x="38552" y="59548"/>
                </a:cubicBezTo>
                <a:cubicBezTo>
                  <a:pt x="38538" y="59645"/>
                  <a:pt x="38610" y="59699"/>
                  <a:pt x="38687" y="59699"/>
                </a:cubicBezTo>
                <a:cubicBezTo>
                  <a:pt x="38759" y="59699"/>
                  <a:pt x="38834" y="59652"/>
                  <a:pt x="38847" y="59548"/>
                </a:cubicBezTo>
                <a:lnTo>
                  <a:pt x="38955" y="58903"/>
                </a:lnTo>
                <a:cubicBezTo>
                  <a:pt x="39089" y="58365"/>
                  <a:pt x="39170" y="57827"/>
                  <a:pt x="39197" y="57263"/>
                </a:cubicBezTo>
                <a:cubicBezTo>
                  <a:pt x="39197" y="57182"/>
                  <a:pt x="39224" y="57102"/>
                  <a:pt x="39251" y="57021"/>
                </a:cubicBezTo>
                <a:cubicBezTo>
                  <a:pt x="39331" y="56618"/>
                  <a:pt x="39412" y="56187"/>
                  <a:pt x="39493" y="55757"/>
                </a:cubicBezTo>
                <a:lnTo>
                  <a:pt x="39493" y="55757"/>
                </a:lnTo>
                <a:cubicBezTo>
                  <a:pt x="39331" y="56994"/>
                  <a:pt x="39224" y="58231"/>
                  <a:pt x="39170" y="59467"/>
                </a:cubicBezTo>
                <a:cubicBezTo>
                  <a:pt x="39170" y="59610"/>
                  <a:pt x="39282" y="59705"/>
                  <a:pt x="39396" y="59705"/>
                </a:cubicBezTo>
                <a:cubicBezTo>
                  <a:pt x="39475" y="59705"/>
                  <a:pt x="39556" y="59659"/>
                  <a:pt x="39600" y="59548"/>
                </a:cubicBezTo>
                <a:cubicBezTo>
                  <a:pt x="39627" y="59440"/>
                  <a:pt x="39654" y="59306"/>
                  <a:pt x="39708" y="59172"/>
                </a:cubicBezTo>
                <a:lnTo>
                  <a:pt x="39708" y="59172"/>
                </a:lnTo>
                <a:cubicBezTo>
                  <a:pt x="39708" y="59279"/>
                  <a:pt x="39681" y="59414"/>
                  <a:pt x="39681" y="59548"/>
                </a:cubicBezTo>
                <a:lnTo>
                  <a:pt x="39116" y="61269"/>
                </a:lnTo>
                <a:cubicBezTo>
                  <a:pt x="39083" y="61368"/>
                  <a:pt x="39163" y="61437"/>
                  <a:pt x="39241" y="61437"/>
                </a:cubicBezTo>
                <a:cubicBezTo>
                  <a:pt x="39290" y="61437"/>
                  <a:pt x="39338" y="61411"/>
                  <a:pt x="39358" y="61349"/>
                </a:cubicBezTo>
                <a:cubicBezTo>
                  <a:pt x="39493" y="61080"/>
                  <a:pt x="39600" y="60811"/>
                  <a:pt x="39735" y="60543"/>
                </a:cubicBezTo>
                <a:cubicBezTo>
                  <a:pt x="39745" y="60546"/>
                  <a:pt x="39757" y="60548"/>
                  <a:pt x="39768" y="60548"/>
                </a:cubicBezTo>
                <a:cubicBezTo>
                  <a:pt x="39842" y="60548"/>
                  <a:pt x="39923" y="60478"/>
                  <a:pt x="39923" y="60408"/>
                </a:cubicBezTo>
                <a:cubicBezTo>
                  <a:pt x="39923" y="60274"/>
                  <a:pt x="39950" y="60139"/>
                  <a:pt x="39977" y="60005"/>
                </a:cubicBezTo>
                <a:lnTo>
                  <a:pt x="40138" y="59682"/>
                </a:lnTo>
                <a:lnTo>
                  <a:pt x="40111" y="60005"/>
                </a:lnTo>
                <a:cubicBezTo>
                  <a:pt x="40098" y="60072"/>
                  <a:pt x="40145" y="60106"/>
                  <a:pt x="40198" y="60106"/>
                </a:cubicBezTo>
                <a:cubicBezTo>
                  <a:pt x="40252" y="60106"/>
                  <a:pt x="40313" y="60072"/>
                  <a:pt x="40326" y="60005"/>
                </a:cubicBezTo>
                <a:cubicBezTo>
                  <a:pt x="40407" y="59548"/>
                  <a:pt x="40487" y="59118"/>
                  <a:pt x="40568" y="58688"/>
                </a:cubicBezTo>
                <a:cubicBezTo>
                  <a:pt x="41160" y="57343"/>
                  <a:pt x="41697" y="55999"/>
                  <a:pt x="42235" y="54628"/>
                </a:cubicBezTo>
                <a:lnTo>
                  <a:pt x="42235" y="54628"/>
                </a:lnTo>
                <a:cubicBezTo>
                  <a:pt x="42154" y="55865"/>
                  <a:pt x="42154" y="57128"/>
                  <a:pt x="42181" y="58392"/>
                </a:cubicBezTo>
                <a:cubicBezTo>
                  <a:pt x="42181" y="58456"/>
                  <a:pt x="42247" y="58510"/>
                  <a:pt x="42312" y="58510"/>
                </a:cubicBezTo>
                <a:cubicBezTo>
                  <a:pt x="42357" y="58510"/>
                  <a:pt x="42401" y="58484"/>
                  <a:pt x="42423" y="58419"/>
                </a:cubicBezTo>
                <a:cubicBezTo>
                  <a:pt x="42826" y="56913"/>
                  <a:pt x="43122" y="55381"/>
                  <a:pt x="43310" y="53822"/>
                </a:cubicBezTo>
                <a:cubicBezTo>
                  <a:pt x="43391" y="54655"/>
                  <a:pt x="43498" y="55462"/>
                  <a:pt x="43552" y="56295"/>
                </a:cubicBezTo>
                <a:cubicBezTo>
                  <a:pt x="43498" y="57720"/>
                  <a:pt x="43418" y="59172"/>
                  <a:pt x="43310" y="60623"/>
                </a:cubicBezTo>
                <a:cubicBezTo>
                  <a:pt x="43310" y="60731"/>
                  <a:pt x="43406" y="60794"/>
                  <a:pt x="43494" y="60794"/>
                </a:cubicBezTo>
                <a:cubicBezTo>
                  <a:pt x="43560" y="60794"/>
                  <a:pt x="43621" y="60758"/>
                  <a:pt x="43633" y="60677"/>
                </a:cubicBezTo>
                <a:cubicBezTo>
                  <a:pt x="43955" y="59279"/>
                  <a:pt x="44036" y="57827"/>
                  <a:pt x="43902" y="56403"/>
                </a:cubicBezTo>
                <a:cubicBezTo>
                  <a:pt x="43955" y="55166"/>
                  <a:pt x="43982" y="53902"/>
                  <a:pt x="43982" y="52666"/>
                </a:cubicBezTo>
                <a:cubicBezTo>
                  <a:pt x="44251" y="53902"/>
                  <a:pt x="44547" y="55139"/>
                  <a:pt x="44735" y="56349"/>
                </a:cubicBezTo>
                <a:lnTo>
                  <a:pt x="44816" y="59467"/>
                </a:lnTo>
                <a:cubicBezTo>
                  <a:pt x="44802" y="59595"/>
                  <a:pt x="44900" y="59663"/>
                  <a:pt x="44995" y="59663"/>
                </a:cubicBezTo>
                <a:cubicBezTo>
                  <a:pt x="45081" y="59663"/>
                  <a:pt x="45165" y="59608"/>
                  <a:pt x="45165" y="59494"/>
                </a:cubicBezTo>
                <a:cubicBezTo>
                  <a:pt x="45219" y="59091"/>
                  <a:pt x="45246" y="58688"/>
                  <a:pt x="45246" y="58311"/>
                </a:cubicBezTo>
                <a:cubicBezTo>
                  <a:pt x="45273" y="58795"/>
                  <a:pt x="45300" y="59279"/>
                  <a:pt x="45327" y="59763"/>
                </a:cubicBezTo>
                <a:cubicBezTo>
                  <a:pt x="45327" y="59880"/>
                  <a:pt x="45430" y="59949"/>
                  <a:pt x="45524" y="59949"/>
                </a:cubicBezTo>
                <a:cubicBezTo>
                  <a:pt x="45603" y="59949"/>
                  <a:pt x="45676" y="59900"/>
                  <a:pt x="45676" y="59790"/>
                </a:cubicBezTo>
                <a:cubicBezTo>
                  <a:pt x="45757" y="57397"/>
                  <a:pt x="45676" y="55005"/>
                  <a:pt x="45515" y="52639"/>
                </a:cubicBezTo>
                <a:cubicBezTo>
                  <a:pt x="45515" y="51752"/>
                  <a:pt x="45515" y="50838"/>
                  <a:pt x="45542" y="49923"/>
                </a:cubicBezTo>
                <a:cubicBezTo>
                  <a:pt x="45542" y="49332"/>
                  <a:pt x="45515" y="48741"/>
                  <a:pt x="45568" y="48176"/>
                </a:cubicBezTo>
                <a:cubicBezTo>
                  <a:pt x="45595" y="47853"/>
                  <a:pt x="45622" y="47638"/>
                  <a:pt x="45649" y="47504"/>
                </a:cubicBezTo>
                <a:lnTo>
                  <a:pt x="45837" y="47450"/>
                </a:lnTo>
                <a:cubicBezTo>
                  <a:pt x="45891" y="47719"/>
                  <a:pt x="45918" y="48149"/>
                  <a:pt x="45945" y="48445"/>
                </a:cubicBezTo>
                <a:cubicBezTo>
                  <a:pt x="46052" y="50139"/>
                  <a:pt x="46160" y="51805"/>
                  <a:pt x="46241" y="53499"/>
                </a:cubicBezTo>
                <a:cubicBezTo>
                  <a:pt x="46241" y="54010"/>
                  <a:pt x="45999" y="57666"/>
                  <a:pt x="46321" y="57935"/>
                </a:cubicBezTo>
                <a:lnTo>
                  <a:pt x="46321" y="58580"/>
                </a:lnTo>
                <a:cubicBezTo>
                  <a:pt x="46321" y="58661"/>
                  <a:pt x="46402" y="58715"/>
                  <a:pt x="46483" y="58741"/>
                </a:cubicBezTo>
                <a:lnTo>
                  <a:pt x="46483" y="58930"/>
                </a:lnTo>
                <a:cubicBezTo>
                  <a:pt x="45757" y="59817"/>
                  <a:pt x="45085" y="60731"/>
                  <a:pt x="44412" y="61672"/>
                </a:cubicBezTo>
                <a:cubicBezTo>
                  <a:pt x="44371" y="61734"/>
                  <a:pt x="44426" y="61797"/>
                  <a:pt x="44490" y="61797"/>
                </a:cubicBezTo>
                <a:cubicBezTo>
                  <a:pt x="44509" y="61797"/>
                  <a:pt x="44529" y="61791"/>
                  <a:pt x="44547" y="61779"/>
                </a:cubicBezTo>
                <a:cubicBezTo>
                  <a:pt x="45165" y="61161"/>
                  <a:pt x="45810" y="60543"/>
                  <a:pt x="46456" y="59951"/>
                </a:cubicBezTo>
                <a:lnTo>
                  <a:pt x="46456" y="60139"/>
                </a:lnTo>
                <a:lnTo>
                  <a:pt x="46267" y="60408"/>
                </a:lnTo>
                <a:cubicBezTo>
                  <a:pt x="45918" y="60785"/>
                  <a:pt x="45595" y="61161"/>
                  <a:pt x="45246" y="61537"/>
                </a:cubicBezTo>
                <a:cubicBezTo>
                  <a:pt x="45219" y="61564"/>
                  <a:pt x="45219" y="61591"/>
                  <a:pt x="45246" y="61645"/>
                </a:cubicBezTo>
                <a:cubicBezTo>
                  <a:pt x="44870" y="62102"/>
                  <a:pt x="44493" y="62586"/>
                  <a:pt x="44117" y="63070"/>
                </a:cubicBezTo>
                <a:cubicBezTo>
                  <a:pt x="44056" y="63151"/>
                  <a:pt x="44148" y="63278"/>
                  <a:pt x="44231" y="63278"/>
                </a:cubicBezTo>
                <a:cubicBezTo>
                  <a:pt x="44259" y="63278"/>
                  <a:pt x="44285" y="63264"/>
                  <a:pt x="44305" y="63231"/>
                </a:cubicBezTo>
                <a:cubicBezTo>
                  <a:pt x="44789" y="62720"/>
                  <a:pt x="45246" y="62209"/>
                  <a:pt x="45730" y="61699"/>
                </a:cubicBezTo>
                <a:lnTo>
                  <a:pt x="45730" y="61699"/>
                </a:lnTo>
                <a:cubicBezTo>
                  <a:pt x="45058" y="62505"/>
                  <a:pt x="44439" y="63339"/>
                  <a:pt x="43794" y="64199"/>
                </a:cubicBezTo>
                <a:cubicBezTo>
                  <a:pt x="43732" y="64281"/>
                  <a:pt x="43829" y="64396"/>
                  <a:pt x="43926" y="64396"/>
                </a:cubicBezTo>
                <a:cubicBezTo>
                  <a:pt x="43955" y="64396"/>
                  <a:pt x="43984" y="64385"/>
                  <a:pt x="44009" y="64360"/>
                </a:cubicBezTo>
                <a:cubicBezTo>
                  <a:pt x="45058" y="63231"/>
                  <a:pt x="46133" y="62129"/>
                  <a:pt x="47182" y="60973"/>
                </a:cubicBezTo>
                <a:lnTo>
                  <a:pt x="47182" y="61027"/>
                </a:lnTo>
                <a:cubicBezTo>
                  <a:pt x="47182" y="61053"/>
                  <a:pt x="47182" y="61080"/>
                  <a:pt x="47208" y="61107"/>
                </a:cubicBezTo>
                <a:cubicBezTo>
                  <a:pt x="46805" y="61591"/>
                  <a:pt x="45111" y="63554"/>
                  <a:pt x="45192" y="63715"/>
                </a:cubicBezTo>
                <a:cubicBezTo>
                  <a:pt x="45085" y="63876"/>
                  <a:pt x="44950" y="64064"/>
                  <a:pt x="44843" y="64199"/>
                </a:cubicBezTo>
                <a:cubicBezTo>
                  <a:pt x="44743" y="64318"/>
                  <a:pt x="44864" y="64437"/>
                  <a:pt x="44977" y="64437"/>
                </a:cubicBezTo>
                <a:cubicBezTo>
                  <a:pt x="45017" y="64437"/>
                  <a:pt x="45056" y="64422"/>
                  <a:pt x="45085" y="64387"/>
                </a:cubicBezTo>
                <a:cubicBezTo>
                  <a:pt x="45380" y="63984"/>
                  <a:pt x="45676" y="63581"/>
                  <a:pt x="45999" y="63177"/>
                </a:cubicBezTo>
                <a:cubicBezTo>
                  <a:pt x="46536" y="62559"/>
                  <a:pt x="47182" y="61645"/>
                  <a:pt x="47370" y="61403"/>
                </a:cubicBezTo>
                <a:cubicBezTo>
                  <a:pt x="48499" y="60059"/>
                  <a:pt x="49655" y="58715"/>
                  <a:pt x="50865" y="57397"/>
                </a:cubicBezTo>
                <a:lnTo>
                  <a:pt x="50865" y="57397"/>
                </a:lnTo>
                <a:cubicBezTo>
                  <a:pt x="47827" y="61107"/>
                  <a:pt x="45165" y="65086"/>
                  <a:pt x="42907" y="69280"/>
                </a:cubicBezTo>
                <a:cubicBezTo>
                  <a:pt x="42887" y="69340"/>
                  <a:pt x="42927" y="69416"/>
                  <a:pt x="42983" y="69416"/>
                </a:cubicBezTo>
                <a:cubicBezTo>
                  <a:pt x="43001" y="69416"/>
                  <a:pt x="43021" y="69408"/>
                  <a:pt x="43041" y="69387"/>
                </a:cubicBezTo>
                <a:cubicBezTo>
                  <a:pt x="43929" y="68527"/>
                  <a:pt x="44654" y="67506"/>
                  <a:pt x="45192" y="66376"/>
                </a:cubicBezTo>
                <a:cubicBezTo>
                  <a:pt x="45211" y="66358"/>
                  <a:pt x="45191" y="66327"/>
                  <a:pt x="45168" y="66327"/>
                </a:cubicBezTo>
                <a:cubicBezTo>
                  <a:pt x="45158" y="66327"/>
                  <a:pt x="45147" y="66333"/>
                  <a:pt x="45138" y="66350"/>
                </a:cubicBezTo>
                <a:cubicBezTo>
                  <a:pt x="44981" y="66637"/>
                  <a:pt x="43502" y="68909"/>
                  <a:pt x="43322" y="68909"/>
                </a:cubicBezTo>
                <a:cubicBezTo>
                  <a:pt x="43317" y="68909"/>
                  <a:pt x="43313" y="68907"/>
                  <a:pt x="43310" y="68904"/>
                </a:cubicBezTo>
                <a:cubicBezTo>
                  <a:pt x="43230" y="68769"/>
                  <a:pt x="44412" y="66995"/>
                  <a:pt x="44520" y="66780"/>
                </a:cubicBezTo>
                <a:cubicBezTo>
                  <a:pt x="45542" y="65086"/>
                  <a:pt x="46617" y="63419"/>
                  <a:pt x="47773" y="61779"/>
                </a:cubicBezTo>
                <a:cubicBezTo>
                  <a:pt x="49171" y="59817"/>
                  <a:pt x="50650" y="57908"/>
                  <a:pt x="52236" y="56080"/>
                </a:cubicBezTo>
                <a:cubicBezTo>
                  <a:pt x="52264" y="56094"/>
                  <a:pt x="52293" y="56101"/>
                  <a:pt x="52323" y="56101"/>
                </a:cubicBezTo>
                <a:cubicBezTo>
                  <a:pt x="52407" y="56101"/>
                  <a:pt x="52492" y="56045"/>
                  <a:pt x="52531" y="55946"/>
                </a:cubicBezTo>
                <a:cubicBezTo>
                  <a:pt x="52558" y="55838"/>
                  <a:pt x="52558" y="55730"/>
                  <a:pt x="52585" y="55623"/>
                </a:cubicBezTo>
                <a:cubicBezTo>
                  <a:pt x="53580" y="54494"/>
                  <a:pt x="54602" y="53365"/>
                  <a:pt x="55623" y="52289"/>
                </a:cubicBezTo>
                <a:lnTo>
                  <a:pt x="55623" y="52289"/>
                </a:lnTo>
                <a:cubicBezTo>
                  <a:pt x="54655" y="53795"/>
                  <a:pt x="53822" y="55408"/>
                  <a:pt x="53069" y="57048"/>
                </a:cubicBezTo>
                <a:cubicBezTo>
                  <a:pt x="53042" y="57048"/>
                  <a:pt x="53042" y="57075"/>
                  <a:pt x="53042" y="57128"/>
                </a:cubicBezTo>
                <a:cubicBezTo>
                  <a:pt x="53042" y="57128"/>
                  <a:pt x="53042" y="57128"/>
                  <a:pt x="53042" y="57155"/>
                </a:cubicBezTo>
                <a:cubicBezTo>
                  <a:pt x="52935" y="57370"/>
                  <a:pt x="52854" y="57585"/>
                  <a:pt x="52747" y="57827"/>
                </a:cubicBezTo>
                <a:lnTo>
                  <a:pt x="52747" y="57774"/>
                </a:lnTo>
                <a:cubicBezTo>
                  <a:pt x="52747" y="57733"/>
                  <a:pt x="52713" y="57713"/>
                  <a:pt x="52679" y="57713"/>
                </a:cubicBezTo>
                <a:cubicBezTo>
                  <a:pt x="52646" y="57713"/>
                  <a:pt x="52612" y="57733"/>
                  <a:pt x="52612" y="57774"/>
                </a:cubicBezTo>
                <a:cubicBezTo>
                  <a:pt x="52612" y="57908"/>
                  <a:pt x="52612" y="58069"/>
                  <a:pt x="52612" y="58204"/>
                </a:cubicBezTo>
                <a:lnTo>
                  <a:pt x="52478" y="58526"/>
                </a:lnTo>
                <a:cubicBezTo>
                  <a:pt x="48768" y="62290"/>
                  <a:pt x="45757" y="66672"/>
                  <a:pt x="43525" y="71484"/>
                </a:cubicBezTo>
                <a:cubicBezTo>
                  <a:pt x="43506" y="71543"/>
                  <a:pt x="43570" y="71587"/>
                  <a:pt x="43628" y="71587"/>
                </a:cubicBezTo>
                <a:cubicBezTo>
                  <a:pt x="43650" y="71587"/>
                  <a:pt x="43672" y="71580"/>
                  <a:pt x="43687" y="71565"/>
                </a:cubicBezTo>
                <a:cubicBezTo>
                  <a:pt x="45407" y="70302"/>
                  <a:pt x="46483" y="68016"/>
                  <a:pt x="47665" y="66269"/>
                </a:cubicBezTo>
                <a:lnTo>
                  <a:pt x="48364" y="65247"/>
                </a:lnTo>
                <a:lnTo>
                  <a:pt x="48364" y="65247"/>
                </a:lnTo>
                <a:cubicBezTo>
                  <a:pt x="48015" y="65893"/>
                  <a:pt x="47719" y="66511"/>
                  <a:pt x="47397" y="67102"/>
                </a:cubicBezTo>
                <a:cubicBezTo>
                  <a:pt x="46348" y="69092"/>
                  <a:pt x="45380" y="71135"/>
                  <a:pt x="44547" y="73178"/>
                </a:cubicBezTo>
                <a:cubicBezTo>
                  <a:pt x="44520" y="73205"/>
                  <a:pt x="44520" y="73232"/>
                  <a:pt x="44547" y="73259"/>
                </a:cubicBezTo>
                <a:lnTo>
                  <a:pt x="44386" y="73608"/>
                </a:lnTo>
                <a:cubicBezTo>
                  <a:pt x="44332" y="73689"/>
                  <a:pt x="44386" y="73796"/>
                  <a:pt x="44466" y="73823"/>
                </a:cubicBezTo>
                <a:cubicBezTo>
                  <a:pt x="44063" y="74710"/>
                  <a:pt x="43687" y="75625"/>
                  <a:pt x="43310" y="76512"/>
                </a:cubicBezTo>
                <a:cubicBezTo>
                  <a:pt x="43269" y="76675"/>
                  <a:pt x="43383" y="76792"/>
                  <a:pt x="43511" y="76792"/>
                </a:cubicBezTo>
                <a:cubicBezTo>
                  <a:pt x="43552" y="76792"/>
                  <a:pt x="43594" y="76780"/>
                  <a:pt x="43633" y="76754"/>
                </a:cubicBezTo>
                <a:cubicBezTo>
                  <a:pt x="44547" y="75920"/>
                  <a:pt x="45300" y="74926"/>
                  <a:pt x="45864" y="73850"/>
                </a:cubicBezTo>
                <a:lnTo>
                  <a:pt x="45864" y="73850"/>
                </a:lnTo>
                <a:cubicBezTo>
                  <a:pt x="45461" y="74926"/>
                  <a:pt x="45111" y="76028"/>
                  <a:pt x="44789" y="77157"/>
                </a:cubicBezTo>
                <a:cubicBezTo>
                  <a:pt x="44756" y="77304"/>
                  <a:pt x="44862" y="77401"/>
                  <a:pt x="44968" y="77401"/>
                </a:cubicBezTo>
                <a:cubicBezTo>
                  <a:pt x="45037" y="77401"/>
                  <a:pt x="45107" y="77360"/>
                  <a:pt x="45138" y="77264"/>
                </a:cubicBezTo>
                <a:cubicBezTo>
                  <a:pt x="45273" y="76996"/>
                  <a:pt x="45434" y="76673"/>
                  <a:pt x="45568" y="76377"/>
                </a:cubicBezTo>
                <a:lnTo>
                  <a:pt x="45568" y="76377"/>
                </a:lnTo>
                <a:cubicBezTo>
                  <a:pt x="45111" y="77802"/>
                  <a:pt x="44735" y="79227"/>
                  <a:pt x="44439" y="80652"/>
                </a:cubicBezTo>
                <a:cubicBezTo>
                  <a:pt x="44421" y="80743"/>
                  <a:pt x="44501" y="80821"/>
                  <a:pt x="44572" y="80821"/>
                </a:cubicBezTo>
                <a:cubicBezTo>
                  <a:pt x="44605" y="80821"/>
                  <a:pt x="44637" y="80803"/>
                  <a:pt x="44654" y="80759"/>
                </a:cubicBezTo>
                <a:cubicBezTo>
                  <a:pt x="44923" y="80249"/>
                  <a:pt x="45192" y="79765"/>
                  <a:pt x="45461" y="79227"/>
                </a:cubicBezTo>
                <a:lnTo>
                  <a:pt x="45461" y="79227"/>
                </a:lnTo>
                <a:cubicBezTo>
                  <a:pt x="45300" y="79845"/>
                  <a:pt x="45246" y="80491"/>
                  <a:pt x="45300" y="81136"/>
                </a:cubicBezTo>
                <a:cubicBezTo>
                  <a:pt x="45300" y="81190"/>
                  <a:pt x="45347" y="81216"/>
                  <a:pt x="45397" y="81216"/>
                </a:cubicBezTo>
                <a:cubicBezTo>
                  <a:pt x="45448" y="81216"/>
                  <a:pt x="45501" y="81190"/>
                  <a:pt x="45515" y="81136"/>
                </a:cubicBezTo>
                <a:cubicBezTo>
                  <a:pt x="46106" y="79603"/>
                  <a:pt x="46698" y="78044"/>
                  <a:pt x="47235" y="76485"/>
                </a:cubicBezTo>
                <a:lnTo>
                  <a:pt x="47235" y="76485"/>
                </a:lnTo>
                <a:cubicBezTo>
                  <a:pt x="46698" y="78636"/>
                  <a:pt x="46214" y="80813"/>
                  <a:pt x="45810" y="83018"/>
                </a:cubicBezTo>
                <a:cubicBezTo>
                  <a:pt x="45810" y="83092"/>
                  <a:pt x="45875" y="83133"/>
                  <a:pt x="45938" y="83133"/>
                </a:cubicBezTo>
                <a:cubicBezTo>
                  <a:pt x="45990" y="83133"/>
                  <a:pt x="46040" y="83105"/>
                  <a:pt x="46052" y="83045"/>
                </a:cubicBezTo>
                <a:cubicBezTo>
                  <a:pt x="46187" y="82614"/>
                  <a:pt x="46294" y="82157"/>
                  <a:pt x="46429" y="81700"/>
                </a:cubicBezTo>
                <a:lnTo>
                  <a:pt x="46429" y="81700"/>
                </a:lnTo>
                <a:cubicBezTo>
                  <a:pt x="46348" y="82587"/>
                  <a:pt x="46402" y="83448"/>
                  <a:pt x="46563" y="84281"/>
                </a:cubicBezTo>
                <a:cubicBezTo>
                  <a:pt x="46592" y="84398"/>
                  <a:pt x="46709" y="84467"/>
                  <a:pt x="46818" y="84467"/>
                </a:cubicBezTo>
                <a:cubicBezTo>
                  <a:pt x="46910" y="84467"/>
                  <a:pt x="46996" y="84419"/>
                  <a:pt x="47020" y="84308"/>
                </a:cubicBezTo>
                <a:cubicBezTo>
                  <a:pt x="47235" y="83340"/>
                  <a:pt x="47450" y="82346"/>
                  <a:pt x="47639" y="81378"/>
                </a:cubicBezTo>
                <a:lnTo>
                  <a:pt x="47639" y="81378"/>
                </a:lnTo>
                <a:cubicBezTo>
                  <a:pt x="47585" y="82722"/>
                  <a:pt x="47558" y="84093"/>
                  <a:pt x="47585" y="85464"/>
                </a:cubicBezTo>
                <a:cubicBezTo>
                  <a:pt x="47585" y="85558"/>
                  <a:pt x="47667" y="85615"/>
                  <a:pt x="47751" y="85615"/>
                </a:cubicBezTo>
                <a:cubicBezTo>
                  <a:pt x="47812" y="85615"/>
                  <a:pt x="47874" y="85585"/>
                  <a:pt x="47907" y="85518"/>
                </a:cubicBezTo>
                <a:cubicBezTo>
                  <a:pt x="48096" y="85007"/>
                  <a:pt x="48230" y="84496"/>
                  <a:pt x="48338" y="83959"/>
                </a:cubicBezTo>
                <a:cubicBezTo>
                  <a:pt x="48418" y="85115"/>
                  <a:pt x="48526" y="86271"/>
                  <a:pt x="48660" y="87427"/>
                </a:cubicBezTo>
                <a:cubicBezTo>
                  <a:pt x="48690" y="87500"/>
                  <a:pt x="48760" y="87542"/>
                  <a:pt x="48826" y="87542"/>
                </a:cubicBezTo>
                <a:cubicBezTo>
                  <a:pt x="48880" y="87542"/>
                  <a:pt x="48932" y="87514"/>
                  <a:pt x="48956" y="87453"/>
                </a:cubicBezTo>
                <a:cubicBezTo>
                  <a:pt x="49090" y="86862"/>
                  <a:pt x="49225" y="86271"/>
                  <a:pt x="49305" y="85652"/>
                </a:cubicBezTo>
                <a:cubicBezTo>
                  <a:pt x="49386" y="86271"/>
                  <a:pt x="49467" y="86916"/>
                  <a:pt x="49601" y="87534"/>
                </a:cubicBezTo>
                <a:cubicBezTo>
                  <a:pt x="49613" y="87615"/>
                  <a:pt x="49674" y="87651"/>
                  <a:pt x="49736" y="87651"/>
                </a:cubicBezTo>
                <a:cubicBezTo>
                  <a:pt x="49818" y="87651"/>
                  <a:pt x="49901" y="87588"/>
                  <a:pt x="49870" y="87480"/>
                </a:cubicBezTo>
                <a:cubicBezTo>
                  <a:pt x="49762" y="86835"/>
                  <a:pt x="49655" y="86217"/>
                  <a:pt x="49574" y="85572"/>
                </a:cubicBezTo>
                <a:lnTo>
                  <a:pt x="49574" y="85572"/>
                </a:lnTo>
                <a:cubicBezTo>
                  <a:pt x="49709" y="86082"/>
                  <a:pt x="49870" y="86593"/>
                  <a:pt x="50058" y="87050"/>
                </a:cubicBezTo>
                <a:cubicBezTo>
                  <a:pt x="50068" y="87099"/>
                  <a:pt x="50106" y="87119"/>
                  <a:pt x="50149" y="87119"/>
                </a:cubicBezTo>
                <a:cubicBezTo>
                  <a:pt x="50225" y="87119"/>
                  <a:pt x="50317" y="87055"/>
                  <a:pt x="50300" y="86970"/>
                </a:cubicBezTo>
                <a:cubicBezTo>
                  <a:pt x="49709" y="84604"/>
                  <a:pt x="49413" y="82157"/>
                  <a:pt x="49440" y="79684"/>
                </a:cubicBezTo>
                <a:lnTo>
                  <a:pt x="49440" y="79684"/>
                </a:lnTo>
                <a:cubicBezTo>
                  <a:pt x="49574" y="80517"/>
                  <a:pt x="49736" y="81351"/>
                  <a:pt x="49951" y="82157"/>
                </a:cubicBezTo>
                <a:cubicBezTo>
                  <a:pt x="49924" y="82184"/>
                  <a:pt x="49924" y="82211"/>
                  <a:pt x="49951" y="82211"/>
                </a:cubicBezTo>
                <a:cubicBezTo>
                  <a:pt x="50381" y="85007"/>
                  <a:pt x="51080" y="87776"/>
                  <a:pt x="51994" y="90438"/>
                </a:cubicBezTo>
                <a:cubicBezTo>
                  <a:pt x="52003" y="90466"/>
                  <a:pt x="52026" y="90478"/>
                  <a:pt x="52050" y="90478"/>
                </a:cubicBezTo>
                <a:cubicBezTo>
                  <a:pt x="52095" y="90478"/>
                  <a:pt x="52146" y="90436"/>
                  <a:pt x="52128" y="90384"/>
                </a:cubicBezTo>
                <a:cubicBezTo>
                  <a:pt x="51375" y="88179"/>
                  <a:pt x="50488" y="85706"/>
                  <a:pt x="50273" y="83394"/>
                </a:cubicBezTo>
                <a:cubicBezTo>
                  <a:pt x="50273" y="83313"/>
                  <a:pt x="50219" y="83179"/>
                  <a:pt x="50193" y="83045"/>
                </a:cubicBezTo>
                <a:lnTo>
                  <a:pt x="50193" y="83045"/>
                </a:lnTo>
                <a:cubicBezTo>
                  <a:pt x="50623" y="84631"/>
                  <a:pt x="51214" y="86136"/>
                  <a:pt x="51967" y="87615"/>
                </a:cubicBezTo>
                <a:cubicBezTo>
                  <a:pt x="51974" y="87630"/>
                  <a:pt x="51988" y="87636"/>
                  <a:pt x="52004" y="87636"/>
                </a:cubicBezTo>
                <a:cubicBezTo>
                  <a:pt x="52043" y="87636"/>
                  <a:pt x="52094" y="87592"/>
                  <a:pt x="52074" y="87534"/>
                </a:cubicBezTo>
                <a:lnTo>
                  <a:pt x="51967" y="87238"/>
                </a:lnTo>
                <a:lnTo>
                  <a:pt x="51967" y="87238"/>
                </a:lnTo>
                <a:cubicBezTo>
                  <a:pt x="51994" y="87292"/>
                  <a:pt x="52048" y="87319"/>
                  <a:pt x="52101" y="87373"/>
                </a:cubicBezTo>
                <a:cubicBezTo>
                  <a:pt x="52116" y="87387"/>
                  <a:pt x="52136" y="87394"/>
                  <a:pt x="52157" y="87394"/>
                </a:cubicBezTo>
                <a:cubicBezTo>
                  <a:pt x="52216" y="87394"/>
                  <a:pt x="52282" y="87344"/>
                  <a:pt x="52263" y="87265"/>
                </a:cubicBezTo>
                <a:cubicBezTo>
                  <a:pt x="51806" y="85518"/>
                  <a:pt x="51375" y="83744"/>
                  <a:pt x="50918" y="81969"/>
                </a:cubicBezTo>
                <a:cubicBezTo>
                  <a:pt x="50892" y="81835"/>
                  <a:pt x="50865" y="81700"/>
                  <a:pt x="50838" y="81593"/>
                </a:cubicBezTo>
                <a:lnTo>
                  <a:pt x="50838" y="81593"/>
                </a:lnTo>
                <a:cubicBezTo>
                  <a:pt x="51080" y="82372"/>
                  <a:pt x="51349" y="83179"/>
                  <a:pt x="51617" y="83959"/>
                </a:cubicBezTo>
                <a:cubicBezTo>
                  <a:pt x="52048" y="85464"/>
                  <a:pt x="52531" y="86970"/>
                  <a:pt x="53069" y="88421"/>
                </a:cubicBezTo>
                <a:cubicBezTo>
                  <a:pt x="53087" y="88457"/>
                  <a:pt x="53114" y="88472"/>
                  <a:pt x="53141" y="88472"/>
                </a:cubicBezTo>
                <a:cubicBezTo>
                  <a:pt x="53195" y="88472"/>
                  <a:pt x="53248" y="88412"/>
                  <a:pt x="53230" y="88341"/>
                </a:cubicBezTo>
                <a:lnTo>
                  <a:pt x="52720" y="86862"/>
                </a:lnTo>
                <a:cubicBezTo>
                  <a:pt x="52451" y="85545"/>
                  <a:pt x="51832" y="84227"/>
                  <a:pt x="51483" y="82937"/>
                </a:cubicBezTo>
                <a:cubicBezTo>
                  <a:pt x="50892" y="80706"/>
                  <a:pt x="50434" y="78420"/>
                  <a:pt x="50085" y="76135"/>
                </a:cubicBezTo>
                <a:cubicBezTo>
                  <a:pt x="50058" y="75813"/>
                  <a:pt x="49870" y="75141"/>
                  <a:pt x="49924" y="74872"/>
                </a:cubicBezTo>
                <a:lnTo>
                  <a:pt x="49924" y="74872"/>
                </a:lnTo>
                <a:cubicBezTo>
                  <a:pt x="49951" y="75275"/>
                  <a:pt x="50004" y="75678"/>
                  <a:pt x="50112" y="76055"/>
                </a:cubicBezTo>
                <a:cubicBezTo>
                  <a:pt x="50408" y="77264"/>
                  <a:pt x="50730" y="78447"/>
                  <a:pt x="51080" y="79630"/>
                </a:cubicBezTo>
                <a:cubicBezTo>
                  <a:pt x="51295" y="80275"/>
                  <a:pt x="51510" y="80921"/>
                  <a:pt x="51725" y="81566"/>
                </a:cubicBezTo>
                <a:cubicBezTo>
                  <a:pt x="52101" y="82964"/>
                  <a:pt x="52478" y="84362"/>
                  <a:pt x="52935" y="85733"/>
                </a:cubicBezTo>
                <a:cubicBezTo>
                  <a:pt x="53123" y="86351"/>
                  <a:pt x="53177" y="86943"/>
                  <a:pt x="53876" y="87158"/>
                </a:cubicBezTo>
                <a:cubicBezTo>
                  <a:pt x="53881" y="87163"/>
                  <a:pt x="53887" y="87165"/>
                  <a:pt x="53893" y="87165"/>
                </a:cubicBezTo>
                <a:cubicBezTo>
                  <a:pt x="53920" y="87165"/>
                  <a:pt x="53951" y="87126"/>
                  <a:pt x="53929" y="87104"/>
                </a:cubicBezTo>
                <a:cubicBezTo>
                  <a:pt x="53661" y="86513"/>
                  <a:pt x="53392" y="85894"/>
                  <a:pt x="53150" y="85303"/>
                </a:cubicBezTo>
                <a:lnTo>
                  <a:pt x="53150" y="85303"/>
                </a:lnTo>
                <a:cubicBezTo>
                  <a:pt x="53526" y="86163"/>
                  <a:pt x="54198" y="86862"/>
                  <a:pt x="55032" y="87319"/>
                </a:cubicBezTo>
                <a:cubicBezTo>
                  <a:pt x="55041" y="87324"/>
                  <a:pt x="55052" y="87326"/>
                  <a:pt x="55062" y="87326"/>
                </a:cubicBezTo>
                <a:cubicBezTo>
                  <a:pt x="55111" y="87326"/>
                  <a:pt x="55161" y="87278"/>
                  <a:pt x="55139" y="87212"/>
                </a:cubicBezTo>
                <a:cubicBezTo>
                  <a:pt x="54439" y="85581"/>
                  <a:pt x="53792" y="83935"/>
                  <a:pt x="53196" y="82271"/>
                </a:cubicBezTo>
                <a:lnTo>
                  <a:pt x="53196" y="82271"/>
                </a:lnTo>
                <a:cubicBezTo>
                  <a:pt x="53573" y="83260"/>
                  <a:pt x="54073" y="84163"/>
                  <a:pt x="54817" y="84765"/>
                </a:cubicBezTo>
                <a:cubicBezTo>
                  <a:pt x="54822" y="84770"/>
                  <a:pt x="54828" y="84772"/>
                  <a:pt x="54834" y="84772"/>
                </a:cubicBezTo>
                <a:cubicBezTo>
                  <a:pt x="54861" y="84772"/>
                  <a:pt x="54892" y="84733"/>
                  <a:pt x="54870" y="84711"/>
                </a:cubicBezTo>
                <a:cubicBezTo>
                  <a:pt x="53714" y="83475"/>
                  <a:pt x="53338" y="81808"/>
                  <a:pt x="52827" y="80249"/>
                </a:cubicBezTo>
                <a:cubicBezTo>
                  <a:pt x="52397" y="78851"/>
                  <a:pt x="51967" y="77453"/>
                  <a:pt x="51591" y="76055"/>
                </a:cubicBezTo>
                <a:cubicBezTo>
                  <a:pt x="51214" y="74657"/>
                  <a:pt x="50892" y="73232"/>
                  <a:pt x="50676" y="71807"/>
                </a:cubicBezTo>
                <a:cubicBezTo>
                  <a:pt x="50623" y="71619"/>
                  <a:pt x="50569" y="71404"/>
                  <a:pt x="50515" y="71189"/>
                </a:cubicBezTo>
                <a:lnTo>
                  <a:pt x="50515" y="70624"/>
                </a:lnTo>
                <a:cubicBezTo>
                  <a:pt x="50596" y="70920"/>
                  <a:pt x="50676" y="71269"/>
                  <a:pt x="50703" y="71458"/>
                </a:cubicBezTo>
                <a:cubicBezTo>
                  <a:pt x="50703" y="71471"/>
                  <a:pt x="50717" y="71478"/>
                  <a:pt x="50730" y="71478"/>
                </a:cubicBezTo>
                <a:cubicBezTo>
                  <a:pt x="50744" y="71478"/>
                  <a:pt x="50757" y="71471"/>
                  <a:pt x="50757" y="71458"/>
                </a:cubicBezTo>
                <a:cubicBezTo>
                  <a:pt x="50676" y="71054"/>
                  <a:pt x="50596" y="70624"/>
                  <a:pt x="50515" y="70221"/>
                </a:cubicBezTo>
                <a:lnTo>
                  <a:pt x="50515" y="70221"/>
                </a:lnTo>
                <a:cubicBezTo>
                  <a:pt x="50558" y="70352"/>
                  <a:pt x="50596" y="70491"/>
                  <a:pt x="50632" y="70635"/>
                </a:cubicBezTo>
                <a:lnTo>
                  <a:pt x="50632" y="70635"/>
                </a:lnTo>
                <a:cubicBezTo>
                  <a:pt x="50546" y="70240"/>
                  <a:pt x="50463" y="69840"/>
                  <a:pt x="50381" y="69441"/>
                </a:cubicBezTo>
                <a:cubicBezTo>
                  <a:pt x="50542" y="68447"/>
                  <a:pt x="50730" y="67452"/>
                  <a:pt x="50918" y="66484"/>
                </a:cubicBezTo>
                <a:cubicBezTo>
                  <a:pt x="50964" y="67099"/>
                  <a:pt x="51029" y="67733"/>
                  <a:pt x="51113" y="68370"/>
                </a:cubicBezTo>
                <a:lnTo>
                  <a:pt x="51113" y="68370"/>
                </a:lnTo>
                <a:cubicBezTo>
                  <a:pt x="51073" y="68204"/>
                  <a:pt x="51031" y="68043"/>
                  <a:pt x="50999" y="67882"/>
                </a:cubicBezTo>
                <a:cubicBezTo>
                  <a:pt x="50999" y="67765"/>
                  <a:pt x="50917" y="67710"/>
                  <a:pt x="50835" y="67710"/>
                </a:cubicBezTo>
                <a:cubicBezTo>
                  <a:pt x="50748" y="67710"/>
                  <a:pt x="50663" y="67771"/>
                  <a:pt x="50676" y="67882"/>
                </a:cubicBezTo>
                <a:cubicBezTo>
                  <a:pt x="50596" y="69199"/>
                  <a:pt x="50650" y="70490"/>
                  <a:pt x="50892" y="71753"/>
                </a:cubicBezTo>
                <a:cubicBezTo>
                  <a:pt x="50837" y="71534"/>
                  <a:pt x="50784" y="71312"/>
                  <a:pt x="50733" y="71088"/>
                </a:cubicBezTo>
                <a:lnTo>
                  <a:pt x="50733" y="71088"/>
                </a:lnTo>
                <a:cubicBezTo>
                  <a:pt x="50885" y="71839"/>
                  <a:pt x="50989" y="72664"/>
                  <a:pt x="51160" y="73313"/>
                </a:cubicBezTo>
                <a:cubicBezTo>
                  <a:pt x="51349" y="74038"/>
                  <a:pt x="51537" y="74737"/>
                  <a:pt x="51725" y="75463"/>
                </a:cubicBezTo>
                <a:cubicBezTo>
                  <a:pt x="51859" y="75947"/>
                  <a:pt x="51967" y="76404"/>
                  <a:pt x="52101" y="76888"/>
                </a:cubicBezTo>
                <a:cubicBezTo>
                  <a:pt x="52585" y="78904"/>
                  <a:pt x="52962" y="81216"/>
                  <a:pt x="54171" y="82964"/>
                </a:cubicBezTo>
                <a:cubicBezTo>
                  <a:pt x="54306" y="83340"/>
                  <a:pt x="54413" y="83690"/>
                  <a:pt x="54548" y="84039"/>
                </a:cubicBezTo>
                <a:cubicBezTo>
                  <a:pt x="54548" y="84048"/>
                  <a:pt x="54554" y="84051"/>
                  <a:pt x="54562" y="84051"/>
                </a:cubicBezTo>
                <a:cubicBezTo>
                  <a:pt x="54578" y="84051"/>
                  <a:pt x="54602" y="84039"/>
                  <a:pt x="54602" y="84039"/>
                </a:cubicBezTo>
                <a:cubicBezTo>
                  <a:pt x="54494" y="83717"/>
                  <a:pt x="54386" y="83421"/>
                  <a:pt x="54252" y="83125"/>
                </a:cubicBezTo>
                <a:lnTo>
                  <a:pt x="54252" y="83125"/>
                </a:lnTo>
                <a:cubicBezTo>
                  <a:pt x="54467" y="83421"/>
                  <a:pt x="54709" y="83717"/>
                  <a:pt x="55005" y="83959"/>
                </a:cubicBezTo>
                <a:cubicBezTo>
                  <a:pt x="55035" y="83996"/>
                  <a:pt x="55076" y="84013"/>
                  <a:pt x="55117" y="84013"/>
                </a:cubicBezTo>
                <a:cubicBezTo>
                  <a:pt x="55223" y="84013"/>
                  <a:pt x="55332" y="83906"/>
                  <a:pt x="55274" y="83770"/>
                </a:cubicBezTo>
                <a:lnTo>
                  <a:pt x="55166" y="83528"/>
                </a:lnTo>
                <a:lnTo>
                  <a:pt x="55166" y="83528"/>
                </a:lnTo>
                <a:cubicBezTo>
                  <a:pt x="55178" y="83531"/>
                  <a:pt x="55189" y="83532"/>
                  <a:pt x="55201" y="83532"/>
                </a:cubicBezTo>
                <a:cubicBezTo>
                  <a:pt x="55318" y="83532"/>
                  <a:pt x="55406" y="83409"/>
                  <a:pt x="55381" y="83286"/>
                </a:cubicBezTo>
                <a:cubicBezTo>
                  <a:pt x="54610" y="81192"/>
                  <a:pt x="53898" y="79083"/>
                  <a:pt x="53265" y="76948"/>
                </a:cubicBezTo>
                <a:lnTo>
                  <a:pt x="53265" y="76948"/>
                </a:lnTo>
                <a:cubicBezTo>
                  <a:pt x="53942" y="79138"/>
                  <a:pt x="54912" y="81243"/>
                  <a:pt x="56295" y="83206"/>
                </a:cubicBezTo>
                <a:cubicBezTo>
                  <a:pt x="56310" y="83229"/>
                  <a:pt x="56332" y="83239"/>
                  <a:pt x="56355" y="83239"/>
                </a:cubicBezTo>
                <a:cubicBezTo>
                  <a:pt x="56412" y="83239"/>
                  <a:pt x="56476" y="83175"/>
                  <a:pt x="56457" y="83098"/>
                </a:cubicBezTo>
                <a:cubicBezTo>
                  <a:pt x="54575" y="78743"/>
                  <a:pt x="53096" y="74227"/>
                  <a:pt x="52074" y="69603"/>
                </a:cubicBezTo>
                <a:cubicBezTo>
                  <a:pt x="51913" y="67586"/>
                  <a:pt x="51886" y="65570"/>
                  <a:pt x="51886" y="63554"/>
                </a:cubicBezTo>
                <a:lnTo>
                  <a:pt x="51886" y="63554"/>
                </a:lnTo>
                <a:cubicBezTo>
                  <a:pt x="51913" y="64038"/>
                  <a:pt x="51940" y="64521"/>
                  <a:pt x="51994" y="65005"/>
                </a:cubicBezTo>
                <a:cubicBezTo>
                  <a:pt x="52128" y="66430"/>
                  <a:pt x="52370" y="67855"/>
                  <a:pt x="52639" y="69280"/>
                </a:cubicBezTo>
                <a:cubicBezTo>
                  <a:pt x="52747" y="70060"/>
                  <a:pt x="52881" y="70812"/>
                  <a:pt x="53042" y="71592"/>
                </a:cubicBezTo>
                <a:cubicBezTo>
                  <a:pt x="53714" y="74926"/>
                  <a:pt x="54709" y="78420"/>
                  <a:pt x="56860" y="81109"/>
                </a:cubicBezTo>
                <a:cubicBezTo>
                  <a:pt x="56875" y="81124"/>
                  <a:pt x="56894" y="81131"/>
                  <a:pt x="56913" y="81131"/>
                </a:cubicBezTo>
                <a:cubicBezTo>
                  <a:pt x="56963" y="81131"/>
                  <a:pt x="57014" y="81086"/>
                  <a:pt x="56994" y="81028"/>
                </a:cubicBezTo>
                <a:cubicBezTo>
                  <a:pt x="55085" y="77426"/>
                  <a:pt x="53687" y="73581"/>
                  <a:pt x="52854" y="69576"/>
                </a:cubicBezTo>
                <a:cubicBezTo>
                  <a:pt x="52773" y="69119"/>
                  <a:pt x="52720" y="68635"/>
                  <a:pt x="52666" y="68178"/>
                </a:cubicBezTo>
                <a:cubicBezTo>
                  <a:pt x="52478" y="66538"/>
                  <a:pt x="52370" y="64898"/>
                  <a:pt x="52397" y="63231"/>
                </a:cubicBezTo>
                <a:lnTo>
                  <a:pt x="52397" y="63070"/>
                </a:lnTo>
                <a:cubicBezTo>
                  <a:pt x="52397" y="63365"/>
                  <a:pt x="52424" y="63634"/>
                  <a:pt x="52451" y="63903"/>
                </a:cubicBezTo>
                <a:cubicBezTo>
                  <a:pt x="52424" y="63930"/>
                  <a:pt x="52424" y="63957"/>
                  <a:pt x="52424" y="63984"/>
                </a:cubicBezTo>
                <a:cubicBezTo>
                  <a:pt x="52451" y="64145"/>
                  <a:pt x="52478" y="64280"/>
                  <a:pt x="52505" y="64441"/>
                </a:cubicBezTo>
                <a:cubicBezTo>
                  <a:pt x="52693" y="65919"/>
                  <a:pt x="53015" y="67398"/>
                  <a:pt x="53446" y="68850"/>
                </a:cubicBezTo>
                <a:cubicBezTo>
                  <a:pt x="53822" y="70490"/>
                  <a:pt x="54252" y="72103"/>
                  <a:pt x="54709" y="73689"/>
                </a:cubicBezTo>
                <a:cubicBezTo>
                  <a:pt x="55381" y="76082"/>
                  <a:pt x="56107" y="78474"/>
                  <a:pt x="57828" y="80383"/>
                </a:cubicBezTo>
                <a:cubicBezTo>
                  <a:pt x="57847" y="80408"/>
                  <a:pt x="57870" y="80419"/>
                  <a:pt x="57894" y="80419"/>
                </a:cubicBezTo>
                <a:cubicBezTo>
                  <a:pt x="57971" y="80419"/>
                  <a:pt x="58050" y="80310"/>
                  <a:pt x="57989" y="80249"/>
                </a:cubicBezTo>
                <a:cubicBezTo>
                  <a:pt x="56107" y="78125"/>
                  <a:pt x="55408" y="75383"/>
                  <a:pt x="54655" y="72721"/>
                </a:cubicBezTo>
                <a:cubicBezTo>
                  <a:pt x="54602" y="72479"/>
                  <a:pt x="54548" y="72264"/>
                  <a:pt x="54467" y="72022"/>
                </a:cubicBezTo>
                <a:lnTo>
                  <a:pt x="54467" y="72022"/>
                </a:lnTo>
                <a:cubicBezTo>
                  <a:pt x="54843" y="73017"/>
                  <a:pt x="55193" y="74012"/>
                  <a:pt x="55569" y="74952"/>
                </a:cubicBezTo>
                <a:cubicBezTo>
                  <a:pt x="56053" y="76861"/>
                  <a:pt x="56752" y="78770"/>
                  <a:pt x="58204" y="79980"/>
                </a:cubicBezTo>
                <a:cubicBezTo>
                  <a:pt x="58245" y="80014"/>
                  <a:pt x="58291" y="80029"/>
                  <a:pt x="58337" y="80029"/>
                </a:cubicBezTo>
                <a:cubicBezTo>
                  <a:pt x="58471" y="80029"/>
                  <a:pt x="58600" y="79898"/>
                  <a:pt x="58580" y="79738"/>
                </a:cubicBezTo>
                <a:cubicBezTo>
                  <a:pt x="58285" y="78797"/>
                  <a:pt x="57962" y="77856"/>
                  <a:pt x="57639" y="76942"/>
                </a:cubicBezTo>
                <a:lnTo>
                  <a:pt x="57639" y="76942"/>
                </a:lnTo>
                <a:cubicBezTo>
                  <a:pt x="58043" y="77506"/>
                  <a:pt x="58527" y="78017"/>
                  <a:pt x="59064" y="78474"/>
                </a:cubicBezTo>
                <a:cubicBezTo>
                  <a:pt x="59079" y="78484"/>
                  <a:pt x="59095" y="78489"/>
                  <a:pt x="59111" y="78489"/>
                </a:cubicBezTo>
                <a:cubicBezTo>
                  <a:pt x="59180" y="78489"/>
                  <a:pt x="59242" y="78405"/>
                  <a:pt x="59199" y="78340"/>
                </a:cubicBezTo>
                <a:cubicBezTo>
                  <a:pt x="56833" y="73877"/>
                  <a:pt x="54897" y="69199"/>
                  <a:pt x="53499" y="64360"/>
                </a:cubicBezTo>
                <a:cubicBezTo>
                  <a:pt x="53284" y="63177"/>
                  <a:pt x="52988" y="61806"/>
                  <a:pt x="52773" y="61457"/>
                </a:cubicBezTo>
                <a:cubicBezTo>
                  <a:pt x="52747" y="61053"/>
                  <a:pt x="52693" y="60596"/>
                  <a:pt x="52666" y="60166"/>
                </a:cubicBezTo>
                <a:cubicBezTo>
                  <a:pt x="52773" y="59924"/>
                  <a:pt x="52854" y="59682"/>
                  <a:pt x="52935" y="59467"/>
                </a:cubicBezTo>
                <a:cubicBezTo>
                  <a:pt x="53177" y="60570"/>
                  <a:pt x="53553" y="62183"/>
                  <a:pt x="53607" y="62425"/>
                </a:cubicBezTo>
                <a:cubicBezTo>
                  <a:pt x="53687" y="62693"/>
                  <a:pt x="53768" y="62989"/>
                  <a:pt x="53849" y="63285"/>
                </a:cubicBezTo>
                <a:cubicBezTo>
                  <a:pt x="54736" y="67613"/>
                  <a:pt x="56322" y="71753"/>
                  <a:pt x="59252" y="75248"/>
                </a:cubicBezTo>
                <a:cubicBezTo>
                  <a:pt x="59267" y="75263"/>
                  <a:pt x="59287" y="75270"/>
                  <a:pt x="59305" y="75270"/>
                </a:cubicBezTo>
                <a:cubicBezTo>
                  <a:pt x="59354" y="75270"/>
                  <a:pt x="59399" y="75226"/>
                  <a:pt x="59360" y="75168"/>
                </a:cubicBezTo>
                <a:cubicBezTo>
                  <a:pt x="56914" y="71269"/>
                  <a:pt x="55032" y="67022"/>
                  <a:pt x="53795" y="62559"/>
                </a:cubicBezTo>
                <a:cubicBezTo>
                  <a:pt x="53741" y="62209"/>
                  <a:pt x="53661" y="61833"/>
                  <a:pt x="53607" y="61457"/>
                </a:cubicBezTo>
                <a:cubicBezTo>
                  <a:pt x="53499" y="60811"/>
                  <a:pt x="53419" y="60193"/>
                  <a:pt x="53338" y="59548"/>
                </a:cubicBezTo>
                <a:lnTo>
                  <a:pt x="53338" y="59548"/>
                </a:lnTo>
                <a:cubicBezTo>
                  <a:pt x="53795" y="61591"/>
                  <a:pt x="54467" y="63581"/>
                  <a:pt x="55354" y="65489"/>
                </a:cubicBezTo>
                <a:cubicBezTo>
                  <a:pt x="55704" y="66296"/>
                  <a:pt x="56134" y="67075"/>
                  <a:pt x="56564" y="67855"/>
                </a:cubicBezTo>
                <a:cubicBezTo>
                  <a:pt x="57290" y="70006"/>
                  <a:pt x="58177" y="72183"/>
                  <a:pt x="59817" y="73689"/>
                </a:cubicBezTo>
                <a:cubicBezTo>
                  <a:pt x="59840" y="73712"/>
                  <a:pt x="59867" y="73722"/>
                  <a:pt x="59893" y="73722"/>
                </a:cubicBezTo>
                <a:cubicBezTo>
                  <a:pt x="59959" y="73722"/>
                  <a:pt x="60017" y="73658"/>
                  <a:pt x="59978" y="73581"/>
                </a:cubicBezTo>
                <a:cubicBezTo>
                  <a:pt x="59010" y="71968"/>
                  <a:pt x="58016" y="70328"/>
                  <a:pt x="57129" y="68635"/>
                </a:cubicBezTo>
                <a:cubicBezTo>
                  <a:pt x="56806" y="67828"/>
                  <a:pt x="56537" y="67022"/>
                  <a:pt x="56241" y="66188"/>
                </a:cubicBezTo>
                <a:cubicBezTo>
                  <a:pt x="55704" y="64656"/>
                  <a:pt x="55166" y="63124"/>
                  <a:pt x="54709" y="61564"/>
                </a:cubicBezTo>
                <a:cubicBezTo>
                  <a:pt x="54521" y="60892"/>
                  <a:pt x="54333" y="60220"/>
                  <a:pt x="54198" y="59548"/>
                </a:cubicBezTo>
                <a:cubicBezTo>
                  <a:pt x="54144" y="59010"/>
                  <a:pt x="54118" y="58499"/>
                  <a:pt x="54091" y="57962"/>
                </a:cubicBezTo>
                <a:lnTo>
                  <a:pt x="54091" y="57962"/>
                </a:lnTo>
                <a:cubicBezTo>
                  <a:pt x="54548" y="60354"/>
                  <a:pt x="55731" y="62586"/>
                  <a:pt x="56779" y="64763"/>
                </a:cubicBezTo>
                <a:cubicBezTo>
                  <a:pt x="58096" y="67506"/>
                  <a:pt x="59575" y="70167"/>
                  <a:pt x="61242" y="72748"/>
                </a:cubicBezTo>
                <a:cubicBezTo>
                  <a:pt x="61276" y="72791"/>
                  <a:pt x="61321" y="72809"/>
                  <a:pt x="61364" y="72809"/>
                </a:cubicBezTo>
                <a:cubicBezTo>
                  <a:pt x="61456" y="72809"/>
                  <a:pt x="61539" y="72724"/>
                  <a:pt x="61484" y="72614"/>
                </a:cubicBezTo>
                <a:cubicBezTo>
                  <a:pt x="61296" y="72318"/>
                  <a:pt x="61134" y="72022"/>
                  <a:pt x="60946" y="71726"/>
                </a:cubicBezTo>
                <a:cubicBezTo>
                  <a:pt x="60839" y="71511"/>
                  <a:pt x="60677" y="71242"/>
                  <a:pt x="60570" y="71054"/>
                </a:cubicBezTo>
                <a:cubicBezTo>
                  <a:pt x="60247" y="70517"/>
                  <a:pt x="59951" y="69952"/>
                  <a:pt x="59629" y="69414"/>
                </a:cubicBezTo>
                <a:cubicBezTo>
                  <a:pt x="58769" y="67775"/>
                  <a:pt x="57958" y="66111"/>
                  <a:pt x="57200" y="64422"/>
                </a:cubicBezTo>
                <a:lnTo>
                  <a:pt x="57200" y="64422"/>
                </a:lnTo>
                <a:cubicBezTo>
                  <a:pt x="58178" y="66519"/>
                  <a:pt x="59401" y="68501"/>
                  <a:pt x="60946" y="70302"/>
                </a:cubicBezTo>
                <a:cubicBezTo>
                  <a:pt x="60981" y="70336"/>
                  <a:pt x="61024" y="70351"/>
                  <a:pt x="61068" y="70351"/>
                </a:cubicBezTo>
                <a:cubicBezTo>
                  <a:pt x="61194" y="70351"/>
                  <a:pt x="61322" y="70226"/>
                  <a:pt x="61242" y="70086"/>
                </a:cubicBezTo>
                <a:cubicBezTo>
                  <a:pt x="60167" y="68393"/>
                  <a:pt x="59199" y="66618"/>
                  <a:pt x="58338" y="64817"/>
                </a:cubicBezTo>
                <a:lnTo>
                  <a:pt x="58338" y="64817"/>
                </a:lnTo>
                <a:cubicBezTo>
                  <a:pt x="58795" y="65624"/>
                  <a:pt x="59306" y="66430"/>
                  <a:pt x="59844" y="67183"/>
                </a:cubicBezTo>
                <a:cubicBezTo>
                  <a:pt x="60597" y="68420"/>
                  <a:pt x="61511" y="69576"/>
                  <a:pt x="62505" y="70651"/>
                </a:cubicBezTo>
                <a:cubicBezTo>
                  <a:pt x="62543" y="70689"/>
                  <a:pt x="62590" y="70705"/>
                  <a:pt x="62634" y="70705"/>
                </a:cubicBezTo>
                <a:cubicBezTo>
                  <a:pt x="62748" y="70705"/>
                  <a:pt x="62851" y="70598"/>
                  <a:pt x="62774" y="70463"/>
                </a:cubicBezTo>
                <a:cubicBezTo>
                  <a:pt x="61538" y="68124"/>
                  <a:pt x="60274" y="65812"/>
                  <a:pt x="59010" y="63473"/>
                </a:cubicBezTo>
                <a:cubicBezTo>
                  <a:pt x="57935" y="60973"/>
                  <a:pt x="56887" y="58473"/>
                  <a:pt x="55892" y="55946"/>
                </a:cubicBezTo>
                <a:cubicBezTo>
                  <a:pt x="55892" y="55838"/>
                  <a:pt x="55865" y="55757"/>
                  <a:pt x="55865" y="55677"/>
                </a:cubicBezTo>
                <a:lnTo>
                  <a:pt x="55865" y="55677"/>
                </a:lnTo>
                <a:cubicBezTo>
                  <a:pt x="56376" y="56564"/>
                  <a:pt x="56887" y="57451"/>
                  <a:pt x="57397" y="58365"/>
                </a:cubicBezTo>
                <a:cubicBezTo>
                  <a:pt x="58634" y="61806"/>
                  <a:pt x="60355" y="65032"/>
                  <a:pt x="62505" y="67963"/>
                </a:cubicBezTo>
                <a:cubicBezTo>
                  <a:pt x="62542" y="68014"/>
                  <a:pt x="62591" y="68035"/>
                  <a:pt x="62640" y="68035"/>
                </a:cubicBezTo>
                <a:cubicBezTo>
                  <a:pt x="62771" y="68035"/>
                  <a:pt x="62906" y="67884"/>
                  <a:pt x="62828" y="67748"/>
                </a:cubicBezTo>
                <a:cubicBezTo>
                  <a:pt x="61161" y="64253"/>
                  <a:pt x="59333" y="60811"/>
                  <a:pt x="57424" y="57451"/>
                </a:cubicBezTo>
                <a:cubicBezTo>
                  <a:pt x="56994" y="56268"/>
                  <a:pt x="56645" y="55058"/>
                  <a:pt x="56349" y="53822"/>
                </a:cubicBezTo>
                <a:lnTo>
                  <a:pt x="56349" y="53822"/>
                </a:lnTo>
                <a:cubicBezTo>
                  <a:pt x="56376" y="53849"/>
                  <a:pt x="56376" y="53849"/>
                  <a:pt x="56403" y="53875"/>
                </a:cubicBezTo>
                <a:cubicBezTo>
                  <a:pt x="56591" y="54225"/>
                  <a:pt x="56779" y="54521"/>
                  <a:pt x="56967" y="54843"/>
                </a:cubicBezTo>
                <a:cubicBezTo>
                  <a:pt x="57666" y="57021"/>
                  <a:pt x="58634" y="59118"/>
                  <a:pt x="59871" y="61053"/>
                </a:cubicBezTo>
                <a:cubicBezTo>
                  <a:pt x="59951" y="61376"/>
                  <a:pt x="60059" y="61699"/>
                  <a:pt x="60140" y="62021"/>
                </a:cubicBezTo>
                <a:cubicBezTo>
                  <a:pt x="60151" y="62032"/>
                  <a:pt x="60171" y="62039"/>
                  <a:pt x="60191" y="62039"/>
                </a:cubicBezTo>
                <a:cubicBezTo>
                  <a:pt x="60219" y="62039"/>
                  <a:pt x="60247" y="62026"/>
                  <a:pt x="60247" y="61994"/>
                </a:cubicBezTo>
                <a:cubicBezTo>
                  <a:pt x="60247" y="61860"/>
                  <a:pt x="60220" y="61699"/>
                  <a:pt x="60193" y="61564"/>
                </a:cubicBezTo>
                <a:lnTo>
                  <a:pt x="60193" y="61564"/>
                </a:lnTo>
                <a:cubicBezTo>
                  <a:pt x="61081" y="62882"/>
                  <a:pt x="62102" y="64145"/>
                  <a:pt x="63231" y="65301"/>
                </a:cubicBezTo>
                <a:cubicBezTo>
                  <a:pt x="63247" y="65324"/>
                  <a:pt x="63270" y="65334"/>
                  <a:pt x="63296" y="65334"/>
                </a:cubicBezTo>
                <a:cubicBezTo>
                  <a:pt x="63359" y="65334"/>
                  <a:pt x="63431" y="65271"/>
                  <a:pt x="63393" y="65194"/>
                </a:cubicBezTo>
                <a:lnTo>
                  <a:pt x="61511" y="61994"/>
                </a:lnTo>
                <a:cubicBezTo>
                  <a:pt x="61511" y="61887"/>
                  <a:pt x="61484" y="61779"/>
                  <a:pt x="61457" y="61645"/>
                </a:cubicBezTo>
                <a:lnTo>
                  <a:pt x="61457" y="61645"/>
                </a:lnTo>
                <a:cubicBezTo>
                  <a:pt x="62290" y="63070"/>
                  <a:pt x="63204" y="64441"/>
                  <a:pt x="64226" y="65758"/>
                </a:cubicBezTo>
                <a:cubicBezTo>
                  <a:pt x="64241" y="65781"/>
                  <a:pt x="64265" y="65791"/>
                  <a:pt x="64290" y="65791"/>
                </a:cubicBezTo>
                <a:cubicBezTo>
                  <a:pt x="64354" y="65791"/>
                  <a:pt x="64426" y="65728"/>
                  <a:pt x="64387" y="65651"/>
                </a:cubicBezTo>
                <a:lnTo>
                  <a:pt x="63581" y="64091"/>
                </a:lnTo>
                <a:cubicBezTo>
                  <a:pt x="63608" y="64064"/>
                  <a:pt x="63608" y="64038"/>
                  <a:pt x="63581" y="64011"/>
                </a:cubicBezTo>
                <a:lnTo>
                  <a:pt x="63473" y="63742"/>
                </a:lnTo>
                <a:lnTo>
                  <a:pt x="63473" y="63742"/>
                </a:lnTo>
                <a:lnTo>
                  <a:pt x="63661" y="64118"/>
                </a:lnTo>
                <a:cubicBezTo>
                  <a:pt x="63677" y="64142"/>
                  <a:pt x="63700" y="64152"/>
                  <a:pt x="63723" y="64152"/>
                </a:cubicBezTo>
                <a:cubicBezTo>
                  <a:pt x="63780" y="64152"/>
                  <a:pt x="63842" y="64095"/>
                  <a:pt x="63823" y="64038"/>
                </a:cubicBezTo>
                <a:cubicBezTo>
                  <a:pt x="63339" y="62693"/>
                  <a:pt x="62855" y="61349"/>
                  <a:pt x="62371" y="60032"/>
                </a:cubicBezTo>
                <a:cubicBezTo>
                  <a:pt x="62344" y="59897"/>
                  <a:pt x="62317" y="59763"/>
                  <a:pt x="62290" y="59602"/>
                </a:cubicBezTo>
                <a:cubicBezTo>
                  <a:pt x="62452" y="59575"/>
                  <a:pt x="62532" y="59467"/>
                  <a:pt x="62532" y="59333"/>
                </a:cubicBezTo>
                <a:cubicBezTo>
                  <a:pt x="62507" y="58976"/>
                  <a:pt x="62481" y="58619"/>
                  <a:pt x="62456" y="58262"/>
                </a:cubicBezTo>
                <a:lnTo>
                  <a:pt x="62456" y="58262"/>
                </a:lnTo>
                <a:cubicBezTo>
                  <a:pt x="62479" y="58287"/>
                  <a:pt x="62480" y="58313"/>
                  <a:pt x="62505" y="58338"/>
                </a:cubicBezTo>
                <a:cubicBezTo>
                  <a:pt x="62909" y="60166"/>
                  <a:pt x="63366" y="62021"/>
                  <a:pt x="64414" y="63473"/>
                </a:cubicBezTo>
                <a:cubicBezTo>
                  <a:pt x="64430" y="63497"/>
                  <a:pt x="64450" y="63506"/>
                  <a:pt x="64471" y="63506"/>
                </a:cubicBezTo>
                <a:cubicBezTo>
                  <a:pt x="64522" y="63506"/>
                  <a:pt x="64575" y="63449"/>
                  <a:pt x="64575" y="63392"/>
                </a:cubicBezTo>
                <a:cubicBezTo>
                  <a:pt x="64253" y="61537"/>
                  <a:pt x="63715" y="59736"/>
                  <a:pt x="62989" y="58016"/>
                </a:cubicBezTo>
                <a:cubicBezTo>
                  <a:pt x="63043" y="57343"/>
                  <a:pt x="63043" y="56671"/>
                  <a:pt x="63070" y="55999"/>
                </a:cubicBezTo>
                <a:cubicBezTo>
                  <a:pt x="63312" y="56456"/>
                  <a:pt x="63608" y="56913"/>
                  <a:pt x="63903" y="57370"/>
                </a:cubicBezTo>
                <a:cubicBezTo>
                  <a:pt x="63957" y="57532"/>
                  <a:pt x="64038" y="57693"/>
                  <a:pt x="64092" y="57881"/>
                </a:cubicBezTo>
                <a:cubicBezTo>
                  <a:pt x="64172" y="58069"/>
                  <a:pt x="64226" y="58231"/>
                  <a:pt x="64280" y="58392"/>
                </a:cubicBezTo>
                <a:cubicBezTo>
                  <a:pt x="64387" y="58849"/>
                  <a:pt x="64468" y="59306"/>
                  <a:pt x="64575" y="59736"/>
                </a:cubicBezTo>
                <a:cubicBezTo>
                  <a:pt x="64587" y="59793"/>
                  <a:pt x="64627" y="59816"/>
                  <a:pt x="64667" y="59816"/>
                </a:cubicBezTo>
                <a:cubicBezTo>
                  <a:pt x="64723" y="59816"/>
                  <a:pt x="64779" y="59772"/>
                  <a:pt x="64764" y="59709"/>
                </a:cubicBezTo>
                <a:lnTo>
                  <a:pt x="64737" y="59521"/>
                </a:lnTo>
                <a:lnTo>
                  <a:pt x="64737" y="59521"/>
                </a:lnTo>
                <a:cubicBezTo>
                  <a:pt x="64755" y="59533"/>
                  <a:pt x="64776" y="59538"/>
                  <a:pt x="64797" y="59538"/>
                </a:cubicBezTo>
                <a:cubicBezTo>
                  <a:pt x="64868" y="59538"/>
                  <a:pt x="64940" y="59476"/>
                  <a:pt x="64898" y="59414"/>
                </a:cubicBezTo>
                <a:cubicBezTo>
                  <a:pt x="64817" y="59064"/>
                  <a:pt x="64710" y="58741"/>
                  <a:pt x="64602" y="58365"/>
                </a:cubicBezTo>
                <a:cubicBezTo>
                  <a:pt x="64575" y="58150"/>
                  <a:pt x="64522" y="57854"/>
                  <a:pt x="64468" y="57559"/>
                </a:cubicBezTo>
                <a:cubicBezTo>
                  <a:pt x="64522" y="57532"/>
                  <a:pt x="64549" y="57451"/>
                  <a:pt x="64522" y="57397"/>
                </a:cubicBezTo>
                <a:lnTo>
                  <a:pt x="64334" y="56967"/>
                </a:lnTo>
                <a:lnTo>
                  <a:pt x="64253" y="56644"/>
                </a:lnTo>
                <a:lnTo>
                  <a:pt x="64145" y="55946"/>
                </a:lnTo>
                <a:cubicBezTo>
                  <a:pt x="64145" y="55757"/>
                  <a:pt x="64118" y="55596"/>
                  <a:pt x="64092" y="55435"/>
                </a:cubicBezTo>
                <a:cubicBezTo>
                  <a:pt x="64253" y="55058"/>
                  <a:pt x="64441" y="54709"/>
                  <a:pt x="64629" y="54359"/>
                </a:cubicBezTo>
                <a:cubicBezTo>
                  <a:pt x="64710" y="55381"/>
                  <a:pt x="64817" y="56376"/>
                  <a:pt x="64952" y="57370"/>
                </a:cubicBezTo>
                <a:cubicBezTo>
                  <a:pt x="64952" y="57411"/>
                  <a:pt x="64992" y="57431"/>
                  <a:pt x="65033" y="57431"/>
                </a:cubicBezTo>
                <a:cubicBezTo>
                  <a:pt x="65073" y="57431"/>
                  <a:pt x="65113" y="57411"/>
                  <a:pt x="65113" y="57370"/>
                </a:cubicBezTo>
                <a:cubicBezTo>
                  <a:pt x="65113" y="56913"/>
                  <a:pt x="65086" y="56456"/>
                  <a:pt x="65059" y="56026"/>
                </a:cubicBezTo>
                <a:cubicBezTo>
                  <a:pt x="65274" y="55623"/>
                  <a:pt x="65463" y="55220"/>
                  <a:pt x="65651" y="54816"/>
                </a:cubicBezTo>
                <a:cubicBezTo>
                  <a:pt x="65705" y="54951"/>
                  <a:pt x="65812" y="55031"/>
                  <a:pt x="65947" y="55058"/>
                </a:cubicBezTo>
                <a:cubicBezTo>
                  <a:pt x="65516" y="56214"/>
                  <a:pt x="65167" y="57424"/>
                  <a:pt x="64871" y="58607"/>
                </a:cubicBezTo>
                <a:cubicBezTo>
                  <a:pt x="64835" y="58698"/>
                  <a:pt x="64909" y="58764"/>
                  <a:pt x="64986" y="58764"/>
                </a:cubicBezTo>
                <a:cubicBezTo>
                  <a:pt x="65023" y="58764"/>
                  <a:pt x="65060" y="58749"/>
                  <a:pt x="65086" y="58715"/>
                </a:cubicBezTo>
                <a:cubicBezTo>
                  <a:pt x="65436" y="58177"/>
                  <a:pt x="65785" y="57666"/>
                  <a:pt x="66108" y="57128"/>
                </a:cubicBezTo>
                <a:lnTo>
                  <a:pt x="66108" y="57128"/>
                </a:lnTo>
                <a:cubicBezTo>
                  <a:pt x="65812" y="58258"/>
                  <a:pt x="65543" y="59414"/>
                  <a:pt x="65382" y="60596"/>
                </a:cubicBezTo>
                <a:cubicBezTo>
                  <a:pt x="65367" y="60688"/>
                  <a:pt x="65438" y="60736"/>
                  <a:pt x="65513" y="60736"/>
                </a:cubicBezTo>
                <a:cubicBezTo>
                  <a:pt x="65569" y="60736"/>
                  <a:pt x="65628" y="60708"/>
                  <a:pt x="65651" y="60650"/>
                </a:cubicBezTo>
                <a:cubicBezTo>
                  <a:pt x="66350" y="58715"/>
                  <a:pt x="67183" y="56833"/>
                  <a:pt x="68178" y="55031"/>
                </a:cubicBezTo>
                <a:lnTo>
                  <a:pt x="68178" y="55031"/>
                </a:lnTo>
                <a:cubicBezTo>
                  <a:pt x="67345" y="56967"/>
                  <a:pt x="66592" y="58930"/>
                  <a:pt x="65920" y="60919"/>
                </a:cubicBezTo>
                <a:cubicBezTo>
                  <a:pt x="65866" y="61082"/>
                  <a:pt x="66005" y="61220"/>
                  <a:pt x="66136" y="61220"/>
                </a:cubicBezTo>
                <a:cubicBezTo>
                  <a:pt x="66199" y="61220"/>
                  <a:pt x="66261" y="61187"/>
                  <a:pt x="66296" y="61107"/>
                </a:cubicBezTo>
                <a:cubicBezTo>
                  <a:pt x="67345" y="58983"/>
                  <a:pt x="68393" y="56833"/>
                  <a:pt x="69441" y="54682"/>
                </a:cubicBezTo>
                <a:lnTo>
                  <a:pt x="69441" y="54682"/>
                </a:lnTo>
                <a:cubicBezTo>
                  <a:pt x="68958" y="56053"/>
                  <a:pt x="68474" y="57451"/>
                  <a:pt x="67990" y="58822"/>
                </a:cubicBezTo>
                <a:cubicBezTo>
                  <a:pt x="67371" y="60570"/>
                  <a:pt x="66296" y="62532"/>
                  <a:pt x="66995" y="64387"/>
                </a:cubicBezTo>
                <a:cubicBezTo>
                  <a:pt x="66834" y="65436"/>
                  <a:pt x="66780" y="66511"/>
                  <a:pt x="66888" y="67613"/>
                </a:cubicBezTo>
                <a:cubicBezTo>
                  <a:pt x="66888" y="67667"/>
                  <a:pt x="66935" y="67694"/>
                  <a:pt x="66985" y="67694"/>
                </a:cubicBezTo>
                <a:cubicBezTo>
                  <a:pt x="67035" y="67694"/>
                  <a:pt x="67089" y="67667"/>
                  <a:pt x="67103" y="67613"/>
                </a:cubicBezTo>
                <a:cubicBezTo>
                  <a:pt x="67264" y="66968"/>
                  <a:pt x="68339" y="63339"/>
                  <a:pt x="69253" y="60113"/>
                </a:cubicBezTo>
                <a:lnTo>
                  <a:pt x="69253" y="60113"/>
                </a:lnTo>
                <a:cubicBezTo>
                  <a:pt x="69253" y="60220"/>
                  <a:pt x="69226" y="60301"/>
                  <a:pt x="69226" y="60354"/>
                </a:cubicBezTo>
                <a:cubicBezTo>
                  <a:pt x="68796" y="62586"/>
                  <a:pt x="68581" y="64844"/>
                  <a:pt x="68608" y="67129"/>
                </a:cubicBezTo>
                <a:cubicBezTo>
                  <a:pt x="68608" y="67225"/>
                  <a:pt x="68693" y="67292"/>
                  <a:pt x="68773" y="67292"/>
                </a:cubicBezTo>
                <a:cubicBezTo>
                  <a:pt x="68829" y="67292"/>
                  <a:pt x="68882" y="67260"/>
                  <a:pt x="68904" y="67183"/>
                </a:cubicBezTo>
                <a:cubicBezTo>
                  <a:pt x="69280" y="65543"/>
                  <a:pt x="69657" y="63903"/>
                  <a:pt x="70033" y="62263"/>
                </a:cubicBezTo>
                <a:cubicBezTo>
                  <a:pt x="70060" y="63984"/>
                  <a:pt x="70221" y="65677"/>
                  <a:pt x="70490" y="67371"/>
                </a:cubicBezTo>
                <a:cubicBezTo>
                  <a:pt x="70516" y="67512"/>
                  <a:pt x="70627" y="67580"/>
                  <a:pt x="70739" y="67580"/>
                </a:cubicBezTo>
                <a:cubicBezTo>
                  <a:pt x="70862" y="67580"/>
                  <a:pt x="70987" y="67499"/>
                  <a:pt x="71001" y="67344"/>
                </a:cubicBezTo>
                <a:cubicBezTo>
                  <a:pt x="71055" y="66323"/>
                  <a:pt x="71135" y="65301"/>
                  <a:pt x="71189" y="64280"/>
                </a:cubicBezTo>
                <a:cubicBezTo>
                  <a:pt x="71377" y="65866"/>
                  <a:pt x="71754" y="67452"/>
                  <a:pt x="72345" y="68957"/>
                </a:cubicBezTo>
                <a:cubicBezTo>
                  <a:pt x="72378" y="69023"/>
                  <a:pt x="72441" y="69053"/>
                  <a:pt x="72506" y="69053"/>
                </a:cubicBezTo>
                <a:cubicBezTo>
                  <a:pt x="72600" y="69053"/>
                  <a:pt x="72694" y="68988"/>
                  <a:pt x="72694" y="68877"/>
                </a:cubicBezTo>
                <a:cubicBezTo>
                  <a:pt x="72748" y="67291"/>
                  <a:pt x="72641" y="65704"/>
                  <a:pt x="72426" y="64145"/>
                </a:cubicBezTo>
                <a:lnTo>
                  <a:pt x="72426" y="64145"/>
                </a:lnTo>
                <a:cubicBezTo>
                  <a:pt x="72829" y="65194"/>
                  <a:pt x="73286" y="66242"/>
                  <a:pt x="73797" y="67264"/>
                </a:cubicBezTo>
                <a:cubicBezTo>
                  <a:pt x="73823" y="67307"/>
                  <a:pt x="73863" y="67325"/>
                  <a:pt x="73904" y="67325"/>
                </a:cubicBezTo>
                <a:cubicBezTo>
                  <a:pt x="73989" y="67325"/>
                  <a:pt x="74075" y="67247"/>
                  <a:pt x="74039" y="67156"/>
                </a:cubicBezTo>
                <a:cubicBezTo>
                  <a:pt x="73850" y="66753"/>
                  <a:pt x="73689" y="66323"/>
                  <a:pt x="73528" y="65919"/>
                </a:cubicBezTo>
                <a:cubicBezTo>
                  <a:pt x="73474" y="65812"/>
                  <a:pt x="73447" y="65731"/>
                  <a:pt x="73420" y="65651"/>
                </a:cubicBezTo>
                <a:cubicBezTo>
                  <a:pt x="73151" y="64979"/>
                  <a:pt x="72910" y="64306"/>
                  <a:pt x="72721" y="63607"/>
                </a:cubicBezTo>
                <a:cubicBezTo>
                  <a:pt x="72694" y="63500"/>
                  <a:pt x="72668" y="63419"/>
                  <a:pt x="72641" y="63339"/>
                </a:cubicBezTo>
                <a:lnTo>
                  <a:pt x="72641" y="63339"/>
                </a:lnTo>
                <a:cubicBezTo>
                  <a:pt x="73232" y="64871"/>
                  <a:pt x="73958" y="66726"/>
                  <a:pt x="74039" y="66914"/>
                </a:cubicBezTo>
                <a:cubicBezTo>
                  <a:pt x="74056" y="66958"/>
                  <a:pt x="74088" y="66976"/>
                  <a:pt x="74121" y="66976"/>
                </a:cubicBezTo>
                <a:cubicBezTo>
                  <a:pt x="74189" y="66976"/>
                  <a:pt x="74263" y="66897"/>
                  <a:pt x="74227" y="66807"/>
                </a:cubicBezTo>
                <a:cubicBezTo>
                  <a:pt x="73393" y="64737"/>
                  <a:pt x="72668" y="62586"/>
                  <a:pt x="72049" y="60435"/>
                </a:cubicBezTo>
                <a:cubicBezTo>
                  <a:pt x="72038" y="60354"/>
                  <a:pt x="71981" y="60318"/>
                  <a:pt x="71923" y="60318"/>
                </a:cubicBezTo>
                <a:cubicBezTo>
                  <a:pt x="71846" y="60318"/>
                  <a:pt x="71765" y="60382"/>
                  <a:pt x="71780" y="60489"/>
                </a:cubicBezTo>
                <a:cubicBezTo>
                  <a:pt x="71915" y="61242"/>
                  <a:pt x="72049" y="61994"/>
                  <a:pt x="72237" y="62720"/>
                </a:cubicBezTo>
                <a:lnTo>
                  <a:pt x="72076" y="62156"/>
                </a:lnTo>
                <a:cubicBezTo>
                  <a:pt x="71915" y="61484"/>
                  <a:pt x="71727" y="60785"/>
                  <a:pt x="71512" y="60113"/>
                </a:cubicBezTo>
                <a:cubicBezTo>
                  <a:pt x="71512" y="60086"/>
                  <a:pt x="71485" y="60059"/>
                  <a:pt x="71458" y="60032"/>
                </a:cubicBezTo>
                <a:lnTo>
                  <a:pt x="71458" y="59709"/>
                </a:lnTo>
                <a:lnTo>
                  <a:pt x="71592" y="57693"/>
                </a:lnTo>
                <a:lnTo>
                  <a:pt x="71592" y="57720"/>
                </a:lnTo>
                <a:cubicBezTo>
                  <a:pt x="71942" y="59871"/>
                  <a:pt x="72533" y="61968"/>
                  <a:pt x="73393" y="63984"/>
                </a:cubicBezTo>
                <a:cubicBezTo>
                  <a:pt x="73407" y="64038"/>
                  <a:pt x="73454" y="64064"/>
                  <a:pt x="73504" y="64064"/>
                </a:cubicBezTo>
                <a:cubicBezTo>
                  <a:pt x="73555" y="64064"/>
                  <a:pt x="73609" y="64038"/>
                  <a:pt x="73635" y="63984"/>
                </a:cubicBezTo>
                <a:cubicBezTo>
                  <a:pt x="73985" y="65220"/>
                  <a:pt x="74307" y="66430"/>
                  <a:pt x="74603" y="67694"/>
                </a:cubicBezTo>
                <a:cubicBezTo>
                  <a:pt x="74603" y="67721"/>
                  <a:pt x="74630" y="67774"/>
                  <a:pt x="74684" y="67801"/>
                </a:cubicBezTo>
                <a:cubicBezTo>
                  <a:pt x="74630" y="68070"/>
                  <a:pt x="74576" y="68339"/>
                  <a:pt x="74523" y="68608"/>
                </a:cubicBezTo>
                <a:cubicBezTo>
                  <a:pt x="74388" y="69172"/>
                  <a:pt x="74254" y="69737"/>
                  <a:pt x="74119" y="70302"/>
                </a:cubicBezTo>
                <a:cubicBezTo>
                  <a:pt x="74039" y="70436"/>
                  <a:pt x="73985" y="70597"/>
                  <a:pt x="74039" y="70732"/>
                </a:cubicBezTo>
                <a:cubicBezTo>
                  <a:pt x="73474" y="73071"/>
                  <a:pt x="72802" y="75383"/>
                  <a:pt x="71995" y="77668"/>
                </a:cubicBezTo>
                <a:lnTo>
                  <a:pt x="71888" y="77587"/>
                </a:lnTo>
                <a:cubicBezTo>
                  <a:pt x="71878" y="77582"/>
                  <a:pt x="71868" y="77580"/>
                  <a:pt x="71860" y="77580"/>
                </a:cubicBezTo>
                <a:cubicBezTo>
                  <a:pt x="71826" y="77580"/>
                  <a:pt x="71812" y="77619"/>
                  <a:pt x="71834" y="77641"/>
                </a:cubicBezTo>
                <a:lnTo>
                  <a:pt x="71942" y="77722"/>
                </a:lnTo>
                <a:cubicBezTo>
                  <a:pt x="71942" y="77722"/>
                  <a:pt x="71942" y="77748"/>
                  <a:pt x="71942" y="77748"/>
                </a:cubicBezTo>
                <a:lnTo>
                  <a:pt x="71942" y="77775"/>
                </a:lnTo>
                <a:cubicBezTo>
                  <a:pt x="71754" y="78286"/>
                  <a:pt x="71565" y="78824"/>
                  <a:pt x="71350" y="79335"/>
                </a:cubicBezTo>
                <a:lnTo>
                  <a:pt x="71323" y="79281"/>
                </a:lnTo>
                <a:cubicBezTo>
                  <a:pt x="71311" y="79268"/>
                  <a:pt x="71297" y="79263"/>
                  <a:pt x="71284" y="79263"/>
                </a:cubicBezTo>
                <a:cubicBezTo>
                  <a:pt x="71239" y="79263"/>
                  <a:pt x="71201" y="79320"/>
                  <a:pt x="71243" y="79361"/>
                </a:cubicBezTo>
                <a:cubicBezTo>
                  <a:pt x="71296" y="79415"/>
                  <a:pt x="71270" y="79415"/>
                  <a:pt x="71296" y="79442"/>
                </a:cubicBezTo>
                <a:cubicBezTo>
                  <a:pt x="71189" y="79711"/>
                  <a:pt x="71081" y="79980"/>
                  <a:pt x="70974" y="80222"/>
                </a:cubicBezTo>
                <a:lnTo>
                  <a:pt x="70839" y="79980"/>
                </a:lnTo>
                <a:cubicBezTo>
                  <a:pt x="70821" y="79952"/>
                  <a:pt x="70792" y="79940"/>
                  <a:pt x="70765" y="79940"/>
                </a:cubicBezTo>
                <a:cubicBezTo>
                  <a:pt x="70715" y="79940"/>
                  <a:pt x="70670" y="79981"/>
                  <a:pt x="70705" y="80034"/>
                </a:cubicBezTo>
                <a:cubicBezTo>
                  <a:pt x="70759" y="80168"/>
                  <a:pt x="70839" y="80302"/>
                  <a:pt x="70893" y="80410"/>
                </a:cubicBezTo>
                <a:cubicBezTo>
                  <a:pt x="70813" y="80571"/>
                  <a:pt x="70759" y="80733"/>
                  <a:pt x="70678" y="80894"/>
                </a:cubicBezTo>
                <a:cubicBezTo>
                  <a:pt x="70678" y="80867"/>
                  <a:pt x="70678" y="80867"/>
                  <a:pt x="70678" y="80840"/>
                </a:cubicBezTo>
                <a:cubicBezTo>
                  <a:pt x="70669" y="80812"/>
                  <a:pt x="70650" y="80800"/>
                  <a:pt x="70630" y="80800"/>
                </a:cubicBezTo>
                <a:cubicBezTo>
                  <a:pt x="70593" y="80800"/>
                  <a:pt x="70553" y="80841"/>
                  <a:pt x="70571" y="80894"/>
                </a:cubicBezTo>
                <a:lnTo>
                  <a:pt x="70624" y="81082"/>
                </a:lnTo>
                <a:cubicBezTo>
                  <a:pt x="70463" y="81405"/>
                  <a:pt x="70302" y="81754"/>
                  <a:pt x="70140" y="82104"/>
                </a:cubicBezTo>
                <a:lnTo>
                  <a:pt x="70033" y="81969"/>
                </a:lnTo>
                <a:cubicBezTo>
                  <a:pt x="70017" y="81945"/>
                  <a:pt x="69995" y="81935"/>
                  <a:pt x="69975" y="81935"/>
                </a:cubicBezTo>
                <a:cubicBezTo>
                  <a:pt x="69929" y="81935"/>
                  <a:pt x="69888" y="81986"/>
                  <a:pt x="69925" y="82023"/>
                </a:cubicBezTo>
                <a:cubicBezTo>
                  <a:pt x="69952" y="82077"/>
                  <a:pt x="70006" y="82184"/>
                  <a:pt x="70060" y="82265"/>
                </a:cubicBezTo>
                <a:cubicBezTo>
                  <a:pt x="69979" y="82453"/>
                  <a:pt x="69872" y="82641"/>
                  <a:pt x="69791" y="82829"/>
                </a:cubicBezTo>
                <a:lnTo>
                  <a:pt x="69549" y="82426"/>
                </a:lnTo>
                <a:cubicBezTo>
                  <a:pt x="69549" y="82418"/>
                  <a:pt x="69544" y="82415"/>
                  <a:pt x="69538" y="82415"/>
                </a:cubicBezTo>
                <a:cubicBezTo>
                  <a:pt x="69522" y="82415"/>
                  <a:pt x="69495" y="82434"/>
                  <a:pt x="69495" y="82453"/>
                </a:cubicBezTo>
                <a:cubicBezTo>
                  <a:pt x="69603" y="82587"/>
                  <a:pt x="69683" y="82749"/>
                  <a:pt x="69737" y="82910"/>
                </a:cubicBezTo>
                <a:cubicBezTo>
                  <a:pt x="69522" y="83367"/>
                  <a:pt x="69280" y="83797"/>
                  <a:pt x="69038" y="84254"/>
                </a:cubicBezTo>
                <a:cubicBezTo>
                  <a:pt x="68931" y="84416"/>
                  <a:pt x="68850" y="84577"/>
                  <a:pt x="68742" y="84765"/>
                </a:cubicBezTo>
                <a:cubicBezTo>
                  <a:pt x="68635" y="84738"/>
                  <a:pt x="68527" y="84711"/>
                  <a:pt x="68447" y="84684"/>
                </a:cubicBezTo>
                <a:cubicBezTo>
                  <a:pt x="68439" y="84681"/>
                  <a:pt x="68432" y="84679"/>
                  <a:pt x="68426" y="84679"/>
                </a:cubicBezTo>
                <a:cubicBezTo>
                  <a:pt x="68387" y="84679"/>
                  <a:pt x="68374" y="84742"/>
                  <a:pt x="68420" y="84765"/>
                </a:cubicBezTo>
                <a:lnTo>
                  <a:pt x="68662" y="84873"/>
                </a:lnTo>
                <a:cubicBezTo>
                  <a:pt x="68501" y="85141"/>
                  <a:pt x="68339" y="85383"/>
                  <a:pt x="68178" y="85652"/>
                </a:cubicBezTo>
                <a:cubicBezTo>
                  <a:pt x="68151" y="85652"/>
                  <a:pt x="68124" y="85652"/>
                  <a:pt x="68151" y="85679"/>
                </a:cubicBezTo>
                <a:lnTo>
                  <a:pt x="68151" y="85706"/>
                </a:lnTo>
                <a:cubicBezTo>
                  <a:pt x="68070" y="85814"/>
                  <a:pt x="67990" y="85921"/>
                  <a:pt x="67936" y="86056"/>
                </a:cubicBezTo>
                <a:lnTo>
                  <a:pt x="67775" y="85948"/>
                </a:lnTo>
                <a:cubicBezTo>
                  <a:pt x="67764" y="85943"/>
                  <a:pt x="67755" y="85941"/>
                  <a:pt x="67747" y="85941"/>
                </a:cubicBezTo>
                <a:cubicBezTo>
                  <a:pt x="67713" y="85941"/>
                  <a:pt x="67699" y="85980"/>
                  <a:pt x="67721" y="86002"/>
                </a:cubicBezTo>
                <a:lnTo>
                  <a:pt x="67909" y="86109"/>
                </a:lnTo>
                <a:cubicBezTo>
                  <a:pt x="66538" y="88260"/>
                  <a:pt x="65033" y="90330"/>
                  <a:pt x="63527" y="92400"/>
                </a:cubicBezTo>
                <a:lnTo>
                  <a:pt x="63393" y="92346"/>
                </a:lnTo>
                <a:cubicBezTo>
                  <a:pt x="63382" y="92343"/>
                  <a:pt x="63371" y="92341"/>
                  <a:pt x="63362" y="92341"/>
                </a:cubicBezTo>
                <a:cubicBezTo>
                  <a:pt x="63299" y="92341"/>
                  <a:pt x="63262" y="92411"/>
                  <a:pt x="63285" y="92481"/>
                </a:cubicBezTo>
                <a:cubicBezTo>
                  <a:pt x="63312" y="92535"/>
                  <a:pt x="63339" y="92588"/>
                  <a:pt x="63366" y="92615"/>
                </a:cubicBezTo>
                <a:cubicBezTo>
                  <a:pt x="61538" y="95142"/>
                  <a:pt x="59575" y="97535"/>
                  <a:pt x="57478" y="99847"/>
                </a:cubicBezTo>
                <a:cubicBezTo>
                  <a:pt x="57129" y="100196"/>
                  <a:pt x="56806" y="100573"/>
                  <a:pt x="56457" y="100949"/>
                </a:cubicBezTo>
                <a:lnTo>
                  <a:pt x="56107" y="101326"/>
                </a:lnTo>
                <a:lnTo>
                  <a:pt x="52370" y="101406"/>
                </a:lnTo>
                <a:lnTo>
                  <a:pt x="52370" y="101406"/>
                </a:lnTo>
                <a:cubicBezTo>
                  <a:pt x="52489" y="100920"/>
                  <a:pt x="52626" y="100440"/>
                  <a:pt x="52786" y="99970"/>
                </a:cubicBezTo>
                <a:lnTo>
                  <a:pt x="52786" y="99970"/>
                </a:lnTo>
                <a:cubicBezTo>
                  <a:pt x="52620" y="100438"/>
                  <a:pt x="52472" y="100916"/>
                  <a:pt x="52343" y="101406"/>
                </a:cubicBezTo>
                <a:lnTo>
                  <a:pt x="51591" y="101406"/>
                </a:lnTo>
                <a:cubicBezTo>
                  <a:pt x="51591" y="101406"/>
                  <a:pt x="51591" y="101379"/>
                  <a:pt x="51591" y="101379"/>
                </a:cubicBezTo>
                <a:cubicBezTo>
                  <a:pt x="51608" y="101379"/>
                  <a:pt x="51602" y="101367"/>
                  <a:pt x="51589" y="101367"/>
                </a:cubicBezTo>
                <a:cubicBezTo>
                  <a:pt x="51582" y="101367"/>
                  <a:pt x="51573" y="101370"/>
                  <a:pt x="51564" y="101379"/>
                </a:cubicBezTo>
                <a:cubicBezTo>
                  <a:pt x="51268" y="101137"/>
                  <a:pt x="51214" y="100869"/>
                  <a:pt x="51429" y="100627"/>
                </a:cubicBezTo>
                <a:lnTo>
                  <a:pt x="51671" y="100062"/>
                </a:lnTo>
                <a:lnTo>
                  <a:pt x="51806" y="99793"/>
                </a:lnTo>
                <a:cubicBezTo>
                  <a:pt x="52343" y="99363"/>
                  <a:pt x="52854" y="98960"/>
                  <a:pt x="53365" y="98530"/>
                </a:cubicBezTo>
                <a:lnTo>
                  <a:pt x="53365" y="98530"/>
                </a:lnTo>
                <a:cubicBezTo>
                  <a:pt x="53145" y="98997"/>
                  <a:pt x="52953" y="99478"/>
                  <a:pt x="52786" y="99970"/>
                </a:cubicBezTo>
                <a:lnTo>
                  <a:pt x="52786" y="99970"/>
                </a:lnTo>
                <a:cubicBezTo>
                  <a:pt x="52966" y="99462"/>
                  <a:pt x="53168" y="98965"/>
                  <a:pt x="53392" y="98476"/>
                </a:cubicBezTo>
                <a:cubicBezTo>
                  <a:pt x="53437" y="98439"/>
                  <a:pt x="53482" y="98402"/>
                  <a:pt x="53528" y="98365"/>
                </a:cubicBezTo>
                <a:lnTo>
                  <a:pt x="53528" y="98365"/>
                </a:lnTo>
                <a:cubicBezTo>
                  <a:pt x="53527" y="98366"/>
                  <a:pt x="53527" y="98367"/>
                  <a:pt x="53526" y="98368"/>
                </a:cubicBezTo>
                <a:lnTo>
                  <a:pt x="53677" y="98244"/>
                </a:lnTo>
                <a:lnTo>
                  <a:pt x="53677" y="98244"/>
                </a:lnTo>
                <a:cubicBezTo>
                  <a:pt x="53627" y="98284"/>
                  <a:pt x="53577" y="98324"/>
                  <a:pt x="53528" y="98365"/>
                </a:cubicBezTo>
                <a:lnTo>
                  <a:pt x="53528" y="98365"/>
                </a:lnTo>
                <a:cubicBezTo>
                  <a:pt x="53769" y="97828"/>
                  <a:pt x="54065" y="97292"/>
                  <a:pt x="54386" y="96809"/>
                </a:cubicBezTo>
                <a:cubicBezTo>
                  <a:pt x="54386" y="96809"/>
                  <a:pt x="54386" y="96797"/>
                  <a:pt x="54378" y="96797"/>
                </a:cubicBezTo>
                <a:cubicBezTo>
                  <a:pt x="54374" y="96797"/>
                  <a:pt x="54369" y="96800"/>
                  <a:pt x="54360" y="96809"/>
                </a:cubicBezTo>
                <a:cubicBezTo>
                  <a:pt x="54010" y="97320"/>
                  <a:pt x="53714" y="97858"/>
                  <a:pt x="53446" y="98422"/>
                </a:cubicBezTo>
                <a:lnTo>
                  <a:pt x="51859" y="99713"/>
                </a:lnTo>
                <a:lnTo>
                  <a:pt x="52074" y="99229"/>
                </a:lnTo>
                <a:cubicBezTo>
                  <a:pt x="52370" y="98583"/>
                  <a:pt x="52666" y="97938"/>
                  <a:pt x="52935" y="97266"/>
                </a:cubicBezTo>
                <a:cubicBezTo>
                  <a:pt x="52935" y="97266"/>
                  <a:pt x="52935" y="97254"/>
                  <a:pt x="52927" y="97254"/>
                </a:cubicBezTo>
                <a:cubicBezTo>
                  <a:pt x="52923" y="97254"/>
                  <a:pt x="52917" y="97257"/>
                  <a:pt x="52908" y="97266"/>
                </a:cubicBezTo>
                <a:cubicBezTo>
                  <a:pt x="52720" y="97481"/>
                  <a:pt x="52505" y="97696"/>
                  <a:pt x="52289" y="97884"/>
                </a:cubicBezTo>
                <a:cubicBezTo>
                  <a:pt x="52289" y="97884"/>
                  <a:pt x="52289" y="97919"/>
                  <a:pt x="52303" y="97919"/>
                </a:cubicBezTo>
                <a:cubicBezTo>
                  <a:pt x="52307" y="97919"/>
                  <a:pt x="52311" y="97917"/>
                  <a:pt x="52316" y="97911"/>
                </a:cubicBezTo>
                <a:cubicBezTo>
                  <a:pt x="52410" y="97818"/>
                  <a:pt x="52605" y="97542"/>
                  <a:pt x="52725" y="97542"/>
                </a:cubicBezTo>
                <a:cubicBezTo>
                  <a:pt x="52743" y="97542"/>
                  <a:pt x="52759" y="97548"/>
                  <a:pt x="52773" y="97562"/>
                </a:cubicBezTo>
                <a:cubicBezTo>
                  <a:pt x="52612" y="97938"/>
                  <a:pt x="52451" y="98315"/>
                  <a:pt x="52236" y="98664"/>
                </a:cubicBezTo>
                <a:cubicBezTo>
                  <a:pt x="52074" y="99067"/>
                  <a:pt x="51832" y="99471"/>
                  <a:pt x="51617" y="99901"/>
                </a:cubicBezTo>
                <a:lnTo>
                  <a:pt x="50999" y="100385"/>
                </a:lnTo>
                <a:cubicBezTo>
                  <a:pt x="50999" y="100385"/>
                  <a:pt x="50999" y="100412"/>
                  <a:pt x="51026" y="100412"/>
                </a:cubicBezTo>
                <a:lnTo>
                  <a:pt x="51564" y="99955"/>
                </a:lnTo>
                <a:lnTo>
                  <a:pt x="51564" y="99955"/>
                </a:lnTo>
                <a:cubicBezTo>
                  <a:pt x="51402" y="100277"/>
                  <a:pt x="51268" y="100627"/>
                  <a:pt x="51187" y="100976"/>
                </a:cubicBezTo>
                <a:cubicBezTo>
                  <a:pt x="51160" y="101137"/>
                  <a:pt x="51187" y="101272"/>
                  <a:pt x="51241" y="101406"/>
                </a:cubicBezTo>
                <a:lnTo>
                  <a:pt x="48848" y="101460"/>
                </a:lnTo>
                <a:cubicBezTo>
                  <a:pt x="49252" y="101164"/>
                  <a:pt x="49682" y="100869"/>
                  <a:pt x="50085" y="100573"/>
                </a:cubicBezTo>
                <a:cubicBezTo>
                  <a:pt x="50107" y="100551"/>
                  <a:pt x="50093" y="100512"/>
                  <a:pt x="50073" y="100512"/>
                </a:cubicBezTo>
                <a:cubicBezTo>
                  <a:pt x="50068" y="100512"/>
                  <a:pt x="50063" y="100514"/>
                  <a:pt x="50058" y="100519"/>
                </a:cubicBezTo>
                <a:cubicBezTo>
                  <a:pt x="49601" y="100842"/>
                  <a:pt x="49117" y="101137"/>
                  <a:pt x="48660" y="101460"/>
                </a:cubicBezTo>
                <a:lnTo>
                  <a:pt x="46348" y="101514"/>
                </a:lnTo>
                <a:cubicBezTo>
                  <a:pt x="47450" y="100707"/>
                  <a:pt x="48633" y="100035"/>
                  <a:pt x="49870" y="99471"/>
                </a:cubicBezTo>
                <a:cubicBezTo>
                  <a:pt x="49897" y="99471"/>
                  <a:pt x="49870" y="99417"/>
                  <a:pt x="49843" y="99417"/>
                </a:cubicBezTo>
                <a:cubicBezTo>
                  <a:pt x="48553" y="99955"/>
                  <a:pt x="47316" y="100654"/>
                  <a:pt x="46214" y="101514"/>
                </a:cubicBezTo>
                <a:lnTo>
                  <a:pt x="43848" y="101568"/>
                </a:lnTo>
                <a:cubicBezTo>
                  <a:pt x="45488" y="100707"/>
                  <a:pt x="47101" y="99820"/>
                  <a:pt x="48714" y="98960"/>
                </a:cubicBezTo>
                <a:cubicBezTo>
                  <a:pt x="48741" y="98960"/>
                  <a:pt x="48741" y="98933"/>
                  <a:pt x="48714" y="98933"/>
                </a:cubicBezTo>
                <a:cubicBezTo>
                  <a:pt x="47020" y="99820"/>
                  <a:pt x="45353" y="100680"/>
                  <a:pt x="43660" y="101568"/>
                </a:cubicBezTo>
                <a:lnTo>
                  <a:pt x="42047" y="101594"/>
                </a:lnTo>
                <a:cubicBezTo>
                  <a:pt x="44654" y="100223"/>
                  <a:pt x="47343" y="98987"/>
                  <a:pt x="50085" y="97884"/>
                </a:cubicBezTo>
                <a:lnTo>
                  <a:pt x="50085" y="97858"/>
                </a:lnTo>
                <a:cubicBezTo>
                  <a:pt x="47289" y="98933"/>
                  <a:pt x="44547" y="100196"/>
                  <a:pt x="41912" y="101621"/>
                </a:cubicBezTo>
                <a:lnTo>
                  <a:pt x="40487" y="101648"/>
                </a:lnTo>
                <a:cubicBezTo>
                  <a:pt x="41240" y="101137"/>
                  <a:pt x="41993" y="100654"/>
                  <a:pt x="42773" y="100196"/>
                </a:cubicBezTo>
                <a:lnTo>
                  <a:pt x="42773" y="100196"/>
                </a:lnTo>
                <a:cubicBezTo>
                  <a:pt x="41966" y="100654"/>
                  <a:pt x="41186" y="101137"/>
                  <a:pt x="40407" y="101648"/>
                </a:cubicBezTo>
                <a:cubicBezTo>
                  <a:pt x="33363" y="101783"/>
                  <a:pt x="26293" y="101944"/>
                  <a:pt x="19249" y="102186"/>
                </a:cubicBezTo>
                <a:cubicBezTo>
                  <a:pt x="19437" y="101836"/>
                  <a:pt x="19733" y="101514"/>
                  <a:pt x="20082" y="101272"/>
                </a:cubicBezTo>
                <a:cubicBezTo>
                  <a:pt x="20126" y="101250"/>
                  <a:pt x="20099" y="101211"/>
                  <a:pt x="20059" y="101211"/>
                </a:cubicBezTo>
                <a:cubicBezTo>
                  <a:pt x="20049" y="101211"/>
                  <a:pt x="20039" y="101213"/>
                  <a:pt x="20029" y="101218"/>
                </a:cubicBezTo>
                <a:cubicBezTo>
                  <a:pt x="19679" y="101487"/>
                  <a:pt x="19383" y="101810"/>
                  <a:pt x="19168" y="102186"/>
                </a:cubicBezTo>
                <a:cubicBezTo>
                  <a:pt x="18281" y="102213"/>
                  <a:pt x="17421" y="102240"/>
                  <a:pt x="16561" y="102293"/>
                </a:cubicBezTo>
                <a:cubicBezTo>
                  <a:pt x="16453" y="102025"/>
                  <a:pt x="16346" y="101756"/>
                  <a:pt x="16265" y="101460"/>
                </a:cubicBezTo>
                <a:cubicBezTo>
                  <a:pt x="17045" y="100707"/>
                  <a:pt x="17636" y="99793"/>
                  <a:pt x="18066" y="98772"/>
                </a:cubicBezTo>
                <a:cubicBezTo>
                  <a:pt x="18066" y="98772"/>
                  <a:pt x="18054" y="98760"/>
                  <a:pt x="18046" y="98760"/>
                </a:cubicBezTo>
                <a:cubicBezTo>
                  <a:pt x="18042" y="98760"/>
                  <a:pt x="18039" y="98763"/>
                  <a:pt x="18039" y="98772"/>
                </a:cubicBezTo>
                <a:cubicBezTo>
                  <a:pt x="17609" y="99793"/>
                  <a:pt x="17018" y="100707"/>
                  <a:pt x="16238" y="101460"/>
                </a:cubicBezTo>
                <a:cubicBezTo>
                  <a:pt x="15673" y="99955"/>
                  <a:pt x="15324" y="98368"/>
                  <a:pt x="15163" y="96755"/>
                </a:cubicBezTo>
                <a:lnTo>
                  <a:pt x="15136" y="96755"/>
                </a:lnTo>
                <a:cubicBezTo>
                  <a:pt x="15270" y="98664"/>
                  <a:pt x="15727" y="100546"/>
                  <a:pt x="16480" y="102293"/>
                </a:cubicBezTo>
                <a:lnTo>
                  <a:pt x="14652" y="102347"/>
                </a:lnTo>
                <a:cubicBezTo>
                  <a:pt x="14007" y="100546"/>
                  <a:pt x="13523" y="98664"/>
                  <a:pt x="13227" y="96755"/>
                </a:cubicBezTo>
                <a:cubicBezTo>
                  <a:pt x="13227" y="96728"/>
                  <a:pt x="13214" y="96715"/>
                  <a:pt x="13200" y="96715"/>
                </a:cubicBezTo>
                <a:cubicBezTo>
                  <a:pt x="13187" y="96715"/>
                  <a:pt x="13173" y="96728"/>
                  <a:pt x="13173" y="96755"/>
                </a:cubicBezTo>
                <a:cubicBezTo>
                  <a:pt x="13469" y="98664"/>
                  <a:pt x="13926" y="100546"/>
                  <a:pt x="14598" y="102347"/>
                </a:cubicBezTo>
                <a:cubicBezTo>
                  <a:pt x="11587" y="102482"/>
                  <a:pt x="8603" y="102589"/>
                  <a:pt x="5619" y="102750"/>
                </a:cubicBezTo>
                <a:cubicBezTo>
                  <a:pt x="7716" y="99417"/>
                  <a:pt x="9840" y="96056"/>
                  <a:pt x="11937" y="92696"/>
                </a:cubicBezTo>
                <a:cubicBezTo>
                  <a:pt x="11937" y="92696"/>
                  <a:pt x="11937" y="92684"/>
                  <a:pt x="11929" y="92684"/>
                </a:cubicBezTo>
                <a:cubicBezTo>
                  <a:pt x="11925" y="92684"/>
                  <a:pt x="11919" y="92687"/>
                  <a:pt x="11910" y="92696"/>
                </a:cubicBezTo>
                <a:cubicBezTo>
                  <a:pt x="9786" y="96056"/>
                  <a:pt x="7662" y="99417"/>
                  <a:pt x="5565" y="102777"/>
                </a:cubicBezTo>
                <a:cubicBezTo>
                  <a:pt x="3925" y="102858"/>
                  <a:pt x="2285" y="102939"/>
                  <a:pt x="645" y="103046"/>
                </a:cubicBezTo>
                <a:cubicBezTo>
                  <a:pt x="323" y="103046"/>
                  <a:pt x="323" y="103638"/>
                  <a:pt x="672" y="103638"/>
                </a:cubicBezTo>
                <a:cubicBezTo>
                  <a:pt x="17636" y="103584"/>
                  <a:pt x="34600" y="102885"/>
                  <a:pt x="51537" y="102562"/>
                </a:cubicBezTo>
                <a:lnTo>
                  <a:pt x="55112" y="102482"/>
                </a:lnTo>
                <a:lnTo>
                  <a:pt x="55112" y="102482"/>
                </a:lnTo>
                <a:cubicBezTo>
                  <a:pt x="54736" y="102912"/>
                  <a:pt x="54386" y="103342"/>
                  <a:pt x="54037" y="103772"/>
                </a:cubicBezTo>
                <a:lnTo>
                  <a:pt x="45595" y="103772"/>
                </a:lnTo>
                <a:cubicBezTo>
                  <a:pt x="45568" y="103772"/>
                  <a:pt x="45568" y="103826"/>
                  <a:pt x="45595" y="103826"/>
                </a:cubicBezTo>
                <a:lnTo>
                  <a:pt x="54010" y="103826"/>
                </a:lnTo>
                <a:cubicBezTo>
                  <a:pt x="53903" y="103960"/>
                  <a:pt x="53822" y="104068"/>
                  <a:pt x="53741" y="104175"/>
                </a:cubicBezTo>
                <a:cubicBezTo>
                  <a:pt x="48768" y="104256"/>
                  <a:pt x="43821" y="104310"/>
                  <a:pt x="38874" y="104390"/>
                </a:cubicBezTo>
                <a:lnTo>
                  <a:pt x="38874" y="104417"/>
                </a:lnTo>
                <a:cubicBezTo>
                  <a:pt x="43821" y="104337"/>
                  <a:pt x="48768" y="104283"/>
                  <a:pt x="53714" y="104202"/>
                </a:cubicBezTo>
                <a:lnTo>
                  <a:pt x="53714" y="104202"/>
                </a:lnTo>
                <a:lnTo>
                  <a:pt x="53392" y="104632"/>
                </a:lnTo>
                <a:cubicBezTo>
                  <a:pt x="36347" y="104767"/>
                  <a:pt x="19276" y="104928"/>
                  <a:pt x="2231" y="105089"/>
                </a:cubicBezTo>
                <a:cubicBezTo>
                  <a:pt x="2205" y="105089"/>
                  <a:pt x="2205" y="105116"/>
                  <a:pt x="2231" y="105116"/>
                </a:cubicBezTo>
                <a:cubicBezTo>
                  <a:pt x="19249" y="105036"/>
                  <a:pt x="36294" y="104901"/>
                  <a:pt x="53311" y="104767"/>
                </a:cubicBezTo>
                <a:lnTo>
                  <a:pt x="53311" y="104767"/>
                </a:lnTo>
                <a:cubicBezTo>
                  <a:pt x="52962" y="105278"/>
                  <a:pt x="52612" y="105788"/>
                  <a:pt x="52316" y="106353"/>
                </a:cubicBezTo>
                <a:cubicBezTo>
                  <a:pt x="52289" y="106353"/>
                  <a:pt x="52289" y="106353"/>
                  <a:pt x="52263" y="106380"/>
                </a:cubicBezTo>
                <a:cubicBezTo>
                  <a:pt x="50945" y="107724"/>
                  <a:pt x="49736" y="109176"/>
                  <a:pt x="48579" y="110681"/>
                </a:cubicBezTo>
                <a:cubicBezTo>
                  <a:pt x="47639" y="111649"/>
                  <a:pt x="46698" y="112644"/>
                  <a:pt x="45784" y="113638"/>
                </a:cubicBezTo>
                <a:lnTo>
                  <a:pt x="45676" y="113531"/>
                </a:lnTo>
                <a:cubicBezTo>
                  <a:pt x="45661" y="113516"/>
                  <a:pt x="45642" y="113509"/>
                  <a:pt x="45623" y="113509"/>
                </a:cubicBezTo>
                <a:cubicBezTo>
                  <a:pt x="45575" y="113509"/>
                  <a:pt x="45530" y="113553"/>
                  <a:pt x="45568" y="113612"/>
                </a:cubicBezTo>
                <a:lnTo>
                  <a:pt x="45730" y="113746"/>
                </a:lnTo>
                <a:cubicBezTo>
                  <a:pt x="43256" y="116408"/>
                  <a:pt x="40971" y="119230"/>
                  <a:pt x="38847" y="122161"/>
                </a:cubicBezTo>
                <a:lnTo>
                  <a:pt x="38686" y="122053"/>
                </a:lnTo>
                <a:lnTo>
                  <a:pt x="38847" y="122188"/>
                </a:lnTo>
                <a:cubicBezTo>
                  <a:pt x="38471" y="122671"/>
                  <a:pt x="38149" y="123182"/>
                  <a:pt x="37799" y="123693"/>
                </a:cubicBezTo>
                <a:cubicBezTo>
                  <a:pt x="37046" y="124795"/>
                  <a:pt x="36374" y="125898"/>
                  <a:pt x="35702" y="127027"/>
                </a:cubicBezTo>
                <a:cubicBezTo>
                  <a:pt x="35191" y="127618"/>
                  <a:pt x="34680" y="128183"/>
                  <a:pt x="34170" y="128774"/>
                </a:cubicBezTo>
                <a:cubicBezTo>
                  <a:pt x="30089" y="128359"/>
                  <a:pt x="25946" y="128069"/>
                  <a:pt x="21816" y="128069"/>
                </a:cubicBezTo>
                <a:cubicBezTo>
                  <a:pt x="16586" y="128069"/>
                  <a:pt x="11377" y="128534"/>
                  <a:pt x="6345" y="129796"/>
                </a:cubicBezTo>
                <a:cubicBezTo>
                  <a:pt x="6318" y="129796"/>
                  <a:pt x="6318" y="129849"/>
                  <a:pt x="6345" y="129849"/>
                </a:cubicBezTo>
                <a:cubicBezTo>
                  <a:pt x="11016" y="128726"/>
                  <a:pt x="15687" y="128364"/>
                  <a:pt x="20369" y="128364"/>
                </a:cubicBezTo>
                <a:cubicBezTo>
                  <a:pt x="24875" y="128364"/>
                  <a:pt x="29392" y="128700"/>
                  <a:pt x="33928" y="129016"/>
                </a:cubicBezTo>
                <a:lnTo>
                  <a:pt x="33471" y="129554"/>
                </a:lnTo>
                <a:cubicBezTo>
                  <a:pt x="30836" y="129742"/>
                  <a:pt x="28201" y="129957"/>
                  <a:pt x="25567" y="130065"/>
                </a:cubicBezTo>
                <a:cubicBezTo>
                  <a:pt x="22771" y="130172"/>
                  <a:pt x="19975" y="130091"/>
                  <a:pt x="17179" y="130307"/>
                </a:cubicBezTo>
                <a:cubicBezTo>
                  <a:pt x="11480" y="130764"/>
                  <a:pt x="5807" y="131274"/>
                  <a:pt x="135" y="131866"/>
                </a:cubicBezTo>
                <a:cubicBezTo>
                  <a:pt x="0" y="131866"/>
                  <a:pt x="27" y="132081"/>
                  <a:pt x="135" y="132108"/>
                </a:cubicBezTo>
                <a:cubicBezTo>
                  <a:pt x="1465" y="132188"/>
                  <a:pt x="2796" y="132229"/>
                  <a:pt x="4130" y="132229"/>
                </a:cubicBezTo>
                <a:cubicBezTo>
                  <a:pt x="5464" y="132229"/>
                  <a:pt x="6802" y="132188"/>
                  <a:pt x="8146" y="132108"/>
                </a:cubicBezTo>
                <a:cubicBezTo>
                  <a:pt x="8375" y="132111"/>
                  <a:pt x="8605" y="132113"/>
                  <a:pt x="8835" y="132113"/>
                </a:cubicBezTo>
                <a:cubicBezTo>
                  <a:pt x="11892" y="132113"/>
                  <a:pt x="14987" y="131797"/>
                  <a:pt x="18012" y="131597"/>
                </a:cubicBezTo>
                <a:cubicBezTo>
                  <a:pt x="22610" y="131301"/>
                  <a:pt x="27260" y="131221"/>
                  <a:pt x="31831" y="130683"/>
                </a:cubicBezTo>
                <a:cubicBezTo>
                  <a:pt x="31885" y="130683"/>
                  <a:pt x="31885" y="130548"/>
                  <a:pt x="31831" y="130548"/>
                </a:cubicBezTo>
                <a:cubicBezTo>
                  <a:pt x="27556" y="130602"/>
                  <a:pt x="23255" y="131113"/>
                  <a:pt x="18980" y="131409"/>
                </a:cubicBezTo>
                <a:cubicBezTo>
                  <a:pt x="15781" y="131624"/>
                  <a:pt x="12528" y="132000"/>
                  <a:pt x="9302" y="132054"/>
                </a:cubicBezTo>
                <a:cubicBezTo>
                  <a:pt x="11883" y="131893"/>
                  <a:pt x="14491" y="131678"/>
                  <a:pt x="17071" y="131489"/>
                </a:cubicBezTo>
                <a:cubicBezTo>
                  <a:pt x="19948" y="131274"/>
                  <a:pt x="22744" y="130737"/>
                  <a:pt x="25594" y="130441"/>
                </a:cubicBezTo>
                <a:cubicBezTo>
                  <a:pt x="28148" y="130145"/>
                  <a:pt x="30729" y="129957"/>
                  <a:pt x="33283" y="129769"/>
                </a:cubicBezTo>
                <a:lnTo>
                  <a:pt x="33283" y="129769"/>
                </a:lnTo>
                <a:cubicBezTo>
                  <a:pt x="32987" y="130091"/>
                  <a:pt x="32718" y="130414"/>
                  <a:pt x="32422" y="130737"/>
                </a:cubicBezTo>
                <a:cubicBezTo>
                  <a:pt x="32395" y="130737"/>
                  <a:pt x="32368" y="130764"/>
                  <a:pt x="32368" y="130790"/>
                </a:cubicBezTo>
                <a:lnTo>
                  <a:pt x="31885" y="131328"/>
                </a:lnTo>
                <a:cubicBezTo>
                  <a:pt x="30729" y="132672"/>
                  <a:pt x="28954" y="133882"/>
                  <a:pt x="28201" y="135549"/>
                </a:cubicBezTo>
                <a:cubicBezTo>
                  <a:pt x="27556" y="135441"/>
                  <a:pt x="26911" y="135307"/>
                  <a:pt x="26266" y="135173"/>
                </a:cubicBezTo>
                <a:cubicBezTo>
                  <a:pt x="26239" y="135173"/>
                  <a:pt x="26212" y="135199"/>
                  <a:pt x="26239" y="135226"/>
                </a:cubicBezTo>
                <a:cubicBezTo>
                  <a:pt x="26884" y="135388"/>
                  <a:pt x="27529" y="135522"/>
                  <a:pt x="28175" y="135656"/>
                </a:cubicBezTo>
                <a:cubicBezTo>
                  <a:pt x="28067" y="135925"/>
                  <a:pt x="27986" y="136194"/>
                  <a:pt x="27933" y="136490"/>
                </a:cubicBezTo>
                <a:cubicBezTo>
                  <a:pt x="26911" y="136490"/>
                  <a:pt x="25943" y="136436"/>
                  <a:pt x="24948" y="136382"/>
                </a:cubicBezTo>
                <a:cubicBezTo>
                  <a:pt x="24868" y="136382"/>
                  <a:pt x="24841" y="136490"/>
                  <a:pt x="24922" y="136517"/>
                </a:cubicBezTo>
                <a:cubicBezTo>
                  <a:pt x="25083" y="136570"/>
                  <a:pt x="25244" y="136624"/>
                  <a:pt x="25405" y="136651"/>
                </a:cubicBezTo>
                <a:lnTo>
                  <a:pt x="24922" y="136624"/>
                </a:lnTo>
                <a:cubicBezTo>
                  <a:pt x="23802" y="136529"/>
                  <a:pt x="22454" y="135952"/>
                  <a:pt x="21247" y="135952"/>
                </a:cubicBezTo>
                <a:cubicBezTo>
                  <a:pt x="20745" y="135952"/>
                  <a:pt x="20267" y="136052"/>
                  <a:pt x="19841" y="136329"/>
                </a:cubicBezTo>
                <a:cubicBezTo>
                  <a:pt x="19652" y="136436"/>
                  <a:pt x="19652" y="136705"/>
                  <a:pt x="19867" y="136786"/>
                </a:cubicBezTo>
                <a:cubicBezTo>
                  <a:pt x="20943" y="137189"/>
                  <a:pt x="22072" y="137511"/>
                  <a:pt x="23228" y="137726"/>
                </a:cubicBezTo>
                <a:cubicBezTo>
                  <a:pt x="22314" y="137511"/>
                  <a:pt x="21427" y="137189"/>
                  <a:pt x="20620" y="136705"/>
                </a:cubicBezTo>
                <a:cubicBezTo>
                  <a:pt x="21696" y="136705"/>
                  <a:pt x="22959" y="137377"/>
                  <a:pt x="23981" y="137511"/>
                </a:cubicBezTo>
                <a:cubicBezTo>
                  <a:pt x="24723" y="137608"/>
                  <a:pt x="25474" y="137657"/>
                  <a:pt x="26224" y="137657"/>
                </a:cubicBezTo>
                <a:cubicBezTo>
                  <a:pt x="26724" y="137657"/>
                  <a:pt x="27223" y="137635"/>
                  <a:pt x="27718" y="137592"/>
                </a:cubicBezTo>
                <a:lnTo>
                  <a:pt x="28874" y="137538"/>
                </a:lnTo>
                <a:cubicBezTo>
                  <a:pt x="31020" y="137947"/>
                  <a:pt x="33192" y="138150"/>
                  <a:pt x="35361" y="138150"/>
                </a:cubicBezTo>
                <a:cubicBezTo>
                  <a:pt x="39467" y="138150"/>
                  <a:pt x="43562" y="137422"/>
                  <a:pt x="47450" y="135979"/>
                </a:cubicBezTo>
                <a:cubicBezTo>
                  <a:pt x="47585" y="135952"/>
                  <a:pt x="47477" y="135764"/>
                  <a:pt x="47370" y="135764"/>
                </a:cubicBezTo>
                <a:cubicBezTo>
                  <a:pt x="46832" y="135818"/>
                  <a:pt x="46267" y="135845"/>
                  <a:pt x="45730" y="135871"/>
                </a:cubicBezTo>
                <a:cubicBezTo>
                  <a:pt x="45972" y="135737"/>
                  <a:pt x="46214" y="135576"/>
                  <a:pt x="46429" y="135388"/>
                </a:cubicBezTo>
                <a:cubicBezTo>
                  <a:pt x="46717" y="135373"/>
                  <a:pt x="47005" y="135366"/>
                  <a:pt x="47293" y="135366"/>
                </a:cubicBezTo>
                <a:cubicBezTo>
                  <a:pt x="48080" y="135366"/>
                  <a:pt x="48868" y="135416"/>
                  <a:pt x="49655" y="135495"/>
                </a:cubicBezTo>
                <a:cubicBezTo>
                  <a:pt x="50219" y="135549"/>
                  <a:pt x="53069" y="135495"/>
                  <a:pt x="51510" y="136275"/>
                </a:cubicBezTo>
                <a:cubicBezTo>
                  <a:pt x="50784" y="136651"/>
                  <a:pt x="49870" y="136812"/>
                  <a:pt x="49117" y="137027"/>
                </a:cubicBezTo>
                <a:cubicBezTo>
                  <a:pt x="47047" y="137700"/>
                  <a:pt x="44923" y="138184"/>
                  <a:pt x="42799" y="138533"/>
                </a:cubicBezTo>
                <a:cubicBezTo>
                  <a:pt x="46133" y="138049"/>
                  <a:pt x="49359" y="137108"/>
                  <a:pt x="52720" y="136033"/>
                </a:cubicBezTo>
                <a:cubicBezTo>
                  <a:pt x="52800" y="136033"/>
                  <a:pt x="52827" y="135898"/>
                  <a:pt x="52720" y="135898"/>
                </a:cubicBezTo>
                <a:cubicBezTo>
                  <a:pt x="50757" y="135361"/>
                  <a:pt x="48741" y="135065"/>
                  <a:pt x="46725" y="135038"/>
                </a:cubicBezTo>
                <a:lnTo>
                  <a:pt x="46751" y="134984"/>
                </a:lnTo>
                <a:cubicBezTo>
                  <a:pt x="46897" y="134742"/>
                  <a:pt x="46737" y="134435"/>
                  <a:pt x="46468" y="134435"/>
                </a:cubicBezTo>
                <a:cubicBezTo>
                  <a:pt x="46438" y="134435"/>
                  <a:pt x="46407" y="134439"/>
                  <a:pt x="46375" y="134447"/>
                </a:cubicBezTo>
                <a:cubicBezTo>
                  <a:pt x="45945" y="134581"/>
                  <a:pt x="45515" y="134689"/>
                  <a:pt x="45085" y="134796"/>
                </a:cubicBezTo>
                <a:lnTo>
                  <a:pt x="45004" y="134769"/>
                </a:lnTo>
                <a:cubicBezTo>
                  <a:pt x="45004" y="134715"/>
                  <a:pt x="44977" y="134689"/>
                  <a:pt x="44977" y="134635"/>
                </a:cubicBezTo>
                <a:cubicBezTo>
                  <a:pt x="45058" y="133506"/>
                  <a:pt x="45219" y="132377"/>
                  <a:pt x="45407" y="131274"/>
                </a:cubicBezTo>
                <a:cubicBezTo>
                  <a:pt x="48709" y="131688"/>
                  <a:pt x="52029" y="131817"/>
                  <a:pt x="55356" y="131817"/>
                </a:cubicBezTo>
                <a:cubicBezTo>
                  <a:pt x="60808" y="131817"/>
                  <a:pt x="66281" y="131472"/>
                  <a:pt x="71729" y="131472"/>
                </a:cubicBezTo>
                <a:cubicBezTo>
                  <a:pt x="73757" y="131472"/>
                  <a:pt x="75783" y="131519"/>
                  <a:pt x="77802" y="131651"/>
                </a:cubicBezTo>
                <a:cubicBezTo>
                  <a:pt x="83260" y="132000"/>
                  <a:pt x="88637" y="132834"/>
                  <a:pt x="94067" y="133318"/>
                </a:cubicBezTo>
                <a:cubicBezTo>
                  <a:pt x="99202" y="133801"/>
                  <a:pt x="104364" y="133963"/>
                  <a:pt x="109499" y="134043"/>
                </a:cubicBezTo>
                <a:lnTo>
                  <a:pt x="106004" y="134527"/>
                </a:lnTo>
                <a:cubicBezTo>
                  <a:pt x="105977" y="134527"/>
                  <a:pt x="106004" y="134554"/>
                  <a:pt x="106004" y="134554"/>
                </a:cubicBezTo>
                <a:lnTo>
                  <a:pt x="109956" y="134043"/>
                </a:lnTo>
                <a:lnTo>
                  <a:pt x="110601" y="134043"/>
                </a:lnTo>
                <a:cubicBezTo>
                  <a:pt x="112483" y="134070"/>
                  <a:pt x="114392" y="134097"/>
                  <a:pt x="116273" y="134097"/>
                </a:cubicBezTo>
                <a:cubicBezTo>
                  <a:pt x="117268" y="134312"/>
                  <a:pt x="118263" y="134554"/>
                  <a:pt x="119231" y="134796"/>
                </a:cubicBezTo>
                <a:cubicBezTo>
                  <a:pt x="119284" y="134796"/>
                  <a:pt x="119311" y="134742"/>
                  <a:pt x="119258" y="134715"/>
                </a:cubicBezTo>
                <a:cubicBezTo>
                  <a:pt x="118478" y="134500"/>
                  <a:pt x="117698" y="134285"/>
                  <a:pt x="116919" y="134097"/>
                </a:cubicBezTo>
                <a:cubicBezTo>
                  <a:pt x="125656" y="134097"/>
                  <a:pt x="134420" y="133828"/>
                  <a:pt x="143157" y="133210"/>
                </a:cubicBezTo>
                <a:cubicBezTo>
                  <a:pt x="148480" y="132860"/>
                  <a:pt x="153777" y="132054"/>
                  <a:pt x="158992" y="130790"/>
                </a:cubicBezTo>
                <a:cubicBezTo>
                  <a:pt x="160148" y="130522"/>
                  <a:pt x="161277" y="130226"/>
                  <a:pt x="162406" y="129930"/>
                </a:cubicBezTo>
                <a:cubicBezTo>
                  <a:pt x="169531" y="129043"/>
                  <a:pt x="176682" y="128102"/>
                  <a:pt x="183806" y="127269"/>
                </a:cubicBezTo>
                <a:cubicBezTo>
                  <a:pt x="184747" y="127242"/>
                  <a:pt x="185688" y="127215"/>
                  <a:pt x="186629" y="127188"/>
                </a:cubicBezTo>
                <a:lnTo>
                  <a:pt x="184371" y="127188"/>
                </a:lnTo>
                <a:cubicBezTo>
                  <a:pt x="186790" y="126919"/>
                  <a:pt x="189210" y="126650"/>
                  <a:pt x="191629" y="126381"/>
                </a:cubicBezTo>
                <a:cubicBezTo>
                  <a:pt x="195226" y="126284"/>
                  <a:pt x="198816" y="126230"/>
                  <a:pt x="202407" y="126230"/>
                </a:cubicBezTo>
                <a:cubicBezTo>
                  <a:pt x="205766" y="126230"/>
                  <a:pt x="209125" y="126277"/>
                  <a:pt x="212491" y="126381"/>
                </a:cubicBezTo>
                <a:cubicBezTo>
                  <a:pt x="215287" y="126462"/>
                  <a:pt x="218110" y="126597"/>
                  <a:pt x="220906" y="126731"/>
                </a:cubicBezTo>
                <a:cubicBezTo>
                  <a:pt x="221255" y="126785"/>
                  <a:pt x="221632" y="126838"/>
                  <a:pt x="222008" y="126892"/>
                </a:cubicBezTo>
                <a:cubicBezTo>
                  <a:pt x="228353" y="127833"/>
                  <a:pt x="234671" y="129177"/>
                  <a:pt x="241042" y="129903"/>
                </a:cubicBezTo>
                <a:cubicBezTo>
                  <a:pt x="245008" y="130355"/>
                  <a:pt x="248984" y="130578"/>
                  <a:pt x="252964" y="130578"/>
                </a:cubicBezTo>
                <a:cubicBezTo>
                  <a:pt x="255379" y="130578"/>
                  <a:pt x="257795" y="130496"/>
                  <a:pt x="260210" y="130333"/>
                </a:cubicBezTo>
                <a:cubicBezTo>
                  <a:pt x="267388" y="129823"/>
                  <a:pt x="274540" y="128882"/>
                  <a:pt x="281610" y="127457"/>
                </a:cubicBezTo>
                <a:cubicBezTo>
                  <a:pt x="282076" y="127327"/>
                  <a:pt x="281969" y="126674"/>
                  <a:pt x="281528" y="126674"/>
                </a:cubicBezTo>
                <a:cubicBezTo>
                  <a:pt x="281511" y="126674"/>
                  <a:pt x="281493" y="126675"/>
                  <a:pt x="281476" y="126677"/>
                </a:cubicBezTo>
                <a:cubicBezTo>
                  <a:pt x="271660" y="128587"/>
                  <a:pt x="261657" y="129979"/>
                  <a:pt x="251645" y="129979"/>
                </a:cubicBezTo>
                <a:cubicBezTo>
                  <a:pt x="248549" y="129979"/>
                  <a:pt x="245452" y="129846"/>
                  <a:pt x="242359" y="129554"/>
                </a:cubicBezTo>
                <a:cubicBezTo>
                  <a:pt x="236418" y="128989"/>
                  <a:pt x="230530" y="127860"/>
                  <a:pt x="224643" y="126946"/>
                </a:cubicBezTo>
                <a:lnTo>
                  <a:pt x="224643" y="126946"/>
                </a:lnTo>
                <a:cubicBezTo>
                  <a:pt x="232143" y="127403"/>
                  <a:pt x="239644" y="127968"/>
                  <a:pt x="247172" y="128290"/>
                </a:cubicBezTo>
                <a:cubicBezTo>
                  <a:pt x="250399" y="128428"/>
                  <a:pt x="253633" y="128509"/>
                  <a:pt x="256867" y="128509"/>
                </a:cubicBezTo>
                <a:cubicBezTo>
                  <a:pt x="259964" y="128509"/>
                  <a:pt x="263061" y="128434"/>
                  <a:pt x="266152" y="128263"/>
                </a:cubicBezTo>
                <a:cubicBezTo>
                  <a:pt x="272469" y="127914"/>
                  <a:pt x="278922" y="127269"/>
                  <a:pt x="284997" y="125521"/>
                </a:cubicBezTo>
                <a:cubicBezTo>
                  <a:pt x="285454" y="125333"/>
                  <a:pt x="285320" y="124661"/>
                  <a:pt x="284836" y="124634"/>
                </a:cubicBezTo>
                <a:cubicBezTo>
                  <a:pt x="279271" y="125602"/>
                  <a:pt x="273760" y="126597"/>
                  <a:pt x="268114" y="127027"/>
                </a:cubicBezTo>
                <a:cubicBezTo>
                  <a:pt x="267765" y="125602"/>
                  <a:pt x="266017" y="125010"/>
                  <a:pt x="264700" y="124526"/>
                </a:cubicBezTo>
                <a:cubicBezTo>
                  <a:pt x="264431" y="124419"/>
                  <a:pt x="264135" y="124338"/>
                  <a:pt x="263840" y="124231"/>
                </a:cubicBezTo>
                <a:cubicBezTo>
                  <a:pt x="264636" y="124164"/>
                  <a:pt x="265414" y="124116"/>
                  <a:pt x="266204" y="124116"/>
                </a:cubicBezTo>
                <a:cubicBezTo>
                  <a:pt x="266374" y="124116"/>
                  <a:pt x="266545" y="124118"/>
                  <a:pt x="266716" y="124123"/>
                </a:cubicBezTo>
                <a:cubicBezTo>
                  <a:pt x="267093" y="124123"/>
                  <a:pt x="267120" y="123559"/>
                  <a:pt x="266770" y="123559"/>
                </a:cubicBezTo>
                <a:cubicBezTo>
                  <a:pt x="265426" y="123586"/>
                  <a:pt x="264109" y="123693"/>
                  <a:pt x="262791" y="123908"/>
                </a:cubicBezTo>
                <a:lnTo>
                  <a:pt x="262495" y="123801"/>
                </a:lnTo>
                <a:cubicBezTo>
                  <a:pt x="263840" y="123451"/>
                  <a:pt x="265130" y="122967"/>
                  <a:pt x="266340" y="122322"/>
                </a:cubicBezTo>
                <a:cubicBezTo>
                  <a:pt x="266386" y="122276"/>
                  <a:pt x="266373" y="122209"/>
                  <a:pt x="266316" y="122209"/>
                </a:cubicBezTo>
                <a:cubicBezTo>
                  <a:pt x="266307" y="122209"/>
                  <a:pt x="266297" y="122211"/>
                  <a:pt x="266286" y="122214"/>
                </a:cubicBezTo>
                <a:cubicBezTo>
                  <a:pt x="264888" y="122833"/>
                  <a:pt x="263410" y="123290"/>
                  <a:pt x="261877" y="123612"/>
                </a:cubicBezTo>
                <a:lnTo>
                  <a:pt x="261796" y="123586"/>
                </a:lnTo>
                <a:cubicBezTo>
                  <a:pt x="262012" y="123532"/>
                  <a:pt x="262254" y="123478"/>
                  <a:pt x="262469" y="123397"/>
                </a:cubicBezTo>
                <a:cubicBezTo>
                  <a:pt x="262516" y="123397"/>
                  <a:pt x="262500" y="123312"/>
                  <a:pt x="262477" y="123312"/>
                </a:cubicBezTo>
                <a:cubicBezTo>
                  <a:pt x="262475" y="123312"/>
                  <a:pt x="262472" y="123314"/>
                  <a:pt x="262469" y="123317"/>
                </a:cubicBezTo>
                <a:cubicBezTo>
                  <a:pt x="262173" y="123397"/>
                  <a:pt x="261904" y="123451"/>
                  <a:pt x="261608" y="123532"/>
                </a:cubicBezTo>
                <a:cubicBezTo>
                  <a:pt x="259726" y="122967"/>
                  <a:pt x="257845" y="122510"/>
                  <a:pt x="255909" y="122134"/>
                </a:cubicBezTo>
                <a:cubicBezTo>
                  <a:pt x="254645" y="121865"/>
                  <a:pt x="253382" y="121677"/>
                  <a:pt x="252091" y="121489"/>
                </a:cubicBezTo>
                <a:lnTo>
                  <a:pt x="260856" y="120628"/>
                </a:lnTo>
                <a:lnTo>
                  <a:pt x="260856" y="120628"/>
                </a:lnTo>
                <a:lnTo>
                  <a:pt x="251769" y="121435"/>
                </a:lnTo>
                <a:cubicBezTo>
                  <a:pt x="249914" y="121166"/>
                  <a:pt x="248059" y="120951"/>
                  <a:pt x="246177" y="120816"/>
                </a:cubicBezTo>
                <a:cubicBezTo>
                  <a:pt x="253247" y="120306"/>
                  <a:pt x="260318" y="119822"/>
                  <a:pt x="267415" y="119365"/>
                </a:cubicBezTo>
                <a:cubicBezTo>
                  <a:pt x="267442" y="119365"/>
                  <a:pt x="267442" y="119284"/>
                  <a:pt x="267415" y="119284"/>
                </a:cubicBezTo>
                <a:cubicBezTo>
                  <a:pt x="260130" y="119795"/>
                  <a:pt x="252844" y="120279"/>
                  <a:pt x="245559" y="120763"/>
                </a:cubicBezTo>
                <a:cubicBezTo>
                  <a:pt x="243112" y="120575"/>
                  <a:pt x="240639" y="120467"/>
                  <a:pt x="238165" y="120413"/>
                </a:cubicBezTo>
                <a:cubicBezTo>
                  <a:pt x="236796" y="120391"/>
                  <a:pt x="235426" y="120378"/>
                  <a:pt x="234056" y="120378"/>
                </a:cubicBezTo>
                <a:cubicBezTo>
                  <a:pt x="232119" y="120378"/>
                  <a:pt x="230182" y="120404"/>
                  <a:pt x="228245" y="120467"/>
                </a:cubicBezTo>
                <a:cubicBezTo>
                  <a:pt x="228917" y="120386"/>
                  <a:pt x="229616" y="120279"/>
                  <a:pt x="230288" y="120198"/>
                </a:cubicBezTo>
                <a:cubicBezTo>
                  <a:pt x="240746" y="118988"/>
                  <a:pt x="251258" y="118531"/>
                  <a:pt x="261743" y="118047"/>
                </a:cubicBezTo>
                <a:cubicBezTo>
                  <a:pt x="261770" y="118047"/>
                  <a:pt x="261770" y="117994"/>
                  <a:pt x="261743" y="117994"/>
                </a:cubicBezTo>
                <a:cubicBezTo>
                  <a:pt x="252763" y="118397"/>
                  <a:pt x="243757" y="118800"/>
                  <a:pt x="234805" y="119660"/>
                </a:cubicBezTo>
                <a:cubicBezTo>
                  <a:pt x="232574" y="119876"/>
                  <a:pt x="230369" y="120171"/>
                  <a:pt x="228165" y="120467"/>
                </a:cubicBezTo>
                <a:cubicBezTo>
                  <a:pt x="218997" y="120709"/>
                  <a:pt x="209857" y="121489"/>
                  <a:pt x="200743" y="122483"/>
                </a:cubicBezTo>
                <a:lnTo>
                  <a:pt x="198646" y="122725"/>
                </a:lnTo>
                <a:cubicBezTo>
                  <a:pt x="198700" y="122698"/>
                  <a:pt x="198754" y="122698"/>
                  <a:pt x="198807" y="122671"/>
                </a:cubicBezTo>
                <a:cubicBezTo>
                  <a:pt x="198834" y="122671"/>
                  <a:pt x="198861" y="122645"/>
                  <a:pt x="198834" y="122618"/>
                </a:cubicBezTo>
                <a:cubicBezTo>
                  <a:pt x="198695" y="122453"/>
                  <a:pt x="198495" y="122372"/>
                  <a:pt x="198295" y="122372"/>
                </a:cubicBezTo>
                <a:cubicBezTo>
                  <a:pt x="198071" y="122372"/>
                  <a:pt x="197847" y="122473"/>
                  <a:pt x="197705" y="122671"/>
                </a:cubicBezTo>
                <a:cubicBezTo>
                  <a:pt x="197678" y="122698"/>
                  <a:pt x="197705" y="122725"/>
                  <a:pt x="197732" y="122752"/>
                </a:cubicBezTo>
                <a:cubicBezTo>
                  <a:pt x="197759" y="122752"/>
                  <a:pt x="197813" y="122779"/>
                  <a:pt x="197866" y="122806"/>
                </a:cubicBezTo>
                <a:cubicBezTo>
                  <a:pt x="197705" y="122806"/>
                  <a:pt x="197544" y="122779"/>
                  <a:pt x="197382" y="122752"/>
                </a:cubicBezTo>
                <a:cubicBezTo>
                  <a:pt x="196899" y="122645"/>
                  <a:pt x="196468" y="122456"/>
                  <a:pt x="196092" y="122134"/>
                </a:cubicBezTo>
                <a:lnTo>
                  <a:pt x="196092" y="122134"/>
                </a:lnTo>
                <a:cubicBezTo>
                  <a:pt x="196549" y="122537"/>
                  <a:pt x="197140" y="122779"/>
                  <a:pt x="197759" y="122806"/>
                </a:cubicBezTo>
                <a:cubicBezTo>
                  <a:pt x="193377" y="123317"/>
                  <a:pt x="189022" y="123881"/>
                  <a:pt x="184666" y="124473"/>
                </a:cubicBezTo>
                <a:cubicBezTo>
                  <a:pt x="181836" y="124194"/>
                  <a:pt x="179026" y="123836"/>
                  <a:pt x="176218" y="123466"/>
                </a:cubicBezTo>
                <a:lnTo>
                  <a:pt x="176218" y="123466"/>
                </a:lnTo>
                <a:cubicBezTo>
                  <a:pt x="178847" y="123864"/>
                  <a:pt x="181501" y="124234"/>
                  <a:pt x="184156" y="124526"/>
                </a:cubicBezTo>
                <a:lnTo>
                  <a:pt x="184021" y="124553"/>
                </a:lnTo>
                <a:cubicBezTo>
                  <a:pt x="183659" y="124556"/>
                  <a:pt x="183296" y="124557"/>
                  <a:pt x="182933" y="124557"/>
                </a:cubicBezTo>
                <a:cubicBezTo>
                  <a:pt x="179236" y="124557"/>
                  <a:pt x="175540" y="124441"/>
                  <a:pt x="171843" y="124392"/>
                </a:cubicBezTo>
                <a:cubicBezTo>
                  <a:pt x="172380" y="124285"/>
                  <a:pt x="172918" y="124177"/>
                  <a:pt x="173483" y="124043"/>
                </a:cubicBezTo>
                <a:cubicBezTo>
                  <a:pt x="173509" y="124043"/>
                  <a:pt x="173509" y="123989"/>
                  <a:pt x="173483" y="123962"/>
                </a:cubicBezTo>
                <a:cubicBezTo>
                  <a:pt x="172676" y="124096"/>
                  <a:pt x="171870" y="124258"/>
                  <a:pt x="171063" y="124392"/>
                </a:cubicBezTo>
                <a:cubicBezTo>
                  <a:pt x="169262" y="124392"/>
                  <a:pt x="167461" y="124392"/>
                  <a:pt x="165686" y="124419"/>
                </a:cubicBezTo>
                <a:cubicBezTo>
                  <a:pt x="159799" y="124580"/>
                  <a:pt x="153911" y="124983"/>
                  <a:pt x="148050" y="125494"/>
                </a:cubicBezTo>
                <a:cubicBezTo>
                  <a:pt x="142889" y="125225"/>
                  <a:pt x="137727" y="124903"/>
                  <a:pt x="132565" y="124500"/>
                </a:cubicBezTo>
                <a:cubicBezTo>
                  <a:pt x="120783" y="123555"/>
                  <a:pt x="109058" y="122949"/>
                  <a:pt x="97263" y="122949"/>
                </a:cubicBezTo>
                <a:cubicBezTo>
                  <a:pt x="94955" y="122949"/>
                  <a:pt x="92644" y="122973"/>
                  <a:pt x="90330" y="123021"/>
                </a:cubicBezTo>
                <a:cubicBezTo>
                  <a:pt x="75894" y="123290"/>
                  <a:pt x="61511" y="124285"/>
                  <a:pt x="47101" y="125333"/>
                </a:cubicBezTo>
                <a:cubicBezTo>
                  <a:pt x="48042" y="122887"/>
                  <a:pt x="49198" y="120548"/>
                  <a:pt x="50542" y="118316"/>
                </a:cubicBezTo>
                <a:lnTo>
                  <a:pt x="50838" y="117832"/>
                </a:lnTo>
                <a:cubicBezTo>
                  <a:pt x="50999" y="117564"/>
                  <a:pt x="51160" y="117322"/>
                  <a:pt x="51322" y="117080"/>
                </a:cubicBezTo>
                <a:cubicBezTo>
                  <a:pt x="51537" y="117160"/>
                  <a:pt x="51779" y="117214"/>
                  <a:pt x="52021" y="117268"/>
                </a:cubicBezTo>
                <a:cubicBezTo>
                  <a:pt x="52028" y="117270"/>
                  <a:pt x="52035" y="117271"/>
                  <a:pt x="52043" y="117271"/>
                </a:cubicBezTo>
                <a:cubicBezTo>
                  <a:pt x="52119" y="117271"/>
                  <a:pt x="52199" y="117155"/>
                  <a:pt x="52101" y="117106"/>
                </a:cubicBezTo>
                <a:cubicBezTo>
                  <a:pt x="51886" y="116999"/>
                  <a:pt x="51698" y="116891"/>
                  <a:pt x="51510" y="116784"/>
                </a:cubicBezTo>
                <a:cubicBezTo>
                  <a:pt x="51967" y="116058"/>
                  <a:pt x="52451" y="115332"/>
                  <a:pt x="52935" y="114633"/>
                </a:cubicBezTo>
                <a:cubicBezTo>
                  <a:pt x="54548" y="112267"/>
                  <a:pt x="56349" y="109982"/>
                  <a:pt x="58177" y="107724"/>
                </a:cubicBezTo>
                <a:cubicBezTo>
                  <a:pt x="58984" y="106702"/>
                  <a:pt x="59790" y="105708"/>
                  <a:pt x="60570" y="104686"/>
                </a:cubicBezTo>
                <a:cubicBezTo>
                  <a:pt x="74684" y="104579"/>
                  <a:pt x="88798" y="104444"/>
                  <a:pt x="102939" y="104337"/>
                </a:cubicBezTo>
                <a:lnTo>
                  <a:pt x="140146" y="104041"/>
                </a:lnTo>
                <a:lnTo>
                  <a:pt x="156142" y="104068"/>
                </a:lnTo>
                <a:cubicBezTo>
                  <a:pt x="153723" y="104202"/>
                  <a:pt x="151330" y="104310"/>
                  <a:pt x="148911" y="104390"/>
                </a:cubicBezTo>
                <a:cubicBezTo>
                  <a:pt x="145564" y="104518"/>
                  <a:pt x="142218" y="104565"/>
                  <a:pt x="138871" y="104565"/>
                </a:cubicBezTo>
                <a:cubicBezTo>
                  <a:pt x="134448" y="104565"/>
                  <a:pt x="130025" y="104482"/>
                  <a:pt x="125602" y="104390"/>
                </a:cubicBezTo>
                <a:cubicBezTo>
                  <a:pt x="125548" y="104390"/>
                  <a:pt x="125548" y="104471"/>
                  <a:pt x="125602" y="104471"/>
                </a:cubicBezTo>
                <a:cubicBezTo>
                  <a:pt x="133479" y="104713"/>
                  <a:pt x="141356" y="104767"/>
                  <a:pt x="149233" y="104794"/>
                </a:cubicBezTo>
                <a:cubicBezTo>
                  <a:pt x="151619" y="104811"/>
                  <a:pt x="154004" y="104840"/>
                  <a:pt x="156388" y="104840"/>
                </a:cubicBezTo>
                <a:cubicBezTo>
                  <a:pt x="161392" y="104840"/>
                  <a:pt x="166388" y="104714"/>
                  <a:pt x="171359" y="104095"/>
                </a:cubicBezTo>
                <a:lnTo>
                  <a:pt x="222788" y="104202"/>
                </a:lnTo>
                <a:cubicBezTo>
                  <a:pt x="238999" y="104444"/>
                  <a:pt x="255210" y="104713"/>
                  <a:pt x="271421" y="105062"/>
                </a:cubicBezTo>
                <a:cubicBezTo>
                  <a:pt x="271502" y="105062"/>
                  <a:pt x="271502" y="104955"/>
                  <a:pt x="271421" y="104955"/>
                </a:cubicBezTo>
                <a:cubicBezTo>
                  <a:pt x="257952" y="104659"/>
                  <a:pt x="244483" y="104417"/>
                  <a:pt x="231014" y="104229"/>
                </a:cubicBezTo>
                <a:lnTo>
                  <a:pt x="231014" y="104229"/>
                </a:lnTo>
                <a:cubicBezTo>
                  <a:pt x="246258" y="104256"/>
                  <a:pt x="261528" y="104283"/>
                  <a:pt x="276798" y="104310"/>
                </a:cubicBezTo>
                <a:cubicBezTo>
                  <a:pt x="276825" y="104310"/>
                  <a:pt x="276825" y="104283"/>
                  <a:pt x="276798" y="104283"/>
                </a:cubicBezTo>
                <a:cubicBezTo>
                  <a:pt x="259296" y="104229"/>
                  <a:pt x="241795" y="104175"/>
                  <a:pt x="224293" y="104122"/>
                </a:cubicBezTo>
                <a:cubicBezTo>
                  <a:pt x="210636" y="103933"/>
                  <a:pt x="196979" y="103799"/>
                  <a:pt x="183322" y="103691"/>
                </a:cubicBezTo>
                <a:lnTo>
                  <a:pt x="203593" y="103530"/>
                </a:lnTo>
                <a:lnTo>
                  <a:pt x="259995" y="103073"/>
                </a:lnTo>
                <a:cubicBezTo>
                  <a:pt x="260049" y="103073"/>
                  <a:pt x="260076" y="102939"/>
                  <a:pt x="259995" y="102939"/>
                </a:cubicBezTo>
                <a:lnTo>
                  <a:pt x="175902" y="103611"/>
                </a:lnTo>
                <a:cubicBezTo>
                  <a:pt x="167165" y="103557"/>
                  <a:pt x="158454" y="103530"/>
                  <a:pt x="149717" y="103503"/>
                </a:cubicBezTo>
                <a:cubicBezTo>
                  <a:pt x="153777" y="103476"/>
                  <a:pt x="157836" y="103342"/>
                  <a:pt x="161869" y="102939"/>
                </a:cubicBezTo>
                <a:cubicBezTo>
                  <a:pt x="161869" y="102939"/>
                  <a:pt x="161896" y="102939"/>
                  <a:pt x="161896" y="102912"/>
                </a:cubicBezTo>
                <a:cubicBezTo>
                  <a:pt x="164826" y="102912"/>
                  <a:pt x="167729" y="102831"/>
                  <a:pt x="170633" y="102589"/>
                </a:cubicBezTo>
                <a:cubicBezTo>
                  <a:pt x="170767" y="102589"/>
                  <a:pt x="170740" y="102374"/>
                  <a:pt x="170633" y="102374"/>
                </a:cubicBezTo>
                <a:cubicBezTo>
                  <a:pt x="167253" y="102074"/>
                  <a:pt x="163849" y="101991"/>
                  <a:pt x="160442" y="101991"/>
                </a:cubicBezTo>
                <a:cubicBezTo>
                  <a:pt x="157752" y="101991"/>
                  <a:pt x="155060" y="102043"/>
                  <a:pt x="152379" y="102078"/>
                </a:cubicBezTo>
                <a:lnTo>
                  <a:pt x="147056" y="102132"/>
                </a:lnTo>
                <a:cubicBezTo>
                  <a:pt x="150174" y="101971"/>
                  <a:pt x="153293" y="101836"/>
                  <a:pt x="156438" y="101810"/>
                </a:cubicBezTo>
                <a:cubicBezTo>
                  <a:pt x="158107" y="101791"/>
                  <a:pt x="159789" y="101760"/>
                  <a:pt x="161475" y="101760"/>
                </a:cubicBezTo>
                <a:cubicBezTo>
                  <a:pt x="162233" y="101760"/>
                  <a:pt x="162992" y="101766"/>
                  <a:pt x="163751" y="101783"/>
                </a:cubicBezTo>
                <a:cubicBezTo>
                  <a:pt x="165135" y="101815"/>
                  <a:pt x="166683" y="101972"/>
                  <a:pt x="168188" y="101972"/>
                </a:cubicBezTo>
                <a:cubicBezTo>
                  <a:pt x="169196" y="101972"/>
                  <a:pt x="170184" y="101902"/>
                  <a:pt x="171090" y="101675"/>
                </a:cubicBezTo>
                <a:cubicBezTo>
                  <a:pt x="171171" y="101648"/>
                  <a:pt x="171224" y="101568"/>
                  <a:pt x="171197" y="101487"/>
                </a:cubicBezTo>
                <a:lnTo>
                  <a:pt x="173940" y="101487"/>
                </a:lnTo>
                <a:lnTo>
                  <a:pt x="173913" y="101621"/>
                </a:lnTo>
                <a:cubicBezTo>
                  <a:pt x="173897" y="101637"/>
                  <a:pt x="173909" y="101652"/>
                  <a:pt x="173926" y="101652"/>
                </a:cubicBezTo>
                <a:cubicBezTo>
                  <a:pt x="173939" y="101652"/>
                  <a:pt x="173955" y="101644"/>
                  <a:pt x="173966" y="101621"/>
                </a:cubicBezTo>
                <a:cubicBezTo>
                  <a:pt x="173966" y="101594"/>
                  <a:pt x="173993" y="101541"/>
                  <a:pt x="174020" y="101487"/>
                </a:cubicBezTo>
                <a:lnTo>
                  <a:pt x="175606" y="101487"/>
                </a:lnTo>
                <a:cubicBezTo>
                  <a:pt x="175526" y="101675"/>
                  <a:pt x="175472" y="101863"/>
                  <a:pt x="175391" y="102051"/>
                </a:cubicBezTo>
                <a:cubicBezTo>
                  <a:pt x="175391" y="102067"/>
                  <a:pt x="175409" y="102083"/>
                  <a:pt x="175430" y="102083"/>
                </a:cubicBezTo>
                <a:cubicBezTo>
                  <a:pt x="175444" y="102083"/>
                  <a:pt x="175461" y="102074"/>
                  <a:pt x="175472" y="102051"/>
                </a:cubicBezTo>
                <a:cubicBezTo>
                  <a:pt x="175526" y="101863"/>
                  <a:pt x="175606" y="101675"/>
                  <a:pt x="175687" y="101487"/>
                </a:cubicBezTo>
                <a:lnTo>
                  <a:pt x="177085" y="101487"/>
                </a:lnTo>
                <a:lnTo>
                  <a:pt x="177031" y="101568"/>
                </a:lnTo>
                <a:cubicBezTo>
                  <a:pt x="177012" y="101587"/>
                  <a:pt x="177020" y="101606"/>
                  <a:pt x="177045" y="101606"/>
                </a:cubicBezTo>
                <a:cubicBezTo>
                  <a:pt x="177056" y="101606"/>
                  <a:pt x="177069" y="101602"/>
                  <a:pt x="177085" y="101594"/>
                </a:cubicBezTo>
                <a:lnTo>
                  <a:pt x="177193" y="101487"/>
                </a:lnTo>
                <a:cubicBezTo>
                  <a:pt x="186091" y="101541"/>
                  <a:pt x="195017" y="101594"/>
                  <a:pt x="203915" y="101675"/>
                </a:cubicBezTo>
                <a:cubicBezTo>
                  <a:pt x="211497" y="101756"/>
                  <a:pt x="219078" y="101836"/>
                  <a:pt x="226659" y="101944"/>
                </a:cubicBezTo>
                <a:lnTo>
                  <a:pt x="226175" y="102401"/>
                </a:lnTo>
                <a:cubicBezTo>
                  <a:pt x="226154" y="102401"/>
                  <a:pt x="226167" y="102435"/>
                  <a:pt x="226186" y="102435"/>
                </a:cubicBezTo>
                <a:cubicBezTo>
                  <a:pt x="226191" y="102435"/>
                  <a:pt x="226197" y="102433"/>
                  <a:pt x="226202" y="102428"/>
                </a:cubicBezTo>
                <a:cubicBezTo>
                  <a:pt x="226363" y="102267"/>
                  <a:pt x="226552" y="102132"/>
                  <a:pt x="226713" y="101998"/>
                </a:cubicBezTo>
                <a:cubicBezTo>
                  <a:pt x="228944" y="102025"/>
                  <a:pt x="231202" y="102051"/>
                  <a:pt x="233434" y="102078"/>
                </a:cubicBezTo>
                <a:lnTo>
                  <a:pt x="233057" y="102804"/>
                </a:lnTo>
                <a:cubicBezTo>
                  <a:pt x="233057" y="102823"/>
                  <a:pt x="233071" y="102842"/>
                  <a:pt x="233088" y="102842"/>
                </a:cubicBezTo>
                <a:cubicBezTo>
                  <a:pt x="233096" y="102842"/>
                  <a:pt x="233103" y="102839"/>
                  <a:pt x="233111" y="102831"/>
                </a:cubicBezTo>
                <a:lnTo>
                  <a:pt x="233488" y="102078"/>
                </a:lnTo>
                <a:lnTo>
                  <a:pt x="235504" y="102132"/>
                </a:lnTo>
                <a:cubicBezTo>
                  <a:pt x="235316" y="102428"/>
                  <a:pt x="235154" y="102750"/>
                  <a:pt x="234966" y="103073"/>
                </a:cubicBezTo>
                <a:cubicBezTo>
                  <a:pt x="234966" y="103092"/>
                  <a:pt x="234980" y="103111"/>
                  <a:pt x="234997" y="103111"/>
                </a:cubicBezTo>
                <a:cubicBezTo>
                  <a:pt x="235004" y="103111"/>
                  <a:pt x="235012" y="103108"/>
                  <a:pt x="235020" y="103100"/>
                </a:cubicBezTo>
                <a:cubicBezTo>
                  <a:pt x="235208" y="102777"/>
                  <a:pt x="235396" y="102428"/>
                  <a:pt x="235585" y="102132"/>
                </a:cubicBezTo>
                <a:lnTo>
                  <a:pt x="238918" y="102186"/>
                </a:lnTo>
                <a:lnTo>
                  <a:pt x="238569" y="102401"/>
                </a:lnTo>
                <a:cubicBezTo>
                  <a:pt x="238542" y="102428"/>
                  <a:pt x="238569" y="102455"/>
                  <a:pt x="238596" y="102455"/>
                </a:cubicBezTo>
                <a:lnTo>
                  <a:pt x="239026" y="102186"/>
                </a:lnTo>
                <a:cubicBezTo>
                  <a:pt x="246392" y="102293"/>
                  <a:pt x="253758" y="102428"/>
                  <a:pt x="261124" y="102589"/>
                </a:cubicBezTo>
                <a:cubicBezTo>
                  <a:pt x="262012" y="102589"/>
                  <a:pt x="262146" y="101245"/>
                  <a:pt x="261259" y="101218"/>
                </a:cubicBezTo>
                <a:cubicBezTo>
                  <a:pt x="255990" y="101111"/>
                  <a:pt x="250720" y="101003"/>
                  <a:pt x="245451" y="100922"/>
                </a:cubicBezTo>
                <a:cubicBezTo>
                  <a:pt x="250828" y="97884"/>
                  <a:pt x="256258" y="95062"/>
                  <a:pt x="262012" y="92696"/>
                </a:cubicBezTo>
                <a:lnTo>
                  <a:pt x="262012" y="92669"/>
                </a:lnTo>
                <a:cubicBezTo>
                  <a:pt x="256285" y="95008"/>
                  <a:pt x="250586" y="97669"/>
                  <a:pt x="245317" y="100922"/>
                </a:cubicBezTo>
                <a:lnTo>
                  <a:pt x="243811" y="100895"/>
                </a:lnTo>
                <a:cubicBezTo>
                  <a:pt x="248865" y="97589"/>
                  <a:pt x="254135" y="94658"/>
                  <a:pt x="259565" y="92104"/>
                </a:cubicBezTo>
                <a:cubicBezTo>
                  <a:pt x="259609" y="92083"/>
                  <a:pt x="259582" y="92043"/>
                  <a:pt x="259570" y="92043"/>
                </a:cubicBezTo>
                <a:cubicBezTo>
                  <a:pt x="259567" y="92043"/>
                  <a:pt x="259565" y="92046"/>
                  <a:pt x="259565" y="92051"/>
                </a:cubicBezTo>
                <a:cubicBezTo>
                  <a:pt x="254027" y="94551"/>
                  <a:pt x="248704" y="97508"/>
                  <a:pt x="243650" y="100895"/>
                </a:cubicBezTo>
                <a:lnTo>
                  <a:pt x="241123" y="100842"/>
                </a:lnTo>
                <a:cubicBezTo>
                  <a:pt x="247440" y="96890"/>
                  <a:pt x="253785" y="93018"/>
                  <a:pt x="260425" y="89550"/>
                </a:cubicBezTo>
                <a:cubicBezTo>
                  <a:pt x="260425" y="89550"/>
                  <a:pt x="260425" y="89524"/>
                  <a:pt x="260425" y="89524"/>
                </a:cubicBezTo>
                <a:cubicBezTo>
                  <a:pt x="253758" y="92965"/>
                  <a:pt x="247118" y="96648"/>
                  <a:pt x="240881" y="100842"/>
                </a:cubicBezTo>
                <a:lnTo>
                  <a:pt x="240343" y="100842"/>
                </a:lnTo>
                <a:cubicBezTo>
                  <a:pt x="240639" y="100062"/>
                  <a:pt x="240908" y="99282"/>
                  <a:pt x="241230" y="98503"/>
                </a:cubicBezTo>
                <a:cubicBezTo>
                  <a:pt x="247440" y="94766"/>
                  <a:pt x="253678" y="91110"/>
                  <a:pt x="259941" y="87480"/>
                </a:cubicBezTo>
                <a:lnTo>
                  <a:pt x="259941" y="87480"/>
                </a:lnTo>
                <a:cubicBezTo>
                  <a:pt x="253678" y="91056"/>
                  <a:pt x="247440" y="94712"/>
                  <a:pt x="241257" y="98449"/>
                </a:cubicBezTo>
                <a:cubicBezTo>
                  <a:pt x="241741" y="97185"/>
                  <a:pt x="242252" y="95949"/>
                  <a:pt x="242789" y="94712"/>
                </a:cubicBezTo>
                <a:cubicBezTo>
                  <a:pt x="248059" y="91244"/>
                  <a:pt x="253409" y="87857"/>
                  <a:pt x="258812" y="84550"/>
                </a:cubicBezTo>
                <a:lnTo>
                  <a:pt x="258812" y="84523"/>
                </a:lnTo>
                <a:cubicBezTo>
                  <a:pt x="253409" y="87830"/>
                  <a:pt x="248059" y="91217"/>
                  <a:pt x="242789" y="94685"/>
                </a:cubicBezTo>
                <a:cubicBezTo>
                  <a:pt x="243542" y="92911"/>
                  <a:pt x="244376" y="91137"/>
                  <a:pt x="245290" y="89416"/>
                </a:cubicBezTo>
                <a:cubicBezTo>
                  <a:pt x="245308" y="89397"/>
                  <a:pt x="245288" y="89366"/>
                  <a:pt x="245266" y="89366"/>
                </a:cubicBezTo>
                <a:cubicBezTo>
                  <a:pt x="245255" y="89366"/>
                  <a:pt x="245244" y="89372"/>
                  <a:pt x="245236" y="89389"/>
                </a:cubicBezTo>
                <a:cubicBezTo>
                  <a:pt x="244295" y="91163"/>
                  <a:pt x="243408" y="92965"/>
                  <a:pt x="242574" y="94820"/>
                </a:cubicBezTo>
                <a:lnTo>
                  <a:pt x="242537" y="94844"/>
                </a:lnTo>
                <a:lnTo>
                  <a:pt x="242537" y="94844"/>
                </a:lnTo>
                <a:cubicBezTo>
                  <a:pt x="242540" y="94836"/>
                  <a:pt x="242544" y="94828"/>
                  <a:pt x="242548" y="94820"/>
                </a:cubicBezTo>
                <a:lnTo>
                  <a:pt x="242548" y="94820"/>
                </a:lnTo>
                <a:lnTo>
                  <a:pt x="241499" y="95519"/>
                </a:lnTo>
                <a:lnTo>
                  <a:pt x="242537" y="94844"/>
                </a:lnTo>
                <a:lnTo>
                  <a:pt x="242537" y="94844"/>
                </a:lnTo>
                <a:cubicBezTo>
                  <a:pt x="242003" y="96073"/>
                  <a:pt x="241496" y="97301"/>
                  <a:pt x="241015" y="98557"/>
                </a:cubicBezTo>
                <a:lnTo>
                  <a:pt x="239375" y="99551"/>
                </a:lnTo>
                <a:cubicBezTo>
                  <a:pt x="240101" y="98207"/>
                  <a:pt x="240800" y="96863"/>
                  <a:pt x="241499" y="95519"/>
                </a:cubicBezTo>
                <a:cubicBezTo>
                  <a:pt x="242388" y="93804"/>
                  <a:pt x="243260" y="92073"/>
                  <a:pt x="244142" y="90365"/>
                </a:cubicBezTo>
                <a:lnTo>
                  <a:pt x="244142" y="90365"/>
                </a:lnTo>
                <a:cubicBezTo>
                  <a:pt x="243943" y="90703"/>
                  <a:pt x="243719" y="91038"/>
                  <a:pt x="243623" y="91217"/>
                </a:cubicBezTo>
                <a:lnTo>
                  <a:pt x="242413" y="93502"/>
                </a:lnTo>
                <a:cubicBezTo>
                  <a:pt x="242037" y="94228"/>
                  <a:pt x="241660" y="94954"/>
                  <a:pt x="241257" y="95680"/>
                </a:cubicBezTo>
                <a:cubicBezTo>
                  <a:pt x="240531" y="97024"/>
                  <a:pt x="239832" y="98341"/>
                  <a:pt x="239133" y="99686"/>
                </a:cubicBezTo>
                <a:lnTo>
                  <a:pt x="238730" y="99928"/>
                </a:lnTo>
                <a:lnTo>
                  <a:pt x="238730" y="99955"/>
                </a:lnTo>
                <a:lnTo>
                  <a:pt x="239080" y="99739"/>
                </a:lnTo>
                <a:lnTo>
                  <a:pt x="239080" y="99739"/>
                </a:lnTo>
                <a:lnTo>
                  <a:pt x="238569" y="100788"/>
                </a:lnTo>
                <a:lnTo>
                  <a:pt x="236391" y="100761"/>
                </a:lnTo>
                <a:cubicBezTo>
                  <a:pt x="237816" y="98288"/>
                  <a:pt x="239241" y="95814"/>
                  <a:pt x="240639" y="93314"/>
                </a:cubicBezTo>
                <a:cubicBezTo>
                  <a:pt x="241042" y="93045"/>
                  <a:pt x="241445" y="92777"/>
                  <a:pt x="241849" y="92535"/>
                </a:cubicBezTo>
                <a:cubicBezTo>
                  <a:pt x="241895" y="92511"/>
                  <a:pt x="241861" y="92448"/>
                  <a:pt x="241834" y="92448"/>
                </a:cubicBezTo>
                <a:cubicBezTo>
                  <a:pt x="241830" y="92448"/>
                  <a:pt x="241825" y="92450"/>
                  <a:pt x="241822" y="92454"/>
                </a:cubicBezTo>
                <a:lnTo>
                  <a:pt x="240719" y="93153"/>
                </a:lnTo>
                <a:cubicBezTo>
                  <a:pt x="241284" y="92185"/>
                  <a:pt x="241849" y="91190"/>
                  <a:pt x="242413" y="90196"/>
                </a:cubicBezTo>
                <a:cubicBezTo>
                  <a:pt x="242432" y="90177"/>
                  <a:pt x="242411" y="90158"/>
                  <a:pt x="242387" y="90158"/>
                </a:cubicBezTo>
                <a:cubicBezTo>
                  <a:pt x="242377" y="90158"/>
                  <a:pt x="242367" y="90161"/>
                  <a:pt x="242359" y="90169"/>
                </a:cubicBezTo>
                <a:lnTo>
                  <a:pt x="240558" y="93287"/>
                </a:lnTo>
                <a:cubicBezTo>
                  <a:pt x="239295" y="94094"/>
                  <a:pt x="238031" y="94954"/>
                  <a:pt x="236794" y="95814"/>
                </a:cubicBezTo>
                <a:lnTo>
                  <a:pt x="238273" y="92965"/>
                </a:lnTo>
                <a:cubicBezTo>
                  <a:pt x="238287" y="92956"/>
                  <a:pt x="238300" y="92947"/>
                  <a:pt x="238314" y="92938"/>
                </a:cubicBezTo>
                <a:lnTo>
                  <a:pt x="238314" y="92938"/>
                </a:lnTo>
                <a:lnTo>
                  <a:pt x="238300" y="92965"/>
                </a:lnTo>
                <a:cubicBezTo>
                  <a:pt x="238411" y="92883"/>
                  <a:pt x="238524" y="92802"/>
                  <a:pt x="238638" y="92722"/>
                </a:cubicBezTo>
                <a:lnTo>
                  <a:pt x="238638" y="92722"/>
                </a:lnTo>
                <a:cubicBezTo>
                  <a:pt x="238531" y="92795"/>
                  <a:pt x="238423" y="92867"/>
                  <a:pt x="238314" y="92938"/>
                </a:cubicBezTo>
                <a:lnTo>
                  <a:pt x="238314" y="92938"/>
                </a:lnTo>
                <a:lnTo>
                  <a:pt x="240155" y="89416"/>
                </a:lnTo>
                <a:cubicBezTo>
                  <a:pt x="240155" y="89389"/>
                  <a:pt x="240128" y="89389"/>
                  <a:pt x="240128" y="89389"/>
                </a:cubicBezTo>
                <a:lnTo>
                  <a:pt x="238219" y="93018"/>
                </a:lnTo>
                <a:cubicBezTo>
                  <a:pt x="234778" y="95411"/>
                  <a:pt x="231444" y="97965"/>
                  <a:pt x="228218" y="100654"/>
                </a:cubicBezTo>
                <a:cubicBezTo>
                  <a:pt x="218271" y="100519"/>
                  <a:pt x="208351" y="100412"/>
                  <a:pt x="198404" y="100331"/>
                </a:cubicBezTo>
                <a:cubicBezTo>
                  <a:pt x="199211" y="98906"/>
                  <a:pt x="200205" y="97562"/>
                  <a:pt x="201361" y="96379"/>
                </a:cubicBezTo>
                <a:cubicBezTo>
                  <a:pt x="201383" y="96357"/>
                  <a:pt x="201370" y="96318"/>
                  <a:pt x="201335" y="96318"/>
                </a:cubicBezTo>
                <a:cubicBezTo>
                  <a:pt x="201327" y="96318"/>
                  <a:pt x="201318" y="96320"/>
                  <a:pt x="201307" y="96325"/>
                </a:cubicBezTo>
                <a:cubicBezTo>
                  <a:pt x="200125" y="97508"/>
                  <a:pt x="199130" y="98852"/>
                  <a:pt x="198350" y="100331"/>
                </a:cubicBezTo>
                <a:lnTo>
                  <a:pt x="197087" y="100331"/>
                </a:lnTo>
                <a:cubicBezTo>
                  <a:pt x="197705" y="98422"/>
                  <a:pt x="198592" y="96621"/>
                  <a:pt x="199748" y="95008"/>
                </a:cubicBezTo>
                <a:cubicBezTo>
                  <a:pt x="199768" y="94969"/>
                  <a:pt x="199744" y="94944"/>
                  <a:pt x="199730" y="94944"/>
                </a:cubicBezTo>
                <a:cubicBezTo>
                  <a:pt x="199725" y="94944"/>
                  <a:pt x="199721" y="94947"/>
                  <a:pt x="199721" y="94954"/>
                </a:cubicBezTo>
                <a:cubicBezTo>
                  <a:pt x="198512" y="96594"/>
                  <a:pt x="197597" y="98395"/>
                  <a:pt x="197033" y="100331"/>
                </a:cubicBezTo>
                <a:cubicBezTo>
                  <a:pt x="194775" y="100331"/>
                  <a:pt x="192490" y="100304"/>
                  <a:pt x="190231" y="100304"/>
                </a:cubicBezTo>
                <a:cubicBezTo>
                  <a:pt x="191629" y="99551"/>
                  <a:pt x="193027" y="98799"/>
                  <a:pt x="194452" y="98073"/>
                </a:cubicBezTo>
                <a:lnTo>
                  <a:pt x="194452" y="98073"/>
                </a:lnTo>
                <a:cubicBezTo>
                  <a:pt x="193000" y="98799"/>
                  <a:pt x="191575" y="99524"/>
                  <a:pt x="190151" y="100304"/>
                </a:cubicBezTo>
                <a:lnTo>
                  <a:pt x="188995" y="100304"/>
                </a:lnTo>
                <a:cubicBezTo>
                  <a:pt x="192328" y="98234"/>
                  <a:pt x="195743" y="96271"/>
                  <a:pt x="199264" y="94497"/>
                </a:cubicBezTo>
                <a:lnTo>
                  <a:pt x="199264" y="94470"/>
                </a:lnTo>
                <a:cubicBezTo>
                  <a:pt x="195689" y="96218"/>
                  <a:pt x="192221" y="98180"/>
                  <a:pt x="188860" y="100304"/>
                </a:cubicBezTo>
                <a:lnTo>
                  <a:pt x="188134" y="100304"/>
                </a:lnTo>
                <a:lnTo>
                  <a:pt x="188645" y="98772"/>
                </a:lnTo>
                <a:cubicBezTo>
                  <a:pt x="191172" y="97347"/>
                  <a:pt x="193753" y="96003"/>
                  <a:pt x="196388" y="94739"/>
                </a:cubicBezTo>
                <a:cubicBezTo>
                  <a:pt x="196415" y="94739"/>
                  <a:pt x="196388" y="94712"/>
                  <a:pt x="196361" y="94712"/>
                </a:cubicBezTo>
                <a:cubicBezTo>
                  <a:pt x="193753" y="95922"/>
                  <a:pt x="191172" y="97212"/>
                  <a:pt x="188672" y="98637"/>
                </a:cubicBezTo>
                <a:lnTo>
                  <a:pt x="189237" y="97051"/>
                </a:lnTo>
                <a:cubicBezTo>
                  <a:pt x="191656" y="95492"/>
                  <a:pt x="194183" y="94094"/>
                  <a:pt x="196764" y="92857"/>
                </a:cubicBezTo>
                <a:lnTo>
                  <a:pt x="196764" y="92830"/>
                </a:lnTo>
                <a:cubicBezTo>
                  <a:pt x="194183" y="94040"/>
                  <a:pt x="191683" y="95411"/>
                  <a:pt x="189290" y="96970"/>
                </a:cubicBezTo>
                <a:cubicBezTo>
                  <a:pt x="189720" y="95707"/>
                  <a:pt x="190178" y="94443"/>
                  <a:pt x="190661" y="93207"/>
                </a:cubicBezTo>
                <a:lnTo>
                  <a:pt x="190608" y="93207"/>
                </a:lnTo>
                <a:cubicBezTo>
                  <a:pt x="190124" y="94497"/>
                  <a:pt x="189613" y="95761"/>
                  <a:pt x="189156" y="97051"/>
                </a:cubicBezTo>
                <a:cubicBezTo>
                  <a:pt x="188161" y="97696"/>
                  <a:pt x="187167" y="98395"/>
                  <a:pt x="186172" y="99094"/>
                </a:cubicBezTo>
                <a:cubicBezTo>
                  <a:pt x="186360" y="97535"/>
                  <a:pt x="186683" y="95976"/>
                  <a:pt x="187167" y="94497"/>
                </a:cubicBezTo>
                <a:cubicBezTo>
                  <a:pt x="187355" y="94349"/>
                  <a:pt x="187543" y="94201"/>
                  <a:pt x="187734" y="94057"/>
                </a:cubicBezTo>
                <a:lnTo>
                  <a:pt x="187734" y="94057"/>
                </a:lnTo>
                <a:cubicBezTo>
                  <a:pt x="187554" y="94186"/>
                  <a:pt x="187374" y="94315"/>
                  <a:pt x="187193" y="94443"/>
                </a:cubicBezTo>
                <a:cubicBezTo>
                  <a:pt x="187408" y="93744"/>
                  <a:pt x="187677" y="93045"/>
                  <a:pt x="187973" y="92346"/>
                </a:cubicBezTo>
                <a:cubicBezTo>
                  <a:pt x="187990" y="92313"/>
                  <a:pt x="187965" y="92290"/>
                  <a:pt x="187944" y="92290"/>
                </a:cubicBezTo>
                <a:cubicBezTo>
                  <a:pt x="187931" y="92290"/>
                  <a:pt x="187919" y="92299"/>
                  <a:pt x="187919" y="92319"/>
                </a:cubicBezTo>
                <a:cubicBezTo>
                  <a:pt x="187597" y="93045"/>
                  <a:pt x="187301" y="93771"/>
                  <a:pt x="187059" y="94524"/>
                </a:cubicBezTo>
                <a:cubicBezTo>
                  <a:pt x="187039" y="94539"/>
                  <a:pt x="187019" y="94553"/>
                  <a:pt x="187000" y="94568"/>
                </a:cubicBezTo>
                <a:lnTo>
                  <a:pt x="187000" y="94568"/>
                </a:lnTo>
                <a:cubicBezTo>
                  <a:pt x="187002" y="94562"/>
                  <a:pt x="187003" y="94557"/>
                  <a:pt x="187005" y="94551"/>
                </a:cubicBezTo>
                <a:lnTo>
                  <a:pt x="187005" y="94551"/>
                </a:lnTo>
                <a:cubicBezTo>
                  <a:pt x="186642" y="94820"/>
                  <a:pt x="186278" y="95096"/>
                  <a:pt x="185915" y="95375"/>
                </a:cubicBezTo>
                <a:lnTo>
                  <a:pt x="185915" y="95375"/>
                </a:lnTo>
                <a:cubicBezTo>
                  <a:pt x="186277" y="95104"/>
                  <a:pt x="186638" y="94836"/>
                  <a:pt x="187000" y="94568"/>
                </a:cubicBezTo>
                <a:lnTo>
                  <a:pt x="187000" y="94568"/>
                </a:lnTo>
                <a:cubicBezTo>
                  <a:pt x="186519" y="96068"/>
                  <a:pt x="186198" y="97595"/>
                  <a:pt x="186064" y="99175"/>
                </a:cubicBezTo>
                <a:cubicBezTo>
                  <a:pt x="185634" y="99498"/>
                  <a:pt x="185177" y="99847"/>
                  <a:pt x="184747" y="100170"/>
                </a:cubicBezTo>
                <a:cubicBezTo>
                  <a:pt x="184728" y="100189"/>
                  <a:pt x="184736" y="100208"/>
                  <a:pt x="184752" y="100208"/>
                </a:cubicBezTo>
                <a:cubicBezTo>
                  <a:pt x="184758" y="100208"/>
                  <a:pt x="184766" y="100204"/>
                  <a:pt x="184774" y="100196"/>
                </a:cubicBezTo>
                <a:cubicBezTo>
                  <a:pt x="185204" y="99874"/>
                  <a:pt x="185634" y="99551"/>
                  <a:pt x="186064" y="99256"/>
                </a:cubicBezTo>
                <a:lnTo>
                  <a:pt x="186064" y="99256"/>
                </a:lnTo>
                <a:cubicBezTo>
                  <a:pt x="186010" y="99578"/>
                  <a:pt x="186010" y="99928"/>
                  <a:pt x="185984" y="100250"/>
                </a:cubicBezTo>
                <a:lnTo>
                  <a:pt x="184666" y="100250"/>
                </a:lnTo>
                <a:cubicBezTo>
                  <a:pt x="184666" y="100223"/>
                  <a:pt x="184693" y="100196"/>
                  <a:pt x="184720" y="100170"/>
                </a:cubicBezTo>
                <a:cubicBezTo>
                  <a:pt x="184730" y="100150"/>
                  <a:pt x="184733" y="100145"/>
                  <a:pt x="184732" y="100145"/>
                </a:cubicBezTo>
                <a:lnTo>
                  <a:pt x="184732" y="100145"/>
                </a:lnTo>
                <a:cubicBezTo>
                  <a:pt x="184731" y="100145"/>
                  <a:pt x="184727" y="100151"/>
                  <a:pt x="184723" y="100151"/>
                </a:cubicBezTo>
                <a:cubicBezTo>
                  <a:pt x="184721" y="100151"/>
                  <a:pt x="184720" y="100149"/>
                  <a:pt x="184720" y="100143"/>
                </a:cubicBezTo>
                <a:lnTo>
                  <a:pt x="184639" y="100062"/>
                </a:lnTo>
                <a:cubicBezTo>
                  <a:pt x="184613" y="100062"/>
                  <a:pt x="184586" y="100062"/>
                  <a:pt x="184613" y="100089"/>
                </a:cubicBezTo>
                <a:cubicBezTo>
                  <a:pt x="184371" y="99874"/>
                  <a:pt x="184371" y="99282"/>
                  <a:pt x="184451" y="98691"/>
                </a:cubicBezTo>
                <a:lnTo>
                  <a:pt x="184451" y="98691"/>
                </a:lnTo>
                <a:cubicBezTo>
                  <a:pt x="184344" y="99229"/>
                  <a:pt x="184209" y="99847"/>
                  <a:pt x="184451" y="100250"/>
                </a:cubicBezTo>
                <a:lnTo>
                  <a:pt x="178429" y="100223"/>
                </a:lnTo>
                <a:cubicBezTo>
                  <a:pt x="180499" y="98126"/>
                  <a:pt x="182704" y="96137"/>
                  <a:pt x="185043" y="94282"/>
                </a:cubicBezTo>
                <a:lnTo>
                  <a:pt x="185043" y="94282"/>
                </a:lnTo>
                <a:cubicBezTo>
                  <a:pt x="184962" y="94927"/>
                  <a:pt x="184881" y="95546"/>
                  <a:pt x="184801" y="96164"/>
                </a:cubicBezTo>
                <a:cubicBezTo>
                  <a:pt x="183376" y="97266"/>
                  <a:pt x="181978" y="98422"/>
                  <a:pt x="180634" y="99632"/>
                </a:cubicBezTo>
                <a:cubicBezTo>
                  <a:pt x="180634" y="99651"/>
                  <a:pt x="180634" y="99670"/>
                  <a:pt x="180643" y="99670"/>
                </a:cubicBezTo>
                <a:cubicBezTo>
                  <a:pt x="180647" y="99670"/>
                  <a:pt x="180653" y="99667"/>
                  <a:pt x="180661" y="99659"/>
                </a:cubicBezTo>
                <a:cubicBezTo>
                  <a:pt x="182005" y="98503"/>
                  <a:pt x="183376" y="97347"/>
                  <a:pt x="184774" y="96245"/>
                </a:cubicBezTo>
                <a:lnTo>
                  <a:pt x="184774" y="96245"/>
                </a:lnTo>
                <a:cubicBezTo>
                  <a:pt x="184720" y="96755"/>
                  <a:pt x="184666" y="97239"/>
                  <a:pt x="184613" y="97750"/>
                </a:cubicBezTo>
                <a:cubicBezTo>
                  <a:pt x="184666" y="97427"/>
                  <a:pt x="184720" y="97185"/>
                  <a:pt x="184747" y="96997"/>
                </a:cubicBezTo>
                <a:cubicBezTo>
                  <a:pt x="184774" y="96755"/>
                  <a:pt x="184801" y="96487"/>
                  <a:pt x="184828" y="96218"/>
                </a:cubicBezTo>
                <a:cubicBezTo>
                  <a:pt x="185190" y="95936"/>
                  <a:pt x="185553" y="95654"/>
                  <a:pt x="185915" y="95375"/>
                </a:cubicBezTo>
                <a:lnTo>
                  <a:pt x="185915" y="95375"/>
                </a:lnTo>
                <a:cubicBezTo>
                  <a:pt x="185570" y="95634"/>
                  <a:pt x="185226" y="95896"/>
                  <a:pt x="184881" y="96164"/>
                </a:cubicBezTo>
                <a:lnTo>
                  <a:pt x="185096" y="94282"/>
                </a:lnTo>
                <a:cubicBezTo>
                  <a:pt x="185930" y="93637"/>
                  <a:pt x="186736" y="93018"/>
                  <a:pt x="187597" y="92427"/>
                </a:cubicBezTo>
                <a:cubicBezTo>
                  <a:pt x="187618" y="92427"/>
                  <a:pt x="187605" y="92393"/>
                  <a:pt x="187585" y="92393"/>
                </a:cubicBezTo>
                <a:cubicBezTo>
                  <a:pt x="187581" y="92393"/>
                  <a:pt x="187575" y="92395"/>
                  <a:pt x="187570" y="92400"/>
                </a:cubicBezTo>
                <a:cubicBezTo>
                  <a:pt x="186736" y="92965"/>
                  <a:pt x="185930" y="93556"/>
                  <a:pt x="185123" y="94174"/>
                </a:cubicBezTo>
                <a:cubicBezTo>
                  <a:pt x="185150" y="93986"/>
                  <a:pt x="185150" y="93825"/>
                  <a:pt x="185177" y="93664"/>
                </a:cubicBezTo>
                <a:cubicBezTo>
                  <a:pt x="185177" y="93650"/>
                  <a:pt x="185170" y="93644"/>
                  <a:pt x="185164" y="93644"/>
                </a:cubicBezTo>
                <a:cubicBezTo>
                  <a:pt x="185157" y="93644"/>
                  <a:pt x="185150" y="93650"/>
                  <a:pt x="185150" y="93664"/>
                </a:cubicBezTo>
                <a:lnTo>
                  <a:pt x="185070" y="94201"/>
                </a:lnTo>
                <a:cubicBezTo>
                  <a:pt x="182650" y="96029"/>
                  <a:pt x="180392" y="98073"/>
                  <a:pt x="178295" y="100250"/>
                </a:cubicBezTo>
                <a:lnTo>
                  <a:pt x="176225" y="100250"/>
                </a:lnTo>
                <a:cubicBezTo>
                  <a:pt x="178886" y="97347"/>
                  <a:pt x="181736" y="94632"/>
                  <a:pt x="184801" y="92131"/>
                </a:cubicBezTo>
                <a:cubicBezTo>
                  <a:pt x="184822" y="92131"/>
                  <a:pt x="184809" y="92097"/>
                  <a:pt x="184790" y="92097"/>
                </a:cubicBezTo>
                <a:cubicBezTo>
                  <a:pt x="184785" y="92097"/>
                  <a:pt x="184779" y="92099"/>
                  <a:pt x="184774" y="92104"/>
                </a:cubicBezTo>
                <a:cubicBezTo>
                  <a:pt x="181709" y="94605"/>
                  <a:pt x="178859" y="97320"/>
                  <a:pt x="176198" y="100223"/>
                </a:cubicBezTo>
                <a:lnTo>
                  <a:pt x="176494" y="99417"/>
                </a:lnTo>
                <a:cubicBezTo>
                  <a:pt x="176547" y="99390"/>
                  <a:pt x="176574" y="99309"/>
                  <a:pt x="176547" y="99229"/>
                </a:cubicBezTo>
                <a:cubicBezTo>
                  <a:pt x="176816" y="98557"/>
                  <a:pt x="177085" y="97884"/>
                  <a:pt x="177354" y="97212"/>
                </a:cubicBezTo>
                <a:cubicBezTo>
                  <a:pt x="179263" y="94820"/>
                  <a:pt x="181333" y="92561"/>
                  <a:pt x="183564" y="90438"/>
                </a:cubicBezTo>
                <a:cubicBezTo>
                  <a:pt x="183564" y="90411"/>
                  <a:pt x="183564" y="90384"/>
                  <a:pt x="183537" y="90384"/>
                </a:cubicBezTo>
                <a:cubicBezTo>
                  <a:pt x="181360" y="92454"/>
                  <a:pt x="179316" y="94658"/>
                  <a:pt x="177435" y="96970"/>
                </a:cubicBezTo>
                <a:cubicBezTo>
                  <a:pt x="178133" y="95250"/>
                  <a:pt x="178832" y="93556"/>
                  <a:pt x="179585" y="91836"/>
                </a:cubicBezTo>
                <a:lnTo>
                  <a:pt x="179558" y="91836"/>
                </a:lnTo>
                <a:cubicBezTo>
                  <a:pt x="178779" y="93610"/>
                  <a:pt x="178026" y="95357"/>
                  <a:pt x="177300" y="97132"/>
                </a:cubicBezTo>
                <a:cubicBezTo>
                  <a:pt x="176789" y="97777"/>
                  <a:pt x="176305" y="98422"/>
                  <a:pt x="175795" y="99094"/>
                </a:cubicBezTo>
                <a:cubicBezTo>
                  <a:pt x="175580" y="99067"/>
                  <a:pt x="175364" y="99040"/>
                  <a:pt x="175122" y="99014"/>
                </a:cubicBezTo>
                <a:cubicBezTo>
                  <a:pt x="176225" y="96325"/>
                  <a:pt x="177139" y="93556"/>
                  <a:pt x="177838" y="90733"/>
                </a:cubicBezTo>
                <a:lnTo>
                  <a:pt x="177838" y="90733"/>
                </a:lnTo>
                <a:cubicBezTo>
                  <a:pt x="177085" y="93556"/>
                  <a:pt x="176171" y="96298"/>
                  <a:pt x="175069" y="98987"/>
                </a:cubicBezTo>
                <a:cubicBezTo>
                  <a:pt x="174746" y="98933"/>
                  <a:pt x="174450" y="98852"/>
                  <a:pt x="174128" y="98772"/>
                </a:cubicBezTo>
                <a:cubicBezTo>
                  <a:pt x="174128" y="98583"/>
                  <a:pt x="174047" y="98395"/>
                  <a:pt x="173886" y="98261"/>
                </a:cubicBezTo>
                <a:cubicBezTo>
                  <a:pt x="174827" y="95976"/>
                  <a:pt x="175633" y="93637"/>
                  <a:pt x="176359" y="91298"/>
                </a:cubicBezTo>
                <a:lnTo>
                  <a:pt x="179021" y="89819"/>
                </a:lnTo>
                <a:lnTo>
                  <a:pt x="179021" y="89792"/>
                </a:lnTo>
                <a:lnTo>
                  <a:pt x="176386" y="91217"/>
                </a:lnTo>
                <a:cubicBezTo>
                  <a:pt x="176520" y="90841"/>
                  <a:pt x="176628" y="90464"/>
                  <a:pt x="176736" y="90061"/>
                </a:cubicBezTo>
                <a:cubicBezTo>
                  <a:pt x="176736" y="90061"/>
                  <a:pt x="176724" y="90049"/>
                  <a:pt x="176716" y="90049"/>
                </a:cubicBezTo>
                <a:cubicBezTo>
                  <a:pt x="176712" y="90049"/>
                  <a:pt x="176709" y="90052"/>
                  <a:pt x="176709" y="90061"/>
                </a:cubicBezTo>
                <a:cubicBezTo>
                  <a:pt x="176574" y="90464"/>
                  <a:pt x="176467" y="90868"/>
                  <a:pt x="176332" y="91244"/>
                </a:cubicBezTo>
                <a:lnTo>
                  <a:pt x="174289" y="92373"/>
                </a:lnTo>
                <a:cubicBezTo>
                  <a:pt x="174450" y="91943"/>
                  <a:pt x="174585" y="91513"/>
                  <a:pt x="174719" y="91056"/>
                </a:cubicBezTo>
                <a:lnTo>
                  <a:pt x="174719" y="91056"/>
                </a:lnTo>
                <a:cubicBezTo>
                  <a:pt x="174698" y="91066"/>
                  <a:pt x="174677" y="91076"/>
                  <a:pt x="174656" y="91087"/>
                </a:cubicBezTo>
                <a:lnTo>
                  <a:pt x="174656" y="91087"/>
                </a:lnTo>
                <a:cubicBezTo>
                  <a:pt x="174523" y="91508"/>
                  <a:pt x="174366" y="91953"/>
                  <a:pt x="174208" y="92373"/>
                </a:cubicBezTo>
                <a:lnTo>
                  <a:pt x="172273" y="93422"/>
                </a:lnTo>
                <a:lnTo>
                  <a:pt x="171735" y="93717"/>
                </a:lnTo>
                <a:cubicBezTo>
                  <a:pt x="171923" y="93260"/>
                  <a:pt x="172085" y="92803"/>
                  <a:pt x="172273" y="92373"/>
                </a:cubicBezTo>
                <a:cubicBezTo>
                  <a:pt x="172462" y="92260"/>
                  <a:pt x="172649" y="92149"/>
                  <a:pt x="172836" y="92042"/>
                </a:cubicBezTo>
                <a:lnTo>
                  <a:pt x="172836" y="92042"/>
                </a:lnTo>
                <a:cubicBezTo>
                  <a:pt x="172684" y="92125"/>
                  <a:pt x="172532" y="92209"/>
                  <a:pt x="172380" y="92293"/>
                </a:cubicBezTo>
                <a:cubicBezTo>
                  <a:pt x="172703" y="91459"/>
                  <a:pt x="173052" y="90626"/>
                  <a:pt x="173402" y="89792"/>
                </a:cubicBezTo>
                <a:cubicBezTo>
                  <a:pt x="174988" y="88851"/>
                  <a:pt x="176601" y="87964"/>
                  <a:pt x="178241" y="87104"/>
                </a:cubicBezTo>
                <a:lnTo>
                  <a:pt x="178241" y="87077"/>
                </a:lnTo>
                <a:cubicBezTo>
                  <a:pt x="176655" y="87884"/>
                  <a:pt x="175042" y="88744"/>
                  <a:pt x="173483" y="89631"/>
                </a:cubicBezTo>
                <a:lnTo>
                  <a:pt x="173698" y="89147"/>
                </a:lnTo>
                <a:cubicBezTo>
                  <a:pt x="173698" y="89134"/>
                  <a:pt x="173691" y="89127"/>
                  <a:pt x="173684" y="89127"/>
                </a:cubicBezTo>
                <a:cubicBezTo>
                  <a:pt x="173677" y="89127"/>
                  <a:pt x="173671" y="89134"/>
                  <a:pt x="173671" y="89147"/>
                </a:cubicBezTo>
                <a:cubicBezTo>
                  <a:pt x="173590" y="89308"/>
                  <a:pt x="173509" y="89497"/>
                  <a:pt x="173429" y="89685"/>
                </a:cubicBezTo>
                <a:cubicBezTo>
                  <a:pt x="171251" y="90922"/>
                  <a:pt x="169154" y="92266"/>
                  <a:pt x="167111" y="93744"/>
                </a:cubicBezTo>
                <a:cubicBezTo>
                  <a:pt x="169154" y="92373"/>
                  <a:pt x="171197" y="91056"/>
                  <a:pt x="173294" y="89792"/>
                </a:cubicBezTo>
                <a:lnTo>
                  <a:pt x="173294" y="89792"/>
                </a:lnTo>
                <a:cubicBezTo>
                  <a:pt x="172945" y="90626"/>
                  <a:pt x="172595" y="91459"/>
                  <a:pt x="172246" y="92293"/>
                </a:cubicBezTo>
                <a:cubicBezTo>
                  <a:pt x="170955" y="92992"/>
                  <a:pt x="169719" y="93744"/>
                  <a:pt x="168482" y="94551"/>
                </a:cubicBezTo>
                <a:lnTo>
                  <a:pt x="168160" y="94363"/>
                </a:lnTo>
                <a:lnTo>
                  <a:pt x="168536" y="94174"/>
                </a:lnTo>
                <a:cubicBezTo>
                  <a:pt x="168582" y="94151"/>
                  <a:pt x="168569" y="94088"/>
                  <a:pt x="168513" y="94088"/>
                </a:cubicBezTo>
                <a:cubicBezTo>
                  <a:pt x="168504" y="94088"/>
                  <a:pt x="168493" y="94090"/>
                  <a:pt x="168482" y="94094"/>
                </a:cubicBezTo>
                <a:lnTo>
                  <a:pt x="168025" y="94282"/>
                </a:lnTo>
                <a:lnTo>
                  <a:pt x="167111" y="93744"/>
                </a:lnTo>
                <a:cubicBezTo>
                  <a:pt x="166815" y="93556"/>
                  <a:pt x="166493" y="93368"/>
                  <a:pt x="166197" y="93153"/>
                </a:cubicBezTo>
                <a:cubicBezTo>
                  <a:pt x="169799" y="90196"/>
                  <a:pt x="173536" y="87373"/>
                  <a:pt x="177408" y="84765"/>
                </a:cubicBezTo>
                <a:lnTo>
                  <a:pt x="177408" y="84765"/>
                </a:lnTo>
                <a:cubicBezTo>
                  <a:pt x="173509" y="87319"/>
                  <a:pt x="169746" y="90115"/>
                  <a:pt x="166170" y="93153"/>
                </a:cubicBezTo>
                <a:cubicBezTo>
                  <a:pt x="165767" y="92884"/>
                  <a:pt x="165390" y="92615"/>
                  <a:pt x="165014" y="92293"/>
                </a:cubicBezTo>
                <a:cubicBezTo>
                  <a:pt x="165175" y="92212"/>
                  <a:pt x="165337" y="92131"/>
                  <a:pt x="165471" y="92051"/>
                </a:cubicBezTo>
                <a:cubicBezTo>
                  <a:pt x="165543" y="92027"/>
                  <a:pt x="165508" y="91939"/>
                  <a:pt x="165462" y="91939"/>
                </a:cubicBezTo>
                <a:cubicBezTo>
                  <a:pt x="165456" y="91939"/>
                  <a:pt x="165450" y="91940"/>
                  <a:pt x="165444" y="91943"/>
                </a:cubicBezTo>
                <a:lnTo>
                  <a:pt x="164907" y="92212"/>
                </a:lnTo>
                <a:cubicBezTo>
                  <a:pt x="164665" y="91997"/>
                  <a:pt x="164423" y="91755"/>
                  <a:pt x="164208" y="91513"/>
                </a:cubicBezTo>
                <a:lnTo>
                  <a:pt x="164315" y="91459"/>
                </a:lnTo>
                <a:cubicBezTo>
                  <a:pt x="164387" y="91435"/>
                  <a:pt x="164352" y="91347"/>
                  <a:pt x="164287" y="91347"/>
                </a:cubicBezTo>
                <a:cubicBezTo>
                  <a:pt x="164279" y="91347"/>
                  <a:pt x="164270" y="91349"/>
                  <a:pt x="164261" y="91352"/>
                </a:cubicBezTo>
                <a:lnTo>
                  <a:pt x="164100" y="91432"/>
                </a:lnTo>
                <a:cubicBezTo>
                  <a:pt x="163858" y="91110"/>
                  <a:pt x="163616" y="90787"/>
                  <a:pt x="163401" y="90438"/>
                </a:cubicBezTo>
                <a:cubicBezTo>
                  <a:pt x="163653" y="90340"/>
                  <a:pt x="163897" y="90249"/>
                  <a:pt x="163987" y="90249"/>
                </a:cubicBezTo>
                <a:cubicBezTo>
                  <a:pt x="164019" y="90249"/>
                  <a:pt x="164031" y="90260"/>
                  <a:pt x="164017" y="90287"/>
                </a:cubicBezTo>
                <a:lnTo>
                  <a:pt x="164017" y="90287"/>
                </a:lnTo>
                <a:lnTo>
                  <a:pt x="164396" y="89954"/>
                </a:lnTo>
                <a:lnTo>
                  <a:pt x="164396" y="89927"/>
                </a:lnTo>
                <a:cubicBezTo>
                  <a:pt x="164046" y="90061"/>
                  <a:pt x="163670" y="90223"/>
                  <a:pt x="163320" y="90357"/>
                </a:cubicBezTo>
                <a:cubicBezTo>
                  <a:pt x="163105" y="90007"/>
                  <a:pt x="162917" y="89631"/>
                  <a:pt x="162756" y="89255"/>
                </a:cubicBezTo>
                <a:cubicBezTo>
                  <a:pt x="162702" y="89093"/>
                  <a:pt x="162675" y="88959"/>
                  <a:pt x="162675" y="88798"/>
                </a:cubicBezTo>
                <a:lnTo>
                  <a:pt x="162998" y="88690"/>
                </a:lnTo>
                <a:cubicBezTo>
                  <a:pt x="163020" y="88668"/>
                  <a:pt x="163006" y="88629"/>
                  <a:pt x="162986" y="88629"/>
                </a:cubicBezTo>
                <a:cubicBezTo>
                  <a:pt x="162981" y="88629"/>
                  <a:pt x="162976" y="88631"/>
                  <a:pt x="162971" y="88636"/>
                </a:cubicBezTo>
                <a:lnTo>
                  <a:pt x="162675" y="88744"/>
                </a:lnTo>
                <a:cubicBezTo>
                  <a:pt x="162621" y="87991"/>
                  <a:pt x="162971" y="87158"/>
                  <a:pt x="162460" y="86539"/>
                </a:cubicBezTo>
                <a:cubicBezTo>
                  <a:pt x="162180" y="86204"/>
                  <a:pt x="161864" y="86072"/>
                  <a:pt x="161538" y="86072"/>
                </a:cubicBezTo>
                <a:cubicBezTo>
                  <a:pt x="161237" y="86072"/>
                  <a:pt x="160929" y="86184"/>
                  <a:pt x="160632" y="86351"/>
                </a:cubicBezTo>
                <a:cubicBezTo>
                  <a:pt x="160609" y="86374"/>
                  <a:pt x="160626" y="86437"/>
                  <a:pt x="160648" y="86437"/>
                </a:cubicBezTo>
                <a:cubicBezTo>
                  <a:pt x="160651" y="86437"/>
                  <a:pt x="160655" y="86436"/>
                  <a:pt x="160659" y="86432"/>
                </a:cubicBezTo>
                <a:cubicBezTo>
                  <a:pt x="160847" y="86486"/>
                  <a:pt x="161035" y="86539"/>
                  <a:pt x="161197" y="86593"/>
                </a:cubicBezTo>
                <a:cubicBezTo>
                  <a:pt x="161385" y="86647"/>
                  <a:pt x="161546" y="86728"/>
                  <a:pt x="161707" y="86835"/>
                </a:cubicBezTo>
                <a:cubicBezTo>
                  <a:pt x="156438" y="88475"/>
                  <a:pt x="151330" y="90545"/>
                  <a:pt x="146410" y="93018"/>
                </a:cubicBezTo>
                <a:cubicBezTo>
                  <a:pt x="146491" y="92857"/>
                  <a:pt x="146572" y="92696"/>
                  <a:pt x="146652" y="92535"/>
                </a:cubicBezTo>
                <a:cubicBezTo>
                  <a:pt x="151249" y="89981"/>
                  <a:pt x="156115" y="87964"/>
                  <a:pt x="161197" y="86593"/>
                </a:cubicBezTo>
                <a:lnTo>
                  <a:pt x="161197" y="86593"/>
                </a:lnTo>
                <a:cubicBezTo>
                  <a:pt x="156142" y="87911"/>
                  <a:pt x="151276" y="89873"/>
                  <a:pt x="146706" y="92427"/>
                </a:cubicBezTo>
                <a:cubicBezTo>
                  <a:pt x="146760" y="92266"/>
                  <a:pt x="146841" y="92078"/>
                  <a:pt x="146867" y="91916"/>
                </a:cubicBezTo>
                <a:cubicBezTo>
                  <a:pt x="146921" y="91755"/>
                  <a:pt x="146975" y="91540"/>
                  <a:pt x="147029" y="91379"/>
                </a:cubicBezTo>
                <a:cubicBezTo>
                  <a:pt x="147038" y="91374"/>
                  <a:pt x="147048" y="91370"/>
                  <a:pt x="147057" y="91366"/>
                </a:cubicBezTo>
                <a:lnTo>
                  <a:pt x="147057" y="91366"/>
                </a:lnTo>
                <a:cubicBezTo>
                  <a:pt x="147057" y="91370"/>
                  <a:pt x="147056" y="91374"/>
                  <a:pt x="147056" y="91379"/>
                </a:cubicBezTo>
                <a:lnTo>
                  <a:pt x="147105" y="91346"/>
                </a:lnTo>
                <a:lnTo>
                  <a:pt x="147105" y="91346"/>
                </a:lnTo>
                <a:cubicBezTo>
                  <a:pt x="147089" y="91352"/>
                  <a:pt x="147073" y="91359"/>
                  <a:pt x="147057" y="91366"/>
                </a:cubicBezTo>
                <a:lnTo>
                  <a:pt x="147057" y="91366"/>
                </a:lnTo>
                <a:cubicBezTo>
                  <a:pt x="147085" y="91183"/>
                  <a:pt x="147137" y="91026"/>
                  <a:pt x="147190" y="90895"/>
                </a:cubicBezTo>
                <a:cubicBezTo>
                  <a:pt x="147432" y="90760"/>
                  <a:pt x="147701" y="90626"/>
                  <a:pt x="147943" y="90491"/>
                </a:cubicBezTo>
                <a:cubicBezTo>
                  <a:pt x="148400" y="90276"/>
                  <a:pt x="148857" y="90061"/>
                  <a:pt x="149341" y="89819"/>
                </a:cubicBezTo>
                <a:cubicBezTo>
                  <a:pt x="150362" y="89335"/>
                  <a:pt x="151384" y="88878"/>
                  <a:pt x="152432" y="88448"/>
                </a:cubicBezTo>
                <a:lnTo>
                  <a:pt x="152755" y="88314"/>
                </a:lnTo>
                <a:lnTo>
                  <a:pt x="152755" y="88314"/>
                </a:lnTo>
                <a:cubicBezTo>
                  <a:pt x="150900" y="89067"/>
                  <a:pt x="149045" y="89873"/>
                  <a:pt x="147217" y="90787"/>
                </a:cubicBezTo>
                <a:cubicBezTo>
                  <a:pt x="147244" y="90680"/>
                  <a:pt x="147271" y="90572"/>
                  <a:pt x="147324" y="90464"/>
                </a:cubicBezTo>
                <a:lnTo>
                  <a:pt x="147539" y="90330"/>
                </a:lnTo>
                <a:cubicBezTo>
                  <a:pt x="147611" y="90282"/>
                  <a:pt x="147555" y="90191"/>
                  <a:pt x="147485" y="90191"/>
                </a:cubicBezTo>
                <a:cubicBezTo>
                  <a:pt x="147476" y="90191"/>
                  <a:pt x="147468" y="90193"/>
                  <a:pt x="147459" y="90196"/>
                </a:cubicBezTo>
                <a:cubicBezTo>
                  <a:pt x="147781" y="89631"/>
                  <a:pt x="148319" y="89228"/>
                  <a:pt x="148964" y="89093"/>
                </a:cubicBezTo>
                <a:cubicBezTo>
                  <a:pt x="150766" y="88556"/>
                  <a:pt x="152594" y="88099"/>
                  <a:pt x="154422" y="87642"/>
                </a:cubicBezTo>
                <a:lnTo>
                  <a:pt x="154422" y="87642"/>
                </a:lnTo>
                <a:cubicBezTo>
                  <a:pt x="154238" y="87715"/>
                  <a:pt x="154050" y="87789"/>
                  <a:pt x="153861" y="87864"/>
                </a:cubicBezTo>
                <a:lnTo>
                  <a:pt x="153861" y="87864"/>
                </a:lnTo>
                <a:cubicBezTo>
                  <a:pt x="154116" y="87767"/>
                  <a:pt x="154374" y="87675"/>
                  <a:pt x="154637" y="87588"/>
                </a:cubicBezTo>
                <a:cubicBezTo>
                  <a:pt x="156868" y="87023"/>
                  <a:pt x="159126" y="86486"/>
                  <a:pt x="161358" y="85867"/>
                </a:cubicBezTo>
                <a:cubicBezTo>
                  <a:pt x="161431" y="85843"/>
                  <a:pt x="161416" y="85729"/>
                  <a:pt x="161351" y="85729"/>
                </a:cubicBezTo>
                <a:cubicBezTo>
                  <a:pt x="161345" y="85729"/>
                  <a:pt x="161338" y="85730"/>
                  <a:pt x="161331" y="85733"/>
                </a:cubicBezTo>
                <a:cubicBezTo>
                  <a:pt x="159449" y="86190"/>
                  <a:pt x="157594" y="86674"/>
                  <a:pt x="155739" y="87158"/>
                </a:cubicBezTo>
                <a:cubicBezTo>
                  <a:pt x="156680" y="86808"/>
                  <a:pt x="157621" y="86486"/>
                  <a:pt x="158589" y="86136"/>
                </a:cubicBezTo>
                <a:lnTo>
                  <a:pt x="158589" y="86136"/>
                </a:lnTo>
                <a:cubicBezTo>
                  <a:pt x="157513" y="86486"/>
                  <a:pt x="156465" y="86835"/>
                  <a:pt x="155417" y="87238"/>
                </a:cubicBezTo>
                <a:cubicBezTo>
                  <a:pt x="153346" y="87776"/>
                  <a:pt x="151276" y="88314"/>
                  <a:pt x="149233" y="88878"/>
                </a:cubicBezTo>
                <a:cubicBezTo>
                  <a:pt x="148238" y="89120"/>
                  <a:pt x="147378" y="89362"/>
                  <a:pt x="146894" y="90330"/>
                </a:cubicBezTo>
                <a:lnTo>
                  <a:pt x="146894" y="90357"/>
                </a:lnTo>
                <a:cubicBezTo>
                  <a:pt x="146652" y="90411"/>
                  <a:pt x="146383" y="90464"/>
                  <a:pt x="146115" y="90464"/>
                </a:cubicBezTo>
                <a:cubicBezTo>
                  <a:pt x="146088" y="90464"/>
                  <a:pt x="146034" y="90491"/>
                  <a:pt x="146034" y="90518"/>
                </a:cubicBezTo>
                <a:cubicBezTo>
                  <a:pt x="145980" y="90653"/>
                  <a:pt x="145926" y="90787"/>
                  <a:pt x="145900" y="90895"/>
                </a:cubicBezTo>
                <a:cubicBezTo>
                  <a:pt x="144260" y="91782"/>
                  <a:pt x="142754" y="92857"/>
                  <a:pt x="141410" y="94121"/>
                </a:cubicBezTo>
                <a:cubicBezTo>
                  <a:pt x="141141" y="94121"/>
                  <a:pt x="140872" y="94148"/>
                  <a:pt x="140577" y="94148"/>
                </a:cubicBezTo>
                <a:cubicBezTo>
                  <a:pt x="140577" y="94134"/>
                  <a:pt x="140563" y="94127"/>
                  <a:pt x="140550" y="94127"/>
                </a:cubicBezTo>
                <a:cubicBezTo>
                  <a:pt x="140536" y="94127"/>
                  <a:pt x="140523" y="94134"/>
                  <a:pt x="140523" y="94148"/>
                </a:cubicBezTo>
                <a:lnTo>
                  <a:pt x="140469" y="94148"/>
                </a:lnTo>
                <a:lnTo>
                  <a:pt x="139904" y="94174"/>
                </a:lnTo>
                <a:cubicBezTo>
                  <a:pt x="139904" y="94155"/>
                  <a:pt x="139891" y="94136"/>
                  <a:pt x="139874" y="94136"/>
                </a:cubicBezTo>
                <a:cubicBezTo>
                  <a:pt x="139866" y="94136"/>
                  <a:pt x="139859" y="94140"/>
                  <a:pt x="139851" y="94148"/>
                </a:cubicBezTo>
                <a:lnTo>
                  <a:pt x="139743" y="94174"/>
                </a:lnTo>
                <a:lnTo>
                  <a:pt x="139447" y="94174"/>
                </a:lnTo>
                <a:cubicBezTo>
                  <a:pt x="142001" y="91970"/>
                  <a:pt x="144717" y="89900"/>
                  <a:pt x="147539" y="88018"/>
                </a:cubicBezTo>
                <a:cubicBezTo>
                  <a:pt x="147566" y="88018"/>
                  <a:pt x="147539" y="87964"/>
                  <a:pt x="147513" y="87964"/>
                </a:cubicBezTo>
                <a:cubicBezTo>
                  <a:pt x="144636" y="89873"/>
                  <a:pt x="141894" y="91943"/>
                  <a:pt x="139313" y="94201"/>
                </a:cubicBezTo>
                <a:lnTo>
                  <a:pt x="138372" y="94255"/>
                </a:lnTo>
                <a:cubicBezTo>
                  <a:pt x="138990" y="93314"/>
                  <a:pt x="139582" y="92400"/>
                  <a:pt x="140173" y="91513"/>
                </a:cubicBezTo>
                <a:cubicBezTo>
                  <a:pt x="142727" y="89739"/>
                  <a:pt x="145416" y="88206"/>
                  <a:pt x="148212" y="86889"/>
                </a:cubicBezTo>
                <a:cubicBezTo>
                  <a:pt x="148233" y="86889"/>
                  <a:pt x="148220" y="86855"/>
                  <a:pt x="148200" y="86855"/>
                </a:cubicBezTo>
                <a:cubicBezTo>
                  <a:pt x="148195" y="86855"/>
                  <a:pt x="148190" y="86857"/>
                  <a:pt x="148185" y="86862"/>
                </a:cubicBezTo>
                <a:cubicBezTo>
                  <a:pt x="145416" y="88152"/>
                  <a:pt x="142754" y="89658"/>
                  <a:pt x="140254" y="91405"/>
                </a:cubicBezTo>
                <a:cubicBezTo>
                  <a:pt x="140845" y="90518"/>
                  <a:pt x="141437" y="89658"/>
                  <a:pt x="142082" y="88798"/>
                </a:cubicBezTo>
                <a:cubicBezTo>
                  <a:pt x="142862" y="87722"/>
                  <a:pt x="143722" y="86701"/>
                  <a:pt x="144636" y="85706"/>
                </a:cubicBezTo>
                <a:cubicBezTo>
                  <a:pt x="145039" y="85276"/>
                  <a:pt x="145443" y="84873"/>
                  <a:pt x="145846" y="84469"/>
                </a:cubicBezTo>
                <a:lnTo>
                  <a:pt x="145980" y="84335"/>
                </a:lnTo>
                <a:lnTo>
                  <a:pt x="145846" y="84389"/>
                </a:lnTo>
                <a:cubicBezTo>
                  <a:pt x="143588" y="86566"/>
                  <a:pt x="141598" y="88986"/>
                  <a:pt x="139904" y="91647"/>
                </a:cubicBezTo>
                <a:cubicBezTo>
                  <a:pt x="138695" y="92481"/>
                  <a:pt x="137539" y="93368"/>
                  <a:pt x="136383" y="94336"/>
                </a:cubicBezTo>
                <a:lnTo>
                  <a:pt x="135711" y="94336"/>
                </a:lnTo>
                <a:cubicBezTo>
                  <a:pt x="138480" y="90922"/>
                  <a:pt x="141356" y="87615"/>
                  <a:pt x="144367" y="84416"/>
                </a:cubicBezTo>
                <a:cubicBezTo>
                  <a:pt x="144389" y="84416"/>
                  <a:pt x="144376" y="84381"/>
                  <a:pt x="144356" y="84381"/>
                </a:cubicBezTo>
                <a:cubicBezTo>
                  <a:pt x="144351" y="84381"/>
                  <a:pt x="144346" y="84383"/>
                  <a:pt x="144340" y="84389"/>
                </a:cubicBezTo>
                <a:cubicBezTo>
                  <a:pt x="141329" y="87588"/>
                  <a:pt x="138426" y="90895"/>
                  <a:pt x="135684" y="94336"/>
                </a:cubicBezTo>
                <a:lnTo>
                  <a:pt x="134259" y="94390"/>
                </a:lnTo>
                <a:cubicBezTo>
                  <a:pt x="136705" y="91244"/>
                  <a:pt x="139044" y="88018"/>
                  <a:pt x="141410" y="84819"/>
                </a:cubicBezTo>
                <a:cubicBezTo>
                  <a:pt x="143668" y="83663"/>
                  <a:pt x="145926" y="82561"/>
                  <a:pt x="148185" y="81512"/>
                </a:cubicBezTo>
                <a:cubicBezTo>
                  <a:pt x="148212" y="81512"/>
                  <a:pt x="148212" y="81458"/>
                  <a:pt x="148185" y="81458"/>
                </a:cubicBezTo>
                <a:cubicBezTo>
                  <a:pt x="145926" y="82507"/>
                  <a:pt x="143695" y="83609"/>
                  <a:pt x="141491" y="84738"/>
                </a:cubicBezTo>
                <a:lnTo>
                  <a:pt x="142566" y="83286"/>
                </a:lnTo>
                <a:cubicBezTo>
                  <a:pt x="142586" y="83247"/>
                  <a:pt x="142562" y="83222"/>
                  <a:pt x="142538" y="83222"/>
                </a:cubicBezTo>
                <a:cubicBezTo>
                  <a:pt x="142529" y="83222"/>
                  <a:pt x="142519" y="83226"/>
                  <a:pt x="142512" y="83233"/>
                </a:cubicBezTo>
                <a:cubicBezTo>
                  <a:pt x="142109" y="83770"/>
                  <a:pt x="141706" y="84308"/>
                  <a:pt x="141302" y="84819"/>
                </a:cubicBezTo>
                <a:cubicBezTo>
                  <a:pt x="140335" y="85330"/>
                  <a:pt x="139367" y="85840"/>
                  <a:pt x="138399" y="86351"/>
                </a:cubicBezTo>
                <a:cubicBezTo>
                  <a:pt x="139098" y="85464"/>
                  <a:pt x="139824" y="84604"/>
                  <a:pt x="140603" y="83770"/>
                </a:cubicBezTo>
                <a:cubicBezTo>
                  <a:pt x="140625" y="83749"/>
                  <a:pt x="140594" y="83709"/>
                  <a:pt x="140567" y="83709"/>
                </a:cubicBezTo>
                <a:cubicBezTo>
                  <a:pt x="140561" y="83709"/>
                  <a:pt x="140555" y="83711"/>
                  <a:pt x="140550" y="83717"/>
                </a:cubicBezTo>
                <a:cubicBezTo>
                  <a:pt x="139770" y="84604"/>
                  <a:pt x="139017" y="85491"/>
                  <a:pt x="138265" y="86405"/>
                </a:cubicBezTo>
                <a:cubicBezTo>
                  <a:pt x="134555" y="88421"/>
                  <a:pt x="130871" y="90572"/>
                  <a:pt x="127296" y="92803"/>
                </a:cubicBezTo>
                <a:cubicBezTo>
                  <a:pt x="127269" y="92803"/>
                  <a:pt x="127296" y="92857"/>
                  <a:pt x="127296" y="92857"/>
                </a:cubicBezTo>
                <a:cubicBezTo>
                  <a:pt x="130871" y="90599"/>
                  <a:pt x="134501" y="88502"/>
                  <a:pt x="138211" y="86513"/>
                </a:cubicBezTo>
                <a:lnTo>
                  <a:pt x="138211" y="86513"/>
                </a:lnTo>
                <a:cubicBezTo>
                  <a:pt x="137377" y="87534"/>
                  <a:pt x="136598" y="88583"/>
                  <a:pt x="135818" y="89631"/>
                </a:cubicBezTo>
                <a:cubicBezTo>
                  <a:pt x="135065" y="90706"/>
                  <a:pt x="134286" y="91782"/>
                  <a:pt x="133479" y="92830"/>
                </a:cubicBezTo>
                <a:cubicBezTo>
                  <a:pt x="133103" y="93314"/>
                  <a:pt x="132726" y="93798"/>
                  <a:pt x="132377" y="94282"/>
                </a:cubicBezTo>
                <a:lnTo>
                  <a:pt x="132269" y="94443"/>
                </a:lnTo>
                <a:lnTo>
                  <a:pt x="131060" y="94497"/>
                </a:lnTo>
                <a:cubicBezTo>
                  <a:pt x="130576" y="94416"/>
                  <a:pt x="130092" y="94363"/>
                  <a:pt x="129581" y="94282"/>
                </a:cubicBezTo>
                <a:cubicBezTo>
                  <a:pt x="129581" y="94282"/>
                  <a:pt x="129554" y="94309"/>
                  <a:pt x="129581" y="94309"/>
                </a:cubicBezTo>
                <a:cubicBezTo>
                  <a:pt x="129984" y="94390"/>
                  <a:pt x="130388" y="94443"/>
                  <a:pt x="130818" y="94497"/>
                </a:cubicBezTo>
                <a:cubicBezTo>
                  <a:pt x="129796" y="94551"/>
                  <a:pt x="128801" y="94605"/>
                  <a:pt x="127807" y="94658"/>
                </a:cubicBezTo>
                <a:lnTo>
                  <a:pt x="127323" y="94685"/>
                </a:lnTo>
                <a:cubicBezTo>
                  <a:pt x="127323" y="94664"/>
                  <a:pt x="127305" y="94624"/>
                  <a:pt x="127284" y="94624"/>
                </a:cubicBezTo>
                <a:cubicBezTo>
                  <a:pt x="127279" y="94624"/>
                  <a:pt x="127274" y="94626"/>
                  <a:pt x="127269" y="94632"/>
                </a:cubicBezTo>
                <a:lnTo>
                  <a:pt x="127081" y="94712"/>
                </a:lnTo>
                <a:cubicBezTo>
                  <a:pt x="126005" y="94766"/>
                  <a:pt x="124930" y="94847"/>
                  <a:pt x="123882" y="94954"/>
                </a:cubicBezTo>
                <a:lnTo>
                  <a:pt x="124876" y="94658"/>
                </a:lnTo>
                <a:cubicBezTo>
                  <a:pt x="124876" y="94658"/>
                  <a:pt x="124876" y="94632"/>
                  <a:pt x="124876" y="94632"/>
                </a:cubicBezTo>
                <a:lnTo>
                  <a:pt x="123613" y="95008"/>
                </a:lnTo>
                <a:cubicBezTo>
                  <a:pt x="121731" y="95169"/>
                  <a:pt x="119876" y="95384"/>
                  <a:pt x="117994" y="95626"/>
                </a:cubicBezTo>
                <a:cubicBezTo>
                  <a:pt x="118801" y="94954"/>
                  <a:pt x="119715" y="94363"/>
                  <a:pt x="120655" y="93852"/>
                </a:cubicBezTo>
                <a:cubicBezTo>
                  <a:pt x="120677" y="93852"/>
                  <a:pt x="120664" y="93817"/>
                  <a:pt x="120644" y="93817"/>
                </a:cubicBezTo>
                <a:cubicBezTo>
                  <a:pt x="120639" y="93817"/>
                  <a:pt x="120634" y="93820"/>
                  <a:pt x="120629" y="93825"/>
                </a:cubicBezTo>
                <a:cubicBezTo>
                  <a:pt x="119661" y="94309"/>
                  <a:pt x="118747" y="94900"/>
                  <a:pt x="117940" y="95599"/>
                </a:cubicBezTo>
                <a:cubicBezTo>
                  <a:pt x="117940" y="95626"/>
                  <a:pt x="117940" y="95626"/>
                  <a:pt x="117940" y="95626"/>
                </a:cubicBezTo>
                <a:lnTo>
                  <a:pt x="117886" y="95626"/>
                </a:lnTo>
                <a:cubicBezTo>
                  <a:pt x="117322" y="95680"/>
                  <a:pt x="116784" y="95788"/>
                  <a:pt x="116220" y="95922"/>
                </a:cubicBezTo>
                <a:cubicBezTo>
                  <a:pt x="117806" y="94470"/>
                  <a:pt x="119392" y="93072"/>
                  <a:pt x="121059" y="91755"/>
                </a:cubicBezTo>
                <a:cubicBezTo>
                  <a:pt x="121086" y="91755"/>
                  <a:pt x="121059" y="91728"/>
                  <a:pt x="121032" y="91728"/>
                </a:cubicBezTo>
                <a:cubicBezTo>
                  <a:pt x="119338" y="93072"/>
                  <a:pt x="117671" y="94470"/>
                  <a:pt x="116112" y="95949"/>
                </a:cubicBezTo>
                <a:cubicBezTo>
                  <a:pt x="115951" y="96003"/>
                  <a:pt x="115789" y="96056"/>
                  <a:pt x="115628" y="96137"/>
                </a:cubicBezTo>
                <a:cubicBezTo>
                  <a:pt x="115610" y="96135"/>
                  <a:pt x="115592" y="96135"/>
                  <a:pt x="115574" y="96135"/>
                </a:cubicBezTo>
                <a:cubicBezTo>
                  <a:pt x="115270" y="96135"/>
                  <a:pt x="114977" y="96343"/>
                  <a:pt x="114875" y="96648"/>
                </a:cubicBezTo>
                <a:lnTo>
                  <a:pt x="114849" y="96675"/>
                </a:lnTo>
                <a:cubicBezTo>
                  <a:pt x="115091" y="96191"/>
                  <a:pt x="115306" y="95707"/>
                  <a:pt x="115548" y="95250"/>
                </a:cubicBezTo>
                <a:cubicBezTo>
                  <a:pt x="117349" y="93529"/>
                  <a:pt x="119123" y="91809"/>
                  <a:pt x="120924" y="90061"/>
                </a:cubicBezTo>
                <a:lnTo>
                  <a:pt x="120924" y="90061"/>
                </a:lnTo>
                <a:cubicBezTo>
                  <a:pt x="119150" y="91755"/>
                  <a:pt x="117376" y="93449"/>
                  <a:pt x="115601" y="95169"/>
                </a:cubicBezTo>
                <a:cubicBezTo>
                  <a:pt x="116273" y="93825"/>
                  <a:pt x="116892" y="92508"/>
                  <a:pt x="117537" y="91163"/>
                </a:cubicBezTo>
                <a:cubicBezTo>
                  <a:pt x="117557" y="91124"/>
                  <a:pt x="117533" y="91099"/>
                  <a:pt x="117509" y="91099"/>
                </a:cubicBezTo>
                <a:cubicBezTo>
                  <a:pt x="117500" y="91099"/>
                  <a:pt x="117490" y="91103"/>
                  <a:pt x="117483" y="91110"/>
                </a:cubicBezTo>
                <a:cubicBezTo>
                  <a:pt x="116784" y="92535"/>
                  <a:pt x="116085" y="93959"/>
                  <a:pt x="115386" y="95384"/>
                </a:cubicBezTo>
                <a:lnTo>
                  <a:pt x="114875" y="95868"/>
                </a:lnTo>
                <a:cubicBezTo>
                  <a:pt x="114849" y="95895"/>
                  <a:pt x="114875" y="95922"/>
                  <a:pt x="114902" y="95922"/>
                </a:cubicBezTo>
                <a:lnTo>
                  <a:pt x="115359" y="95465"/>
                </a:lnTo>
                <a:lnTo>
                  <a:pt x="115359" y="95465"/>
                </a:lnTo>
                <a:cubicBezTo>
                  <a:pt x="115117" y="95922"/>
                  <a:pt x="114929" y="96379"/>
                  <a:pt x="114714" y="96836"/>
                </a:cubicBezTo>
                <a:cubicBezTo>
                  <a:pt x="114633" y="96917"/>
                  <a:pt x="114580" y="96970"/>
                  <a:pt x="114526" y="97078"/>
                </a:cubicBezTo>
                <a:cubicBezTo>
                  <a:pt x="114445" y="97105"/>
                  <a:pt x="114392" y="97159"/>
                  <a:pt x="114311" y="97212"/>
                </a:cubicBezTo>
                <a:cubicBezTo>
                  <a:pt x="114069" y="97401"/>
                  <a:pt x="113881" y="97669"/>
                  <a:pt x="113800" y="97965"/>
                </a:cubicBezTo>
                <a:cubicBezTo>
                  <a:pt x="113746" y="98126"/>
                  <a:pt x="113719" y="98288"/>
                  <a:pt x="113746" y="98449"/>
                </a:cubicBezTo>
                <a:cubicBezTo>
                  <a:pt x="113236" y="98772"/>
                  <a:pt x="112671" y="99040"/>
                  <a:pt x="112106" y="99256"/>
                </a:cubicBezTo>
                <a:cubicBezTo>
                  <a:pt x="112590" y="98341"/>
                  <a:pt x="113101" y="97454"/>
                  <a:pt x="113585" y="96567"/>
                </a:cubicBezTo>
                <a:lnTo>
                  <a:pt x="113585" y="96567"/>
                </a:lnTo>
                <a:cubicBezTo>
                  <a:pt x="113074" y="97454"/>
                  <a:pt x="112563" y="98341"/>
                  <a:pt x="112053" y="99256"/>
                </a:cubicBezTo>
                <a:cubicBezTo>
                  <a:pt x="111757" y="99336"/>
                  <a:pt x="111461" y="99417"/>
                  <a:pt x="111139" y="99498"/>
                </a:cubicBezTo>
                <a:cubicBezTo>
                  <a:pt x="112241" y="97696"/>
                  <a:pt x="113316" y="95868"/>
                  <a:pt x="114418" y="94040"/>
                </a:cubicBezTo>
                <a:lnTo>
                  <a:pt x="114392" y="94040"/>
                </a:lnTo>
                <a:cubicBezTo>
                  <a:pt x="113289" y="95868"/>
                  <a:pt x="112160" y="97696"/>
                  <a:pt x="111058" y="99524"/>
                </a:cubicBezTo>
                <a:cubicBezTo>
                  <a:pt x="110493" y="99632"/>
                  <a:pt x="109956" y="99686"/>
                  <a:pt x="109391" y="99686"/>
                </a:cubicBezTo>
                <a:cubicBezTo>
                  <a:pt x="109284" y="99686"/>
                  <a:pt x="109203" y="99713"/>
                  <a:pt x="109122" y="99793"/>
                </a:cubicBezTo>
                <a:cubicBezTo>
                  <a:pt x="110332" y="97858"/>
                  <a:pt x="111569" y="95976"/>
                  <a:pt x="112886" y="94094"/>
                </a:cubicBezTo>
                <a:cubicBezTo>
                  <a:pt x="112886" y="94094"/>
                  <a:pt x="112886" y="94082"/>
                  <a:pt x="112878" y="94082"/>
                </a:cubicBezTo>
                <a:cubicBezTo>
                  <a:pt x="112874" y="94082"/>
                  <a:pt x="112868" y="94085"/>
                  <a:pt x="112859" y="94094"/>
                </a:cubicBezTo>
                <a:cubicBezTo>
                  <a:pt x="111569" y="95922"/>
                  <a:pt x="110332" y="97804"/>
                  <a:pt x="109122" y="99713"/>
                </a:cubicBezTo>
                <a:cubicBezTo>
                  <a:pt x="109230" y="98772"/>
                  <a:pt x="109391" y="97804"/>
                  <a:pt x="109579" y="96890"/>
                </a:cubicBezTo>
                <a:cubicBezTo>
                  <a:pt x="110601" y="95196"/>
                  <a:pt x="111596" y="93502"/>
                  <a:pt x="112590" y="91836"/>
                </a:cubicBezTo>
                <a:cubicBezTo>
                  <a:pt x="112590" y="91817"/>
                  <a:pt x="112577" y="91798"/>
                  <a:pt x="112569" y="91798"/>
                </a:cubicBezTo>
                <a:cubicBezTo>
                  <a:pt x="112566" y="91798"/>
                  <a:pt x="112563" y="91801"/>
                  <a:pt x="112563" y="91809"/>
                </a:cubicBezTo>
                <a:cubicBezTo>
                  <a:pt x="111569" y="93449"/>
                  <a:pt x="110601" y="95089"/>
                  <a:pt x="109633" y="96728"/>
                </a:cubicBezTo>
                <a:cubicBezTo>
                  <a:pt x="109875" y="95519"/>
                  <a:pt x="110171" y="94336"/>
                  <a:pt x="110574" y="93180"/>
                </a:cubicBezTo>
                <a:lnTo>
                  <a:pt x="110574" y="93180"/>
                </a:lnTo>
                <a:cubicBezTo>
                  <a:pt x="110144" y="94390"/>
                  <a:pt x="109767" y="95626"/>
                  <a:pt x="109499" y="96890"/>
                </a:cubicBezTo>
                <a:cubicBezTo>
                  <a:pt x="109042" y="97669"/>
                  <a:pt x="108558" y="98449"/>
                  <a:pt x="108101" y="99229"/>
                </a:cubicBezTo>
                <a:cubicBezTo>
                  <a:pt x="108101" y="99248"/>
                  <a:pt x="108101" y="99267"/>
                  <a:pt x="108110" y="99267"/>
                </a:cubicBezTo>
                <a:cubicBezTo>
                  <a:pt x="108114" y="99267"/>
                  <a:pt x="108120" y="99263"/>
                  <a:pt x="108128" y="99256"/>
                </a:cubicBezTo>
                <a:cubicBezTo>
                  <a:pt x="108585" y="98530"/>
                  <a:pt x="109015" y="97777"/>
                  <a:pt x="109445" y="97051"/>
                </a:cubicBezTo>
                <a:lnTo>
                  <a:pt x="109445" y="97051"/>
                </a:lnTo>
                <a:cubicBezTo>
                  <a:pt x="109257" y="97965"/>
                  <a:pt x="109095" y="98906"/>
                  <a:pt x="109015" y="99847"/>
                </a:cubicBezTo>
                <a:lnTo>
                  <a:pt x="108880" y="100035"/>
                </a:lnTo>
                <a:cubicBezTo>
                  <a:pt x="108880" y="100054"/>
                  <a:pt x="108894" y="100073"/>
                  <a:pt x="108911" y="100073"/>
                </a:cubicBezTo>
                <a:cubicBezTo>
                  <a:pt x="108918" y="100073"/>
                  <a:pt x="108926" y="100070"/>
                  <a:pt x="108934" y="100062"/>
                </a:cubicBezTo>
                <a:cubicBezTo>
                  <a:pt x="108934" y="100035"/>
                  <a:pt x="108961" y="100008"/>
                  <a:pt x="108988" y="99981"/>
                </a:cubicBezTo>
                <a:lnTo>
                  <a:pt x="108988" y="99981"/>
                </a:lnTo>
                <a:cubicBezTo>
                  <a:pt x="108961" y="100062"/>
                  <a:pt x="108961" y="100170"/>
                  <a:pt x="108988" y="100250"/>
                </a:cubicBezTo>
                <a:cubicBezTo>
                  <a:pt x="108988" y="100331"/>
                  <a:pt x="108988" y="100385"/>
                  <a:pt x="108961" y="100465"/>
                </a:cubicBezTo>
                <a:lnTo>
                  <a:pt x="107724" y="100465"/>
                </a:lnTo>
                <a:cubicBezTo>
                  <a:pt x="108235" y="97777"/>
                  <a:pt x="108773" y="95115"/>
                  <a:pt x="109499" y="92481"/>
                </a:cubicBezTo>
                <a:cubicBezTo>
                  <a:pt x="109499" y="92448"/>
                  <a:pt x="109478" y="92425"/>
                  <a:pt x="109456" y="92425"/>
                </a:cubicBezTo>
                <a:cubicBezTo>
                  <a:pt x="109442" y="92425"/>
                  <a:pt x="109428" y="92433"/>
                  <a:pt x="109418" y="92454"/>
                </a:cubicBezTo>
                <a:cubicBezTo>
                  <a:pt x="108665" y="95089"/>
                  <a:pt x="108074" y="97777"/>
                  <a:pt x="107644" y="100465"/>
                </a:cubicBezTo>
                <a:lnTo>
                  <a:pt x="106192" y="100465"/>
                </a:lnTo>
                <a:cubicBezTo>
                  <a:pt x="106622" y="97831"/>
                  <a:pt x="107267" y="95250"/>
                  <a:pt x="108101" y="92723"/>
                </a:cubicBezTo>
                <a:lnTo>
                  <a:pt x="108289" y="92588"/>
                </a:lnTo>
                <a:lnTo>
                  <a:pt x="108289" y="92561"/>
                </a:lnTo>
                <a:lnTo>
                  <a:pt x="108128" y="92696"/>
                </a:lnTo>
                <a:lnTo>
                  <a:pt x="108181" y="92481"/>
                </a:lnTo>
                <a:cubicBezTo>
                  <a:pt x="108181" y="92449"/>
                  <a:pt x="108172" y="92436"/>
                  <a:pt x="108159" y="92436"/>
                </a:cubicBezTo>
                <a:cubicBezTo>
                  <a:pt x="108150" y="92436"/>
                  <a:pt x="108139" y="92443"/>
                  <a:pt x="108128" y="92454"/>
                </a:cubicBezTo>
                <a:cubicBezTo>
                  <a:pt x="108101" y="92561"/>
                  <a:pt x="108074" y="92642"/>
                  <a:pt x="108047" y="92750"/>
                </a:cubicBezTo>
                <a:cubicBezTo>
                  <a:pt x="107402" y="93234"/>
                  <a:pt x="106756" y="93717"/>
                  <a:pt x="106165" y="94228"/>
                </a:cubicBezTo>
                <a:cubicBezTo>
                  <a:pt x="106246" y="93798"/>
                  <a:pt x="106326" y="93341"/>
                  <a:pt x="106434" y="92911"/>
                </a:cubicBezTo>
                <a:cubicBezTo>
                  <a:pt x="106434" y="92897"/>
                  <a:pt x="106420" y="92891"/>
                  <a:pt x="106407" y="92891"/>
                </a:cubicBezTo>
                <a:cubicBezTo>
                  <a:pt x="106394" y="92891"/>
                  <a:pt x="106380" y="92897"/>
                  <a:pt x="106380" y="92911"/>
                </a:cubicBezTo>
                <a:cubicBezTo>
                  <a:pt x="106273" y="93368"/>
                  <a:pt x="106192" y="93852"/>
                  <a:pt x="106084" y="94309"/>
                </a:cubicBezTo>
                <a:cubicBezTo>
                  <a:pt x="104364" y="95707"/>
                  <a:pt x="102805" y="97266"/>
                  <a:pt x="101380" y="98933"/>
                </a:cubicBezTo>
                <a:cubicBezTo>
                  <a:pt x="101361" y="98952"/>
                  <a:pt x="101369" y="98971"/>
                  <a:pt x="101384" y="98971"/>
                </a:cubicBezTo>
                <a:cubicBezTo>
                  <a:pt x="101391" y="98971"/>
                  <a:pt x="101399" y="98968"/>
                  <a:pt x="101407" y="98960"/>
                </a:cubicBezTo>
                <a:cubicBezTo>
                  <a:pt x="102831" y="97320"/>
                  <a:pt x="104391" y="95788"/>
                  <a:pt x="106057" y="94390"/>
                </a:cubicBezTo>
                <a:lnTo>
                  <a:pt x="106057" y="94390"/>
                </a:lnTo>
                <a:cubicBezTo>
                  <a:pt x="105600" y="96406"/>
                  <a:pt x="105143" y="98449"/>
                  <a:pt x="104740" y="100492"/>
                </a:cubicBezTo>
                <a:cubicBezTo>
                  <a:pt x="102724" y="100519"/>
                  <a:pt x="100708" y="100519"/>
                  <a:pt x="98691" y="100546"/>
                </a:cubicBezTo>
                <a:cubicBezTo>
                  <a:pt x="98906" y="100331"/>
                  <a:pt x="99121" y="100116"/>
                  <a:pt x="99283" y="99847"/>
                </a:cubicBezTo>
                <a:cubicBezTo>
                  <a:pt x="99363" y="99739"/>
                  <a:pt x="99390" y="99632"/>
                  <a:pt x="99390" y="99498"/>
                </a:cubicBezTo>
                <a:cubicBezTo>
                  <a:pt x="99444" y="99444"/>
                  <a:pt x="99498" y="99390"/>
                  <a:pt x="99552" y="99336"/>
                </a:cubicBezTo>
                <a:cubicBezTo>
                  <a:pt x="99639" y="99249"/>
                  <a:pt x="99567" y="99126"/>
                  <a:pt x="99465" y="99126"/>
                </a:cubicBezTo>
                <a:cubicBezTo>
                  <a:pt x="99441" y="99126"/>
                  <a:pt x="99416" y="99133"/>
                  <a:pt x="99390" y="99148"/>
                </a:cubicBezTo>
                <a:lnTo>
                  <a:pt x="99310" y="99202"/>
                </a:lnTo>
                <a:cubicBezTo>
                  <a:pt x="99310" y="99175"/>
                  <a:pt x="99283" y="99121"/>
                  <a:pt x="99256" y="99094"/>
                </a:cubicBezTo>
                <a:cubicBezTo>
                  <a:pt x="99444" y="99014"/>
                  <a:pt x="99632" y="98933"/>
                  <a:pt x="99847" y="98906"/>
                </a:cubicBezTo>
                <a:cubicBezTo>
                  <a:pt x="99874" y="98906"/>
                  <a:pt x="99874" y="98879"/>
                  <a:pt x="99847" y="98879"/>
                </a:cubicBezTo>
                <a:cubicBezTo>
                  <a:pt x="99741" y="98847"/>
                  <a:pt x="99635" y="98832"/>
                  <a:pt x="99531" y="98832"/>
                </a:cubicBezTo>
                <a:cubicBezTo>
                  <a:pt x="99371" y="98832"/>
                  <a:pt x="99214" y="98868"/>
                  <a:pt x="99068" y="98933"/>
                </a:cubicBezTo>
                <a:cubicBezTo>
                  <a:pt x="98987" y="98879"/>
                  <a:pt x="98879" y="98852"/>
                  <a:pt x="98799" y="98852"/>
                </a:cubicBezTo>
                <a:lnTo>
                  <a:pt x="98261" y="98852"/>
                </a:lnTo>
                <a:lnTo>
                  <a:pt x="98154" y="98664"/>
                </a:lnTo>
                <a:cubicBezTo>
                  <a:pt x="98019" y="98315"/>
                  <a:pt x="97831" y="97938"/>
                  <a:pt x="97616" y="97616"/>
                </a:cubicBezTo>
                <a:cubicBezTo>
                  <a:pt x="97885" y="97320"/>
                  <a:pt x="98046" y="96917"/>
                  <a:pt x="98019" y="96513"/>
                </a:cubicBezTo>
                <a:cubicBezTo>
                  <a:pt x="98043" y="96248"/>
                  <a:pt x="97830" y="96048"/>
                  <a:pt x="97592" y="96048"/>
                </a:cubicBezTo>
                <a:cubicBezTo>
                  <a:pt x="97564" y="96048"/>
                  <a:pt x="97536" y="96051"/>
                  <a:pt x="97508" y="96056"/>
                </a:cubicBezTo>
                <a:cubicBezTo>
                  <a:pt x="97428" y="96083"/>
                  <a:pt x="97347" y="96083"/>
                  <a:pt x="97266" y="96137"/>
                </a:cubicBezTo>
                <a:cubicBezTo>
                  <a:pt x="97186" y="96137"/>
                  <a:pt x="97105" y="96164"/>
                  <a:pt x="97051" y="96218"/>
                </a:cubicBezTo>
                <a:lnTo>
                  <a:pt x="96971" y="96271"/>
                </a:lnTo>
                <a:cubicBezTo>
                  <a:pt x="96917" y="96298"/>
                  <a:pt x="96890" y="96325"/>
                  <a:pt x="96863" y="96352"/>
                </a:cubicBezTo>
                <a:lnTo>
                  <a:pt x="96783" y="96406"/>
                </a:lnTo>
                <a:cubicBezTo>
                  <a:pt x="96191" y="96675"/>
                  <a:pt x="95895" y="97347"/>
                  <a:pt x="96110" y="97965"/>
                </a:cubicBezTo>
                <a:cubicBezTo>
                  <a:pt x="96181" y="98106"/>
                  <a:pt x="96333" y="98185"/>
                  <a:pt x="96496" y="98185"/>
                </a:cubicBezTo>
                <a:cubicBezTo>
                  <a:pt x="96520" y="98185"/>
                  <a:pt x="96544" y="98184"/>
                  <a:pt x="96567" y="98180"/>
                </a:cubicBezTo>
                <a:lnTo>
                  <a:pt x="96621" y="98180"/>
                </a:lnTo>
                <a:cubicBezTo>
                  <a:pt x="96594" y="98422"/>
                  <a:pt x="96594" y="98664"/>
                  <a:pt x="96621" y="98906"/>
                </a:cubicBezTo>
                <a:cubicBezTo>
                  <a:pt x="95143" y="98933"/>
                  <a:pt x="93664" y="98987"/>
                  <a:pt x="92212" y="99014"/>
                </a:cubicBezTo>
                <a:cubicBezTo>
                  <a:pt x="92454" y="98745"/>
                  <a:pt x="92723" y="98503"/>
                  <a:pt x="93019" y="98261"/>
                </a:cubicBezTo>
                <a:cubicBezTo>
                  <a:pt x="93288" y="97992"/>
                  <a:pt x="93503" y="97858"/>
                  <a:pt x="93745" y="97696"/>
                </a:cubicBezTo>
                <a:lnTo>
                  <a:pt x="93745" y="97696"/>
                </a:lnTo>
                <a:cubicBezTo>
                  <a:pt x="93530" y="97965"/>
                  <a:pt x="93341" y="98261"/>
                  <a:pt x="93099" y="98557"/>
                </a:cubicBezTo>
                <a:cubicBezTo>
                  <a:pt x="93059" y="98617"/>
                  <a:pt x="93125" y="98693"/>
                  <a:pt x="93194" y="98693"/>
                </a:cubicBezTo>
                <a:cubicBezTo>
                  <a:pt x="93217" y="98693"/>
                  <a:pt x="93241" y="98684"/>
                  <a:pt x="93261" y="98664"/>
                </a:cubicBezTo>
                <a:cubicBezTo>
                  <a:pt x="93745" y="98288"/>
                  <a:pt x="94148" y="97804"/>
                  <a:pt x="94417" y="97239"/>
                </a:cubicBezTo>
                <a:cubicBezTo>
                  <a:pt x="94766" y="97024"/>
                  <a:pt x="95089" y="96809"/>
                  <a:pt x="95438" y="96594"/>
                </a:cubicBezTo>
                <a:cubicBezTo>
                  <a:pt x="96030" y="96218"/>
                  <a:pt x="96863" y="95707"/>
                  <a:pt x="96729" y="94873"/>
                </a:cubicBezTo>
                <a:cubicBezTo>
                  <a:pt x="96567" y="93959"/>
                  <a:pt x="95411" y="93072"/>
                  <a:pt x="94820" y="92454"/>
                </a:cubicBezTo>
                <a:cubicBezTo>
                  <a:pt x="94712" y="92346"/>
                  <a:pt x="94605" y="92239"/>
                  <a:pt x="94497" y="92158"/>
                </a:cubicBezTo>
                <a:lnTo>
                  <a:pt x="94551" y="92078"/>
                </a:lnTo>
                <a:cubicBezTo>
                  <a:pt x="94572" y="92057"/>
                  <a:pt x="94545" y="92006"/>
                  <a:pt x="94508" y="92006"/>
                </a:cubicBezTo>
                <a:cubicBezTo>
                  <a:pt x="94496" y="92006"/>
                  <a:pt x="94483" y="92011"/>
                  <a:pt x="94470" y="92024"/>
                </a:cubicBezTo>
                <a:lnTo>
                  <a:pt x="94417" y="92078"/>
                </a:lnTo>
                <a:cubicBezTo>
                  <a:pt x="94282" y="91943"/>
                  <a:pt x="94148" y="91782"/>
                  <a:pt x="93987" y="91647"/>
                </a:cubicBezTo>
                <a:lnTo>
                  <a:pt x="94040" y="91594"/>
                </a:lnTo>
                <a:cubicBezTo>
                  <a:pt x="94078" y="91537"/>
                  <a:pt x="94036" y="91480"/>
                  <a:pt x="93988" y="91480"/>
                </a:cubicBezTo>
                <a:cubicBezTo>
                  <a:pt x="93969" y="91480"/>
                  <a:pt x="93949" y="91489"/>
                  <a:pt x="93933" y="91513"/>
                </a:cubicBezTo>
                <a:lnTo>
                  <a:pt x="93879" y="91540"/>
                </a:lnTo>
                <a:cubicBezTo>
                  <a:pt x="93476" y="91163"/>
                  <a:pt x="93019" y="90760"/>
                  <a:pt x="92589" y="90411"/>
                </a:cubicBezTo>
                <a:lnTo>
                  <a:pt x="92696" y="90223"/>
                </a:lnTo>
                <a:cubicBezTo>
                  <a:pt x="92696" y="90223"/>
                  <a:pt x="92684" y="90211"/>
                  <a:pt x="92668" y="90211"/>
                </a:cubicBezTo>
                <a:cubicBezTo>
                  <a:pt x="92660" y="90211"/>
                  <a:pt x="92651" y="90214"/>
                  <a:pt x="92642" y="90223"/>
                </a:cubicBezTo>
                <a:cubicBezTo>
                  <a:pt x="92642" y="90223"/>
                  <a:pt x="92589" y="90330"/>
                  <a:pt x="92535" y="90384"/>
                </a:cubicBezTo>
                <a:cubicBezTo>
                  <a:pt x="92427" y="90276"/>
                  <a:pt x="92320" y="90169"/>
                  <a:pt x="92185" y="90088"/>
                </a:cubicBezTo>
                <a:cubicBezTo>
                  <a:pt x="92212" y="90061"/>
                  <a:pt x="92212" y="90034"/>
                  <a:pt x="92239" y="90007"/>
                </a:cubicBezTo>
                <a:cubicBezTo>
                  <a:pt x="92239" y="89986"/>
                  <a:pt x="92222" y="89946"/>
                  <a:pt x="92201" y="89946"/>
                </a:cubicBezTo>
                <a:cubicBezTo>
                  <a:pt x="92196" y="89946"/>
                  <a:pt x="92190" y="89949"/>
                  <a:pt x="92185" y="89954"/>
                </a:cubicBezTo>
                <a:lnTo>
                  <a:pt x="92132" y="90034"/>
                </a:lnTo>
                <a:cubicBezTo>
                  <a:pt x="91970" y="89927"/>
                  <a:pt x="91836" y="89819"/>
                  <a:pt x="91701" y="89712"/>
                </a:cubicBezTo>
                <a:lnTo>
                  <a:pt x="91621" y="89470"/>
                </a:lnTo>
                <a:cubicBezTo>
                  <a:pt x="91621" y="89451"/>
                  <a:pt x="91594" y="89432"/>
                  <a:pt x="91578" y="89432"/>
                </a:cubicBezTo>
                <a:cubicBezTo>
                  <a:pt x="91572" y="89432"/>
                  <a:pt x="91567" y="89435"/>
                  <a:pt x="91567" y="89443"/>
                </a:cubicBezTo>
                <a:cubicBezTo>
                  <a:pt x="91540" y="89497"/>
                  <a:pt x="91513" y="89524"/>
                  <a:pt x="91486" y="89577"/>
                </a:cubicBezTo>
                <a:cubicBezTo>
                  <a:pt x="91325" y="89470"/>
                  <a:pt x="91164" y="89335"/>
                  <a:pt x="91002" y="89228"/>
                </a:cubicBezTo>
                <a:lnTo>
                  <a:pt x="91002" y="89255"/>
                </a:lnTo>
                <a:lnTo>
                  <a:pt x="91459" y="89631"/>
                </a:lnTo>
                <a:lnTo>
                  <a:pt x="91352" y="89819"/>
                </a:lnTo>
                <a:lnTo>
                  <a:pt x="91352" y="89739"/>
                </a:lnTo>
                <a:cubicBezTo>
                  <a:pt x="91341" y="89637"/>
                  <a:pt x="91268" y="89593"/>
                  <a:pt x="91190" y="89593"/>
                </a:cubicBezTo>
                <a:cubicBezTo>
                  <a:pt x="91081" y="89593"/>
                  <a:pt x="90960" y="89679"/>
                  <a:pt x="90976" y="89819"/>
                </a:cubicBezTo>
                <a:cubicBezTo>
                  <a:pt x="91002" y="90061"/>
                  <a:pt x="91002" y="90196"/>
                  <a:pt x="91029" y="90411"/>
                </a:cubicBezTo>
                <a:cubicBezTo>
                  <a:pt x="90760" y="90868"/>
                  <a:pt x="90572" y="91325"/>
                  <a:pt x="90411" y="91836"/>
                </a:cubicBezTo>
                <a:cubicBezTo>
                  <a:pt x="90411" y="91855"/>
                  <a:pt x="90424" y="91874"/>
                  <a:pt x="90442" y="91874"/>
                </a:cubicBezTo>
                <a:cubicBezTo>
                  <a:pt x="90449" y="91874"/>
                  <a:pt x="90457" y="91870"/>
                  <a:pt x="90465" y="91862"/>
                </a:cubicBezTo>
                <a:cubicBezTo>
                  <a:pt x="90680" y="91459"/>
                  <a:pt x="90868" y="91083"/>
                  <a:pt x="91029" y="90653"/>
                </a:cubicBezTo>
                <a:cubicBezTo>
                  <a:pt x="91083" y="91110"/>
                  <a:pt x="91110" y="91540"/>
                  <a:pt x="91164" y="91970"/>
                </a:cubicBezTo>
                <a:cubicBezTo>
                  <a:pt x="91110" y="92158"/>
                  <a:pt x="91056" y="92319"/>
                  <a:pt x="91029" y="92481"/>
                </a:cubicBezTo>
                <a:cubicBezTo>
                  <a:pt x="91029" y="92512"/>
                  <a:pt x="91039" y="92525"/>
                  <a:pt x="91052" y="92525"/>
                </a:cubicBezTo>
                <a:cubicBezTo>
                  <a:pt x="91061" y="92525"/>
                  <a:pt x="91072" y="92519"/>
                  <a:pt x="91083" y="92508"/>
                </a:cubicBezTo>
                <a:lnTo>
                  <a:pt x="91191" y="92239"/>
                </a:lnTo>
                <a:cubicBezTo>
                  <a:pt x="91191" y="92346"/>
                  <a:pt x="91191" y="92454"/>
                  <a:pt x="91218" y="92561"/>
                </a:cubicBezTo>
                <a:lnTo>
                  <a:pt x="91029" y="92911"/>
                </a:lnTo>
                <a:cubicBezTo>
                  <a:pt x="91010" y="92930"/>
                  <a:pt x="91032" y="92949"/>
                  <a:pt x="91046" y="92949"/>
                </a:cubicBezTo>
                <a:cubicBezTo>
                  <a:pt x="91052" y="92949"/>
                  <a:pt x="91056" y="92946"/>
                  <a:pt x="91056" y="92938"/>
                </a:cubicBezTo>
                <a:lnTo>
                  <a:pt x="91218" y="92669"/>
                </a:lnTo>
                <a:lnTo>
                  <a:pt x="91298" y="93422"/>
                </a:lnTo>
                <a:cubicBezTo>
                  <a:pt x="91271" y="93475"/>
                  <a:pt x="91244" y="93502"/>
                  <a:pt x="91218" y="93556"/>
                </a:cubicBezTo>
                <a:cubicBezTo>
                  <a:pt x="91199" y="93575"/>
                  <a:pt x="91220" y="93594"/>
                  <a:pt x="91243" y="93594"/>
                </a:cubicBezTo>
                <a:cubicBezTo>
                  <a:pt x="91253" y="93594"/>
                  <a:pt x="91263" y="93591"/>
                  <a:pt x="91271" y="93583"/>
                </a:cubicBezTo>
                <a:lnTo>
                  <a:pt x="91298" y="93529"/>
                </a:lnTo>
                <a:lnTo>
                  <a:pt x="91352" y="94040"/>
                </a:lnTo>
                <a:cubicBezTo>
                  <a:pt x="91298" y="94174"/>
                  <a:pt x="91244" y="94309"/>
                  <a:pt x="91191" y="94470"/>
                </a:cubicBezTo>
                <a:cubicBezTo>
                  <a:pt x="91191" y="94489"/>
                  <a:pt x="91216" y="94520"/>
                  <a:pt x="91241" y="94520"/>
                </a:cubicBezTo>
                <a:cubicBezTo>
                  <a:pt x="91252" y="94520"/>
                  <a:pt x="91263" y="94514"/>
                  <a:pt x="91271" y="94497"/>
                </a:cubicBezTo>
                <a:cubicBezTo>
                  <a:pt x="91298" y="94470"/>
                  <a:pt x="91352" y="94363"/>
                  <a:pt x="91379" y="94309"/>
                </a:cubicBezTo>
                <a:lnTo>
                  <a:pt x="91433" y="94927"/>
                </a:lnTo>
                <a:cubicBezTo>
                  <a:pt x="91352" y="95035"/>
                  <a:pt x="91271" y="95169"/>
                  <a:pt x="91164" y="95304"/>
                </a:cubicBezTo>
                <a:cubicBezTo>
                  <a:pt x="91109" y="95395"/>
                  <a:pt x="91166" y="95449"/>
                  <a:pt x="91225" y="95449"/>
                </a:cubicBezTo>
                <a:cubicBezTo>
                  <a:pt x="91253" y="95449"/>
                  <a:pt x="91281" y="95437"/>
                  <a:pt x="91298" y="95411"/>
                </a:cubicBezTo>
                <a:lnTo>
                  <a:pt x="91459" y="95196"/>
                </a:lnTo>
                <a:lnTo>
                  <a:pt x="91486" y="95411"/>
                </a:lnTo>
                <a:cubicBezTo>
                  <a:pt x="91406" y="95572"/>
                  <a:pt x="91325" y="95814"/>
                  <a:pt x="91540" y="95814"/>
                </a:cubicBezTo>
                <a:cubicBezTo>
                  <a:pt x="91540" y="96003"/>
                  <a:pt x="91567" y="96191"/>
                  <a:pt x="91594" y="96352"/>
                </a:cubicBezTo>
                <a:lnTo>
                  <a:pt x="91567" y="96406"/>
                </a:lnTo>
                <a:cubicBezTo>
                  <a:pt x="91567" y="96433"/>
                  <a:pt x="91567" y="96460"/>
                  <a:pt x="91594" y="96460"/>
                </a:cubicBezTo>
                <a:lnTo>
                  <a:pt x="91701" y="97374"/>
                </a:lnTo>
                <a:lnTo>
                  <a:pt x="91701" y="97401"/>
                </a:lnTo>
                <a:cubicBezTo>
                  <a:pt x="91675" y="97401"/>
                  <a:pt x="91701" y="97427"/>
                  <a:pt x="91728" y="97454"/>
                </a:cubicBezTo>
                <a:lnTo>
                  <a:pt x="91728" y="97562"/>
                </a:lnTo>
                <a:cubicBezTo>
                  <a:pt x="91621" y="97696"/>
                  <a:pt x="91567" y="97858"/>
                  <a:pt x="91567" y="98019"/>
                </a:cubicBezTo>
                <a:cubicBezTo>
                  <a:pt x="91567" y="98073"/>
                  <a:pt x="91594" y="98100"/>
                  <a:pt x="91648" y="98126"/>
                </a:cubicBezTo>
                <a:lnTo>
                  <a:pt x="91701" y="98126"/>
                </a:lnTo>
                <a:cubicBezTo>
                  <a:pt x="91621" y="98207"/>
                  <a:pt x="91540" y="98288"/>
                  <a:pt x="91486" y="98368"/>
                </a:cubicBezTo>
                <a:cubicBezTo>
                  <a:pt x="91421" y="98433"/>
                  <a:pt x="91479" y="98586"/>
                  <a:pt x="91574" y="98586"/>
                </a:cubicBezTo>
                <a:cubicBezTo>
                  <a:pt x="91597" y="98586"/>
                  <a:pt x="91622" y="98577"/>
                  <a:pt x="91648" y="98557"/>
                </a:cubicBezTo>
                <a:lnTo>
                  <a:pt x="91809" y="98395"/>
                </a:lnTo>
                <a:lnTo>
                  <a:pt x="91809" y="98449"/>
                </a:lnTo>
                <a:lnTo>
                  <a:pt x="91675" y="98610"/>
                </a:lnTo>
                <a:cubicBezTo>
                  <a:pt x="91601" y="98708"/>
                  <a:pt x="91706" y="98829"/>
                  <a:pt x="91807" y="98829"/>
                </a:cubicBezTo>
                <a:cubicBezTo>
                  <a:pt x="91817" y="98829"/>
                  <a:pt x="91826" y="98828"/>
                  <a:pt x="91836" y="98825"/>
                </a:cubicBezTo>
                <a:cubicBezTo>
                  <a:pt x="91836" y="98906"/>
                  <a:pt x="91863" y="98960"/>
                  <a:pt x="91863" y="99040"/>
                </a:cubicBezTo>
                <a:cubicBezTo>
                  <a:pt x="90519" y="99094"/>
                  <a:pt x="89174" y="99121"/>
                  <a:pt x="87857" y="99202"/>
                </a:cubicBezTo>
                <a:cubicBezTo>
                  <a:pt x="87723" y="99202"/>
                  <a:pt x="87615" y="99229"/>
                  <a:pt x="87508" y="99309"/>
                </a:cubicBezTo>
                <a:cubicBezTo>
                  <a:pt x="87427" y="99256"/>
                  <a:pt x="87373" y="99229"/>
                  <a:pt x="87266" y="99202"/>
                </a:cubicBezTo>
                <a:cubicBezTo>
                  <a:pt x="87257" y="99199"/>
                  <a:pt x="87249" y="99198"/>
                  <a:pt x="87241" y="99198"/>
                </a:cubicBezTo>
                <a:cubicBezTo>
                  <a:pt x="87175" y="99198"/>
                  <a:pt x="87140" y="99291"/>
                  <a:pt x="87212" y="99363"/>
                </a:cubicBezTo>
                <a:lnTo>
                  <a:pt x="87346" y="99444"/>
                </a:lnTo>
                <a:cubicBezTo>
                  <a:pt x="87319" y="99471"/>
                  <a:pt x="87266" y="99524"/>
                  <a:pt x="87266" y="99578"/>
                </a:cubicBezTo>
                <a:cubicBezTo>
                  <a:pt x="87024" y="99524"/>
                  <a:pt x="86809" y="99498"/>
                  <a:pt x="86593" y="99471"/>
                </a:cubicBezTo>
                <a:cubicBezTo>
                  <a:pt x="86513" y="99471"/>
                  <a:pt x="86513" y="99551"/>
                  <a:pt x="86593" y="99551"/>
                </a:cubicBezTo>
                <a:lnTo>
                  <a:pt x="86701" y="99578"/>
                </a:lnTo>
                <a:cubicBezTo>
                  <a:pt x="86620" y="99605"/>
                  <a:pt x="86620" y="99713"/>
                  <a:pt x="86701" y="99766"/>
                </a:cubicBezTo>
                <a:cubicBezTo>
                  <a:pt x="86862" y="99847"/>
                  <a:pt x="87024" y="99955"/>
                  <a:pt x="87212" y="100062"/>
                </a:cubicBezTo>
                <a:cubicBezTo>
                  <a:pt x="87266" y="100170"/>
                  <a:pt x="87346" y="100277"/>
                  <a:pt x="87454" y="100358"/>
                </a:cubicBezTo>
                <a:cubicBezTo>
                  <a:pt x="87642" y="100465"/>
                  <a:pt x="87857" y="100600"/>
                  <a:pt x="88045" y="100707"/>
                </a:cubicBezTo>
                <a:cubicBezTo>
                  <a:pt x="82131" y="100788"/>
                  <a:pt x="76216" y="100895"/>
                  <a:pt x="70302" y="101030"/>
                </a:cubicBezTo>
                <a:cubicBezTo>
                  <a:pt x="70463" y="100196"/>
                  <a:pt x="70732" y="99363"/>
                  <a:pt x="71055" y="98610"/>
                </a:cubicBezTo>
                <a:cubicBezTo>
                  <a:pt x="71834" y="98046"/>
                  <a:pt x="72614" y="97508"/>
                  <a:pt x="73367" y="96944"/>
                </a:cubicBezTo>
                <a:cubicBezTo>
                  <a:pt x="73393" y="96944"/>
                  <a:pt x="73367" y="96917"/>
                  <a:pt x="73340" y="96917"/>
                </a:cubicBezTo>
                <a:cubicBezTo>
                  <a:pt x="72614" y="97454"/>
                  <a:pt x="71861" y="97938"/>
                  <a:pt x="71135" y="98449"/>
                </a:cubicBezTo>
                <a:cubicBezTo>
                  <a:pt x="71377" y="97884"/>
                  <a:pt x="71673" y="97347"/>
                  <a:pt x="72049" y="96836"/>
                </a:cubicBezTo>
                <a:lnTo>
                  <a:pt x="73582" y="95841"/>
                </a:lnTo>
                <a:lnTo>
                  <a:pt x="73582" y="95814"/>
                </a:lnTo>
                <a:lnTo>
                  <a:pt x="72103" y="96755"/>
                </a:lnTo>
                <a:cubicBezTo>
                  <a:pt x="72237" y="96594"/>
                  <a:pt x="72345" y="96406"/>
                  <a:pt x="72479" y="96271"/>
                </a:cubicBezTo>
                <a:cubicBezTo>
                  <a:pt x="72519" y="96232"/>
                  <a:pt x="72486" y="96207"/>
                  <a:pt x="72455" y="96207"/>
                </a:cubicBezTo>
                <a:cubicBezTo>
                  <a:pt x="72444" y="96207"/>
                  <a:pt x="72433" y="96210"/>
                  <a:pt x="72426" y="96218"/>
                </a:cubicBezTo>
                <a:cubicBezTo>
                  <a:pt x="72237" y="96433"/>
                  <a:pt x="72076" y="96648"/>
                  <a:pt x="71915" y="96890"/>
                </a:cubicBezTo>
                <a:lnTo>
                  <a:pt x="65328" y="101111"/>
                </a:lnTo>
                <a:lnTo>
                  <a:pt x="63984" y="101137"/>
                </a:lnTo>
                <a:lnTo>
                  <a:pt x="72022" y="95572"/>
                </a:lnTo>
                <a:cubicBezTo>
                  <a:pt x="72044" y="95572"/>
                  <a:pt x="72031" y="95538"/>
                  <a:pt x="72011" y="95538"/>
                </a:cubicBezTo>
                <a:cubicBezTo>
                  <a:pt x="72006" y="95538"/>
                  <a:pt x="72001" y="95540"/>
                  <a:pt x="71995" y="95546"/>
                </a:cubicBezTo>
                <a:lnTo>
                  <a:pt x="63930" y="101137"/>
                </a:lnTo>
                <a:lnTo>
                  <a:pt x="63151" y="101137"/>
                </a:lnTo>
                <a:cubicBezTo>
                  <a:pt x="63312" y="100895"/>
                  <a:pt x="63500" y="100680"/>
                  <a:pt x="63661" y="100438"/>
                </a:cubicBezTo>
                <a:lnTo>
                  <a:pt x="72533" y="94067"/>
                </a:lnTo>
                <a:cubicBezTo>
                  <a:pt x="72552" y="94048"/>
                  <a:pt x="72544" y="94029"/>
                  <a:pt x="72519" y="94029"/>
                </a:cubicBezTo>
                <a:cubicBezTo>
                  <a:pt x="72509" y="94029"/>
                  <a:pt x="72495" y="94032"/>
                  <a:pt x="72479" y="94040"/>
                </a:cubicBezTo>
                <a:lnTo>
                  <a:pt x="63742" y="100304"/>
                </a:lnTo>
                <a:cubicBezTo>
                  <a:pt x="64092" y="99847"/>
                  <a:pt x="64441" y="99363"/>
                  <a:pt x="64764" y="98852"/>
                </a:cubicBezTo>
                <a:cubicBezTo>
                  <a:pt x="65731" y="98019"/>
                  <a:pt x="66726" y="97239"/>
                  <a:pt x="67775" y="96513"/>
                </a:cubicBezTo>
                <a:lnTo>
                  <a:pt x="67775" y="96513"/>
                </a:lnTo>
                <a:cubicBezTo>
                  <a:pt x="66753" y="97212"/>
                  <a:pt x="65731" y="97992"/>
                  <a:pt x="64791" y="98825"/>
                </a:cubicBezTo>
                <a:cubicBezTo>
                  <a:pt x="65490" y="97804"/>
                  <a:pt x="66162" y="96809"/>
                  <a:pt x="66807" y="95788"/>
                </a:cubicBezTo>
                <a:lnTo>
                  <a:pt x="66914" y="95626"/>
                </a:lnTo>
                <a:cubicBezTo>
                  <a:pt x="66954" y="95581"/>
                  <a:pt x="66993" y="95536"/>
                  <a:pt x="67033" y="95491"/>
                </a:cubicBezTo>
                <a:lnTo>
                  <a:pt x="67033" y="95491"/>
                </a:lnTo>
                <a:cubicBezTo>
                  <a:pt x="68418" y="93519"/>
                  <a:pt x="69749" y="91521"/>
                  <a:pt x="71028" y="89497"/>
                </a:cubicBezTo>
                <a:cubicBezTo>
                  <a:pt x="73797" y="85088"/>
                  <a:pt x="75894" y="80302"/>
                  <a:pt x="77292" y="75302"/>
                </a:cubicBezTo>
                <a:cubicBezTo>
                  <a:pt x="77292" y="75329"/>
                  <a:pt x="77292" y="75356"/>
                  <a:pt x="77318" y="75383"/>
                </a:cubicBezTo>
                <a:cubicBezTo>
                  <a:pt x="77334" y="75398"/>
                  <a:pt x="77358" y="75414"/>
                  <a:pt x="77376" y="75414"/>
                </a:cubicBezTo>
                <a:cubicBezTo>
                  <a:pt x="77390" y="75414"/>
                  <a:pt x="77399" y="75405"/>
                  <a:pt x="77399" y="75383"/>
                </a:cubicBezTo>
                <a:lnTo>
                  <a:pt x="77399" y="75006"/>
                </a:lnTo>
                <a:cubicBezTo>
                  <a:pt x="77399" y="74952"/>
                  <a:pt x="77426" y="74872"/>
                  <a:pt x="77426" y="74818"/>
                </a:cubicBezTo>
                <a:cubicBezTo>
                  <a:pt x="77480" y="74952"/>
                  <a:pt x="77534" y="75114"/>
                  <a:pt x="77587" y="75248"/>
                </a:cubicBezTo>
                <a:cubicBezTo>
                  <a:pt x="77614" y="75275"/>
                  <a:pt x="77641" y="75275"/>
                  <a:pt x="77668" y="75275"/>
                </a:cubicBezTo>
                <a:cubicBezTo>
                  <a:pt x="77507" y="75813"/>
                  <a:pt x="77507" y="76350"/>
                  <a:pt x="77614" y="76888"/>
                </a:cubicBezTo>
                <a:cubicBezTo>
                  <a:pt x="77636" y="76954"/>
                  <a:pt x="77677" y="77003"/>
                  <a:pt x="77735" y="77003"/>
                </a:cubicBezTo>
                <a:cubicBezTo>
                  <a:pt x="77748" y="77003"/>
                  <a:pt x="77761" y="77000"/>
                  <a:pt x="77776" y="76996"/>
                </a:cubicBezTo>
                <a:lnTo>
                  <a:pt x="77776" y="76996"/>
                </a:lnTo>
                <a:cubicBezTo>
                  <a:pt x="77695" y="77345"/>
                  <a:pt x="77883" y="77695"/>
                  <a:pt x="78233" y="77802"/>
                </a:cubicBezTo>
                <a:cubicBezTo>
                  <a:pt x="78246" y="77809"/>
                  <a:pt x="78259" y="77812"/>
                  <a:pt x="78272" y="77812"/>
                </a:cubicBezTo>
                <a:cubicBezTo>
                  <a:pt x="78312" y="77812"/>
                  <a:pt x="78347" y="77782"/>
                  <a:pt x="78367" y="77722"/>
                </a:cubicBezTo>
                <a:cubicBezTo>
                  <a:pt x="79039" y="75490"/>
                  <a:pt x="79899" y="73286"/>
                  <a:pt x="80706" y="71081"/>
                </a:cubicBezTo>
                <a:cubicBezTo>
                  <a:pt x="80787" y="70866"/>
                  <a:pt x="80867" y="70624"/>
                  <a:pt x="80948" y="70409"/>
                </a:cubicBezTo>
                <a:lnTo>
                  <a:pt x="80948" y="70409"/>
                </a:lnTo>
                <a:cubicBezTo>
                  <a:pt x="80383" y="72398"/>
                  <a:pt x="79846" y="74361"/>
                  <a:pt x="79281" y="76350"/>
                </a:cubicBezTo>
                <a:cubicBezTo>
                  <a:pt x="78878" y="77722"/>
                  <a:pt x="78259" y="79119"/>
                  <a:pt x="78905" y="80517"/>
                </a:cubicBezTo>
                <a:cubicBezTo>
                  <a:pt x="78924" y="80557"/>
                  <a:pt x="78958" y="80582"/>
                  <a:pt x="78996" y="80582"/>
                </a:cubicBezTo>
                <a:cubicBezTo>
                  <a:pt x="79010" y="80582"/>
                  <a:pt x="79025" y="80578"/>
                  <a:pt x="79039" y="80571"/>
                </a:cubicBezTo>
                <a:lnTo>
                  <a:pt x="79039" y="80571"/>
                </a:lnTo>
                <a:cubicBezTo>
                  <a:pt x="78932" y="80948"/>
                  <a:pt x="78851" y="81351"/>
                  <a:pt x="78797" y="81754"/>
                </a:cubicBezTo>
                <a:cubicBezTo>
                  <a:pt x="78797" y="81835"/>
                  <a:pt x="78770" y="81915"/>
                  <a:pt x="78743" y="81996"/>
                </a:cubicBezTo>
                <a:cubicBezTo>
                  <a:pt x="78663" y="81996"/>
                  <a:pt x="78636" y="82157"/>
                  <a:pt x="78743" y="82157"/>
                </a:cubicBezTo>
                <a:cubicBezTo>
                  <a:pt x="78716" y="82453"/>
                  <a:pt x="78824" y="82776"/>
                  <a:pt x="79039" y="82964"/>
                </a:cubicBezTo>
                <a:cubicBezTo>
                  <a:pt x="79071" y="82996"/>
                  <a:pt x="79111" y="83011"/>
                  <a:pt x="79150" y="83011"/>
                </a:cubicBezTo>
                <a:cubicBezTo>
                  <a:pt x="79209" y="83011"/>
                  <a:pt x="79265" y="82975"/>
                  <a:pt x="79281" y="82910"/>
                </a:cubicBezTo>
                <a:cubicBezTo>
                  <a:pt x="79335" y="82749"/>
                  <a:pt x="79389" y="82614"/>
                  <a:pt x="79442" y="82453"/>
                </a:cubicBezTo>
                <a:lnTo>
                  <a:pt x="79442" y="82453"/>
                </a:lnTo>
                <a:cubicBezTo>
                  <a:pt x="79281" y="83313"/>
                  <a:pt x="79281" y="84147"/>
                  <a:pt x="79953" y="84469"/>
                </a:cubicBezTo>
                <a:cubicBezTo>
                  <a:pt x="79963" y="84472"/>
                  <a:pt x="79972" y="84473"/>
                  <a:pt x="79980" y="84473"/>
                </a:cubicBezTo>
                <a:cubicBezTo>
                  <a:pt x="80069" y="84473"/>
                  <a:pt x="80107" y="84355"/>
                  <a:pt x="80034" y="84281"/>
                </a:cubicBezTo>
                <a:cubicBezTo>
                  <a:pt x="79173" y="83555"/>
                  <a:pt x="80061" y="81270"/>
                  <a:pt x="80249" y="80437"/>
                </a:cubicBezTo>
                <a:cubicBezTo>
                  <a:pt x="80410" y="79738"/>
                  <a:pt x="80571" y="79066"/>
                  <a:pt x="80733" y="78367"/>
                </a:cubicBezTo>
                <a:cubicBezTo>
                  <a:pt x="80894" y="77856"/>
                  <a:pt x="81028" y="77345"/>
                  <a:pt x="81163" y="76807"/>
                </a:cubicBezTo>
                <a:cubicBezTo>
                  <a:pt x="81539" y="75517"/>
                  <a:pt x="81943" y="74227"/>
                  <a:pt x="82400" y="72963"/>
                </a:cubicBezTo>
                <a:cubicBezTo>
                  <a:pt x="82400" y="73178"/>
                  <a:pt x="82400" y="73393"/>
                  <a:pt x="82426" y="73635"/>
                </a:cubicBezTo>
                <a:cubicBezTo>
                  <a:pt x="82373" y="73635"/>
                  <a:pt x="82346" y="73689"/>
                  <a:pt x="82346" y="73716"/>
                </a:cubicBezTo>
                <a:cubicBezTo>
                  <a:pt x="82050" y="75221"/>
                  <a:pt x="81808" y="76727"/>
                  <a:pt x="81593" y="78232"/>
                </a:cubicBezTo>
                <a:lnTo>
                  <a:pt x="81593" y="78259"/>
                </a:lnTo>
                <a:cubicBezTo>
                  <a:pt x="81324" y="78904"/>
                  <a:pt x="81190" y="79603"/>
                  <a:pt x="81002" y="80275"/>
                </a:cubicBezTo>
                <a:cubicBezTo>
                  <a:pt x="80968" y="80343"/>
                  <a:pt x="81040" y="80400"/>
                  <a:pt x="81105" y="80400"/>
                </a:cubicBezTo>
                <a:cubicBezTo>
                  <a:pt x="81143" y="80400"/>
                  <a:pt x="81180" y="80379"/>
                  <a:pt x="81190" y="80329"/>
                </a:cubicBezTo>
                <a:cubicBezTo>
                  <a:pt x="81270" y="80034"/>
                  <a:pt x="81351" y="79765"/>
                  <a:pt x="81459" y="79469"/>
                </a:cubicBezTo>
                <a:lnTo>
                  <a:pt x="81459" y="79469"/>
                </a:lnTo>
                <a:cubicBezTo>
                  <a:pt x="81244" y="81216"/>
                  <a:pt x="81109" y="82991"/>
                  <a:pt x="81002" y="84738"/>
                </a:cubicBezTo>
                <a:cubicBezTo>
                  <a:pt x="81002" y="84862"/>
                  <a:pt x="81096" y="84954"/>
                  <a:pt x="81201" y="84954"/>
                </a:cubicBezTo>
                <a:cubicBezTo>
                  <a:pt x="81233" y="84954"/>
                  <a:pt x="81266" y="84945"/>
                  <a:pt x="81297" y="84926"/>
                </a:cubicBezTo>
                <a:cubicBezTo>
                  <a:pt x="81324" y="85357"/>
                  <a:pt x="81539" y="85787"/>
                  <a:pt x="81862" y="86082"/>
                </a:cubicBezTo>
                <a:cubicBezTo>
                  <a:pt x="81891" y="86097"/>
                  <a:pt x="81921" y="86104"/>
                  <a:pt x="81952" y="86104"/>
                </a:cubicBezTo>
                <a:cubicBezTo>
                  <a:pt x="82034" y="86104"/>
                  <a:pt x="82111" y="86054"/>
                  <a:pt x="82131" y="85975"/>
                </a:cubicBezTo>
                <a:cubicBezTo>
                  <a:pt x="82453" y="84792"/>
                  <a:pt x="82642" y="83555"/>
                  <a:pt x="82722" y="82346"/>
                </a:cubicBezTo>
                <a:cubicBezTo>
                  <a:pt x="82803" y="84147"/>
                  <a:pt x="83018" y="85975"/>
                  <a:pt x="83314" y="87749"/>
                </a:cubicBezTo>
                <a:cubicBezTo>
                  <a:pt x="83337" y="87864"/>
                  <a:pt x="83418" y="87915"/>
                  <a:pt x="83502" y="87915"/>
                </a:cubicBezTo>
                <a:cubicBezTo>
                  <a:pt x="83615" y="87915"/>
                  <a:pt x="83732" y="87823"/>
                  <a:pt x="83717" y="87669"/>
                </a:cubicBezTo>
                <a:lnTo>
                  <a:pt x="83556" y="86002"/>
                </a:lnTo>
                <a:lnTo>
                  <a:pt x="83556" y="86002"/>
                </a:lnTo>
                <a:cubicBezTo>
                  <a:pt x="83599" y="86045"/>
                  <a:pt x="83655" y="86066"/>
                  <a:pt x="83708" y="86066"/>
                </a:cubicBezTo>
                <a:cubicBezTo>
                  <a:pt x="83788" y="86066"/>
                  <a:pt x="83862" y="86018"/>
                  <a:pt x="83878" y="85921"/>
                </a:cubicBezTo>
                <a:cubicBezTo>
                  <a:pt x="83932" y="85437"/>
                  <a:pt x="84066" y="84846"/>
                  <a:pt x="84093" y="84281"/>
                </a:cubicBezTo>
                <a:cubicBezTo>
                  <a:pt x="84362" y="85249"/>
                  <a:pt x="84738" y="86163"/>
                  <a:pt x="85169" y="87050"/>
                </a:cubicBezTo>
                <a:cubicBezTo>
                  <a:pt x="85199" y="87110"/>
                  <a:pt x="85251" y="87137"/>
                  <a:pt x="85303" y="87137"/>
                </a:cubicBezTo>
                <a:cubicBezTo>
                  <a:pt x="85392" y="87137"/>
                  <a:pt x="85481" y="87061"/>
                  <a:pt x="85464" y="86943"/>
                </a:cubicBezTo>
                <a:cubicBezTo>
                  <a:pt x="85384" y="86513"/>
                  <a:pt x="84954" y="84227"/>
                  <a:pt x="84523" y="82104"/>
                </a:cubicBezTo>
                <a:lnTo>
                  <a:pt x="84523" y="82104"/>
                </a:lnTo>
                <a:cubicBezTo>
                  <a:pt x="85088" y="83555"/>
                  <a:pt x="85679" y="84926"/>
                  <a:pt x="85841" y="85168"/>
                </a:cubicBezTo>
                <a:cubicBezTo>
                  <a:pt x="85871" y="85228"/>
                  <a:pt x="85930" y="85255"/>
                  <a:pt x="85991" y="85255"/>
                </a:cubicBezTo>
                <a:cubicBezTo>
                  <a:pt x="86093" y="85255"/>
                  <a:pt x="86197" y="85179"/>
                  <a:pt x="86163" y="85061"/>
                </a:cubicBezTo>
                <a:cubicBezTo>
                  <a:pt x="86111" y="84773"/>
                  <a:pt x="86033" y="84486"/>
                  <a:pt x="85955" y="84198"/>
                </a:cubicBezTo>
                <a:lnTo>
                  <a:pt x="85955" y="84198"/>
                </a:lnTo>
                <a:cubicBezTo>
                  <a:pt x="85965" y="84217"/>
                  <a:pt x="85983" y="84236"/>
                  <a:pt x="86002" y="84254"/>
                </a:cubicBezTo>
                <a:cubicBezTo>
                  <a:pt x="86033" y="84293"/>
                  <a:pt x="86073" y="84309"/>
                  <a:pt x="86113" y="84309"/>
                </a:cubicBezTo>
                <a:cubicBezTo>
                  <a:pt x="86213" y="84309"/>
                  <a:pt x="86317" y="84208"/>
                  <a:pt x="86298" y="84093"/>
                </a:cubicBezTo>
                <a:cubicBezTo>
                  <a:pt x="86110" y="83125"/>
                  <a:pt x="85921" y="82184"/>
                  <a:pt x="85679" y="81243"/>
                </a:cubicBezTo>
                <a:lnTo>
                  <a:pt x="85679" y="81243"/>
                </a:lnTo>
                <a:cubicBezTo>
                  <a:pt x="85975" y="81862"/>
                  <a:pt x="86298" y="82453"/>
                  <a:pt x="86647" y="83045"/>
                </a:cubicBezTo>
                <a:cubicBezTo>
                  <a:pt x="86677" y="83104"/>
                  <a:pt x="86729" y="83131"/>
                  <a:pt x="86782" y="83131"/>
                </a:cubicBezTo>
                <a:cubicBezTo>
                  <a:pt x="86871" y="83131"/>
                  <a:pt x="86960" y="83055"/>
                  <a:pt x="86943" y="82937"/>
                </a:cubicBezTo>
                <a:cubicBezTo>
                  <a:pt x="86701" y="81862"/>
                  <a:pt x="86432" y="80786"/>
                  <a:pt x="86110" y="79738"/>
                </a:cubicBezTo>
                <a:lnTo>
                  <a:pt x="86110" y="79738"/>
                </a:lnTo>
                <a:cubicBezTo>
                  <a:pt x="86486" y="80464"/>
                  <a:pt x="86862" y="81190"/>
                  <a:pt x="87239" y="81889"/>
                </a:cubicBezTo>
                <a:cubicBezTo>
                  <a:pt x="87280" y="81961"/>
                  <a:pt x="87350" y="81994"/>
                  <a:pt x="87417" y="81994"/>
                </a:cubicBezTo>
                <a:cubicBezTo>
                  <a:pt x="87523" y="81994"/>
                  <a:pt x="87621" y="81913"/>
                  <a:pt x="87588" y="81781"/>
                </a:cubicBezTo>
                <a:cubicBezTo>
                  <a:pt x="87292" y="80786"/>
                  <a:pt x="86943" y="79765"/>
                  <a:pt x="86620" y="78797"/>
                </a:cubicBezTo>
                <a:lnTo>
                  <a:pt x="86620" y="78797"/>
                </a:lnTo>
                <a:cubicBezTo>
                  <a:pt x="86862" y="79173"/>
                  <a:pt x="87158" y="79550"/>
                  <a:pt x="87481" y="79899"/>
                </a:cubicBezTo>
                <a:cubicBezTo>
                  <a:pt x="87514" y="79933"/>
                  <a:pt x="87559" y="79948"/>
                  <a:pt x="87602" y="79948"/>
                </a:cubicBezTo>
                <a:cubicBezTo>
                  <a:pt x="87697" y="79948"/>
                  <a:pt x="87786" y="79875"/>
                  <a:pt x="87749" y="79765"/>
                </a:cubicBezTo>
                <a:cubicBezTo>
                  <a:pt x="87669" y="79469"/>
                  <a:pt x="87561" y="79173"/>
                  <a:pt x="87481" y="78878"/>
                </a:cubicBezTo>
                <a:lnTo>
                  <a:pt x="87481" y="78878"/>
                </a:lnTo>
                <a:cubicBezTo>
                  <a:pt x="87508" y="78958"/>
                  <a:pt x="87534" y="79012"/>
                  <a:pt x="87561" y="79093"/>
                </a:cubicBezTo>
                <a:cubicBezTo>
                  <a:pt x="87601" y="79162"/>
                  <a:pt x="87662" y="79191"/>
                  <a:pt x="87722" y="79191"/>
                </a:cubicBezTo>
                <a:cubicBezTo>
                  <a:pt x="87826" y="79191"/>
                  <a:pt x="87928" y="79104"/>
                  <a:pt x="87911" y="78985"/>
                </a:cubicBezTo>
                <a:cubicBezTo>
                  <a:pt x="87615" y="77641"/>
                  <a:pt x="87239" y="76324"/>
                  <a:pt x="86782" y="75060"/>
                </a:cubicBezTo>
                <a:lnTo>
                  <a:pt x="86782" y="75060"/>
                </a:lnTo>
                <a:cubicBezTo>
                  <a:pt x="87185" y="75759"/>
                  <a:pt x="87642" y="76431"/>
                  <a:pt x="88153" y="77076"/>
                </a:cubicBezTo>
                <a:cubicBezTo>
                  <a:pt x="88194" y="77118"/>
                  <a:pt x="88249" y="77136"/>
                  <a:pt x="88303" y="77136"/>
                </a:cubicBezTo>
                <a:cubicBezTo>
                  <a:pt x="88423" y="77136"/>
                  <a:pt x="88539" y="77045"/>
                  <a:pt x="88502" y="76915"/>
                </a:cubicBezTo>
                <a:cubicBezTo>
                  <a:pt x="88314" y="76324"/>
                  <a:pt x="88099" y="75759"/>
                  <a:pt x="87884" y="75194"/>
                </a:cubicBezTo>
                <a:lnTo>
                  <a:pt x="87884" y="75194"/>
                </a:lnTo>
                <a:cubicBezTo>
                  <a:pt x="88153" y="75544"/>
                  <a:pt x="88422" y="75893"/>
                  <a:pt x="88690" y="76243"/>
                </a:cubicBezTo>
                <a:cubicBezTo>
                  <a:pt x="88722" y="76290"/>
                  <a:pt x="88763" y="76310"/>
                  <a:pt x="88802" y="76310"/>
                </a:cubicBezTo>
                <a:cubicBezTo>
                  <a:pt x="88899" y="76310"/>
                  <a:pt x="88989" y="76196"/>
                  <a:pt x="88932" y="76082"/>
                </a:cubicBezTo>
                <a:cubicBezTo>
                  <a:pt x="88341" y="74630"/>
                  <a:pt x="87669" y="73205"/>
                  <a:pt x="86970" y="71807"/>
                </a:cubicBezTo>
                <a:lnTo>
                  <a:pt x="86970" y="71807"/>
                </a:lnTo>
                <a:cubicBezTo>
                  <a:pt x="87534" y="72667"/>
                  <a:pt x="88099" y="73528"/>
                  <a:pt x="88664" y="74361"/>
                </a:cubicBezTo>
                <a:cubicBezTo>
                  <a:pt x="88687" y="74400"/>
                  <a:pt x="88725" y="74417"/>
                  <a:pt x="88765" y="74417"/>
                </a:cubicBezTo>
                <a:cubicBezTo>
                  <a:pt x="88863" y="74417"/>
                  <a:pt x="88978" y="74322"/>
                  <a:pt x="88959" y="74227"/>
                </a:cubicBezTo>
                <a:cubicBezTo>
                  <a:pt x="88368" y="72345"/>
                  <a:pt x="87642" y="70543"/>
                  <a:pt x="86809" y="68796"/>
                </a:cubicBezTo>
                <a:lnTo>
                  <a:pt x="86809" y="68796"/>
                </a:lnTo>
                <a:cubicBezTo>
                  <a:pt x="87051" y="69092"/>
                  <a:pt x="87292" y="69387"/>
                  <a:pt x="87588" y="69683"/>
                </a:cubicBezTo>
                <a:cubicBezTo>
                  <a:pt x="87749" y="70167"/>
                  <a:pt x="87911" y="70651"/>
                  <a:pt x="87991" y="71135"/>
                </a:cubicBezTo>
                <a:cubicBezTo>
                  <a:pt x="88015" y="71216"/>
                  <a:pt x="88082" y="71252"/>
                  <a:pt x="88148" y="71252"/>
                </a:cubicBezTo>
                <a:cubicBezTo>
                  <a:pt x="88235" y="71252"/>
                  <a:pt x="88318" y="71188"/>
                  <a:pt x="88287" y="71081"/>
                </a:cubicBezTo>
                <a:cubicBezTo>
                  <a:pt x="88233" y="70759"/>
                  <a:pt x="88153" y="70463"/>
                  <a:pt x="88072" y="70167"/>
                </a:cubicBezTo>
                <a:lnTo>
                  <a:pt x="88072" y="70167"/>
                </a:lnTo>
                <a:cubicBezTo>
                  <a:pt x="88233" y="70302"/>
                  <a:pt x="88368" y="70436"/>
                  <a:pt x="88529" y="70543"/>
                </a:cubicBezTo>
                <a:cubicBezTo>
                  <a:pt x="88564" y="70571"/>
                  <a:pt x="88599" y="70583"/>
                  <a:pt x="88631" y="70583"/>
                </a:cubicBezTo>
                <a:cubicBezTo>
                  <a:pt x="88722" y="70583"/>
                  <a:pt x="88791" y="70489"/>
                  <a:pt x="88771" y="70409"/>
                </a:cubicBezTo>
                <a:cubicBezTo>
                  <a:pt x="88637" y="69414"/>
                  <a:pt x="88314" y="68473"/>
                  <a:pt x="87830" y="67640"/>
                </a:cubicBezTo>
                <a:lnTo>
                  <a:pt x="87830" y="67640"/>
                </a:lnTo>
                <a:cubicBezTo>
                  <a:pt x="88045" y="67801"/>
                  <a:pt x="88260" y="67963"/>
                  <a:pt x="88475" y="68151"/>
                </a:cubicBezTo>
                <a:cubicBezTo>
                  <a:pt x="88500" y="68166"/>
                  <a:pt x="88526" y="68172"/>
                  <a:pt x="88553" y="68172"/>
                </a:cubicBezTo>
                <a:cubicBezTo>
                  <a:pt x="88670" y="68172"/>
                  <a:pt x="88783" y="68041"/>
                  <a:pt x="88717" y="67909"/>
                </a:cubicBezTo>
                <a:cubicBezTo>
                  <a:pt x="88448" y="67452"/>
                  <a:pt x="88180" y="67022"/>
                  <a:pt x="87884" y="66565"/>
                </a:cubicBezTo>
                <a:lnTo>
                  <a:pt x="87884" y="66565"/>
                </a:lnTo>
                <a:cubicBezTo>
                  <a:pt x="88126" y="66645"/>
                  <a:pt x="88368" y="66672"/>
                  <a:pt x="88610" y="66699"/>
                </a:cubicBezTo>
                <a:cubicBezTo>
                  <a:pt x="88744" y="67694"/>
                  <a:pt x="88905" y="68662"/>
                  <a:pt x="89094" y="69656"/>
                </a:cubicBezTo>
                <a:cubicBezTo>
                  <a:pt x="89106" y="69717"/>
                  <a:pt x="89151" y="69745"/>
                  <a:pt x="89199" y="69745"/>
                </a:cubicBezTo>
                <a:cubicBezTo>
                  <a:pt x="89257" y="69745"/>
                  <a:pt x="89321" y="69703"/>
                  <a:pt x="89336" y="69629"/>
                </a:cubicBezTo>
                <a:cubicBezTo>
                  <a:pt x="89336" y="68769"/>
                  <a:pt x="89336" y="67909"/>
                  <a:pt x="89309" y="67049"/>
                </a:cubicBezTo>
                <a:lnTo>
                  <a:pt x="89309" y="67049"/>
                </a:lnTo>
                <a:cubicBezTo>
                  <a:pt x="89443" y="67963"/>
                  <a:pt x="89551" y="68904"/>
                  <a:pt x="89685" y="69845"/>
                </a:cubicBezTo>
                <a:cubicBezTo>
                  <a:pt x="89708" y="69914"/>
                  <a:pt x="89792" y="69984"/>
                  <a:pt x="89867" y="69984"/>
                </a:cubicBezTo>
                <a:cubicBezTo>
                  <a:pt x="89878" y="69984"/>
                  <a:pt x="89889" y="69983"/>
                  <a:pt x="89900" y="69979"/>
                </a:cubicBezTo>
                <a:cubicBezTo>
                  <a:pt x="90062" y="69952"/>
                  <a:pt x="90223" y="69898"/>
                  <a:pt x="90330" y="69764"/>
                </a:cubicBezTo>
                <a:lnTo>
                  <a:pt x="90330" y="69764"/>
                </a:lnTo>
                <a:cubicBezTo>
                  <a:pt x="90303" y="70328"/>
                  <a:pt x="90250" y="70893"/>
                  <a:pt x="90223" y="71458"/>
                </a:cubicBezTo>
                <a:cubicBezTo>
                  <a:pt x="90223" y="71529"/>
                  <a:pt x="90295" y="71577"/>
                  <a:pt x="90358" y="71577"/>
                </a:cubicBezTo>
                <a:cubicBezTo>
                  <a:pt x="90390" y="71577"/>
                  <a:pt x="90420" y="71565"/>
                  <a:pt x="90438" y="71538"/>
                </a:cubicBezTo>
                <a:cubicBezTo>
                  <a:pt x="90868" y="71027"/>
                  <a:pt x="91164" y="70409"/>
                  <a:pt x="91325" y="69764"/>
                </a:cubicBezTo>
                <a:cubicBezTo>
                  <a:pt x="91379" y="71135"/>
                  <a:pt x="91567" y="72479"/>
                  <a:pt x="91863" y="73796"/>
                </a:cubicBezTo>
                <a:cubicBezTo>
                  <a:pt x="91876" y="73864"/>
                  <a:pt x="91937" y="73897"/>
                  <a:pt x="91994" y="73897"/>
                </a:cubicBezTo>
                <a:cubicBezTo>
                  <a:pt x="92051" y="73897"/>
                  <a:pt x="92105" y="73864"/>
                  <a:pt x="92105" y="73796"/>
                </a:cubicBezTo>
                <a:lnTo>
                  <a:pt x="92132" y="73124"/>
                </a:lnTo>
                <a:cubicBezTo>
                  <a:pt x="92212" y="73554"/>
                  <a:pt x="92454" y="73931"/>
                  <a:pt x="92804" y="74146"/>
                </a:cubicBezTo>
                <a:cubicBezTo>
                  <a:pt x="92833" y="74168"/>
                  <a:pt x="92867" y="74178"/>
                  <a:pt x="92901" y="74178"/>
                </a:cubicBezTo>
                <a:cubicBezTo>
                  <a:pt x="92990" y="74178"/>
                  <a:pt x="93080" y="74109"/>
                  <a:pt x="93099" y="74012"/>
                </a:cubicBezTo>
                <a:cubicBezTo>
                  <a:pt x="93099" y="73313"/>
                  <a:pt x="93126" y="72614"/>
                  <a:pt x="93126" y="71941"/>
                </a:cubicBezTo>
                <a:cubicBezTo>
                  <a:pt x="93207" y="72694"/>
                  <a:pt x="93314" y="73420"/>
                  <a:pt x="93422" y="74173"/>
                </a:cubicBezTo>
                <a:cubicBezTo>
                  <a:pt x="93395" y="74442"/>
                  <a:pt x="93368" y="74710"/>
                  <a:pt x="93341" y="74979"/>
                </a:cubicBezTo>
                <a:cubicBezTo>
                  <a:pt x="93341" y="75059"/>
                  <a:pt x="93399" y="75111"/>
                  <a:pt x="93462" y="75111"/>
                </a:cubicBezTo>
                <a:cubicBezTo>
                  <a:pt x="93505" y="75111"/>
                  <a:pt x="93551" y="75087"/>
                  <a:pt x="93583" y="75033"/>
                </a:cubicBezTo>
                <a:cubicBezTo>
                  <a:pt x="93664" y="75571"/>
                  <a:pt x="93745" y="76082"/>
                  <a:pt x="93852" y="76592"/>
                </a:cubicBezTo>
                <a:cubicBezTo>
                  <a:pt x="93852" y="76660"/>
                  <a:pt x="93899" y="76693"/>
                  <a:pt x="93946" y="76693"/>
                </a:cubicBezTo>
                <a:cubicBezTo>
                  <a:pt x="93993" y="76693"/>
                  <a:pt x="94040" y="76660"/>
                  <a:pt x="94040" y="76592"/>
                </a:cubicBezTo>
                <a:lnTo>
                  <a:pt x="94040" y="76297"/>
                </a:lnTo>
                <a:cubicBezTo>
                  <a:pt x="94094" y="77211"/>
                  <a:pt x="94202" y="78098"/>
                  <a:pt x="94336" y="78958"/>
                </a:cubicBezTo>
                <a:cubicBezTo>
                  <a:pt x="94336" y="79025"/>
                  <a:pt x="94391" y="79073"/>
                  <a:pt x="94455" y="79073"/>
                </a:cubicBezTo>
                <a:cubicBezTo>
                  <a:pt x="94469" y="79073"/>
                  <a:pt x="94483" y="79070"/>
                  <a:pt x="94497" y="79066"/>
                </a:cubicBezTo>
                <a:cubicBezTo>
                  <a:pt x="95035" y="78904"/>
                  <a:pt x="95465" y="78474"/>
                  <a:pt x="95626" y="77937"/>
                </a:cubicBezTo>
                <a:cubicBezTo>
                  <a:pt x="95653" y="78044"/>
                  <a:pt x="95680" y="78152"/>
                  <a:pt x="95680" y="78259"/>
                </a:cubicBezTo>
                <a:cubicBezTo>
                  <a:pt x="95706" y="78337"/>
                  <a:pt x="95769" y="78377"/>
                  <a:pt x="95831" y="78377"/>
                </a:cubicBezTo>
                <a:cubicBezTo>
                  <a:pt x="95897" y="78377"/>
                  <a:pt x="95962" y="78330"/>
                  <a:pt x="95976" y="78232"/>
                </a:cubicBezTo>
                <a:lnTo>
                  <a:pt x="96110" y="75544"/>
                </a:lnTo>
                <a:cubicBezTo>
                  <a:pt x="96272" y="77130"/>
                  <a:pt x="96514" y="78716"/>
                  <a:pt x="96863" y="80275"/>
                </a:cubicBezTo>
                <a:cubicBezTo>
                  <a:pt x="96876" y="80326"/>
                  <a:pt x="96925" y="80353"/>
                  <a:pt x="96975" y="80353"/>
                </a:cubicBezTo>
                <a:cubicBezTo>
                  <a:pt x="97032" y="80353"/>
                  <a:pt x="97091" y="80320"/>
                  <a:pt x="97105" y="80249"/>
                </a:cubicBezTo>
                <a:cubicBezTo>
                  <a:pt x="97159" y="79254"/>
                  <a:pt x="97186" y="78286"/>
                  <a:pt x="97186" y="77291"/>
                </a:cubicBezTo>
                <a:cubicBezTo>
                  <a:pt x="97428" y="78878"/>
                  <a:pt x="97750" y="80491"/>
                  <a:pt x="98154" y="82077"/>
                </a:cubicBezTo>
                <a:cubicBezTo>
                  <a:pt x="98180" y="82130"/>
                  <a:pt x="98234" y="82157"/>
                  <a:pt x="98281" y="82157"/>
                </a:cubicBezTo>
                <a:cubicBezTo>
                  <a:pt x="98328" y="82157"/>
                  <a:pt x="98369" y="82130"/>
                  <a:pt x="98369" y="82077"/>
                </a:cubicBezTo>
                <a:cubicBezTo>
                  <a:pt x="98342" y="80491"/>
                  <a:pt x="98288" y="78931"/>
                  <a:pt x="98207" y="77372"/>
                </a:cubicBezTo>
                <a:lnTo>
                  <a:pt x="98207" y="77372"/>
                </a:lnTo>
                <a:cubicBezTo>
                  <a:pt x="98422" y="78474"/>
                  <a:pt x="98638" y="79550"/>
                  <a:pt x="98906" y="80652"/>
                </a:cubicBezTo>
                <a:cubicBezTo>
                  <a:pt x="98918" y="80712"/>
                  <a:pt x="98963" y="80740"/>
                  <a:pt x="99006" y="80740"/>
                </a:cubicBezTo>
                <a:cubicBezTo>
                  <a:pt x="99059" y="80740"/>
                  <a:pt x="99109" y="80699"/>
                  <a:pt x="99095" y="80625"/>
                </a:cubicBezTo>
                <a:cubicBezTo>
                  <a:pt x="98960" y="79227"/>
                  <a:pt x="98853" y="77829"/>
                  <a:pt x="98718" y="76458"/>
                </a:cubicBezTo>
                <a:lnTo>
                  <a:pt x="98718" y="76458"/>
                </a:lnTo>
                <a:cubicBezTo>
                  <a:pt x="99068" y="78770"/>
                  <a:pt x="99713" y="81001"/>
                  <a:pt x="100654" y="83152"/>
                </a:cubicBezTo>
                <a:cubicBezTo>
                  <a:pt x="100677" y="83187"/>
                  <a:pt x="100721" y="83207"/>
                  <a:pt x="100763" y="83207"/>
                </a:cubicBezTo>
                <a:cubicBezTo>
                  <a:pt x="100818" y="83207"/>
                  <a:pt x="100869" y="83174"/>
                  <a:pt x="100869" y="83098"/>
                </a:cubicBezTo>
                <a:cubicBezTo>
                  <a:pt x="100815" y="82104"/>
                  <a:pt x="100761" y="81109"/>
                  <a:pt x="100734" y="80114"/>
                </a:cubicBezTo>
                <a:lnTo>
                  <a:pt x="100734" y="80007"/>
                </a:lnTo>
                <a:cubicBezTo>
                  <a:pt x="100734" y="80007"/>
                  <a:pt x="100761" y="79980"/>
                  <a:pt x="100761" y="79980"/>
                </a:cubicBezTo>
                <a:lnTo>
                  <a:pt x="101514" y="82803"/>
                </a:lnTo>
                <a:cubicBezTo>
                  <a:pt x="101525" y="82836"/>
                  <a:pt x="101551" y="82851"/>
                  <a:pt x="101576" y="82851"/>
                </a:cubicBezTo>
                <a:cubicBezTo>
                  <a:pt x="101612" y="82851"/>
                  <a:pt x="101649" y="82823"/>
                  <a:pt x="101649" y="82776"/>
                </a:cubicBezTo>
                <a:cubicBezTo>
                  <a:pt x="100708" y="77426"/>
                  <a:pt x="99256" y="72183"/>
                  <a:pt x="97347" y="67102"/>
                </a:cubicBezTo>
                <a:lnTo>
                  <a:pt x="97320" y="66860"/>
                </a:lnTo>
                <a:cubicBezTo>
                  <a:pt x="97293" y="66807"/>
                  <a:pt x="97266" y="66780"/>
                  <a:pt x="97213" y="66780"/>
                </a:cubicBezTo>
                <a:cubicBezTo>
                  <a:pt x="97078" y="66376"/>
                  <a:pt x="96917" y="66000"/>
                  <a:pt x="96756" y="65597"/>
                </a:cubicBezTo>
                <a:lnTo>
                  <a:pt x="96756" y="65597"/>
                </a:lnTo>
                <a:cubicBezTo>
                  <a:pt x="97240" y="66403"/>
                  <a:pt x="97697" y="67210"/>
                  <a:pt x="98207" y="68016"/>
                </a:cubicBezTo>
                <a:cubicBezTo>
                  <a:pt x="98772" y="69737"/>
                  <a:pt x="99874" y="71431"/>
                  <a:pt x="100627" y="73124"/>
                </a:cubicBezTo>
                <a:cubicBezTo>
                  <a:pt x="101057" y="74092"/>
                  <a:pt x="101487" y="75060"/>
                  <a:pt x="101890" y="76055"/>
                </a:cubicBezTo>
                <a:cubicBezTo>
                  <a:pt x="102186" y="76779"/>
                  <a:pt x="103124" y="78227"/>
                  <a:pt x="103074" y="78981"/>
                </a:cubicBezTo>
                <a:lnTo>
                  <a:pt x="103074" y="78981"/>
                </a:lnTo>
                <a:cubicBezTo>
                  <a:pt x="103092" y="78652"/>
                  <a:pt x="101997" y="77343"/>
                  <a:pt x="101649" y="76754"/>
                </a:cubicBezTo>
                <a:cubicBezTo>
                  <a:pt x="101165" y="75141"/>
                  <a:pt x="100492" y="73608"/>
                  <a:pt x="99686" y="72157"/>
                </a:cubicBezTo>
                <a:cubicBezTo>
                  <a:pt x="99665" y="72115"/>
                  <a:pt x="99625" y="72098"/>
                  <a:pt x="99585" y="72098"/>
                </a:cubicBezTo>
                <a:cubicBezTo>
                  <a:pt x="99520" y="72098"/>
                  <a:pt x="99454" y="72144"/>
                  <a:pt x="99471" y="72210"/>
                </a:cubicBezTo>
                <a:cubicBezTo>
                  <a:pt x="99982" y="73796"/>
                  <a:pt x="100627" y="75302"/>
                  <a:pt x="101407" y="76754"/>
                </a:cubicBezTo>
                <a:cubicBezTo>
                  <a:pt x="101433" y="76834"/>
                  <a:pt x="101460" y="76888"/>
                  <a:pt x="101487" y="76969"/>
                </a:cubicBezTo>
                <a:cubicBezTo>
                  <a:pt x="101729" y="77802"/>
                  <a:pt x="101917" y="78636"/>
                  <a:pt x="102052" y="79496"/>
                </a:cubicBezTo>
                <a:cubicBezTo>
                  <a:pt x="102119" y="79853"/>
                  <a:pt x="102501" y="81471"/>
                  <a:pt x="102182" y="81471"/>
                </a:cubicBezTo>
                <a:cubicBezTo>
                  <a:pt x="102117" y="81471"/>
                  <a:pt x="102023" y="81403"/>
                  <a:pt x="101890" y="81243"/>
                </a:cubicBezTo>
                <a:cubicBezTo>
                  <a:pt x="101875" y="81228"/>
                  <a:pt x="101859" y="81221"/>
                  <a:pt x="101845" y="81221"/>
                </a:cubicBezTo>
                <a:cubicBezTo>
                  <a:pt x="101812" y="81221"/>
                  <a:pt x="101791" y="81259"/>
                  <a:pt x="101810" y="81297"/>
                </a:cubicBezTo>
                <a:lnTo>
                  <a:pt x="102347" y="82104"/>
                </a:lnTo>
                <a:cubicBezTo>
                  <a:pt x="102376" y="82132"/>
                  <a:pt x="102407" y="82143"/>
                  <a:pt x="102436" y="82143"/>
                </a:cubicBezTo>
                <a:cubicBezTo>
                  <a:pt x="102490" y="82143"/>
                  <a:pt x="102536" y="82102"/>
                  <a:pt x="102536" y="82050"/>
                </a:cubicBezTo>
                <a:cubicBezTo>
                  <a:pt x="102482" y="80491"/>
                  <a:pt x="102240" y="78958"/>
                  <a:pt x="101864" y="77480"/>
                </a:cubicBezTo>
                <a:lnTo>
                  <a:pt x="101864" y="77480"/>
                </a:lnTo>
                <a:cubicBezTo>
                  <a:pt x="102294" y="78205"/>
                  <a:pt x="102805" y="78931"/>
                  <a:pt x="103315" y="79630"/>
                </a:cubicBezTo>
                <a:cubicBezTo>
                  <a:pt x="103338" y="79652"/>
                  <a:pt x="103364" y="79662"/>
                  <a:pt x="103389" y="79662"/>
                </a:cubicBezTo>
                <a:cubicBezTo>
                  <a:pt x="103456" y="79662"/>
                  <a:pt x="103516" y="79593"/>
                  <a:pt x="103477" y="79496"/>
                </a:cubicBezTo>
                <a:cubicBezTo>
                  <a:pt x="102455" y="76754"/>
                  <a:pt x="101299" y="74065"/>
                  <a:pt x="100089" y="71404"/>
                </a:cubicBezTo>
                <a:lnTo>
                  <a:pt x="100089" y="71404"/>
                </a:lnTo>
                <a:cubicBezTo>
                  <a:pt x="100976" y="72963"/>
                  <a:pt x="101890" y="74522"/>
                  <a:pt x="102885" y="76028"/>
                </a:cubicBezTo>
                <a:cubicBezTo>
                  <a:pt x="102912" y="76064"/>
                  <a:pt x="102948" y="76079"/>
                  <a:pt x="102982" y="76079"/>
                </a:cubicBezTo>
                <a:cubicBezTo>
                  <a:pt x="103049" y="76079"/>
                  <a:pt x="103109" y="76019"/>
                  <a:pt x="103073" y="75947"/>
                </a:cubicBezTo>
                <a:cubicBezTo>
                  <a:pt x="102751" y="75275"/>
                  <a:pt x="102401" y="74576"/>
                  <a:pt x="102052" y="73904"/>
                </a:cubicBezTo>
                <a:cubicBezTo>
                  <a:pt x="102132" y="73877"/>
                  <a:pt x="102159" y="73850"/>
                  <a:pt x="102159" y="73770"/>
                </a:cubicBezTo>
                <a:cubicBezTo>
                  <a:pt x="101622" y="71915"/>
                  <a:pt x="100654" y="70221"/>
                  <a:pt x="99659" y="68581"/>
                </a:cubicBezTo>
                <a:lnTo>
                  <a:pt x="99659" y="68581"/>
                </a:lnTo>
                <a:cubicBezTo>
                  <a:pt x="100385" y="69629"/>
                  <a:pt x="101138" y="70651"/>
                  <a:pt x="101890" y="71673"/>
                </a:cubicBezTo>
                <a:cubicBezTo>
                  <a:pt x="101906" y="71695"/>
                  <a:pt x="101927" y="71705"/>
                  <a:pt x="101950" y="71705"/>
                </a:cubicBezTo>
                <a:cubicBezTo>
                  <a:pt x="102005" y="71705"/>
                  <a:pt x="102063" y="71642"/>
                  <a:pt x="102025" y="71565"/>
                </a:cubicBezTo>
                <a:cubicBezTo>
                  <a:pt x="101037" y="69433"/>
                  <a:pt x="99898" y="67377"/>
                  <a:pt x="98633" y="65396"/>
                </a:cubicBezTo>
                <a:lnTo>
                  <a:pt x="98633" y="65396"/>
                </a:lnTo>
                <a:cubicBezTo>
                  <a:pt x="98644" y="65400"/>
                  <a:pt x="98658" y="65402"/>
                  <a:pt x="98673" y="65402"/>
                </a:cubicBezTo>
                <a:cubicBezTo>
                  <a:pt x="98745" y="65402"/>
                  <a:pt x="98839" y="65347"/>
                  <a:pt x="98799" y="65247"/>
                </a:cubicBezTo>
                <a:lnTo>
                  <a:pt x="98422" y="64629"/>
                </a:lnTo>
                <a:lnTo>
                  <a:pt x="98422" y="64629"/>
                </a:lnTo>
                <a:cubicBezTo>
                  <a:pt x="99121" y="65462"/>
                  <a:pt x="99874" y="66269"/>
                  <a:pt x="100627" y="67049"/>
                </a:cubicBezTo>
                <a:cubicBezTo>
                  <a:pt x="100667" y="67088"/>
                  <a:pt x="100713" y="67105"/>
                  <a:pt x="100758" y="67105"/>
                </a:cubicBezTo>
                <a:cubicBezTo>
                  <a:pt x="100895" y="67105"/>
                  <a:pt x="101017" y="66948"/>
                  <a:pt x="100896" y="66807"/>
                </a:cubicBezTo>
                <a:lnTo>
                  <a:pt x="98611" y="63661"/>
                </a:lnTo>
                <a:lnTo>
                  <a:pt x="98611" y="63661"/>
                </a:lnTo>
                <a:cubicBezTo>
                  <a:pt x="98633" y="63675"/>
                  <a:pt x="98657" y="63681"/>
                  <a:pt x="98679" y="63681"/>
                </a:cubicBezTo>
                <a:cubicBezTo>
                  <a:pt x="98792" y="63681"/>
                  <a:pt x="98888" y="63536"/>
                  <a:pt x="98799" y="63446"/>
                </a:cubicBezTo>
                <a:cubicBezTo>
                  <a:pt x="98530" y="63097"/>
                  <a:pt x="98288" y="62801"/>
                  <a:pt x="98019" y="62478"/>
                </a:cubicBezTo>
                <a:cubicBezTo>
                  <a:pt x="98046" y="62425"/>
                  <a:pt x="98046" y="62371"/>
                  <a:pt x="98019" y="62317"/>
                </a:cubicBezTo>
                <a:cubicBezTo>
                  <a:pt x="97562" y="61672"/>
                  <a:pt x="97051" y="61027"/>
                  <a:pt x="96567" y="60381"/>
                </a:cubicBezTo>
                <a:lnTo>
                  <a:pt x="96567" y="60381"/>
                </a:lnTo>
                <a:cubicBezTo>
                  <a:pt x="97293" y="61000"/>
                  <a:pt x="98046" y="61591"/>
                  <a:pt x="98799" y="62156"/>
                </a:cubicBezTo>
                <a:cubicBezTo>
                  <a:pt x="98824" y="62171"/>
                  <a:pt x="98849" y="62177"/>
                  <a:pt x="98873" y="62177"/>
                </a:cubicBezTo>
                <a:cubicBezTo>
                  <a:pt x="98976" y="62177"/>
                  <a:pt x="99052" y="62055"/>
                  <a:pt x="98987" y="61968"/>
                </a:cubicBezTo>
                <a:cubicBezTo>
                  <a:pt x="98476" y="61322"/>
                  <a:pt x="97992" y="60704"/>
                  <a:pt x="97481" y="60086"/>
                </a:cubicBezTo>
                <a:lnTo>
                  <a:pt x="97481" y="60086"/>
                </a:lnTo>
                <a:lnTo>
                  <a:pt x="97643" y="60193"/>
                </a:lnTo>
                <a:cubicBezTo>
                  <a:pt x="97665" y="60207"/>
                  <a:pt x="97689" y="60213"/>
                  <a:pt x="97711" y="60213"/>
                </a:cubicBezTo>
                <a:cubicBezTo>
                  <a:pt x="97823" y="60213"/>
                  <a:pt x="97916" y="60068"/>
                  <a:pt x="97804" y="59978"/>
                </a:cubicBezTo>
                <a:cubicBezTo>
                  <a:pt x="97105" y="59010"/>
                  <a:pt x="96379" y="58069"/>
                  <a:pt x="95626" y="57155"/>
                </a:cubicBezTo>
                <a:lnTo>
                  <a:pt x="95626" y="57155"/>
                </a:lnTo>
                <a:cubicBezTo>
                  <a:pt x="95868" y="57343"/>
                  <a:pt x="96137" y="57559"/>
                  <a:pt x="96406" y="57747"/>
                </a:cubicBezTo>
                <a:cubicBezTo>
                  <a:pt x="96434" y="57769"/>
                  <a:pt x="96462" y="57779"/>
                  <a:pt x="96488" y="57779"/>
                </a:cubicBezTo>
                <a:cubicBezTo>
                  <a:pt x="96587" y="57779"/>
                  <a:pt x="96658" y="57638"/>
                  <a:pt x="96594" y="57532"/>
                </a:cubicBezTo>
                <a:cubicBezTo>
                  <a:pt x="95815" y="56564"/>
                  <a:pt x="95008" y="55623"/>
                  <a:pt x="94202" y="54709"/>
                </a:cubicBezTo>
                <a:cubicBezTo>
                  <a:pt x="94255" y="54682"/>
                  <a:pt x="94282" y="54601"/>
                  <a:pt x="94255" y="54548"/>
                </a:cubicBezTo>
                <a:cubicBezTo>
                  <a:pt x="93368" y="53445"/>
                  <a:pt x="92427" y="52424"/>
                  <a:pt x="91459" y="51429"/>
                </a:cubicBezTo>
                <a:lnTo>
                  <a:pt x="91459" y="51429"/>
                </a:lnTo>
                <a:cubicBezTo>
                  <a:pt x="91474" y="51431"/>
                  <a:pt x="91487" y="51432"/>
                  <a:pt x="91500" y="51432"/>
                </a:cubicBezTo>
                <a:cubicBezTo>
                  <a:pt x="91638" y="51432"/>
                  <a:pt x="91724" y="51310"/>
                  <a:pt x="91675" y="51187"/>
                </a:cubicBezTo>
                <a:cubicBezTo>
                  <a:pt x="91406" y="50515"/>
                  <a:pt x="91110" y="49843"/>
                  <a:pt x="90814" y="49171"/>
                </a:cubicBezTo>
                <a:lnTo>
                  <a:pt x="90814" y="49171"/>
                </a:lnTo>
                <a:cubicBezTo>
                  <a:pt x="91540" y="50112"/>
                  <a:pt x="92293" y="51026"/>
                  <a:pt x="93099" y="51913"/>
                </a:cubicBezTo>
                <a:cubicBezTo>
                  <a:pt x="93127" y="51940"/>
                  <a:pt x="93161" y="51952"/>
                  <a:pt x="93196" y="51952"/>
                </a:cubicBezTo>
                <a:cubicBezTo>
                  <a:pt x="93297" y="51952"/>
                  <a:pt x="93401" y="51852"/>
                  <a:pt x="93341" y="51752"/>
                </a:cubicBezTo>
                <a:lnTo>
                  <a:pt x="90599" y="47477"/>
                </a:lnTo>
                <a:lnTo>
                  <a:pt x="89282" y="45407"/>
                </a:lnTo>
                <a:lnTo>
                  <a:pt x="89282" y="45407"/>
                </a:lnTo>
                <a:cubicBezTo>
                  <a:pt x="89820" y="45998"/>
                  <a:pt x="90330" y="46536"/>
                  <a:pt x="90572" y="46832"/>
                </a:cubicBezTo>
                <a:lnTo>
                  <a:pt x="93798" y="50864"/>
                </a:lnTo>
                <a:cubicBezTo>
                  <a:pt x="93814" y="50888"/>
                  <a:pt x="93837" y="50898"/>
                  <a:pt x="93860" y="50898"/>
                </a:cubicBezTo>
                <a:cubicBezTo>
                  <a:pt x="93915" y="50898"/>
                  <a:pt x="93971" y="50841"/>
                  <a:pt x="93933" y="50784"/>
                </a:cubicBezTo>
                <a:cubicBezTo>
                  <a:pt x="93046" y="49278"/>
                  <a:pt x="92078" y="47853"/>
                  <a:pt x="91056" y="46455"/>
                </a:cubicBezTo>
                <a:lnTo>
                  <a:pt x="91056" y="46455"/>
                </a:lnTo>
                <a:cubicBezTo>
                  <a:pt x="92024" y="47370"/>
                  <a:pt x="93046" y="48230"/>
                  <a:pt x="94121" y="49009"/>
                </a:cubicBezTo>
                <a:cubicBezTo>
                  <a:pt x="94144" y="49027"/>
                  <a:pt x="94168" y="49034"/>
                  <a:pt x="94189" y="49034"/>
                </a:cubicBezTo>
                <a:cubicBezTo>
                  <a:pt x="94266" y="49034"/>
                  <a:pt x="94319" y="48938"/>
                  <a:pt x="94255" y="48875"/>
                </a:cubicBezTo>
                <a:cubicBezTo>
                  <a:pt x="93234" y="47531"/>
                  <a:pt x="92132" y="46267"/>
                  <a:pt x="90949" y="45084"/>
                </a:cubicBezTo>
                <a:lnTo>
                  <a:pt x="90949" y="45084"/>
                </a:lnTo>
                <a:cubicBezTo>
                  <a:pt x="91755" y="45676"/>
                  <a:pt x="92562" y="46267"/>
                  <a:pt x="93368" y="46859"/>
                </a:cubicBezTo>
                <a:cubicBezTo>
                  <a:pt x="94282" y="48821"/>
                  <a:pt x="95223" y="50811"/>
                  <a:pt x="96137" y="52800"/>
                </a:cubicBezTo>
                <a:cubicBezTo>
                  <a:pt x="96167" y="52860"/>
                  <a:pt x="96223" y="52887"/>
                  <a:pt x="96279" y="52887"/>
                </a:cubicBezTo>
                <a:cubicBezTo>
                  <a:pt x="96373" y="52887"/>
                  <a:pt x="96467" y="52811"/>
                  <a:pt x="96433" y="52693"/>
                </a:cubicBezTo>
                <a:cubicBezTo>
                  <a:pt x="96218" y="51832"/>
                  <a:pt x="95949" y="50999"/>
                  <a:pt x="95680" y="50165"/>
                </a:cubicBezTo>
                <a:lnTo>
                  <a:pt x="95680" y="50165"/>
                </a:lnTo>
                <a:cubicBezTo>
                  <a:pt x="96137" y="51187"/>
                  <a:pt x="96648" y="52209"/>
                  <a:pt x="97159" y="53230"/>
                </a:cubicBezTo>
                <a:cubicBezTo>
                  <a:pt x="97185" y="53274"/>
                  <a:pt x="97223" y="53292"/>
                  <a:pt x="97259" y="53292"/>
                </a:cubicBezTo>
                <a:cubicBezTo>
                  <a:pt x="97336" y="53292"/>
                  <a:pt x="97410" y="53213"/>
                  <a:pt x="97374" y="53123"/>
                </a:cubicBezTo>
                <a:cubicBezTo>
                  <a:pt x="97240" y="52800"/>
                  <a:pt x="97132" y="52504"/>
                  <a:pt x="97024" y="52182"/>
                </a:cubicBezTo>
                <a:lnTo>
                  <a:pt x="97024" y="52182"/>
                </a:lnTo>
                <a:cubicBezTo>
                  <a:pt x="97159" y="52477"/>
                  <a:pt x="97293" y="52746"/>
                  <a:pt x="97428" y="53042"/>
                </a:cubicBezTo>
                <a:lnTo>
                  <a:pt x="98180" y="55058"/>
                </a:lnTo>
                <a:cubicBezTo>
                  <a:pt x="98200" y="55107"/>
                  <a:pt x="98237" y="55127"/>
                  <a:pt x="98275" y="55127"/>
                </a:cubicBezTo>
                <a:cubicBezTo>
                  <a:pt x="98342" y="55127"/>
                  <a:pt x="98413" y="55064"/>
                  <a:pt x="98396" y="54978"/>
                </a:cubicBezTo>
                <a:cubicBezTo>
                  <a:pt x="98396" y="54924"/>
                  <a:pt x="98369" y="54843"/>
                  <a:pt x="98369" y="54763"/>
                </a:cubicBezTo>
                <a:lnTo>
                  <a:pt x="98369" y="54763"/>
                </a:lnTo>
                <a:lnTo>
                  <a:pt x="98396" y="54843"/>
                </a:lnTo>
                <a:cubicBezTo>
                  <a:pt x="98430" y="54895"/>
                  <a:pt x="98487" y="54925"/>
                  <a:pt x="98545" y="54925"/>
                </a:cubicBezTo>
                <a:cubicBezTo>
                  <a:pt x="98577" y="54925"/>
                  <a:pt x="98609" y="54916"/>
                  <a:pt x="98638" y="54897"/>
                </a:cubicBezTo>
                <a:cubicBezTo>
                  <a:pt x="98664" y="54951"/>
                  <a:pt x="98718" y="55005"/>
                  <a:pt x="98745" y="55058"/>
                </a:cubicBezTo>
                <a:cubicBezTo>
                  <a:pt x="98785" y="55139"/>
                  <a:pt x="98859" y="55174"/>
                  <a:pt x="98934" y="55174"/>
                </a:cubicBezTo>
                <a:cubicBezTo>
                  <a:pt x="99058" y="55174"/>
                  <a:pt x="99182" y="55075"/>
                  <a:pt x="99148" y="54924"/>
                </a:cubicBezTo>
                <a:cubicBezTo>
                  <a:pt x="98584" y="52155"/>
                  <a:pt x="97616" y="49466"/>
                  <a:pt x="96245" y="46966"/>
                </a:cubicBezTo>
                <a:cubicBezTo>
                  <a:pt x="96245" y="46912"/>
                  <a:pt x="96245" y="46859"/>
                  <a:pt x="96218" y="46805"/>
                </a:cubicBezTo>
                <a:cubicBezTo>
                  <a:pt x="96406" y="46778"/>
                  <a:pt x="96460" y="46536"/>
                  <a:pt x="96325" y="46429"/>
                </a:cubicBezTo>
                <a:lnTo>
                  <a:pt x="96164" y="46321"/>
                </a:lnTo>
                <a:cubicBezTo>
                  <a:pt x="96084" y="45918"/>
                  <a:pt x="96057" y="45515"/>
                  <a:pt x="96003" y="45111"/>
                </a:cubicBezTo>
                <a:lnTo>
                  <a:pt x="96003" y="45111"/>
                </a:lnTo>
                <a:cubicBezTo>
                  <a:pt x="96998" y="47289"/>
                  <a:pt x="97858" y="49520"/>
                  <a:pt x="98584" y="51805"/>
                </a:cubicBezTo>
                <a:cubicBezTo>
                  <a:pt x="99068" y="54413"/>
                  <a:pt x="99659" y="56967"/>
                  <a:pt x="100385" y="59521"/>
                </a:cubicBezTo>
                <a:cubicBezTo>
                  <a:pt x="100419" y="59634"/>
                  <a:pt x="100514" y="59685"/>
                  <a:pt x="100609" y="59685"/>
                </a:cubicBezTo>
                <a:cubicBezTo>
                  <a:pt x="100741" y="59685"/>
                  <a:pt x="100873" y="59586"/>
                  <a:pt x="100842" y="59414"/>
                </a:cubicBezTo>
                <a:cubicBezTo>
                  <a:pt x="100385" y="56456"/>
                  <a:pt x="99686" y="53526"/>
                  <a:pt x="98745" y="50676"/>
                </a:cubicBezTo>
                <a:cubicBezTo>
                  <a:pt x="98745" y="50649"/>
                  <a:pt x="98745" y="50622"/>
                  <a:pt x="98718" y="50596"/>
                </a:cubicBezTo>
                <a:cubicBezTo>
                  <a:pt x="98611" y="49950"/>
                  <a:pt x="98476" y="49332"/>
                  <a:pt x="98369" y="48687"/>
                </a:cubicBezTo>
                <a:cubicBezTo>
                  <a:pt x="98369" y="48606"/>
                  <a:pt x="98342" y="48472"/>
                  <a:pt x="98288" y="48284"/>
                </a:cubicBezTo>
                <a:lnTo>
                  <a:pt x="98288" y="48284"/>
                </a:lnTo>
                <a:cubicBezTo>
                  <a:pt x="98422" y="48714"/>
                  <a:pt x="98557" y="49090"/>
                  <a:pt x="98638" y="49332"/>
                </a:cubicBezTo>
                <a:lnTo>
                  <a:pt x="99767" y="53795"/>
                </a:lnTo>
                <a:cubicBezTo>
                  <a:pt x="99874" y="54359"/>
                  <a:pt x="100009" y="54924"/>
                  <a:pt x="100197" y="55462"/>
                </a:cubicBezTo>
                <a:cubicBezTo>
                  <a:pt x="100251" y="55757"/>
                  <a:pt x="100331" y="56026"/>
                  <a:pt x="100412" y="56322"/>
                </a:cubicBezTo>
                <a:cubicBezTo>
                  <a:pt x="100425" y="56376"/>
                  <a:pt x="100479" y="56403"/>
                  <a:pt x="100533" y="56403"/>
                </a:cubicBezTo>
                <a:cubicBezTo>
                  <a:pt x="100587" y="56403"/>
                  <a:pt x="100640" y="56376"/>
                  <a:pt x="100654" y="56322"/>
                </a:cubicBezTo>
                <a:cubicBezTo>
                  <a:pt x="100815" y="57155"/>
                  <a:pt x="100950" y="57989"/>
                  <a:pt x="101138" y="58822"/>
                </a:cubicBezTo>
                <a:cubicBezTo>
                  <a:pt x="101161" y="58903"/>
                  <a:pt x="101219" y="58939"/>
                  <a:pt x="101277" y="58939"/>
                </a:cubicBezTo>
                <a:cubicBezTo>
                  <a:pt x="101355" y="58939"/>
                  <a:pt x="101433" y="58876"/>
                  <a:pt x="101433" y="58768"/>
                </a:cubicBezTo>
                <a:cubicBezTo>
                  <a:pt x="101138" y="56698"/>
                  <a:pt x="100815" y="54628"/>
                  <a:pt x="100466" y="52531"/>
                </a:cubicBezTo>
                <a:cubicBezTo>
                  <a:pt x="100466" y="52343"/>
                  <a:pt x="100439" y="52155"/>
                  <a:pt x="100412" y="51967"/>
                </a:cubicBezTo>
                <a:cubicBezTo>
                  <a:pt x="100389" y="51625"/>
                  <a:pt x="100366" y="51303"/>
                  <a:pt x="100344" y="50968"/>
                </a:cubicBezTo>
                <a:lnTo>
                  <a:pt x="100344" y="50968"/>
                </a:lnTo>
                <a:cubicBezTo>
                  <a:pt x="100693" y="53863"/>
                  <a:pt x="101199" y="56732"/>
                  <a:pt x="101810" y="59575"/>
                </a:cubicBezTo>
                <a:cubicBezTo>
                  <a:pt x="101843" y="59640"/>
                  <a:pt x="101906" y="59670"/>
                  <a:pt x="101970" y="59670"/>
                </a:cubicBezTo>
                <a:cubicBezTo>
                  <a:pt x="102064" y="59670"/>
                  <a:pt x="102159" y="59606"/>
                  <a:pt x="102159" y="59494"/>
                </a:cubicBezTo>
                <a:cubicBezTo>
                  <a:pt x="102052" y="58311"/>
                  <a:pt x="101944" y="57102"/>
                  <a:pt x="101810" y="55919"/>
                </a:cubicBezTo>
                <a:lnTo>
                  <a:pt x="101810" y="55919"/>
                </a:lnTo>
                <a:lnTo>
                  <a:pt x="102240" y="58822"/>
                </a:lnTo>
                <a:cubicBezTo>
                  <a:pt x="102263" y="58937"/>
                  <a:pt x="102349" y="58988"/>
                  <a:pt x="102437" y="58988"/>
                </a:cubicBezTo>
                <a:cubicBezTo>
                  <a:pt x="102555" y="58988"/>
                  <a:pt x="102674" y="58896"/>
                  <a:pt x="102643" y="58741"/>
                </a:cubicBezTo>
                <a:lnTo>
                  <a:pt x="102321" y="55892"/>
                </a:lnTo>
                <a:lnTo>
                  <a:pt x="102321" y="55892"/>
                </a:lnTo>
                <a:cubicBezTo>
                  <a:pt x="102589" y="56913"/>
                  <a:pt x="102858" y="57935"/>
                  <a:pt x="103181" y="58957"/>
                </a:cubicBezTo>
                <a:cubicBezTo>
                  <a:pt x="103215" y="59092"/>
                  <a:pt x="103319" y="59151"/>
                  <a:pt x="103423" y="59151"/>
                </a:cubicBezTo>
                <a:cubicBezTo>
                  <a:pt x="103568" y="59151"/>
                  <a:pt x="103712" y="59036"/>
                  <a:pt x="103665" y="58849"/>
                </a:cubicBezTo>
                <a:cubicBezTo>
                  <a:pt x="103611" y="58392"/>
                  <a:pt x="103530" y="57935"/>
                  <a:pt x="103477" y="57478"/>
                </a:cubicBezTo>
                <a:lnTo>
                  <a:pt x="103477" y="57478"/>
                </a:lnTo>
                <a:cubicBezTo>
                  <a:pt x="103745" y="58123"/>
                  <a:pt x="104068" y="58741"/>
                  <a:pt x="104418" y="59387"/>
                </a:cubicBezTo>
                <a:cubicBezTo>
                  <a:pt x="104468" y="59477"/>
                  <a:pt x="104566" y="59518"/>
                  <a:pt x="104665" y="59518"/>
                </a:cubicBezTo>
                <a:cubicBezTo>
                  <a:pt x="104831" y="59518"/>
                  <a:pt x="104996" y="59401"/>
                  <a:pt x="104928" y="59198"/>
                </a:cubicBezTo>
                <a:lnTo>
                  <a:pt x="103799" y="56026"/>
                </a:lnTo>
                <a:lnTo>
                  <a:pt x="103799" y="56026"/>
                </a:lnTo>
                <a:cubicBezTo>
                  <a:pt x="104202" y="56994"/>
                  <a:pt x="104579" y="57962"/>
                  <a:pt x="104955" y="58930"/>
                </a:cubicBezTo>
                <a:cubicBezTo>
                  <a:pt x="105170" y="60408"/>
                  <a:pt x="105493" y="61860"/>
                  <a:pt x="105977" y="63285"/>
                </a:cubicBezTo>
                <a:cubicBezTo>
                  <a:pt x="105977" y="63312"/>
                  <a:pt x="105977" y="63312"/>
                  <a:pt x="105977" y="63339"/>
                </a:cubicBezTo>
                <a:cubicBezTo>
                  <a:pt x="105995" y="63404"/>
                  <a:pt x="106040" y="63430"/>
                  <a:pt x="106090" y="63430"/>
                </a:cubicBezTo>
                <a:cubicBezTo>
                  <a:pt x="106185" y="63430"/>
                  <a:pt x="106299" y="63336"/>
                  <a:pt x="106299" y="63231"/>
                </a:cubicBezTo>
                <a:cubicBezTo>
                  <a:pt x="106192" y="61349"/>
                  <a:pt x="106057" y="59440"/>
                  <a:pt x="105923" y="57559"/>
                </a:cubicBezTo>
                <a:lnTo>
                  <a:pt x="105923" y="57559"/>
                </a:lnTo>
                <a:cubicBezTo>
                  <a:pt x="106353" y="60059"/>
                  <a:pt x="106891" y="62505"/>
                  <a:pt x="107536" y="64952"/>
                </a:cubicBezTo>
                <a:cubicBezTo>
                  <a:pt x="107560" y="65059"/>
                  <a:pt x="107643" y="65108"/>
                  <a:pt x="107724" y="65108"/>
                </a:cubicBezTo>
                <a:cubicBezTo>
                  <a:pt x="107826" y="65108"/>
                  <a:pt x="107927" y="65032"/>
                  <a:pt x="107912" y="64898"/>
                </a:cubicBezTo>
                <a:lnTo>
                  <a:pt x="107912" y="64844"/>
                </a:lnTo>
                <a:cubicBezTo>
                  <a:pt x="107964" y="64881"/>
                  <a:pt x="108021" y="64897"/>
                  <a:pt x="108077" y="64897"/>
                </a:cubicBezTo>
                <a:cubicBezTo>
                  <a:pt x="108225" y="64897"/>
                  <a:pt x="108362" y="64778"/>
                  <a:pt x="108343" y="64602"/>
                </a:cubicBezTo>
                <a:cubicBezTo>
                  <a:pt x="108343" y="64468"/>
                  <a:pt x="108316" y="64333"/>
                  <a:pt x="108289" y="64226"/>
                </a:cubicBezTo>
                <a:lnTo>
                  <a:pt x="108289" y="64226"/>
                </a:lnTo>
                <a:cubicBezTo>
                  <a:pt x="108477" y="64710"/>
                  <a:pt x="108638" y="65194"/>
                  <a:pt x="108827" y="65677"/>
                </a:cubicBezTo>
                <a:cubicBezTo>
                  <a:pt x="108870" y="65765"/>
                  <a:pt x="108961" y="65813"/>
                  <a:pt x="109052" y="65813"/>
                </a:cubicBezTo>
                <a:cubicBezTo>
                  <a:pt x="109130" y="65813"/>
                  <a:pt x="109207" y="65778"/>
                  <a:pt x="109257" y="65704"/>
                </a:cubicBezTo>
                <a:cubicBezTo>
                  <a:pt x="109284" y="65893"/>
                  <a:pt x="109337" y="66081"/>
                  <a:pt x="109391" y="66269"/>
                </a:cubicBezTo>
                <a:cubicBezTo>
                  <a:pt x="109660" y="67828"/>
                  <a:pt x="109902" y="69361"/>
                  <a:pt x="110171" y="70920"/>
                </a:cubicBezTo>
                <a:cubicBezTo>
                  <a:pt x="110183" y="70983"/>
                  <a:pt x="110232" y="71011"/>
                  <a:pt x="110280" y="71011"/>
                </a:cubicBezTo>
                <a:cubicBezTo>
                  <a:pt x="110333" y="71011"/>
                  <a:pt x="110386" y="70977"/>
                  <a:pt x="110386" y="70920"/>
                </a:cubicBezTo>
                <a:cubicBezTo>
                  <a:pt x="110413" y="69146"/>
                  <a:pt x="110413" y="67344"/>
                  <a:pt x="110440" y="65516"/>
                </a:cubicBezTo>
                <a:cubicBezTo>
                  <a:pt x="110440" y="65489"/>
                  <a:pt x="110440" y="65462"/>
                  <a:pt x="110440" y="65436"/>
                </a:cubicBezTo>
                <a:cubicBezTo>
                  <a:pt x="110601" y="68205"/>
                  <a:pt x="110923" y="70974"/>
                  <a:pt x="111434" y="73716"/>
                </a:cubicBezTo>
                <a:cubicBezTo>
                  <a:pt x="111447" y="73793"/>
                  <a:pt x="111509" y="73827"/>
                  <a:pt x="111567" y="73827"/>
                </a:cubicBezTo>
                <a:cubicBezTo>
                  <a:pt x="111631" y="73827"/>
                  <a:pt x="111690" y="73786"/>
                  <a:pt x="111676" y="73716"/>
                </a:cubicBezTo>
                <a:cubicBezTo>
                  <a:pt x="111676" y="72614"/>
                  <a:pt x="111622" y="71538"/>
                  <a:pt x="111542" y="70436"/>
                </a:cubicBezTo>
                <a:lnTo>
                  <a:pt x="111542" y="70436"/>
                </a:lnTo>
                <a:lnTo>
                  <a:pt x="112214" y="73877"/>
                </a:lnTo>
                <a:cubicBezTo>
                  <a:pt x="112225" y="73958"/>
                  <a:pt x="112277" y="73994"/>
                  <a:pt x="112332" y="73994"/>
                </a:cubicBezTo>
                <a:cubicBezTo>
                  <a:pt x="112404" y="73994"/>
                  <a:pt x="112483" y="73931"/>
                  <a:pt x="112483" y="73823"/>
                </a:cubicBezTo>
                <a:cubicBezTo>
                  <a:pt x="112429" y="73554"/>
                  <a:pt x="112295" y="72345"/>
                  <a:pt x="112106" y="71001"/>
                </a:cubicBezTo>
                <a:cubicBezTo>
                  <a:pt x="112106" y="71001"/>
                  <a:pt x="112106" y="70974"/>
                  <a:pt x="112106" y="70974"/>
                </a:cubicBezTo>
                <a:cubicBezTo>
                  <a:pt x="112133" y="70866"/>
                  <a:pt x="112133" y="70759"/>
                  <a:pt x="112160" y="70651"/>
                </a:cubicBezTo>
                <a:cubicBezTo>
                  <a:pt x="112456" y="72049"/>
                  <a:pt x="112752" y="73339"/>
                  <a:pt x="112805" y="73608"/>
                </a:cubicBezTo>
                <a:cubicBezTo>
                  <a:pt x="112817" y="73689"/>
                  <a:pt x="112878" y="73725"/>
                  <a:pt x="112940" y="73725"/>
                </a:cubicBezTo>
                <a:cubicBezTo>
                  <a:pt x="113022" y="73725"/>
                  <a:pt x="113105" y="73662"/>
                  <a:pt x="113074" y="73554"/>
                </a:cubicBezTo>
                <a:cubicBezTo>
                  <a:pt x="112967" y="72694"/>
                  <a:pt x="112832" y="71834"/>
                  <a:pt x="112698" y="70947"/>
                </a:cubicBezTo>
                <a:cubicBezTo>
                  <a:pt x="112698" y="70889"/>
                  <a:pt x="112628" y="70844"/>
                  <a:pt x="112559" y="70844"/>
                </a:cubicBezTo>
                <a:cubicBezTo>
                  <a:pt x="112532" y="70844"/>
                  <a:pt x="112505" y="70851"/>
                  <a:pt x="112483" y="70866"/>
                </a:cubicBezTo>
                <a:lnTo>
                  <a:pt x="112483" y="70839"/>
                </a:lnTo>
                <a:lnTo>
                  <a:pt x="112241" y="69683"/>
                </a:lnTo>
                <a:cubicBezTo>
                  <a:pt x="112268" y="69361"/>
                  <a:pt x="112268" y="69011"/>
                  <a:pt x="112241" y="68688"/>
                </a:cubicBezTo>
                <a:lnTo>
                  <a:pt x="112241" y="68688"/>
                </a:lnTo>
                <a:lnTo>
                  <a:pt x="113666" y="74119"/>
                </a:lnTo>
                <a:cubicBezTo>
                  <a:pt x="113677" y="74173"/>
                  <a:pt x="113718" y="74197"/>
                  <a:pt x="113762" y="74197"/>
                </a:cubicBezTo>
                <a:cubicBezTo>
                  <a:pt x="113827" y="74197"/>
                  <a:pt x="113897" y="74145"/>
                  <a:pt x="113881" y="74065"/>
                </a:cubicBezTo>
                <a:cubicBezTo>
                  <a:pt x="113289" y="71834"/>
                  <a:pt x="112725" y="69629"/>
                  <a:pt x="112133" y="67398"/>
                </a:cubicBezTo>
                <a:cubicBezTo>
                  <a:pt x="112080" y="67022"/>
                  <a:pt x="112026" y="66672"/>
                  <a:pt x="111972" y="66296"/>
                </a:cubicBezTo>
                <a:lnTo>
                  <a:pt x="111972" y="66296"/>
                </a:lnTo>
                <a:cubicBezTo>
                  <a:pt x="112026" y="66430"/>
                  <a:pt x="112080" y="66565"/>
                  <a:pt x="112133" y="66699"/>
                </a:cubicBezTo>
                <a:cubicBezTo>
                  <a:pt x="112698" y="68178"/>
                  <a:pt x="113262" y="69656"/>
                  <a:pt x="113854" y="71135"/>
                </a:cubicBezTo>
                <a:cubicBezTo>
                  <a:pt x="113864" y="71174"/>
                  <a:pt x="113899" y="71192"/>
                  <a:pt x="113938" y="71192"/>
                </a:cubicBezTo>
                <a:cubicBezTo>
                  <a:pt x="114006" y="71192"/>
                  <a:pt x="114086" y="71139"/>
                  <a:pt x="114069" y="71054"/>
                </a:cubicBezTo>
                <a:cubicBezTo>
                  <a:pt x="113558" y="68877"/>
                  <a:pt x="112859" y="66726"/>
                  <a:pt x="111999" y="64656"/>
                </a:cubicBezTo>
                <a:cubicBezTo>
                  <a:pt x="111649" y="63661"/>
                  <a:pt x="111192" y="62693"/>
                  <a:pt x="110708" y="61752"/>
                </a:cubicBezTo>
                <a:cubicBezTo>
                  <a:pt x="110574" y="61457"/>
                  <a:pt x="110440" y="61188"/>
                  <a:pt x="110332" y="60892"/>
                </a:cubicBezTo>
                <a:lnTo>
                  <a:pt x="110332" y="60892"/>
                </a:lnTo>
                <a:cubicBezTo>
                  <a:pt x="110520" y="61188"/>
                  <a:pt x="110735" y="61457"/>
                  <a:pt x="110923" y="61752"/>
                </a:cubicBezTo>
                <a:cubicBezTo>
                  <a:pt x="111622" y="62774"/>
                  <a:pt x="112375" y="63769"/>
                  <a:pt x="113155" y="64710"/>
                </a:cubicBezTo>
                <a:cubicBezTo>
                  <a:pt x="113197" y="64758"/>
                  <a:pt x="113244" y="64778"/>
                  <a:pt x="113288" y="64778"/>
                </a:cubicBezTo>
                <a:cubicBezTo>
                  <a:pt x="113416" y="64778"/>
                  <a:pt x="113523" y="64614"/>
                  <a:pt x="113424" y="64495"/>
                </a:cubicBezTo>
                <a:cubicBezTo>
                  <a:pt x="112886" y="63822"/>
                  <a:pt x="112348" y="63124"/>
                  <a:pt x="111838" y="62425"/>
                </a:cubicBezTo>
                <a:cubicBezTo>
                  <a:pt x="110923" y="61161"/>
                  <a:pt x="110090" y="59817"/>
                  <a:pt x="109337" y="58446"/>
                </a:cubicBezTo>
                <a:lnTo>
                  <a:pt x="109337" y="58446"/>
                </a:lnTo>
                <a:cubicBezTo>
                  <a:pt x="110574" y="60113"/>
                  <a:pt x="111864" y="61726"/>
                  <a:pt x="113182" y="63312"/>
                </a:cubicBezTo>
                <a:cubicBezTo>
                  <a:pt x="113205" y="63351"/>
                  <a:pt x="113243" y="63367"/>
                  <a:pt x="113281" y="63367"/>
                </a:cubicBezTo>
                <a:cubicBezTo>
                  <a:pt x="113374" y="63367"/>
                  <a:pt x="113473" y="63272"/>
                  <a:pt x="113397" y="63177"/>
                </a:cubicBezTo>
                <a:cubicBezTo>
                  <a:pt x="113020" y="62559"/>
                  <a:pt x="112644" y="61968"/>
                  <a:pt x="112268" y="61376"/>
                </a:cubicBezTo>
                <a:lnTo>
                  <a:pt x="112268" y="61376"/>
                </a:lnTo>
                <a:cubicBezTo>
                  <a:pt x="112590" y="61752"/>
                  <a:pt x="112940" y="62102"/>
                  <a:pt x="113289" y="62478"/>
                </a:cubicBezTo>
                <a:cubicBezTo>
                  <a:pt x="113322" y="62511"/>
                  <a:pt x="113358" y="62525"/>
                  <a:pt x="113392" y="62525"/>
                </a:cubicBezTo>
                <a:cubicBezTo>
                  <a:pt x="113498" y="62525"/>
                  <a:pt x="113586" y="62392"/>
                  <a:pt x="113504" y="62290"/>
                </a:cubicBezTo>
                <a:cubicBezTo>
                  <a:pt x="112752" y="61188"/>
                  <a:pt x="112026" y="60086"/>
                  <a:pt x="111300" y="58983"/>
                </a:cubicBezTo>
                <a:lnTo>
                  <a:pt x="111300" y="58983"/>
                </a:lnTo>
                <a:cubicBezTo>
                  <a:pt x="111864" y="59655"/>
                  <a:pt x="112483" y="60274"/>
                  <a:pt x="113155" y="60865"/>
                </a:cubicBezTo>
                <a:cubicBezTo>
                  <a:pt x="113214" y="60925"/>
                  <a:pt x="113294" y="60951"/>
                  <a:pt x="113375" y="60951"/>
                </a:cubicBezTo>
                <a:cubicBezTo>
                  <a:pt x="113586" y="60951"/>
                  <a:pt x="113802" y="60769"/>
                  <a:pt x="113666" y="60516"/>
                </a:cubicBezTo>
                <a:cubicBezTo>
                  <a:pt x="113289" y="59924"/>
                  <a:pt x="112940" y="59333"/>
                  <a:pt x="112563" y="58741"/>
                </a:cubicBezTo>
                <a:cubicBezTo>
                  <a:pt x="112752" y="58553"/>
                  <a:pt x="112778" y="58284"/>
                  <a:pt x="112590" y="58069"/>
                </a:cubicBezTo>
                <a:cubicBezTo>
                  <a:pt x="112375" y="57827"/>
                  <a:pt x="112187" y="57559"/>
                  <a:pt x="111972" y="57290"/>
                </a:cubicBezTo>
                <a:cubicBezTo>
                  <a:pt x="112268" y="57182"/>
                  <a:pt x="112348" y="56806"/>
                  <a:pt x="112187" y="56564"/>
                </a:cubicBezTo>
                <a:cubicBezTo>
                  <a:pt x="111838" y="56134"/>
                  <a:pt x="111488" y="55704"/>
                  <a:pt x="111139" y="55273"/>
                </a:cubicBezTo>
                <a:lnTo>
                  <a:pt x="111139" y="55273"/>
                </a:lnTo>
                <a:cubicBezTo>
                  <a:pt x="111488" y="55569"/>
                  <a:pt x="111891" y="55838"/>
                  <a:pt x="112268" y="56107"/>
                </a:cubicBezTo>
                <a:cubicBezTo>
                  <a:pt x="112301" y="56130"/>
                  <a:pt x="112336" y="56141"/>
                  <a:pt x="112371" y="56141"/>
                </a:cubicBezTo>
                <a:cubicBezTo>
                  <a:pt x="112536" y="56141"/>
                  <a:pt x="112692" y="55912"/>
                  <a:pt x="112537" y="55757"/>
                </a:cubicBezTo>
                <a:cubicBezTo>
                  <a:pt x="111622" y="54897"/>
                  <a:pt x="110682" y="54064"/>
                  <a:pt x="109714" y="53230"/>
                </a:cubicBezTo>
                <a:lnTo>
                  <a:pt x="109714" y="53230"/>
                </a:lnTo>
                <a:lnTo>
                  <a:pt x="110655" y="53822"/>
                </a:lnTo>
                <a:cubicBezTo>
                  <a:pt x="110673" y="53834"/>
                  <a:pt x="110694" y="53839"/>
                  <a:pt x="110715" y="53839"/>
                </a:cubicBezTo>
                <a:cubicBezTo>
                  <a:pt x="110788" y="53839"/>
                  <a:pt x="110864" y="53777"/>
                  <a:pt x="110843" y="53714"/>
                </a:cubicBezTo>
                <a:lnTo>
                  <a:pt x="110843" y="53714"/>
                </a:lnTo>
                <a:cubicBezTo>
                  <a:pt x="110950" y="53768"/>
                  <a:pt x="111031" y="53822"/>
                  <a:pt x="111139" y="53875"/>
                </a:cubicBezTo>
                <a:cubicBezTo>
                  <a:pt x="111158" y="53885"/>
                  <a:pt x="111178" y="53890"/>
                  <a:pt x="111197" y="53890"/>
                </a:cubicBezTo>
                <a:cubicBezTo>
                  <a:pt x="111280" y="53890"/>
                  <a:pt x="111344" y="53802"/>
                  <a:pt x="111300" y="53714"/>
                </a:cubicBezTo>
                <a:cubicBezTo>
                  <a:pt x="110009" y="51214"/>
                  <a:pt x="107536" y="49977"/>
                  <a:pt x="105036" y="48929"/>
                </a:cubicBezTo>
                <a:cubicBezTo>
                  <a:pt x="104848" y="48821"/>
                  <a:pt x="104633" y="48741"/>
                  <a:pt x="104444" y="48660"/>
                </a:cubicBezTo>
                <a:cubicBezTo>
                  <a:pt x="104256" y="48579"/>
                  <a:pt x="104122" y="48391"/>
                  <a:pt x="103987" y="48284"/>
                </a:cubicBezTo>
                <a:cubicBezTo>
                  <a:pt x="103938" y="48246"/>
                  <a:pt x="103876" y="48226"/>
                  <a:pt x="103816" y="48226"/>
                </a:cubicBezTo>
                <a:cubicBezTo>
                  <a:pt x="103748" y="48226"/>
                  <a:pt x="103681" y="48253"/>
                  <a:pt x="103638" y="48310"/>
                </a:cubicBezTo>
                <a:lnTo>
                  <a:pt x="103315" y="48176"/>
                </a:lnTo>
                <a:cubicBezTo>
                  <a:pt x="102482" y="47558"/>
                  <a:pt x="101649" y="46966"/>
                  <a:pt x="100788" y="46402"/>
                </a:cubicBezTo>
                <a:lnTo>
                  <a:pt x="100788" y="46402"/>
                </a:lnTo>
                <a:cubicBezTo>
                  <a:pt x="101380" y="46644"/>
                  <a:pt x="101971" y="46859"/>
                  <a:pt x="102536" y="47074"/>
                </a:cubicBezTo>
                <a:lnTo>
                  <a:pt x="103288" y="47370"/>
                </a:lnTo>
                <a:cubicBezTo>
                  <a:pt x="104337" y="47773"/>
                  <a:pt x="105359" y="48122"/>
                  <a:pt x="106434" y="48445"/>
                </a:cubicBezTo>
                <a:cubicBezTo>
                  <a:pt x="106810" y="48606"/>
                  <a:pt x="107187" y="48687"/>
                  <a:pt x="107590" y="48741"/>
                </a:cubicBezTo>
                <a:cubicBezTo>
                  <a:pt x="107778" y="48794"/>
                  <a:pt x="107993" y="48848"/>
                  <a:pt x="108208" y="48902"/>
                </a:cubicBezTo>
                <a:cubicBezTo>
                  <a:pt x="108228" y="48907"/>
                  <a:pt x="108246" y="48909"/>
                  <a:pt x="108262" y="48909"/>
                </a:cubicBezTo>
                <a:cubicBezTo>
                  <a:pt x="108431" y="48909"/>
                  <a:pt x="108460" y="48682"/>
                  <a:pt x="108289" y="48633"/>
                </a:cubicBezTo>
                <a:cubicBezTo>
                  <a:pt x="106246" y="48095"/>
                  <a:pt x="104256" y="47423"/>
                  <a:pt x="102294" y="46671"/>
                </a:cubicBezTo>
                <a:cubicBezTo>
                  <a:pt x="101487" y="46321"/>
                  <a:pt x="100708" y="45918"/>
                  <a:pt x="99928" y="45488"/>
                </a:cubicBezTo>
                <a:cubicBezTo>
                  <a:pt x="99820" y="45434"/>
                  <a:pt x="99713" y="45353"/>
                  <a:pt x="99605" y="45299"/>
                </a:cubicBezTo>
                <a:lnTo>
                  <a:pt x="99605" y="45299"/>
                </a:lnTo>
                <a:cubicBezTo>
                  <a:pt x="100412" y="45622"/>
                  <a:pt x="101326" y="45918"/>
                  <a:pt x="102132" y="46187"/>
                </a:cubicBezTo>
                <a:cubicBezTo>
                  <a:pt x="104202" y="46966"/>
                  <a:pt x="106380" y="47531"/>
                  <a:pt x="108585" y="47880"/>
                </a:cubicBezTo>
                <a:cubicBezTo>
                  <a:pt x="108746" y="47880"/>
                  <a:pt x="108773" y="47665"/>
                  <a:pt x="108638" y="47638"/>
                </a:cubicBezTo>
                <a:lnTo>
                  <a:pt x="99767" y="44977"/>
                </a:lnTo>
                <a:lnTo>
                  <a:pt x="99498" y="44869"/>
                </a:lnTo>
                <a:lnTo>
                  <a:pt x="100466" y="45084"/>
                </a:lnTo>
                <a:lnTo>
                  <a:pt x="103584" y="45783"/>
                </a:lnTo>
                <a:cubicBezTo>
                  <a:pt x="104229" y="46052"/>
                  <a:pt x="104928" y="46214"/>
                  <a:pt x="105654" y="46267"/>
                </a:cubicBezTo>
                <a:lnTo>
                  <a:pt x="106676" y="46509"/>
                </a:lnTo>
                <a:cubicBezTo>
                  <a:pt x="106684" y="46511"/>
                  <a:pt x="106693" y="46511"/>
                  <a:pt x="106701" y="46511"/>
                </a:cubicBezTo>
                <a:cubicBezTo>
                  <a:pt x="106845" y="46511"/>
                  <a:pt x="106909" y="46293"/>
                  <a:pt x="106756" y="46267"/>
                </a:cubicBezTo>
                <a:lnTo>
                  <a:pt x="100950" y="44923"/>
                </a:lnTo>
                <a:cubicBezTo>
                  <a:pt x="100600" y="44842"/>
                  <a:pt x="97939" y="44090"/>
                  <a:pt x="96352" y="43713"/>
                </a:cubicBezTo>
                <a:lnTo>
                  <a:pt x="96621" y="43713"/>
                </a:lnTo>
                <a:cubicBezTo>
                  <a:pt x="97858" y="43901"/>
                  <a:pt x="99498" y="44197"/>
                  <a:pt x="99901" y="44251"/>
                </a:cubicBezTo>
                <a:cubicBezTo>
                  <a:pt x="102132" y="44654"/>
                  <a:pt x="104310" y="45165"/>
                  <a:pt x="106461" y="45810"/>
                </a:cubicBezTo>
                <a:cubicBezTo>
                  <a:pt x="106470" y="45812"/>
                  <a:pt x="106478" y="45813"/>
                  <a:pt x="106487" y="45813"/>
                </a:cubicBezTo>
                <a:cubicBezTo>
                  <a:pt x="106608" y="45813"/>
                  <a:pt x="106694" y="45645"/>
                  <a:pt x="106568" y="45595"/>
                </a:cubicBezTo>
                <a:cubicBezTo>
                  <a:pt x="104444" y="44493"/>
                  <a:pt x="102159" y="44009"/>
                  <a:pt x="99847" y="43633"/>
                </a:cubicBezTo>
                <a:cubicBezTo>
                  <a:pt x="100035" y="43579"/>
                  <a:pt x="100224" y="43552"/>
                  <a:pt x="100439" y="43498"/>
                </a:cubicBezTo>
                <a:cubicBezTo>
                  <a:pt x="100566" y="43473"/>
                  <a:pt x="100549" y="43254"/>
                  <a:pt x="100409" y="43254"/>
                </a:cubicBezTo>
                <a:cubicBezTo>
                  <a:pt x="100402" y="43254"/>
                  <a:pt x="100393" y="43255"/>
                  <a:pt x="100385" y="43256"/>
                </a:cubicBezTo>
                <a:cubicBezTo>
                  <a:pt x="99874" y="43310"/>
                  <a:pt x="99363" y="43364"/>
                  <a:pt x="98879" y="43391"/>
                </a:cubicBezTo>
                <a:cubicBezTo>
                  <a:pt x="98449" y="43283"/>
                  <a:pt x="98019" y="43203"/>
                  <a:pt x="97562" y="43176"/>
                </a:cubicBezTo>
                <a:lnTo>
                  <a:pt x="93046" y="42315"/>
                </a:lnTo>
                <a:cubicBezTo>
                  <a:pt x="92239" y="42073"/>
                  <a:pt x="91459" y="41831"/>
                  <a:pt x="90653" y="41643"/>
                </a:cubicBezTo>
                <a:lnTo>
                  <a:pt x="90653" y="41616"/>
                </a:lnTo>
                <a:cubicBezTo>
                  <a:pt x="90035" y="40649"/>
                  <a:pt x="89389" y="39708"/>
                  <a:pt x="88717" y="38794"/>
                </a:cubicBezTo>
                <a:lnTo>
                  <a:pt x="88717" y="38794"/>
                </a:lnTo>
                <a:cubicBezTo>
                  <a:pt x="89470" y="39277"/>
                  <a:pt x="90303" y="39681"/>
                  <a:pt x="91137" y="40003"/>
                </a:cubicBezTo>
                <a:cubicBezTo>
                  <a:pt x="91154" y="40009"/>
                  <a:pt x="91171" y="40012"/>
                  <a:pt x="91187" y="40012"/>
                </a:cubicBezTo>
                <a:cubicBezTo>
                  <a:pt x="91319" y="40012"/>
                  <a:pt x="91391" y="39830"/>
                  <a:pt x="91271" y="39734"/>
                </a:cubicBezTo>
                <a:cubicBezTo>
                  <a:pt x="89954" y="38955"/>
                  <a:pt x="88664" y="38095"/>
                  <a:pt x="87400" y="37181"/>
                </a:cubicBezTo>
                <a:lnTo>
                  <a:pt x="87346" y="37127"/>
                </a:lnTo>
                <a:lnTo>
                  <a:pt x="87346" y="37127"/>
                </a:lnTo>
                <a:cubicBezTo>
                  <a:pt x="89067" y="38175"/>
                  <a:pt x="90868" y="39089"/>
                  <a:pt x="92750" y="39815"/>
                </a:cubicBezTo>
                <a:cubicBezTo>
                  <a:pt x="92767" y="39820"/>
                  <a:pt x="92783" y="39822"/>
                  <a:pt x="92798" y="39822"/>
                </a:cubicBezTo>
                <a:cubicBezTo>
                  <a:pt x="92951" y="39822"/>
                  <a:pt x="93004" y="39595"/>
                  <a:pt x="92857" y="39546"/>
                </a:cubicBezTo>
                <a:cubicBezTo>
                  <a:pt x="91191" y="38820"/>
                  <a:pt x="89604" y="38014"/>
                  <a:pt x="88072" y="37073"/>
                </a:cubicBezTo>
                <a:cubicBezTo>
                  <a:pt x="87749" y="36858"/>
                  <a:pt x="87427" y="36643"/>
                  <a:pt x="87104" y="36455"/>
                </a:cubicBezTo>
                <a:lnTo>
                  <a:pt x="87104" y="36455"/>
                </a:lnTo>
                <a:cubicBezTo>
                  <a:pt x="89363" y="37664"/>
                  <a:pt x="91728" y="38686"/>
                  <a:pt x="94148" y="39466"/>
                </a:cubicBezTo>
                <a:cubicBezTo>
                  <a:pt x="94164" y="39471"/>
                  <a:pt x="94179" y="39473"/>
                  <a:pt x="94193" y="39473"/>
                </a:cubicBezTo>
                <a:cubicBezTo>
                  <a:pt x="94323" y="39473"/>
                  <a:pt x="94374" y="39270"/>
                  <a:pt x="94229" y="39197"/>
                </a:cubicBezTo>
                <a:cubicBezTo>
                  <a:pt x="92185" y="38310"/>
                  <a:pt x="90196" y="37288"/>
                  <a:pt x="88260" y="36186"/>
                </a:cubicBezTo>
                <a:cubicBezTo>
                  <a:pt x="87642" y="35836"/>
                  <a:pt x="87051" y="35460"/>
                  <a:pt x="86459" y="35084"/>
                </a:cubicBezTo>
                <a:lnTo>
                  <a:pt x="86459" y="35084"/>
                </a:lnTo>
                <a:cubicBezTo>
                  <a:pt x="87723" y="35648"/>
                  <a:pt x="89147" y="36051"/>
                  <a:pt x="90303" y="36455"/>
                </a:cubicBezTo>
                <a:cubicBezTo>
                  <a:pt x="91755" y="36965"/>
                  <a:pt x="93207" y="37396"/>
                  <a:pt x="94686" y="37772"/>
                </a:cubicBezTo>
                <a:lnTo>
                  <a:pt x="96030" y="38578"/>
                </a:lnTo>
                <a:cubicBezTo>
                  <a:pt x="96061" y="38597"/>
                  <a:pt x="96096" y="38606"/>
                  <a:pt x="96131" y="38606"/>
                </a:cubicBezTo>
                <a:cubicBezTo>
                  <a:pt x="96249" y="38606"/>
                  <a:pt x="96367" y="38508"/>
                  <a:pt x="96325" y="38363"/>
                </a:cubicBezTo>
                <a:lnTo>
                  <a:pt x="96245" y="38148"/>
                </a:lnTo>
                <a:lnTo>
                  <a:pt x="96272" y="38148"/>
                </a:lnTo>
                <a:cubicBezTo>
                  <a:pt x="96292" y="38155"/>
                  <a:pt x="96310" y="38158"/>
                  <a:pt x="96327" y="38158"/>
                </a:cubicBezTo>
                <a:cubicBezTo>
                  <a:pt x="96378" y="38158"/>
                  <a:pt x="96413" y="38128"/>
                  <a:pt x="96433" y="38068"/>
                </a:cubicBezTo>
                <a:cubicBezTo>
                  <a:pt x="96621" y="38014"/>
                  <a:pt x="96675" y="37799"/>
                  <a:pt x="96541" y="37664"/>
                </a:cubicBezTo>
                <a:lnTo>
                  <a:pt x="96487" y="37611"/>
                </a:lnTo>
                <a:cubicBezTo>
                  <a:pt x="96621" y="37503"/>
                  <a:pt x="96621" y="37288"/>
                  <a:pt x="96487" y="37207"/>
                </a:cubicBezTo>
                <a:cubicBezTo>
                  <a:pt x="96137" y="36965"/>
                  <a:pt x="95761" y="36723"/>
                  <a:pt x="95411" y="36508"/>
                </a:cubicBezTo>
                <a:lnTo>
                  <a:pt x="95411" y="36508"/>
                </a:lnTo>
                <a:cubicBezTo>
                  <a:pt x="95842" y="36670"/>
                  <a:pt x="96272" y="36831"/>
                  <a:pt x="96702" y="36992"/>
                </a:cubicBezTo>
                <a:cubicBezTo>
                  <a:pt x="96737" y="37004"/>
                  <a:pt x="96772" y="37010"/>
                  <a:pt x="96805" y="37010"/>
                </a:cubicBezTo>
                <a:cubicBezTo>
                  <a:pt x="96994" y="37010"/>
                  <a:pt x="97124" y="36826"/>
                  <a:pt x="97078" y="36643"/>
                </a:cubicBezTo>
                <a:lnTo>
                  <a:pt x="97266" y="36643"/>
                </a:lnTo>
                <a:cubicBezTo>
                  <a:pt x="97481" y="36643"/>
                  <a:pt x="97508" y="36320"/>
                  <a:pt x="97266" y="36293"/>
                </a:cubicBezTo>
                <a:cubicBezTo>
                  <a:pt x="97024" y="36240"/>
                  <a:pt x="96756" y="36186"/>
                  <a:pt x="96514" y="36132"/>
                </a:cubicBezTo>
                <a:cubicBezTo>
                  <a:pt x="95331" y="35299"/>
                  <a:pt x="94094" y="34546"/>
                  <a:pt x="92804" y="33847"/>
                </a:cubicBezTo>
                <a:lnTo>
                  <a:pt x="92804" y="33847"/>
                </a:lnTo>
                <a:cubicBezTo>
                  <a:pt x="93718" y="34089"/>
                  <a:pt x="94659" y="34331"/>
                  <a:pt x="95573" y="34546"/>
                </a:cubicBezTo>
                <a:cubicBezTo>
                  <a:pt x="96225" y="34709"/>
                  <a:pt x="96902" y="34799"/>
                  <a:pt x="97579" y="34799"/>
                </a:cubicBezTo>
                <a:cubicBezTo>
                  <a:pt x="97906" y="34799"/>
                  <a:pt x="98233" y="34778"/>
                  <a:pt x="98557" y="34734"/>
                </a:cubicBezTo>
                <a:cubicBezTo>
                  <a:pt x="99175" y="34922"/>
                  <a:pt x="99820" y="35084"/>
                  <a:pt x="100439" y="35245"/>
                </a:cubicBezTo>
                <a:cubicBezTo>
                  <a:pt x="100460" y="35252"/>
                  <a:pt x="100480" y="35255"/>
                  <a:pt x="100498" y="35255"/>
                </a:cubicBezTo>
                <a:cubicBezTo>
                  <a:pt x="100546" y="35255"/>
                  <a:pt x="100580" y="35230"/>
                  <a:pt x="100600" y="35191"/>
                </a:cubicBezTo>
                <a:cubicBezTo>
                  <a:pt x="100788" y="35326"/>
                  <a:pt x="100976" y="35433"/>
                  <a:pt x="101165" y="35567"/>
                </a:cubicBezTo>
                <a:cubicBezTo>
                  <a:pt x="101229" y="35622"/>
                  <a:pt x="101296" y="35646"/>
                  <a:pt x="101359" y="35646"/>
                </a:cubicBezTo>
                <a:cubicBezTo>
                  <a:pt x="101637" y="35646"/>
                  <a:pt x="101848" y="35195"/>
                  <a:pt x="101541" y="34976"/>
                </a:cubicBezTo>
                <a:cubicBezTo>
                  <a:pt x="101111" y="34653"/>
                  <a:pt x="100654" y="34331"/>
                  <a:pt x="100197" y="34008"/>
                </a:cubicBezTo>
                <a:lnTo>
                  <a:pt x="100304" y="33928"/>
                </a:lnTo>
                <a:cubicBezTo>
                  <a:pt x="100412" y="33847"/>
                  <a:pt x="100358" y="33659"/>
                  <a:pt x="100197" y="33632"/>
                </a:cubicBezTo>
                <a:lnTo>
                  <a:pt x="99552" y="33551"/>
                </a:lnTo>
                <a:cubicBezTo>
                  <a:pt x="98933" y="33121"/>
                  <a:pt x="98315" y="32691"/>
                  <a:pt x="97670" y="32261"/>
                </a:cubicBezTo>
                <a:lnTo>
                  <a:pt x="97670" y="32261"/>
                </a:lnTo>
                <a:cubicBezTo>
                  <a:pt x="98369" y="32583"/>
                  <a:pt x="99095" y="32879"/>
                  <a:pt x="99847" y="33121"/>
                </a:cubicBezTo>
                <a:cubicBezTo>
                  <a:pt x="100331" y="33390"/>
                  <a:pt x="100788" y="33632"/>
                  <a:pt x="101272" y="33901"/>
                </a:cubicBezTo>
                <a:cubicBezTo>
                  <a:pt x="101336" y="33941"/>
                  <a:pt x="101405" y="33959"/>
                  <a:pt x="101471" y="33959"/>
                </a:cubicBezTo>
                <a:cubicBezTo>
                  <a:pt x="101628" y="33959"/>
                  <a:pt x="101772" y="33856"/>
                  <a:pt x="101810" y="33686"/>
                </a:cubicBezTo>
                <a:lnTo>
                  <a:pt x="101917" y="33712"/>
                </a:lnTo>
                <a:cubicBezTo>
                  <a:pt x="102858" y="34304"/>
                  <a:pt x="103799" y="34895"/>
                  <a:pt x="104767" y="35460"/>
                </a:cubicBezTo>
                <a:cubicBezTo>
                  <a:pt x="104807" y="35494"/>
                  <a:pt x="104856" y="35509"/>
                  <a:pt x="104906" y="35509"/>
                </a:cubicBezTo>
                <a:cubicBezTo>
                  <a:pt x="105054" y="35509"/>
                  <a:pt x="105211" y="35373"/>
                  <a:pt x="105170" y="35191"/>
                </a:cubicBezTo>
                <a:cubicBezTo>
                  <a:pt x="104955" y="34519"/>
                  <a:pt x="104606" y="33874"/>
                  <a:pt x="104122" y="33336"/>
                </a:cubicBezTo>
                <a:lnTo>
                  <a:pt x="104122" y="33336"/>
                </a:lnTo>
                <a:cubicBezTo>
                  <a:pt x="104901" y="33820"/>
                  <a:pt x="105708" y="34304"/>
                  <a:pt x="106515" y="34788"/>
                </a:cubicBezTo>
                <a:cubicBezTo>
                  <a:pt x="106540" y="34799"/>
                  <a:pt x="106566" y="34804"/>
                  <a:pt x="106590" y="34804"/>
                </a:cubicBezTo>
                <a:cubicBezTo>
                  <a:pt x="106741" y="34804"/>
                  <a:pt x="106842" y="34608"/>
                  <a:pt x="106703" y="34492"/>
                </a:cubicBezTo>
                <a:cubicBezTo>
                  <a:pt x="106461" y="34304"/>
                  <a:pt x="106219" y="34089"/>
                  <a:pt x="105977" y="33901"/>
                </a:cubicBezTo>
                <a:lnTo>
                  <a:pt x="105977" y="33901"/>
                </a:lnTo>
                <a:cubicBezTo>
                  <a:pt x="106326" y="34089"/>
                  <a:pt x="106622" y="34277"/>
                  <a:pt x="106972" y="34465"/>
                </a:cubicBezTo>
                <a:cubicBezTo>
                  <a:pt x="107010" y="34489"/>
                  <a:pt x="107047" y="34499"/>
                  <a:pt x="107081" y="34499"/>
                </a:cubicBezTo>
                <a:cubicBezTo>
                  <a:pt x="107241" y="34499"/>
                  <a:pt x="107342" y="34275"/>
                  <a:pt x="107187" y="34143"/>
                </a:cubicBezTo>
                <a:lnTo>
                  <a:pt x="104982" y="32422"/>
                </a:lnTo>
                <a:lnTo>
                  <a:pt x="104982" y="32422"/>
                </a:lnTo>
                <a:cubicBezTo>
                  <a:pt x="105842" y="32825"/>
                  <a:pt x="106730" y="33175"/>
                  <a:pt x="107644" y="33497"/>
                </a:cubicBezTo>
                <a:cubicBezTo>
                  <a:pt x="107680" y="33508"/>
                  <a:pt x="107714" y="33513"/>
                  <a:pt x="107745" y="33513"/>
                </a:cubicBezTo>
                <a:cubicBezTo>
                  <a:pt x="107945" y="33513"/>
                  <a:pt x="108036" y="33307"/>
                  <a:pt x="107966" y="33121"/>
                </a:cubicBezTo>
                <a:lnTo>
                  <a:pt x="107966" y="33121"/>
                </a:lnTo>
                <a:cubicBezTo>
                  <a:pt x="108907" y="34089"/>
                  <a:pt x="109875" y="35030"/>
                  <a:pt x="110870" y="35917"/>
                </a:cubicBezTo>
                <a:cubicBezTo>
                  <a:pt x="110892" y="35951"/>
                  <a:pt x="110929" y="35966"/>
                  <a:pt x="110968" y="35966"/>
                </a:cubicBezTo>
                <a:cubicBezTo>
                  <a:pt x="111022" y="35966"/>
                  <a:pt x="111080" y="35937"/>
                  <a:pt x="111112" y="35890"/>
                </a:cubicBezTo>
                <a:lnTo>
                  <a:pt x="112456" y="37315"/>
                </a:lnTo>
                <a:cubicBezTo>
                  <a:pt x="112492" y="37358"/>
                  <a:pt x="112536" y="37377"/>
                  <a:pt x="112579" y="37377"/>
                </a:cubicBezTo>
                <a:cubicBezTo>
                  <a:pt x="112694" y="37377"/>
                  <a:pt x="112796" y="37244"/>
                  <a:pt x="112698" y="37127"/>
                </a:cubicBezTo>
                <a:cubicBezTo>
                  <a:pt x="112537" y="36939"/>
                  <a:pt x="112375" y="36750"/>
                  <a:pt x="112241" y="36589"/>
                </a:cubicBezTo>
                <a:cubicBezTo>
                  <a:pt x="112160" y="36320"/>
                  <a:pt x="111730" y="35890"/>
                  <a:pt x="111273" y="35460"/>
                </a:cubicBezTo>
                <a:lnTo>
                  <a:pt x="110225" y="34196"/>
                </a:lnTo>
                <a:cubicBezTo>
                  <a:pt x="110251" y="34143"/>
                  <a:pt x="110251" y="34089"/>
                  <a:pt x="110225" y="34035"/>
                </a:cubicBezTo>
                <a:cubicBezTo>
                  <a:pt x="110251" y="33981"/>
                  <a:pt x="110278" y="33928"/>
                  <a:pt x="110251" y="33874"/>
                </a:cubicBezTo>
                <a:lnTo>
                  <a:pt x="110225" y="33686"/>
                </a:lnTo>
                <a:lnTo>
                  <a:pt x="110225" y="33686"/>
                </a:lnTo>
                <a:cubicBezTo>
                  <a:pt x="110466" y="33874"/>
                  <a:pt x="110708" y="34062"/>
                  <a:pt x="110977" y="34277"/>
                </a:cubicBezTo>
                <a:cubicBezTo>
                  <a:pt x="110994" y="34285"/>
                  <a:pt x="111012" y="34289"/>
                  <a:pt x="111031" y="34289"/>
                </a:cubicBezTo>
                <a:cubicBezTo>
                  <a:pt x="111130" y="34289"/>
                  <a:pt x="111238" y="34180"/>
                  <a:pt x="111192" y="34089"/>
                </a:cubicBezTo>
                <a:lnTo>
                  <a:pt x="111192" y="34089"/>
                </a:lnTo>
                <a:cubicBezTo>
                  <a:pt x="111569" y="34465"/>
                  <a:pt x="111945" y="34815"/>
                  <a:pt x="112348" y="35191"/>
                </a:cubicBezTo>
                <a:cubicBezTo>
                  <a:pt x="112375" y="35218"/>
                  <a:pt x="112409" y="35231"/>
                  <a:pt x="112442" y="35231"/>
                </a:cubicBezTo>
                <a:cubicBezTo>
                  <a:pt x="112476" y="35231"/>
                  <a:pt x="112510" y="35218"/>
                  <a:pt x="112537" y="35191"/>
                </a:cubicBezTo>
                <a:lnTo>
                  <a:pt x="112778" y="35433"/>
                </a:lnTo>
                <a:cubicBezTo>
                  <a:pt x="113289" y="36186"/>
                  <a:pt x="113854" y="36912"/>
                  <a:pt x="114472" y="37611"/>
                </a:cubicBezTo>
                <a:cubicBezTo>
                  <a:pt x="114495" y="37644"/>
                  <a:pt x="114531" y="37659"/>
                  <a:pt x="114568" y="37659"/>
                </a:cubicBezTo>
                <a:cubicBezTo>
                  <a:pt x="114620" y="37659"/>
                  <a:pt x="114672" y="37631"/>
                  <a:pt x="114687" y="37584"/>
                </a:cubicBezTo>
                <a:cubicBezTo>
                  <a:pt x="115010" y="38175"/>
                  <a:pt x="115306" y="38767"/>
                  <a:pt x="115628" y="39358"/>
                </a:cubicBezTo>
                <a:cubicBezTo>
                  <a:pt x="115656" y="39423"/>
                  <a:pt x="115704" y="39450"/>
                  <a:pt x="115750" y="39450"/>
                </a:cubicBezTo>
                <a:cubicBezTo>
                  <a:pt x="115838" y="39450"/>
                  <a:pt x="115923" y="39356"/>
                  <a:pt x="115870" y="39251"/>
                </a:cubicBezTo>
                <a:cubicBezTo>
                  <a:pt x="115091" y="37557"/>
                  <a:pt x="114230" y="35890"/>
                  <a:pt x="113316" y="34277"/>
                </a:cubicBezTo>
                <a:lnTo>
                  <a:pt x="113316" y="34277"/>
                </a:lnTo>
                <a:lnTo>
                  <a:pt x="116408" y="39009"/>
                </a:lnTo>
                <a:cubicBezTo>
                  <a:pt x="116439" y="39061"/>
                  <a:pt x="116491" y="39085"/>
                  <a:pt x="116541" y="39085"/>
                </a:cubicBezTo>
                <a:cubicBezTo>
                  <a:pt x="116619" y="39085"/>
                  <a:pt x="116693" y="39026"/>
                  <a:pt x="116677" y="38928"/>
                </a:cubicBezTo>
                <a:lnTo>
                  <a:pt x="116677" y="38901"/>
                </a:lnTo>
                <a:lnTo>
                  <a:pt x="116757" y="39009"/>
                </a:lnTo>
                <a:cubicBezTo>
                  <a:pt x="116789" y="39041"/>
                  <a:pt x="116826" y="39054"/>
                  <a:pt x="116862" y="39054"/>
                </a:cubicBezTo>
                <a:cubicBezTo>
                  <a:pt x="116975" y="39054"/>
                  <a:pt x="117075" y="38916"/>
                  <a:pt x="116972" y="38794"/>
                </a:cubicBezTo>
                <a:cubicBezTo>
                  <a:pt x="116865" y="38659"/>
                  <a:pt x="116677" y="38363"/>
                  <a:pt x="116381" y="37933"/>
                </a:cubicBezTo>
                <a:cubicBezTo>
                  <a:pt x="116273" y="37664"/>
                  <a:pt x="116193" y="37396"/>
                  <a:pt x="116085" y="37127"/>
                </a:cubicBezTo>
                <a:lnTo>
                  <a:pt x="116085" y="37127"/>
                </a:lnTo>
                <a:cubicBezTo>
                  <a:pt x="116757" y="37933"/>
                  <a:pt x="117322" y="38578"/>
                  <a:pt x="117456" y="38767"/>
                </a:cubicBezTo>
                <a:cubicBezTo>
                  <a:pt x="117500" y="38810"/>
                  <a:pt x="117545" y="38828"/>
                  <a:pt x="117587" y="38828"/>
                </a:cubicBezTo>
                <a:cubicBezTo>
                  <a:pt x="117700" y="38828"/>
                  <a:pt x="117784" y="38696"/>
                  <a:pt x="117725" y="38578"/>
                </a:cubicBezTo>
                <a:lnTo>
                  <a:pt x="116515" y="36616"/>
                </a:lnTo>
                <a:cubicBezTo>
                  <a:pt x="115924" y="34600"/>
                  <a:pt x="114633" y="32718"/>
                  <a:pt x="113047" y="31185"/>
                </a:cubicBezTo>
                <a:lnTo>
                  <a:pt x="113047" y="31185"/>
                </a:lnTo>
                <a:cubicBezTo>
                  <a:pt x="113424" y="31400"/>
                  <a:pt x="113827" y="31642"/>
                  <a:pt x="114257" y="31831"/>
                </a:cubicBezTo>
                <a:cubicBezTo>
                  <a:pt x="114281" y="31850"/>
                  <a:pt x="114305" y="31858"/>
                  <a:pt x="114329" y="31858"/>
                </a:cubicBezTo>
                <a:cubicBezTo>
                  <a:pt x="114438" y="31858"/>
                  <a:pt x="114524" y="31682"/>
                  <a:pt x="114392" y="31616"/>
                </a:cubicBezTo>
                <a:cubicBezTo>
                  <a:pt x="114203" y="31427"/>
                  <a:pt x="114015" y="31266"/>
                  <a:pt x="113827" y="31105"/>
                </a:cubicBezTo>
                <a:cubicBezTo>
                  <a:pt x="114123" y="31051"/>
                  <a:pt x="114365" y="30836"/>
                  <a:pt x="114499" y="30540"/>
                </a:cubicBezTo>
                <a:cubicBezTo>
                  <a:pt x="114537" y="30425"/>
                  <a:pt x="114439" y="30324"/>
                  <a:pt x="114350" y="30324"/>
                </a:cubicBezTo>
                <a:cubicBezTo>
                  <a:pt x="114314" y="30324"/>
                  <a:pt x="114280" y="30340"/>
                  <a:pt x="114257" y="30379"/>
                </a:cubicBezTo>
                <a:lnTo>
                  <a:pt x="113182" y="30648"/>
                </a:lnTo>
                <a:cubicBezTo>
                  <a:pt x="113158" y="30629"/>
                  <a:pt x="113134" y="30621"/>
                  <a:pt x="113112" y="30621"/>
                </a:cubicBezTo>
                <a:cubicBezTo>
                  <a:pt x="113008" y="30621"/>
                  <a:pt x="112937" y="30796"/>
                  <a:pt x="113047" y="30863"/>
                </a:cubicBezTo>
                <a:lnTo>
                  <a:pt x="113074" y="30917"/>
                </a:lnTo>
                <a:lnTo>
                  <a:pt x="113074" y="30917"/>
                </a:lnTo>
                <a:lnTo>
                  <a:pt x="112994" y="30863"/>
                </a:lnTo>
                <a:cubicBezTo>
                  <a:pt x="112106" y="30325"/>
                  <a:pt x="111273" y="29680"/>
                  <a:pt x="110493" y="28954"/>
                </a:cubicBezTo>
                <a:lnTo>
                  <a:pt x="110305" y="28793"/>
                </a:lnTo>
                <a:lnTo>
                  <a:pt x="110520" y="28846"/>
                </a:lnTo>
                <a:cubicBezTo>
                  <a:pt x="110655" y="28927"/>
                  <a:pt x="110762" y="28981"/>
                  <a:pt x="110897" y="29035"/>
                </a:cubicBezTo>
                <a:cubicBezTo>
                  <a:pt x="111703" y="29304"/>
                  <a:pt x="112563" y="29492"/>
                  <a:pt x="113424" y="29572"/>
                </a:cubicBezTo>
                <a:cubicBezTo>
                  <a:pt x="113558" y="29572"/>
                  <a:pt x="113612" y="29330"/>
                  <a:pt x="113451" y="29304"/>
                </a:cubicBezTo>
                <a:cubicBezTo>
                  <a:pt x="112510" y="29088"/>
                  <a:pt x="111569" y="28873"/>
                  <a:pt x="110628" y="28631"/>
                </a:cubicBezTo>
                <a:lnTo>
                  <a:pt x="110359" y="28524"/>
                </a:lnTo>
                <a:lnTo>
                  <a:pt x="111246" y="28685"/>
                </a:lnTo>
                <a:cubicBezTo>
                  <a:pt x="111273" y="28685"/>
                  <a:pt x="111327" y="28685"/>
                  <a:pt x="111381" y="28658"/>
                </a:cubicBezTo>
                <a:cubicBezTo>
                  <a:pt x="111676" y="28712"/>
                  <a:pt x="111972" y="28766"/>
                  <a:pt x="112295" y="28820"/>
                </a:cubicBezTo>
                <a:cubicBezTo>
                  <a:pt x="112303" y="28821"/>
                  <a:pt x="112311" y="28822"/>
                  <a:pt x="112319" y="28822"/>
                </a:cubicBezTo>
                <a:cubicBezTo>
                  <a:pt x="112458" y="28822"/>
                  <a:pt x="112476" y="28602"/>
                  <a:pt x="112348" y="28551"/>
                </a:cubicBezTo>
                <a:cubicBezTo>
                  <a:pt x="110601" y="27879"/>
                  <a:pt x="108800" y="27341"/>
                  <a:pt x="106972" y="26911"/>
                </a:cubicBezTo>
                <a:lnTo>
                  <a:pt x="105063" y="26293"/>
                </a:lnTo>
                <a:lnTo>
                  <a:pt x="108235" y="25835"/>
                </a:lnTo>
                <a:cubicBezTo>
                  <a:pt x="108522" y="25809"/>
                  <a:pt x="108455" y="25404"/>
                  <a:pt x="108181" y="25404"/>
                </a:cubicBezTo>
                <a:cubicBezTo>
                  <a:pt x="108172" y="25404"/>
                  <a:pt x="108163" y="25405"/>
                  <a:pt x="108154" y="25405"/>
                </a:cubicBezTo>
                <a:lnTo>
                  <a:pt x="102374" y="25970"/>
                </a:lnTo>
                <a:cubicBezTo>
                  <a:pt x="102321" y="25970"/>
                  <a:pt x="102267" y="25970"/>
                  <a:pt x="102213" y="25997"/>
                </a:cubicBezTo>
                <a:lnTo>
                  <a:pt x="100654" y="26158"/>
                </a:lnTo>
                <a:cubicBezTo>
                  <a:pt x="100573" y="26158"/>
                  <a:pt x="100492" y="26239"/>
                  <a:pt x="100492" y="26319"/>
                </a:cubicBezTo>
                <a:cubicBezTo>
                  <a:pt x="99659" y="26454"/>
                  <a:pt x="98853" y="26588"/>
                  <a:pt x="98019" y="26723"/>
                </a:cubicBezTo>
                <a:cubicBezTo>
                  <a:pt x="97643" y="26696"/>
                  <a:pt x="97266" y="26696"/>
                  <a:pt x="96890" y="26696"/>
                </a:cubicBezTo>
                <a:cubicBezTo>
                  <a:pt x="97401" y="26454"/>
                  <a:pt x="97912" y="26185"/>
                  <a:pt x="98422" y="25889"/>
                </a:cubicBezTo>
                <a:cubicBezTo>
                  <a:pt x="98570" y="25815"/>
                  <a:pt x="98537" y="25560"/>
                  <a:pt x="98365" y="25560"/>
                </a:cubicBezTo>
                <a:cubicBezTo>
                  <a:pt x="98349" y="25560"/>
                  <a:pt x="98333" y="25562"/>
                  <a:pt x="98315" y="25567"/>
                </a:cubicBezTo>
                <a:cubicBezTo>
                  <a:pt x="96809" y="25916"/>
                  <a:pt x="95304" y="26400"/>
                  <a:pt x="93852" y="26965"/>
                </a:cubicBezTo>
                <a:cubicBezTo>
                  <a:pt x="94497" y="26454"/>
                  <a:pt x="95089" y="25862"/>
                  <a:pt x="95626" y="25217"/>
                </a:cubicBezTo>
                <a:cubicBezTo>
                  <a:pt x="95653" y="25217"/>
                  <a:pt x="95653" y="25163"/>
                  <a:pt x="95653" y="25136"/>
                </a:cubicBezTo>
                <a:cubicBezTo>
                  <a:pt x="95895" y="24895"/>
                  <a:pt x="96137" y="24626"/>
                  <a:pt x="96352" y="24357"/>
                </a:cubicBezTo>
                <a:cubicBezTo>
                  <a:pt x="96379" y="24303"/>
                  <a:pt x="96379" y="24222"/>
                  <a:pt x="96325" y="24196"/>
                </a:cubicBezTo>
                <a:cubicBezTo>
                  <a:pt x="96083" y="24000"/>
                  <a:pt x="95826" y="23918"/>
                  <a:pt x="95561" y="23918"/>
                </a:cubicBezTo>
                <a:cubicBezTo>
                  <a:pt x="94444" y="23918"/>
                  <a:pt x="93203" y="25383"/>
                  <a:pt x="92508" y="25970"/>
                </a:cubicBezTo>
                <a:lnTo>
                  <a:pt x="91917" y="26454"/>
                </a:lnTo>
                <a:cubicBezTo>
                  <a:pt x="92132" y="26212"/>
                  <a:pt x="92347" y="25970"/>
                  <a:pt x="92562" y="25728"/>
                </a:cubicBezTo>
                <a:cubicBezTo>
                  <a:pt x="92646" y="25643"/>
                  <a:pt x="92548" y="25542"/>
                  <a:pt x="92450" y="25542"/>
                </a:cubicBezTo>
                <a:cubicBezTo>
                  <a:pt x="92423" y="25542"/>
                  <a:pt x="92396" y="25549"/>
                  <a:pt x="92374" y="25567"/>
                </a:cubicBezTo>
                <a:cubicBezTo>
                  <a:pt x="91379" y="26427"/>
                  <a:pt x="90384" y="27287"/>
                  <a:pt x="89416" y="28201"/>
                </a:cubicBezTo>
                <a:cubicBezTo>
                  <a:pt x="89631" y="27959"/>
                  <a:pt x="89820" y="27717"/>
                  <a:pt x="90035" y="27475"/>
                </a:cubicBezTo>
                <a:cubicBezTo>
                  <a:pt x="90160" y="27330"/>
                  <a:pt x="89994" y="27119"/>
                  <a:pt x="89826" y="27119"/>
                </a:cubicBezTo>
                <a:cubicBezTo>
                  <a:pt x="89777" y="27119"/>
                  <a:pt x="89728" y="27137"/>
                  <a:pt x="89685" y="27180"/>
                </a:cubicBezTo>
                <a:cubicBezTo>
                  <a:pt x="88422" y="28605"/>
                  <a:pt x="87158" y="30056"/>
                  <a:pt x="85868" y="31481"/>
                </a:cubicBezTo>
                <a:lnTo>
                  <a:pt x="85733" y="31589"/>
                </a:lnTo>
                <a:cubicBezTo>
                  <a:pt x="85706" y="31616"/>
                  <a:pt x="85679" y="31669"/>
                  <a:pt x="85679" y="31696"/>
                </a:cubicBezTo>
                <a:cubicBezTo>
                  <a:pt x="85142" y="32315"/>
                  <a:pt x="84577" y="32933"/>
                  <a:pt x="84039" y="33551"/>
                </a:cubicBezTo>
                <a:cubicBezTo>
                  <a:pt x="83986" y="33551"/>
                  <a:pt x="83932" y="33605"/>
                  <a:pt x="83932" y="33686"/>
                </a:cubicBezTo>
                <a:cubicBezTo>
                  <a:pt x="83636" y="34008"/>
                  <a:pt x="83314" y="34358"/>
                  <a:pt x="83018" y="34707"/>
                </a:cubicBezTo>
                <a:cubicBezTo>
                  <a:pt x="82964" y="34707"/>
                  <a:pt x="82910" y="34734"/>
                  <a:pt x="82883" y="34761"/>
                </a:cubicBezTo>
                <a:cubicBezTo>
                  <a:pt x="82857" y="34842"/>
                  <a:pt x="82830" y="34895"/>
                  <a:pt x="82803" y="34976"/>
                </a:cubicBezTo>
                <a:lnTo>
                  <a:pt x="82722" y="35030"/>
                </a:lnTo>
                <a:cubicBezTo>
                  <a:pt x="82695" y="35084"/>
                  <a:pt x="82668" y="35137"/>
                  <a:pt x="82668" y="35191"/>
                </a:cubicBezTo>
                <a:cubicBezTo>
                  <a:pt x="82561" y="35379"/>
                  <a:pt x="82480" y="35594"/>
                  <a:pt x="82373" y="35809"/>
                </a:cubicBezTo>
                <a:cubicBezTo>
                  <a:pt x="82319" y="35890"/>
                  <a:pt x="82265" y="35944"/>
                  <a:pt x="82238" y="36024"/>
                </a:cubicBezTo>
                <a:lnTo>
                  <a:pt x="82131" y="36159"/>
                </a:lnTo>
                <a:cubicBezTo>
                  <a:pt x="82561" y="35245"/>
                  <a:pt x="82991" y="34358"/>
                  <a:pt x="83421" y="33471"/>
                </a:cubicBezTo>
                <a:cubicBezTo>
                  <a:pt x="83476" y="33361"/>
                  <a:pt x="83394" y="33263"/>
                  <a:pt x="83310" y="33263"/>
                </a:cubicBezTo>
                <a:cubicBezTo>
                  <a:pt x="83271" y="33263"/>
                  <a:pt x="83232" y="33285"/>
                  <a:pt x="83206" y="33336"/>
                </a:cubicBezTo>
                <a:cubicBezTo>
                  <a:pt x="82534" y="34519"/>
                  <a:pt x="81835" y="35675"/>
                  <a:pt x="81082" y="36831"/>
                </a:cubicBezTo>
                <a:cubicBezTo>
                  <a:pt x="80975" y="36965"/>
                  <a:pt x="80894" y="37073"/>
                  <a:pt x="80787" y="37207"/>
                </a:cubicBezTo>
                <a:cubicBezTo>
                  <a:pt x="81217" y="36428"/>
                  <a:pt x="81593" y="35594"/>
                  <a:pt x="81996" y="34868"/>
                </a:cubicBezTo>
                <a:lnTo>
                  <a:pt x="84147" y="30997"/>
                </a:lnTo>
                <a:cubicBezTo>
                  <a:pt x="84204" y="30903"/>
                  <a:pt x="84115" y="30795"/>
                  <a:pt x="84019" y="30795"/>
                </a:cubicBezTo>
                <a:cubicBezTo>
                  <a:pt x="83979" y="30795"/>
                  <a:pt x="83937" y="30815"/>
                  <a:pt x="83905" y="30863"/>
                </a:cubicBezTo>
                <a:cubicBezTo>
                  <a:pt x="83072" y="32153"/>
                  <a:pt x="82158" y="33390"/>
                  <a:pt x="81190" y="34600"/>
                </a:cubicBezTo>
                <a:cubicBezTo>
                  <a:pt x="80894" y="34976"/>
                  <a:pt x="80545" y="35352"/>
                  <a:pt x="80195" y="35702"/>
                </a:cubicBezTo>
                <a:lnTo>
                  <a:pt x="80195" y="35541"/>
                </a:lnTo>
                <a:cubicBezTo>
                  <a:pt x="81620" y="33390"/>
                  <a:pt x="83179" y="31347"/>
                  <a:pt x="84900" y="29384"/>
                </a:cubicBezTo>
                <a:cubicBezTo>
                  <a:pt x="85034" y="29277"/>
                  <a:pt x="85169" y="29115"/>
                  <a:pt x="85276" y="28954"/>
                </a:cubicBezTo>
                <a:cubicBezTo>
                  <a:pt x="85464" y="28739"/>
                  <a:pt x="85653" y="28551"/>
                  <a:pt x="85841" y="28336"/>
                </a:cubicBezTo>
                <a:cubicBezTo>
                  <a:pt x="85926" y="28251"/>
                  <a:pt x="85826" y="28115"/>
                  <a:pt x="85727" y="28115"/>
                </a:cubicBezTo>
                <a:cubicBezTo>
                  <a:pt x="85701" y="28115"/>
                  <a:pt x="85675" y="28125"/>
                  <a:pt x="85653" y="28147"/>
                </a:cubicBezTo>
                <a:lnTo>
                  <a:pt x="85115" y="28739"/>
                </a:lnTo>
                <a:cubicBezTo>
                  <a:pt x="84954" y="28900"/>
                  <a:pt x="84765" y="29062"/>
                  <a:pt x="84631" y="29277"/>
                </a:cubicBezTo>
                <a:lnTo>
                  <a:pt x="81835" y="32288"/>
                </a:lnTo>
                <a:lnTo>
                  <a:pt x="84013" y="29680"/>
                </a:lnTo>
                <a:cubicBezTo>
                  <a:pt x="85115" y="28336"/>
                  <a:pt x="86298" y="27072"/>
                  <a:pt x="86728" y="25352"/>
                </a:cubicBezTo>
                <a:cubicBezTo>
                  <a:pt x="86769" y="25270"/>
                  <a:pt x="86686" y="25189"/>
                  <a:pt x="86609" y="25189"/>
                </a:cubicBezTo>
                <a:cubicBezTo>
                  <a:pt x="86584" y="25189"/>
                  <a:pt x="86559" y="25197"/>
                  <a:pt x="86540" y="25217"/>
                </a:cubicBezTo>
                <a:cubicBezTo>
                  <a:pt x="85007" y="26911"/>
                  <a:pt x="83582" y="28712"/>
                  <a:pt x="82292" y="30594"/>
                </a:cubicBezTo>
                <a:lnTo>
                  <a:pt x="83314" y="28658"/>
                </a:lnTo>
                <a:cubicBezTo>
                  <a:pt x="83556" y="28228"/>
                  <a:pt x="84120" y="27314"/>
                  <a:pt x="84093" y="27180"/>
                </a:cubicBezTo>
                <a:lnTo>
                  <a:pt x="84416" y="26615"/>
                </a:lnTo>
                <a:cubicBezTo>
                  <a:pt x="84452" y="26505"/>
                  <a:pt x="84377" y="26408"/>
                  <a:pt x="84299" y="26408"/>
                </a:cubicBezTo>
                <a:cubicBezTo>
                  <a:pt x="84263" y="26408"/>
                  <a:pt x="84227" y="26429"/>
                  <a:pt x="84201" y="26481"/>
                </a:cubicBezTo>
                <a:lnTo>
                  <a:pt x="83771" y="27287"/>
                </a:lnTo>
                <a:cubicBezTo>
                  <a:pt x="83582" y="27556"/>
                  <a:pt x="83448" y="27825"/>
                  <a:pt x="83314" y="28121"/>
                </a:cubicBezTo>
                <a:lnTo>
                  <a:pt x="80383" y="33605"/>
                </a:lnTo>
                <a:cubicBezTo>
                  <a:pt x="80330" y="33686"/>
                  <a:pt x="80276" y="33766"/>
                  <a:pt x="80222" y="33847"/>
                </a:cubicBezTo>
                <a:lnTo>
                  <a:pt x="80088" y="34035"/>
                </a:lnTo>
                <a:cubicBezTo>
                  <a:pt x="80061" y="33686"/>
                  <a:pt x="80034" y="33309"/>
                  <a:pt x="80034" y="32960"/>
                </a:cubicBezTo>
                <a:cubicBezTo>
                  <a:pt x="80249" y="32395"/>
                  <a:pt x="80545" y="31831"/>
                  <a:pt x="80840" y="31293"/>
                </a:cubicBezTo>
                <a:cubicBezTo>
                  <a:pt x="81701" y="29626"/>
                  <a:pt x="82615" y="27932"/>
                  <a:pt x="83609" y="26319"/>
                </a:cubicBezTo>
                <a:cubicBezTo>
                  <a:pt x="83717" y="26158"/>
                  <a:pt x="83798" y="25997"/>
                  <a:pt x="83905" y="25835"/>
                </a:cubicBezTo>
                <a:cubicBezTo>
                  <a:pt x="84147" y="25432"/>
                  <a:pt x="84389" y="25029"/>
                  <a:pt x="84631" y="24626"/>
                </a:cubicBezTo>
                <a:cubicBezTo>
                  <a:pt x="84658" y="24572"/>
                  <a:pt x="84658" y="24491"/>
                  <a:pt x="84577" y="24464"/>
                </a:cubicBezTo>
                <a:lnTo>
                  <a:pt x="86593" y="21991"/>
                </a:lnTo>
                <a:cubicBezTo>
                  <a:pt x="86655" y="21909"/>
                  <a:pt x="86575" y="21794"/>
                  <a:pt x="86485" y="21794"/>
                </a:cubicBezTo>
                <a:cubicBezTo>
                  <a:pt x="86458" y="21794"/>
                  <a:pt x="86430" y="21805"/>
                  <a:pt x="86405" y="21830"/>
                </a:cubicBezTo>
                <a:cubicBezTo>
                  <a:pt x="85169" y="23040"/>
                  <a:pt x="83959" y="24303"/>
                  <a:pt x="82803" y="25594"/>
                </a:cubicBezTo>
                <a:cubicBezTo>
                  <a:pt x="84308" y="23577"/>
                  <a:pt x="85787" y="21534"/>
                  <a:pt x="87212" y="19464"/>
                </a:cubicBezTo>
                <a:cubicBezTo>
                  <a:pt x="87274" y="19381"/>
                  <a:pt x="87193" y="19267"/>
                  <a:pt x="87104" y="19267"/>
                </a:cubicBezTo>
                <a:cubicBezTo>
                  <a:pt x="87077" y="19267"/>
                  <a:pt x="87049" y="19278"/>
                  <a:pt x="87024" y="19303"/>
                </a:cubicBezTo>
                <a:cubicBezTo>
                  <a:pt x="85088" y="21346"/>
                  <a:pt x="83367" y="23577"/>
                  <a:pt x="81862" y="25970"/>
                </a:cubicBezTo>
                <a:cubicBezTo>
                  <a:pt x="82534" y="24706"/>
                  <a:pt x="83260" y="23443"/>
                  <a:pt x="83959" y="22206"/>
                </a:cubicBezTo>
                <a:cubicBezTo>
                  <a:pt x="84765" y="21077"/>
                  <a:pt x="85545" y="19948"/>
                  <a:pt x="86271" y="18765"/>
                </a:cubicBezTo>
                <a:cubicBezTo>
                  <a:pt x="86359" y="18633"/>
                  <a:pt x="86267" y="18502"/>
                  <a:pt x="86143" y="18502"/>
                </a:cubicBezTo>
                <a:cubicBezTo>
                  <a:pt x="86115" y="18502"/>
                  <a:pt x="86085" y="18508"/>
                  <a:pt x="86056" y="18523"/>
                </a:cubicBezTo>
                <a:lnTo>
                  <a:pt x="86190" y="18335"/>
                </a:lnTo>
                <a:cubicBezTo>
                  <a:pt x="86647" y="17824"/>
                  <a:pt x="87104" y="17340"/>
                  <a:pt x="87534" y="16829"/>
                </a:cubicBezTo>
                <a:cubicBezTo>
                  <a:pt x="87680" y="16684"/>
                  <a:pt x="87552" y="16473"/>
                  <a:pt x="87412" y="16473"/>
                </a:cubicBezTo>
                <a:cubicBezTo>
                  <a:pt x="87371" y="16473"/>
                  <a:pt x="87329" y="16491"/>
                  <a:pt x="87292" y="16534"/>
                </a:cubicBezTo>
                <a:cubicBezTo>
                  <a:pt x="86136" y="17770"/>
                  <a:pt x="85007" y="19034"/>
                  <a:pt x="83905" y="20324"/>
                </a:cubicBezTo>
                <a:cubicBezTo>
                  <a:pt x="85007" y="18819"/>
                  <a:pt x="86136" y="17313"/>
                  <a:pt x="87239" y="15808"/>
                </a:cubicBezTo>
                <a:cubicBezTo>
                  <a:pt x="87363" y="15658"/>
                  <a:pt x="87211" y="15509"/>
                  <a:pt x="87038" y="15509"/>
                </a:cubicBezTo>
                <a:cubicBezTo>
                  <a:pt x="87025" y="15509"/>
                  <a:pt x="87011" y="15510"/>
                  <a:pt x="86997" y="15512"/>
                </a:cubicBezTo>
                <a:lnTo>
                  <a:pt x="87669" y="14571"/>
                </a:lnTo>
                <a:cubicBezTo>
                  <a:pt x="87723" y="14517"/>
                  <a:pt x="87723" y="14437"/>
                  <a:pt x="87669" y="14383"/>
                </a:cubicBezTo>
                <a:lnTo>
                  <a:pt x="89551" y="12689"/>
                </a:lnTo>
                <a:cubicBezTo>
                  <a:pt x="89631" y="12609"/>
                  <a:pt x="89658" y="12447"/>
                  <a:pt x="89551" y="12367"/>
                </a:cubicBezTo>
                <a:lnTo>
                  <a:pt x="90868" y="11318"/>
                </a:lnTo>
                <a:cubicBezTo>
                  <a:pt x="91002" y="11184"/>
                  <a:pt x="90949" y="10942"/>
                  <a:pt x="90760" y="10888"/>
                </a:cubicBezTo>
                <a:lnTo>
                  <a:pt x="90895" y="10754"/>
                </a:lnTo>
                <a:cubicBezTo>
                  <a:pt x="91051" y="10597"/>
                  <a:pt x="90948" y="10311"/>
                  <a:pt x="90754" y="10311"/>
                </a:cubicBezTo>
                <a:cubicBezTo>
                  <a:pt x="90715" y="10311"/>
                  <a:pt x="90672" y="10323"/>
                  <a:pt x="90626" y="10350"/>
                </a:cubicBezTo>
                <a:cubicBezTo>
                  <a:pt x="89309" y="11076"/>
                  <a:pt x="88045" y="11856"/>
                  <a:pt x="86809" y="12716"/>
                </a:cubicBezTo>
                <a:cubicBezTo>
                  <a:pt x="87723" y="11910"/>
                  <a:pt x="88583" y="11076"/>
                  <a:pt x="89470" y="10243"/>
                </a:cubicBezTo>
                <a:lnTo>
                  <a:pt x="90922" y="9759"/>
                </a:lnTo>
                <a:cubicBezTo>
                  <a:pt x="91048" y="9708"/>
                  <a:pt x="90984" y="9515"/>
                  <a:pt x="90864" y="9515"/>
                </a:cubicBezTo>
                <a:cubicBezTo>
                  <a:pt x="90857" y="9515"/>
                  <a:pt x="90849" y="9515"/>
                  <a:pt x="90841" y="9517"/>
                </a:cubicBezTo>
                <a:lnTo>
                  <a:pt x="90062" y="9651"/>
                </a:lnTo>
                <a:lnTo>
                  <a:pt x="90088" y="9624"/>
                </a:lnTo>
                <a:cubicBezTo>
                  <a:pt x="90142" y="9544"/>
                  <a:pt x="90196" y="9463"/>
                  <a:pt x="90169" y="9383"/>
                </a:cubicBezTo>
                <a:lnTo>
                  <a:pt x="90653" y="9167"/>
                </a:lnTo>
                <a:cubicBezTo>
                  <a:pt x="90794" y="9097"/>
                  <a:pt x="90730" y="8884"/>
                  <a:pt x="90586" y="8884"/>
                </a:cubicBezTo>
                <a:cubicBezTo>
                  <a:pt x="90565" y="8884"/>
                  <a:pt x="90543" y="8888"/>
                  <a:pt x="90519" y="8899"/>
                </a:cubicBezTo>
                <a:cubicBezTo>
                  <a:pt x="90142" y="9060"/>
                  <a:pt x="89766" y="9221"/>
                  <a:pt x="89363" y="9383"/>
                </a:cubicBezTo>
                <a:cubicBezTo>
                  <a:pt x="89228" y="9409"/>
                  <a:pt x="89094" y="9463"/>
                  <a:pt x="88959" y="9517"/>
                </a:cubicBezTo>
                <a:lnTo>
                  <a:pt x="89040" y="9436"/>
                </a:lnTo>
                <a:cubicBezTo>
                  <a:pt x="89147" y="9330"/>
                  <a:pt x="89050" y="9155"/>
                  <a:pt x="88925" y="9155"/>
                </a:cubicBezTo>
                <a:cubicBezTo>
                  <a:pt x="88892" y="9155"/>
                  <a:pt x="88858" y="9167"/>
                  <a:pt x="88825" y="9194"/>
                </a:cubicBezTo>
                <a:cubicBezTo>
                  <a:pt x="88556" y="9436"/>
                  <a:pt x="88287" y="9705"/>
                  <a:pt x="87991" y="9947"/>
                </a:cubicBezTo>
                <a:lnTo>
                  <a:pt x="87723" y="10081"/>
                </a:lnTo>
                <a:lnTo>
                  <a:pt x="87212" y="10323"/>
                </a:lnTo>
                <a:cubicBezTo>
                  <a:pt x="86540" y="10512"/>
                  <a:pt x="85868" y="10700"/>
                  <a:pt x="85196" y="10915"/>
                </a:cubicBezTo>
                <a:lnTo>
                  <a:pt x="85545" y="10700"/>
                </a:lnTo>
                <a:cubicBezTo>
                  <a:pt x="87292" y="9705"/>
                  <a:pt x="88959" y="8576"/>
                  <a:pt x="90492" y="7312"/>
                </a:cubicBezTo>
                <a:cubicBezTo>
                  <a:pt x="90582" y="7245"/>
                  <a:pt x="90501" y="7139"/>
                  <a:pt x="90410" y="7139"/>
                </a:cubicBezTo>
                <a:cubicBezTo>
                  <a:pt x="90392" y="7139"/>
                  <a:pt x="90374" y="7143"/>
                  <a:pt x="90357" y="7151"/>
                </a:cubicBezTo>
                <a:lnTo>
                  <a:pt x="86029" y="10108"/>
                </a:lnTo>
                <a:lnTo>
                  <a:pt x="85464" y="10485"/>
                </a:lnTo>
                <a:lnTo>
                  <a:pt x="85088" y="10727"/>
                </a:lnTo>
                <a:cubicBezTo>
                  <a:pt x="84604" y="10969"/>
                  <a:pt x="84066" y="11184"/>
                  <a:pt x="83582" y="11426"/>
                </a:cubicBezTo>
                <a:cubicBezTo>
                  <a:pt x="83744" y="11237"/>
                  <a:pt x="83905" y="11103"/>
                  <a:pt x="84066" y="10915"/>
                </a:cubicBezTo>
                <a:cubicBezTo>
                  <a:pt x="85921" y="9167"/>
                  <a:pt x="87696" y="7339"/>
                  <a:pt x="89389" y="5431"/>
                </a:cubicBezTo>
                <a:cubicBezTo>
                  <a:pt x="89451" y="5369"/>
                  <a:pt x="89403" y="5260"/>
                  <a:pt x="89341" y="5260"/>
                </a:cubicBezTo>
                <a:cubicBezTo>
                  <a:pt x="89321" y="5260"/>
                  <a:pt x="89301" y="5271"/>
                  <a:pt x="89282" y="5296"/>
                </a:cubicBezTo>
                <a:cubicBezTo>
                  <a:pt x="88287" y="6210"/>
                  <a:pt x="87346" y="7151"/>
                  <a:pt x="86405" y="8092"/>
                </a:cubicBezTo>
                <a:lnTo>
                  <a:pt x="91352" y="2903"/>
                </a:lnTo>
                <a:cubicBezTo>
                  <a:pt x="91415" y="2840"/>
                  <a:pt x="91363" y="2744"/>
                  <a:pt x="91298" y="2744"/>
                </a:cubicBezTo>
                <a:cubicBezTo>
                  <a:pt x="91281" y="2744"/>
                  <a:pt x="91262" y="2752"/>
                  <a:pt x="91244" y="2769"/>
                </a:cubicBezTo>
                <a:cubicBezTo>
                  <a:pt x="90330" y="3576"/>
                  <a:pt x="89443" y="4382"/>
                  <a:pt x="88583" y="5242"/>
                </a:cubicBezTo>
                <a:lnTo>
                  <a:pt x="91379" y="2124"/>
                </a:lnTo>
                <a:cubicBezTo>
                  <a:pt x="91420" y="2061"/>
                  <a:pt x="91381" y="1999"/>
                  <a:pt x="91324" y="1999"/>
                </a:cubicBezTo>
                <a:cubicBezTo>
                  <a:pt x="91308" y="1999"/>
                  <a:pt x="91289" y="2004"/>
                  <a:pt x="91271" y="2016"/>
                </a:cubicBezTo>
                <a:cubicBezTo>
                  <a:pt x="88717" y="4086"/>
                  <a:pt x="86378" y="6398"/>
                  <a:pt x="84255" y="8925"/>
                </a:cubicBezTo>
                <a:cubicBezTo>
                  <a:pt x="84873" y="7850"/>
                  <a:pt x="85518" y="6829"/>
                  <a:pt x="86244" y="5834"/>
                </a:cubicBezTo>
                <a:cubicBezTo>
                  <a:pt x="86943" y="5108"/>
                  <a:pt x="87588" y="4301"/>
                  <a:pt x="88126" y="3468"/>
                </a:cubicBezTo>
                <a:cubicBezTo>
                  <a:pt x="88395" y="3145"/>
                  <a:pt x="88664" y="2850"/>
                  <a:pt x="88932" y="2554"/>
                </a:cubicBezTo>
                <a:cubicBezTo>
                  <a:pt x="88954" y="2532"/>
                  <a:pt x="88941" y="2493"/>
                  <a:pt x="88906" y="2493"/>
                </a:cubicBezTo>
                <a:cubicBezTo>
                  <a:pt x="88898" y="2493"/>
                  <a:pt x="88889" y="2495"/>
                  <a:pt x="88879" y="2500"/>
                </a:cubicBezTo>
                <a:cubicBezTo>
                  <a:pt x="88717" y="2635"/>
                  <a:pt x="88583" y="2796"/>
                  <a:pt x="88448" y="2930"/>
                </a:cubicBezTo>
                <a:cubicBezTo>
                  <a:pt x="88852" y="2231"/>
                  <a:pt x="89201" y="1532"/>
                  <a:pt x="89497" y="807"/>
                </a:cubicBezTo>
                <a:cubicBezTo>
                  <a:pt x="89533" y="735"/>
                  <a:pt x="89485" y="687"/>
                  <a:pt x="89425" y="687"/>
                </a:cubicBezTo>
                <a:cubicBezTo>
                  <a:pt x="89395" y="687"/>
                  <a:pt x="89363" y="699"/>
                  <a:pt x="89336" y="726"/>
                </a:cubicBezTo>
                <a:cubicBezTo>
                  <a:pt x="88879" y="1264"/>
                  <a:pt x="84819" y="5968"/>
                  <a:pt x="83582" y="7528"/>
                </a:cubicBezTo>
                <a:lnTo>
                  <a:pt x="83717" y="7124"/>
                </a:lnTo>
                <a:cubicBezTo>
                  <a:pt x="84712" y="5269"/>
                  <a:pt x="87077" y="1102"/>
                  <a:pt x="87373" y="457"/>
                </a:cubicBezTo>
                <a:cubicBezTo>
                  <a:pt x="87411" y="400"/>
                  <a:pt x="87342" y="343"/>
                  <a:pt x="87279" y="343"/>
                </a:cubicBezTo>
                <a:cubicBezTo>
                  <a:pt x="87253" y="343"/>
                  <a:pt x="87228" y="353"/>
                  <a:pt x="87212" y="376"/>
                </a:cubicBezTo>
                <a:cubicBezTo>
                  <a:pt x="86083" y="1936"/>
                  <a:pt x="85088" y="3602"/>
                  <a:pt x="84255" y="5377"/>
                </a:cubicBezTo>
                <a:cubicBezTo>
                  <a:pt x="84792" y="3683"/>
                  <a:pt x="85303" y="1989"/>
                  <a:pt x="85841" y="296"/>
                </a:cubicBezTo>
                <a:cubicBezTo>
                  <a:pt x="85859" y="224"/>
                  <a:pt x="85805" y="176"/>
                  <a:pt x="85751" y="176"/>
                </a:cubicBezTo>
                <a:cubicBezTo>
                  <a:pt x="85724" y="176"/>
                  <a:pt x="85697" y="188"/>
                  <a:pt x="85679" y="215"/>
                </a:cubicBezTo>
                <a:cubicBezTo>
                  <a:pt x="84523" y="1586"/>
                  <a:pt x="83636" y="3172"/>
                  <a:pt x="83045" y="4866"/>
                </a:cubicBezTo>
                <a:cubicBezTo>
                  <a:pt x="83072" y="4059"/>
                  <a:pt x="83099" y="3253"/>
                  <a:pt x="83099" y="2473"/>
                </a:cubicBezTo>
                <a:cubicBezTo>
                  <a:pt x="83099" y="2413"/>
                  <a:pt x="83056" y="2378"/>
                  <a:pt x="83009" y="2378"/>
                </a:cubicBezTo>
                <a:cubicBezTo>
                  <a:pt x="82973" y="2378"/>
                  <a:pt x="82934" y="2399"/>
                  <a:pt x="82910" y="2446"/>
                </a:cubicBezTo>
                <a:cubicBezTo>
                  <a:pt x="82749" y="2850"/>
                  <a:pt x="82615" y="3280"/>
                  <a:pt x="82480" y="3683"/>
                </a:cubicBezTo>
                <a:cubicBezTo>
                  <a:pt x="82534" y="2500"/>
                  <a:pt x="82588" y="1290"/>
                  <a:pt x="82668" y="108"/>
                </a:cubicBezTo>
                <a:cubicBezTo>
                  <a:pt x="82668" y="45"/>
                  <a:pt x="82614" y="1"/>
                  <a:pt x="825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8"/>
          <p:cNvSpPr txBox="1">
            <a:spLocks noGrp="1"/>
          </p:cNvSpPr>
          <p:nvPr>
            <p:ph type="title"/>
          </p:nvPr>
        </p:nvSpPr>
        <p:spPr>
          <a:xfrm>
            <a:off x="3984075" y="549223"/>
            <a:ext cx="4223700" cy="22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97" name="Google Shape;597;p8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598" name="Google Shape;598;p8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sp>
        <p:nvSpPr>
          <p:cNvPr id="623" name="Google Shape;623;p8"/>
          <p:cNvSpPr/>
          <p:nvPr/>
        </p:nvSpPr>
        <p:spPr>
          <a:xfrm>
            <a:off x="1833648" y="2039287"/>
            <a:ext cx="29017" cy="28208"/>
          </a:xfrm>
          <a:custGeom>
            <a:avLst/>
            <a:gdLst/>
            <a:ahLst/>
            <a:cxnLst/>
            <a:rect l="l" t="t" r="r" b="b"/>
            <a:pathLst>
              <a:path w="969" h="942" extrusionOk="0">
                <a:moveTo>
                  <a:pt x="968" y="0"/>
                </a:moveTo>
                <a:lnTo>
                  <a:pt x="404" y="538"/>
                </a:lnTo>
                <a:lnTo>
                  <a:pt x="0" y="941"/>
                </a:lnTo>
                <a:cubicBezTo>
                  <a:pt x="350" y="646"/>
                  <a:pt x="672" y="350"/>
                  <a:pt x="9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8"/>
          <p:cNvSpPr/>
          <p:nvPr/>
        </p:nvSpPr>
        <p:spPr>
          <a:xfrm>
            <a:off x="1896442" y="1991795"/>
            <a:ext cx="9672" cy="12098"/>
          </a:xfrm>
          <a:custGeom>
            <a:avLst/>
            <a:gdLst/>
            <a:ahLst/>
            <a:cxnLst/>
            <a:rect l="l" t="t" r="r" b="b"/>
            <a:pathLst>
              <a:path w="323" h="404" extrusionOk="0">
                <a:moveTo>
                  <a:pt x="323" y="0"/>
                </a:moveTo>
                <a:lnTo>
                  <a:pt x="323" y="0"/>
                </a:lnTo>
                <a:cubicBezTo>
                  <a:pt x="215" y="135"/>
                  <a:pt x="108" y="269"/>
                  <a:pt x="0" y="404"/>
                </a:cubicBezTo>
                <a:cubicBezTo>
                  <a:pt x="188" y="215"/>
                  <a:pt x="323" y="54"/>
                  <a:pt x="3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8"/>
          <p:cNvSpPr/>
          <p:nvPr/>
        </p:nvSpPr>
        <p:spPr>
          <a:xfrm>
            <a:off x="1440082" y="2162600"/>
            <a:ext cx="340804" cy="495141"/>
          </a:xfrm>
          <a:custGeom>
            <a:avLst/>
            <a:gdLst/>
            <a:ahLst/>
            <a:cxnLst/>
            <a:rect l="l" t="t" r="r" b="b"/>
            <a:pathLst>
              <a:path w="11381" h="16535" extrusionOk="0">
                <a:moveTo>
                  <a:pt x="11290" y="0"/>
                </a:moveTo>
                <a:cubicBezTo>
                  <a:pt x="11271" y="0"/>
                  <a:pt x="11250" y="7"/>
                  <a:pt x="11235" y="23"/>
                </a:cubicBezTo>
                <a:cubicBezTo>
                  <a:pt x="7175" y="5238"/>
                  <a:pt x="3411" y="10722"/>
                  <a:pt x="24" y="16422"/>
                </a:cubicBezTo>
                <a:cubicBezTo>
                  <a:pt x="1" y="16468"/>
                  <a:pt x="18" y="16535"/>
                  <a:pt x="75" y="16535"/>
                </a:cubicBezTo>
                <a:cubicBezTo>
                  <a:pt x="84" y="16535"/>
                  <a:pt x="94" y="16533"/>
                  <a:pt x="105" y="16529"/>
                </a:cubicBezTo>
                <a:cubicBezTo>
                  <a:pt x="320" y="16476"/>
                  <a:pt x="562" y="16422"/>
                  <a:pt x="777" y="16368"/>
                </a:cubicBezTo>
                <a:cubicBezTo>
                  <a:pt x="830" y="16368"/>
                  <a:pt x="830" y="16260"/>
                  <a:pt x="777" y="16260"/>
                </a:cubicBezTo>
                <a:cubicBezTo>
                  <a:pt x="732" y="16268"/>
                  <a:pt x="692" y="16271"/>
                  <a:pt x="658" y="16271"/>
                </a:cubicBezTo>
                <a:cubicBezTo>
                  <a:pt x="73" y="16271"/>
                  <a:pt x="923" y="15246"/>
                  <a:pt x="1126" y="14916"/>
                </a:cubicBezTo>
                <a:cubicBezTo>
                  <a:pt x="1556" y="14190"/>
                  <a:pt x="1986" y="13491"/>
                  <a:pt x="2417" y="12792"/>
                </a:cubicBezTo>
                <a:cubicBezTo>
                  <a:pt x="3358" y="11314"/>
                  <a:pt x="4325" y="9835"/>
                  <a:pt x="5320" y="8383"/>
                </a:cubicBezTo>
                <a:cubicBezTo>
                  <a:pt x="7256" y="5561"/>
                  <a:pt x="9272" y="2792"/>
                  <a:pt x="11342" y="76"/>
                </a:cubicBezTo>
                <a:cubicBezTo>
                  <a:pt x="11380" y="38"/>
                  <a:pt x="11338" y="0"/>
                  <a:pt x="112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8"/>
          <p:cNvSpPr/>
          <p:nvPr/>
        </p:nvSpPr>
        <p:spPr>
          <a:xfrm>
            <a:off x="912693" y="4699106"/>
            <a:ext cx="424261" cy="22069"/>
          </a:xfrm>
          <a:custGeom>
            <a:avLst/>
            <a:gdLst/>
            <a:ahLst/>
            <a:cxnLst/>
            <a:rect l="l" t="t" r="r" b="b"/>
            <a:pathLst>
              <a:path w="14168" h="737" extrusionOk="0">
                <a:moveTo>
                  <a:pt x="0" y="1"/>
                </a:moveTo>
                <a:cubicBezTo>
                  <a:pt x="3119" y="297"/>
                  <a:pt x="6291" y="189"/>
                  <a:pt x="9409" y="566"/>
                </a:cubicBezTo>
                <a:cubicBezTo>
                  <a:pt x="10505" y="677"/>
                  <a:pt x="11600" y="737"/>
                  <a:pt x="12695" y="737"/>
                </a:cubicBezTo>
                <a:cubicBezTo>
                  <a:pt x="13186" y="737"/>
                  <a:pt x="13677" y="725"/>
                  <a:pt x="14168" y="700"/>
                </a:cubicBezTo>
                <a:cubicBezTo>
                  <a:pt x="13845" y="700"/>
                  <a:pt x="13523" y="712"/>
                  <a:pt x="13192" y="712"/>
                </a:cubicBezTo>
                <a:cubicBezTo>
                  <a:pt x="13027" y="712"/>
                  <a:pt x="12860" y="709"/>
                  <a:pt x="12689" y="700"/>
                </a:cubicBezTo>
                <a:cubicBezTo>
                  <a:pt x="9625" y="646"/>
                  <a:pt x="6587" y="109"/>
                  <a:pt x="3495" y="82"/>
                </a:cubicBezTo>
                <a:cubicBezTo>
                  <a:pt x="2339" y="82"/>
                  <a:pt x="1183" y="82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8"/>
          <p:cNvSpPr/>
          <p:nvPr/>
        </p:nvSpPr>
        <p:spPr>
          <a:xfrm>
            <a:off x="1337731" y="4712012"/>
            <a:ext cx="78127" cy="8055"/>
          </a:xfrm>
          <a:custGeom>
            <a:avLst/>
            <a:gdLst/>
            <a:ahLst/>
            <a:cxnLst/>
            <a:rect l="l" t="t" r="r" b="b"/>
            <a:pathLst>
              <a:path w="2609" h="269" extrusionOk="0">
                <a:moveTo>
                  <a:pt x="2609" y="0"/>
                </a:moveTo>
                <a:lnTo>
                  <a:pt x="2609" y="0"/>
                </a:lnTo>
                <a:cubicBezTo>
                  <a:pt x="1748" y="108"/>
                  <a:pt x="861" y="215"/>
                  <a:pt x="1" y="269"/>
                </a:cubicBezTo>
                <a:cubicBezTo>
                  <a:pt x="861" y="215"/>
                  <a:pt x="1748" y="135"/>
                  <a:pt x="26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8"/>
          <p:cNvSpPr/>
          <p:nvPr/>
        </p:nvSpPr>
        <p:spPr>
          <a:xfrm>
            <a:off x="829776" y="4687846"/>
            <a:ext cx="82948" cy="11289"/>
          </a:xfrm>
          <a:custGeom>
            <a:avLst/>
            <a:gdLst/>
            <a:ahLst/>
            <a:cxnLst/>
            <a:rect l="l" t="t" r="r" b="b"/>
            <a:pathLst>
              <a:path w="2770" h="377" extrusionOk="0">
                <a:moveTo>
                  <a:pt x="0" y="1"/>
                </a:moveTo>
                <a:lnTo>
                  <a:pt x="0" y="1"/>
                </a:lnTo>
                <a:cubicBezTo>
                  <a:pt x="914" y="216"/>
                  <a:pt x="1828" y="350"/>
                  <a:pt x="2769" y="377"/>
                </a:cubicBezTo>
                <a:cubicBezTo>
                  <a:pt x="1855" y="296"/>
                  <a:pt x="914" y="189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8"/>
          <p:cNvSpPr/>
          <p:nvPr/>
        </p:nvSpPr>
        <p:spPr>
          <a:xfrm>
            <a:off x="2184632" y="3152635"/>
            <a:ext cx="30" cy="838"/>
          </a:xfrm>
          <a:custGeom>
            <a:avLst/>
            <a:gdLst/>
            <a:ahLst/>
            <a:cxnLst/>
            <a:rect l="l" t="t" r="r" b="b"/>
            <a:pathLst>
              <a:path w="1" h="28" extrusionOk="0">
                <a:moveTo>
                  <a:pt x="1" y="1"/>
                </a:moveTo>
                <a:lnTo>
                  <a:pt x="1" y="28"/>
                </a:lnTo>
                <a:cubicBezTo>
                  <a:pt x="1" y="28"/>
                  <a:pt x="1" y="1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8"/>
          <p:cNvSpPr/>
          <p:nvPr/>
        </p:nvSpPr>
        <p:spPr>
          <a:xfrm>
            <a:off x="2364960" y="2891816"/>
            <a:ext cx="3264" cy="838"/>
          </a:xfrm>
          <a:custGeom>
            <a:avLst/>
            <a:gdLst/>
            <a:ahLst/>
            <a:cxnLst/>
            <a:rect l="l" t="t" r="r" b="b"/>
            <a:pathLst>
              <a:path w="109" h="28" extrusionOk="0">
                <a:moveTo>
                  <a:pt x="1" y="1"/>
                </a:moveTo>
                <a:lnTo>
                  <a:pt x="55" y="27"/>
                </a:lnTo>
                <a:lnTo>
                  <a:pt x="108" y="27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8"/>
          <p:cNvSpPr/>
          <p:nvPr/>
        </p:nvSpPr>
        <p:spPr>
          <a:xfrm>
            <a:off x="2206371" y="3184856"/>
            <a:ext cx="17757" cy="45097"/>
          </a:xfrm>
          <a:custGeom>
            <a:avLst/>
            <a:gdLst/>
            <a:ahLst/>
            <a:cxnLst/>
            <a:rect l="l" t="t" r="r" b="b"/>
            <a:pathLst>
              <a:path w="593" h="1506" extrusionOk="0">
                <a:moveTo>
                  <a:pt x="1" y="0"/>
                </a:moveTo>
                <a:cubicBezTo>
                  <a:pt x="216" y="457"/>
                  <a:pt x="404" y="914"/>
                  <a:pt x="538" y="1398"/>
                </a:cubicBezTo>
                <a:cubicBezTo>
                  <a:pt x="565" y="1452"/>
                  <a:pt x="565" y="1479"/>
                  <a:pt x="592" y="1506"/>
                </a:cubicBezTo>
                <a:cubicBezTo>
                  <a:pt x="431" y="968"/>
                  <a:pt x="243" y="457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8"/>
          <p:cNvSpPr/>
          <p:nvPr/>
        </p:nvSpPr>
        <p:spPr>
          <a:xfrm>
            <a:off x="1433554" y="4190583"/>
            <a:ext cx="14493" cy="36323"/>
          </a:xfrm>
          <a:custGeom>
            <a:avLst/>
            <a:gdLst/>
            <a:ahLst/>
            <a:cxnLst/>
            <a:rect l="l" t="t" r="r" b="b"/>
            <a:pathLst>
              <a:path w="484" h="1213" extrusionOk="0">
                <a:moveTo>
                  <a:pt x="307" y="1"/>
                </a:moveTo>
                <a:cubicBezTo>
                  <a:pt x="271" y="1"/>
                  <a:pt x="235" y="16"/>
                  <a:pt x="215" y="46"/>
                </a:cubicBezTo>
                <a:cubicBezTo>
                  <a:pt x="54" y="234"/>
                  <a:pt x="0" y="449"/>
                  <a:pt x="27" y="664"/>
                </a:cubicBezTo>
                <a:cubicBezTo>
                  <a:pt x="54" y="879"/>
                  <a:pt x="161" y="1095"/>
                  <a:pt x="349" y="1202"/>
                </a:cubicBezTo>
                <a:cubicBezTo>
                  <a:pt x="370" y="1209"/>
                  <a:pt x="388" y="1212"/>
                  <a:pt x="405" y="1212"/>
                </a:cubicBezTo>
                <a:cubicBezTo>
                  <a:pt x="454" y="1212"/>
                  <a:pt x="484" y="1182"/>
                  <a:pt x="484" y="1121"/>
                </a:cubicBezTo>
                <a:cubicBezTo>
                  <a:pt x="484" y="960"/>
                  <a:pt x="430" y="772"/>
                  <a:pt x="430" y="638"/>
                </a:cubicBezTo>
                <a:cubicBezTo>
                  <a:pt x="403" y="449"/>
                  <a:pt x="403" y="288"/>
                  <a:pt x="430" y="127"/>
                </a:cubicBezTo>
                <a:cubicBezTo>
                  <a:pt x="430" y="43"/>
                  <a:pt x="367" y="1"/>
                  <a:pt x="3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8"/>
          <p:cNvSpPr/>
          <p:nvPr/>
        </p:nvSpPr>
        <p:spPr>
          <a:xfrm>
            <a:off x="1467362" y="4217713"/>
            <a:ext cx="19973" cy="9013"/>
          </a:xfrm>
          <a:custGeom>
            <a:avLst/>
            <a:gdLst/>
            <a:ahLst/>
            <a:cxnLst/>
            <a:rect l="l" t="t" r="r" b="b"/>
            <a:pathLst>
              <a:path w="667" h="301" extrusionOk="0">
                <a:moveTo>
                  <a:pt x="81" y="0"/>
                </a:moveTo>
                <a:cubicBezTo>
                  <a:pt x="6" y="0"/>
                  <a:pt x="1" y="138"/>
                  <a:pt x="85" y="138"/>
                </a:cubicBezTo>
                <a:cubicBezTo>
                  <a:pt x="92" y="138"/>
                  <a:pt x="99" y="137"/>
                  <a:pt x="108" y="135"/>
                </a:cubicBezTo>
                <a:cubicBezTo>
                  <a:pt x="242" y="215"/>
                  <a:pt x="403" y="269"/>
                  <a:pt x="565" y="296"/>
                </a:cubicBezTo>
                <a:cubicBezTo>
                  <a:pt x="574" y="299"/>
                  <a:pt x="582" y="300"/>
                  <a:pt x="589" y="300"/>
                </a:cubicBezTo>
                <a:cubicBezTo>
                  <a:pt x="650" y="300"/>
                  <a:pt x="666" y="212"/>
                  <a:pt x="618" y="189"/>
                </a:cubicBezTo>
                <a:cubicBezTo>
                  <a:pt x="511" y="135"/>
                  <a:pt x="403" y="108"/>
                  <a:pt x="269" y="81"/>
                </a:cubicBezTo>
                <a:cubicBezTo>
                  <a:pt x="269" y="54"/>
                  <a:pt x="269" y="54"/>
                  <a:pt x="242" y="54"/>
                </a:cubicBezTo>
                <a:lnTo>
                  <a:pt x="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8"/>
          <p:cNvSpPr/>
          <p:nvPr/>
        </p:nvSpPr>
        <p:spPr>
          <a:xfrm>
            <a:off x="1322459" y="4378007"/>
            <a:ext cx="25513" cy="65550"/>
          </a:xfrm>
          <a:custGeom>
            <a:avLst/>
            <a:gdLst/>
            <a:ahLst/>
            <a:cxnLst/>
            <a:rect l="l" t="t" r="r" b="b"/>
            <a:pathLst>
              <a:path w="852" h="2189" extrusionOk="0">
                <a:moveTo>
                  <a:pt x="724" y="0"/>
                </a:moveTo>
                <a:cubicBezTo>
                  <a:pt x="693" y="0"/>
                  <a:pt x="663" y="15"/>
                  <a:pt x="645" y="51"/>
                </a:cubicBezTo>
                <a:cubicBezTo>
                  <a:pt x="350" y="616"/>
                  <a:pt x="0" y="1503"/>
                  <a:pt x="242" y="2148"/>
                </a:cubicBezTo>
                <a:cubicBezTo>
                  <a:pt x="255" y="2175"/>
                  <a:pt x="282" y="2188"/>
                  <a:pt x="309" y="2188"/>
                </a:cubicBezTo>
                <a:cubicBezTo>
                  <a:pt x="336" y="2188"/>
                  <a:pt x="363" y="2175"/>
                  <a:pt x="376" y="2148"/>
                </a:cubicBezTo>
                <a:cubicBezTo>
                  <a:pt x="457" y="1825"/>
                  <a:pt x="430" y="1503"/>
                  <a:pt x="484" y="1180"/>
                </a:cubicBezTo>
                <a:cubicBezTo>
                  <a:pt x="538" y="804"/>
                  <a:pt x="672" y="454"/>
                  <a:pt x="833" y="132"/>
                </a:cubicBezTo>
                <a:cubicBezTo>
                  <a:pt x="851" y="60"/>
                  <a:pt x="786" y="0"/>
                  <a:pt x="7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8"/>
          <p:cNvSpPr/>
          <p:nvPr/>
        </p:nvSpPr>
        <p:spPr>
          <a:xfrm>
            <a:off x="1626759" y="3895087"/>
            <a:ext cx="8055" cy="49828"/>
          </a:xfrm>
          <a:custGeom>
            <a:avLst/>
            <a:gdLst/>
            <a:ahLst/>
            <a:cxnLst/>
            <a:rect l="l" t="t" r="r" b="b"/>
            <a:pathLst>
              <a:path w="269" h="1664" extrusionOk="0">
                <a:moveTo>
                  <a:pt x="145" y="1"/>
                </a:moveTo>
                <a:cubicBezTo>
                  <a:pt x="94" y="1"/>
                  <a:pt x="40" y="34"/>
                  <a:pt x="27" y="101"/>
                </a:cubicBezTo>
                <a:cubicBezTo>
                  <a:pt x="0" y="612"/>
                  <a:pt x="27" y="1123"/>
                  <a:pt x="81" y="1634"/>
                </a:cubicBezTo>
                <a:cubicBezTo>
                  <a:pt x="91" y="1654"/>
                  <a:pt x="109" y="1663"/>
                  <a:pt x="128" y="1663"/>
                </a:cubicBezTo>
                <a:cubicBezTo>
                  <a:pt x="158" y="1663"/>
                  <a:pt x="188" y="1640"/>
                  <a:pt x="188" y="1607"/>
                </a:cubicBezTo>
                <a:cubicBezTo>
                  <a:pt x="269" y="1123"/>
                  <a:pt x="269" y="612"/>
                  <a:pt x="242" y="101"/>
                </a:cubicBezTo>
                <a:cubicBezTo>
                  <a:pt x="242" y="34"/>
                  <a:pt x="195" y="1"/>
                  <a:pt x="1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8"/>
          <p:cNvSpPr/>
          <p:nvPr/>
        </p:nvSpPr>
        <p:spPr>
          <a:xfrm>
            <a:off x="1657332" y="3885445"/>
            <a:ext cx="7277" cy="49319"/>
          </a:xfrm>
          <a:custGeom>
            <a:avLst/>
            <a:gdLst/>
            <a:ahLst/>
            <a:cxnLst/>
            <a:rect l="l" t="t" r="r" b="b"/>
            <a:pathLst>
              <a:path w="243" h="1647" extrusionOk="0">
                <a:moveTo>
                  <a:pt x="122" y="0"/>
                </a:moveTo>
                <a:cubicBezTo>
                  <a:pt x="75" y="0"/>
                  <a:pt x="28" y="34"/>
                  <a:pt x="28" y="101"/>
                </a:cubicBezTo>
                <a:cubicBezTo>
                  <a:pt x="1" y="585"/>
                  <a:pt x="28" y="1096"/>
                  <a:pt x="81" y="1606"/>
                </a:cubicBezTo>
                <a:cubicBezTo>
                  <a:pt x="81" y="1633"/>
                  <a:pt x="102" y="1647"/>
                  <a:pt x="125" y="1647"/>
                </a:cubicBezTo>
                <a:cubicBezTo>
                  <a:pt x="149" y="1647"/>
                  <a:pt x="176" y="1633"/>
                  <a:pt x="189" y="1606"/>
                </a:cubicBezTo>
                <a:cubicBezTo>
                  <a:pt x="243" y="1096"/>
                  <a:pt x="243" y="585"/>
                  <a:pt x="216" y="101"/>
                </a:cubicBezTo>
                <a:cubicBezTo>
                  <a:pt x="216" y="34"/>
                  <a:pt x="169" y="0"/>
                  <a:pt x="1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8"/>
          <p:cNvSpPr/>
          <p:nvPr/>
        </p:nvSpPr>
        <p:spPr>
          <a:xfrm>
            <a:off x="1675868" y="3896465"/>
            <a:ext cx="8055" cy="17847"/>
          </a:xfrm>
          <a:custGeom>
            <a:avLst/>
            <a:gdLst/>
            <a:ahLst/>
            <a:cxnLst/>
            <a:rect l="l" t="t" r="r" b="b"/>
            <a:pathLst>
              <a:path w="269" h="596" extrusionOk="0">
                <a:moveTo>
                  <a:pt x="197" y="1"/>
                </a:moveTo>
                <a:cubicBezTo>
                  <a:pt x="176" y="1"/>
                  <a:pt x="154" y="10"/>
                  <a:pt x="135" y="29"/>
                </a:cubicBezTo>
                <a:cubicBezTo>
                  <a:pt x="81" y="217"/>
                  <a:pt x="54" y="378"/>
                  <a:pt x="0" y="539"/>
                </a:cubicBezTo>
                <a:cubicBezTo>
                  <a:pt x="0" y="573"/>
                  <a:pt x="21" y="596"/>
                  <a:pt x="43" y="596"/>
                </a:cubicBezTo>
                <a:cubicBezTo>
                  <a:pt x="56" y="596"/>
                  <a:pt x="70" y="587"/>
                  <a:pt x="81" y="566"/>
                </a:cubicBezTo>
                <a:cubicBezTo>
                  <a:pt x="161" y="405"/>
                  <a:pt x="215" y="244"/>
                  <a:pt x="269" y="82"/>
                </a:cubicBezTo>
                <a:cubicBezTo>
                  <a:pt x="269" y="30"/>
                  <a:pt x="235" y="1"/>
                  <a:pt x="1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8"/>
          <p:cNvSpPr/>
          <p:nvPr/>
        </p:nvSpPr>
        <p:spPr>
          <a:xfrm>
            <a:off x="1815142" y="3684575"/>
            <a:ext cx="4043" cy="23477"/>
          </a:xfrm>
          <a:custGeom>
            <a:avLst/>
            <a:gdLst/>
            <a:ahLst/>
            <a:cxnLst/>
            <a:rect l="l" t="t" r="r" b="b"/>
            <a:pathLst>
              <a:path w="135" h="784" extrusionOk="0">
                <a:moveTo>
                  <a:pt x="67" y="0"/>
                </a:moveTo>
                <a:cubicBezTo>
                  <a:pt x="34" y="0"/>
                  <a:pt x="0" y="21"/>
                  <a:pt x="0" y="61"/>
                </a:cubicBezTo>
                <a:cubicBezTo>
                  <a:pt x="0" y="303"/>
                  <a:pt x="0" y="518"/>
                  <a:pt x="27" y="733"/>
                </a:cubicBezTo>
                <a:cubicBezTo>
                  <a:pt x="27" y="769"/>
                  <a:pt x="43" y="784"/>
                  <a:pt x="61" y="784"/>
                </a:cubicBezTo>
                <a:cubicBezTo>
                  <a:pt x="83" y="784"/>
                  <a:pt x="108" y="763"/>
                  <a:pt x="108" y="733"/>
                </a:cubicBezTo>
                <a:cubicBezTo>
                  <a:pt x="134" y="518"/>
                  <a:pt x="134" y="303"/>
                  <a:pt x="134" y="61"/>
                </a:cubicBezTo>
                <a:cubicBezTo>
                  <a:pt x="134" y="21"/>
                  <a:pt x="101" y="0"/>
                  <a:pt x="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8"/>
          <p:cNvSpPr/>
          <p:nvPr/>
        </p:nvSpPr>
        <p:spPr>
          <a:xfrm>
            <a:off x="1852154" y="3696853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8"/>
          <p:cNvSpPr/>
          <p:nvPr/>
        </p:nvSpPr>
        <p:spPr>
          <a:xfrm>
            <a:off x="2114261" y="3251483"/>
            <a:ext cx="25004" cy="50996"/>
          </a:xfrm>
          <a:custGeom>
            <a:avLst/>
            <a:gdLst/>
            <a:ahLst/>
            <a:cxnLst/>
            <a:rect l="l" t="t" r="r" b="b"/>
            <a:pathLst>
              <a:path w="835" h="1703" extrusionOk="0">
                <a:moveTo>
                  <a:pt x="124" y="0"/>
                </a:moveTo>
                <a:cubicBezTo>
                  <a:pt x="70" y="0"/>
                  <a:pt x="1" y="57"/>
                  <a:pt x="39" y="114"/>
                </a:cubicBezTo>
                <a:cubicBezTo>
                  <a:pt x="254" y="652"/>
                  <a:pt x="442" y="1163"/>
                  <a:pt x="738" y="1673"/>
                </a:cubicBezTo>
                <a:cubicBezTo>
                  <a:pt x="748" y="1694"/>
                  <a:pt x="766" y="1703"/>
                  <a:pt x="783" y="1703"/>
                </a:cubicBezTo>
                <a:cubicBezTo>
                  <a:pt x="811" y="1703"/>
                  <a:pt x="835" y="1680"/>
                  <a:pt x="818" y="1647"/>
                </a:cubicBezTo>
                <a:cubicBezTo>
                  <a:pt x="657" y="1082"/>
                  <a:pt x="415" y="571"/>
                  <a:pt x="173" y="34"/>
                </a:cubicBezTo>
                <a:cubicBezTo>
                  <a:pt x="165" y="10"/>
                  <a:pt x="146" y="0"/>
                  <a:pt x="1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8"/>
          <p:cNvSpPr/>
          <p:nvPr/>
        </p:nvSpPr>
        <p:spPr>
          <a:xfrm>
            <a:off x="2154327" y="3245644"/>
            <a:ext cx="17967" cy="43929"/>
          </a:xfrm>
          <a:custGeom>
            <a:avLst/>
            <a:gdLst/>
            <a:ahLst/>
            <a:cxnLst/>
            <a:rect l="l" t="t" r="r" b="b"/>
            <a:pathLst>
              <a:path w="600" h="1467" extrusionOk="0">
                <a:moveTo>
                  <a:pt x="85" y="0"/>
                </a:moveTo>
                <a:cubicBezTo>
                  <a:pt x="40" y="0"/>
                  <a:pt x="1" y="42"/>
                  <a:pt x="18" y="94"/>
                </a:cubicBezTo>
                <a:cubicBezTo>
                  <a:pt x="126" y="551"/>
                  <a:pt x="287" y="1008"/>
                  <a:pt x="502" y="1438"/>
                </a:cubicBezTo>
                <a:cubicBezTo>
                  <a:pt x="512" y="1457"/>
                  <a:pt x="528" y="1466"/>
                  <a:pt x="544" y="1466"/>
                </a:cubicBezTo>
                <a:cubicBezTo>
                  <a:pt x="573" y="1466"/>
                  <a:pt x="600" y="1437"/>
                  <a:pt x="583" y="1385"/>
                </a:cubicBezTo>
                <a:cubicBezTo>
                  <a:pt x="475" y="927"/>
                  <a:pt x="341" y="470"/>
                  <a:pt x="152" y="40"/>
                </a:cubicBezTo>
                <a:cubicBezTo>
                  <a:pt x="134" y="12"/>
                  <a:pt x="108" y="0"/>
                  <a:pt x="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"/>
          <p:cNvSpPr/>
          <p:nvPr/>
        </p:nvSpPr>
        <p:spPr>
          <a:xfrm>
            <a:off x="5724385" y="4367437"/>
            <a:ext cx="570812" cy="6468"/>
          </a:xfrm>
          <a:custGeom>
            <a:avLst/>
            <a:gdLst/>
            <a:ahLst/>
            <a:cxnLst/>
            <a:rect l="l" t="t" r="r" b="b"/>
            <a:pathLst>
              <a:path w="19062" h="216" extrusionOk="0">
                <a:moveTo>
                  <a:pt x="19061" y="1"/>
                </a:moveTo>
                <a:cubicBezTo>
                  <a:pt x="12717" y="55"/>
                  <a:pt x="6345" y="55"/>
                  <a:pt x="1" y="216"/>
                </a:cubicBezTo>
                <a:cubicBezTo>
                  <a:pt x="6345" y="162"/>
                  <a:pt x="12717" y="81"/>
                  <a:pt x="190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"/>
          <p:cNvSpPr/>
          <p:nvPr/>
        </p:nvSpPr>
        <p:spPr>
          <a:xfrm>
            <a:off x="6295164" y="4365041"/>
            <a:ext cx="195661" cy="2426"/>
          </a:xfrm>
          <a:custGeom>
            <a:avLst/>
            <a:gdLst/>
            <a:ahLst/>
            <a:cxnLst/>
            <a:rect l="l" t="t" r="r" b="b"/>
            <a:pathLst>
              <a:path w="6534" h="81" extrusionOk="0">
                <a:moveTo>
                  <a:pt x="6533" y="0"/>
                </a:moveTo>
                <a:lnTo>
                  <a:pt x="0" y="81"/>
                </a:lnTo>
                <a:cubicBezTo>
                  <a:pt x="2178" y="81"/>
                  <a:pt x="4356" y="54"/>
                  <a:pt x="6533" y="27"/>
                </a:cubicBezTo>
                <a:lnTo>
                  <a:pt x="653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8"/>
          <p:cNvSpPr/>
          <p:nvPr/>
        </p:nvSpPr>
        <p:spPr>
          <a:xfrm>
            <a:off x="1922195" y="4440712"/>
            <a:ext cx="41893" cy="838"/>
          </a:xfrm>
          <a:custGeom>
            <a:avLst/>
            <a:gdLst/>
            <a:ahLst/>
            <a:cxnLst/>
            <a:rect l="l" t="t" r="r" b="b"/>
            <a:pathLst>
              <a:path w="1399" h="28" extrusionOk="0">
                <a:moveTo>
                  <a:pt x="27" y="0"/>
                </a:moveTo>
                <a:cubicBezTo>
                  <a:pt x="1" y="0"/>
                  <a:pt x="1" y="27"/>
                  <a:pt x="27" y="27"/>
                </a:cubicBezTo>
                <a:lnTo>
                  <a:pt x="1372" y="27"/>
                </a:lnTo>
                <a:cubicBezTo>
                  <a:pt x="1399" y="27"/>
                  <a:pt x="1399" y="0"/>
                  <a:pt x="13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8"/>
          <p:cNvSpPr/>
          <p:nvPr/>
        </p:nvSpPr>
        <p:spPr>
          <a:xfrm>
            <a:off x="2022031" y="4437478"/>
            <a:ext cx="21770" cy="4073"/>
          </a:xfrm>
          <a:custGeom>
            <a:avLst/>
            <a:gdLst/>
            <a:ahLst/>
            <a:cxnLst/>
            <a:rect l="l" t="t" r="r" b="b"/>
            <a:pathLst>
              <a:path w="727" h="136" extrusionOk="0">
                <a:moveTo>
                  <a:pt x="27" y="1"/>
                </a:moveTo>
                <a:cubicBezTo>
                  <a:pt x="27" y="1"/>
                  <a:pt x="0" y="28"/>
                  <a:pt x="27" y="28"/>
                </a:cubicBezTo>
                <a:lnTo>
                  <a:pt x="726" y="135"/>
                </a:lnTo>
                <a:cubicBezTo>
                  <a:pt x="511" y="81"/>
                  <a:pt x="269" y="54"/>
                  <a:pt x="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8"/>
          <p:cNvSpPr/>
          <p:nvPr/>
        </p:nvSpPr>
        <p:spPr>
          <a:xfrm>
            <a:off x="8060623" y="4169412"/>
            <a:ext cx="41085" cy="838"/>
          </a:xfrm>
          <a:custGeom>
            <a:avLst/>
            <a:gdLst/>
            <a:ahLst/>
            <a:cxnLst/>
            <a:rect l="l" t="t" r="r" b="b"/>
            <a:pathLst>
              <a:path w="1372" h="28" extrusionOk="0">
                <a:moveTo>
                  <a:pt x="27" y="0"/>
                </a:moveTo>
                <a:cubicBezTo>
                  <a:pt x="27" y="0"/>
                  <a:pt x="0" y="27"/>
                  <a:pt x="27" y="27"/>
                </a:cubicBezTo>
                <a:lnTo>
                  <a:pt x="1371" y="27"/>
                </a:lnTo>
                <a:lnTo>
                  <a:pt x="13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8"/>
          <p:cNvSpPr/>
          <p:nvPr/>
        </p:nvSpPr>
        <p:spPr>
          <a:xfrm>
            <a:off x="403091" y="4336683"/>
            <a:ext cx="775845" cy="38270"/>
          </a:xfrm>
          <a:custGeom>
            <a:avLst/>
            <a:gdLst/>
            <a:ahLst/>
            <a:cxnLst/>
            <a:rect l="l" t="t" r="r" b="b"/>
            <a:pathLst>
              <a:path w="25909" h="1278" extrusionOk="0">
                <a:moveTo>
                  <a:pt x="25857" y="1"/>
                </a:moveTo>
                <a:cubicBezTo>
                  <a:pt x="25851" y="1"/>
                  <a:pt x="25844" y="2"/>
                  <a:pt x="25836" y="6"/>
                </a:cubicBezTo>
                <a:cubicBezTo>
                  <a:pt x="23570" y="1020"/>
                  <a:pt x="20976" y="1222"/>
                  <a:pt x="18386" y="1222"/>
                </a:cubicBezTo>
                <a:cubicBezTo>
                  <a:pt x="16680" y="1222"/>
                  <a:pt x="14974" y="1134"/>
                  <a:pt x="13365" y="1134"/>
                </a:cubicBezTo>
                <a:cubicBezTo>
                  <a:pt x="13274" y="1134"/>
                  <a:pt x="13183" y="1135"/>
                  <a:pt x="13093" y="1135"/>
                </a:cubicBezTo>
                <a:cubicBezTo>
                  <a:pt x="8738" y="1135"/>
                  <a:pt x="4356" y="1135"/>
                  <a:pt x="27" y="1216"/>
                </a:cubicBezTo>
                <a:cubicBezTo>
                  <a:pt x="0" y="1216"/>
                  <a:pt x="0" y="1243"/>
                  <a:pt x="27" y="1270"/>
                </a:cubicBezTo>
                <a:cubicBezTo>
                  <a:pt x="941" y="1275"/>
                  <a:pt x="1856" y="1277"/>
                  <a:pt x="2772" y="1277"/>
                </a:cubicBezTo>
                <a:cubicBezTo>
                  <a:pt x="6651" y="1277"/>
                  <a:pt x="10544" y="1238"/>
                  <a:pt x="14437" y="1216"/>
                </a:cubicBezTo>
                <a:cubicBezTo>
                  <a:pt x="14550" y="1215"/>
                  <a:pt x="14663" y="1215"/>
                  <a:pt x="14776" y="1215"/>
                </a:cubicBezTo>
                <a:cubicBezTo>
                  <a:pt x="15991" y="1215"/>
                  <a:pt x="17249" y="1257"/>
                  <a:pt x="18513" y="1257"/>
                </a:cubicBezTo>
                <a:cubicBezTo>
                  <a:pt x="21047" y="1257"/>
                  <a:pt x="23601" y="1086"/>
                  <a:pt x="25863" y="60"/>
                </a:cubicBezTo>
                <a:cubicBezTo>
                  <a:pt x="25909" y="60"/>
                  <a:pt x="25896" y="1"/>
                  <a:pt x="258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8"/>
          <p:cNvSpPr/>
          <p:nvPr/>
        </p:nvSpPr>
        <p:spPr>
          <a:xfrm>
            <a:off x="2918820" y="3907784"/>
            <a:ext cx="838" cy="809"/>
          </a:xfrm>
          <a:custGeom>
            <a:avLst/>
            <a:gdLst/>
            <a:ahLst/>
            <a:cxnLst/>
            <a:rect l="l" t="t" r="r" b="b"/>
            <a:pathLst>
              <a:path w="28" h="27" extrusionOk="0">
                <a:moveTo>
                  <a:pt x="1" y="0"/>
                </a:moveTo>
                <a:cubicBezTo>
                  <a:pt x="1" y="0"/>
                  <a:pt x="1" y="27"/>
                  <a:pt x="1" y="27"/>
                </a:cubicBezTo>
                <a:cubicBezTo>
                  <a:pt x="1" y="27"/>
                  <a:pt x="28" y="0"/>
                  <a:pt x="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8"/>
          <p:cNvSpPr/>
          <p:nvPr/>
        </p:nvSpPr>
        <p:spPr>
          <a:xfrm>
            <a:off x="3768146" y="4155158"/>
            <a:ext cx="693975" cy="23926"/>
          </a:xfrm>
          <a:custGeom>
            <a:avLst/>
            <a:gdLst/>
            <a:ahLst/>
            <a:cxnLst/>
            <a:rect l="l" t="t" r="r" b="b"/>
            <a:pathLst>
              <a:path w="23175" h="799" extrusionOk="0">
                <a:moveTo>
                  <a:pt x="15743" y="0"/>
                </a:moveTo>
                <a:cubicBezTo>
                  <a:pt x="10487" y="0"/>
                  <a:pt x="5225" y="269"/>
                  <a:pt x="1" y="799"/>
                </a:cubicBezTo>
                <a:cubicBezTo>
                  <a:pt x="6214" y="411"/>
                  <a:pt x="12409" y="126"/>
                  <a:pt x="18601" y="126"/>
                </a:cubicBezTo>
                <a:cubicBezTo>
                  <a:pt x="20126" y="126"/>
                  <a:pt x="21650" y="143"/>
                  <a:pt x="23175" y="181"/>
                </a:cubicBezTo>
                <a:cubicBezTo>
                  <a:pt x="20702" y="60"/>
                  <a:pt x="18223" y="0"/>
                  <a:pt x="157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8"/>
          <p:cNvSpPr/>
          <p:nvPr/>
        </p:nvSpPr>
        <p:spPr>
          <a:xfrm>
            <a:off x="3744789" y="4179054"/>
            <a:ext cx="22579" cy="2455"/>
          </a:xfrm>
          <a:custGeom>
            <a:avLst/>
            <a:gdLst/>
            <a:ahLst/>
            <a:cxnLst/>
            <a:rect l="l" t="t" r="r" b="b"/>
            <a:pathLst>
              <a:path w="754" h="82" extrusionOk="0">
                <a:moveTo>
                  <a:pt x="754" y="1"/>
                </a:moveTo>
                <a:lnTo>
                  <a:pt x="28" y="28"/>
                </a:lnTo>
                <a:cubicBezTo>
                  <a:pt x="1" y="55"/>
                  <a:pt x="1" y="82"/>
                  <a:pt x="28" y="82"/>
                </a:cubicBezTo>
                <a:lnTo>
                  <a:pt x="7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8"/>
          <p:cNvSpPr/>
          <p:nvPr/>
        </p:nvSpPr>
        <p:spPr>
          <a:xfrm>
            <a:off x="2687795" y="4107426"/>
            <a:ext cx="460494" cy="53152"/>
          </a:xfrm>
          <a:custGeom>
            <a:avLst/>
            <a:gdLst/>
            <a:ahLst/>
            <a:cxnLst/>
            <a:rect l="l" t="t" r="r" b="b"/>
            <a:pathLst>
              <a:path w="15378" h="1775" extrusionOk="0">
                <a:moveTo>
                  <a:pt x="15378" y="0"/>
                </a:moveTo>
                <a:cubicBezTo>
                  <a:pt x="10270" y="565"/>
                  <a:pt x="5162" y="1129"/>
                  <a:pt x="54" y="1721"/>
                </a:cubicBezTo>
                <a:cubicBezTo>
                  <a:pt x="0" y="1721"/>
                  <a:pt x="27" y="1775"/>
                  <a:pt x="54" y="1775"/>
                </a:cubicBezTo>
                <a:cubicBezTo>
                  <a:pt x="5162" y="1210"/>
                  <a:pt x="10270" y="592"/>
                  <a:pt x="15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8"/>
          <p:cNvSpPr/>
          <p:nvPr/>
        </p:nvSpPr>
        <p:spPr>
          <a:xfrm>
            <a:off x="4085322" y="3978933"/>
            <a:ext cx="3786156" cy="133585"/>
          </a:xfrm>
          <a:custGeom>
            <a:avLst/>
            <a:gdLst/>
            <a:ahLst/>
            <a:cxnLst/>
            <a:rect l="l" t="t" r="r" b="b"/>
            <a:pathLst>
              <a:path w="126437" h="4461" extrusionOk="0">
                <a:moveTo>
                  <a:pt x="21969" y="0"/>
                </a:moveTo>
                <a:cubicBezTo>
                  <a:pt x="14638" y="0"/>
                  <a:pt x="7308" y="408"/>
                  <a:pt x="1" y="1011"/>
                </a:cubicBezTo>
                <a:cubicBezTo>
                  <a:pt x="7071" y="474"/>
                  <a:pt x="14115" y="124"/>
                  <a:pt x="21185" y="97"/>
                </a:cubicBezTo>
                <a:cubicBezTo>
                  <a:pt x="21401" y="96"/>
                  <a:pt x="21616" y="96"/>
                  <a:pt x="21831" y="96"/>
                </a:cubicBezTo>
                <a:cubicBezTo>
                  <a:pt x="32899" y="96"/>
                  <a:pt x="43766" y="1440"/>
                  <a:pt x="54737" y="2732"/>
                </a:cubicBezTo>
                <a:cubicBezTo>
                  <a:pt x="64640" y="3885"/>
                  <a:pt x="74605" y="4461"/>
                  <a:pt x="84578" y="4461"/>
                </a:cubicBezTo>
                <a:cubicBezTo>
                  <a:pt x="86003" y="4461"/>
                  <a:pt x="87428" y="4449"/>
                  <a:pt x="88853" y="4426"/>
                </a:cubicBezTo>
                <a:cubicBezTo>
                  <a:pt x="101380" y="4264"/>
                  <a:pt x="113882" y="3404"/>
                  <a:pt x="126383" y="2544"/>
                </a:cubicBezTo>
                <a:cubicBezTo>
                  <a:pt x="126436" y="2544"/>
                  <a:pt x="126409" y="2490"/>
                  <a:pt x="126383" y="2490"/>
                </a:cubicBezTo>
                <a:cubicBezTo>
                  <a:pt x="112433" y="3430"/>
                  <a:pt x="98443" y="4350"/>
                  <a:pt x="84462" y="4350"/>
                </a:cubicBezTo>
                <a:cubicBezTo>
                  <a:pt x="75648" y="4350"/>
                  <a:pt x="66838" y="3984"/>
                  <a:pt x="58043" y="3028"/>
                </a:cubicBezTo>
                <a:cubicBezTo>
                  <a:pt x="46860" y="1791"/>
                  <a:pt x="35783" y="151"/>
                  <a:pt x="24492" y="17"/>
                </a:cubicBezTo>
                <a:cubicBezTo>
                  <a:pt x="23651" y="6"/>
                  <a:pt x="22810" y="0"/>
                  <a:pt x="219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8"/>
          <p:cNvSpPr/>
          <p:nvPr/>
        </p:nvSpPr>
        <p:spPr>
          <a:xfrm>
            <a:off x="3148257" y="4010015"/>
            <a:ext cx="937099" cy="97441"/>
          </a:xfrm>
          <a:custGeom>
            <a:avLst/>
            <a:gdLst/>
            <a:ahLst/>
            <a:cxnLst/>
            <a:rect l="l" t="t" r="r" b="b"/>
            <a:pathLst>
              <a:path w="31294" h="3254" extrusionOk="0">
                <a:moveTo>
                  <a:pt x="31294" y="0"/>
                </a:moveTo>
                <a:lnTo>
                  <a:pt x="31294" y="0"/>
                </a:lnTo>
                <a:cubicBezTo>
                  <a:pt x="20836" y="780"/>
                  <a:pt x="10405" y="2017"/>
                  <a:pt x="1" y="3253"/>
                </a:cubicBezTo>
                <a:cubicBezTo>
                  <a:pt x="7448" y="2393"/>
                  <a:pt x="14922" y="1586"/>
                  <a:pt x="22368" y="834"/>
                </a:cubicBezTo>
                <a:cubicBezTo>
                  <a:pt x="25353" y="511"/>
                  <a:pt x="28310" y="242"/>
                  <a:pt x="31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8"/>
          <p:cNvSpPr/>
          <p:nvPr/>
        </p:nvSpPr>
        <p:spPr>
          <a:xfrm>
            <a:off x="2053413" y="4179862"/>
            <a:ext cx="131249" cy="30"/>
          </a:xfrm>
          <a:custGeom>
            <a:avLst/>
            <a:gdLst/>
            <a:ahLst/>
            <a:cxnLst/>
            <a:rect l="l" t="t" r="r" b="b"/>
            <a:pathLst>
              <a:path w="4383" h="1" extrusionOk="0">
                <a:moveTo>
                  <a:pt x="1" y="1"/>
                </a:moveTo>
                <a:lnTo>
                  <a:pt x="4383" y="1"/>
                </a:lnTo>
                <a:lnTo>
                  <a:pt x="4383" y="1"/>
                </a:lnTo>
                <a:lnTo>
                  <a:pt x="1" y="1"/>
                </a:ln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8"/>
          <p:cNvSpPr/>
          <p:nvPr/>
        </p:nvSpPr>
        <p:spPr>
          <a:xfrm>
            <a:off x="5230893" y="4262780"/>
            <a:ext cx="56386" cy="19554"/>
          </a:xfrm>
          <a:custGeom>
            <a:avLst/>
            <a:gdLst/>
            <a:ahLst/>
            <a:cxnLst/>
            <a:rect l="l" t="t" r="r" b="b"/>
            <a:pathLst>
              <a:path w="1883" h="653" extrusionOk="0">
                <a:moveTo>
                  <a:pt x="1479" y="1"/>
                </a:moveTo>
                <a:cubicBezTo>
                  <a:pt x="1113" y="207"/>
                  <a:pt x="668" y="335"/>
                  <a:pt x="228" y="335"/>
                </a:cubicBezTo>
                <a:cubicBezTo>
                  <a:pt x="152" y="335"/>
                  <a:pt x="76" y="331"/>
                  <a:pt x="1" y="323"/>
                </a:cubicBezTo>
                <a:lnTo>
                  <a:pt x="1" y="323"/>
                </a:lnTo>
                <a:cubicBezTo>
                  <a:pt x="116" y="542"/>
                  <a:pt x="300" y="652"/>
                  <a:pt x="548" y="652"/>
                </a:cubicBezTo>
                <a:cubicBezTo>
                  <a:pt x="881" y="652"/>
                  <a:pt x="1329" y="455"/>
                  <a:pt x="1883" y="55"/>
                </a:cubicBezTo>
                <a:cubicBezTo>
                  <a:pt x="1748" y="55"/>
                  <a:pt x="1614" y="28"/>
                  <a:pt x="14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8"/>
          <p:cNvSpPr/>
          <p:nvPr/>
        </p:nvSpPr>
        <p:spPr>
          <a:xfrm>
            <a:off x="5287249" y="4256312"/>
            <a:ext cx="78127" cy="8624"/>
          </a:xfrm>
          <a:custGeom>
            <a:avLst/>
            <a:gdLst/>
            <a:ahLst/>
            <a:cxnLst/>
            <a:rect l="l" t="t" r="r" b="b"/>
            <a:pathLst>
              <a:path w="2609" h="288" extrusionOk="0">
                <a:moveTo>
                  <a:pt x="1598" y="1"/>
                </a:moveTo>
                <a:cubicBezTo>
                  <a:pt x="1145" y="1"/>
                  <a:pt x="689" y="73"/>
                  <a:pt x="216" y="136"/>
                </a:cubicBezTo>
                <a:lnTo>
                  <a:pt x="1" y="271"/>
                </a:lnTo>
                <a:cubicBezTo>
                  <a:pt x="131" y="282"/>
                  <a:pt x="265" y="287"/>
                  <a:pt x="402" y="287"/>
                </a:cubicBezTo>
                <a:cubicBezTo>
                  <a:pt x="1062" y="287"/>
                  <a:pt x="1775" y="173"/>
                  <a:pt x="2274" y="173"/>
                </a:cubicBezTo>
                <a:cubicBezTo>
                  <a:pt x="2378" y="173"/>
                  <a:pt x="2472" y="178"/>
                  <a:pt x="2555" y="190"/>
                </a:cubicBezTo>
                <a:cubicBezTo>
                  <a:pt x="2608" y="190"/>
                  <a:pt x="2608" y="136"/>
                  <a:pt x="2555" y="136"/>
                </a:cubicBezTo>
                <a:cubicBezTo>
                  <a:pt x="2233" y="36"/>
                  <a:pt x="1916" y="1"/>
                  <a:pt x="15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8"/>
          <p:cNvSpPr/>
          <p:nvPr/>
        </p:nvSpPr>
        <p:spPr>
          <a:xfrm>
            <a:off x="5090841" y="4206663"/>
            <a:ext cx="202488" cy="67466"/>
          </a:xfrm>
          <a:custGeom>
            <a:avLst/>
            <a:gdLst/>
            <a:ahLst/>
            <a:cxnLst/>
            <a:rect l="l" t="t" r="r" b="b"/>
            <a:pathLst>
              <a:path w="6762" h="2253" extrusionOk="0">
                <a:moveTo>
                  <a:pt x="5994" y="0"/>
                </a:moveTo>
                <a:cubicBezTo>
                  <a:pt x="5943" y="0"/>
                  <a:pt x="5890" y="6"/>
                  <a:pt x="5834" y="20"/>
                </a:cubicBezTo>
                <a:cubicBezTo>
                  <a:pt x="5242" y="154"/>
                  <a:pt x="5189" y="988"/>
                  <a:pt x="5457" y="1391"/>
                </a:cubicBezTo>
                <a:cubicBezTo>
                  <a:pt x="5484" y="1418"/>
                  <a:pt x="5511" y="1472"/>
                  <a:pt x="5538" y="1498"/>
                </a:cubicBezTo>
                <a:lnTo>
                  <a:pt x="5404" y="1552"/>
                </a:lnTo>
                <a:cubicBezTo>
                  <a:pt x="5324" y="1526"/>
                  <a:pt x="5243" y="1512"/>
                  <a:pt x="5161" y="1512"/>
                </a:cubicBezTo>
                <a:cubicBezTo>
                  <a:pt x="4909" y="1512"/>
                  <a:pt x="4646" y="1638"/>
                  <a:pt x="4382" y="1902"/>
                </a:cubicBezTo>
                <a:cubicBezTo>
                  <a:pt x="3752" y="2037"/>
                  <a:pt x="3121" y="2097"/>
                  <a:pt x="2475" y="2097"/>
                </a:cubicBezTo>
                <a:cubicBezTo>
                  <a:pt x="2349" y="2097"/>
                  <a:pt x="2223" y="2094"/>
                  <a:pt x="2097" y="2090"/>
                </a:cubicBezTo>
                <a:cubicBezTo>
                  <a:pt x="1398" y="1956"/>
                  <a:pt x="699" y="1794"/>
                  <a:pt x="0" y="1606"/>
                </a:cubicBezTo>
                <a:lnTo>
                  <a:pt x="0" y="1606"/>
                </a:lnTo>
                <a:cubicBezTo>
                  <a:pt x="134" y="1687"/>
                  <a:pt x="269" y="1767"/>
                  <a:pt x="403" y="1848"/>
                </a:cubicBezTo>
                <a:cubicBezTo>
                  <a:pt x="989" y="2134"/>
                  <a:pt x="1666" y="2253"/>
                  <a:pt x="2366" y="2253"/>
                </a:cubicBezTo>
                <a:cubicBezTo>
                  <a:pt x="2982" y="2253"/>
                  <a:pt x="3616" y="2160"/>
                  <a:pt x="4221" y="2009"/>
                </a:cubicBezTo>
                <a:lnTo>
                  <a:pt x="4221" y="2009"/>
                </a:lnTo>
                <a:lnTo>
                  <a:pt x="4059" y="2063"/>
                </a:lnTo>
                <a:cubicBezTo>
                  <a:pt x="4033" y="2090"/>
                  <a:pt x="4033" y="2171"/>
                  <a:pt x="4086" y="2171"/>
                </a:cubicBezTo>
                <a:cubicBezTo>
                  <a:pt x="4275" y="2171"/>
                  <a:pt x="4463" y="2197"/>
                  <a:pt x="4678" y="2197"/>
                </a:cubicBezTo>
                <a:cubicBezTo>
                  <a:pt x="4651" y="2144"/>
                  <a:pt x="4624" y="2090"/>
                  <a:pt x="4624" y="2036"/>
                </a:cubicBezTo>
                <a:cubicBezTo>
                  <a:pt x="4597" y="2009"/>
                  <a:pt x="4570" y="1956"/>
                  <a:pt x="4597" y="1929"/>
                </a:cubicBezTo>
                <a:cubicBezTo>
                  <a:pt x="4732" y="1875"/>
                  <a:pt x="4893" y="1821"/>
                  <a:pt x="5027" y="1794"/>
                </a:cubicBezTo>
                <a:lnTo>
                  <a:pt x="5054" y="1794"/>
                </a:lnTo>
                <a:cubicBezTo>
                  <a:pt x="5511" y="1714"/>
                  <a:pt x="5673" y="1660"/>
                  <a:pt x="5538" y="1606"/>
                </a:cubicBezTo>
                <a:lnTo>
                  <a:pt x="5619" y="1579"/>
                </a:lnTo>
                <a:cubicBezTo>
                  <a:pt x="5780" y="1714"/>
                  <a:pt x="5968" y="1821"/>
                  <a:pt x="6156" y="1875"/>
                </a:cubicBezTo>
                <a:cubicBezTo>
                  <a:pt x="6372" y="1714"/>
                  <a:pt x="6533" y="1472"/>
                  <a:pt x="6613" y="1230"/>
                </a:cubicBezTo>
                <a:cubicBezTo>
                  <a:pt x="6761" y="762"/>
                  <a:pt x="6548" y="0"/>
                  <a:pt x="59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8"/>
          <p:cNvSpPr/>
          <p:nvPr/>
        </p:nvSpPr>
        <p:spPr>
          <a:xfrm>
            <a:off x="5077935" y="4222234"/>
            <a:ext cx="9702" cy="15631"/>
          </a:xfrm>
          <a:custGeom>
            <a:avLst/>
            <a:gdLst/>
            <a:ahLst/>
            <a:cxnLst/>
            <a:rect l="l" t="t" r="r" b="b"/>
            <a:pathLst>
              <a:path w="324" h="522" extrusionOk="0">
                <a:moveTo>
                  <a:pt x="269" y="0"/>
                </a:moveTo>
                <a:cubicBezTo>
                  <a:pt x="259" y="0"/>
                  <a:pt x="250" y="3"/>
                  <a:pt x="243" y="11"/>
                </a:cubicBezTo>
                <a:cubicBezTo>
                  <a:pt x="82" y="118"/>
                  <a:pt x="1" y="333"/>
                  <a:pt x="28" y="521"/>
                </a:cubicBezTo>
                <a:cubicBezTo>
                  <a:pt x="135" y="387"/>
                  <a:pt x="243" y="226"/>
                  <a:pt x="323" y="64"/>
                </a:cubicBezTo>
                <a:cubicBezTo>
                  <a:pt x="323" y="25"/>
                  <a:pt x="295" y="0"/>
                  <a:pt x="2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8"/>
          <p:cNvSpPr/>
          <p:nvPr/>
        </p:nvSpPr>
        <p:spPr>
          <a:xfrm>
            <a:off x="4461280" y="4160548"/>
            <a:ext cx="764825" cy="109239"/>
          </a:xfrm>
          <a:custGeom>
            <a:avLst/>
            <a:gdLst/>
            <a:ahLst/>
            <a:cxnLst/>
            <a:rect l="l" t="t" r="r" b="b"/>
            <a:pathLst>
              <a:path w="25541" h="3648" extrusionOk="0">
                <a:moveTo>
                  <a:pt x="16965" y="1399"/>
                </a:moveTo>
                <a:lnTo>
                  <a:pt x="17341" y="1452"/>
                </a:lnTo>
                <a:cubicBezTo>
                  <a:pt x="17260" y="1533"/>
                  <a:pt x="17180" y="1641"/>
                  <a:pt x="17126" y="1748"/>
                </a:cubicBezTo>
                <a:cubicBezTo>
                  <a:pt x="17045" y="1721"/>
                  <a:pt x="16965" y="1641"/>
                  <a:pt x="16911" y="1587"/>
                </a:cubicBezTo>
                <a:cubicBezTo>
                  <a:pt x="16938" y="1533"/>
                  <a:pt x="16938" y="1452"/>
                  <a:pt x="16965" y="1399"/>
                </a:cubicBezTo>
                <a:close/>
                <a:moveTo>
                  <a:pt x="1" y="1"/>
                </a:moveTo>
                <a:lnTo>
                  <a:pt x="1" y="1"/>
                </a:lnTo>
                <a:cubicBezTo>
                  <a:pt x="5351" y="216"/>
                  <a:pt x="10674" y="673"/>
                  <a:pt x="15970" y="1264"/>
                </a:cubicBezTo>
                <a:cubicBezTo>
                  <a:pt x="15620" y="1721"/>
                  <a:pt x="15620" y="2340"/>
                  <a:pt x="15970" y="2770"/>
                </a:cubicBezTo>
                <a:cubicBezTo>
                  <a:pt x="15643" y="3031"/>
                  <a:pt x="15228" y="3169"/>
                  <a:pt x="14825" y="3169"/>
                </a:cubicBezTo>
                <a:cubicBezTo>
                  <a:pt x="14731" y="3169"/>
                  <a:pt x="14637" y="3161"/>
                  <a:pt x="14545" y="3146"/>
                </a:cubicBezTo>
                <a:cubicBezTo>
                  <a:pt x="14432" y="3155"/>
                  <a:pt x="14322" y="3159"/>
                  <a:pt x="14216" y="3159"/>
                </a:cubicBezTo>
                <a:cubicBezTo>
                  <a:pt x="13026" y="3159"/>
                  <a:pt x="12218" y="2603"/>
                  <a:pt x="11749" y="1345"/>
                </a:cubicBezTo>
                <a:cubicBezTo>
                  <a:pt x="11749" y="1328"/>
                  <a:pt x="11741" y="1322"/>
                  <a:pt x="11731" y="1322"/>
                </a:cubicBezTo>
                <a:cubicBezTo>
                  <a:pt x="11709" y="1322"/>
                  <a:pt x="11677" y="1353"/>
                  <a:pt x="11695" y="1372"/>
                </a:cubicBezTo>
                <a:cubicBezTo>
                  <a:pt x="12185" y="2701"/>
                  <a:pt x="13267" y="3336"/>
                  <a:pt x="14341" y="3336"/>
                </a:cubicBezTo>
                <a:cubicBezTo>
                  <a:pt x="14917" y="3336"/>
                  <a:pt x="15491" y="3153"/>
                  <a:pt x="15970" y="2797"/>
                </a:cubicBezTo>
                <a:cubicBezTo>
                  <a:pt x="16077" y="2931"/>
                  <a:pt x="16239" y="3065"/>
                  <a:pt x="16400" y="3146"/>
                </a:cubicBezTo>
                <a:cubicBezTo>
                  <a:pt x="16602" y="3230"/>
                  <a:pt x="16803" y="3272"/>
                  <a:pt x="17011" y="3272"/>
                </a:cubicBezTo>
                <a:cubicBezTo>
                  <a:pt x="17136" y="3272"/>
                  <a:pt x="17264" y="3257"/>
                  <a:pt x="17395" y="3227"/>
                </a:cubicBezTo>
                <a:cubicBezTo>
                  <a:pt x="17669" y="3522"/>
                  <a:pt x="18042" y="3648"/>
                  <a:pt x="18445" y="3648"/>
                </a:cubicBezTo>
                <a:cubicBezTo>
                  <a:pt x="19069" y="3648"/>
                  <a:pt x="19765" y="3345"/>
                  <a:pt x="20271" y="2904"/>
                </a:cubicBezTo>
                <a:cubicBezTo>
                  <a:pt x="19787" y="2770"/>
                  <a:pt x="19277" y="2608"/>
                  <a:pt x="18820" y="2474"/>
                </a:cubicBezTo>
                <a:cubicBezTo>
                  <a:pt x="19035" y="2232"/>
                  <a:pt x="19035" y="1882"/>
                  <a:pt x="18846" y="1614"/>
                </a:cubicBezTo>
                <a:lnTo>
                  <a:pt x="18846" y="1614"/>
                </a:lnTo>
                <a:cubicBezTo>
                  <a:pt x="21105" y="1882"/>
                  <a:pt x="23336" y="2178"/>
                  <a:pt x="25541" y="2474"/>
                </a:cubicBezTo>
                <a:cubicBezTo>
                  <a:pt x="23282" y="2151"/>
                  <a:pt x="21051" y="1829"/>
                  <a:pt x="18793" y="1533"/>
                </a:cubicBezTo>
                <a:cubicBezTo>
                  <a:pt x="18739" y="1479"/>
                  <a:pt x="18685" y="1425"/>
                  <a:pt x="18631" y="1399"/>
                </a:cubicBezTo>
                <a:cubicBezTo>
                  <a:pt x="18463" y="1244"/>
                  <a:pt x="18243" y="1163"/>
                  <a:pt x="18021" y="1163"/>
                </a:cubicBezTo>
                <a:cubicBezTo>
                  <a:pt x="17819" y="1163"/>
                  <a:pt x="17615" y="1231"/>
                  <a:pt x="17448" y="1372"/>
                </a:cubicBezTo>
                <a:lnTo>
                  <a:pt x="16991" y="1291"/>
                </a:lnTo>
                <a:cubicBezTo>
                  <a:pt x="17045" y="1184"/>
                  <a:pt x="17072" y="1076"/>
                  <a:pt x="17099" y="968"/>
                </a:cubicBezTo>
                <a:cubicBezTo>
                  <a:pt x="17099" y="942"/>
                  <a:pt x="17072" y="888"/>
                  <a:pt x="17045" y="888"/>
                </a:cubicBezTo>
                <a:cubicBezTo>
                  <a:pt x="16968" y="870"/>
                  <a:pt x="16889" y="861"/>
                  <a:pt x="16811" y="861"/>
                </a:cubicBezTo>
                <a:cubicBezTo>
                  <a:pt x="16534" y="861"/>
                  <a:pt x="16260" y="968"/>
                  <a:pt x="16050" y="1157"/>
                </a:cubicBezTo>
                <a:cubicBezTo>
                  <a:pt x="13201" y="834"/>
                  <a:pt x="10378" y="511"/>
                  <a:pt x="7501" y="323"/>
                </a:cubicBezTo>
                <a:cubicBezTo>
                  <a:pt x="5001" y="162"/>
                  <a:pt x="2501" y="54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8"/>
          <p:cNvSpPr/>
          <p:nvPr/>
        </p:nvSpPr>
        <p:spPr>
          <a:xfrm>
            <a:off x="5068292" y="4237836"/>
            <a:ext cx="22549" cy="16140"/>
          </a:xfrm>
          <a:custGeom>
            <a:avLst/>
            <a:gdLst/>
            <a:ahLst/>
            <a:cxnLst/>
            <a:rect l="l" t="t" r="r" b="b"/>
            <a:pathLst>
              <a:path w="753" h="539" extrusionOk="0">
                <a:moveTo>
                  <a:pt x="350" y="0"/>
                </a:moveTo>
                <a:cubicBezTo>
                  <a:pt x="242" y="135"/>
                  <a:pt x="135" y="242"/>
                  <a:pt x="0" y="350"/>
                </a:cubicBezTo>
                <a:lnTo>
                  <a:pt x="753" y="538"/>
                </a:lnTo>
                <a:cubicBezTo>
                  <a:pt x="565" y="404"/>
                  <a:pt x="430" y="216"/>
                  <a:pt x="3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8"/>
          <p:cNvSpPr/>
          <p:nvPr/>
        </p:nvSpPr>
        <p:spPr>
          <a:xfrm>
            <a:off x="6681752" y="4218551"/>
            <a:ext cx="62645" cy="12307"/>
          </a:xfrm>
          <a:custGeom>
            <a:avLst/>
            <a:gdLst/>
            <a:ahLst/>
            <a:cxnLst/>
            <a:rect l="l" t="t" r="r" b="b"/>
            <a:pathLst>
              <a:path w="2092" h="411" extrusionOk="0">
                <a:moveTo>
                  <a:pt x="1620" y="0"/>
                </a:moveTo>
                <a:cubicBezTo>
                  <a:pt x="1064" y="0"/>
                  <a:pt x="509" y="121"/>
                  <a:pt x="22" y="376"/>
                </a:cubicBezTo>
                <a:cubicBezTo>
                  <a:pt x="0" y="376"/>
                  <a:pt x="13" y="410"/>
                  <a:pt x="33" y="410"/>
                </a:cubicBezTo>
                <a:cubicBezTo>
                  <a:pt x="38" y="410"/>
                  <a:pt x="43" y="408"/>
                  <a:pt x="49" y="403"/>
                </a:cubicBezTo>
                <a:cubicBezTo>
                  <a:pt x="534" y="170"/>
                  <a:pt x="1070" y="54"/>
                  <a:pt x="1616" y="54"/>
                </a:cubicBezTo>
                <a:cubicBezTo>
                  <a:pt x="1765" y="54"/>
                  <a:pt x="1915" y="63"/>
                  <a:pt x="2065" y="80"/>
                </a:cubicBezTo>
                <a:cubicBezTo>
                  <a:pt x="2092" y="80"/>
                  <a:pt x="2092" y="26"/>
                  <a:pt x="2065" y="26"/>
                </a:cubicBezTo>
                <a:cubicBezTo>
                  <a:pt x="1917" y="9"/>
                  <a:pt x="1769" y="0"/>
                  <a:pt x="16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8"/>
          <p:cNvSpPr/>
          <p:nvPr/>
        </p:nvSpPr>
        <p:spPr>
          <a:xfrm>
            <a:off x="3904186" y="4298893"/>
            <a:ext cx="194613" cy="41893"/>
          </a:xfrm>
          <a:custGeom>
            <a:avLst/>
            <a:gdLst/>
            <a:ahLst/>
            <a:cxnLst/>
            <a:rect l="l" t="t" r="r" b="b"/>
            <a:pathLst>
              <a:path w="6499" h="1399" extrusionOk="0">
                <a:moveTo>
                  <a:pt x="1414" y="701"/>
                </a:moveTo>
                <a:cubicBezTo>
                  <a:pt x="1346" y="720"/>
                  <a:pt x="1279" y="739"/>
                  <a:pt x="1211" y="757"/>
                </a:cubicBezTo>
                <a:cubicBezTo>
                  <a:pt x="1286" y="747"/>
                  <a:pt x="1353" y="727"/>
                  <a:pt x="1414" y="701"/>
                </a:cubicBezTo>
                <a:close/>
                <a:moveTo>
                  <a:pt x="1583" y="1"/>
                </a:moveTo>
                <a:cubicBezTo>
                  <a:pt x="1091" y="1"/>
                  <a:pt x="606" y="291"/>
                  <a:pt x="404" y="811"/>
                </a:cubicBezTo>
                <a:cubicBezTo>
                  <a:pt x="404" y="865"/>
                  <a:pt x="431" y="892"/>
                  <a:pt x="458" y="919"/>
                </a:cubicBezTo>
                <a:lnTo>
                  <a:pt x="539" y="946"/>
                </a:lnTo>
                <a:cubicBezTo>
                  <a:pt x="377" y="972"/>
                  <a:pt x="189" y="999"/>
                  <a:pt x="28" y="1053"/>
                </a:cubicBezTo>
                <a:cubicBezTo>
                  <a:pt x="1" y="1053"/>
                  <a:pt x="28" y="1107"/>
                  <a:pt x="55" y="1107"/>
                </a:cubicBezTo>
                <a:lnTo>
                  <a:pt x="566" y="946"/>
                </a:lnTo>
                <a:cubicBezTo>
                  <a:pt x="1425" y="1248"/>
                  <a:pt x="2322" y="1398"/>
                  <a:pt x="3218" y="1398"/>
                </a:cubicBezTo>
                <a:cubicBezTo>
                  <a:pt x="4313" y="1398"/>
                  <a:pt x="5406" y="1174"/>
                  <a:pt x="6426" y="731"/>
                </a:cubicBezTo>
                <a:cubicBezTo>
                  <a:pt x="6498" y="707"/>
                  <a:pt x="6463" y="619"/>
                  <a:pt x="6398" y="619"/>
                </a:cubicBezTo>
                <a:cubicBezTo>
                  <a:pt x="6390" y="619"/>
                  <a:pt x="6381" y="620"/>
                  <a:pt x="6373" y="623"/>
                </a:cubicBezTo>
                <a:cubicBezTo>
                  <a:pt x="5391" y="1041"/>
                  <a:pt x="4336" y="1262"/>
                  <a:pt x="3274" y="1262"/>
                </a:cubicBezTo>
                <a:cubicBezTo>
                  <a:pt x="2765" y="1262"/>
                  <a:pt x="2254" y="1211"/>
                  <a:pt x="1748" y="1107"/>
                </a:cubicBezTo>
                <a:cubicBezTo>
                  <a:pt x="1265" y="1026"/>
                  <a:pt x="888" y="1080"/>
                  <a:pt x="1049" y="811"/>
                </a:cubicBezTo>
                <a:cubicBezTo>
                  <a:pt x="1130" y="704"/>
                  <a:pt x="1211" y="596"/>
                  <a:pt x="1291" y="515"/>
                </a:cubicBezTo>
                <a:cubicBezTo>
                  <a:pt x="1419" y="244"/>
                  <a:pt x="1528" y="105"/>
                  <a:pt x="1624" y="105"/>
                </a:cubicBezTo>
                <a:cubicBezTo>
                  <a:pt x="1689" y="105"/>
                  <a:pt x="1748" y="170"/>
                  <a:pt x="1802" y="300"/>
                </a:cubicBezTo>
                <a:cubicBezTo>
                  <a:pt x="1990" y="462"/>
                  <a:pt x="1964" y="542"/>
                  <a:pt x="1668" y="542"/>
                </a:cubicBezTo>
                <a:cubicBezTo>
                  <a:pt x="1587" y="607"/>
                  <a:pt x="1506" y="662"/>
                  <a:pt x="1414" y="701"/>
                </a:cubicBezTo>
                <a:lnTo>
                  <a:pt x="1414" y="701"/>
                </a:lnTo>
                <a:cubicBezTo>
                  <a:pt x="1749" y="605"/>
                  <a:pt x="2081" y="497"/>
                  <a:pt x="2394" y="408"/>
                </a:cubicBezTo>
                <a:cubicBezTo>
                  <a:pt x="2421" y="408"/>
                  <a:pt x="2447" y="354"/>
                  <a:pt x="2421" y="327"/>
                </a:cubicBezTo>
                <a:cubicBezTo>
                  <a:pt x="2178" y="105"/>
                  <a:pt x="1879" y="1"/>
                  <a:pt x="158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8"/>
          <p:cNvSpPr/>
          <p:nvPr/>
        </p:nvSpPr>
        <p:spPr>
          <a:xfrm>
            <a:off x="1963249" y="4418972"/>
            <a:ext cx="26591" cy="7277"/>
          </a:xfrm>
          <a:custGeom>
            <a:avLst/>
            <a:gdLst/>
            <a:ahLst/>
            <a:cxnLst/>
            <a:rect l="l" t="t" r="r" b="b"/>
            <a:pathLst>
              <a:path w="888" h="243" extrusionOk="0">
                <a:moveTo>
                  <a:pt x="646" y="0"/>
                </a:moveTo>
                <a:lnTo>
                  <a:pt x="646" y="0"/>
                </a:lnTo>
                <a:cubicBezTo>
                  <a:pt x="431" y="54"/>
                  <a:pt x="216" y="108"/>
                  <a:pt x="1" y="108"/>
                </a:cubicBezTo>
                <a:cubicBezTo>
                  <a:pt x="296" y="189"/>
                  <a:pt x="565" y="215"/>
                  <a:pt x="888" y="242"/>
                </a:cubicBezTo>
                <a:cubicBezTo>
                  <a:pt x="780" y="215"/>
                  <a:pt x="727" y="162"/>
                  <a:pt x="646" y="135"/>
                </a:cubicBezTo>
                <a:cubicBezTo>
                  <a:pt x="619" y="108"/>
                  <a:pt x="619" y="81"/>
                  <a:pt x="619" y="54"/>
                </a:cubicBezTo>
                <a:cubicBezTo>
                  <a:pt x="619" y="27"/>
                  <a:pt x="619" y="27"/>
                  <a:pt x="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8"/>
          <p:cNvSpPr/>
          <p:nvPr/>
        </p:nvSpPr>
        <p:spPr>
          <a:xfrm>
            <a:off x="1982564" y="4404479"/>
            <a:ext cx="21770" cy="14523"/>
          </a:xfrm>
          <a:custGeom>
            <a:avLst/>
            <a:gdLst/>
            <a:ahLst/>
            <a:cxnLst/>
            <a:rect l="l" t="t" r="r" b="b"/>
            <a:pathLst>
              <a:path w="727" h="485" extrusionOk="0">
                <a:moveTo>
                  <a:pt x="646" y="0"/>
                </a:moveTo>
                <a:cubicBezTo>
                  <a:pt x="270" y="54"/>
                  <a:pt x="135" y="135"/>
                  <a:pt x="1" y="484"/>
                </a:cubicBezTo>
                <a:cubicBezTo>
                  <a:pt x="243" y="377"/>
                  <a:pt x="485" y="269"/>
                  <a:pt x="673" y="108"/>
                </a:cubicBezTo>
                <a:cubicBezTo>
                  <a:pt x="727" y="54"/>
                  <a:pt x="673" y="0"/>
                  <a:pt x="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8"/>
          <p:cNvSpPr/>
          <p:nvPr/>
        </p:nvSpPr>
        <p:spPr>
          <a:xfrm>
            <a:off x="4917730" y="4588819"/>
            <a:ext cx="56386" cy="15332"/>
          </a:xfrm>
          <a:custGeom>
            <a:avLst/>
            <a:gdLst/>
            <a:ahLst/>
            <a:cxnLst/>
            <a:rect l="l" t="t" r="r" b="b"/>
            <a:pathLst>
              <a:path w="1883" h="512" extrusionOk="0">
                <a:moveTo>
                  <a:pt x="1802" y="1"/>
                </a:moveTo>
                <a:cubicBezTo>
                  <a:pt x="1238" y="55"/>
                  <a:pt x="646" y="162"/>
                  <a:pt x="108" y="350"/>
                </a:cubicBezTo>
                <a:cubicBezTo>
                  <a:pt x="1" y="377"/>
                  <a:pt x="28" y="512"/>
                  <a:pt x="135" y="512"/>
                </a:cubicBezTo>
                <a:cubicBezTo>
                  <a:pt x="700" y="431"/>
                  <a:pt x="1264" y="297"/>
                  <a:pt x="1829" y="135"/>
                </a:cubicBezTo>
                <a:cubicBezTo>
                  <a:pt x="1883" y="108"/>
                  <a:pt x="1883" y="1"/>
                  <a:pt x="18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8"/>
          <p:cNvSpPr/>
          <p:nvPr/>
        </p:nvSpPr>
        <p:spPr>
          <a:xfrm>
            <a:off x="5358907" y="4559862"/>
            <a:ext cx="140921" cy="85283"/>
          </a:xfrm>
          <a:custGeom>
            <a:avLst/>
            <a:gdLst/>
            <a:ahLst/>
            <a:cxnLst/>
            <a:rect l="l" t="t" r="r" b="b"/>
            <a:pathLst>
              <a:path w="4706" h="2848" extrusionOk="0">
                <a:moveTo>
                  <a:pt x="3173" y="376"/>
                </a:moveTo>
                <a:lnTo>
                  <a:pt x="4194" y="538"/>
                </a:lnTo>
                <a:cubicBezTo>
                  <a:pt x="4087" y="645"/>
                  <a:pt x="3979" y="753"/>
                  <a:pt x="3845" y="887"/>
                </a:cubicBezTo>
                <a:lnTo>
                  <a:pt x="2985" y="403"/>
                </a:lnTo>
                <a:lnTo>
                  <a:pt x="3173" y="376"/>
                </a:lnTo>
                <a:close/>
                <a:moveTo>
                  <a:pt x="2608" y="484"/>
                </a:moveTo>
                <a:lnTo>
                  <a:pt x="3307" y="833"/>
                </a:lnTo>
                <a:lnTo>
                  <a:pt x="3710" y="1022"/>
                </a:lnTo>
                <a:cubicBezTo>
                  <a:pt x="3046" y="1664"/>
                  <a:pt x="2253" y="2234"/>
                  <a:pt x="1393" y="2234"/>
                </a:cubicBezTo>
                <a:cubicBezTo>
                  <a:pt x="1210" y="2234"/>
                  <a:pt x="1023" y="2208"/>
                  <a:pt x="834" y="2151"/>
                </a:cubicBezTo>
                <a:cubicBezTo>
                  <a:pt x="807" y="1989"/>
                  <a:pt x="861" y="1828"/>
                  <a:pt x="941" y="1694"/>
                </a:cubicBezTo>
                <a:lnTo>
                  <a:pt x="1882" y="1102"/>
                </a:lnTo>
                <a:cubicBezTo>
                  <a:pt x="1929" y="1079"/>
                  <a:pt x="1895" y="1016"/>
                  <a:pt x="1851" y="1016"/>
                </a:cubicBezTo>
                <a:cubicBezTo>
                  <a:pt x="1844" y="1016"/>
                  <a:pt x="1836" y="1018"/>
                  <a:pt x="1828" y="1022"/>
                </a:cubicBezTo>
                <a:lnTo>
                  <a:pt x="1210" y="1344"/>
                </a:lnTo>
                <a:cubicBezTo>
                  <a:pt x="1318" y="1210"/>
                  <a:pt x="1452" y="1075"/>
                  <a:pt x="1613" y="968"/>
                </a:cubicBezTo>
                <a:cubicBezTo>
                  <a:pt x="1909" y="726"/>
                  <a:pt x="2259" y="565"/>
                  <a:pt x="2608" y="484"/>
                </a:cubicBezTo>
                <a:close/>
                <a:moveTo>
                  <a:pt x="3979" y="1156"/>
                </a:moveTo>
                <a:cubicBezTo>
                  <a:pt x="4087" y="1210"/>
                  <a:pt x="4194" y="1290"/>
                  <a:pt x="4194" y="1317"/>
                </a:cubicBezTo>
                <a:cubicBezTo>
                  <a:pt x="4302" y="1667"/>
                  <a:pt x="2662" y="2285"/>
                  <a:pt x="2420" y="2366"/>
                </a:cubicBezTo>
                <a:cubicBezTo>
                  <a:pt x="2097" y="2527"/>
                  <a:pt x="1775" y="2581"/>
                  <a:pt x="1425" y="2581"/>
                </a:cubicBezTo>
                <a:lnTo>
                  <a:pt x="1345" y="2554"/>
                </a:lnTo>
                <a:cubicBezTo>
                  <a:pt x="2312" y="2554"/>
                  <a:pt x="3226" y="1882"/>
                  <a:pt x="3979" y="1156"/>
                </a:cubicBezTo>
                <a:close/>
                <a:moveTo>
                  <a:pt x="2232" y="0"/>
                </a:moveTo>
                <a:cubicBezTo>
                  <a:pt x="2097" y="0"/>
                  <a:pt x="2044" y="161"/>
                  <a:pt x="2151" y="215"/>
                </a:cubicBezTo>
                <a:lnTo>
                  <a:pt x="2393" y="350"/>
                </a:lnTo>
                <a:cubicBezTo>
                  <a:pt x="2151" y="430"/>
                  <a:pt x="1909" y="565"/>
                  <a:pt x="1694" y="699"/>
                </a:cubicBezTo>
                <a:cubicBezTo>
                  <a:pt x="1345" y="914"/>
                  <a:pt x="1022" y="1210"/>
                  <a:pt x="780" y="1532"/>
                </a:cubicBezTo>
                <a:lnTo>
                  <a:pt x="108" y="1882"/>
                </a:lnTo>
                <a:cubicBezTo>
                  <a:pt x="0" y="1936"/>
                  <a:pt x="0" y="2070"/>
                  <a:pt x="108" y="2151"/>
                </a:cubicBezTo>
                <a:cubicBezTo>
                  <a:pt x="269" y="2285"/>
                  <a:pt x="484" y="2366"/>
                  <a:pt x="672" y="2446"/>
                </a:cubicBezTo>
                <a:cubicBezTo>
                  <a:pt x="836" y="2735"/>
                  <a:pt x="1120" y="2847"/>
                  <a:pt x="1463" y="2847"/>
                </a:cubicBezTo>
                <a:cubicBezTo>
                  <a:pt x="2529" y="2847"/>
                  <a:pt x="4171" y="1763"/>
                  <a:pt x="4598" y="1479"/>
                </a:cubicBezTo>
                <a:cubicBezTo>
                  <a:pt x="4651" y="1452"/>
                  <a:pt x="4705" y="1344"/>
                  <a:pt x="4598" y="1290"/>
                </a:cubicBezTo>
                <a:lnTo>
                  <a:pt x="4114" y="995"/>
                </a:lnTo>
                <a:cubicBezTo>
                  <a:pt x="4275" y="860"/>
                  <a:pt x="4409" y="699"/>
                  <a:pt x="4544" y="538"/>
                </a:cubicBezTo>
                <a:cubicBezTo>
                  <a:pt x="4624" y="457"/>
                  <a:pt x="4571" y="323"/>
                  <a:pt x="4463" y="323"/>
                </a:cubicBezTo>
                <a:lnTo>
                  <a:pt x="223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8"/>
          <p:cNvSpPr/>
          <p:nvPr/>
        </p:nvSpPr>
        <p:spPr>
          <a:xfrm>
            <a:off x="5513902" y="4592682"/>
            <a:ext cx="34227" cy="29047"/>
          </a:xfrm>
          <a:custGeom>
            <a:avLst/>
            <a:gdLst/>
            <a:ahLst/>
            <a:cxnLst/>
            <a:rect l="l" t="t" r="r" b="b"/>
            <a:pathLst>
              <a:path w="1143" h="970" extrusionOk="0">
                <a:moveTo>
                  <a:pt x="797" y="0"/>
                </a:moveTo>
                <a:cubicBezTo>
                  <a:pt x="367" y="0"/>
                  <a:pt x="1" y="407"/>
                  <a:pt x="94" y="893"/>
                </a:cubicBezTo>
                <a:cubicBezTo>
                  <a:pt x="125" y="946"/>
                  <a:pt x="177" y="970"/>
                  <a:pt x="227" y="970"/>
                </a:cubicBezTo>
                <a:cubicBezTo>
                  <a:pt x="305" y="970"/>
                  <a:pt x="379" y="911"/>
                  <a:pt x="362" y="813"/>
                </a:cubicBezTo>
                <a:cubicBezTo>
                  <a:pt x="282" y="490"/>
                  <a:pt x="927" y="544"/>
                  <a:pt x="1061" y="463"/>
                </a:cubicBezTo>
                <a:cubicBezTo>
                  <a:pt x="1142" y="410"/>
                  <a:pt x="1142" y="302"/>
                  <a:pt x="1061" y="248"/>
                </a:cubicBezTo>
                <a:cubicBezTo>
                  <a:pt x="1061" y="221"/>
                  <a:pt x="1035" y="221"/>
                  <a:pt x="1008" y="194"/>
                </a:cubicBezTo>
                <a:cubicBezTo>
                  <a:pt x="1088" y="168"/>
                  <a:pt x="1088" y="60"/>
                  <a:pt x="1008" y="33"/>
                </a:cubicBezTo>
                <a:cubicBezTo>
                  <a:pt x="937" y="11"/>
                  <a:pt x="866" y="0"/>
                  <a:pt x="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8"/>
          <p:cNvSpPr/>
          <p:nvPr/>
        </p:nvSpPr>
        <p:spPr>
          <a:xfrm>
            <a:off x="5616523" y="4525246"/>
            <a:ext cx="18536" cy="13715"/>
          </a:xfrm>
          <a:custGeom>
            <a:avLst/>
            <a:gdLst/>
            <a:ahLst/>
            <a:cxnLst/>
            <a:rect l="l" t="t" r="r" b="b"/>
            <a:pathLst>
              <a:path w="619" h="458" extrusionOk="0">
                <a:moveTo>
                  <a:pt x="323" y="0"/>
                </a:moveTo>
                <a:cubicBezTo>
                  <a:pt x="27" y="0"/>
                  <a:pt x="0" y="457"/>
                  <a:pt x="296" y="457"/>
                </a:cubicBezTo>
                <a:cubicBezTo>
                  <a:pt x="592" y="457"/>
                  <a:pt x="619" y="0"/>
                  <a:pt x="3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8"/>
          <p:cNvSpPr/>
          <p:nvPr/>
        </p:nvSpPr>
        <p:spPr>
          <a:xfrm>
            <a:off x="6129329" y="4463200"/>
            <a:ext cx="187605" cy="110677"/>
          </a:xfrm>
          <a:custGeom>
            <a:avLst/>
            <a:gdLst/>
            <a:ahLst/>
            <a:cxnLst/>
            <a:rect l="l" t="t" r="r" b="b"/>
            <a:pathLst>
              <a:path w="6265" h="3696" extrusionOk="0">
                <a:moveTo>
                  <a:pt x="4920" y="1723"/>
                </a:moveTo>
                <a:cubicBezTo>
                  <a:pt x="4947" y="1776"/>
                  <a:pt x="4974" y="1803"/>
                  <a:pt x="4974" y="1830"/>
                </a:cubicBezTo>
                <a:lnTo>
                  <a:pt x="4893" y="1857"/>
                </a:lnTo>
                <a:cubicBezTo>
                  <a:pt x="4893" y="1803"/>
                  <a:pt x="4893" y="1749"/>
                  <a:pt x="4920" y="1723"/>
                </a:cubicBezTo>
                <a:close/>
                <a:moveTo>
                  <a:pt x="5055" y="2260"/>
                </a:moveTo>
                <a:cubicBezTo>
                  <a:pt x="5055" y="2314"/>
                  <a:pt x="5055" y="2341"/>
                  <a:pt x="5055" y="2395"/>
                </a:cubicBezTo>
                <a:cubicBezTo>
                  <a:pt x="4920" y="2448"/>
                  <a:pt x="4786" y="2448"/>
                  <a:pt x="4651" y="2448"/>
                </a:cubicBezTo>
                <a:cubicBezTo>
                  <a:pt x="4786" y="2368"/>
                  <a:pt x="4920" y="2314"/>
                  <a:pt x="5055" y="2260"/>
                </a:cubicBezTo>
                <a:close/>
                <a:moveTo>
                  <a:pt x="2393" y="1803"/>
                </a:moveTo>
                <a:cubicBezTo>
                  <a:pt x="2501" y="1803"/>
                  <a:pt x="2608" y="1803"/>
                  <a:pt x="2716" y="1830"/>
                </a:cubicBezTo>
                <a:cubicBezTo>
                  <a:pt x="2581" y="1991"/>
                  <a:pt x="2447" y="2126"/>
                  <a:pt x="2259" y="2233"/>
                </a:cubicBezTo>
                <a:cubicBezTo>
                  <a:pt x="2017" y="2395"/>
                  <a:pt x="1775" y="2502"/>
                  <a:pt x="1533" y="2610"/>
                </a:cubicBezTo>
                <a:cubicBezTo>
                  <a:pt x="1264" y="2126"/>
                  <a:pt x="1990" y="1803"/>
                  <a:pt x="2393" y="1803"/>
                </a:cubicBezTo>
                <a:close/>
                <a:moveTo>
                  <a:pt x="3415" y="593"/>
                </a:moveTo>
                <a:cubicBezTo>
                  <a:pt x="3791" y="593"/>
                  <a:pt x="4140" y="835"/>
                  <a:pt x="4275" y="1185"/>
                </a:cubicBezTo>
                <a:cubicBezTo>
                  <a:pt x="4382" y="1534"/>
                  <a:pt x="4302" y="1911"/>
                  <a:pt x="4060" y="2180"/>
                </a:cubicBezTo>
                <a:cubicBezTo>
                  <a:pt x="4006" y="2260"/>
                  <a:pt x="3952" y="2314"/>
                  <a:pt x="3899" y="2368"/>
                </a:cubicBezTo>
                <a:lnTo>
                  <a:pt x="3845" y="2395"/>
                </a:lnTo>
                <a:cubicBezTo>
                  <a:pt x="3442" y="2771"/>
                  <a:pt x="2877" y="2959"/>
                  <a:pt x="2312" y="2959"/>
                </a:cubicBezTo>
                <a:lnTo>
                  <a:pt x="2205" y="2959"/>
                </a:lnTo>
                <a:cubicBezTo>
                  <a:pt x="2501" y="2798"/>
                  <a:pt x="2769" y="2610"/>
                  <a:pt x="3011" y="2395"/>
                </a:cubicBezTo>
                <a:cubicBezTo>
                  <a:pt x="3146" y="2260"/>
                  <a:pt x="3253" y="2126"/>
                  <a:pt x="3334" y="1991"/>
                </a:cubicBezTo>
                <a:cubicBezTo>
                  <a:pt x="3549" y="2045"/>
                  <a:pt x="3737" y="2099"/>
                  <a:pt x="3952" y="2153"/>
                </a:cubicBezTo>
                <a:cubicBezTo>
                  <a:pt x="4087" y="2153"/>
                  <a:pt x="4114" y="2018"/>
                  <a:pt x="4060" y="1938"/>
                </a:cubicBezTo>
                <a:cubicBezTo>
                  <a:pt x="3925" y="1723"/>
                  <a:pt x="3737" y="1561"/>
                  <a:pt x="3549" y="1400"/>
                </a:cubicBezTo>
                <a:cubicBezTo>
                  <a:pt x="3603" y="1131"/>
                  <a:pt x="3549" y="862"/>
                  <a:pt x="3415" y="593"/>
                </a:cubicBezTo>
                <a:close/>
                <a:moveTo>
                  <a:pt x="3483" y="0"/>
                </a:moveTo>
                <a:cubicBezTo>
                  <a:pt x="3230" y="0"/>
                  <a:pt x="2974" y="75"/>
                  <a:pt x="2743" y="244"/>
                </a:cubicBezTo>
                <a:cubicBezTo>
                  <a:pt x="2635" y="351"/>
                  <a:pt x="2608" y="540"/>
                  <a:pt x="2716" y="674"/>
                </a:cubicBezTo>
                <a:cubicBezTo>
                  <a:pt x="2850" y="782"/>
                  <a:pt x="2931" y="916"/>
                  <a:pt x="2984" y="1077"/>
                </a:cubicBezTo>
                <a:lnTo>
                  <a:pt x="2796" y="997"/>
                </a:lnTo>
                <a:cubicBezTo>
                  <a:pt x="2796" y="916"/>
                  <a:pt x="2716" y="835"/>
                  <a:pt x="2635" y="808"/>
                </a:cubicBezTo>
                <a:cubicBezTo>
                  <a:pt x="2431" y="781"/>
                  <a:pt x="2212" y="763"/>
                  <a:pt x="1990" y="763"/>
                </a:cubicBezTo>
                <a:cubicBezTo>
                  <a:pt x="1336" y="763"/>
                  <a:pt x="664" y="925"/>
                  <a:pt x="323" y="1507"/>
                </a:cubicBezTo>
                <a:cubicBezTo>
                  <a:pt x="0" y="2018"/>
                  <a:pt x="54" y="2852"/>
                  <a:pt x="619" y="3174"/>
                </a:cubicBezTo>
                <a:cubicBezTo>
                  <a:pt x="753" y="3228"/>
                  <a:pt x="888" y="3255"/>
                  <a:pt x="1022" y="3282"/>
                </a:cubicBezTo>
                <a:cubicBezTo>
                  <a:pt x="1374" y="3540"/>
                  <a:pt x="1807" y="3695"/>
                  <a:pt x="2269" y="3695"/>
                </a:cubicBezTo>
                <a:cubicBezTo>
                  <a:pt x="2336" y="3695"/>
                  <a:pt x="2405" y="3692"/>
                  <a:pt x="2474" y="3685"/>
                </a:cubicBezTo>
                <a:cubicBezTo>
                  <a:pt x="3146" y="3604"/>
                  <a:pt x="3764" y="3309"/>
                  <a:pt x="4275" y="2879"/>
                </a:cubicBezTo>
                <a:cubicBezTo>
                  <a:pt x="4382" y="2905"/>
                  <a:pt x="4490" y="2905"/>
                  <a:pt x="4624" y="2905"/>
                </a:cubicBezTo>
                <a:cubicBezTo>
                  <a:pt x="4839" y="2879"/>
                  <a:pt x="5055" y="2879"/>
                  <a:pt x="5270" y="2879"/>
                </a:cubicBezTo>
                <a:cubicBezTo>
                  <a:pt x="5305" y="2890"/>
                  <a:pt x="5340" y="2896"/>
                  <a:pt x="5373" y="2896"/>
                </a:cubicBezTo>
                <a:cubicBezTo>
                  <a:pt x="5569" y="2896"/>
                  <a:pt x="5723" y="2709"/>
                  <a:pt x="5700" y="2502"/>
                </a:cubicBezTo>
                <a:cubicBezTo>
                  <a:pt x="5673" y="2395"/>
                  <a:pt x="5619" y="2260"/>
                  <a:pt x="5592" y="2153"/>
                </a:cubicBezTo>
                <a:cubicBezTo>
                  <a:pt x="5727" y="2126"/>
                  <a:pt x="5888" y="2126"/>
                  <a:pt x="6049" y="2126"/>
                </a:cubicBezTo>
                <a:cubicBezTo>
                  <a:pt x="6264" y="2126"/>
                  <a:pt x="6264" y="1803"/>
                  <a:pt x="6049" y="1803"/>
                </a:cubicBezTo>
                <a:cubicBezTo>
                  <a:pt x="5908" y="1772"/>
                  <a:pt x="5766" y="1759"/>
                  <a:pt x="5624" y="1759"/>
                </a:cubicBezTo>
                <a:cubicBezTo>
                  <a:pt x="5524" y="1759"/>
                  <a:pt x="5424" y="1765"/>
                  <a:pt x="5323" y="1776"/>
                </a:cubicBezTo>
                <a:cubicBezTo>
                  <a:pt x="5243" y="1696"/>
                  <a:pt x="5162" y="1615"/>
                  <a:pt x="5081" y="1561"/>
                </a:cubicBezTo>
                <a:cubicBezTo>
                  <a:pt x="5059" y="1539"/>
                  <a:pt x="5036" y="1530"/>
                  <a:pt x="5015" y="1530"/>
                </a:cubicBezTo>
                <a:cubicBezTo>
                  <a:pt x="4987" y="1530"/>
                  <a:pt x="4963" y="1546"/>
                  <a:pt x="4947" y="1561"/>
                </a:cubicBezTo>
                <a:cubicBezTo>
                  <a:pt x="4947" y="1507"/>
                  <a:pt x="4947" y="1427"/>
                  <a:pt x="4947" y="1373"/>
                </a:cubicBezTo>
                <a:cubicBezTo>
                  <a:pt x="4887" y="599"/>
                  <a:pt x="4197" y="0"/>
                  <a:pt x="34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8"/>
          <p:cNvSpPr/>
          <p:nvPr/>
        </p:nvSpPr>
        <p:spPr>
          <a:xfrm>
            <a:off x="6107589" y="4449036"/>
            <a:ext cx="47044" cy="23237"/>
          </a:xfrm>
          <a:custGeom>
            <a:avLst/>
            <a:gdLst/>
            <a:ahLst/>
            <a:cxnLst/>
            <a:rect l="l" t="t" r="r" b="b"/>
            <a:pathLst>
              <a:path w="1571" h="776" extrusionOk="0">
                <a:moveTo>
                  <a:pt x="380" y="1"/>
                </a:moveTo>
                <a:cubicBezTo>
                  <a:pt x="218" y="1"/>
                  <a:pt x="93" y="72"/>
                  <a:pt x="54" y="314"/>
                </a:cubicBezTo>
                <a:cubicBezTo>
                  <a:pt x="0" y="475"/>
                  <a:pt x="54" y="636"/>
                  <a:pt x="162" y="744"/>
                </a:cubicBezTo>
                <a:cubicBezTo>
                  <a:pt x="198" y="765"/>
                  <a:pt x="234" y="775"/>
                  <a:pt x="268" y="775"/>
                </a:cubicBezTo>
                <a:cubicBezTo>
                  <a:pt x="361" y="775"/>
                  <a:pt x="438" y="701"/>
                  <a:pt x="458" y="583"/>
                </a:cubicBezTo>
                <a:cubicBezTo>
                  <a:pt x="458" y="529"/>
                  <a:pt x="377" y="502"/>
                  <a:pt x="350" y="502"/>
                </a:cubicBezTo>
                <a:cubicBezTo>
                  <a:pt x="323" y="502"/>
                  <a:pt x="323" y="475"/>
                  <a:pt x="350" y="448"/>
                </a:cubicBezTo>
                <a:cubicBezTo>
                  <a:pt x="350" y="344"/>
                  <a:pt x="366" y="304"/>
                  <a:pt x="424" y="304"/>
                </a:cubicBezTo>
                <a:cubicBezTo>
                  <a:pt x="440" y="304"/>
                  <a:pt x="460" y="308"/>
                  <a:pt x="484" y="314"/>
                </a:cubicBezTo>
                <a:cubicBezTo>
                  <a:pt x="731" y="352"/>
                  <a:pt x="938" y="470"/>
                  <a:pt x="1152" y="470"/>
                </a:cubicBezTo>
                <a:cubicBezTo>
                  <a:pt x="1240" y="470"/>
                  <a:pt x="1331" y="450"/>
                  <a:pt x="1425" y="394"/>
                </a:cubicBezTo>
                <a:cubicBezTo>
                  <a:pt x="1571" y="322"/>
                  <a:pt x="1498" y="118"/>
                  <a:pt x="1364" y="118"/>
                </a:cubicBezTo>
                <a:cubicBezTo>
                  <a:pt x="1349" y="118"/>
                  <a:pt x="1334" y="120"/>
                  <a:pt x="1318" y="125"/>
                </a:cubicBezTo>
                <a:cubicBezTo>
                  <a:pt x="1273" y="145"/>
                  <a:pt x="1223" y="152"/>
                  <a:pt x="1169" y="152"/>
                </a:cubicBezTo>
                <a:cubicBezTo>
                  <a:pt x="930" y="152"/>
                  <a:pt x="616" y="1"/>
                  <a:pt x="38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8"/>
          <p:cNvSpPr/>
          <p:nvPr/>
        </p:nvSpPr>
        <p:spPr>
          <a:xfrm>
            <a:off x="4622294" y="4657213"/>
            <a:ext cx="41594" cy="29196"/>
          </a:xfrm>
          <a:custGeom>
            <a:avLst/>
            <a:gdLst/>
            <a:ahLst/>
            <a:cxnLst/>
            <a:rect l="l" t="t" r="r" b="b"/>
            <a:pathLst>
              <a:path w="1389" h="975" extrusionOk="0">
                <a:moveTo>
                  <a:pt x="324" y="1"/>
                </a:moveTo>
                <a:cubicBezTo>
                  <a:pt x="306" y="1"/>
                  <a:pt x="288" y="1"/>
                  <a:pt x="269" y="2"/>
                </a:cubicBezTo>
                <a:cubicBezTo>
                  <a:pt x="1" y="29"/>
                  <a:pt x="27" y="459"/>
                  <a:pt x="296" y="459"/>
                </a:cubicBezTo>
                <a:cubicBezTo>
                  <a:pt x="337" y="452"/>
                  <a:pt x="379" y="449"/>
                  <a:pt x="421" y="449"/>
                </a:cubicBezTo>
                <a:cubicBezTo>
                  <a:pt x="550" y="449"/>
                  <a:pt x="686" y="479"/>
                  <a:pt x="807" y="540"/>
                </a:cubicBezTo>
                <a:cubicBezTo>
                  <a:pt x="968" y="620"/>
                  <a:pt x="1076" y="755"/>
                  <a:pt x="1157" y="916"/>
                </a:cubicBezTo>
                <a:cubicBezTo>
                  <a:pt x="1177" y="957"/>
                  <a:pt x="1217" y="975"/>
                  <a:pt x="1258" y="975"/>
                </a:cubicBezTo>
                <a:cubicBezTo>
                  <a:pt x="1323" y="975"/>
                  <a:pt x="1388" y="929"/>
                  <a:pt x="1372" y="862"/>
                </a:cubicBezTo>
                <a:cubicBezTo>
                  <a:pt x="1268" y="344"/>
                  <a:pt x="815" y="1"/>
                  <a:pt x="3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8"/>
          <p:cNvSpPr/>
          <p:nvPr/>
        </p:nvSpPr>
        <p:spPr>
          <a:xfrm>
            <a:off x="1848141" y="4574954"/>
            <a:ext cx="132866" cy="53512"/>
          </a:xfrm>
          <a:custGeom>
            <a:avLst/>
            <a:gdLst/>
            <a:ahLst/>
            <a:cxnLst/>
            <a:rect l="l" t="t" r="r" b="b"/>
            <a:pathLst>
              <a:path w="4437" h="1787" extrusionOk="0">
                <a:moveTo>
                  <a:pt x="1694" y="437"/>
                </a:moveTo>
                <a:cubicBezTo>
                  <a:pt x="1721" y="464"/>
                  <a:pt x="1748" y="518"/>
                  <a:pt x="1775" y="545"/>
                </a:cubicBezTo>
                <a:lnTo>
                  <a:pt x="2232" y="921"/>
                </a:lnTo>
                <a:cubicBezTo>
                  <a:pt x="2077" y="978"/>
                  <a:pt x="1915" y="1005"/>
                  <a:pt x="1752" y="1005"/>
                </a:cubicBezTo>
                <a:cubicBezTo>
                  <a:pt x="1380" y="1005"/>
                  <a:pt x="1007" y="861"/>
                  <a:pt x="726" y="598"/>
                </a:cubicBezTo>
                <a:cubicBezTo>
                  <a:pt x="1049" y="518"/>
                  <a:pt x="1371" y="464"/>
                  <a:pt x="1694" y="437"/>
                </a:cubicBezTo>
                <a:close/>
                <a:moveTo>
                  <a:pt x="2420" y="0"/>
                </a:moveTo>
                <a:cubicBezTo>
                  <a:pt x="2296" y="0"/>
                  <a:pt x="2170" y="11"/>
                  <a:pt x="2043" y="34"/>
                </a:cubicBezTo>
                <a:cubicBezTo>
                  <a:pt x="1896" y="20"/>
                  <a:pt x="1746" y="14"/>
                  <a:pt x="1596" y="14"/>
                </a:cubicBezTo>
                <a:cubicBezTo>
                  <a:pt x="1145" y="14"/>
                  <a:pt x="686" y="74"/>
                  <a:pt x="242" y="195"/>
                </a:cubicBezTo>
                <a:cubicBezTo>
                  <a:pt x="81" y="222"/>
                  <a:pt x="0" y="383"/>
                  <a:pt x="81" y="545"/>
                </a:cubicBezTo>
                <a:cubicBezTo>
                  <a:pt x="421" y="1156"/>
                  <a:pt x="1061" y="1500"/>
                  <a:pt x="1724" y="1500"/>
                </a:cubicBezTo>
                <a:cubicBezTo>
                  <a:pt x="2110" y="1500"/>
                  <a:pt x="2504" y="1383"/>
                  <a:pt x="2850" y="1136"/>
                </a:cubicBezTo>
                <a:cubicBezTo>
                  <a:pt x="2984" y="1055"/>
                  <a:pt x="2931" y="840"/>
                  <a:pt x="2823" y="733"/>
                </a:cubicBezTo>
                <a:lnTo>
                  <a:pt x="2474" y="464"/>
                </a:lnTo>
                <a:cubicBezTo>
                  <a:pt x="3092" y="464"/>
                  <a:pt x="3656" y="786"/>
                  <a:pt x="3925" y="1351"/>
                </a:cubicBezTo>
                <a:cubicBezTo>
                  <a:pt x="3683" y="1351"/>
                  <a:pt x="3441" y="1270"/>
                  <a:pt x="3253" y="1136"/>
                </a:cubicBezTo>
                <a:cubicBezTo>
                  <a:pt x="3236" y="1128"/>
                  <a:pt x="3219" y="1124"/>
                  <a:pt x="3202" y="1124"/>
                </a:cubicBezTo>
                <a:cubicBezTo>
                  <a:pt x="3109" y="1124"/>
                  <a:pt x="3024" y="1233"/>
                  <a:pt x="3092" y="1324"/>
                </a:cubicBezTo>
                <a:cubicBezTo>
                  <a:pt x="3306" y="1624"/>
                  <a:pt x="3639" y="1787"/>
                  <a:pt x="3983" y="1787"/>
                </a:cubicBezTo>
                <a:cubicBezTo>
                  <a:pt x="4071" y="1787"/>
                  <a:pt x="4160" y="1776"/>
                  <a:pt x="4248" y="1754"/>
                </a:cubicBezTo>
                <a:cubicBezTo>
                  <a:pt x="4382" y="1727"/>
                  <a:pt x="4436" y="1620"/>
                  <a:pt x="4436" y="1485"/>
                </a:cubicBezTo>
                <a:cubicBezTo>
                  <a:pt x="4176" y="587"/>
                  <a:pt x="3333" y="0"/>
                  <a:pt x="24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8"/>
          <p:cNvSpPr/>
          <p:nvPr/>
        </p:nvSpPr>
        <p:spPr>
          <a:xfrm>
            <a:off x="821092" y="4538242"/>
            <a:ext cx="36084" cy="8564"/>
          </a:xfrm>
          <a:custGeom>
            <a:avLst/>
            <a:gdLst/>
            <a:ahLst/>
            <a:cxnLst/>
            <a:rect l="l" t="t" r="r" b="b"/>
            <a:pathLst>
              <a:path w="1205" h="286" extrusionOk="0">
                <a:moveTo>
                  <a:pt x="128" y="1"/>
                </a:moveTo>
                <a:cubicBezTo>
                  <a:pt x="1" y="1"/>
                  <a:pt x="24" y="286"/>
                  <a:pt x="165" y="286"/>
                </a:cubicBezTo>
                <a:cubicBezTo>
                  <a:pt x="186" y="286"/>
                  <a:pt x="210" y="280"/>
                  <a:pt x="236" y="265"/>
                </a:cubicBezTo>
                <a:cubicBezTo>
                  <a:pt x="282" y="230"/>
                  <a:pt x="358" y="221"/>
                  <a:pt x="442" y="221"/>
                </a:cubicBezTo>
                <a:cubicBezTo>
                  <a:pt x="554" y="221"/>
                  <a:pt x="682" y="238"/>
                  <a:pt x="774" y="238"/>
                </a:cubicBezTo>
                <a:lnTo>
                  <a:pt x="962" y="238"/>
                </a:lnTo>
                <a:cubicBezTo>
                  <a:pt x="989" y="238"/>
                  <a:pt x="1150" y="184"/>
                  <a:pt x="1177" y="184"/>
                </a:cubicBezTo>
                <a:cubicBezTo>
                  <a:pt x="1204" y="184"/>
                  <a:pt x="1204" y="131"/>
                  <a:pt x="1177" y="131"/>
                </a:cubicBezTo>
                <a:cubicBezTo>
                  <a:pt x="1150" y="131"/>
                  <a:pt x="1070" y="104"/>
                  <a:pt x="1016" y="104"/>
                </a:cubicBezTo>
                <a:cubicBezTo>
                  <a:pt x="935" y="77"/>
                  <a:pt x="828" y="77"/>
                  <a:pt x="747" y="77"/>
                </a:cubicBezTo>
                <a:cubicBezTo>
                  <a:pt x="700" y="85"/>
                  <a:pt x="650" y="88"/>
                  <a:pt x="600" y="88"/>
                </a:cubicBezTo>
                <a:cubicBezTo>
                  <a:pt x="478" y="88"/>
                  <a:pt x="350" y="69"/>
                  <a:pt x="236" y="50"/>
                </a:cubicBezTo>
                <a:cubicBezTo>
                  <a:pt x="192" y="15"/>
                  <a:pt x="156" y="1"/>
                  <a:pt x="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8"/>
          <p:cNvSpPr/>
          <p:nvPr/>
        </p:nvSpPr>
        <p:spPr>
          <a:xfrm>
            <a:off x="531884" y="4580255"/>
            <a:ext cx="85164" cy="45097"/>
          </a:xfrm>
          <a:custGeom>
            <a:avLst/>
            <a:gdLst/>
            <a:ahLst/>
            <a:cxnLst/>
            <a:rect l="l" t="t" r="r" b="b"/>
            <a:pathLst>
              <a:path w="2844" h="1506" extrusionOk="0">
                <a:moveTo>
                  <a:pt x="743" y="0"/>
                </a:moveTo>
                <a:cubicBezTo>
                  <a:pt x="728" y="0"/>
                  <a:pt x="712" y="6"/>
                  <a:pt x="700" y="18"/>
                </a:cubicBezTo>
                <a:cubicBezTo>
                  <a:pt x="324" y="368"/>
                  <a:pt x="82" y="851"/>
                  <a:pt x="1" y="1362"/>
                </a:cubicBezTo>
                <a:cubicBezTo>
                  <a:pt x="1" y="1416"/>
                  <a:pt x="28" y="1470"/>
                  <a:pt x="108" y="1470"/>
                </a:cubicBezTo>
                <a:cubicBezTo>
                  <a:pt x="314" y="1494"/>
                  <a:pt x="520" y="1506"/>
                  <a:pt x="725" y="1506"/>
                </a:cubicBezTo>
                <a:cubicBezTo>
                  <a:pt x="1431" y="1506"/>
                  <a:pt x="2130" y="1364"/>
                  <a:pt x="2797" y="1093"/>
                </a:cubicBezTo>
                <a:cubicBezTo>
                  <a:pt x="2843" y="1070"/>
                  <a:pt x="2810" y="1007"/>
                  <a:pt x="2765" y="1007"/>
                </a:cubicBezTo>
                <a:cubicBezTo>
                  <a:pt x="2758" y="1007"/>
                  <a:pt x="2751" y="1009"/>
                  <a:pt x="2743" y="1013"/>
                </a:cubicBezTo>
                <a:cubicBezTo>
                  <a:pt x="2167" y="1205"/>
                  <a:pt x="1577" y="1301"/>
                  <a:pt x="983" y="1301"/>
                </a:cubicBezTo>
                <a:cubicBezTo>
                  <a:pt x="746" y="1301"/>
                  <a:pt x="508" y="1285"/>
                  <a:pt x="270" y="1255"/>
                </a:cubicBezTo>
                <a:cubicBezTo>
                  <a:pt x="377" y="851"/>
                  <a:pt x="565" y="448"/>
                  <a:pt x="807" y="99"/>
                </a:cubicBezTo>
                <a:cubicBezTo>
                  <a:pt x="849" y="57"/>
                  <a:pt x="795" y="0"/>
                  <a:pt x="7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8"/>
          <p:cNvSpPr/>
          <p:nvPr/>
        </p:nvSpPr>
        <p:spPr>
          <a:xfrm>
            <a:off x="3929160" y="3421540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8"/>
          <p:cNvSpPr/>
          <p:nvPr/>
        </p:nvSpPr>
        <p:spPr>
          <a:xfrm>
            <a:off x="3784256" y="3462594"/>
            <a:ext cx="52344" cy="24166"/>
          </a:xfrm>
          <a:custGeom>
            <a:avLst/>
            <a:gdLst/>
            <a:ahLst/>
            <a:cxnLst/>
            <a:rect l="l" t="t" r="r" b="b"/>
            <a:pathLst>
              <a:path w="1748" h="807" extrusionOk="0">
                <a:moveTo>
                  <a:pt x="1748" y="0"/>
                </a:moveTo>
                <a:lnTo>
                  <a:pt x="1748" y="0"/>
                </a:lnTo>
                <a:cubicBezTo>
                  <a:pt x="1156" y="296"/>
                  <a:pt x="592" y="565"/>
                  <a:pt x="0" y="807"/>
                </a:cubicBezTo>
                <a:cubicBezTo>
                  <a:pt x="592" y="592"/>
                  <a:pt x="1183" y="323"/>
                  <a:pt x="17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8"/>
          <p:cNvSpPr/>
          <p:nvPr/>
        </p:nvSpPr>
        <p:spPr>
          <a:xfrm>
            <a:off x="3923530" y="3417497"/>
            <a:ext cx="11289" cy="14523"/>
          </a:xfrm>
          <a:custGeom>
            <a:avLst/>
            <a:gdLst/>
            <a:ahLst/>
            <a:cxnLst/>
            <a:rect l="l" t="t" r="r" b="b"/>
            <a:pathLst>
              <a:path w="377" h="485" extrusionOk="0">
                <a:moveTo>
                  <a:pt x="377" y="1"/>
                </a:moveTo>
                <a:cubicBezTo>
                  <a:pt x="269" y="162"/>
                  <a:pt x="135" y="323"/>
                  <a:pt x="0" y="485"/>
                </a:cubicBezTo>
                <a:cubicBezTo>
                  <a:pt x="135" y="323"/>
                  <a:pt x="269" y="189"/>
                  <a:pt x="3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8"/>
          <p:cNvSpPr/>
          <p:nvPr/>
        </p:nvSpPr>
        <p:spPr>
          <a:xfrm>
            <a:off x="4895211" y="3146197"/>
            <a:ext cx="30" cy="1647"/>
          </a:xfrm>
          <a:custGeom>
            <a:avLst/>
            <a:gdLst/>
            <a:ahLst/>
            <a:cxnLst/>
            <a:rect l="l" t="t" r="r" b="b"/>
            <a:pathLst>
              <a:path w="1" h="55" extrusionOk="0">
                <a:moveTo>
                  <a:pt x="0" y="55"/>
                </a:move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8"/>
          <p:cNvSpPr/>
          <p:nvPr/>
        </p:nvSpPr>
        <p:spPr>
          <a:xfrm>
            <a:off x="4883922" y="3135747"/>
            <a:ext cx="24196" cy="8085"/>
          </a:xfrm>
          <a:custGeom>
            <a:avLst/>
            <a:gdLst/>
            <a:ahLst/>
            <a:cxnLst/>
            <a:rect l="l" t="t" r="r" b="b"/>
            <a:pathLst>
              <a:path w="808" h="270" extrusionOk="0">
                <a:moveTo>
                  <a:pt x="780" y="0"/>
                </a:moveTo>
                <a:lnTo>
                  <a:pt x="1" y="269"/>
                </a:lnTo>
                <a:cubicBezTo>
                  <a:pt x="270" y="189"/>
                  <a:pt x="512" y="108"/>
                  <a:pt x="780" y="54"/>
                </a:cubicBezTo>
                <a:cubicBezTo>
                  <a:pt x="807" y="27"/>
                  <a:pt x="780" y="0"/>
                  <a:pt x="7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8"/>
          <p:cNvSpPr/>
          <p:nvPr/>
        </p:nvSpPr>
        <p:spPr>
          <a:xfrm>
            <a:off x="3632915" y="3717784"/>
            <a:ext cx="1416099" cy="64442"/>
          </a:xfrm>
          <a:custGeom>
            <a:avLst/>
            <a:gdLst/>
            <a:ahLst/>
            <a:cxnLst/>
            <a:rect l="l" t="t" r="r" b="b"/>
            <a:pathLst>
              <a:path w="47290" h="2152" extrusionOk="0">
                <a:moveTo>
                  <a:pt x="47101" y="0"/>
                </a:moveTo>
                <a:cubicBezTo>
                  <a:pt x="43014" y="0"/>
                  <a:pt x="38928" y="350"/>
                  <a:pt x="34842" y="646"/>
                </a:cubicBezTo>
                <a:cubicBezTo>
                  <a:pt x="33707" y="501"/>
                  <a:pt x="32569" y="452"/>
                  <a:pt x="31429" y="452"/>
                </a:cubicBezTo>
                <a:cubicBezTo>
                  <a:pt x="29599" y="452"/>
                  <a:pt x="27766" y="579"/>
                  <a:pt x="25943" y="646"/>
                </a:cubicBezTo>
                <a:cubicBezTo>
                  <a:pt x="23255" y="753"/>
                  <a:pt x="20566" y="861"/>
                  <a:pt x="17878" y="1076"/>
                </a:cubicBezTo>
                <a:lnTo>
                  <a:pt x="17824" y="1076"/>
                </a:lnTo>
                <a:cubicBezTo>
                  <a:pt x="15781" y="1022"/>
                  <a:pt x="13711" y="968"/>
                  <a:pt x="11668" y="914"/>
                </a:cubicBezTo>
                <a:cubicBezTo>
                  <a:pt x="11641" y="914"/>
                  <a:pt x="11641" y="941"/>
                  <a:pt x="11668" y="941"/>
                </a:cubicBezTo>
                <a:cubicBezTo>
                  <a:pt x="13442" y="1022"/>
                  <a:pt x="15216" y="1103"/>
                  <a:pt x="16991" y="1130"/>
                </a:cubicBezTo>
                <a:cubicBezTo>
                  <a:pt x="11345" y="1587"/>
                  <a:pt x="5673" y="1694"/>
                  <a:pt x="27" y="2124"/>
                </a:cubicBezTo>
                <a:cubicBezTo>
                  <a:pt x="0" y="2124"/>
                  <a:pt x="0" y="2151"/>
                  <a:pt x="27" y="2151"/>
                </a:cubicBezTo>
                <a:cubicBezTo>
                  <a:pt x="5536" y="2151"/>
                  <a:pt x="11022" y="1876"/>
                  <a:pt x="16528" y="1876"/>
                </a:cubicBezTo>
                <a:cubicBezTo>
                  <a:pt x="16987" y="1876"/>
                  <a:pt x="17446" y="1878"/>
                  <a:pt x="17905" y="1882"/>
                </a:cubicBezTo>
                <a:cubicBezTo>
                  <a:pt x="18209" y="1885"/>
                  <a:pt x="18512" y="1886"/>
                  <a:pt x="18816" y="1886"/>
                </a:cubicBezTo>
                <a:cubicBezTo>
                  <a:pt x="21389" y="1886"/>
                  <a:pt x="23962" y="1790"/>
                  <a:pt x="26535" y="1694"/>
                </a:cubicBezTo>
                <a:cubicBezTo>
                  <a:pt x="28954" y="1613"/>
                  <a:pt x="31401" y="1613"/>
                  <a:pt x="33793" y="1237"/>
                </a:cubicBezTo>
                <a:cubicBezTo>
                  <a:pt x="38256" y="1210"/>
                  <a:pt x="42799" y="1076"/>
                  <a:pt x="47128" y="323"/>
                </a:cubicBezTo>
                <a:cubicBezTo>
                  <a:pt x="47289" y="296"/>
                  <a:pt x="47289" y="27"/>
                  <a:pt x="471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8"/>
          <p:cNvSpPr/>
          <p:nvPr/>
        </p:nvSpPr>
        <p:spPr>
          <a:xfrm>
            <a:off x="3894543" y="3707154"/>
            <a:ext cx="822769" cy="25034"/>
          </a:xfrm>
          <a:custGeom>
            <a:avLst/>
            <a:gdLst/>
            <a:ahLst/>
            <a:cxnLst/>
            <a:rect l="l" t="t" r="r" b="b"/>
            <a:pathLst>
              <a:path w="27476" h="836" extrusionOk="0">
                <a:moveTo>
                  <a:pt x="19433" y="0"/>
                </a:moveTo>
                <a:cubicBezTo>
                  <a:pt x="16554" y="0"/>
                  <a:pt x="13633" y="291"/>
                  <a:pt x="10781" y="355"/>
                </a:cubicBezTo>
                <a:cubicBezTo>
                  <a:pt x="8993" y="396"/>
                  <a:pt x="7199" y="409"/>
                  <a:pt x="5404" y="409"/>
                </a:cubicBezTo>
                <a:cubicBezTo>
                  <a:pt x="3610" y="409"/>
                  <a:pt x="1815" y="396"/>
                  <a:pt x="27" y="382"/>
                </a:cubicBezTo>
                <a:cubicBezTo>
                  <a:pt x="0" y="382"/>
                  <a:pt x="0" y="436"/>
                  <a:pt x="27" y="436"/>
                </a:cubicBezTo>
                <a:cubicBezTo>
                  <a:pt x="3710" y="517"/>
                  <a:pt x="7420" y="517"/>
                  <a:pt x="11103" y="517"/>
                </a:cubicBezTo>
                <a:cubicBezTo>
                  <a:pt x="12842" y="517"/>
                  <a:pt x="14628" y="576"/>
                  <a:pt x="16415" y="576"/>
                </a:cubicBezTo>
                <a:cubicBezTo>
                  <a:pt x="17308" y="576"/>
                  <a:pt x="18201" y="562"/>
                  <a:pt x="19088" y="517"/>
                </a:cubicBezTo>
                <a:cubicBezTo>
                  <a:pt x="20943" y="664"/>
                  <a:pt x="22873" y="836"/>
                  <a:pt x="24767" y="836"/>
                </a:cubicBezTo>
                <a:cubicBezTo>
                  <a:pt x="25645" y="836"/>
                  <a:pt x="26516" y="799"/>
                  <a:pt x="27368" y="705"/>
                </a:cubicBezTo>
                <a:cubicBezTo>
                  <a:pt x="27476" y="705"/>
                  <a:pt x="27449" y="517"/>
                  <a:pt x="27368" y="517"/>
                </a:cubicBezTo>
                <a:cubicBezTo>
                  <a:pt x="26278" y="443"/>
                  <a:pt x="25181" y="426"/>
                  <a:pt x="24082" y="426"/>
                </a:cubicBezTo>
                <a:cubicBezTo>
                  <a:pt x="23065" y="426"/>
                  <a:pt x="22046" y="441"/>
                  <a:pt x="21026" y="441"/>
                </a:cubicBezTo>
                <a:cubicBezTo>
                  <a:pt x="20729" y="441"/>
                  <a:pt x="20433" y="439"/>
                  <a:pt x="20137" y="436"/>
                </a:cubicBezTo>
                <a:cubicBezTo>
                  <a:pt x="20620" y="382"/>
                  <a:pt x="21077" y="329"/>
                  <a:pt x="21561" y="275"/>
                </a:cubicBezTo>
                <a:cubicBezTo>
                  <a:pt x="21696" y="248"/>
                  <a:pt x="21669" y="60"/>
                  <a:pt x="21534" y="60"/>
                </a:cubicBezTo>
                <a:cubicBezTo>
                  <a:pt x="20838" y="17"/>
                  <a:pt x="20136" y="0"/>
                  <a:pt x="194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8"/>
          <p:cNvSpPr/>
          <p:nvPr/>
        </p:nvSpPr>
        <p:spPr>
          <a:xfrm>
            <a:off x="4317185" y="3773481"/>
            <a:ext cx="748715" cy="25633"/>
          </a:xfrm>
          <a:custGeom>
            <a:avLst/>
            <a:gdLst/>
            <a:ahLst/>
            <a:cxnLst/>
            <a:rect l="l" t="t" r="r" b="b"/>
            <a:pathLst>
              <a:path w="25003" h="856" extrusionOk="0">
                <a:moveTo>
                  <a:pt x="21828" y="1"/>
                </a:moveTo>
                <a:cubicBezTo>
                  <a:pt x="18710" y="1"/>
                  <a:pt x="15547" y="264"/>
                  <a:pt x="12475" y="345"/>
                </a:cubicBezTo>
                <a:cubicBezTo>
                  <a:pt x="8361" y="479"/>
                  <a:pt x="4168" y="641"/>
                  <a:pt x="27" y="802"/>
                </a:cubicBezTo>
                <a:cubicBezTo>
                  <a:pt x="0" y="802"/>
                  <a:pt x="0" y="856"/>
                  <a:pt x="27" y="856"/>
                </a:cubicBezTo>
                <a:cubicBezTo>
                  <a:pt x="4275" y="721"/>
                  <a:pt x="8523" y="587"/>
                  <a:pt x="12770" y="506"/>
                </a:cubicBezTo>
                <a:cubicBezTo>
                  <a:pt x="13552" y="485"/>
                  <a:pt x="14337" y="479"/>
                  <a:pt x="15123" y="479"/>
                </a:cubicBezTo>
                <a:cubicBezTo>
                  <a:pt x="16540" y="479"/>
                  <a:pt x="17961" y="500"/>
                  <a:pt x="19380" y="500"/>
                </a:cubicBezTo>
                <a:cubicBezTo>
                  <a:pt x="21238" y="500"/>
                  <a:pt x="23091" y="463"/>
                  <a:pt x="24922" y="291"/>
                </a:cubicBezTo>
                <a:cubicBezTo>
                  <a:pt x="25003" y="264"/>
                  <a:pt x="25003" y="103"/>
                  <a:pt x="24895" y="103"/>
                </a:cubicBezTo>
                <a:cubicBezTo>
                  <a:pt x="23881" y="30"/>
                  <a:pt x="22857" y="1"/>
                  <a:pt x="218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8"/>
          <p:cNvSpPr/>
          <p:nvPr/>
        </p:nvSpPr>
        <p:spPr>
          <a:xfrm>
            <a:off x="4183541" y="3798276"/>
            <a:ext cx="863045" cy="37880"/>
          </a:xfrm>
          <a:custGeom>
            <a:avLst/>
            <a:gdLst/>
            <a:ahLst/>
            <a:cxnLst/>
            <a:rect l="l" t="t" r="r" b="b"/>
            <a:pathLst>
              <a:path w="28821" h="1265" extrusionOk="0">
                <a:moveTo>
                  <a:pt x="28498" y="1"/>
                </a:moveTo>
                <a:cubicBezTo>
                  <a:pt x="26186" y="1"/>
                  <a:pt x="23847" y="458"/>
                  <a:pt x="21535" y="512"/>
                </a:cubicBezTo>
                <a:cubicBezTo>
                  <a:pt x="21057" y="522"/>
                  <a:pt x="20579" y="526"/>
                  <a:pt x="20102" y="526"/>
                </a:cubicBezTo>
                <a:cubicBezTo>
                  <a:pt x="18133" y="526"/>
                  <a:pt x="16164" y="453"/>
                  <a:pt x="14195" y="431"/>
                </a:cubicBezTo>
                <a:cubicBezTo>
                  <a:pt x="13272" y="426"/>
                  <a:pt x="12348" y="422"/>
                  <a:pt x="11425" y="422"/>
                </a:cubicBezTo>
                <a:cubicBezTo>
                  <a:pt x="7618" y="422"/>
                  <a:pt x="3814" y="493"/>
                  <a:pt x="28" y="861"/>
                </a:cubicBezTo>
                <a:cubicBezTo>
                  <a:pt x="1" y="861"/>
                  <a:pt x="1" y="915"/>
                  <a:pt x="28" y="915"/>
                </a:cubicBezTo>
                <a:cubicBezTo>
                  <a:pt x="2541" y="740"/>
                  <a:pt x="5062" y="653"/>
                  <a:pt x="7582" y="653"/>
                </a:cubicBezTo>
                <a:cubicBezTo>
                  <a:pt x="10102" y="653"/>
                  <a:pt x="12623" y="740"/>
                  <a:pt x="15136" y="915"/>
                </a:cubicBezTo>
                <a:cubicBezTo>
                  <a:pt x="17475" y="1076"/>
                  <a:pt x="19814" y="1237"/>
                  <a:pt x="22126" y="1237"/>
                </a:cubicBezTo>
                <a:cubicBezTo>
                  <a:pt x="24223" y="1211"/>
                  <a:pt x="26589" y="1264"/>
                  <a:pt x="28578" y="539"/>
                </a:cubicBezTo>
                <a:cubicBezTo>
                  <a:pt x="28820" y="404"/>
                  <a:pt x="28767" y="28"/>
                  <a:pt x="284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8"/>
          <p:cNvSpPr/>
          <p:nvPr/>
        </p:nvSpPr>
        <p:spPr>
          <a:xfrm>
            <a:off x="4322006" y="3864424"/>
            <a:ext cx="494332" cy="22459"/>
          </a:xfrm>
          <a:custGeom>
            <a:avLst/>
            <a:gdLst/>
            <a:ahLst/>
            <a:cxnLst/>
            <a:rect l="l" t="t" r="r" b="b"/>
            <a:pathLst>
              <a:path w="16508" h="750" extrusionOk="0">
                <a:moveTo>
                  <a:pt x="15217" y="0"/>
                </a:moveTo>
                <a:cubicBezTo>
                  <a:pt x="12861" y="0"/>
                  <a:pt x="10508" y="231"/>
                  <a:pt x="8174" y="346"/>
                </a:cubicBezTo>
                <a:cubicBezTo>
                  <a:pt x="6588" y="444"/>
                  <a:pt x="4874" y="671"/>
                  <a:pt x="3199" y="671"/>
                </a:cubicBezTo>
                <a:cubicBezTo>
                  <a:pt x="2119" y="671"/>
                  <a:pt x="1056" y="577"/>
                  <a:pt x="55" y="292"/>
                </a:cubicBezTo>
                <a:cubicBezTo>
                  <a:pt x="28" y="292"/>
                  <a:pt x="1" y="346"/>
                  <a:pt x="28" y="346"/>
                </a:cubicBezTo>
                <a:cubicBezTo>
                  <a:pt x="1095" y="656"/>
                  <a:pt x="2212" y="750"/>
                  <a:pt x="3340" y="750"/>
                </a:cubicBezTo>
                <a:cubicBezTo>
                  <a:pt x="4853" y="750"/>
                  <a:pt x="6387" y="580"/>
                  <a:pt x="7851" y="534"/>
                </a:cubicBezTo>
                <a:cubicBezTo>
                  <a:pt x="10701" y="453"/>
                  <a:pt x="13604" y="480"/>
                  <a:pt x="16454" y="131"/>
                </a:cubicBezTo>
                <a:cubicBezTo>
                  <a:pt x="16508" y="131"/>
                  <a:pt x="16508" y="50"/>
                  <a:pt x="16454" y="23"/>
                </a:cubicBezTo>
                <a:cubicBezTo>
                  <a:pt x="16042" y="7"/>
                  <a:pt x="15630" y="0"/>
                  <a:pt x="152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8"/>
          <p:cNvSpPr/>
          <p:nvPr/>
        </p:nvSpPr>
        <p:spPr>
          <a:xfrm>
            <a:off x="5095662" y="3732457"/>
            <a:ext cx="184371" cy="13535"/>
          </a:xfrm>
          <a:custGeom>
            <a:avLst/>
            <a:gdLst/>
            <a:ahLst/>
            <a:cxnLst/>
            <a:rect l="l" t="t" r="r" b="b"/>
            <a:pathLst>
              <a:path w="6157" h="452" extrusionOk="0">
                <a:moveTo>
                  <a:pt x="4609" y="1"/>
                </a:moveTo>
                <a:cubicBezTo>
                  <a:pt x="3075" y="1"/>
                  <a:pt x="1512" y="214"/>
                  <a:pt x="27" y="398"/>
                </a:cubicBezTo>
                <a:cubicBezTo>
                  <a:pt x="0" y="398"/>
                  <a:pt x="0" y="451"/>
                  <a:pt x="27" y="451"/>
                </a:cubicBezTo>
                <a:cubicBezTo>
                  <a:pt x="2043" y="290"/>
                  <a:pt x="4060" y="398"/>
                  <a:pt x="6076" y="209"/>
                </a:cubicBezTo>
                <a:cubicBezTo>
                  <a:pt x="6157" y="209"/>
                  <a:pt x="6157" y="75"/>
                  <a:pt x="6076" y="75"/>
                </a:cubicBezTo>
                <a:cubicBezTo>
                  <a:pt x="5592" y="23"/>
                  <a:pt x="5102" y="1"/>
                  <a:pt x="46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8"/>
          <p:cNvSpPr/>
          <p:nvPr/>
        </p:nvSpPr>
        <p:spPr>
          <a:xfrm>
            <a:off x="8326435" y="2306743"/>
            <a:ext cx="314512" cy="160326"/>
          </a:xfrm>
          <a:custGeom>
            <a:avLst/>
            <a:gdLst/>
            <a:ahLst/>
            <a:cxnLst/>
            <a:rect l="l" t="t" r="r" b="b"/>
            <a:pathLst>
              <a:path w="10503" h="5354" extrusionOk="0">
                <a:moveTo>
                  <a:pt x="8467" y="1"/>
                </a:moveTo>
                <a:cubicBezTo>
                  <a:pt x="8205" y="1"/>
                  <a:pt x="7952" y="46"/>
                  <a:pt x="7733" y="141"/>
                </a:cubicBezTo>
                <a:cubicBezTo>
                  <a:pt x="6846" y="544"/>
                  <a:pt x="6254" y="1539"/>
                  <a:pt x="6147" y="2560"/>
                </a:cubicBezTo>
                <a:cubicBezTo>
                  <a:pt x="5548" y="1883"/>
                  <a:pt x="4646" y="1484"/>
                  <a:pt x="3735" y="1484"/>
                </a:cubicBezTo>
                <a:cubicBezTo>
                  <a:pt x="3706" y="1484"/>
                  <a:pt x="3676" y="1484"/>
                  <a:pt x="3647" y="1485"/>
                </a:cubicBezTo>
                <a:cubicBezTo>
                  <a:pt x="1792" y="1539"/>
                  <a:pt x="609" y="3098"/>
                  <a:pt x="17" y="4657"/>
                </a:cubicBezTo>
                <a:cubicBezTo>
                  <a:pt x="1" y="4691"/>
                  <a:pt x="25" y="4713"/>
                  <a:pt x="53" y="4713"/>
                </a:cubicBezTo>
                <a:cubicBezTo>
                  <a:pt x="70" y="4713"/>
                  <a:pt x="88" y="4705"/>
                  <a:pt x="98" y="4684"/>
                </a:cubicBezTo>
                <a:cubicBezTo>
                  <a:pt x="689" y="3394"/>
                  <a:pt x="1872" y="2184"/>
                  <a:pt x="3378" y="2130"/>
                </a:cubicBezTo>
                <a:cubicBezTo>
                  <a:pt x="3408" y="2129"/>
                  <a:pt x="3438" y="2129"/>
                  <a:pt x="3467" y="2129"/>
                </a:cubicBezTo>
                <a:cubicBezTo>
                  <a:pt x="4267" y="2129"/>
                  <a:pt x="5011" y="2475"/>
                  <a:pt x="5555" y="3071"/>
                </a:cubicBezTo>
                <a:cubicBezTo>
                  <a:pt x="4507" y="3340"/>
                  <a:pt x="3593" y="4039"/>
                  <a:pt x="3432" y="5114"/>
                </a:cubicBezTo>
                <a:cubicBezTo>
                  <a:pt x="3410" y="5242"/>
                  <a:pt x="3524" y="5353"/>
                  <a:pt x="3640" y="5353"/>
                </a:cubicBezTo>
                <a:cubicBezTo>
                  <a:pt x="3670" y="5353"/>
                  <a:pt x="3700" y="5346"/>
                  <a:pt x="3727" y="5329"/>
                </a:cubicBezTo>
                <a:cubicBezTo>
                  <a:pt x="4346" y="4953"/>
                  <a:pt x="4856" y="4442"/>
                  <a:pt x="5502" y="4146"/>
                </a:cubicBezTo>
                <a:cubicBezTo>
                  <a:pt x="5744" y="4039"/>
                  <a:pt x="5986" y="3958"/>
                  <a:pt x="6227" y="3905"/>
                </a:cubicBezTo>
                <a:cubicBezTo>
                  <a:pt x="6254" y="3931"/>
                  <a:pt x="6308" y="3931"/>
                  <a:pt x="6362" y="3931"/>
                </a:cubicBezTo>
                <a:lnTo>
                  <a:pt x="6416" y="4066"/>
                </a:lnTo>
                <a:cubicBezTo>
                  <a:pt x="6440" y="4140"/>
                  <a:pt x="6505" y="4174"/>
                  <a:pt x="6569" y="4174"/>
                </a:cubicBezTo>
                <a:cubicBezTo>
                  <a:pt x="6646" y="4174"/>
                  <a:pt x="6724" y="4126"/>
                  <a:pt x="6738" y="4039"/>
                </a:cubicBezTo>
                <a:cubicBezTo>
                  <a:pt x="6765" y="3958"/>
                  <a:pt x="6792" y="3878"/>
                  <a:pt x="6792" y="3770"/>
                </a:cubicBezTo>
                <a:cubicBezTo>
                  <a:pt x="7058" y="3751"/>
                  <a:pt x="7311" y="3732"/>
                  <a:pt x="7569" y="3732"/>
                </a:cubicBezTo>
                <a:cubicBezTo>
                  <a:pt x="7676" y="3732"/>
                  <a:pt x="7784" y="3735"/>
                  <a:pt x="7894" y="3743"/>
                </a:cubicBezTo>
                <a:cubicBezTo>
                  <a:pt x="8190" y="3743"/>
                  <a:pt x="8271" y="3313"/>
                  <a:pt x="8002" y="3206"/>
                </a:cubicBezTo>
                <a:cubicBezTo>
                  <a:pt x="7652" y="3071"/>
                  <a:pt x="7303" y="2990"/>
                  <a:pt x="6953" y="2964"/>
                </a:cubicBezTo>
                <a:cubicBezTo>
                  <a:pt x="7061" y="2291"/>
                  <a:pt x="7249" y="1646"/>
                  <a:pt x="7787" y="1189"/>
                </a:cubicBezTo>
                <a:cubicBezTo>
                  <a:pt x="8149" y="897"/>
                  <a:pt x="8578" y="742"/>
                  <a:pt x="8991" y="742"/>
                </a:cubicBezTo>
                <a:cubicBezTo>
                  <a:pt x="9527" y="742"/>
                  <a:pt x="10037" y="1004"/>
                  <a:pt x="10341" y="1566"/>
                </a:cubicBezTo>
                <a:cubicBezTo>
                  <a:pt x="10359" y="1594"/>
                  <a:pt x="10385" y="1606"/>
                  <a:pt x="10410" y="1606"/>
                </a:cubicBezTo>
                <a:cubicBezTo>
                  <a:pt x="10456" y="1606"/>
                  <a:pt x="10502" y="1564"/>
                  <a:pt x="10502" y="1512"/>
                </a:cubicBezTo>
                <a:cubicBezTo>
                  <a:pt x="10439" y="568"/>
                  <a:pt x="9395" y="1"/>
                  <a:pt x="84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8"/>
          <p:cNvSpPr/>
          <p:nvPr/>
        </p:nvSpPr>
        <p:spPr>
          <a:xfrm>
            <a:off x="8560587" y="1934495"/>
            <a:ext cx="262348" cy="175118"/>
          </a:xfrm>
          <a:custGeom>
            <a:avLst/>
            <a:gdLst/>
            <a:ahLst/>
            <a:cxnLst/>
            <a:rect l="l" t="t" r="r" b="b"/>
            <a:pathLst>
              <a:path w="8761" h="5848" extrusionOk="0">
                <a:moveTo>
                  <a:pt x="7152" y="1"/>
                </a:moveTo>
                <a:cubicBezTo>
                  <a:pt x="6603" y="1"/>
                  <a:pt x="6049" y="188"/>
                  <a:pt x="5646" y="539"/>
                </a:cubicBezTo>
                <a:cubicBezTo>
                  <a:pt x="5136" y="1023"/>
                  <a:pt x="4813" y="1695"/>
                  <a:pt x="4813" y="2394"/>
                </a:cubicBezTo>
                <a:cubicBezTo>
                  <a:pt x="4362" y="2109"/>
                  <a:pt x="3853" y="1966"/>
                  <a:pt x="3341" y="1966"/>
                </a:cubicBezTo>
                <a:cubicBezTo>
                  <a:pt x="2937" y="1966"/>
                  <a:pt x="2531" y="2055"/>
                  <a:pt x="2152" y="2233"/>
                </a:cubicBezTo>
                <a:cubicBezTo>
                  <a:pt x="861" y="2824"/>
                  <a:pt x="1" y="4303"/>
                  <a:pt x="485" y="5701"/>
                </a:cubicBezTo>
                <a:cubicBezTo>
                  <a:pt x="500" y="5791"/>
                  <a:pt x="581" y="5847"/>
                  <a:pt x="660" y="5847"/>
                </a:cubicBezTo>
                <a:cubicBezTo>
                  <a:pt x="723" y="5847"/>
                  <a:pt x="783" y="5811"/>
                  <a:pt x="807" y="5728"/>
                </a:cubicBezTo>
                <a:cubicBezTo>
                  <a:pt x="1049" y="4760"/>
                  <a:pt x="1506" y="3765"/>
                  <a:pt x="2420" y="3254"/>
                </a:cubicBezTo>
                <a:cubicBezTo>
                  <a:pt x="2887" y="2995"/>
                  <a:pt x="3419" y="2869"/>
                  <a:pt x="3954" y="2869"/>
                </a:cubicBezTo>
                <a:cubicBezTo>
                  <a:pt x="4252" y="2869"/>
                  <a:pt x="4551" y="2909"/>
                  <a:pt x="4840" y="2986"/>
                </a:cubicBezTo>
                <a:cubicBezTo>
                  <a:pt x="4598" y="3093"/>
                  <a:pt x="4383" y="3228"/>
                  <a:pt x="4168" y="3362"/>
                </a:cubicBezTo>
                <a:cubicBezTo>
                  <a:pt x="3657" y="3711"/>
                  <a:pt x="2743" y="4276"/>
                  <a:pt x="2743" y="4975"/>
                </a:cubicBezTo>
                <a:cubicBezTo>
                  <a:pt x="2743" y="5071"/>
                  <a:pt x="2829" y="5167"/>
                  <a:pt x="2924" y="5167"/>
                </a:cubicBezTo>
                <a:cubicBezTo>
                  <a:pt x="2935" y="5167"/>
                  <a:pt x="2947" y="5166"/>
                  <a:pt x="2958" y="5163"/>
                </a:cubicBezTo>
                <a:cubicBezTo>
                  <a:pt x="3576" y="5056"/>
                  <a:pt x="4060" y="4330"/>
                  <a:pt x="4571" y="3980"/>
                </a:cubicBezTo>
                <a:cubicBezTo>
                  <a:pt x="4786" y="3846"/>
                  <a:pt x="5001" y="3711"/>
                  <a:pt x="5216" y="3604"/>
                </a:cubicBezTo>
                <a:lnTo>
                  <a:pt x="5324" y="3711"/>
                </a:lnTo>
                <a:cubicBezTo>
                  <a:pt x="5384" y="3780"/>
                  <a:pt x="5460" y="3810"/>
                  <a:pt x="5535" y="3810"/>
                </a:cubicBezTo>
                <a:cubicBezTo>
                  <a:pt x="5696" y="3810"/>
                  <a:pt x="5853" y="3671"/>
                  <a:pt x="5835" y="3469"/>
                </a:cubicBezTo>
                <a:lnTo>
                  <a:pt x="5835" y="3416"/>
                </a:lnTo>
                <a:cubicBezTo>
                  <a:pt x="5888" y="3389"/>
                  <a:pt x="5915" y="3335"/>
                  <a:pt x="5862" y="3281"/>
                </a:cubicBezTo>
                <a:lnTo>
                  <a:pt x="5835" y="3254"/>
                </a:lnTo>
                <a:cubicBezTo>
                  <a:pt x="6050" y="3147"/>
                  <a:pt x="6238" y="3012"/>
                  <a:pt x="6426" y="2851"/>
                </a:cubicBezTo>
                <a:cubicBezTo>
                  <a:pt x="6480" y="2797"/>
                  <a:pt x="6426" y="2717"/>
                  <a:pt x="6372" y="2690"/>
                </a:cubicBezTo>
                <a:cubicBezTo>
                  <a:pt x="6265" y="2676"/>
                  <a:pt x="6164" y="2670"/>
                  <a:pt x="6067" y="2670"/>
                </a:cubicBezTo>
                <a:cubicBezTo>
                  <a:pt x="5969" y="2670"/>
                  <a:pt x="5875" y="2676"/>
                  <a:pt x="5781" y="2690"/>
                </a:cubicBezTo>
                <a:cubicBezTo>
                  <a:pt x="5754" y="2179"/>
                  <a:pt x="5942" y="1668"/>
                  <a:pt x="6319" y="1319"/>
                </a:cubicBezTo>
                <a:cubicBezTo>
                  <a:pt x="6748" y="945"/>
                  <a:pt x="7295" y="740"/>
                  <a:pt x="7850" y="740"/>
                </a:cubicBezTo>
                <a:cubicBezTo>
                  <a:pt x="8094" y="740"/>
                  <a:pt x="8339" y="780"/>
                  <a:pt x="8577" y="862"/>
                </a:cubicBezTo>
                <a:cubicBezTo>
                  <a:pt x="8586" y="864"/>
                  <a:pt x="8596" y="865"/>
                  <a:pt x="8605" y="865"/>
                </a:cubicBezTo>
                <a:cubicBezTo>
                  <a:pt x="8698" y="865"/>
                  <a:pt x="8760" y="747"/>
                  <a:pt x="8711" y="674"/>
                </a:cubicBezTo>
                <a:cubicBezTo>
                  <a:pt x="8322" y="215"/>
                  <a:pt x="7740" y="1"/>
                  <a:pt x="71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8"/>
          <p:cNvSpPr/>
          <p:nvPr/>
        </p:nvSpPr>
        <p:spPr>
          <a:xfrm>
            <a:off x="324282" y="1980728"/>
            <a:ext cx="218000" cy="150773"/>
          </a:xfrm>
          <a:custGeom>
            <a:avLst/>
            <a:gdLst/>
            <a:ahLst/>
            <a:cxnLst/>
            <a:rect l="l" t="t" r="r" b="b"/>
            <a:pathLst>
              <a:path w="7280" h="5035" extrusionOk="0">
                <a:moveTo>
                  <a:pt x="6272" y="1"/>
                </a:moveTo>
                <a:cubicBezTo>
                  <a:pt x="6039" y="1"/>
                  <a:pt x="5803" y="60"/>
                  <a:pt x="5626" y="178"/>
                </a:cubicBezTo>
                <a:cubicBezTo>
                  <a:pt x="5008" y="582"/>
                  <a:pt x="4578" y="1200"/>
                  <a:pt x="4417" y="1899"/>
                </a:cubicBezTo>
                <a:cubicBezTo>
                  <a:pt x="4069" y="1763"/>
                  <a:pt x="3712" y="1695"/>
                  <a:pt x="3357" y="1695"/>
                </a:cubicBezTo>
                <a:cubicBezTo>
                  <a:pt x="3081" y="1695"/>
                  <a:pt x="2805" y="1736"/>
                  <a:pt x="2535" y="1818"/>
                </a:cubicBezTo>
                <a:cubicBezTo>
                  <a:pt x="1352" y="2195"/>
                  <a:pt x="518" y="3351"/>
                  <a:pt x="61" y="4453"/>
                </a:cubicBezTo>
                <a:cubicBezTo>
                  <a:pt x="1" y="4574"/>
                  <a:pt x="107" y="4680"/>
                  <a:pt x="220" y="4680"/>
                </a:cubicBezTo>
                <a:cubicBezTo>
                  <a:pt x="258" y="4680"/>
                  <a:pt x="297" y="4668"/>
                  <a:pt x="330" y="4641"/>
                </a:cubicBezTo>
                <a:cubicBezTo>
                  <a:pt x="1029" y="4050"/>
                  <a:pt x="1594" y="3324"/>
                  <a:pt x="2454" y="2948"/>
                </a:cubicBezTo>
                <a:cubicBezTo>
                  <a:pt x="2741" y="2811"/>
                  <a:pt x="3054" y="2743"/>
                  <a:pt x="3373" y="2743"/>
                </a:cubicBezTo>
                <a:cubicBezTo>
                  <a:pt x="3622" y="2743"/>
                  <a:pt x="3874" y="2785"/>
                  <a:pt x="4121" y="2867"/>
                </a:cubicBezTo>
                <a:cubicBezTo>
                  <a:pt x="3341" y="3351"/>
                  <a:pt x="2723" y="4050"/>
                  <a:pt x="2320" y="4883"/>
                </a:cubicBezTo>
                <a:cubicBezTo>
                  <a:pt x="2299" y="4967"/>
                  <a:pt x="2376" y="5035"/>
                  <a:pt x="2449" y="5035"/>
                </a:cubicBezTo>
                <a:cubicBezTo>
                  <a:pt x="2470" y="5035"/>
                  <a:pt x="2490" y="5029"/>
                  <a:pt x="2508" y="5018"/>
                </a:cubicBezTo>
                <a:cubicBezTo>
                  <a:pt x="3019" y="4507"/>
                  <a:pt x="3529" y="4050"/>
                  <a:pt x="4094" y="3620"/>
                </a:cubicBezTo>
                <a:cubicBezTo>
                  <a:pt x="4336" y="3431"/>
                  <a:pt x="4605" y="3270"/>
                  <a:pt x="4874" y="3136"/>
                </a:cubicBezTo>
                <a:cubicBezTo>
                  <a:pt x="4954" y="3136"/>
                  <a:pt x="5035" y="3082"/>
                  <a:pt x="5089" y="3028"/>
                </a:cubicBezTo>
                <a:cubicBezTo>
                  <a:pt x="5411" y="2867"/>
                  <a:pt x="5734" y="2679"/>
                  <a:pt x="6056" y="2517"/>
                </a:cubicBezTo>
                <a:cubicBezTo>
                  <a:pt x="6229" y="2443"/>
                  <a:pt x="6153" y="2188"/>
                  <a:pt x="5994" y="2188"/>
                </a:cubicBezTo>
                <a:cubicBezTo>
                  <a:pt x="5979" y="2188"/>
                  <a:pt x="5964" y="2190"/>
                  <a:pt x="5949" y="2195"/>
                </a:cubicBezTo>
                <a:cubicBezTo>
                  <a:pt x="5626" y="2222"/>
                  <a:pt x="5304" y="2302"/>
                  <a:pt x="4981" y="2410"/>
                </a:cubicBezTo>
                <a:cubicBezTo>
                  <a:pt x="5035" y="2168"/>
                  <a:pt x="5116" y="1899"/>
                  <a:pt x="5250" y="1684"/>
                </a:cubicBezTo>
                <a:cubicBezTo>
                  <a:pt x="5411" y="1422"/>
                  <a:pt x="6130" y="512"/>
                  <a:pt x="6594" y="512"/>
                </a:cubicBezTo>
                <a:cubicBezTo>
                  <a:pt x="6749" y="512"/>
                  <a:pt x="6876" y="614"/>
                  <a:pt x="6944" y="877"/>
                </a:cubicBezTo>
                <a:cubicBezTo>
                  <a:pt x="6944" y="921"/>
                  <a:pt x="6990" y="948"/>
                  <a:pt x="7037" y="948"/>
                </a:cubicBezTo>
                <a:cubicBezTo>
                  <a:pt x="7078" y="948"/>
                  <a:pt x="7119" y="927"/>
                  <a:pt x="7132" y="877"/>
                </a:cubicBezTo>
                <a:cubicBezTo>
                  <a:pt x="7279" y="287"/>
                  <a:pt x="6781" y="1"/>
                  <a:pt x="62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8"/>
          <p:cNvSpPr/>
          <p:nvPr/>
        </p:nvSpPr>
        <p:spPr>
          <a:xfrm>
            <a:off x="1064238" y="215528"/>
            <a:ext cx="240309" cy="138436"/>
          </a:xfrm>
          <a:custGeom>
            <a:avLst/>
            <a:gdLst/>
            <a:ahLst/>
            <a:cxnLst/>
            <a:rect l="l" t="t" r="r" b="b"/>
            <a:pathLst>
              <a:path w="8025" h="4623" extrusionOk="0">
                <a:moveTo>
                  <a:pt x="6547" y="1"/>
                </a:moveTo>
                <a:cubicBezTo>
                  <a:pt x="6420" y="1"/>
                  <a:pt x="6292" y="13"/>
                  <a:pt x="6170" y="39"/>
                </a:cubicBezTo>
                <a:cubicBezTo>
                  <a:pt x="5363" y="227"/>
                  <a:pt x="4718" y="845"/>
                  <a:pt x="4530" y="1652"/>
                </a:cubicBezTo>
                <a:cubicBezTo>
                  <a:pt x="4258" y="1565"/>
                  <a:pt x="3962" y="1524"/>
                  <a:pt x="3656" y="1524"/>
                </a:cubicBezTo>
                <a:cubicBezTo>
                  <a:pt x="1970" y="1524"/>
                  <a:pt x="1" y="2776"/>
                  <a:pt x="228" y="4528"/>
                </a:cubicBezTo>
                <a:cubicBezTo>
                  <a:pt x="228" y="4596"/>
                  <a:pt x="275" y="4622"/>
                  <a:pt x="326" y="4622"/>
                </a:cubicBezTo>
                <a:cubicBezTo>
                  <a:pt x="376" y="4622"/>
                  <a:pt x="430" y="4596"/>
                  <a:pt x="443" y="4555"/>
                </a:cubicBezTo>
                <a:cubicBezTo>
                  <a:pt x="847" y="3668"/>
                  <a:pt x="1223" y="2915"/>
                  <a:pt x="2083" y="2405"/>
                </a:cubicBezTo>
                <a:cubicBezTo>
                  <a:pt x="2563" y="2109"/>
                  <a:pt x="3119" y="1966"/>
                  <a:pt x="3681" y="1966"/>
                </a:cubicBezTo>
                <a:cubicBezTo>
                  <a:pt x="3938" y="1966"/>
                  <a:pt x="4196" y="1996"/>
                  <a:pt x="4449" y="2055"/>
                </a:cubicBezTo>
                <a:cubicBezTo>
                  <a:pt x="4449" y="2109"/>
                  <a:pt x="4422" y="2163"/>
                  <a:pt x="4422" y="2216"/>
                </a:cubicBezTo>
                <a:cubicBezTo>
                  <a:pt x="3723" y="2566"/>
                  <a:pt x="3132" y="3104"/>
                  <a:pt x="2782" y="3803"/>
                </a:cubicBezTo>
                <a:cubicBezTo>
                  <a:pt x="2744" y="3880"/>
                  <a:pt x="2816" y="3943"/>
                  <a:pt x="2879" y="3943"/>
                </a:cubicBezTo>
                <a:cubicBezTo>
                  <a:pt x="2904" y="3943"/>
                  <a:pt x="2928" y="3933"/>
                  <a:pt x="2944" y="3910"/>
                </a:cubicBezTo>
                <a:cubicBezTo>
                  <a:pt x="3454" y="3507"/>
                  <a:pt x="3831" y="3023"/>
                  <a:pt x="4368" y="2673"/>
                </a:cubicBezTo>
                <a:cubicBezTo>
                  <a:pt x="4879" y="2324"/>
                  <a:pt x="5444" y="2055"/>
                  <a:pt x="6035" y="1867"/>
                </a:cubicBezTo>
                <a:cubicBezTo>
                  <a:pt x="6161" y="1817"/>
                  <a:pt x="6099" y="1649"/>
                  <a:pt x="5980" y="1649"/>
                </a:cubicBezTo>
                <a:cubicBezTo>
                  <a:pt x="5972" y="1649"/>
                  <a:pt x="5963" y="1650"/>
                  <a:pt x="5955" y="1652"/>
                </a:cubicBezTo>
                <a:cubicBezTo>
                  <a:pt x="5632" y="1706"/>
                  <a:pt x="5309" y="1813"/>
                  <a:pt x="5014" y="1948"/>
                </a:cubicBezTo>
                <a:cubicBezTo>
                  <a:pt x="5014" y="1867"/>
                  <a:pt x="4960" y="1813"/>
                  <a:pt x="4906" y="1813"/>
                </a:cubicBezTo>
                <a:lnTo>
                  <a:pt x="4879" y="1813"/>
                </a:lnTo>
                <a:cubicBezTo>
                  <a:pt x="5121" y="1249"/>
                  <a:pt x="5578" y="818"/>
                  <a:pt x="6143" y="603"/>
                </a:cubicBezTo>
                <a:cubicBezTo>
                  <a:pt x="6276" y="570"/>
                  <a:pt x="6411" y="554"/>
                  <a:pt x="6545" y="554"/>
                </a:cubicBezTo>
                <a:cubicBezTo>
                  <a:pt x="7055" y="554"/>
                  <a:pt x="7544" y="790"/>
                  <a:pt x="7863" y="1195"/>
                </a:cubicBezTo>
                <a:cubicBezTo>
                  <a:pt x="7879" y="1218"/>
                  <a:pt x="7899" y="1228"/>
                  <a:pt x="7920" y="1228"/>
                </a:cubicBezTo>
                <a:cubicBezTo>
                  <a:pt x="7971" y="1228"/>
                  <a:pt x="8025" y="1171"/>
                  <a:pt x="8025" y="1114"/>
                </a:cubicBezTo>
                <a:cubicBezTo>
                  <a:pt x="7934" y="366"/>
                  <a:pt x="7232" y="1"/>
                  <a:pt x="65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8"/>
          <p:cNvSpPr/>
          <p:nvPr/>
        </p:nvSpPr>
        <p:spPr>
          <a:xfrm>
            <a:off x="8556508" y="408333"/>
            <a:ext cx="270523" cy="160595"/>
          </a:xfrm>
          <a:custGeom>
            <a:avLst/>
            <a:gdLst/>
            <a:ahLst/>
            <a:cxnLst/>
            <a:rect l="l" t="t" r="r" b="b"/>
            <a:pathLst>
              <a:path w="9034" h="5363" extrusionOk="0">
                <a:moveTo>
                  <a:pt x="7679" y="1"/>
                </a:moveTo>
                <a:cubicBezTo>
                  <a:pt x="6308" y="1"/>
                  <a:pt x="4898" y="841"/>
                  <a:pt x="4221" y="2009"/>
                </a:cubicBezTo>
                <a:cubicBezTo>
                  <a:pt x="3972" y="1849"/>
                  <a:pt x="3653" y="1783"/>
                  <a:pt x="3314" y="1783"/>
                </a:cubicBezTo>
                <a:cubicBezTo>
                  <a:pt x="2629" y="1783"/>
                  <a:pt x="1866" y="2053"/>
                  <a:pt x="1452" y="2358"/>
                </a:cubicBezTo>
                <a:cubicBezTo>
                  <a:pt x="565" y="3031"/>
                  <a:pt x="1" y="4294"/>
                  <a:pt x="485" y="5343"/>
                </a:cubicBezTo>
                <a:cubicBezTo>
                  <a:pt x="498" y="5356"/>
                  <a:pt x="518" y="5363"/>
                  <a:pt x="535" y="5363"/>
                </a:cubicBezTo>
                <a:cubicBezTo>
                  <a:pt x="552" y="5363"/>
                  <a:pt x="565" y="5356"/>
                  <a:pt x="565" y="5343"/>
                </a:cubicBezTo>
                <a:cubicBezTo>
                  <a:pt x="646" y="4321"/>
                  <a:pt x="861" y="3272"/>
                  <a:pt x="1829" y="2708"/>
                </a:cubicBezTo>
                <a:cubicBezTo>
                  <a:pt x="2216" y="2490"/>
                  <a:pt x="2668" y="2381"/>
                  <a:pt x="3108" y="2381"/>
                </a:cubicBezTo>
                <a:cubicBezTo>
                  <a:pt x="3157" y="2381"/>
                  <a:pt x="3205" y="2383"/>
                  <a:pt x="3254" y="2385"/>
                </a:cubicBezTo>
                <a:cubicBezTo>
                  <a:pt x="3522" y="2412"/>
                  <a:pt x="3764" y="2466"/>
                  <a:pt x="4033" y="2547"/>
                </a:cubicBezTo>
                <a:lnTo>
                  <a:pt x="3926" y="2600"/>
                </a:lnTo>
                <a:cubicBezTo>
                  <a:pt x="3334" y="2923"/>
                  <a:pt x="2904" y="3514"/>
                  <a:pt x="2797" y="4213"/>
                </a:cubicBezTo>
                <a:cubicBezTo>
                  <a:pt x="2797" y="4298"/>
                  <a:pt x="2861" y="4351"/>
                  <a:pt x="2929" y="4351"/>
                </a:cubicBezTo>
                <a:cubicBezTo>
                  <a:pt x="2968" y="4351"/>
                  <a:pt x="3009" y="4334"/>
                  <a:pt x="3039" y="4294"/>
                </a:cubicBezTo>
                <a:cubicBezTo>
                  <a:pt x="3361" y="3783"/>
                  <a:pt x="3791" y="3353"/>
                  <a:pt x="4302" y="3031"/>
                </a:cubicBezTo>
                <a:cubicBezTo>
                  <a:pt x="4571" y="2896"/>
                  <a:pt x="4840" y="2789"/>
                  <a:pt x="5136" y="2735"/>
                </a:cubicBezTo>
                <a:cubicBezTo>
                  <a:pt x="5324" y="2654"/>
                  <a:pt x="5539" y="2600"/>
                  <a:pt x="5781" y="2547"/>
                </a:cubicBezTo>
                <a:cubicBezTo>
                  <a:pt x="5834" y="2547"/>
                  <a:pt x="5888" y="2439"/>
                  <a:pt x="5808" y="2412"/>
                </a:cubicBezTo>
                <a:cubicBezTo>
                  <a:pt x="5489" y="2339"/>
                  <a:pt x="5349" y="2220"/>
                  <a:pt x="5042" y="2220"/>
                </a:cubicBezTo>
                <a:cubicBezTo>
                  <a:pt x="5012" y="2220"/>
                  <a:pt x="4981" y="2222"/>
                  <a:pt x="4947" y="2224"/>
                </a:cubicBezTo>
                <a:cubicBezTo>
                  <a:pt x="4813" y="2251"/>
                  <a:pt x="4678" y="2278"/>
                  <a:pt x="4544" y="2332"/>
                </a:cubicBezTo>
                <a:cubicBezTo>
                  <a:pt x="4571" y="2251"/>
                  <a:pt x="4598" y="2170"/>
                  <a:pt x="4625" y="2090"/>
                </a:cubicBezTo>
                <a:cubicBezTo>
                  <a:pt x="4759" y="1848"/>
                  <a:pt x="4947" y="1659"/>
                  <a:pt x="5162" y="1471"/>
                </a:cubicBezTo>
                <a:cubicBezTo>
                  <a:pt x="5512" y="1176"/>
                  <a:pt x="5888" y="934"/>
                  <a:pt x="6292" y="772"/>
                </a:cubicBezTo>
                <a:cubicBezTo>
                  <a:pt x="6967" y="511"/>
                  <a:pt x="7677" y="373"/>
                  <a:pt x="8395" y="373"/>
                </a:cubicBezTo>
                <a:cubicBezTo>
                  <a:pt x="8563" y="373"/>
                  <a:pt x="8731" y="381"/>
                  <a:pt x="8899" y="396"/>
                </a:cubicBezTo>
                <a:cubicBezTo>
                  <a:pt x="9007" y="396"/>
                  <a:pt x="9034" y="261"/>
                  <a:pt x="8926" y="261"/>
                </a:cubicBezTo>
                <a:cubicBezTo>
                  <a:pt x="8530" y="83"/>
                  <a:pt x="8106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8"/>
          <p:cNvSpPr/>
          <p:nvPr/>
        </p:nvSpPr>
        <p:spPr>
          <a:xfrm>
            <a:off x="3388316" y="331344"/>
            <a:ext cx="247046" cy="76989"/>
          </a:xfrm>
          <a:custGeom>
            <a:avLst/>
            <a:gdLst/>
            <a:ahLst/>
            <a:cxnLst/>
            <a:rect l="l" t="t" r="r" b="b"/>
            <a:pathLst>
              <a:path w="8250" h="2571" extrusionOk="0">
                <a:moveTo>
                  <a:pt x="2456" y="0"/>
                </a:moveTo>
                <a:cubicBezTo>
                  <a:pt x="2426" y="0"/>
                  <a:pt x="2396" y="1"/>
                  <a:pt x="2367" y="2"/>
                </a:cubicBezTo>
                <a:cubicBezTo>
                  <a:pt x="1265" y="56"/>
                  <a:pt x="55" y="862"/>
                  <a:pt x="1" y="2045"/>
                </a:cubicBezTo>
                <a:cubicBezTo>
                  <a:pt x="1" y="2149"/>
                  <a:pt x="79" y="2209"/>
                  <a:pt x="150" y="2209"/>
                </a:cubicBezTo>
                <a:cubicBezTo>
                  <a:pt x="188" y="2209"/>
                  <a:pt x="224" y="2191"/>
                  <a:pt x="243" y="2153"/>
                </a:cubicBezTo>
                <a:cubicBezTo>
                  <a:pt x="700" y="1534"/>
                  <a:pt x="1157" y="1024"/>
                  <a:pt x="1910" y="782"/>
                </a:cubicBezTo>
                <a:cubicBezTo>
                  <a:pt x="2021" y="742"/>
                  <a:pt x="2204" y="719"/>
                  <a:pt x="2414" y="719"/>
                </a:cubicBezTo>
                <a:cubicBezTo>
                  <a:pt x="2916" y="719"/>
                  <a:pt x="3567" y="852"/>
                  <a:pt x="3738" y="1212"/>
                </a:cubicBezTo>
                <a:cubicBezTo>
                  <a:pt x="3738" y="1212"/>
                  <a:pt x="3738" y="1239"/>
                  <a:pt x="3765" y="1265"/>
                </a:cubicBezTo>
                <a:cubicBezTo>
                  <a:pt x="3765" y="1319"/>
                  <a:pt x="3765" y="1346"/>
                  <a:pt x="3765" y="1400"/>
                </a:cubicBezTo>
                <a:cubicBezTo>
                  <a:pt x="3646" y="1383"/>
                  <a:pt x="3526" y="1374"/>
                  <a:pt x="3407" y="1374"/>
                </a:cubicBezTo>
                <a:cubicBezTo>
                  <a:pt x="3150" y="1374"/>
                  <a:pt x="2893" y="1416"/>
                  <a:pt x="2636" y="1507"/>
                </a:cubicBezTo>
                <a:cubicBezTo>
                  <a:pt x="2528" y="1561"/>
                  <a:pt x="2555" y="1723"/>
                  <a:pt x="2689" y="1723"/>
                </a:cubicBezTo>
                <a:cubicBezTo>
                  <a:pt x="2761" y="1718"/>
                  <a:pt x="2833" y="1716"/>
                  <a:pt x="2904" y="1716"/>
                </a:cubicBezTo>
                <a:cubicBezTo>
                  <a:pt x="3263" y="1716"/>
                  <a:pt x="3621" y="1772"/>
                  <a:pt x="3980" y="1884"/>
                </a:cubicBezTo>
                <a:cubicBezTo>
                  <a:pt x="4383" y="2072"/>
                  <a:pt x="4759" y="2287"/>
                  <a:pt x="5136" y="2556"/>
                </a:cubicBezTo>
                <a:cubicBezTo>
                  <a:pt x="5151" y="2566"/>
                  <a:pt x="5167" y="2570"/>
                  <a:pt x="5183" y="2570"/>
                </a:cubicBezTo>
                <a:cubicBezTo>
                  <a:pt x="5251" y="2570"/>
                  <a:pt x="5314" y="2487"/>
                  <a:pt x="5270" y="2421"/>
                </a:cubicBezTo>
                <a:cubicBezTo>
                  <a:pt x="5028" y="1911"/>
                  <a:pt x="4544" y="1561"/>
                  <a:pt x="4007" y="1454"/>
                </a:cubicBezTo>
                <a:cubicBezTo>
                  <a:pt x="4034" y="1346"/>
                  <a:pt x="4060" y="1239"/>
                  <a:pt x="4060" y="1131"/>
                </a:cubicBezTo>
                <a:cubicBezTo>
                  <a:pt x="4453" y="674"/>
                  <a:pt x="4906" y="508"/>
                  <a:pt x="5384" y="508"/>
                </a:cubicBezTo>
                <a:cubicBezTo>
                  <a:pt x="6283" y="508"/>
                  <a:pt x="7268" y="1093"/>
                  <a:pt x="8093" y="1427"/>
                </a:cubicBezTo>
                <a:cubicBezTo>
                  <a:pt x="8100" y="1429"/>
                  <a:pt x="8107" y="1430"/>
                  <a:pt x="8115" y="1430"/>
                </a:cubicBezTo>
                <a:cubicBezTo>
                  <a:pt x="8187" y="1430"/>
                  <a:pt x="8250" y="1314"/>
                  <a:pt x="8201" y="1265"/>
                </a:cubicBezTo>
                <a:cubicBezTo>
                  <a:pt x="7525" y="658"/>
                  <a:pt x="6458" y="124"/>
                  <a:pt x="5491" y="124"/>
                </a:cubicBezTo>
                <a:cubicBezTo>
                  <a:pt x="4918" y="124"/>
                  <a:pt x="4380" y="311"/>
                  <a:pt x="3980" y="782"/>
                </a:cubicBezTo>
                <a:cubicBezTo>
                  <a:pt x="3775" y="268"/>
                  <a:pt x="3079" y="0"/>
                  <a:pt x="24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8"/>
          <p:cNvSpPr/>
          <p:nvPr/>
        </p:nvSpPr>
        <p:spPr>
          <a:xfrm>
            <a:off x="319366" y="4295150"/>
            <a:ext cx="879934" cy="45756"/>
          </a:xfrm>
          <a:custGeom>
            <a:avLst/>
            <a:gdLst/>
            <a:ahLst/>
            <a:cxnLst/>
            <a:rect l="l" t="t" r="r" b="b"/>
            <a:pathLst>
              <a:path w="29385" h="1528" extrusionOk="0">
                <a:moveTo>
                  <a:pt x="7912" y="1"/>
                </a:moveTo>
                <a:cubicBezTo>
                  <a:pt x="5133" y="1"/>
                  <a:pt x="2342" y="282"/>
                  <a:pt x="1" y="1501"/>
                </a:cubicBezTo>
                <a:lnTo>
                  <a:pt x="1" y="1528"/>
                </a:lnTo>
                <a:cubicBezTo>
                  <a:pt x="2447" y="264"/>
                  <a:pt x="5135" y="210"/>
                  <a:pt x="7824" y="183"/>
                </a:cubicBezTo>
                <a:cubicBezTo>
                  <a:pt x="10351" y="183"/>
                  <a:pt x="12851" y="237"/>
                  <a:pt x="15351" y="345"/>
                </a:cubicBezTo>
                <a:cubicBezTo>
                  <a:pt x="17852" y="452"/>
                  <a:pt x="20352" y="640"/>
                  <a:pt x="22852" y="856"/>
                </a:cubicBezTo>
                <a:cubicBezTo>
                  <a:pt x="23957" y="965"/>
                  <a:pt x="25062" y="1081"/>
                  <a:pt x="26164" y="1081"/>
                </a:cubicBezTo>
                <a:cubicBezTo>
                  <a:pt x="27233" y="1081"/>
                  <a:pt x="28299" y="971"/>
                  <a:pt x="29358" y="640"/>
                </a:cubicBezTo>
                <a:cubicBezTo>
                  <a:pt x="29385" y="640"/>
                  <a:pt x="29385" y="587"/>
                  <a:pt x="29358" y="587"/>
                </a:cubicBezTo>
                <a:cubicBezTo>
                  <a:pt x="28218" y="843"/>
                  <a:pt x="27099" y="932"/>
                  <a:pt x="25982" y="932"/>
                </a:cubicBezTo>
                <a:cubicBezTo>
                  <a:pt x="24517" y="932"/>
                  <a:pt x="23057" y="778"/>
                  <a:pt x="21562" y="640"/>
                </a:cubicBezTo>
                <a:cubicBezTo>
                  <a:pt x="18846" y="425"/>
                  <a:pt x="16131" y="264"/>
                  <a:pt x="13389" y="183"/>
                </a:cubicBezTo>
                <a:cubicBezTo>
                  <a:pt x="11664" y="129"/>
                  <a:pt x="9791" y="1"/>
                  <a:pt x="79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8"/>
          <p:cNvSpPr/>
          <p:nvPr/>
        </p:nvSpPr>
        <p:spPr>
          <a:xfrm>
            <a:off x="634146" y="3996870"/>
            <a:ext cx="699605" cy="8325"/>
          </a:xfrm>
          <a:custGeom>
            <a:avLst/>
            <a:gdLst/>
            <a:ahLst/>
            <a:cxnLst/>
            <a:rect l="l" t="t" r="r" b="b"/>
            <a:pathLst>
              <a:path w="23363" h="278" extrusionOk="0">
                <a:moveTo>
                  <a:pt x="20794" y="1"/>
                </a:moveTo>
                <a:cubicBezTo>
                  <a:pt x="13888" y="1"/>
                  <a:pt x="6950" y="182"/>
                  <a:pt x="53" y="278"/>
                </a:cubicBezTo>
                <a:lnTo>
                  <a:pt x="53" y="278"/>
                </a:lnTo>
                <a:cubicBezTo>
                  <a:pt x="7805" y="224"/>
                  <a:pt x="15584" y="278"/>
                  <a:pt x="23309" y="63"/>
                </a:cubicBezTo>
                <a:cubicBezTo>
                  <a:pt x="23336" y="63"/>
                  <a:pt x="23362" y="9"/>
                  <a:pt x="23309" y="9"/>
                </a:cubicBezTo>
                <a:cubicBezTo>
                  <a:pt x="22471" y="3"/>
                  <a:pt x="21633" y="1"/>
                  <a:pt x="20794" y="1"/>
                </a:cubicBezTo>
                <a:close/>
                <a:moveTo>
                  <a:pt x="53" y="278"/>
                </a:moveTo>
                <a:lnTo>
                  <a:pt x="53" y="278"/>
                </a:lnTo>
                <a:cubicBezTo>
                  <a:pt x="36" y="278"/>
                  <a:pt x="18" y="278"/>
                  <a:pt x="0" y="278"/>
                </a:cubicBezTo>
                <a:lnTo>
                  <a:pt x="27" y="278"/>
                </a:lnTo>
                <a:cubicBezTo>
                  <a:pt x="36" y="278"/>
                  <a:pt x="45" y="278"/>
                  <a:pt x="53" y="27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8"/>
          <p:cNvSpPr/>
          <p:nvPr/>
        </p:nvSpPr>
        <p:spPr>
          <a:xfrm>
            <a:off x="1224240" y="3903741"/>
            <a:ext cx="55578" cy="8085"/>
          </a:xfrm>
          <a:custGeom>
            <a:avLst/>
            <a:gdLst/>
            <a:ahLst/>
            <a:cxnLst/>
            <a:rect l="l" t="t" r="r" b="b"/>
            <a:pathLst>
              <a:path w="1856" h="270" extrusionOk="0">
                <a:moveTo>
                  <a:pt x="1828" y="1"/>
                </a:moveTo>
                <a:cubicBezTo>
                  <a:pt x="1237" y="54"/>
                  <a:pt x="618" y="135"/>
                  <a:pt x="27" y="216"/>
                </a:cubicBezTo>
                <a:cubicBezTo>
                  <a:pt x="0" y="216"/>
                  <a:pt x="0" y="269"/>
                  <a:pt x="27" y="269"/>
                </a:cubicBezTo>
                <a:cubicBezTo>
                  <a:pt x="618" y="189"/>
                  <a:pt x="1237" y="135"/>
                  <a:pt x="1828" y="28"/>
                </a:cubicBezTo>
                <a:cubicBezTo>
                  <a:pt x="1855" y="28"/>
                  <a:pt x="1855" y="1"/>
                  <a:pt x="18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8"/>
          <p:cNvSpPr/>
          <p:nvPr/>
        </p:nvSpPr>
        <p:spPr>
          <a:xfrm>
            <a:off x="2157262" y="3884457"/>
            <a:ext cx="2825730" cy="55548"/>
          </a:xfrm>
          <a:custGeom>
            <a:avLst/>
            <a:gdLst/>
            <a:ahLst/>
            <a:cxnLst/>
            <a:rect l="l" t="t" r="r" b="b"/>
            <a:pathLst>
              <a:path w="94364" h="1855" extrusionOk="0">
                <a:moveTo>
                  <a:pt x="30724" y="1"/>
                </a:moveTo>
                <a:cubicBezTo>
                  <a:pt x="27232" y="1"/>
                  <a:pt x="23738" y="47"/>
                  <a:pt x="20244" y="161"/>
                </a:cubicBezTo>
                <a:cubicBezTo>
                  <a:pt x="13470" y="349"/>
                  <a:pt x="6722" y="913"/>
                  <a:pt x="28" y="1801"/>
                </a:cubicBezTo>
                <a:cubicBezTo>
                  <a:pt x="1" y="1801"/>
                  <a:pt x="1" y="1854"/>
                  <a:pt x="28" y="1854"/>
                </a:cubicBezTo>
                <a:cubicBezTo>
                  <a:pt x="9788" y="518"/>
                  <a:pt x="19586" y="121"/>
                  <a:pt x="29400" y="121"/>
                </a:cubicBezTo>
                <a:cubicBezTo>
                  <a:pt x="43757" y="121"/>
                  <a:pt x="58149" y="971"/>
                  <a:pt x="72507" y="971"/>
                </a:cubicBezTo>
                <a:cubicBezTo>
                  <a:pt x="73018" y="971"/>
                  <a:pt x="73529" y="969"/>
                  <a:pt x="74039" y="967"/>
                </a:cubicBezTo>
                <a:cubicBezTo>
                  <a:pt x="80787" y="967"/>
                  <a:pt x="87589" y="752"/>
                  <a:pt x="94337" y="80"/>
                </a:cubicBezTo>
                <a:cubicBezTo>
                  <a:pt x="94364" y="80"/>
                  <a:pt x="94364" y="26"/>
                  <a:pt x="94337" y="26"/>
                </a:cubicBezTo>
                <a:cubicBezTo>
                  <a:pt x="87337" y="575"/>
                  <a:pt x="80340" y="758"/>
                  <a:pt x="73343" y="758"/>
                </a:cubicBezTo>
                <a:cubicBezTo>
                  <a:pt x="59137" y="758"/>
                  <a:pt x="44934" y="1"/>
                  <a:pt x="307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8"/>
          <p:cNvSpPr/>
          <p:nvPr/>
        </p:nvSpPr>
        <p:spPr>
          <a:xfrm>
            <a:off x="331433" y="3052500"/>
            <a:ext cx="203716" cy="193924"/>
          </a:xfrm>
          <a:custGeom>
            <a:avLst/>
            <a:gdLst/>
            <a:ahLst/>
            <a:cxnLst/>
            <a:rect l="l" t="t" r="r" b="b"/>
            <a:pathLst>
              <a:path w="6803" h="6476" extrusionOk="0">
                <a:moveTo>
                  <a:pt x="6793" y="0"/>
                </a:moveTo>
                <a:cubicBezTo>
                  <a:pt x="6789" y="0"/>
                  <a:pt x="6783" y="3"/>
                  <a:pt x="6776" y="11"/>
                </a:cubicBezTo>
                <a:cubicBezTo>
                  <a:pt x="4383" y="2028"/>
                  <a:pt x="2125" y="4178"/>
                  <a:pt x="1" y="6463"/>
                </a:cubicBezTo>
                <a:cubicBezTo>
                  <a:pt x="1" y="6463"/>
                  <a:pt x="1" y="6475"/>
                  <a:pt x="9" y="6475"/>
                </a:cubicBezTo>
                <a:cubicBezTo>
                  <a:pt x="13" y="6475"/>
                  <a:pt x="19" y="6472"/>
                  <a:pt x="28" y="6463"/>
                </a:cubicBezTo>
                <a:cubicBezTo>
                  <a:pt x="2178" y="4232"/>
                  <a:pt x="4410" y="2054"/>
                  <a:pt x="6802" y="38"/>
                </a:cubicBezTo>
                <a:cubicBezTo>
                  <a:pt x="6802" y="19"/>
                  <a:pt x="6802" y="0"/>
                  <a:pt x="67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8"/>
          <p:cNvSpPr/>
          <p:nvPr/>
        </p:nvSpPr>
        <p:spPr>
          <a:xfrm>
            <a:off x="370901" y="3041331"/>
            <a:ext cx="239770" cy="224048"/>
          </a:xfrm>
          <a:custGeom>
            <a:avLst/>
            <a:gdLst/>
            <a:ahLst/>
            <a:cxnLst/>
            <a:rect l="l" t="t" r="r" b="b"/>
            <a:pathLst>
              <a:path w="8007" h="7482" extrusionOk="0">
                <a:moveTo>
                  <a:pt x="7973" y="0"/>
                </a:moveTo>
                <a:cubicBezTo>
                  <a:pt x="7969" y="0"/>
                  <a:pt x="7963" y="3"/>
                  <a:pt x="7958" y="8"/>
                </a:cubicBezTo>
                <a:cubicBezTo>
                  <a:pt x="5189" y="2374"/>
                  <a:pt x="2527" y="4847"/>
                  <a:pt x="0" y="7455"/>
                </a:cubicBezTo>
                <a:cubicBezTo>
                  <a:pt x="0" y="7455"/>
                  <a:pt x="0" y="7472"/>
                  <a:pt x="0" y="7482"/>
                </a:cubicBezTo>
                <a:cubicBezTo>
                  <a:pt x="2554" y="4874"/>
                  <a:pt x="5216" y="2401"/>
                  <a:pt x="7985" y="35"/>
                </a:cubicBezTo>
                <a:cubicBezTo>
                  <a:pt x="8006" y="35"/>
                  <a:pt x="7993" y="0"/>
                  <a:pt x="79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8"/>
          <p:cNvSpPr/>
          <p:nvPr/>
        </p:nvSpPr>
        <p:spPr>
          <a:xfrm>
            <a:off x="269687" y="3072952"/>
            <a:ext cx="366078" cy="368264"/>
          </a:xfrm>
          <a:custGeom>
            <a:avLst/>
            <a:gdLst/>
            <a:ahLst/>
            <a:cxnLst/>
            <a:rect l="l" t="t" r="r" b="b"/>
            <a:pathLst>
              <a:path w="12225" h="12298" extrusionOk="0">
                <a:moveTo>
                  <a:pt x="12198" y="0"/>
                </a:moveTo>
                <a:cubicBezTo>
                  <a:pt x="7682" y="3603"/>
                  <a:pt x="3595" y="7716"/>
                  <a:pt x="20" y="12259"/>
                </a:cubicBezTo>
                <a:cubicBezTo>
                  <a:pt x="1" y="12278"/>
                  <a:pt x="22" y="12297"/>
                  <a:pt x="46" y="12297"/>
                </a:cubicBezTo>
                <a:cubicBezTo>
                  <a:pt x="55" y="12297"/>
                  <a:pt x="66" y="12294"/>
                  <a:pt x="73" y="12286"/>
                </a:cubicBezTo>
                <a:cubicBezTo>
                  <a:pt x="3649" y="7770"/>
                  <a:pt x="7735" y="3657"/>
                  <a:pt x="12225" y="27"/>
                </a:cubicBezTo>
                <a:lnTo>
                  <a:pt x="121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8"/>
          <p:cNvSpPr/>
          <p:nvPr/>
        </p:nvSpPr>
        <p:spPr>
          <a:xfrm>
            <a:off x="270496" y="3211417"/>
            <a:ext cx="246956" cy="418541"/>
          </a:xfrm>
          <a:custGeom>
            <a:avLst/>
            <a:gdLst/>
            <a:ahLst/>
            <a:cxnLst/>
            <a:rect l="l" t="t" r="r" b="b"/>
            <a:pathLst>
              <a:path w="8247" h="13977" extrusionOk="0">
                <a:moveTo>
                  <a:pt x="8246" y="0"/>
                </a:moveTo>
                <a:lnTo>
                  <a:pt x="8246" y="0"/>
                </a:lnTo>
                <a:cubicBezTo>
                  <a:pt x="5477" y="4651"/>
                  <a:pt x="2735" y="9275"/>
                  <a:pt x="20" y="13926"/>
                </a:cubicBezTo>
                <a:cubicBezTo>
                  <a:pt x="1" y="13945"/>
                  <a:pt x="21" y="13976"/>
                  <a:pt x="35" y="13976"/>
                </a:cubicBezTo>
                <a:cubicBezTo>
                  <a:pt x="41" y="13976"/>
                  <a:pt x="46" y="13970"/>
                  <a:pt x="46" y="13953"/>
                </a:cubicBezTo>
                <a:cubicBezTo>
                  <a:pt x="2789" y="9329"/>
                  <a:pt x="5531" y="4678"/>
                  <a:pt x="82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8"/>
          <p:cNvSpPr/>
          <p:nvPr/>
        </p:nvSpPr>
        <p:spPr>
          <a:xfrm>
            <a:off x="485200" y="3407855"/>
            <a:ext cx="16140" cy="22549"/>
          </a:xfrm>
          <a:custGeom>
            <a:avLst/>
            <a:gdLst/>
            <a:ahLst/>
            <a:cxnLst/>
            <a:rect l="l" t="t" r="r" b="b"/>
            <a:pathLst>
              <a:path w="539" h="753" extrusionOk="0">
                <a:moveTo>
                  <a:pt x="511" y="0"/>
                </a:moveTo>
                <a:lnTo>
                  <a:pt x="1" y="753"/>
                </a:lnTo>
                <a:cubicBezTo>
                  <a:pt x="189" y="511"/>
                  <a:pt x="350" y="269"/>
                  <a:pt x="538" y="27"/>
                </a:cubicBezTo>
                <a:cubicBezTo>
                  <a:pt x="538" y="0"/>
                  <a:pt x="511" y="0"/>
                  <a:pt x="5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8"/>
          <p:cNvSpPr/>
          <p:nvPr/>
        </p:nvSpPr>
        <p:spPr>
          <a:xfrm>
            <a:off x="353652" y="3551950"/>
            <a:ext cx="51086" cy="85703"/>
          </a:xfrm>
          <a:custGeom>
            <a:avLst/>
            <a:gdLst/>
            <a:ahLst/>
            <a:cxnLst/>
            <a:rect l="l" t="t" r="r" b="b"/>
            <a:pathLst>
              <a:path w="1706" h="2862" extrusionOk="0">
                <a:moveTo>
                  <a:pt x="1705" y="1"/>
                </a:moveTo>
                <a:cubicBezTo>
                  <a:pt x="1114" y="941"/>
                  <a:pt x="549" y="1855"/>
                  <a:pt x="38" y="2823"/>
                </a:cubicBezTo>
                <a:cubicBezTo>
                  <a:pt x="0" y="2842"/>
                  <a:pt x="3" y="2861"/>
                  <a:pt x="17" y="2861"/>
                </a:cubicBezTo>
                <a:cubicBezTo>
                  <a:pt x="23" y="2861"/>
                  <a:pt x="31" y="2858"/>
                  <a:pt x="38" y="2850"/>
                </a:cubicBezTo>
                <a:cubicBezTo>
                  <a:pt x="576" y="1909"/>
                  <a:pt x="1114" y="941"/>
                  <a:pt x="1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8"/>
          <p:cNvSpPr/>
          <p:nvPr/>
        </p:nvSpPr>
        <p:spPr>
          <a:xfrm>
            <a:off x="403900" y="3427978"/>
            <a:ext cx="144125" cy="201889"/>
          </a:xfrm>
          <a:custGeom>
            <a:avLst/>
            <a:gdLst/>
            <a:ahLst/>
            <a:cxnLst/>
            <a:rect l="l" t="t" r="r" b="b"/>
            <a:pathLst>
              <a:path w="4813" h="6742" extrusionOk="0">
                <a:moveTo>
                  <a:pt x="2608" y="0"/>
                </a:moveTo>
                <a:lnTo>
                  <a:pt x="2638" y="74"/>
                </a:lnTo>
                <a:lnTo>
                  <a:pt x="2638" y="74"/>
                </a:lnTo>
                <a:cubicBezTo>
                  <a:pt x="2630" y="34"/>
                  <a:pt x="2623" y="0"/>
                  <a:pt x="2608" y="0"/>
                </a:cubicBezTo>
                <a:close/>
                <a:moveTo>
                  <a:pt x="3307" y="2608"/>
                </a:moveTo>
                <a:cubicBezTo>
                  <a:pt x="3229" y="2694"/>
                  <a:pt x="3151" y="2781"/>
                  <a:pt x="3073" y="2868"/>
                </a:cubicBezTo>
                <a:lnTo>
                  <a:pt x="3073" y="2868"/>
                </a:lnTo>
                <a:cubicBezTo>
                  <a:pt x="3153" y="2787"/>
                  <a:pt x="3232" y="2707"/>
                  <a:pt x="3313" y="2628"/>
                </a:cubicBezTo>
                <a:lnTo>
                  <a:pt x="3313" y="2628"/>
                </a:lnTo>
                <a:cubicBezTo>
                  <a:pt x="3311" y="2622"/>
                  <a:pt x="3309" y="2615"/>
                  <a:pt x="3307" y="2608"/>
                </a:cubicBezTo>
                <a:close/>
                <a:moveTo>
                  <a:pt x="2662" y="162"/>
                </a:moveTo>
                <a:cubicBezTo>
                  <a:pt x="1721" y="1452"/>
                  <a:pt x="834" y="2769"/>
                  <a:pt x="0" y="4140"/>
                </a:cubicBezTo>
                <a:cubicBezTo>
                  <a:pt x="861" y="2796"/>
                  <a:pt x="1748" y="1479"/>
                  <a:pt x="2662" y="162"/>
                </a:cubicBezTo>
                <a:close/>
                <a:moveTo>
                  <a:pt x="3073" y="2868"/>
                </a:moveTo>
                <a:cubicBezTo>
                  <a:pt x="2001" y="3960"/>
                  <a:pt x="1068" y="5185"/>
                  <a:pt x="296" y="6479"/>
                </a:cubicBezTo>
                <a:cubicBezTo>
                  <a:pt x="277" y="6498"/>
                  <a:pt x="285" y="6517"/>
                  <a:pt x="301" y="6517"/>
                </a:cubicBezTo>
                <a:cubicBezTo>
                  <a:pt x="307" y="6517"/>
                  <a:pt x="315" y="6514"/>
                  <a:pt x="323" y="6506"/>
                </a:cubicBezTo>
                <a:cubicBezTo>
                  <a:pt x="1147" y="5233"/>
                  <a:pt x="2064" y="4005"/>
                  <a:pt x="3073" y="2868"/>
                </a:cubicBezTo>
                <a:close/>
                <a:moveTo>
                  <a:pt x="2638" y="74"/>
                </a:moveTo>
                <a:cubicBezTo>
                  <a:pt x="2644" y="104"/>
                  <a:pt x="2650" y="138"/>
                  <a:pt x="2662" y="162"/>
                </a:cubicBezTo>
                <a:cubicBezTo>
                  <a:pt x="2877" y="968"/>
                  <a:pt x="3092" y="1801"/>
                  <a:pt x="3334" y="2608"/>
                </a:cubicBezTo>
                <a:cubicBezTo>
                  <a:pt x="3327" y="2615"/>
                  <a:pt x="3320" y="2622"/>
                  <a:pt x="3313" y="2628"/>
                </a:cubicBezTo>
                <a:lnTo>
                  <a:pt x="3313" y="2628"/>
                </a:lnTo>
                <a:cubicBezTo>
                  <a:pt x="3714" y="3993"/>
                  <a:pt x="4089" y="5384"/>
                  <a:pt x="4517" y="6721"/>
                </a:cubicBezTo>
                <a:cubicBezTo>
                  <a:pt x="4517" y="6735"/>
                  <a:pt x="4524" y="6741"/>
                  <a:pt x="4530" y="6741"/>
                </a:cubicBezTo>
                <a:cubicBezTo>
                  <a:pt x="4537" y="6741"/>
                  <a:pt x="4544" y="6735"/>
                  <a:pt x="4544" y="6721"/>
                </a:cubicBezTo>
                <a:cubicBezTo>
                  <a:pt x="4651" y="6506"/>
                  <a:pt x="4732" y="6291"/>
                  <a:pt x="4813" y="6049"/>
                </a:cubicBezTo>
                <a:cubicBezTo>
                  <a:pt x="4813" y="6036"/>
                  <a:pt x="4806" y="6029"/>
                  <a:pt x="4799" y="6029"/>
                </a:cubicBezTo>
                <a:cubicBezTo>
                  <a:pt x="4792" y="6029"/>
                  <a:pt x="4786" y="6036"/>
                  <a:pt x="4786" y="6049"/>
                </a:cubicBezTo>
                <a:cubicBezTo>
                  <a:pt x="4695" y="6249"/>
                  <a:pt x="4616" y="6328"/>
                  <a:pt x="4546" y="6328"/>
                </a:cubicBezTo>
                <a:cubicBezTo>
                  <a:pt x="4324" y="6328"/>
                  <a:pt x="4195" y="5535"/>
                  <a:pt x="4114" y="5269"/>
                </a:cubicBezTo>
                <a:cubicBezTo>
                  <a:pt x="3925" y="4732"/>
                  <a:pt x="3764" y="4167"/>
                  <a:pt x="3603" y="3603"/>
                </a:cubicBezTo>
                <a:cubicBezTo>
                  <a:pt x="3522" y="3253"/>
                  <a:pt x="3415" y="2931"/>
                  <a:pt x="3334" y="2581"/>
                </a:cubicBezTo>
                <a:cubicBezTo>
                  <a:pt x="3092" y="1775"/>
                  <a:pt x="2877" y="968"/>
                  <a:pt x="2662" y="135"/>
                </a:cubicBezTo>
                <a:lnTo>
                  <a:pt x="2638" y="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8"/>
          <p:cNvSpPr/>
          <p:nvPr/>
        </p:nvSpPr>
        <p:spPr>
          <a:xfrm>
            <a:off x="527872" y="3455348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8"/>
          <p:cNvSpPr/>
          <p:nvPr/>
        </p:nvSpPr>
        <p:spPr>
          <a:xfrm>
            <a:off x="667954" y="3575277"/>
            <a:ext cx="27400" cy="41114"/>
          </a:xfrm>
          <a:custGeom>
            <a:avLst/>
            <a:gdLst/>
            <a:ahLst/>
            <a:cxnLst/>
            <a:rect l="l" t="t" r="r" b="b"/>
            <a:pathLst>
              <a:path w="915" h="1373" extrusionOk="0">
                <a:moveTo>
                  <a:pt x="0" y="1345"/>
                </a:moveTo>
                <a:lnTo>
                  <a:pt x="914" y="1"/>
                </a:lnTo>
                <a:lnTo>
                  <a:pt x="914" y="1"/>
                </a:lnTo>
                <a:lnTo>
                  <a:pt x="0" y="1345"/>
                </a:lnTo>
                <a:cubicBezTo>
                  <a:pt x="0" y="1345"/>
                  <a:pt x="0" y="1372"/>
                  <a:pt x="0" y="134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8"/>
          <p:cNvSpPr/>
          <p:nvPr/>
        </p:nvSpPr>
        <p:spPr>
          <a:xfrm>
            <a:off x="1565551" y="3353925"/>
            <a:ext cx="128823" cy="141221"/>
          </a:xfrm>
          <a:custGeom>
            <a:avLst/>
            <a:gdLst/>
            <a:ahLst/>
            <a:cxnLst/>
            <a:rect l="l" t="t" r="r" b="b"/>
            <a:pathLst>
              <a:path w="4302" h="4716" extrusionOk="0">
                <a:moveTo>
                  <a:pt x="4301" y="1"/>
                </a:moveTo>
                <a:cubicBezTo>
                  <a:pt x="2608" y="1318"/>
                  <a:pt x="1157" y="2904"/>
                  <a:pt x="1" y="4678"/>
                </a:cubicBezTo>
                <a:cubicBezTo>
                  <a:pt x="1" y="4697"/>
                  <a:pt x="14" y="4716"/>
                  <a:pt x="22" y="4716"/>
                </a:cubicBezTo>
                <a:cubicBezTo>
                  <a:pt x="26" y="4716"/>
                  <a:pt x="28" y="4712"/>
                  <a:pt x="28" y="4705"/>
                </a:cubicBezTo>
                <a:cubicBezTo>
                  <a:pt x="1184" y="2904"/>
                  <a:pt x="2608" y="1318"/>
                  <a:pt x="43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8"/>
          <p:cNvSpPr/>
          <p:nvPr/>
        </p:nvSpPr>
        <p:spPr>
          <a:xfrm>
            <a:off x="1620320" y="3374826"/>
            <a:ext cx="155385" cy="141730"/>
          </a:xfrm>
          <a:custGeom>
            <a:avLst/>
            <a:gdLst/>
            <a:ahLst/>
            <a:cxnLst/>
            <a:rect l="l" t="t" r="r" b="b"/>
            <a:pathLst>
              <a:path w="5189" h="4733" extrusionOk="0">
                <a:moveTo>
                  <a:pt x="5189" y="1"/>
                </a:moveTo>
                <a:cubicBezTo>
                  <a:pt x="3199" y="1238"/>
                  <a:pt x="1452" y="2851"/>
                  <a:pt x="27" y="4706"/>
                </a:cubicBezTo>
                <a:cubicBezTo>
                  <a:pt x="0" y="4732"/>
                  <a:pt x="27" y="4732"/>
                  <a:pt x="54" y="4732"/>
                </a:cubicBezTo>
                <a:cubicBezTo>
                  <a:pt x="1479" y="2877"/>
                  <a:pt x="3226" y="1264"/>
                  <a:pt x="5189" y="28"/>
                </a:cubicBezTo>
                <a:cubicBezTo>
                  <a:pt x="5189" y="28"/>
                  <a:pt x="5189" y="1"/>
                  <a:pt x="51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8"/>
          <p:cNvSpPr/>
          <p:nvPr/>
        </p:nvSpPr>
        <p:spPr>
          <a:xfrm>
            <a:off x="1594538" y="3419923"/>
            <a:ext cx="179550" cy="177484"/>
          </a:xfrm>
          <a:custGeom>
            <a:avLst/>
            <a:gdLst/>
            <a:ahLst/>
            <a:cxnLst/>
            <a:rect l="l" t="t" r="r" b="b"/>
            <a:pathLst>
              <a:path w="5996" h="5927" extrusionOk="0">
                <a:moveTo>
                  <a:pt x="5996" y="0"/>
                </a:moveTo>
                <a:cubicBezTo>
                  <a:pt x="3818" y="1775"/>
                  <a:pt x="1829" y="3764"/>
                  <a:pt x="1" y="5915"/>
                </a:cubicBezTo>
                <a:cubicBezTo>
                  <a:pt x="1" y="5915"/>
                  <a:pt x="1" y="5927"/>
                  <a:pt x="9" y="5927"/>
                </a:cubicBezTo>
                <a:cubicBezTo>
                  <a:pt x="13" y="5927"/>
                  <a:pt x="19" y="5924"/>
                  <a:pt x="28" y="5915"/>
                </a:cubicBezTo>
                <a:cubicBezTo>
                  <a:pt x="1829" y="3764"/>
                  <a:pt x="3845" y="1775"/>
                  <a:pt x="59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8"/>
          <p:cNvSpPr/>
          <p:nvPr/>
        </p:nvSpPr>
        <p:spPr>
          <a:xfrm>
            <a:off x="1272541" y="3446484"/>
            <a:ext cx="262468" cy="109509"/>
          </a:xfrm>
          <a:custGeom>
            <a:avLst/>
            <a:gdLst/>
            <a:ahLst/>
            <a:cxnLst/>
            <a:rect l="l" t="t" r="r" b="b"/>
            <a:pathLst>
              <a:path w="8765" h="3657" extrusionOk="0">
                <a:moveTo>
                  <a:pt x="8738" y="1"/>
                </a:moveTo>
                <a:cubicBezTo>
                  <a:pt x="5753" y="1022"/>
                  <a:pt x="2823" y="2232"/>
                  <a:pt x="0" y="3630"/>
                </a:cubicBezTo>
                <a:lnTo>
                  <a:pt x="0" y="3657"/>
                </a:lnTo>
                <a:cubicBezTo>
                  <a:pt x="2823" y="2259"/>
                  <a:pt x="5753" y="1049"/>
                  <a:pt x="8738" y="27"/>
                </a:cubicBezTo>
                <a:cubicBezTo>
                  <a:pt x="8764" y="27"/>
                  <a:pt x="8738" y="1"/>
                  <a:pt x="87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8"/>
          <p:cNvSpPr/>
          <p:nvPr/>
        </p:nvSpPr>
        <p:spPr>
          <a:xfrm>
            <a:off x="1358662" y="3456156"/>
            <a:ext cx="215784" cy="99028"/>
          </a:xfrm>
          <a:custGeom>
            <a:avLst/>
            <a:gdLst/>
            <a:ahLst/>
            <a:cxnLst/>
            <a:rect l="l" t="t" r="r" b="b"/>
            <a:pathLst>
              <a:path w="7206" h="3307" extrusionOk="0">
                <a:moveTo>
                  <a:pt x="7206" y="0"/>
                </a:moveTo>
                <a:cubicBezTo>
                  <a:pt x="4679" y="780"/>
                  <a:pt x="2259" y="1882"/>
                  <a:pt x="1" y="3280"/>
                </a:cubicBezTo>
                <a:lnTo>
                  <a:pt x="1" y="3307"/>
                </a:lnTo>
                <a:cubicBezTo>
                  <a:pt x="2259" y="1936"/>
                  <a:pt x="4679" y="834"/>
                  <a:pt x="7206" y="27"/>
                </a:cubicBezTo>
                <a:lnTo>
                  <a:pt x="72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8"/>
          <p:cNvSpPr/>
          <p:nvPr/>
        </p:nvSpPr>
        <p:spPr>
          <a:xfrm>
            <a:off x="1415018" y="3492359"/>
            <a:ext cx="132866" cy="72497"/>
          </a:xfrm>
          <a:custGeom>
            <a:avLst/>
            <a:gdLst/>
            <a:ahLst/>
            <a:cxnLst/>
            <a:rect l="l" t="t" r="r" b="b"/>
            <a:pathLst>
              <a:path w="4437" h="2421" extrusionOk="0">
                <a:moveTo>
                  <a:pt x="4437" y="1"/>
                </a:moveTo>
                <a:lnTo>
                  <a:pt x="4437" y="1"/>
                </a:lnTo>
                <a:cubicBezTo>
                  <a:pt x="2931" y="727"/>
                  <a:pt x="1426" y="1533"/>
                  <a:pt x="1" y="2420"/>
                </a:cubicBezTo>
                <a:cubicBezTo>
                  <a:pt x="1452" y="1560"/>
                  <a:pt x="2931" y="754"/>
                  <a:pt x="4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8"/>
          <p:cNvSpPr/>
          <p:nvPr/>
        </p:nvSpPr>
        <p:spPr>
          <a:xfrm>
            <a:off x="1547854" y="3479483"/>
            <a:ext cx="26591" cy="12906"/>
          </a:xfrm>
          <a:custGeom>
            <a:avLst/>
            <a:gdLst/>
            <a:ahLst/>
            <a:cxnLst/>
            <a:rect l="l" t="t" r="r" b="b"/>
            <a:pathLst>
              <a:path w="888" h="431" extrusionOk="0">
                <a:moveTo>
                  <a:pt x="834" y="1"/>
                </a:moveTo>
                <a:lnTo>
                  <a:pt x="1" y="431"/>
                </a:lnTo>
                <a:cubicBezTo>
                  <a:pt x="296" y="297"/>
                  <a:pt x="565" y="162"/>
                  <a:pt x="834" y="28"/>
                </a:cubicBezTo>
                <a:cubicBezTo>
                  <a:pt x="888" y="28"/>
                  <a:pt x="861" y="1"/>
                  <a:pt x="8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8"/>
          <p:cNvSpPr/>
          <p:nvPr/>
        </p:nvSpPr>
        <p:spPr>
          <a:xfrm>
            <a:off x="1749113" y="3489724"/>
            <a:ext cx="62016" cy="105526"/>
          </a:xfrm>
          <a:custGeom>
            <a:avLst/>
            <a:gdLst/>
            <a:ahLst/>
            <a:cxnLst/>
            <a:rect l="l" t="t" r="r" b="b"/>
            <a:pathLst>
              <a:path w="2071" h="3524" extrusionOk="0">
                <a:moveTo>
                  <a:pt x="2057" y="1"/>
                </a:moveTo>
                <a:cubicBezTo>
                  <a:pt x="2053" y="1"/>
                  <a:pt x="2049" y="3"/>
                  <a:pt x="2044" y="8"/>
                </a:cubicBezTo>
                <a:cubicBezTo>
                  <a:pt x="1103" y="1003"/>
                  <a:pt x="404" y="2186"/>
                  <a:pt x="1" y="3503"/>
                </a:cubicBezTo>
                <a:cubicBezTo>
                  <a:pt x="1" y="3517"/>
                  <a:pt x="7" y="3523"/>
                  <a:pt x="17" y="3523"/>
                </a:cubicBezTo>
                <a:cubicBezTo>
                  <a:pt x="27" y="3523"/>
                  <a:pt x="41" y="3517"/>
                  <a:pt x="54" y="3503"/>
                </a:cubicBezTo>
                <a:cubicBezTo>
                  <a:pt x="431" y="2213"/>
                  <a:pt x="1130" y="1030"/>
                  <a:pt x="2071" y="35"/>
                </a:cubicBezTo>
                <a:cubicBezTo>
                  <a:pt x="2071" y="35"/>
                  <a:pt x="2071" y="1"/>
                  <a:pt x="20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8"/>
          <p:cNvSpPr/>
          <p:nvPr/>
        </p:nvSpPr>
        <p:spPr>
          <a:xfrm>
            <a:off x="1787742" y="3501702"/>
            <a:ext cx="49140" cy="88098"/>
          </a:xfrm>
          <a:custGeom>
            <a:avLst/>
            <a:gdLst/>
            <a:ahLst/>
            <a:cxnLst/>
            <a:rect l="l" t="t" r="r" b="b"/>
            <a:pathLst>
              <a:path w="1641" h="2942" extrusionOk="0">
                <a:moveTo>
                  <a:pt x="1622" y="0"/>
                </a:moveTo>
                <a:cubicBezTo>
                  <a:pt x="1614" y="0"/>
                  <a:pt x="1603" y="4"/>
                  <a:pt x="1587" y="12"/>
                </a:cubicBezTo>
                <a:cubicBezTo>
                  <a:pt x="834" y="845"/>
                  <a:pt x="297" y="1840"/>
                  <a:pt x="1" y="2915"/>
                </a:cubicBezTo>
                <a:cubicBezTo>
                  <a:pt x="1" y="2942"/>
                  <a:pt x="28" y="2942"/>
                  <a:pt x="28" y="2942"/>
                </a:cubicBezTo>
                <a:cubicBezTo>
                  <a:pt x="350" y="1867"/>
                  <a:pt x="888" y="872"/>
                  <a:pt x="1641" y="38"/>
                </a:cubicBezTo>
                <a:cubicBezTo>
                  <a:pt x="1641" y="19"/>
                  <a:pt x="1641" y="0"/>
                  <a:pt x="1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8"/>
          <p:cNvSpPr/>
          <p:nvPr/>
        </p:nvSpPr>
        <p:spPr>
          <a:xfrm>
            <a:off x="1848950" y="3341018"/>
            <a:ext cx="33838" cy="40276"/>
          </a:xfrm>
          <a:custGeom>
            <a:avLst/>
            <a:gdLst/>
            <a:ahLst/>
            <a:cxnLst/>
            <a:rect l="l" t="t" r="r" b="b"/>
            <a:pathLst>
              <a:path w="1130" h="1345" extrusionOk="0">
                <a:moveTo>
                  <a:pt x="1129" y="1"/>
                </a:moveTo>
                <a:lnTo>
                  <a:pt x="0" y="1345"/>
                </a:lnTo>
                <a:lnTo>
                  <a:pt x="0" y="1345"/>
                </a:lnTo>
                <a:lnTo>
                  <a:pt x="1129" y="1"/>
                </a:lnTo>
                <a:cubicBezTo>
                  <a:pt x="1129" y="1"/>
                  <a:pt x="1129" y="1"/>
                  <a:pt x="1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8"/>
          <p:cNvSpPr/>
          <p:nvPr/>
        </p:nvSpPr>
        <p:spPr>
          <a:xfrm>
            <a:off x="1781304" y="3481909"/>
            <a:ext cx="1647" cy="838"/>
          </a:xfrm>
          <a:custGeom>
            <a:avLst/>
            <a:gdLst/>
            <a:ahLst/>
            <a:cxnLst/>
            <a:rect l="l" t="t" r="r" b="b"/>
            <a:pathLst>
              <a:path w="55" h="28" extrusionOk="0">
                <a:moveTo>
                  <a:pt x="28" y="0"/>
                </a:moveTo>
                <a:cubicBezTo>
                  <a:pt x="1" y="0"/>
                  <a:pt x="1" y="27"/>
                  <a:pt x="28" y="27"/>
                </a:cubicBezTo>
                <a:cubicBezTo>
                  <a:pt x="55" y="27"/>
                  <a:pt x="55" y="0"/>
                  <a:pt x="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8"/>
          <p:cNvSpPr/>
          <p:nvPr/>
        </p:nvSpPr>
        <p:spPr>
          <a:xfrm>
            <a:off x="1852154" y="3374018"/>
            <a:ext cx="74892" cy="66867"/>
          </a:xfrm>
          <a:custGeom>
            <a:avLst/>
            <a:gdLst/>
            <a:ahLst/>
            <a:cxnLst/>
            <a:rect l="l" t="t" r="r" b="b"/>
            <a:pathLst>
              <a:path w="2501" h="2233" extrusionOk="0">
                <a:moveTo>
                  <a:pt x="2501" y="1"/>
                </a:moveTo>
                <a:cubicBezTo>
                  <a:pt x="1587" y="646"/>
                  <a:pt x="727" y="1399"/>
                  <a:pt x="1" y="2232"/>
                </a:cubicBezTo>
                <a:cubicBezTo>
                  <a:pt x="780" y="1453"/>
                  <a:pt x="1614" y="700"/>
                  <a:pt x="25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8"/>
          <p:cNvSpPr/>
          <p:nvPr/>
        </p:nvSpPr>
        <p:spPr>
          <a:xfrm>
            <a:off x="1821580" y="3440854"/>
            <a:ext cx="30604" cy="34976"/>
          </a:xfrm>
          <a:custGeom>
            <a:avLst/>
            <a:gdLst/>
            <a:ahLst/>
            <a:cxnLst/>
            <a:rect l="l" t="t" r="r" b="b"/>
            <a:pathLst>
              <a:path w="1022" h="1168" extrusionOk="0">
                <a:moveTo>
                  <a:pt x="1022" y="0"/>
                </a:moveTo>
                <a:lnTo>
                  <a:pt x="1022" y="0"/>
                </a:lnTo>
                <a:cubicBezTo>
                  <a:pt x="645" y="377"/>
                  <a:pt x="323" y="753"/>
                  <a:pt x="0" y="1129"/>
                </a:cubicBezTo>
                <a:cubicBezTo>
                  <a:pt x="0" y="1148"/>
                  <a:pt x="14" y="1168"/>
                  <a:pt x="21" y="1168"/>
                </a:cubicBezTo>
                <a:cubicBezTo>
                  <a:pt x="25" y="1168"/>
                  <a:pt x="27" y="1164"/>
                  <a:pt x="27" y="1156"/>
                </a:cubicBezTo>
                <a:cubicBezTo>
                  <a:pt x="350" y="780"/>
                  <a:pt x="672" y="377"/>
                  <a:pt x="10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8"/>
          <p:cNvSpPr/>
          <p:nvPr/>
        </p:nvSpPr>
        <p:spPr>
          <a:xfrm>
            <a:off x="1927016" y="3367250"/>
            <a:ext cx="9702" cy="6798"/>
          </a:xfrm>
          <a:custGeom>
            <a:avLst/>
            <a:gdLst/>
            <a:ahLst/>
            <a:cxnLst/>
            <a:rect l="l" t="t" r="r" b="b"/>
            <a:pathLst>
              <a:path w="324" h="227" extrusionOk="0">
                <a:moveTo>
                  <a:pt x="302" y="1"/>
                </a:moveTo>
                <a:cubicBezTo>
                  <a:pt x="299" y="1"/>
                  <a:pt x="297" y="4"/>
                  <a:pt x="297" y="12"/>
                </a:cubicBezTo>
                <a:lnTo>
                  <a:pt x="1" y="227"/>
                </a:lnTo>
                <a:cubicBezTo>
                  <a:pt x="108" y="173"/>
                  <a:pt x="216" y="93"/>
                  <a:pt x="324" y="39"/>
                </a:cubicBezTo>
                <a:cubicBezTo>
                  <a:pt x="324" y="20"/>
                  <a:pt x="310" y="1"/>
                  <a:pt x="3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8"/>
          <p:cNvSpPr/>
          <p:nvPr/>
        </p:nvSpPr>
        <p:spPr>
          <a:xfrm>
            <a:off x="1833079" y="3401058"/>
            <a:ext cx="110886" cy="106964"/>
          </a:xfrm>
          <a:custGeom>
            <a:avLst/>
            <a:gdLst/>
            <a:ahLst/>
            <a:cxnLst/>
            <a:rect l="l" t="t" r="r" b="b"/>
            <a:pathLst>
              <a:path w="3703" h="3572" extrusionOk="0">
                <a:moveTo>
                  <a:pt x="3681" y="1"/>
                </a:moveTo>
                <a:cubicBezTo>
                  <a:pt x="3678" y="1"/>
                  <a:pt x="3676" y="4"/>
                  <a:pt x="3676" y="12"/>
                </a:cubicBezTo>
                <a:lnTo>
                  <a:pt x="19" y="3534"/>
                </a:lnTo>
                <a:cubicBezTo>
                  <a:pt x="0" y="3553"/>
                  <a:pt x="8" y="3572"/>
                  <a:pt x="24" y="3572"/>
                </a:cubicBezTo>
                <a:cubicBezTo>
                  <a:pt x="30" y="3572"/>
                  <a:pt x="38" y="3569"/>
                  <a:pt x="46" y="3561"/>
                </a:cubicBezTo>
                <a:lnTo>
                  <a:pt x="3702" y="39"/>
                </a:lnTo>
                <a:cubicBezTo>
                  <a:pt x="3702" y="20"/>
                  <a:pt x="3689" y="1"/>
                  <a:pt x="36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8"/>
          <p:cNvSpPr/>
          <p:nvPr/>
        </p:nvSpPr>
        <p:spPr>
          <a:xfrm>
            <a:off x="1825832" y="3454330"/>
            <a:ext cx="98669" cy="79474"/>
          </a:xfrm>
          <a:custGeom>
            <a:avLst/>
            <a:gdLst/>
            <a:ahLst/>
            <a:cxnLst/>
            <a:rect l="l" t="t" r="r" b="b"/>
            <a:pathLst>
              <a:path w="3295" h="2654" extrusionOk="0">
                <a:moveTo>
                  <a:pt x="3246" y="0"/>
                </a:moveTo>
                <a:cubicBezTo>
                  <a:pt x="3238" y="0"/>
                  <a:pt x="3229" y="2"/>
                  <a:pt x="3219" y="7"/>
                </a:cubicBezTo>
                <a:lnTo>
                  <a:pt x="19" y="2615"/>
                </a:lnTo>
                <a:cubicBezTo>
                  <a:pt x="0" y="2634"/>
                  <a:pt x="8" y="2653"/>
                  <a:pt x="24" y="2653"/>
                </a:cubicBezTo>
                <a:cubicBezTo>
                  <a:pt x="31" y="2653"/>
                  <a:pt x="38" y="2650"/>
                  <a:pt x="46" y="2642"/>
                </a:cubicBezTo>
                <a:lnTo>
                  <a:pt x="3272" y="61"/>
                </a:lnTo>
                <a:cubicBezTo>
                  <a:pt x="3294" y="39"/>
                  <a:pt x="3281" y="0"/>
                  <a:pt x="32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8"/>
          <p:cNvSpPr/>
          <p:nvPr/>
        </p:nvSpPr>
        <p:spPr>
          <a:xfrm>
            <a:off x="2284468" y="3361141"/>
            <a:ext cx="1647" cy="838"/>
          </a:xfrm>
          <a:custGeom>
            <a:avLst/>
            <a:gdLst/>
            <a:ahLst/>
            <a:cxnLst/>
            <a:rect l="l" t="t" r="r" b="b"/>
            <a:pathLst>
              <a:path w="55" h="28" extrusionOk="0">
                <a:moveTo>
                  <a:pt x="27" y="1"/>
                </a:moveTo>
                <a:cubicBezTo>
                  <a:pt x="0" y="1"/>
                  <a:pt x="0" y="28"/>
                  <a:pt x="27" y="28"/>
                </a:cubicBezTo>
                <a:cubicBezTo>
                  <a:pt x="54" y="28"/>
                  <a:pt x="54" y="1"/>
                  <a:pt x="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8"/>
          <p:cNvSpPr/>
          <p:nvPr/>
        </p:nvSpPr>
        <p:spPr>
          <a:xfrm>
            <a:off x="2294110" y="3488467"/>
            <a:ext cx="52913" cy="86391"/>
          </a:xfrm>
          <a:custGeom>
            <a:avLst/>
            <a:gdLst/>
            <a:ahLst/>
            <a:cxnLst/>
            <a:rect l="l" t="t" r="r" b="b"/>
            <a:pathLst>
              <a:path w="1767" h="2885" extrusionOk="0">
                <a:moveTo>
                  <a:pt x="1745" y="0"/>
                </a:moveTo>
                <a:cubicBezTo>
                  <a:pt x="1738" y="0"/>
                  <a:pt x="1730" y="7"/>
                  <a:pt x="1722" y="23"/>
                </a:cubicBezTo>
                <a:cubicBezTo>
                  <a:pt x="1103" y="937"/>
                  <a:pt x="512" y="1878"/>
                  <a:pt x="1" y="2846"/>
                </a:cubicBezTo>
                <a:cubicBezTo>
                  <a:pt x="1" y="2865"/>
                  <a:pt x="14" y="2884"/>
                  <a:pt x="22" y="2884"/>
                </a:cubicBezTo>
                <a:cubicBezTo>
                  <a:pt x="26" y="2884"/>
                  <a:pt x="28" y="2881"/>
                  <a:pt x="28" y="2873"/>
                </a:cubicBezTo>
                <a:cubicBezTo>
                  <a:pt x="592" y="1905"/>
                  <a:pt x="1157" y="964"/>
                  <a:pt x="1748" y="50"/>
                </a:cubicBezTo>
                <a:cubicBezTo>
                  <a:pt x="1767" y="32"/>
                  <a:pt x="1760" y="0"/>
                  <a:pt x="17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8"/>
          <p:cNvSpPr/>
          <p:nvPr/>
        </p:nvSpPr>
        <p:spPr>
          <a:xfrm>
            <a:off x="2363582" y="3494246"/>
            <a:ext cx="57375" cy="68514"/>
          </a:xfrm>
          <a:custGeom>
            <a:avLst/>
            <a:gdLst/>
            <a:ahLst/>
            <a:cxnLst/>
            <a:rect l="l" t="t" r="r" b="b"/>
            <a:pathLst>
              <a:path w="1916" h="2288" extrusionOk="0">
                <a:moveTo>
                  <a:pt x="1858" y="0"/>
                </a:moveTo>
                <a:cubicBezTo>
                  <a:pt x="1847" y="0"/>
                  <a:pt x="1834" y="6"/>
                  <a:pt x="1821" y="19"/>
                </a:cubicBezTo>
                <a:cubicBezTo>
                  <a:pt x="1122" y="664"/>
                  <a:pt x="531" y="1417"/>
                  <a:pt x="20" y="2250"/>
                </a:cubicBezTo>
                <a:cubicBezTo>
                  <a:pt x="1" y="2269"/>
                  <a:pt x="22" y="2288"/>
                  <a:pt x="36" y="2288"/>
                </a:cubicBezTo>
                <a:cubicBezTo>
                  <a:pt x="42" y="2288"/>
                  <a:pt x="47" y="2285"/>
                  <a:pt x="47" y="2277"/>
                </a:cubicBezTo>
                <a:cubicBezTo>
                  <a:pt x="611" y="1497"/>
                  <a:pt x="1230" y="744"/>
                  <a:pt x="1875" y="72"/>
                </a:cubicBezTo>
                <a:cubicBezTo>
                  <a:pt x="1916" y="52"/>
                  <a:pt x="1895" y="0"/>
                  <a:pt x="18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8"/>
          <p:cNvSpPr/>
          <p:nvPr/>
        </p:nvSpPr>
        <p:spPr>
          <a:xfrm>
            <a:off x="3116875" y="3314128"/>
            <a:ext cx="162422" cy="169429"/>
          </a:xfrm>
          <a:custGeom>
            <a:avLst/>
            <a:gdLst/>
            <a:ahLst/>
            <a:cxnLst/>
            <a:rect l="l" t="t" r="r" b="b"/>
            <a:pathLst>
              <a:path w="5424" h="5658" extrusionOk="0">
                <a:moveTo>
                  <a:pt x="5400" y="0"/>
                </a:moveTo>
                <a:cubicBezTo>
                  <a:pt x="5393" y="0"/>
                  <a:pt x="5385" y="4"/>
                  <a:pt x="5377" y="12"/>
                </a:cubicBezTo>
                <a:cubicBezTo>
                  <a:pt x="3603" y="1867"/>
                  <a:pt x="1748" y="3695"/>
                  <a:pt x="0" y="5603"/>
                </a:cubicBezTo>
                <a:cubicBezTo>
                  <a:pt x="0" y="5630"/>
                  <a:pt x="0" y="5657"/>
                  <a:pt x="27" y="5657"/>
                </a:cubicBezTo>
                <a:cubicBezTo>
                  <a:pt x="1882" y="3829"/>
                  <a:pt x="3630" y="1920"/>
                  <a:pt x="5404" y="38"/>
                </a:cubicBezTo>
                <a:cubicBezTo>
                  <a:pt x="5423" y="19"/>
                  <a:pt x="5415" y="0"/>
                  <a:pt x="54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8"/>
          <p:cNvSpPr/>
          <p:nvPr/>
        </p:nvSpPr>
        <p:spPr>
          <a:xfrm>
            <a:off x="3229737" y="3319877"/>
            <a:ext cx="110018" cy="109150"/>
          </a:xfrm>
          <a:custGeom>
            <a:avLst/>
            <a:gdLst/>
            <a:ahLst/>
            <a:cxnLst/>
            <a:rect l="l" t="t" r="r" b="b"/>
            <a:pathLst>
              <a:path w="3674" h="3645" extrusionOk="0">
                <a:moveTo>
                  <a:pt x="3625" y="0"/>
                </a:moveTo>
                <a:cubicBezTo>
                  <a:pt x="3617" y="0"/>
                  <a:pt x="3608" y="3"/>
                  <a:pt x="3598" y="8"/>
                </a:cubicBezTo>
                <a:cubicBezTo>
                  <a:pt x="2415" y="1218"/>
                  <a:pt x="1205" y="2400"/>
                  <a:pt x="22" y="3583"/>
                </a:cubicBezTo>
                <a:cubicBezTo>
                  <a:pt x="0" y="3605"/>
                  <a:pt x="14" y="3644"/>
                  <a:pt x="34" y="3644"/>
                </a:cubicBezTo>
                <a:cubicBezTo>
                  <a:pt x="39" y="3644"/>
                  <a:pt x="44" y="3642"/>
                  <a:pt x="49" y="3637"/>
                </a:cubicBezTo>
                <a:cubicBezTo>
                  <a:pt x="1259" y="2454"/>
                  <a:pt x="2442" y="1244"/>
                  <a:pt x="3651" y="62"/>
                </a:cubicBezTo>
                <a:cubicBezTo>
                  <a:pt x="3673" y="40"/>
                  <a:pt x="3660" y="0"/>
                  <a:pt x="36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8"/>
          <p:cNvSpPr/>
          <p:nvPr/>
        </p:nvSpPr>
        <p:spPr>
          <a:xfrm>
            <a:off x="3537900" y="3266965"/>
            <a:ext cx="74114" cy="222611"/>
          </a:xfrm>
          <a:custGeom>
            <a:avLst/>
            <a:gdLst/>
            <a:ahLst/>
            <a:cxnLst/>
            <a:rect l="l" t="t" r="r" b="b"/>
            <a:pathLst>
              <a:path w="2475" h="7434" extrusionOk="0">
                <a:moveTo>
                  <a:pt x="2474" y="0"/>
                </a:moveTo>
                <a:lnTo>
                  <a:pt x="1" y="7394"/>
                </a:lnTo>
                <a:cubicBezTo>
                  <a:pt x="1" y="7420"/>
                  <a:pt x="7" y="7434"/>
                  <a:pt x="18" y="7434"/>
                </a:cubicBezTo>
                <a:cubicBezTo>
                  <a:pt x="28" y="7434"/>
                  <a:pt x="41" y="7420"/>
                  <a:pt x="55" y="7394"/>
                </a:cubicBezTo>
                <a:cubicBezTo>
                  <a:pt x="861" y="4947"/>
                  <a:pt x="1668" y="2474"/>
                  <a:pt x="24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8"/>
          <p:cNvSpPr/>
          <p:nvPr/>
        </p:nvSpPr>
        <p:spPr>
          <a:xfrm>
            <a:off x="3631298" y="3393362"/>
            <a:ext cx="4043" cy="2426"/>
          </a:xfrm>
          <a:custGeom>
            <a:avLst/>
            <a:gdLst/>
            <a:ahLst/>
            <a:cxnLst/>
            <a:rect l="l" t="t" r="r" b="b"/>
            <a:pathLst>
              <a:path w="135" h="81" extrusionOk="0">
                <a:moveTo>
                  <a:pt x="81" y="0"/>
                </a:moveTo>
                <a:cubicBezTo>
                  <a:pt x="0" y="0"/>
                  <a:pt x="27" y="81"/>
                  <a:pt x="81" y="81"/>
                </a:cubicBezTo>
                <a:cubicBezTo>
                  <a:pt x="135" y="81"/>
                  <a:pt x="135" y="0"/>
                  <a:pt x="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8"/>
          <p:cNvSpPr/>
          <p:nvPr/>
        </p:nvSpPr>
        <p:spPr>
          <a:xfrm>
            <a:off x="3459025" y="3053638"/>
            <a:ext cx="189193" cy="186797"/>
          </a:xfrm>
          <a:custGeom>
            <a:avLst/>
            <a:gdLst/>
            <a:ahLst/>
            <a:cxnLst/>
            <a:rect l="l" t="t" r="r" b="b"/>
            <a:pathLst>
              <a:path w="6318" h="6238" extrusionOk="0">
                <a:moveTo>
                  <a:pt x="6318" y="0"/>
                </a:moveTo>
                <a:lnTo>
                  <a:pt x="0" y="6237"/>
                </a:lnTo>
                <a:lnTo>
                  <a:pt x="6318" y="0"/>
                </a:lnTo>
                <a:cubicBezTo>
                  <a:pt x="6318" y="0"/>
                  <a:pt x="6318" y="0"/>
                  <a:pt x="63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8"/>
          <p:cNvSpPr/>
          <p:nvPr/>
        </p:nvSpPr>
        <p:spPr>
          <a:xfrm>
            <a:off x="3450401" y="3113767"/>
            <a:ext cx="234709" cy="200242"/>
          </a:xfrm>
          <a:custGeom>
            <a:avLst/>
            <a:gdLst/>
            <a:ahLst/>
            <a:cxnLst/>
            <a:rect l="l" t="t" r="r" b="b"/>
            <a:pathLst>
              <a:path w="7838" h="6687" extrusionOk="0">
                <a:moveTo>
                  <a:pt x="7804" y="1"/>
                </a:moveTo>
                <a:cubicBezTo>
                  <a:pt x="7800" y="1"/>
                  <a:pt x="7794" y="3"/>
                  <a:pt x="7789" y="8"/>
                </a:cubicBezTo>
                <a:cubicBezTo>
                  <a:pt x="4832" y="1756"/>
                  <a:pt x="2197" y="4014"/>
                  <a:pt x="19" y="6649"/>
                </a:cubicBezTo>
                <a:cubicBezTo>
                  <a:pt x="0" y="6668"/>
                  <a:pt x="8" y="6687"/>
                  <a:pt x="24" y="6687"/>
                </a:cubicBezTo>
                <a:cubicBezTo>
                  <a:pt x="30" y="6687"/>
                  <a:pt x="38" y="6684"/>
                  <a:pt x="46" y="6676"/>
                </a:cubicBezTo>
                <a:cubicBezTo>
                  <a:pt x="2251" y="4041"/>
                  <a:pt x="4858" y="1810"/>
                  <a:pt x="7816" y="35"/>
                </a:cubicBezTo>
                <a:cubicBezTo>
                  <a:pt x="7837" y="35"/>
                  <a:pt x="7824" y="1"/>
                  <a:pt x="78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8"/>
          <p:cNvSpPr/>
          <p:nvPr/>
        </p:nvSpPr>
        <p:spPr>
          <a:xfrm>
            <a:off x="3511339" y="3206596"/>
            <a:ext cx="162661" cy="134453"/>
          </a:xfrm>
          <a:custGeom>
            <a:avLst/>
            <a:gdLst/>
            <a:ahLst/>
            <a:cxnLst/>
            <a:rect l="l" t="t" r="r" b="b"/>
            <a:pathLst>
              <a:path w="5432" h="4490" extrusionOk="0">
                <a:moveTo>
                  <a:pt x="5404" y="0"/>
                </a:moveTo>
                <a:cubicBezTo>
                  <a:pt x="3791" y="1694"/>
                  <a:pt x="1990" y="3172"/>
                  <a:pt x="27" y="4436"/>
                </a:cubicBezTo>
                <a:cubicBezTo>
                  <a:pt x="1" y="4436"/>
                  <a:pt x="27" y="4490"/>
                  <a:pt x="27" y="4490"/>
                </a:cubicBezTo>
                <a:cubicBezTo>
                  <a:pt x="1990" y="3199"/>
                  <a:pt x="3791" y="1694"/>
                  <a:pt x="5404" y="27"/>
                </a:cubicBezTo>
                <a:cubicBezTo>
                  <a:pt x="5404" y="27"/>
                  <a:pt x="5431" y="0"/>
                  <a:pt x="5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8"/>
          <p:cNvSpPr/>
          <p:nvPr/>
        </p:nvSpPr>
        <p:spPr>
          <a:xfrm>
            <a:off x="4388843" y="2953802"/>
            <a:ext cx="27400" cy="16140"/>
          </a:xfrm>
          <a:custGeom>
            <a:avLst/>
            <a:gdLst/>
            <a:ahLst/>
            <a:cxnLst/>
            <a:rect l="l" t="t" r="r" b="b"/>
            <a:pathLst>
              <a:path w="915" h="539" extrusionOk="0">
                <a:moveTo>
                  <a:pt x="914" y="1"/>
                </a:moveTo>
                <a:cubicBezTo>
                  <a:pt x="592" y="189"/>
                  <a:pt x="296" y="350"/>
                  <a:pt x="0" y="538"/>
                </a:cubicBezTo>
                <a:cubicBezTo>
                  <a:pt x="296" y="377"/>
                  <a:pt x="592" y="189"/>
                  <a:pt x="914" y="27"/>
                </a:cubicBezTo>
                <a:cubicBezTo>
                  <a:pt x="914" y="27"/>
                  <a:pt x="914" y="11"/>
                  <a:pt x="9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8"/>
          <p:cNvSpPr/>
          <p:nvPr/>
        </p:nvSpPr>
        <p:spPr>
          <a:xfrm>
            <a:off x="3972640" y="3114815"/>
            <a:ext cx="168261" cy="98250"/>
          </a:xfrm>
          <a:custGeom>
            <a:avLst/>
            <a:gdLst/>
            <a:ahLst/>
            <a:cxnLst/>
            <a:rect l="l" t="t" r="r" b="b"/>
            <a:pathLst>
              <a:path w="5619" h="3281" extrusionOk="0">
                <a:moveTo>
                  <a:pt x="5619" y="0"/>
                </a:moveTo>
                <a:lnTo>
                  <a:pt x="5619" y="0"/>
                </a:lnTo>
                <a:cubicBezTo>
                  <a:pt x="3764" y="1076"/>
                  <a:pt x="1882" y="2151"/>
                  <a:pt x="27" y="3226"/>
                </a:cubicBezTo>
                <a:cubicBezTo>
                  <a:pt x="0" y="3253"/>
                  <a:pt x="0" y="3280"/>
                  <a:pt x="27" y="3280"/>
                </a:cubicBezTo>
                <a:lnTo>
                  <a:pt x="1049" y="2958"/>
                </a:lnTo>
                <a:cubicBezTo>
                  <a:pt x="1049" y="2958"/>
                  <a:pt x="1049" y="2931"/>
                  <a:pt x="1049" y="2931"/>
                </a:cubicBezTo>
                <a:cubicBezTo>
                  <a:pt x="809" y="3003"/>
                  <a:pt x="669" y="3033"/>
                  <a:pt x="603" y="3033"/>
                </a:cubicBezTo>
                <a:cubicBezTo>
                  <a:pt x="297" y="3033"/>
                  <a:pt x="1549" y="2396"/>
                  <a:pt x="1748" y="2285"/>
                </a:cubicBezTo>
                <a:lnTo>
                  <a:pt x="3441" y="1264"/>
                </a:lnTo>
                <a:lnTo>
                  <a:pt x="5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8"/>
          <p:cNvSpPr/>
          <p:nvPr/>
        </p:nvSpPr>
        <p:spPr>
          <a:xfrm>
            <a:off x="4140870" y="2970721"/>
            <a:ext cx="247196" cy="144934"/>
          </a:xfrm>
          <a:custGeom>
            <a:avLst/>
            <a:gdLst/>
            <a:ahLst/>
            <a:cxnLst/>
            <a:rect l="l" t="t" r="r" b="b"/>
            <a:pathLst>
              <a:path w="8255" h="4840" extrusionOk="0">
                <a:moveTo>
                  <a:pt x="8254" y="0"/>
                </a:moveTo>
                <a:cubicBezTo>
                  <a:pt x="5969" y="1291"/>
                  <a:pt x="3765" y="2635"/>
                  <a:pt x="1506" y="3952"/>
                </a:cubicBezTo>
                <a:lnTo>
                  <a:pt x="539" y="4517"/>
                </a:lnTo>
                <a:cubicBezTo>
                  <a:pt x="1049" y="3092"/>
                  <a:pt x="1587" y="1694"/>
                  <a:pt x="2098" y="269"/>
                </a:cubicBezTo>
                <a:cubicBezTo>
                  <a:pt x="2098" y="269"/>
                  <a:pt x="2086" y="257"/>
                  <a:pt x="2078" y="257"/>
                </a:cubicBezTo>
                <a:cubicBezTo>
                  <a:pt x="2074" y="257"/>
                  <a:pt x="2071" y="260"/>
                  <a:pt x="2071" y="269"/>
                </a:cubicBezTo>
                <a:cubicBezTo>
                  <a:pt x="1533" y="1694"/>
                  <a:pt x="1022" y="3119"/>
                  <a:pt x="512" y="4517"/>
                </a:cubicBezTo>
                <a:lnTo>
                  <a:pt x="1" y="4839"/>
                </a:lnTo>
                <a:lnTo>
                  <a:pt x="512" y="4544"/>
                </a:lnTo>
                <a:lnTo>
                  <a:pt x="512" y="4544"/>
                </a:lnTo>
                <a:cubicBezTo>
                  <a:pt x="512" y="4544"/>
                  <a:pt x="512" y="4544"/>
                  <a:pt x="512" y="4544"/>
                </a:cubicBezTo>
                <a:cubicBezTo>
                  <a:pt x="3093" y="3038"/>
                  <a:pt x="5700" y="1559"/>
                  <a:pt x="82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8"/>
          <p:cNvSpPr/>
          <p:nvPr/>
        </p:nvSpPr>
        <p:spPr>
          <a:xfrm>
            <a:off x="4433102" y="3002103"/>
            <a:ext cx="25004" cy="13715"/>
          </a:xfrm>
          <a:custGeom>
            <a:avLst/>
            <a:gdLst/>
            <a:ahLst/>
            <a:cxnLst/>
            <a:rect l="l" t="t" r="r" b="b"/>
            <a:pathLst>
              <a:path w="835" h="458" extrusionOk="0">
                <a:moveTo>
                  <a:pt x="780" y="1"/>
                </a:moveTo>
                <a:lnTo>
                  <a:pt x="1" y="458"/>
                </a:lnTo>
                <a:lnTo>
                  <a:pt x="807" y="27"/>
                </a:lnTo>
                <a:cubicBezTo>
                  <a:pt x="834" y="27"/>
                  <a:pt x="807" y="1"/>
                  <a:pt x="78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8"/>
          <p:cNvSpPr/>
          <p:nvPr/>
        </p:nvSpPr>
        <p:spPr>
          <a:xfrm>
            <a:off x="3959733" y="3226719"/>
            <a:ext cx="91003" cy="50727"/>
          </a:xfrm>
          <a:custGeom>
            <a:avLst/>
            <a:gdLst/>
            <a:ahLst/>
            <a:cxnLst/>
            <a:rect l="l" t="t" r="r" b="b"/>
            <a:pathLst>
              <a:path w="3039" h="1694" extrusionOk="0">
                <a:moveTo>
                  <a:pt x="3039" y="0"/>
                </a:moveTo>
                <a:cubicBezTo>
                  <a:pt x="2017" y="565"/>
                  <a:pt x="1023" y="1102"/>
                  <a:pt x="28" y="1667"/>
                </a:cubicBezTo>
                <a:cubicBezTo>
                  <a:pt x="28" y="1667"/>
                  <a:pt x="1" y="1694"/>
                  <a:pt x="28" y="1694"/>
                </a:cubicBezTo>
                <a:cubicBezTo>
                  <a:pt x="1023" y="1129"/>
                  <a:pt x="2044" y="565"/>
                  <a:pt x="30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8"/>
          <p:cNvSpPr/>
          <p:nvPr/>
        </p:nvSpPr>
        <p:spPr>
          <a:xfrm>
            <a:off x="4050706" y="3015788"/>
            <a:ext cx="382428" cy="210963"/>
          </a:xfrm>
          <a:custGeom>
            <a:avLst/>
            <a:gdLst/>
            <a:ahLst/>
            <a:cxnLst/>
            <a:rect l="l" t="t" r="r" b="b"/>
            <a:pathLst>
              <a:path w="12771" h="7045" extrusionOk="0">
                <a:moveTo>
                  <a:pt x="12771" y="1"/>
                </a:moveTo>
                <a:lnTo>
                  <a:pt x="12771" y="1"/>
                </a:lnTo>
                <a:cubicBezTo>
                  <a:pt x="8469" y="2259"/>
                  <a:pt x="4249" y="4678"/>
                  <a:pt x="1" y="7044"/>
                </a:cubicBezTo>
                <a:cubicBezTo>
                  <a:pt x="4275" y="4732"/>
                  <a:pt x="8577" y="2420"/>
                  <a:pt x="127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8"/>
          <p:cNvSpPr/>
          <p:nvPr/>
        </p:nvSpPr>
        <p:spPr>
          <a:xfrm>
            <a:off x="4506377" y="3085020"/>
            <a:ext cx="9672" cy="4851"/>
          </a:xfrm>
          <a:custGeom>
            <a:avLst/>
            <a:gdLst/>
            <a:ahLst/>
            <a:cxnLst/>
            <a:rect l="l" t="t" r="r" b="b"/>
            <a:pathLst>
              <a:path w="323" h="162" extrusionOk="0">
                <a:moveTo>
                  <a:pt x="323" y="1"/>
                </a:moveTo>
                <a:cubicBezTo>
                  <a:pt x="215" y="54"/>
                  <a:pt x="135" y="108"/>
                  <a:pt x="27" y="135"/>
                </a:cubicBezTo>
                <a:lnTo>
                  <a:pt x="0" y="162"/>
                </a:lnTo>
                <a:cubicBezTo>
                  <a:pt x="108" y="135"/>
                  <a:pt x="215" y="54"/>
                  <a:pt x="3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8"/>
          <p:cNvSpPr/>
          <p:nvPr/>
        </p:nvSpPr>
        <p:spPr>
          <a:xfrm>
            <a:off x="4499130" y="3091458"/>
            <a:ext cx="2426" cy="838"/>
          </a:xfrm>
          <a:custGeom>
            <a:avLst/>
            <a:gdLst/>
            <a:ahLst/>
            <a:cxnLst/>
            <a:rect l="l" t="t" r="r" b="b"/>
            <a:pathLst>
              <a:path w="81" h="28" extrusionOk="0">
                <a:moveTo>
                  <a:pt x="81" y="1"/>
                </a:moveTo>
                <a:cubicBezTo>
                  <a:pt x="67" y="1"/>
                  <a:pt x="54" y="7"/>
                  <a:pt x="41" y="14"/>
                </a:cubicBezTo>
                <a:lnTo>
                  <a:pt x="41" y="14"/>
                </a:lnTo>
                <a:lnTo>
                  <a:pt x="81" y="1"/>
                </a:lnTo>
                <a:close/>
                <a:moveTo>
                  <a:pt x="41" y="14"/>
                </a:moveTo>
                <a:lnTo>
                  <a:pt x="0" y="28"/>
                </a:lnTo>
                <a:cubicBezTo>
                  <a:pt x="14" y="28"/>
                  <a:pt x="27" y="21"/>
                  <a:pt x="41" y="1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8"/>
          <p:cNvSpPr/>
          <p:nvPr/>
        </p:nvSpPr>
        <p:spPr>
          <a:xfrm>
            <a:off x="4502334" y="3058459"/>
            <a:ext cx="37880" cy="33029"/>
          </a:xfrm>
          <a:custGeom>
            <a:avLst/>
            <a:gdLst/>
            <a:ahLst/>
            <a:cxnLst/>
            <a:rect l="l" t="t" r="r" b="b"/>
            <a:pathLst>
              <a:path w="1265" h="1103" extrusionOk="0">
                <a:moveTo>
                  <a:pt x="1264" y="0"/>
                </a:moveTo>
                <a:cubicBezTo>
                  <a:pt x="834" y="350"/>
                  <a:pt x="404" y="726"/>
                  <a:pt x="1" y="1103"/>
                </a:cubicBezTo>
                <a:lnTo>
                  <a:pt x="162" y="1049"/>
                </a:lnTo>
                <a:cubicBezTo>
                  <a:pt x="377" y="807"/>
                  <a:pt x="619" y="619"/>
                  <a:pt x="834" y="404"/>
                </a:cubicBezTo>
                <a:lnTo>
                  <a:pt x="834" y="404"/>
                </a:lnTo>
                <a:cubicBezTo>
                  <a:pt x="754" y="592"/>
                  <a:pt x="619" y="753"/>
                  <a:pt x="458" y="888"/>
                </a:cubicBezTo>
                <a:cubicBezTo>
                  <a:pt x="807" y="673"/>
                  <a:pt x="1076" y="350"/>
                  <a:pt x="12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8"/>
          <p:cNvSpPr/>
          <p:nvPr/>
        </p:nvSpPr>
        <p:spPr>
          <a:xfrm>
            <a:off x="4501526" y="3091458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8"/>
          <p:cNvSpPr/>
          <p:nvPr/>
        </p:nvSpPr>
        <p:spPr>
          <a:xfrm>
            <a:off x="5498181" y="3260527"/>
            <a:ext cx="1647" cy="838"/>
          </a:xfrm>
          <a:custGeom>
            <a:avLst/>
            <a:gdLst/>
            <a:ahLst/>
            <a:cxnLst/>
            <a:rect l="l" t="t" r="r" b="b"/>
            <a:pathLst>
              <a:path w="55" h="28" extrusionOk="0">
                <a:moveTo>
                  <a:pt x="27" y="0"/>
                </a:moveTo>
                <a:cubicBezTo>
                  <a:pt x="0" y="0"/>
                  <a:pt x="0" y="27"/>
                  <a:pt x="27" y="27"/>
                </a:cubicBezTo>
                <a:cubicBezTo>
                  <a:pt x="54" y="27"/>
                  <a:pt x="54" y="0"/>
                  <a:pt x="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8"/>
          <p:cNvSpPr/>
          <p:nvPr/>
        </p:nvSpPr>
        <p:spPr>
          <a:xfrm>
            <a:off x="5337976" y="3233966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8"/>
          <p:cNvSpPr/>
          <p:nvPr/>
        </p:nvSpPr>
        <p:spPr>
          <a:xfrm>
            <a:off x="5371784" y="3240853"/>
            <a:ext cx="9702" cy="29346"/>
          </a:xfrm>
          <a:custGeom>
            <a:avLst/>
            <a:gdLst/>
            <a:ahLst/>
            <a:cxnLst/>
            <a:rect l="l" t="t" r="r" b="b"/>
            <a:pathLst>
              <a:path w="324" h="980" extrusionOk="0">
                <a:moveTo>
                  <a:pt x="303" y="0"/>
                </a:moveTo>
                <a:cubicBezTo>
                  <a:pt x="299" y="0"/>
                  <a:pt x="296" y="3"/>
                  <a:pt x="296" y="12"/>
                </a:cubicBezTo>
                <a:cubicBezTo>
                  <a:pt x="189" y="362"/>
                  <a:pt x="108" y="657"/>
                  <a:pt x="1" y="980"/>
                </a:cubicBezTo>
                <a:cubicBezTo>
                  <a:pt x="108" y="657"/>
                  <a:pt x="216" y="335"/>
                  <a:pt x="323" y="12"/>
                </a:cubicBezTo>
                <a:cubicBezTo>
                  <a:pt x="323" y="12"/>
                  <a:pt x="311" y="0"/>
                  <a:pt x="3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8"/>
          <p:cNvSpPr/>
          <p:nvPr/>
        </p:nvSpPr>
        <p:spPr>
          <a:xfrm>
            <a:off x="5658386" y="3490772"/>
            <a:ext cx="4851" cy="28987"/>
          </a:xfrm>
          <a:custGeom>
            <a:avLst/>
            <a:gdLst/>
            <a:ahLst/>
            <a:cxnLst/>
            <a:rect l="l" t="t" r="r" b="b"/>
            <a:pathLst>
              <a:path w="162" h="968" extrusionOk="0">
                <a:moveTo>
                  <a:pt x="162" y="0"/>
                </a:moveTo>
                <a:lnTo>
                  <a:pt x="162" y="0"/>
                </a:lnTo>
                <a:cubicBezTo>
                  <a:pt x="81" y="296"/>
                  <a:pt x="27" y="645"/>
                  <a:pt x="0" y="968"/>
                </a:cubicBezTo>
                <a:cubicBezTo>
                  <a:pt x="54" y="726"/>
                  <a:pt x="81" y="511"/>
                  <a:pt x="108" y="323"/>
                </a:cubicBezTo>
                <a:cubicBezTo>
                  <a:pt x="108" y="215"/>
                  <a:pt x="135" y="108"/>
                  <a:pt x="1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8"/>
          <p:cNvSpPr/>
          <p:nvPr/>
        </p:nvSpPr>
        <p:spPr>
          <a:xfrm>
            <a:off x="6043986" y="3442921"/>
            <a:ext cx="32969" cy="15661"/>
          </a:xfrm>
          <a:custGeom>
            <a:avLst/>
            <a:gdLst/>
            <a:ahLst/>
            <a:cxnLst/>
            <a:rect l="l" t="t" r="r" b="b"/>
            <a:pathLst>
              <a:path w="1101" h="523" extrusionOk="0">
                <a:moveTo>
                  <a:pt x="1093" y="1"/>
                </a:moveTo>
                <a:cubicBezTo>
                  <a:pt x="1089" y="1"/>
                  <a:pt x="1084" y="4"/>
                  <a:pt x="1076" y="12"/>
                </a:cubicBezTo>
                <a:lnTo>
                  <a:pt x="1" y="523"/>
                </a:lnTo>
                <a:cubicBezTo>
                  <a:pt x="377" y="362"/>
                  <a:pt x="727" y="200"/>
                  <a:pt x="1076" y="39"/>
                </a:cubicBezTo>
                <a:cubicBezTo>
                  <a:pt x="1095" y="20"/>
                  <a:pt x="1101" y="1"/>
                  <a:pt x="10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8"/>
          <p:cNvSpPr/>
          <p:nvPr/>
        </p:nvSpPr>
        <p:spPr>
          <a:xfrm>
            <a:off x="5957865" y="3458552"/>
            <a:ext cx="86152" cy="42702"/>
          </a:xfrm>
          <a:custGeom>
            <a:avLst/>
            <a:gdLst/>
            <a:ahLst/>
            <a:cxnLst/>
            <a:rect l="l" t="t" r="r" b="b"/>
            <a:pathLst>
              <a:path w="2877" h="1426" extrusionOk="0">
                <a:moveTo>
                  <a:pt x="2877" y="1"/>
                </a:moveTo>
                <a:lnTo>
                  <a:pt x="2877" y="1"/>
                </a:lnTo>
                <a:cubicBezTo>
                  <a:pt x="1909" y="458"/>
                  <a:pt x="941" y="942"/>
                  <a:pt x="0" y="1426"/>
                </a:cubicBezTo>
                <a:cubicBezTo>
                  <a:pt x="941" y="942"/>
                  <a:pt x="1909" y="485"/>
                  <a:pt x="28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8"/>
          <p:cNvSpPr/>
          <p:nvPr/>
        </p:nvSpPr>
        <p:spPr>
          <a:xfrm>
            <a:off x="6135198" y="3486880"/>
            <a:ext cx="55907" cy="76689"/>
          </a:xfrm>
          <a:custGeom>
            <a:avLst/>
            <a:gdLst/>
            <a:ahLst/>
            <a:cxnLst/>
            <a:rect l="l" t="t" r="r" b="b"/>
            <a:pathLst>
              <a:path w="1867" h="2561" extrusionOk="0">
                <a:moveTo>
                  <a:pt x="1800" y="0"/>
                </a:moveTo>
                <a:cubicBezTo>
                  <a:pt x="1787" y="0"/>
                  <a:pt x="1775" y="7"/>
                  <a:pt x="1767" y="23"/>
                </a:cubicBezTo>
                <a:cubicBezTo>
                  <a:pt x="1283" y="910"/>
                  <a:pt x="692" y="1770"/>
                  <a:pt x="19" y="2523"/>
                </a:cubicBezTo>
                <a:cubicBezTo>
                  <a:pt x="0" y="2542"/>
                  <a:pt x="8" y="2561"/>
                  <a:pt x="24" y="2561"/>
                </a:cubicBezTo>
                <a:cubicBezTo>
                  <a:pt x="31" y="2561"/>
                  <a:pt x="38" y="2558"/>
                  <a:pt x="46" y="2550"/>
                </a:cubicBezTo>
                <a:cubicBezTo>
                  <a:pt x="745" y="1824"/>
                  <a:pt x="1364" y="990"/>
                  <a:pt x="1848" y="76"/>
                </a:cubicBezTo>
                <a:cubicBezTo>
                  <a:pt x="1867" y="38"/>
                  <a:pt x="1832" y="0"/>
                  <a:pt x="18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8"/>
          <p:cNvSpPr/>
          <p:nvPr/>
        </p:nvSpPr>
        <p:spPr>
          <a:xfrm>
            <a:off x="6954490" y="3281877"/>
            <a:ext cx="153019" cy="134034"/>
          </a:xfrm>
          <a:custGeom>
            <a:avLst/>
            <a:gdLst/>
            <a:ahLst/>
            <a:cxnLst/>
            <a:rect l="l" t="t" r="r" b="b"/>
            <a:pathLst>
              <a:path w="5110" h="4476" extrusionOk="0">
                <a:moveTo>
                  <a:pt x="5110" y="1"/>
                </a:moveTo>
                <a:cubicBezTo>
                  <a:pt x="3328" y="1413"/>
                  <a:pt x="1625" y="2905"/>
                  <a:pt x="0" y="4476"/>
                </a:cubicBezTo>
                <a:lnTo>
                  <a:pt x="27" y="4476"/>
                </a:lnTo>
                <a:cubicBezTo>
                  <a:pt x="1625" y="2905"/>
                  <a:pt x="3328" y="1413"/>
                  <a:pt x="51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8"/>
          <p:cNvSpPr/>
          <p:nvPr/>
        </p:nvSpPr>
        <p:spPr>
          <a:xfrm>
            <a:off x="6871872" y="3262144"/>
            <a:ext cx="368443" cy="281184"/>
          </a:xfrm>
          <a:custGeom>
            <a:avLst/>
            <a:gdLst/>
            <a:ahLst/>
            <a:cxnLst/>
            <a:rect l="l" t="t" r="r" b="b"/>
            <a:pathLst>
              <a:path w="12304" h="9390" extrusionOk="0">
                <a:moveTo>
                  <a:pt x="12276" y="0"/>
                </a:moveTo>
                <a:cubicBezTo>
                  <a:pt x="7975" y="2796"/>
                  <a:pt x="3889" y="5915"/>
                  <a:pt x="44" y="9329"/>
                </a:cubicBezTo>
                <a:cubicBezTo>
                  <a:pt x="1" y="9351"/>
                  <a:pt x="28" y="9390"/>
                  <a:pt x="54" y="9390"/>
                </a:cubicBezTo>
                <a:cubicBezTo>
                  <a:pt x="60" y="9390"/>
                  <a:pt x="66" y="9388"/>
                  <a:pt x="71" y="9383"/>
                </a:cubicBezTo>
                <a:cubicBezTo>
                  <a:pt x="3915" y="5968"/>
                  <a:pt x="8002" y="2850"/>
                  <a:pt x="12276" y="54"/>
                </a:cubicBezTo>
                <a:cubicBezTo>
                  <a:pt x="12303" y="54"/>
                  <a:pt x="12276" y="0"/>
                  <a:pt x="122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8"/>
          <p:cNvSpPr/>
          <p:nvPr/>
        </p:nvSpPr>
        <p:spPr>
          <a:xfrm>
            <a:off x="6918257" y="3315026"/>
            <a:ext cx="346044" cy="253065"/>
          </a:xfrm>
          <a:custGeom>
            <a:avLst/>
            <a:gdLst/>
            <a:ahLst/>
            <a:cxnLst/>
            <a:rect l="l" t="t" r="r" b="b"/>
            <a:pathLst>
              <a:path w="11556" h="8451" extrusionOk="0">
                <a:moveTo>
                  <a:pt x="11523" y="1"/>
                </a:moveTo>
                <a:cubicBezTo>
                  <a:pt x="11518" y="1"/>
                  <a:pt x="11512" y="3"/>
                  <a:pt x="11507" y="8"/>
                </a:cubicBezTo>
                <a:cubicBezTo>
                  <a:pt x="7528" y="2589"/>
                  <a:pt x="3684" y="5412"/>
                  <a:pt x="28" y="8423"/>
                </a:cubicBezTo>
                <a:cubicBezTo>
                  <a:pt x="1" y="8423"/>
                  <a:pt x="28" y="8450"/>
                  <a:pt x="54" y="8450"/>
                </a:cubicBezTo>
                <a:cubicBezTo>
                  <a:pt x="3791" y="5520"/>
                  <a:pt x="7582" y="2670"/>
                  <a:pt x="11534" y="35"/>
                </a:cubicBezTo>
                <a:cubicBezTo>
                  <a:pt x="11555" y="35"/>
                  <a:pt x="11543" y="1"/>
                  <a:pt x="115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8"/>
          <p:cNvSpPr/>
          <p:nvPr/>
        </p:nvSpPr>
        <p:spPr>
          <a:xfrm>
            <a:off x="7573720" y="3365992"/>
            <a:ext cx="394346" cy="212789"/>
          </a:xfrm>
          <a:custGeom>
            <a:avLst/>
            <a:gdLst/>
            <a:ahLst/>
            <a:cxnLst/>
            <a:rect l="l" t="t" r="r" b="b"/>
            <a:pathLst>
              <a:path w="13169" h="7106" extrusionOk="0">
                <a:moveTo>
                  <a:pt x="13115" y="0"/>
                </a:moveTo>
                <a:cubicBezTo>
                  <a:pt x="8598" y="1936"/>
                  <a:pt x="4055" y="4194"/>
                  <a:pt x="22" y="7071"/>
                </a:cubicBezTo>
                <a:cubicBezTo>
                  <a:pt x="1" y="7071"/>
                  <a:pt x="14" y="7105"/>
                  <a:pt x="33" y="7105"/>
                </a:cubicBezTo>
                <a:cubicBezTo>
                  <a:pt x="38" y="7105"/>
                  <a:pt x="44" y="7103"/>
                  <a:pt x="49" y="7098"/>
                </a:cubicBezTo>
                <a:cubicBezTo>
                  <a:pt x="4297" y="4517"/>
                  <a:pt x="8517" y="2043"/>
                  <a:pt x="13142" y="81"/>
                </a:cubicBezTo>
                <a:cubicBezTo>
                  <a:pt x="13168" y="54"/>
                  <a:pt x="13168" y="0"/>
                  <a:pt x="131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8"/>
          <p:cNvSpPr/>
          <p:nvPr/>
        </p:nvSpPr>
        <p:spPr>
          <a:xfrm>
            <a:off x="7736500" y="3447921"/>
            <a:ext cx="225695" cy="113941"/>
          </a:xfrm>
          <a:custGeom>
            <a:avLst/>
            <a:gdLst/>
            <a:ahLst/>
            <a:cxnLst/>
            <a:rect l="l" t="t" r="r" b="b"/>
            <a:pathLst>
              <a:path w="7537" h="3805" extrusionOk="0">
                <a:moveTo>
                  <a:pt x="7485" y="1"/>
                </a:moveTo>
                <a:cubicBezTo>
                  <a:pt x="7478" y="1"/>
                  <a:pt x="7471" y="2"/>
                  <a:pt x="7464" y="6"/>
                </a:cubicBezTo>
                <a:cubicBezTo>
                  <a:pt x="4910" y="1082"/>
                  <a:pt x="2436" y="2318"/>
                  <a:pt x="44" y="3743"/>
                </a:cubicBezTo>
                <a:cubicBezTo>
                  <a:pt x="0" y="3765"/>
                  <a:pt x="27" y="3804"/>
                  <a:pt x="53" y="3804"/>
                </a:cubicBezTo>
                <a:cubicBezTo>
                  <a:pt x="59" y="3804"/>
                  <a:pt x="65" y="3802"/>
                  <a:pt x="70" y="3797"/>
                </a:cubicBezTo>
                <a:cubicBezTo>
                  <a:pt x="2517" y="2453"/>
                  <a:pt x="4936" y="1162"/>
                  <a:pt x="7490" y="60"/>
                </a:cubicBezTo>
                <a:cubicBezTo>
                  <a:pt x="7537" y="60"/>
                  <a:pt x="7523" y="1"/>
                  <a:pt x="74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8"/>
          <p:cNvSpPr/>
          <p:nvPr/>
        </p:nvSpPr>
        <p:spPr>
          <a:xfrm>
            <a:off x="6510917" y="3393122"/>
            <a:ext cx="309931" cy="85583"/>
          </a:xfrm>
          <a:custGeom>
            <a:avLst/>
            <a:gdLst/>
            <a:ahLst/>
            <a:cxnLst/>
            <a:rect l="l" t="t" r="r" b="b"/>
            <a:pathLst>
              <a:path w="10350" h="2858" extrusionOk="0">
                <a:moveTo>
                  <a:pt x="10337" y="1"/>
                </a:moveTo>
                <a:cubicBezTo>
                  <a:pt x="10334" y="1"/>
                  <a:pt x="10329" y="3"/>
                  <a:pt x="10324" y="8"/>
                </a:cubicBezTo>
                <a:cubicBezTo>
                  <a:pt x="6829" y="788"/>
                  <a:pt x="3388" y="1756"/>
                  <a:pt x="0" y="2831"/>
                </a:cubicBezTo>
                <a:lnTo>
                  <a:pt x="0" y="2858"/>
                </a:lnTo>
                <a:cubicBezTo>
                  <a:pt x="3388" y="1783"/>
                  <a:pt x="6829" y="842"/>
                  <a:pt x="10324" y="35"/>
                </a:cubicBezTo>
                <a:cubicBezTo>
                  <a:pt x="10345" y="35"/>
                  <a:pt x="10350" y="1"/>
                  <a:pt x="103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8"/>
          <p:cNvSpPr/>
          <p:nvPr/>
        </p:nvSpPr>
        <p:spPr>
          <a:xfrm>
            <a:off x="6582664" y="3448101"/>
            <a:ext cx="292952" cy="91153"/>
          </a:xfrm>
          <a:custGeom>
            <a:avLst/>
            <a:gdLst/>
            <a:ahLst/>
            <a:cxnLst/>
            <a:rect l="l" t="t" r="r" b="b"/>
            <a:pathLst>
              <a:path w="9783" h="3044" extrusionOk="0">
                <a:moveTo>
                  <a:pt x="9729" y="0"/>
                </a:moveTo>
                <a:cubicBezTo>
                  <a:pt x="6395" y="646"/>
                  <a:pt x="3142" y="1640"/>
                  <a:pt x="24" y="2984"/>
                </a:cubicBezTo>
                <a:cubicBezTo>
                  <a:pt x="1" y="2984"/>
                  <a:pt x="17" y="3044"/>
                  <a:pt x="39" y="3044"/>
                </a:cubicBezTo>
                <a:cubicBezTo>
                  <a:pt x="43" y="3044"/>
                  <a:pt x="47" y="3042"/>
                  <a:pt x="51" y="3038"/>
                </a:cubicBezTo>
                <a:cubicBezTo>
                  <a:pt x="3196" y="1775"/>
                  <a:pt x="6422" y="780"/>
                  <a:pt x="9729" y="81"/>
                </a:cubicBezTo>
                <a:cubicBezTo>
                  <a:pt x="9783" y="54"/>
                  <a:pt x="9756" y="0"/>
                  <a:pt x="9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8"/>
          <p:cNvSpPr/>
          <p:nvPr/>
        </p:nvSpPr>
        <p:spPr>
          <a:xfrm>
            <a:off x="6600512" y="2675046"/>
            <a:ext cx="225995" cy="225995"/>
          </a:xfrm>
          <a:custGeom>
            <a:avLst/>
            <a:gdLst/>
            <a:ahLst/>
            <a:cxnLst/>
            <a:rect l="l" t="t" r="r" b="b"/>
            <a:pathLst>
              <a:path w="7547" h="7547" extrusionOk="0">
                <a:moveTo>
                  <a:pt x="7533" y="0"/>
                </a:moveTo>
                <a:cubicBezTo>
                  <a:pt x="7530" y="0"/>
                  <a:pt x="7525" y="2"/>
                  <a:pt x="7520" y="8"/>
                </a:cubicBezTo>
                <a:cubicBezTo>
                  <a:pt x="6391" y="1029"/>
                  <a:pt x="5289" y="2078"/>
                  <a:pt x="4213" y="3153"/>
                </a:cubicBezTo>
                <a:lnTo>
                  <a:pt x="4751" y="1029"/>
                </a:lnTo>
                <a:lnTo>
                  <a:pt x="4751" y="1029"/>
                </a:lnTo>
                <a:cubicBezTo>
                  <a:pt x="4563" y="1755"/>
                  <a:pt x="4375" y="2454"/>
                  <a:pt x="4186" y="3180"/>
                </a:cubicBezTo>
                <a:cubicBezTo>
                  <a:pt x="2762" y="4578"/>
                  <a:pt x="1364" y="6030"/>
                  <a:pt x="19" y="7508"/>
                </a:cubicBezTo>
                <a:cubicBezTo>
                  <a:pt x="0" y="7527"/>
                  <a:pt x="8" y="7546"/>
                  <a:pt x="14" y="7546"/>
                </a:cubicBezTo>
                <a:cubicBezTo>
                  <a:pt x="17" y="7546"/>
                  <a:pt x="19" y="7543"/>
                  <a:pt x="19" y="7535"/>
                </a:cubicBezTo>
                <a:cubicBezTo>
                  <a:pt x="1364" y="6110"/>
                  <a:pt x="2735" y="4686"/>
                  <a:pt x="4133" y="3288"/>
                </a:cubicBezTo>
                <a:lnTo>
                  <a:pt x="4133" y="3288"/>
                </a:lnTo>
                <a:cubicBezTo>
                  <a:pt x="3864" y="4417"/>
                  <a:pt x="3568" y="5546"/>
                  <a:pt x="3326" y="6675"/>
                </a:cubicBezTo>
                <a:cubicBezTo>
                  <a:pt x="3595" y="5519"/>
                  <a:pt x="3891" y="4390"/>
                  <a:pt x="4186" y="3261"/>
                </a:cubicBezTo>
                <a:cubicBezTo>
                  <a:pt x="5289" y="2158"/>
                  <a:pt x="6391" y="1083"/>
                  <a:pt x="7547" y="35"/>
                </a:cubicBezTo>
                <a:cubicBezTo>
                  <a:pt x="7547" y="35"/>
                  <a:pt x="7547" y="0"/>
                  <a:pt x="75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8"/>
          <p:cNvSpPr/>
          <p:nvPr/>
        </p:nvSpPr>
        <p:spPr>
          <a:xfrm>
            <a:off x="6666450" y="2712297"/>
            <a:ext cx="294509" cy="281333"/>
          </a:xfrm>
          <a:custGeom>
            <a:avLst/>
            <a:gdLst/>
            <a:ahLst/>
            <a:cxnLst/>
            <a:rect l="l" t="t" r="r" b="b"/>
            <a:pathLst>
              <a:path w="9835" h="9395" extrusionOk="0">
                <a:moveTo>
                  <a:pt x="1124" y="5431"/>
                </a:moveTo>
                <a:lnTo>
                  <a:pt x="1070" y="5727"/>
                </a:lnTo>
                <a:cubicBezTo>
                  <a:pt x="1097" y="5619"/>
                  <a:pt x="1124" y="5538"/>
                  <a:pt x="1124" y="5431"/>
                </a:cubicBezTo>
                <a:close/>
                <a:moveTo>
                  <a:pt x="4888" y="0"/>
                </a:moveTo>
                <a:cubicBezTo>
                  <a:pt x="4619" y="941"/>
                  <a:pt x="4350" y="1909"/>
                  <a:pt x="4054" y="2877"/>
                </a:cubicBezTo>
                <a:cubicBezTo>
                  <a:pt x="3060" y="3818"/>
                  <a:pt x="2038" y="4759"/>
                  <a:pt x="1070" y="5727"/>
                </a:cubicBezTo>
                <a:lnTo>
                  <a:pt x="237" y="6506"/>
                </a:lnTo>
                <a:lnTo>
                  <a:pt x="237" y="6506"/>
                </a:lnTo>
                <a:lnTo>
                  <a:pt x="1043" y="5754"/>
                </a:lnTo>
                <a:lnTo>
                  <a:pt x="1043" y="5754"/>
                </a:lnTo>
                <a:cubicBezTo>
                  <a:pt x="1043" y="5754"/>
                  <a:pt x="1043" y="5754"/>
                  <a:pt x="1043" y="5754"/>
                </a:cubicBezTo>
                <a:cubicBezTo>
                  <a:pt x="2065" y="4813"/>
                  <a:pt x="3060" y="3899"/>
                  <a:pt x="4028" y="2931"/>
                </a:cubicBezTo>
                <a:lnTo>
                  <a:pt x="4028" y="2931"/>
                </a:lnTo>
                <a:cubicBezTo>
                  <a:pt x="3732" y="4033"/>
                  <a:pt x="3409" y="5108"/>
                  <a:pt x="3087" y="6211"/>
                </a:cubicBezTo>
                <a:cubicBezTo>
                  <a:pt x="3436" y="5108"/>
                  <a:pt x="3759" y="4006"/>
                  <a:pt x="4108" y="2904"/>
                </a:cubicBezTo>
                <a:cubicBezTo>
                  <a:pt x="4350" y="2662"/>
                  <a:pt x="4565" y="2420"/>
                  <a:pt x="4807" y="2205"/>
                </a:cubicBezTo>
                <a:lnTo>
                  <a:pt x="4807" y="2205"/>
                </a:lnTo>
                <a:cubicBezTo>
                  <a:pt x="4565" y="2420"/>
                  <a:pt x="4350" y="2635"/>
                  <a:pt x="4108" y="2823"/>
                </a:cubicBezTo>
                <a:cubicBezTo>
                  <a:pt x="4377" y="1882"/>
                  <a:pt x="4646" y="941"/>
                  <a:pt x="4888" y="0"/>
                </a:cubicBezTo>
                <a:close/>
                <a:moveTo>
                  <a:pt x="6904" y="2877"/>
                </a:moveTo>
                <a:cubicBezTo>
                  <a:pt x="6366" y="4087"/>
                  <a:pt x="5829" y="5297"/>
                  <a:pt x="5318" y="6533"/>
                </a:cubicBezTo>
                <a:cubicBezTo>
                  <a:pt x="4270" y="7340"/>
                  <a:pt x="3248" y="8146"/>
                  <a:pt x="2226" y="9007"/>
                </a:cubicBezTo>
                <a:cubicBezTo>
                  <a:pt x="2522" y="8119"/>
                  <a:pt x="2791" y="7205"/>
                  <a:pt x="3060" y="6318"/>
                </a:cubicBezTo>
                <a:lnTo>
                  <a:pt x="6904" y="2877"/>
                </a:lnTo>
                <a:close/>
                <a:moveTo>
                  <a:pt x="8015" y="327"/>
                </a:moveTo>
                <a:cubicBezTo>
                  <a:pt x="8001" y="327"/>
                  <a:pt x="7988" y="333"/>
                  <a:pt x="7980" y="350"/>
                </a:cubicBezTo>
                <a:cubicBezTo>
                  <a:pt x="7657" y="1156"/>
                  <a:pt x="7281" y="1936"/>
                  <a:pt x="6958" y="2716"/>
                </a:cubicBezTo>
                <a:lnTo>
                  <a:pt x="3087" y="6211"/>
                </a:lnTo>
                <a:cubicBezTo>
                  <a:pt x="2199" y="6990"/>
                  <a:pt x="1312" y="7770"/>
                  <a:pt x="425" y="8576"/>
                </a:cubicBezTo>
                <a:cubicBezTo>
                  <a:pt x="640" y="7635"/>
                  <a:pt x="855" y="6694"/>
                  <a:pt x="1043" y="5754"/>
                </a:cubicBezTo>
                <a:lnTo>
                  <a:pt x="1043" y="5754"/>
                </a:lnTo>
                <a:cubicBezTo>
                  <a:pt x="828" y="6721"/>
                  <a:pt x="586" y="7662"/>
                  <a:pt x="371" y="8630"/>
                </a:cubicBezTo>
                <a:lnTo>
                  <a:pt x="22" y="8953"/>
                </a:lnTo>
                <a:cubicBezTo>
                  <a:pt x="0" y="8974"/>
                  <a:pt x="14" y="9014"/>
                  <a:pt x="34" y="9014"/>
                </a:cubicBezTo>
                <a:cubicBezTo>
                  <a:pt x="38" y="9014"/>
                  <a:pt x="44" y="9012"/>
                  <a:pt x="49" y="9007"/>
                </a:cubicBezTo>
                <a:cubicBezTo>
                  <a:pt x="156" y="8899"/>
                  <a:pt x="264" y="8818"/>
                  <a:pt x="344" y="8711"/>
                </a:cubicBezTo>
                <a:lnTo>
                  <a:pt x="344" y="8711"/>
                </a:lnTo>
                <a:cubicBezTo>
                  <a:pt x="318" y="8926"/>
                  <a:pt x="264" y="9141"/>
                  <a:pt x="210" y="9356"/>
                </a:cubicBezTo>
                <a:cubicBezTo>
                  <a:pt x="210" y="9372"/>
                  <a:pt x="228" y="9387"/>
                  <a:pt x="243" y="9387"/>
                </a:cubicBezTo>
                <a:cubicBezTo>
                  <a:pt x="254" y="9387"/>
                  <a:pt x="264" y="9379"/>
                  <a:pt x="264" y="9356"/>
                </a:cubicBezTo>
                <a:lnTo>
                  <a:pt x="398" y="8657"/>
                </a:lnTo>
                <a:cubicBezTo>
                  <a:pt x="1285" y="7877"/>
                  <a:pt x="2173" y="7098"/>
                  <a:pt x="3033" y="6318"/>
                </a:cubicBezTo>
                <a:lnTo>
                  <a:pt x="3033" y="6318"/>
                </a:lnTo>
                <a:cubicBezTo>
                  <a:pt x="2764" y="7232"/>
                  <a:pt x="2468" y="8119"/>
                  <a:pt x="2199" y="9033"/>
                </a:cubicBezTo>
                <a:cubicBezTo>
                  <a:pt x="2173" y="9033"/>
                  <a:pt x="2173" y="9060"/>
                  <a:pt x="2146" y="9060"/>
                </a:cubicBezTo>
                <a:cubicBezTo>
                  <a:pt x="2146" y="9060"/>
                  <a:pt x="2146" y="9087"/>
                  <a:pt x="2146" y="9114"/>
                </a:cubicBezTo>
                <a:cubicBezTo>
                  <a:pt x="2119" y="9195"/>
                  <a:pt x="2092" y="9302"/>
                  <a:pt x="2065" y="9383"/>
                </a:cubicBezTo>
                <a:cubicBezTo>
                  <a:pt x="2065" y="9383"/>
                  <a:pt x="2065" y="9395"/>
                  <a:pt x="2073" y="9395"/>
                </a:cubicBezTo>
                <a:cubicBezTo>
                  <a:pt x="2077" y="9395"/>
                  <a:pt x="2083" y="9392"/>
                  <a:pt x="2092" y="9383"/>
                </a:cubicBezTo>
                <a:cubicBezTo>
                  <a:pt x="2119" y="9302"/>
                  <a:pt x="2146" y="9195"/>
                  <a:pt x="2173" y="9114"/>
                </a:cubicBezTo>
                <a:cubicBezTo>
                  <a:pt x="3194" y="8254"/>
                  <a:pt x="4216" y="7447"/>
                  <a:pt x="5264" y="6641"/>
                </a:cubicBezTo>
                <a:lnTo>
                  <a:pt x="5264" y="6641"/>
                </a:lnTo>
                <a:cubicBezTo>
                  <a:pt x="5210" y="6721"/>
                  <a:pt x="5184" y="6802"/>
                  <a:pt x="5157" y="6910"/>
                </a:cubicBezTo>
                <a:cubicBezTo>
                  <a:pt x="5157" y="6923"/>
                  <a:pt x="5163" y="6930"/>
                  <a:pt x="5170" y="6930"/>
                </a:cubicBezTo>
                <a:cubicBezTo>
                  <a:pt x="5177" y="6930"/>
                  <a:pt x="5184" y="6923"/>
                  <a:pt x="5184" y="6910"/>
                </a:cubicBezTo>
                <a:cubicBezTo>
                  <a:pt x="5237" y="6775"/>
                  <a:pt x="5291" y="6668"/>
                  <a:pt x="5345" y="6560"/>
                </a:cubicBezTo>
                <a:cubicBezTo>
                  <a:pt x="6824" y="5431"/>
                  <a:pt x="8302" y="4356"/>
                  <a:pt x="9835" y="3307"/>
                </a:cubicBezTo>
                <a:cubicBezTo>
                  <a:pt x="9835" y="3307"/>
                  <a:pt x="9835" y="3280"/>
                  <a:pt x="9808" y="3280"/>
                </a:cubicBezTo>
                <a:cubicBezTo>
                  <a:pt x="8302" y="4302"/>
                  <a:pt x="6850" y="5350"/>
                  <a:pt x="5399" y="6453"/>
                </a:cubicBezTo>
                <a:cubicBezTo>
                  <a:pt x="5963" y="5189"/>
                  <a:pt x="6528" y="3952"/>
                  <a:pt x="7065" y="2689"/>
                </a:cubicBezTo>
                <a:lnTo>
                  <a:pt x="7738" y="2097"/>
                </a:lnTo>
                <a:cubicBezTo>
                  <a:pt x="7764" y="2070"/>
                  <a:pt x="7738" y="2044"/>
                  <a:pt x="7711" y="2044"/>
                </a:cubicBezTo>
                <a:lnTo>
                  <a:pt x="7119" y="2581"/>
                </a:lnTo>
                <a:cubicBezTo>
                  <a:pt x="7442" y="1855"/>
                  <a:pt x="7738" y="1103"/>
                  <a:pt x="8060" y="377"/>
                </a:cubicBezTo>
                <a:cubicBezTo>
                  <a:pt x="8079" y="358"/>
                  <a:pt x="8046" y="327"/>
                  <a:pt x="8015" y="32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8"/>
          <p:cNvSpPr/>
          <p:nvPr/>
        </p:nvSpPr>
        <p:spPr>
          <a:xfrm>
            <a:off x="6660641" y="2907118"/>
            <a:ext cx="12906" cy="12906"/>
          </a:xfrm>
          <a:custGeom>
            <a:avLst/>
            <a:gdLst/>
            <a:ahLst/>
            <a:cxnLst/>
            <a:rect l="l" t="t" r="r" b="b"/>
            <a:pathLst>
              <a:path w="431" h="431" extrusionOk="0">
                <a:moveTo>
                  <a:pt x="1" y="430"/>
                </a:moveTo>
                <a:cubicBezTo>
                  <a:pt x="135" y="296"/>
                  <a:pt x="270" y="162"/>
                  <a:pt x="431" y="0"/>
                </a:cubicBezTo>
                <a:lnTo>
                  <a:pt x="1" y="430"/>
                </a:lnTo>
                <a:cubicBezTo>
                  <a:pt x="1" y="430"/>
                  <a:pt x="1" y="430"/>
                  <a:pt x="1" y="4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8"/>
          <p:cNvSpPr/>
          <p:nvPr/>
        </p:nvSpPr>
        <p:spPr>
          <a:xfrm>
            <a:off x="6810395" y="2762664"/>
            <a:ext cx="16679" cy="15661"/>
          </a:xfrm>
          <a:custGeom>
            <a:avLst/>
            <a:gdLst/>
            <a:ahLst/>
            <a:cxnLst/>
            <a:rect l="l" t="t" r="r" b="b"/>
            <a:pathLst>
              <a:path w="557" h="523" extrusionOk="0">
                <a:moveTo>
                  <a:pt x="521" y="1"/>
                </a:moveTo>
                <a:cubicBezTo>
                  <a:pt x="516" y="1"/>
                  <a:pt x="511" y="4"/>
                  <a:pt x="511" y="12"/>
                </a:cubicBezTo>
                <a:cubicBezTo>
                  <a:pt x="350" y="173"/>
                  <a:pt x="162" y="335"/>
                  <a:pt x="0" y="523"/>
                </a:cubicBezTo>
                <a:lnTo>
                  <a:pt x="538" y="39"/>
                </a:lnTo>
                <a:cubicBezTo>
                  <a:pt x="557" y="20"/>
                  <a:pt x="536" y="1"/>
                  <a:pt x="5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8"/>
          <p:cNvSpPr/>
          <p:nvPr/>
        </p:nvSpPr>
        <p:spPr>
          <a:xfrm>
            <a:off x="6742750" y="2675734"/>
            <a:ext cx="8085" cy="30963"/>
          </a:xfrm>
          <a:custGeom>
            <a:avLst/>
            <a:gdLst/>
            <a:ahLst/>
            <a:cxnLst/>
            <a:rect l="l" t="t" r="r" b="b"/>
            <a:pathLst>
              <a:path w="270" h="1034" extrusionOk="0">
                <a:moveTo>
                  <a:pt x="248" y="0"/>
                </a:moveTo>
                <a:cubicBezTo>
                  <a:pt x="245" y="0"/>
                  <a:pt x="243" y="4"/>
                  <a:pt x="243" y="12"/>
                </a:cubicBezTo>
                <a:lnTo>
                  <a:pt x="17" y="964"/>
                </a:lnTo>
                <a:lnTo>
                  <a:pt x="17" y="964"/>
                </a:lnTo>
                <a:cubicBezTo>
                  <a:pt x="96" y="641"/>
                  <a:pt x="195" y="340"/>
                  <a:pt x="270" y="38"/>
                </a:cubicBezTo>
                <a:cubicBezTo>
                  <a:pt x="270" y="19"/>
                  <a:pt x="256" y="0"/>
                  <a:pt x="248" y="0"/>
                </a:cubicBezTo>
                <a:close/>
                <a:moveTo>
                  <a:pt x="17" y="964"/>
                </a:moveTo>
                <a:cubicBezTo>
                  <a:pt x="12" y="987"/>
                  <a:pt x="6" y="1010"/>
                  <a:pt x="1" y="1033"/>
                </a:cubicBezTo>
                <a:lnTo>
                  <a:pt x="17" y="96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8"/>
          <p:cNvSpPr/>
          <p:nvPr/>
        </p:nvSpPr>
        <p:spPr>
          <a:xfrm>
            <a:off x="6812791" y="2683310"/>
            <a:ext cx="8085" cy="29017"/>
          </a:xfrm>
          <a:custGeom>
            <a:avLst/>
            <a:gdLst/>
            <a:ahLst/>
            <a:cxnLst/>
            <a:rect l="l" t="t" r="r" b="b"/>
            <a:pathLst>
              <a:path w="270" h="969" extrusionOk="0">
                <a:moveTo>
                  <a:pt x="243" y="1"/>
                </a:moveTo>
                <a:cubicBezTo>
                  <a:pt x="162" y="323"/>
                  <a:pt x="82" y="646"/>
                  <a:pt x="1" y="968"/>
                </a:cubicBezTo>
                <a:cubicBezTo>
                  <a:pt x="82" y="646"/>
                  <a:pt x="189" y="323"/>
                  <a:pt x="270" y="27"/>
                </a:cubicBezTo>
                <a:cubicBezTo>
                  <a:pt x="270" y="1"/>
                  <a:pt x="243" y="1"/>
                  <a:pt x="2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8"/>
          <p:cNvSpPr/>
          <p:nvPr/>
        </p:nvSpPr>
        <p:spPr>
          <a:xfrm>
            <a:off x="6027876" y="2829830"/>
            <a:ext cx="153798" cy="136070"/>
          </a:xfrm>
          <a:custGeom>
            <a:avLst/>
            <a:gdLst/>
            <a:ahLst/>
            <a:cxnLst/>
            <a:rect l="l" t="t" r="r" b="b"/>
            <a:pathLst>
              <a:path w="5136" h="4544" extrusionOk="0">
                <a:moveTo>
                  <a:pt x="5136" y="0"/>
                </a:moveTo>
                <a:lnTo>
                  <a:pt x="1" y="4517"/>
                </a:lnTo>
                <a:cubicBezTo>
                  <a:pt x="1" y="4517"/>
                  <a:pt x="1" y="4544"/>
                  <a:pt x="1" y="451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8"/>
          <p:cNvSpPr/>
          <p:nvPr/>
        </p:nvSpPr>
        <p:spPr>
          <a:xfrm>
            <a:off x="6215450" y="2897925"/>
            <a:ext cx="54799" cy="68784"/>
          </a:xfrm>
          <a:custGeom>
            <a:avLst/>
            <a:gdLst/>
            <a:ahLst/>
            <a:cxnLst/>
            <a:rect l="l" t="t" r="r" b="b"/>
            <a:pathLst>
              <a:path w="1830" h="2297" extrusionOk="0">
                <a:moveTo>
                  <a:pt x="1820" y="0"/>
                </a:moveTo>
                <a:cubicBezTo>
                  <a:pt x="1816" y="0"/>
                  <a:pt x="1810" y="4"/>
                  <a:pt x="1802" y="12"/>
                </a:cubicBezTo>
                <a:cubicBezTo>
                  <a:pt x="1291" y="818"/>
                  <a:pt x="700" y="1571"/>
                  <a:pt x="28" y="2243"/>
                </a:cubicBezTo>
                <a:cubicBezTo>
                  <a:pt x="1" y="2270"/>
                  <a:pt x="28" y="2297"/>
                  <a:pt x="55" y="2297"/>
                </a:cubicBezTo>
                <a:cubicBezTo>
                  <a:pt x="727" y="1625"/>
                  <a:pt x="1345" y="845"/>
                  <a:pt x="1829" y="38"/>
                </a:cubicBezTo>
                <a:cubicBezTo>
                  <a:pt x="1829" y="19"/>
                  <a:pt x="1829" y="0"/>
                  <a:pt x="18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8"/>
          <p:cNvSpPr/>
          <p:nvPr/>
        </p:nvSpPr>
        <p:spPr>
          <a:xfrm>
            <a:off x="3692475" y="2306754"/>
            <a:ext cx="317207" cy="345206"/>
          </a:xfrm>
          <a:custGeom>
            <a:avLst/>
            <a:gdLst/>
            <a:ahLst/>
            <a:cxnLst/>
            <a:rect l="l" t="t" r="r" b="b"/>
            <a:pathLst>
              <a:path w="10593" h="11528" extrusionOk="0">
                <a:moveTo>
                  <a:pt x="8066" y="1795"/>
                </a:moveTo>
                <a:lnTo>
                  <a:pt x="7736" y="2077"/>
                </a:lnTo>
                <a:lnTo>
                  <a:pt x="7736" y="2077"/>
                </a:lnTo>
                <a:cubicBezTo>
                  <a:pt x="7730" y="2091"/>
                  <a:pt x="7723" y="2104"/>
                  <a:pt x="7716" y="2118"/>
                </a:cubicBezTo>
                <a:lnTo>
                  <a:pt x="8066" y="1795"/>
                </a:lnTo>
                <a:close/>
                <a:moveTo>
                  <a:pt x="4963" y="7811"/>
                </a:moveTo>
                <a:lnTo>
                  <a:pt x="4378" y="9032"/>
                </a:lnTo>
                <a:lnTo>
                  <a:pt x="4378" y="9032"/>
                </a:lnTo>
                <a:cubicBezTo>
                  <a:pt x="4575" y="8625"/>
                  <a:pt x="4770" y="8218"/>
                  <a:pt x="4963" y="7811"/>
                </a:cubicBezTo>
                <a:close/>
                <a:moveTo>
                  <a:pt x="8721" y="1"/>
                </a:moveTo>
                <a:cubicBezTo>
                  <a:pt x="8711" y="1"/>
                  <a:pt x="8697" y="7"/>
                  <a:pt x="8684" y="21"/>
                </a:cubicBezTo>
                <a:cubicBezTo>
                  <a:pt x="8335" y="747"/>
                  <a:pt x="7985" y="1472"/>
                  <a:pt x="7636" y="2198"/>
                </a:cubicBezTo>
                <a:lnTo>
                  <a:pt x="5915" y="5747"/>
                </a:lnTo>
                <a:cubicBezTo>
                  <a:pt x="5135" y="6419"/>
                  <a:pt x="4329" y="7091"/>
                  <a:pt x="3576" y="7790"/>
                </a:cubicBezTo>
                <a:cubicBezTo>
                  <a:pt x="3979" y="6903"/>
                  <a:pt x="4356" y="5989"/>
                  <a:pt x="4678" y="5075"/>
                </a:cubicBezTo>
                <a:lnTo>
                  <a:pt x="7636" y="2198"/>
                </a:lnTo>
                <a:lnTo>
                  <a:pt x="4705" y="5048"/>
                </a:lnTo>
                <a:cubicBezTo>
                  <a:pt x="5082" y="4080"/>
                  <a:pt x="5404" y="3086"/>
                  <a:pt x="5700" y="2091"/>
                </a:cubicBezTo>
                <a:cubicBezTo>
                  <a:pt x="5700" y="2091"/>
                  <a:pt x="5688" y="2079"/>
                  <a:pt x="5680" y="2079"/>
                </a:cubicBezTo>
                <a:cubicBezTo>
                  <a:pt x="5676" y="2079"/>
                  <a:pt x="5673" y="2082"/>
                  <a:pt x="5673" y="2091"/>
                </a:cubicBezTo>
                <a:cubicBezTo>
                  <a:pt x="5377" y="3112"/>
                  <a:pt x="5028" y="4134"/>
                  <a:pt x="4651" y="5102"/>
                </a:cubicBezTo>
                <a:cubicBezTo>
                  <a:pt x="3119" y="6607"/>
                  <a:pt x="1560" y="8140"/>
                  <a:pt x="1" y="9645"/>
                </a:cubicBezTo>
                <a:cubicBezTo>
                  <a:pt x="1" y="9645"/>
                  <a:pt x="1" y="9672"/>
                  <a:pt x="27" y="9672"/>
                </a:cubicBezTo>
                <a:cubicBezTo>
                  <a:pt x="1560" y="8140"/>
                  <a:pt x="3092" y="6634"/>
                  <a:pt x="4625" y="5129"/>
                </a:cubicBezTo>
                <a:lnTo>
                  <a:pt x="4625" y="5129"/>
                </a:lnTo>
                <a:cubicBezTo>
                  <a:pt x="4302" y="6043"/>
                  <a:pt x="3899" y="6957"/>
                  <a:pt x="3495" y="7844"/>
                </a:cubicBezTo>
                <a:cubicBezTo>
                  <a:pt x="2689" y="8570"/>
                  <a:pt x="1909" y="9323"/>
                  <a:pt x="1157" y="10102"/>
                </a:cubicBezTo>
                <a:cubicBezTo>
                  <a:pt x="1157" y="10102"/>
                  <a:pt x="1157" y="10129"/>
                  <a:pt x="1183" y="10129"/>
                </a:cubicBezTo>
                <a:cubicBezTo>
                  <a:pt x="1936" y="9376"/>
                  <a:pt x="2689" y="8677"/>
                  <a:pt x="3469" y="7952"/>
                </a:cubicBezTo>
                <a:lnTo>
                  <a:pt x="3469" y="7952"/>
                </a:lnTo>
                <a:cubicBezTo>
                  <a:pt x="3092" y="8758"/>
                  <a:pt x="2716" y="9565"/>
                  <a:pt x="2313" y="10344"/>
                </a:cubicBezTo>
                <a:cubicBezTo>
                  <a:pt x="2313" y="10363"/>
                  <a:pt x="2313" y="10382"/>
                  <a:pt x="2322" y="10382"/>
                </a:cubicBezTo>
                <a:cubicBezTo>
                  <a:pt x="2326" y="10382"/>
                  <a:pt x="2332" y="10379"/>
                  <a:pt x="2339" y="10371"/>
                </a:cubicBezTo>
                <a:cubicBezTo>
                  <a:pt x="2743" y="9565"/>
                  <a:pt x="3146" y="8731"/>
                  <a:pt x="3522" y="7898"/>
                </a:cubicBezTo>
                <a:cubicBezTo>
                  <a:pt x="4302" y="7199"/>
                  <a:pt x="5082" y="6527"/>
                  <a:pt x="5888" y="5881"/>
                </a:cubicBezTo>
                <a:lnTo>
                  <a:pt x="5888" y="5881"/>
                </a:lnTo>
                <a:cubicBezTo>
                  <a:pt x="5574" y="6525"/>
                  <a:pt x="5270" y="7168"/>
                  <a:pt x="4963" y="7811"/>
                </a:cubicBezTo>
                <a:lnTo>
                  <a:pt x="4963" y="7811"/>
                </a:lnTo>
                <a:lnTo>
                  <a:pt x="5915" y="5828"/>
                </a:lnTo>
                <a:cubicBezTo>
                  <a:pt x="6910" y="5021"/>
                  <a:pt x="7904" y="4215"/>
                  <a:pt x="8926" y="3462"/>
                </a:cubicBezTo>
                <a:lnTo>
                  <a:pt x="8926" y="3462"/>
                </a:lnTo>
                <a:cubicBezTo>
                  <a:pt x="8523" y="4457"/>
                  <a:pt x="8093" y="5424"/>
                  <a:pt x="7689" y="6419"/>
                </a:cubicBezTo>
                <a:cubicBezTo>
                  <a:pt x="6533" y="7306"/>
                  <a:pt x="5431" y="8193"/>
                  <a:pt x="4329" y="9134"/>
                </a:cubicBezTo>
                <a:lnTo>
                  <a:pt x="4378" y="9032"/>
                </a:lnTo>
                <a:lnTo>
                  <a:pt x="4378" y="9032"/>
                </a:lnTo>
                <a:cubicBezTo>
                  <a:pt x="4353" y="9084"/>
                  <a:pt x="4327" y="9136"/>
                  <a:pt x="4302" y="9188"/>
                </a:cubicBezTo>
                <a:cubicBezTo>
                  <a:pt x="3415" y="9941"/>
                  <a:pt x="2528" y="10694"/>
                  <a:pt x="1640" y="11500"/>
                </a:cubicBezTo>
                <a:lnTo>
                  <a:pt x="1667" y="11527"/>
                </a:lnTo>
                <a:cubicBezTo>
                  <a:pt x="2528" y="10774"/>
                  <a:pt x="3388" y="10022"/>
                  <a:pt x="4248" y="9296"/>
                </a:cubicBezTo>
                <a:lnTo>
                  <a:pt x="4248" y="9296"/>
                </a:lnTo>
                <a:cubicBezTo>
                  <a:pt x="3979" y="9860"/>
                  <a:pt x="3684" y="10452"/>
                  <a:pt x="3415" y="11016"/>
                </a:cubicBezTo>
                <a:lnTo>
                  <a:pt x="3442" y="11016"/>
                </a:lnTo>
                <a:cubicBezTo>
                  <a:pt x="3737" y="10425"/>
                  <a:pt x="4006" y="9833"/>
                  <a:pt x="4302" y="9242"/>
                </a:cubicBezTo>
                <a:cubicBezTo>
                  <a:pt x="5404" y="8301"/>
                  <a:pt x="6506" y="7387"/>
                  <a:pt x="7662" y="6500"/>
                </a:cubicBezTo>
                <a:lnTo>
                  <a:pt x="7662" y="6500"/>
                </a:lnTo>
                <a:cubicBezTo>
                  <a:pt x="7420" y="7037"/>
                  <a:pt x="7205" y="7548"/>
                  <a:pt x="6990" y="8086"/>
                </a:cubicBezTo>
                <a:lnTo>
                  <a:pt x="7689" y="6473"/>
                </a:lnTo>
                <a:cubicBezTo>
                  <a:pt x="8630" y="5720"/>
                  <a:pt x="9598" y="4967"/>
                  <a:pt x="10566" y="4268"/>
                </a:cubicBezTo>
                <a:cubicBezTo>
                  <a:pt x="10593" y="4268"/>
                  <a:pt x="10566" y="4215"/>
                  <a:pt x="10539" y="4215"/>
                </a:cubicBezTo>
                <a:cubicBezTo>
                  <a:pt x="9598" y="4914"/>
                  <a:pt x="8657" y="5639"/>
                  <a:pt x="7743" y="6365"/>
                </a:cubicBezTo>
                <a:lnTo>
                  <a:pt x="8980" y="3408"/>
                </a:lnTo>
                <a:lnTo>
                  <a:pt x="9275" y="3193"/>
                </a:lnTo>
                <a:cubicBezTo>
                  <a:pt x="9297" y="3193"/>
                  <a:pt x="9284" y="3159"/>
                  <a:pt x="9264" y="3159"/>
                </a:cubicBezTo>
                <a:cubicBezTo>
                  <a:pt x="9259" y="3159"/>
                  <a:pt x="9254" y="3161"/>
                  <a:pt x="9249" y="3166"/>
                </a:cubicBezTo>
                <a:lnTo>
                  <a:pt x="9034" y="3327"/>
                </a:lnTo>
                <a:cubicBezTo>
                  <a:pt x="9249" y="2817"/>
                  <a:pt x="9464" y="2306"/>
                  <a:pt x="9679" y="1822"/>
                </a:cubicBezTo>
                <a:cubicBezTo>
                  <a:pt x="9679" y="1822"/>
                  <a:pt x="9667" y="1810"/>
                  <a:pt x="9659" y="1810"/>
                </a:cubicBezTo>
                <a:cubicBezTo>
                  <a:pt x="9655" y="1810"/>
                  <a:pt x="9652" y="1813"/>
                  <a:pt x="9652" y="1822"/>
                </a:cubicBezTo>
                <a:lnTo>
                  <a:pt x="8980" y="3354"/>
                </a:lnTo>
                <a:cubicBezTo>
                  <a:pt x="7958" y="4107"/>
                  <a:pt x="6963" y="4887"/>
                  <a:pt x="5969" y="5693"/>
                </a:cubicBezTo>
                <a:lnTo>
                  <a:pt x="7689" y="2118"/>
                </a:lnTo>
                <a:lnTo>
                  <a:pt x="7736" y="2077"/>
                </a:lnTo>
                <a:lnTo>
                  <a:pt x="7736" y="2077"/>
                </a:lnTo>
                <a:cubicBezTo>
                  <a:pt x="8078" y="1392"/>
                  <a:pt x="8395" y="706"/>
                  <a:pt x="8738" y="21"/>
                </a:cubicBezTo>
                <a:cubicBezTo>
                  <a:pt x="8738" y="7"/>
                  <a:pt x="8731" y="1"/>
                  <a:pt x="87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8"/>
          <p:cNvSpPr/>
          <p:nvPr/>
        </p:nvSpPr>
        <p:spPr>
          <a:xfrm>
            <a:off x="4054749" y="2374370"/>
            <a:ext cx="9672" cy="95435"/>
          </a:xfrm>
          <a:custGeom>
            <a:avLst/>
            <a:gdLst/>
            <a:ahLst/>
            <a:cxnLst/>
            <a:rect l="l" t="t" r="r" b="b"/>
            <a:pathLst>
              <a:path w="323" h="3187" extrusionOk="0">
                <a:moveTo>
                  <a:pt x="296" y="1"/>
                </a:moveTo>
                <a:cubicBezTo>
                  <a:pt x="283" y="1"/>
                  <a:pt x="269" y="8"/>
                  <a:pt x="269" y="21"/>
                </a:cubicBezTo>
                <a:cubicBezTo>
                  <a:pt x="162" y="1069"/>
                  <a:pt x="54" y="2118"/>
                  <a:pt x="0" y="3166"/>
                </a:cubicBezTo>
                <a:cubicBezTo>
                  <a:pt x="0" y="3180"/>
                  <a:pt x="7" y="3187"/>
                  <a:pt x="14" y="3187"/>
                </a:cubicBezTo>
                <a:cubicBezTo>
                  <a:pt x="20" y="3187"/>
                  <a:pt x="27" y="3180"/>
                  <a:pt x="27" y="3166"/>
                </a:cubicBezTo>
                <a:cubicBezTo>
                  <a:pt x="135" y="2118"/>
                  <a:pt x="215" y="1069"/>
                  <a:pt x="323" y="21"/>
                </a:cubicBezTo>
                <a:cubicBezTo>
                  <a:pt x="323" y="8"/>
                  <a:pt x="309" y="1"/>
                  <a:pt x="2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8"/>
          <p:cNvSpPr/>
          <p:nvPr/>
        </p:nvSpPr>
        <p:spPr>
          <a:xfrm>
            <a:off x="1033431" y="2938500"/>
            <a:ext cx="25004" cy="25813"/>
          </a:xfrm>
          <a:custGeom>
            <a:avLst/>
            <a:gdLst/>
            <a:ahLst/>
            <a:cxnLst/>
            <a:rect l="l" t="t" r="r" b="b"/>
            <a:pathLst>
              <a:path w="835" h="862" extrusionOk="0">
                <a:moveTo>
                  <a:pt x="807" y="1"/>
                </a:moveTo>
                <a:cubicBezTo>
                  <a:pt x="538" y="296"/>
                  <a:pt x="269" y="565"/>
                  <a:pt x="1" y="861"/>
                </a:cubicBezTo>
                <a:cubicBezTo>
                  <a:pt x="269" y="592"/>
                  <a:pt x="538" y="296"/>
                  <a:pt x="834" y="28"/>
                </a:cubicBezTo>
                <a:cubicBezTo>
                  <a:pt x="834" y="1"/>
                  <a:pt x="807" y="1"/>
                  <a:pt x="8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8"/>
          <p:cNvSpPr/>
          <p:nvPr/>
        </p:nvSpPr>
        <p:spPr>
          <a:xfrm>
            <a:off x="820912" y="3123679"/>
            <a:ext cx="60399" cy="62825"/>
          </a:xfrm>
          <a:custGeom>
            <a:avLst/>
            <a:gdLst/>
            <a:ahLst/>
            <a:cxnLst/>
            <a:rect l="l" t="t" r="r" b="b"/>
            <a:pathLst>
              <a:path w="2017" h="2098" extrusionOk="0">
                <a:moveTo>
                  <a:pt x="2017" y="0"/>
                </a:moveTo>
                <a:cubicBezTo>
                  <a:pt x="1344" y="672"/>
                  <a:pt x="672" y="1371"/>
                  <a:pt x="0" y="2070"/>
                </a:cubicBezTo>
                <a:cubicBezTo>
                  <a:pt x="0" y="2070"/>
                  <a:pt x="27" y="2097"/>
                  <a:pt x="27" y="2097"/>
                </a:cubicBezTo>
                <a:cubicBezTo>
                  <a:pt x="699" y="1398"/>
                  <a:pt x="1371" y="699"/>
                  <a:pt x="20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8"/>
          <p:cNvSpPr/>
          <p:nvPr/>
        </p:nvSpPr>
        <p:spPr>
          <a:xfrm>
            <a:off x="903021" y="3154253"/>
            <a:ext cx="27400" cy="25783"/>
          </a:xfrm>
          <a:custGeom>
            <a:avLst/>
            <a:gdLst/>
            <a:ahLst/>
            <a:cxnLst/>
            <a:rect l="l" t="t" r="r" b="b"/>
            <a:pathLst>
              <a:path w="915" h="861" extrusionOk="0">
                <a:moveTo>
                  <a:pt x="0" y="861"/>
                </a:moveTo>
                <a:lnTo>
                  <a:pt x="915" y="1"/>
                </a:lnTo>
                <a:lnTo>
                  <a:pt x="0" y="861"/>
                </a:lnTo>
                <a:cubicBezTo>
                  <a:pt x="0" y="861"/>
                  <a:pt x="0" y="861"/>
                  <a:pt x="0" y="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8"/>
          <p:cNvSpPr/>
          <p:nvPr/>
        </p:nvSpPr>
        <p:spPr>
          <a:xfrm>
            <a:off x="1072868" y="3005337"/>
            <a:ext cx="19374" cy="17727"/>
          </a:xfrm>
          <a:custGeom>
            <a:avLst/>
            <a:gdLst/>
            <a:ahLst/>
            <a:cxnLst/>
            <a:rect l="l" t="t" r="r" b="b"/>
            <a:pathLst>
              <a:path w="647" h="592" extrusionOk="0">
                <a:moveTo>
                  <a:pt x="619" y="0"/>
                </a:moveTo>
                <a:cubicBezTo>
                  <a:pt x="404" y="215"/>
                  <a:pt x="216" y="403"/>
                  <a:pt x="1" y="592"/>
                </a:cubicBezTo>
                <a:cubicBezTo>
                  <a:pt x="216" y="403"/>
                  <a:pt x="431" y="215"/>
                  <a:pt x="619" y="27"/>
                </a:cubicBezTo>
                <a:cubicBezTo>
                  <a:pt x="646" y="27"/>
                  <a:pt x="619" y="0"/>
                  <a:pt x="6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8"/>
          <p:cNvSpPr/>
          <p:nvPr/>
        </p:nvSpPr>
        <p:spPr>
          <a:xfrm>
            <a:off x="881281" y="2858218"/>
            <a:ext cx="294689" cy="468939"/>
          </a:xfrm>
          <a:custGeom>
            <a:avLst/>
            <a:gdLst/>
            <a:ahLst/>
            <a:cxnLst/>
            <a:rect l="l" t="t" r="r" b="b"/>
            <a:pathLst>
              <a:path w="9841" h="15660" extrusionOk="0">
                <a:moveTo>
                  <a:pt x="5082" y="3569"/>
                </a:moveTo>
                <a:lnTo>
                  <a:pt x="5082" y="3569"/>
                </a:lnTo>
                <a:cubicBezTo>
                  <a:pt x="5022" y="3616"/>
                  <a:pt x="4968" y="3674"/>
                  <a:pt x="4915" y="3736"/>
                </a:cubicBezTo>
                <a:lnTo>
                  <a:pt x="4915" y="3736"/>
                </a:lnTo>
                <a:cubicBezTo>
                  <a:pt x="4970" y="3680"/>
                  <a:pt x="5026" y="3625"/>
                  <a:pt x="5082" y="3569"/>
                </a:cubicBezTo>
                <a:close/>
                <a:moveTo>
                  <a:pt x="5700" y="6150"/>
                </a:moveTo>
                <a:lnTo>
                  <a:pt x="5700" y="6150"/>
                </a:lnTo>
                <a:cubicBezTo>
                  <a:pt x="5584" y="6259"/>
                  <a:pt x="5467" y="6368"/>
                  <a:pt x="5351" y="6477"/>
                </a:cubicBezTo>
                <a:lnTo>
                  <a:pt x="5351" y="6477"/>
                </a:lnTo>
                <a:cubicBezTo>
                  <a:pt x="5463" y="6378"/>
                  <a:pt x="5575" y="6280"/>
                  <a:pt x="5688" y="6183"/>
                </a:cubicBezTo>
                <a:lnTo>
                  <a:pt x="5688" y="6183"/>
                </a:lnTo>
                <a:cubicBezTo>
                  <a:pt x="5692" y="6172"/>
                  <a:pt x="5696" y="6161"/>
                  <a:pt x="5700" y="6150"/>
                </a:cubicBezTo>
                <a:close/>
                <a:moveTo>
                  <a:pt x="7941" y="0"/>
                </a:moveTo>
                <a:cubicBezTo>
                  <a:pt x="7931" y="0"/>
                  <a:pt x="7918" y="7"/>
                  <a:pt x="7904" y="20"/>
                </a:cubicBezTo>
                <a:cubicBezTo>
                  <a:pt x="7179" y="2063"/>
                  <a:pt x="6453" y="4107"/>
                  <a:pt x="5727" y="6150"/>
                </a:cubicBezTo>
                <a:cubicBezTo>
                  <a:pt x="5714" y="6161"/>
                  <a:pt x="5701" y="6172"/>
                  <a:pt x="5688" y="6183"/>
                </a:cubicBezTo>
                <a:lnTo>
                  <a:pt x="5688" y="6183"/>
                </a:lnTo>
                <a:cubicBezTo>
                  <a:pt x="5208" y="7516"/>
                  <a:pt x="4728" y="8849"/>
                  <a:pt x="4249" y="10181"/>
                </a:cubicBezTo>
                <a:lnTo>
                  <a:pt x="4249" y="10181"/>
                </a:lnTo>
                <a:cubicBezTo>
                  <a:pt x="4277" y="10153"/>
                  <a:pt x="4305" y="10124"/>
                  <a:pt x="4334" y="10095"/>
                </a:cubicBezTo>
                <a:lnTo>
                  <a:pt x="4334" y="10095"/>
                </a:lnTo>
                <a:cubicBezTo>
                  <a:pt x="4807" y="8779"/>
                  <a:pt x="5280" y="7438"/>
                  <a:pt x="5754" y="6123"/>
                </a:cubicBezTo>
                <a:cubicBezTo>
                  <a:pt x="5969" y="5908"/>
                  <a:pt x="6184" y="5720"/>
                  <a:pt x="6399" y="5505"/>
                </a:cubicBezTo>
                <a:lnTo>
                  <a:pt x="6399" y="5505"/>
                </a:lnTo>
                <a:lnTo>
                  <a:pt x="5781" y="6069"/>
                </a:lnTo>
                <a:lnTo>
                  <a:pt x="5781" y="6069"/>
                </a:lnTo>
                <a:lnTo>
                  <a:pt x="7958" y="20"/>
                </a:lnTo>
                <a:cubicBezTo>
                  <a:pt x="7958" y="7"/>
                  <a:pt x="7952" y="0"/>
                  <a:pt x="7941" y="0"/>
                </a:cubicBezTo>
                <a:close/>
                <a:moveTo>
                  <a:pt x="7878" y="6661"/>
                </a:moveTo>
                <a:lnTo>
                  <a:pt x="7878" y="6661"/>
                </a:lnTo>
                <a:cubicBezTo>
                  <a:pt x="6654" y="7780"/>
                  <a:pt x="5481" y="8925"/>
                  <a:pt x="4334" y="10095"/>
                </a:cubicBezTo>
                <a:lnTo>
                  <a:pt x="4334" y="10095"/>
                </a:lnTo>
                <a:cubicBezTo>
                  <a:pt x="4323" y="10124"/>
                  <a:pt x="4313" y="10153"/>
                  <a:pt x="4302" y="10182"/>
                </a:cubicBezTo>
                <a:cubicBezTo>
                  <a:pt x="5438" y="8994"/>
                  <a:pt x="6625" y="7832"/>
                  <a:pt x="7864" y="6695"/>
                </a:cubicBezTo>
                <a:lnTo>
                  <a:pt x="7864" y="6695"/>
                </a:lnTo>
                <a:cubicBezTo>
                  <a:pt x="7869" y="6684"/>
                  <a:pt x="7873" y="6672"/>
                  <a:pt x="7878" y="6661"/>
                </a:cubicBezTo>
                <a:close/>
                <a:moveTo>
                  <a:pt x="4249" y="10181"/>
                </a:moveTo>
                <a:lnTo>
                  <a:pt x="4249" y="10181"/>
                </a:lnTo>
                <a:cubicBezTo>
                  <a:pt x="4240" y="10191"/>
                  <a:pt x="4230" y="10200"/>
                  <a:pt x="4221" y="10209"/>
                </a:cubicBezTo>
                <a:cubicBezTo>
                  <a:pt x="4221" y="10210"/>
                  <a:pt x="4221" y="10211"/>
                  <a:pt x="4221" y="10212"/>
                </a:cubicBezTo>
                <a:lnTo>
                  <a:pt x="4221" y="10212"/>
                </a:lnTo>
                <a:cubicBezTo>
                  <a:pt x="4230" y="10202"/>
                  <a:pt x="4239" y="10192"/>
                  <a:pt x="4248" y="10182"/>
                </a:cubicBezTo>
                <a:cubicBezTo>
                  <a:pt x="4248" y="10182"/>
                  <a:pt x="4248" y="10182"/>
                  <a:pt x="4249" y="10181"/>
                </a:cubicBezTo>
                <a:close/>
                <a:moveTo>
                  <a:pt x="4221" y="10263"/>
                </a:moveTo>
                <a:cubicBezTo>
                  <a:pt x="4212" y="10272"/>
                  <a:pt x="4203" y="10282"/>
                  <a:pt x="4194" y="10291"/>
                </a:cubicBezTo>
                <a:lnTo>
                  <a:pt x="4194" y="10291"/>
                </a:lnTo>
                <a:cubicBezTo>
                  <a:pt x="4069" y="10664"/>
                  <a:pt x="3943" y="11016"/>
                  <a:pt x="3818" y="11392"/>
                </a:cubicBezTo>
                <a:cubicBezTo>
                  <a:pt x="3953" y="11016"/>
                  <a:pt x="4087" y="10639"/>
                  <a:pt x="4221" y="10263"/>
                </a:cubicBezTo>
                <a:close/>
                <a:moveTo>
                  <a:pt x="4221" y="10212"/>
                </a:moveTo>
                <a:lnTo>
                  <a:pt x="4221" y="10212"/>
                </a:lnTo>
                <a:cubicBezTo>
                  <a:pt x="3236" y="11251"/>
                  <a:pt x="2277" y="12316"/>
                  <a:pt x="1372" y="13382"/>
                </a:cubicBezTo>
                <a:cubicBezTo>
                  <a:pt x="2277" y="12343"/>
                  <a:pt x="3209" y="11304"/>
                  <a:pt x="4194" y="10291"/>
                </a:cubicBezTo>
                <a:lnTo>
                  <a:pt x="4194" y="10291"/>
                </a:lnTo>
                <a:cubicBezTo>
                  <a:pt x="4203" y="10265"/>
                  <a:pt x="4212" y="10238"/>
                  <a:pt x="4221" y="10212"/>
                </a:cubicBezTo>
                <a:close/>
                <a:moveTo>
                  <a:pt x="9827" y="403"/>
                </a:moveTo>
                <a:cubicBezTo>
                  <a:pt x="9820" y="403"/>
                  <a:pt x="9813" y="410"/>
                  <a:pt x="9813" y="424"/>
                </a:cubicBezTo>
                <a:cubicBezTo>
                  <a:pt x="9302" y="2520"/>
                  <a:pt x="8684" y="4591"/>
                  <a:pt x="7931" y="6634"/>
                </a:cubicBezTo>
                <a:cubicBezTo>
                  <a:pt x="7909" y="6654"/>
                  <a:pt x="7887" y="6675"/>
                  <a:pt x="7864" y="6695"/>
                </a:cubicBezTo>
                <a:lnTo>
                  <a:pt x="7864" y="6695"/>
                </a:lnTo>
                <a:cubicBezTo>
                  <a:pt x="6981" y="8995"/>
                  <a:pt x="5990" y="11269"/>
                  <a:pt x="4813" y="13462"/>
                </a:cubicBezTo>
                <a:lnTo>
                  <a:pt x="4840" y="13462"/>
                </a:lnTo>
                <a:cubicBezTo>
                  <a:pt x="6023" y="11258"/>
                  <a:pt x="7071" y="8973"/>
                  <a:pt x="7958" y="6634"/>
                </a:cubicBezTo>
                <a:cubicBezTo>
                  <a:pt x="8523" y="6123"/>
                  <a:pt x="9087" y="5612"/>
                  <a:pt x="9652" y="5101"/>
                </a:cubicBezTo>
                <a:lnTo>
                  <a:pt x="9652" y="5074"/>
                </a:lnTo>
                <a:cubicBezTo>
                  <a:pt x="9087" y="5558"/>
                  <a:pt x="8523" y="6069"/>
                  <a:pt x="7958" y="6580"/>
                </a:cubicBezTo>
                <a:cubicBezTo>
                  <a:pt x="8711" y="4564"/>
                  <a:pt x="9329" y="2494"/>
                  <a:pt x="9840" y="424"/>
                </a:cubicBezTo>
                <a:cubicBezTo>
                  <a:pt x="9840" y="410"/>
                  <a:pt x="9833" y="403"/>
                  <a:pt x="9827" y="403"/>
                </a:cubicBezTo>
                <a:close/>
                <a:moveTo>
                  <a:pt x="5808" y="854"/>
                </a:moveTo>
                <a:lnTo>
                  <a:pt x="4652" y="3972"/>
                </a:lnTo>
                <a:cubicBezTo>
                  <a:pt x="3092" y="5585"/>
                  <a:pt x="1533" y="7225"/>
                  <a:pt x="1" y="8865"/>
                </a:cubicBezTo>
                <a:cubicBezTo>
                  <a:pt x="1560" y="7252"/>
                  <a:pt x="3119" y="5639"/>
                  <a:pt x="4652" y="3999"/>
                </a:cubicBezTo>
                <a:lnTo>
                  <a:pt x="4652" y="3999"/>
                </a:lnTo>
                <a:cubicBezTo>
                  <a:pt x="4087" y="5558"/>
                  <a:pt x="3496" y="7118"/>
                  <a:pt x="2931" y="8677"/>
                </a:cubicBezTo>
                <a:lnTo>
                  <a:pt x="1641" y="9887"/>
                </a:lnTo>
                <a:cubicBezTo>
                  <a:pt x="2071" y="9510"/>
                  <a:pt x="2474" y="9134"/>
                  <a:pt x="2904" y="8731"/>
                </a:cubicBezTo>
                <a:lnTo>
                  <a:pt x="2904" y="8731"/>
                </a:lnTo>
                <a:cubicBezTo>
                  <a:pt x="2071" y="11043"/>
                  <a:pt x="1237" y="13328"/>
                  <a:pt x="377" y="15640"/>
                </a:cubicBezTo>
                <a:cubicBezTo>
                  <a:pt x="390" y="15653"/>
                  <a:pt x="397" y="15660"/>
                  <a:pt x="404" y="15660"/>
                </a:cubicBezTo>
                <a:cubicBezTo>
                  <a:pt x="411" y="15660"/>
                  <a:pt x="417" y="15653"/>
                  <a:pt x="431" y="15640"/>
                </a:cubicBezTo>
                <a:cubicBezTo>
                  <a:pt x="1264" y="13328"/>
                  <a:pt x="2124" y="11016"/>
                  <a:pt x="2958" y="8677"/>
                </a:cubicBezTo>
                <a:cubicBezTo>
                  <a:pt x="3756" y="7950"/>
                  <a:pt x="4553" y="7222"/>
                  <a:pt x="5351" y="6477"/>
                </a:cubicBezTo>
                <a:lnTo>
                  <a:pt x="5351" y="6477"/>
                </a:lnTo>
                <a:cubicBezTo>
                  <a:pt x="4548" y="7187"/>
                  <a:pt x="3776" y="7928"/>
                  <a:pt x="2985" y="8650"/>
                </a:cubicBezTo>
                <a:cubicBezTo>
                  <a:pt x="3549" y="7091"/>
                  <a:pt x="4114" y="5531"/>
                  <a:pt x="4678" y="3972"/>
                </a:cubicBezTo>
                <a:cubicBezTo>
                  <a:pt x="4692" y="3959"/>
                  <a:pt x="4706" y="3945"/>
                  <a:pt x="4719" y="3931"/>
                </a:cubicBezTo>
                <a:lnTo>
                  <a:pt x="4719" y="3931"/>
                </a:lnTo>
                <a:cubicBezTo>
                  <a:pt x="4715" y="3945"/>
                  <a:pt x="4710" y="3959"/>
                  <a:pt x="4705" y="3972"/>
                </a:cubicBezTo>
                <a:cubicBezTo>
                  <a:pt x="4780" y="3897"/>
                  <a:pt x="4847" y="3814"/>
                  <a:pt x="4915" y="3736"/>
                </a:cubicBezTo>
                <a:lnTo>
                  <a:pt x="4915" y="3736"/>
                </a:lnTo>
                <a:cubicBezTo>
                  <a:pt x="4850" y="3801"/>
                  <a:pt x="4784" y="3866"/>
                  <a:pt x="4719" y="3931"/>
                </a:cubicBezTo>
                <a:lnTo>
                  <a:pt x="4719" y="3931"/>
                </a:lnTo>
                <a:cubicBezTo>
                  <a:pt x="5065" y="2923"/>
                  <a:pt x="5436" y="1889"/>
                  <a:pt x="5808" y="881"/>
                </a:cubicBezTo>
                <a:cubicBezTo>
                  <a:pt x="5808" y="881"/>
                  <a:pt x="5808" y="854"/>
                  <a:pt x="580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8"/>
          <p:cNvSpPr/>
          <p:nvPr/>
        </p:nvSpPr>
        <p:spPr>
          <a:xfrm>
            <a:off x="1145335" y="2870286"/>
            <a:ext cx="78127" cy="250190"/>
          </a:xfrm>
          <a:custGeom>
            <a:avLst/>
            <a:gdLst/>
            <a:ahLst/>
            <a:cxnLst/>
            <a:rect l="l" t="t" r="r" b="b"/>
            <a:pathLst>
              <a:path w="2609" h="8355" extrusionOk="0">
                <a:moveTo>
                  <a:pt x="2585" y="0"/>
                </a:moveTo>
                <a:cubicBezTo>
                  <a:pt x="2575" y="0"/>
                  <a:pt x="2568" y="7"/>
                  <a:pt x="2581" y="21"/>
                </a:cubicBezTo>
                <a:cubicBezTo>
                  <a:pt x="1721" y="2790"/>
                  <a:pt x="861" y="5585"/>
                  <a:pt x="1" y="8355"/>
                </a:cubicBezTo>
                <a:lnTo>
                  <a:pt x="27" y="8355"/>
                </a:lnTo>
                <a:cubicBezTo>
                  <a:pt x="888" y="5585"/>
                  <a:pt x="1748" y="2790"/>
                  <a:pt x="2608" y="21"/>
                </a:cubicBezTo>
                <a:cubicBezTo>
                  <a:pt x="2608" y="7"/>
                  <a:pt x="2595" y="0"/>
                  <a:pt x="25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8"/>
          <p:cNvSpPr/>
          <p:nvPr/>
        </p:nvSpPr>
        <p:spPr>
          <a:xfrm>
            <a:off x="1257239" y="2910112"/>
            <a:ext cx="41893" cy="48092"/>
          </a:xfrm>
          <a:custGeom>
            <a:avLst/>
            <a:gdLst/>
            <a:ahLst/>
            <a:cxnLst/>
            <a:rect l="l" t="t" r="r" b="b"/>
            <a:pathLst>
              <a:path w="1399" h="1606" extrusionOk="0">
                <a:moveTo>
                  <a:pt x="1360" y="1"/>
                </a:moveTo>
                <a:cubicBezTo>
                  <a:pt x="1355" y="1"/>
                  <a:pt x="1350" y="3"/>
                  <a:pt x="1345" y="8"/>
                </a:cubicBezTo>
                <a:lnTo>
                  <a:pt x="0" y="1567"/>
                </a:lnTo>
                <a:cubicBezTo>
                  <a:pt x="0" y="1586"/>
                  <a:pt x="0" y="1605"/>
                  <a:pt x="10" y="1605"/>
                </a:cubicBezTo>
                <a:cubicBezTo>
                  <a:pt x="14" y="1605"/>
                  <a:pt x="19" y="1602"/>
                  <a:pt x="27" y="1594"/>
                </a:cubicBezTo>
                <a:lnTo>
                  <a:pt x="1398" y="62"/>
                </a:lnTo>
                <a:cubicBezTo>
                  <a:pt x="1398" y="40"/>
                  <a:pt x="1381" y="1"/>
                  <a:pt x="13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8"/>
          <p:cNvSpPr/>
          <p:nvPr/>
        </p:nvSpPr>
        <p:spPr>
          <a:xfrm>
            <a:off x="337183" y="483456"/>
            <a:ext cx="231086" cy="235098"/>
          </a:xfrm>
          <a:custGeom>
            <a:avLst/>
            <a:gdLst/>
            <a:ahLst/>
            <a:cxnLst/>
            <a:rect l="l" t="t" r="r" b="b"/>
            <a:pathLst>
              <a:path w="7717" h="7851" extrusionOk="0">
                <a:moveTo>
                  <a:pt x="7689" y="0"/>
                </a:moveTo>
                <a:cubicBezTo>
                  <a:pt x="5135" y="2608"/>
                  <a:pt x="2554" y="5189"/>
                  <a:pt x="27" y="7797"/>
                </a:cubicBezTo>
                <a:cubicBezTo>
                  <a:pt x="0" y="7824"/>
                  <a:pt x="27" y="7850"/>
                  <a:pt x="54" y="7850"/>
                </a:cubicBezTo>
                <a:cubicBezTo>
                  <a:pt x="2635" y="5270"/>
                  <a:pt x="5162" y="2635"/>
                  <a:pt x="7716" y="27"/>
                </a:cubicBezTo>
                <a:cubicBezTo>
                  <a:pt x="7716" y="27"/>
                  <a:pt x="7716" y="0"/>
                  <a:pt x="76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8"/>
          <p:cNvSpPr/>
          <p:nvPr/>
        </p:nvSpPr>
        <p:spPr>
          <a:xfrm>
            <a:off x="4196418" y="1046676"/>
            <a:ext cx="181976" cy="187605"/>
          </a:xfrm>
          <a:custGeom>
            <a:avLst/>
            <a:gdLst/>
            <a:ahLst/>
            <a:cxnLst/>
            <a:rect l="l" t="t" r="r" b="b"/>
            <a:pathLst>
              <a:path w="6077" h="6265" extrusionOk="0">
                <a:moveTo>
                  <a:pt x="4060" y="0"/>
                </a:moveTo>
                <a:lnTo>
                  <a:pt x="4060" y="0"/>
                </a:lnTo>
                <a:cubicBezTo>
                  <a:pt x="3662" y="724"/>
                  <a:pt x="3304" y="1464"/>
                  <a:pt x="2973" y="2215"/>
                </a:cubicBezTo>
                <a:lnTo>
                  <a:pt x="2973" y="2215"/>
                </a:lnTo>
                <a:cubicBezTo>
                  <a:pt x="3310" y="1469"/>
                  <a:pt x="3673" y="730"/>
                  <a:pt x="4060" y="0"/>
                </a:cubicBezTo>
                <a:close/>
                <a:moveTo>
                  <a:pt x="6077" y="673"/>
                </a:moveTo>
                <a:lnTo>
                  <a:pt x="6077" y="673"/>
                </a:lnTo>
                <a:cubicBezTo>
                  <a:pt x="4744" y="1712"/>
                  <a:pt x="3465" y="2830"/>
                  <a:pt x="2238" y="4002"/>
                </a:cubicBezTo>
                <a:lnTo>
                  <a:pt x="2238" y="4002"/>
                </a:lnTo>
                <a:cubicBezTo>
                  <a:pt x="2471" y="3400"/>
                  <a:pt x="2713" y="2804"/>
                  <a:pt x="2973" y="2215"/>
                </a:cubicBezTo>
                <a:lnTo>
                  <a:pt x="2973" y="2215"/>
                </a:lnTo>
                <a:cubicBezTo>
                  <a:pt x="2701" y="2816"/>
                  <a:pt x="2445" y="3422"/>
                  <a:pt x="2205" y="4033"/>
                </a:cubicBezTo>
                <a:cubicBezTo>
                  <a:pt x="2216" y="4023"/>
                  <a:pt x="2227" y="4012"/>
                  <a:pt x="2238" y="4002"/>
                </a:cubicBezTo>
                <a:lnTo>
                  <a:pt x="2238" y="4002"/>
                </a:lnTo>
                <a:cubicBezTo>
                  <a:pt x="2238" y="4002"/>
                  <a:pt x="2238" y="4002"/>
                  <a:pt x="2238" y="4003"/>
                </a:cubicBezTo>
                <a:lnTo>
                  <a:pt x="2238" y="4003"/>
                </a:lnTo>
                <a:cubicBezTo>
                  <a:pt x="3465" y="2857"/>
                  <a:pt x="4744" y="1739"/>
                  <a:pt x="6077" y="673"/>
                </a:cubicBezTo>
                <a:close/>
                <a:moveTo>
                  <a:pt x="2238" y="4003"/>
                </a:moveTo>
                <a:lnTo>
                  <a:pt x="2238" y="4003"/>
                </a:lnTo>
                <a:cubicBezTo>
                  <a:pt x="2227" y="4013"/>
                  <a:pt x="2216" y="4023"/>
                  <a:pt x="2205" y="4033"/>
                </a:cubicBezTo>
                <a:lnTo>
                  <a:pt x="2179" y="4111"/>
                </a:lnTo>
                <a:lnTo>
                  <a:pt x="2179" y="4111"/>
                </a:lnTo>
                <a:cubicBezTo>
                  <a:pt x="2188" y="4103"/>
                  <a:pt x="2197" y="4095"/>
                  <a:pt x="2205" y="4087"/>
                </a:cubicBezTo>
                <a:cubicBezTo>
                  <a:pt x="2216" y="4059"/>
                  <a:pt x="2227" y="4031"/>
                  <a:pt x="2238" y="4003"/>
                </a:cubicBezTo>
                <a:close/>
                <a:moveTo>
                  <a:pt x="2178" y="4087"/>
                </a:moveTo>
                <a:cubicBezTo>
                  <a:pt x="1426" y="4786"/>
                  <a:pt x="700" y="5512"/>
                  <a:pt x="1" y="6264"/>
                </a:cubicBezTo>
                <a:cubicBezTo>
                  <a:pt x="685" y="5527"/>
                  <a:pt x="1422" y="4816"/>
                  <a:pt x="2159" y="4130"/>
                </a:cubicBezTo>
                <a:lnTo>
                  <a:pt x="2159" y="4130"/>
                </a:lnTo>
                <a:cubicBezTo>
                  <a:pt x="2139" y="4178"/>
                  <a:pt x="2118" y="4234"/>
                  <a:pt x="2098" y="4275"/>
                </a:cubicBezTo>
                <a:lnTo>
                  <a:pt x="2125" y="4275"/>
                </a:lnTo>
                <a:lnTo>
                  <a:pt x="2179" y="4111"/>
                </a:lnTo>
                <a:lnTo>
                  <a:pt x="2179" y="4111"/>
                </a:lnTo>
                <a:cubicBezTo>
                  <a:pt x="2173" y="4117"/>
                  <a:pt x="2166" y="4124"/>
                  <a:pt x="2159" y="4130"/>
                </a:cubicBezTo>
                <a:lnTo>
                  <a:pt x="2159" y="4130"/>
                </a:lnTo>
                <a:cubicBezTo>
                  <a:pt x="2165" y="4115"/>
                  <a:pt x="2172" y="4100"/>
                  <a:pt x="2178" y="40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8"/>
          <p:cNvSpPr/>
          <p:nvPr/>
        </p:nvSpPr>
        <p:spPr>
          <a:xfrm>
            <a:off x="167500" y="778094"/>
            <a:ext cx="169668" cy="122715"/>
          </a:xfrm>
          <a:custGeom>
            <a:avLst/>
            <a:gdLst/>
            <a:ahLst/>
            <a:cxnLst/>
            <a:rect l="l" t="t" r="r" b="b"/>
            <a:pathLst>
              <a:path w="5666" h="4098" extrusionOk="0">
                <a:moveTo>
                  <a:pt x="5612" y="1"/>
                </a:moveTo>
                <a:cubicBezTo>
                  <a:pt x="3649" y="1238"/>
                  <a:pt x="1794" y="2582"/>
                  <a:pt x="20" y="4034"/>
                </a:cubicBezTo>
                <a:cubicBezTo>
                  <a:pt x="0" y="4073"/>
                  <a:pt x="9" y="4098"/>
                  <a:pt x="26" y="4098"/>
                </a:cubicBezTo>
                <a:cubicBezTo>
                  <a:pt x="32" y="4098"/>
                  <a:pt x="40" y="4095"/>
                  <a:pt x="47" y="4087"/>
                </a:cubicBezTo>
                <a:cubicBezTo>
                  <a:pt x="1848" y="2689"/>
                  <a:pt x="3676" y="1318"/>
                  <a:pt x="5639" y="55"/>
                </a:cubicBezTo>
                <a:cubicBezTo>
                  <a:pt x="5666" y="55"/>
                  <a:pt x="5639" y="1"/>
                  <a:pt x="56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8"/>
          <p:cNvSpPr/>
          <p:nvPr/>
        </p:nvSpPr>
        <p:spPr>
          <a:xfrm>
            <a:off x="4412170" y="1100607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8"/>
          <p:cNvSpPr/>
          <p:nvPr/>
        </p:nvSpPr>
        <p:spPr>
          <a:xfrm>
            <a:off x="4069242" y="2984885"/>
            <a:ext cx="75701" cy="149066"/>
          </a:xfrm>
          <a:custGeom>
            <a:avLst/>
            <a:gdLst/>
            <a:ahLst/>
            <a:cxnLst/>
            <a:rect l="l" t="t" r="r" b="b"/>
            <a:pathLst>
              <a:path w="2528" h="4978" extrusionOk="0">
                <a:moveTo>
                  <a:pt x="2495" y="0"/>
                </a:moveTo>
                <a:cubicBezTo>
                  <a:pt x="2488" y="0"/>
                  <a:pt x="2481" y="4"/>
                  <a:pt x="2474" y="11"/>
                </a:cubicBezTo>
                <a:cubicBezTo>
                  <a:pt x="1533" y="1597"/>
                  <a:pt x="726" y="3264"/>
                  <a:pt x="0" y="4958"/>
                </a:cubicBezTo>
                <a:cubicBezTo>
                  <a:pt x="0" y="4971"/>
                  <a:pt x="7" y="4978"/>
                  <a:pt x="17" y="4978"/>
                </a:cubicBezTo>
                <a:cubicBezTo>
                  <a:pt x="27" y="4978"/>
                  <a:pt x="41" y="4971"/>
                  <a:pt x="54" y="4958"/>
                </a:cubicBezTo>
                <a:cubicBezTo>
                  <a:pt x="753" y="3264"/>
                  <a:pt x="1586" y="1624"/>
                  <a:pt x="2527" y="65"/>
                </a:cubicBezTo>
                <a:cubicBezTo>
                  <a:pt x="2527" y="25"/>
                  <a:pt x="2513" y="0"/>
                  <a:pt x="24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8"/>
          <p:cNvSpPr/>
          <p:nvPr/>
        </p:nvSpPr>
        <p:spPr>
          <a:xfrm>
            <a:off x="3177244" y="2932062"/>
            <a:ext cx="120798" cy="174729"/>
          </a:xfrm>
          <a:custGeom>
            <a:avLst/>
            <a:gdLst/>
            <a:ahLst/>
            <a:cxnLst/>
            <a:rect l="l" t="t" r="r" b="b"/>
            <a:pathLst>
              <a:path w="4034" h="5835" extrusionOk="0">
                <a:moveTo>
                  <a:pt x="4033" y="1"/>
                </a:moveTo>
                <a:lnTo>
                  <a:pt x="4033" y="1"/>
                </a:lnTo>
                <a:lnTo>
                  <a:pt x="1" y="5808"/>
                </a:lnTo>
                <a:cubicBezTo>
                  <a:pt x="1" y="5808"/>
                  <a:pt x="1" y="5835"/>
                  <a:pt x="1" y="58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3"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p13"/>
          <p:cNvSpPr txBox="1">
            <a:spLocks noGrp="1"/>
          </p:cNvSpPr>
          <p:nvPr>
            <p:ph type="title"/>
          </p:nvPr>
        </p:nvSpPr>
        <p:spPr>
          <a:xfrm>
            <a:off x="713225" y="310625"/>
            <a:ext cx="77268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72" name="Google Shape;2672;p13"/>
          <p:cNvSpPr txBox="1">
            <a:spLocks noGrp="1"/>
          </p:cNvSpPr>
          <p:nvPr>
            <p:ph type="subTitle" idx="1"/>
          </p:nvPr>
        </p:nvSpPr>
        <p:spPr>
          <a:xfrm>
            <a:off x="789430" y="1759550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512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3" name="Google Shape;2673;p13"/>
          <p:cNvSpPr txBox="1">
            <a:spLocks noGrp="1"/>
          </p:cNvSpPr>
          <p:nvPr>
            <p:ph type="title" idx="2" hasCustomPrompt="1"/>
          </p:nvPr>
        </p:nvSpPr>
        <p:spPr>
          <a:xfrm>
            <a:off x="1543330" y="955888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74" name="Google Shape;2674;p13"/>
          <p:cNvSpPr txBox="1">
            <a:spLocks noGrp="1"/>
          </p:cNvSpPr>
          <p:nvPr>
            <p:ph type="subTitle" idx="3"/>
          </p:nvPr>
        </p:nvSpPr>
        <p:spPr>
          <a:xfrm>
            <a:off x="789430" y="2214187"/>
            <a:ext cx="25392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5" name="Google Shape;2675;p13"/>
          <p:cNvSpPr/>
          <p:nvPr/>
        </p:nvSpPr>
        <p:spPr>
          <a:xfrm>
            <a:off x="8774500" y="118245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0"/>
                </a:moveTo>
                <a:lnTo>
                  <a:pt x="0" y="21"/>
                </a:lnTo>
                <a:cubicBezTo>
                  <a:pt x="0" y="21"/>
                  <a:pt x="0" y="0"/>
                  <a:pt x="0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13"/>
          <p:cNvSpPr/>
          <p:nvPr/>
        </p:nvSpPr>
        <p:spPr>
          <a:xfrm>
            <a:off x="9012875" y="124860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1"/>
                </a:moveTo>
                <a:cubicBezTo>
                  <a:pt x="0" y="1"/>
                  <a:pt x="0" y="1"/>
                  <a:pt x="0" y="22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13"/>
          <p:cNvSpPr txBox="1">
            <a:spLocks noGrp="1"/>
          </p:cNvSpPr>
          <p:nvPr>
            <p:ph type="subTitle" idx="4"/>
          </p:nvPr>
        </p:nvSpPr>
        <p:spPr>
          <a:xfrm>
            <a:off x="3307030" y="1759550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512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8" name="Google Shape;2678;p13"/>
          <p:cNvSpPr txBox="1">
            <a:spLocks noGrp="1"/>
          </p:cNvSpPr>
          <p:nvPr>
            <p:ph type="title" idx="5" hasCustomPrompt="1"/>
          </p:nvPr>
        </p:nvSpPr>
        <p:spPr>
          <a:xfrm>
            <a:off x="4060930" y="955888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79" name="Google Shape;2679;p13"/>
          <p:cNvSpPr txBox="1">
            <a:spLocks noGrp="1"/>
          </p:cNvSpPr>
          <p:nvPr>
            <p:ph type="subTitle" idx="6"/>
          </p:nvPr>
        </p:nvSpPr>
        <p:spPr>
          <a:xfrm>
            <a:off x="3307030" y="2214187"/>
            <a:ext cx="25392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0" name="Google Shape;2680;p13"/>
          <p:cNvSpPr txBox="1">
            <a:spLocks noGrp="1"/>
          </p:cNvSpPr>
          <p:nvPr>
            <p:ph type="subTitle" idx="7"/>
          </p:nvPr>
        </p:nvSpPr>
        <p:spPr>
          <a:xfrm>
            <a:off x="5824630" y="1759550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512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1" name="Google Shape;2681;p13"/>
          <p:cNvSpPr txBox="1">
            <a:spLocks noGrp="1"/>
          </p:cNvSpPr>
          <p:nvPr>
            <p:ph type="title" idx="8" hasCustomPrompt="1"/>
          </p:nvPr>
        </p:nvSpPr>
        <p:spPr>
          <a:xfrm>
            <a:off x="6578530" y="955888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2" name="Google Shape;2682;p13"/>
          <p:cNvSpPr txBox="1">
            <a:spLocks noGrp="1"/>
          </p:cNvSpPr>
          <p:nvPr>
            <p:ph type="subTitle" idx="9"/>
          </p:nvPr>
        </p:nvSpPr>
        <p:spPr>
          <a:xfrm>
            <a:off x="5824630" y="2214187"/>
            <a:ext cx="25392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3" name="Google Shape;2683;p13"/>
          <p:cNvSpPr txBox="1">
            <a:spLocks noGrp="1"/>
          </p:cNvSpPr>
          <p:nvPr>
            <p:ph type="subTitle" idx="13"/>
          </p:nvPr>
        </p:nvSpPr>
        <p:spPr>
          <a:xfrm>
            <a:off x="789430" y="3607325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512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4" name="Google Shape;2684;p13"/>
          <p:cNvSpPr txBox="1">
            <a:spLocks noGrp="1"/>
          </p:cNvSpPr>
          <p:nvPr>
            <p:ph type="title" idx="14" hasCustomPrompt="1"/>
          </p:nvPr>
        </p:nvSpPr>
        <p:spPr>
          <a:xfrm>
            <a:off x="1543330" y="2803688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5" name="Google Shape;2685;p13"/>
          <p:cNvSpPr txBox="1">
            <a:spLocks noGrp="1"/>
          </p:cNvSpPr>
          <p:nvPr>
            <p:ph type="subTitle" idx="15"/>
          </p:nvPr>
        </p:nvSpPr>
        <p:spPr>
          <a:xfrm>
            <a:off x="789430" y="4054737"/>
            <a:ext cx="25392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6" name="Google Shape;2686;p13"/>
          <p:cNvSpPr txBox="1">
            <a:spLocks noGrp="1"/>
          </p:cNvSpPr>
          <p:nvPr>
            <p:ph type="subTitle" idx="16"/>
          </p:nvPr>
        </p:nvSpPr>
        <p:spPr>
          <a:xfrm>
            <a:off x="3307030" y="3607325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512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7" name="Google Shape;2687;p13"/>
          <p:cNvSpPr txBox="1">
            <a:spLocks noGrp="1"/>
          </p:cNvSpPr>
          <p:nvPr>
            <p:ph type="title" idx="17" hasCustomPrompt="1"/>
          </p:nvPr>
        </p:nvSpPr>
        <p:spPr>
          <a:xfrm>
            <a:off x="4060930" y="2803688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8" name="Google Shape;2688;p13"/>
          <p:cNvSpPr txBox="1">
            <a:spLocks noGrp="1"/>
          </p:cNvSpPr>
          <p:nvPr>
            <p:ph type="subTitle" idx="18"/>
          </p:nvPr>
        </p:nvSpPr>
        <p:spPr>
          <a:xfrm>
            <a:off x="3307030" y="4054737"/>
            <a:ext cx="25392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9" name="Google Shape;2689;p13"/>
          <p:cNvSpPr txBox="1">
            <a:spLocks noGrp="1"/>
          </p:cNvSpPr>
          <p:nvPr>
            <p:ph type="subTitle" idx="19"/>
          </p:nvPr>
        </p:nvSpPr>
        <p:spPr>
          <a:xfrm>
            <a:off x="5824630" y="3607325"/>
            <a:ext cx="253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512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90" name="Google Shape;2690;p13"/>
          <p:cNvSpPr txBox="1">
            <a:spLocks noGrp="1"/>
          </p:cNvSpPr>
          <p:nvPr>
            <p:ph type="title" idx="20" hasCustomPrompt="1"/>
          </p:nvPr>
        </p:nvSpPr>
        <p:spPr>
          <a:xfrm>
            <a:off x="6578530" y="2803688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1" name="Google Shape;2691;p13"/>
          <p:cNvSpPr txBox="1">
            <a:spLocks noGrp="1"/>
          </p:cNvSpPr>
          <p:nvPr>
            <p:ph type="subTitle" idx="21"/>
          </p:nvPr>
        </p:nvSpPr>
        <p:spPr>
          <a:xfrm>
            <a:off x="5824630" y="4054737"/>
            <a:ext cx="25392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692" name="Google Shape;2692;p13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2693" name="Google Shape;2693;p13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694" name="Google Shape;2694;p13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695" name="Google Shape;2695;p13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696" name="Google Shape;2696;p13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697" name="Google Shape;2697;p13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698" name="Google Shape;2698;p13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699" name="Google Shape;2699;p13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0" name="Google Shape;2700;p13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1" name="Google Shape;2701;p13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2" name="Google Shape;2702;p13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3" name="Google Shape;2703;p13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4" name="Google Shape;2704;p13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5" name="Google Shape;2705;p13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6" name="Google Shape;2706;p13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7" name="Google Shape;2707;p13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8" name="Google Shape;2708;p13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09" name="Google Shape;2709;p13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0" name="Google Shape;2710;p13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1" name="Google Shape;2711;p13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2" name="Google Shape;2712;p13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3" name="Google Shape;2713;p13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4" name="Google Shape;2714;p13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5" name="Google Shape;2715;p13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6" name="Google Shape;2716;p13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17" name="Google Shape;2717;p13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grpSp>
        <p:nvGrpSpPr>
          <p:cNvPr id="2718" name="Google Shape;2718;p13"/>
          <p:cNvGrpSpPr/>
          <p:nvPr/>
        </p:nvGrpSpPr>
        <p:grpSpPr>
          <a:xfrm>
            <a:off x="8588325" y="3987375"/>
            <a:ext cx="363775" cy="1130775"/>
            <a:chOff x="8664525" y="3987375"/>
            <a:chExt cx="363775" cy="1130775"/>
          </a:xfrm>
        </p:grpSpPr>
        <p:sp>
          <p:nvSpPr>
            <p:cNvPr id="2719" name="Google Shape;2719;p13"/>
            <p:cNvSpPr/>
            <p:nvPr/>
          </p:nvSpPr>
          <p:spPr>
            <a:xfrm>
              <a:off x="8750450" y="3987375"/>
              <a:ext cx="277850" cy="348550"/>
            </a:xfrm>
            <a:custGeom>
              <a:avLst/>
              <a:gdLst/>
              <a:ahLst/>
              <a:cxnLst/>
              <a:rect l="l" t="t" r="r" b="b"/>
              <a:pathLst>
                <a:path w="11114" h="13942" extrusionOk="0">
                  <a:moveTo>
                    <a:pt x="4690" y="879"/>
                  </a:moveTo>
                  <a:cubicBezTo>
                    <a:pt x="5190" y="879"/>
                    <a:pt x="5687" y="1132"/>
                    <a:pt x="5969" y="1555"/>
                  </a:cubicBezTo>
                  <a:cubicBezTo>
                    <a:pt x="6379" y="2376"/>
                    <a:pt x="6342" y="3308"/>
                    <a:pt x="5895" y="4090"/>
                  </a:cubicBezTo>
                  <a:cubicBezTo>
                    <a:pt x="5877" y="4120"/>
                    <a:pt x="5867" y="4152"/>
                    <a:pt x="5863" y="4184"/>
                  </a:cubicBezTo>
                  <a:lnTo>
                    <a:pt x="5863" y="4184"/>
                  </a:lnTo>
                  <a:cubicBezTo>
                    <a:pt x="5336" y="3797"/>
                    <a:pt x="4696" y="3565"/>
                    <a:pt x="4018" y="3565"/>
                  </a:cubicBezTo>
                  <a:cubicBezTo>
                    <a:pt x="3637" y="3565"/>
                    <a:pt x="3244" y="3639"/>
                    <a:pt x="2854" y="3800"/>
                  </a:cubicBezTo>
                  <a:lnTo>
                    <a:pt x="2854" y="3800"/>
                  </a:lnTo>
                  <a:cubicBezTo>
                    <a:pt x="2638" y="2649"/>
                    <a:pt x="2901" y="1304"/>
                    <a:pt x="4217" y="959"/>
                  </a:cubicBezTo>
                  <a:cubicBezTo>
                    <a:pt x="4370" y="905"/>
                    <a:pt x="4530" y="879"/>
                    <a:pt x="4690" y="879"/>
                  </a:cubicBezTo>
                  <a:close/>
                  <a:moveTo>
                    <a:pt x="8467" y="3457"/>
                  </a:moveTo>
                  <a:cubicBezTo>
                    <a:pt x="9250" y="3494"/>
                    <a:pt x="9884" y="4128"/>
                    <a:pt x="9958" y="4911"/>
                  </a:cubicBezTo>
                  <a:cubicBezTo>
                    <a:pt x="10094" y="6573"/>
                    <a:pt x="8408" y="7340"/>
                    <a:pt x="7036" y="7745"/>
                  </a:cubicBezTo>
                  <a:lnTo>
                    <a:pt x="7036" y="7745"/>
                  </a:lnTo>
                  <a:cubicBezTo>
                    <a:pt x="7457" y="6541"/>
                    <a:pt x="7060" y="5326"/>
                    <a:pt x="6253" y="4519"/>
                  </a:cubicBezTo>
                  <a:lnTo>
                    <a:pt x="6253" y="4519"/>
                  </a:lnTo>
                  <a:cubicBezTo>
                    <a:pt x="6296" y="4502"/>
                    <a:pt x="6339" y="4472"/>
                    <a:pt x="6379" y="4426"/>
                  </a:cubicBezTo>
                  <a:cubicBezTo>
                    <a:pt x="6864" y="3792"/>
                    <a:pt x="7647" y="3457"/>
                    <a:pt x="8467" y="3457"/>
                  </a:cubicBezTo>
                  <a:close/>
                  <a:moveTo>
                    <a:pt x="4009" y="4624"/>
                  </a:moveTo>
                  <a:cubicBezTo>
                    <a:pt x="4745" y="4624"/>
                    <a:pt x="5464" y="5018"/>
                    <a:pt x="5820" y="5731"/>
                  </a:cubicBezTo>
                  <a:cubicBezTo>
                    <a:pt x="6417" y="6849"/>
                    <a:pt x="5857" y="8229"/>
                    <a:pt x="4664" y="8639"/>
                  </a:cubicBezTo>
                  <a:cubicBezTo>
                    <a:pt x="4365" y="8751"/>
                    <a:pt x="4053" y="8807"/>
                    <a:pt x="3749" y="8807"/>
                  </a:cubicBezTo>
                  <a:cubicBezTo>
                    <a:pt x="2844" y="8807"/>
                    <a:pt x="2008" y="8311"/>
                    <a:pt x="1757" y="7334"/>
                  </a:cubicBezTo>
                  <a:cubicBezTo>
                    <a:pt x="1547" y="6415"/>
                    <a:pt x="1946" y="5663"/>
                    <a:pt x="2553" y="5103"/>
                  </a:cubicBezTo>
                  <a:lnTo>
                    <a:pt x="2553" y="5103"/>
                  </a:lnTo>
                  <a:cubicBezTo>
                    <a:pt x="2636" y="5098"/>
                    <a:pt x="2721" y="5072"/>
                    <a:pt x="2800" y="5022"/>
                  </a:cubicBezTo>
                  <a:cubicBezTo>
                    <a:pt x="3166" y="4752"/>
                    <a:pt x="3590" y="4624"/>
                    <a:pt x="4009" y="4624"/>
                  </a:cubicBezTo>
                  <a:close/>
                  <a:moveTo>
                    <a:pt x="6486" y="8722"/>
                  </a:moveTo>
                  <a:cubicBezTo>
                    <a:pt x="6499" y="8732"/>
                    <a:pt x="6514" y="8742"/>
                    <a:pt x="6528" y="8750"/>
                  </a:cubicBezTo>
                  <a:cubicBezTo>
                    <a:pt x="7162" y="9049"/>
                    <a:pt x="8020" y="9459"/>
                    <a:pt x="8094" y="10242"/>
                  </a:cubicBezTo>
                  <a:cubicBezTo>
                    <a:pt x="8057" y="11136"/>
                    <a:pt x="7647" y="11994"/>
                    <a:pt x="6976" y="12590"/>
                  </a:cubicBezTo>
                  <a:cubicBezTo>
                    <a:pt x="6699" y="12821"/>
                    <a:pt x="6371" y="12931"/>
                    <a:pt x="6048" y="12931"/>
                  </a:cubicBezTo>
                  <a:cubicBezTo>
                    <a:pt x="5587" y="12931"/>
                    <a:pt x="5135" y="12708"/>
                    <a:pt x="4851" y="12292"/>
                  </a:cubicBezTo>
                  <a:cubicBezTo>
                    <a:pt x="4328" y="11630"/>
                    <a:pt x="4229" y="10804"/>
                    <a:pt x="3913" y="10060"/>
                  </a:cubicBezTo>
                  <a:lnTo>
                    <a:pt x="3913" y="10060"/>
                  </a:lnTo>
                  <a:cubicBezTo>
                    <a:pt x="4901" y="9973"/>
                    <a:pt x="5838" y="9491"/>
                    <a:pt x="6486" y="8722"/>
                  </a:cubicBezTo>
                  <a:close/>
                  <a:moveTo>
                    <a:pt x="4580" y="0"/>
                  </a:moveTo>
                  <a:cubicBezTo>
                    <a:pt x="4472" y="0"/>
                    <a:pt x="4363" y="9"/>
                    <a:pt x="4254" y="27"/>
                  </a:cubicBezTo>
                  <a:cubicBezTo>
                    <a:pt x="2154" y="233"/>
                    <a:pt x="1453" y="2475"/>
                    <a:pt x="1886" y="4284"/>
                  </a:cubicBezTo>
                  <a:lnTo>
                    <a:pt x="1886" y="4284"/>
                  </a:lnTo>
                  <a:cubicBezTo>
                    <a:pt x="1" y="5614"/>
                    <a:pt x="20" y="9058"/>
                    <a:pt x="2502" y="9906"/>
                  </a:cubicBezTo>
                  <a:cubicBezTo>
                    <a:pt x="2679" y="9962"/>
                    <a:pt x="2857" y="10004"/>
                    <a:pt x="3037" y="10031"/>
                  </a:cubicBezTo>
                  <a:lnTo>
                    <a:pt x="3037" y="10031"/>
                  </a:lnTo>
                  <a:cubicBezTo>
                    <a:pt x="3028" y="10063"/>
                    <a:pt x="3024" y="10096"/>
                    <a:pt x="3024" y="10130"/>
                  </a:cubicBezTo>
                  <a:cubicBezTo>
                    <a:pt x="3024" y="11397"/>
                    <a:pt x="3583" y="12590"/>
                    <a:pt x="4553" y="13410"/>
                  </a:cubicBezTo>
                  <a:cubicBezTo>
                    <a:pt x="4981" y="13765"/>
                    <a:pt x="5522" y="13942"/>
                    <a:pt x="6062" y="13942"/>
                  </a:cubicBezTo>
                  <a:cubicBezTo>
                    <a:pt x="6603" y="13942"/>
                    <a:pt x="7143" y="13765"/>
                    <a:pt x="7572" y="13410"/>
                  </a:cubicBezTo>
                  <a:cubicBezTo>
                    <a:pt x="8504" y="12628"/>
                    <a:pt x="9063" y="11472"/>
                    <a:pt x="9101" y="10242"/>
                  </a:cubicBezTo>
                  <a:cubicBezTo>
                    <a:pt x="9051" y="9429"/>
                    <a:pt x="8595" y="8876"/>
                    <a:pt x="8001" y="8455"/>
                  </a:cubicBezTo>
                  <a:lnTo>
                    <a:pt x="8001" y="8455"/>
                  </a:lnTo>
                  <a:cubicBezTo>
                    <a:pt x="8766" y="8177"/>
                    <a:pt x="9487" y="7793"/>
                    <a:pt x="10070" y="7185"/>
                  </a:cubicBezTo>
                  <a:cubicBezTo>
                    <a:pt x="10853" y="6365"/>
                    <a:pt x="11114" y="5172"/>
                    <a:pt x="10741" y="4128"/>
                  </a:cubicBezTo>
                  <a:cubicBezTo>
                    <a:pt x="10318" y="3042"/>
                    <a:pt x="9341" y="2520"/>
                    <a:pt x="8357" y="2520"/>
                  </a:cubicBezTo>
                  <a:cubicBezTo>
                    <a:pt x="7733" y="2520"/>
                    <a:pt x="7106" y="2730"/>
                    <a:pt x="6615" y="3140"/>
                  </a:cubicBezTo>
                  <a:lnTo>
                    <a:pt x="6615" y="3140"/>
                  </a:lnTo>
                  <a:cubicBezTo>
                    <a:pt x="6711" y="2470"/>
                    <a:pt x="6781" y="1787"/>
                    <a:pt x="6491" y="1183"/>
                  </a:cubicBezTo>
                  <a:cubicBezTo>
                    <a:pt x="6131" y="462"/>
                    <a:pt x="5367" y="0"/>
                    <a:pt x="4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  <p:sp>
          <p:nvSpPr>
            <p:cNvPr id="2720" name="Google Shape;2720;p13"/>
            <p:cNvSpPr/>
            <p:nvPr/>
          </p:nvSpPr>
          <p:spPr>
            <a:xfrm>
              <a:off x="8664525" y="4043675"/>
              <a:ext cx="174675" cy="273650"/>
            </a:xfrm>
            <a:custGeom>
              <a:avLst/>
              <a:gdLst/>
              <a:ahLst/>
              <a:cxnLst/>
              <a:rect l="l" t="t" r="r" b="b"/>
              <a:pathLst>
                <a:path w="6987" h="10946" extrusionOk="0">
                  <a:moveTo>
                    <a:pt x="3402" y="0"/>
                  </a:moveTo>
                  <a:cubicBezTo>
                    <a:pt x="2386" y="0"/>
                    <a:pt x="1416" y="543"/>
                    <a:pt x="906" y="1466"/>
                  </a:cubicBezTo>
                  <a:cubicBezTo>
                    <a:pt x="1" y="3037"/>
                    <a:pt x="827" y="5199"/>
                    <a:pt x="2338" y="5951"/>
                  </a:cubicBezTo>
                  <a:lnTo>
                    <a:pt x="2338" y="5951"/>
                  </a:lnTo>
                  <a:cubicBezTo>
                    <a:pt x="2059" y="6227"/>
                    <a:pt x="1834" y="6563"/>
                    <a:pt x="1689" y="6946"/>
                  </a:cubicBezTo>
                  <a:cubicBezTo>
                    <a:pt x="1279" y="8027"/>
                    <a:pt x="1577" y="9257"/>
                    <a:pt x="2398" y="10077"/>
                  </a:cubicBezTo>
                  <a:cubicBezTo>
                    <a:pt x="2924" y="10604"/>
                    <a:pt x="3696" y="10946"/>
                    <a:pt x="4448" y="10946"/>
                  </a:cubicBezTo>
                  <a:cubicBezTo>
                    <a:pt x="4868" y="10946"/>
                    <a:pt x="5280" y="10839"/>
                    <a:pt x="5641" y="10599"/>
                  </a:cubicBezTo>
                  <a:cubicBezTo>
                    <a:pt x="6573" y="10003"/>
                    <a:pt x="6983" y="8698"/>
                    <a:pt x="6946" y="7617"/>
                  </a:cubicBezTo>
                  <a:cubicBezTo>
                    <a:pt x="6986" y="7272"/>
                    <a:pt x="6729" y="7082"/>
                    <a:pt x="6468" y="7082"/>
                  </a:cubicBezTo>
                  <a:cubicBezTo>
                    <a:pt x="6249" y="7082"/>
                    <a:pt x="6027" y="7216"/>
                    <a:pt x="5976" y="7505"/>
                  </a:cubicBezTo>
                  <a:cubicBezTo>
                    <a:pt x="5827" y="8176"/>
                    <a:pt x="5827" y="9033"/>
                    <a:pt x="5343" y="9593"/>
                  </a:cubicBezTo>
                  <a:cubicBezTo>
                    <a:pt x="5095" y="9887"/>
                    <a:pt x="4769" y="10008"/>
                    <a:pt x="4431" y="10008"/>
                  </a:cubicBezTo>
                  <a:cubicBezTo>
                    <a:pt x="3955" y="10008"/>
                    <a:pt x="3454" y="9770"/>
                    <a:pt x="3106" y="9444"/>
                  </a:cubicBezTo>
                  <a:cubicBezTo>
                    <a:pt x="2509" y="8884"/>
                    <a:pt x="2323" y="8064"/>
                    <a:pt x="2584" y="7319"/>
                  </a:cubicBezTo>
                  <a:cubicBezTo>
                    <a:pt x="2773" y="6804"/>
                    <a:pt x="3179" y="6408"/>
                    <a:pt x="3673" y="6215"/>
                  </a:cubicBezTo>
                  <a:lnTo>
                    <a:pt x="3673" y="6215"/>
                  </a:lnTo>
                  <a:cubicBezTo>
                    <a:pt x="3913" y="6196"/>
                    <a:pt x="4159" y="6143"/>
                    <a:pt x="4411" y="6051"/>
                  </a:cubicBezTo>
                  <a:cubicBezTo>
                    <a:pt x="4848" y="5869"/>
                    <a:pt x="4858" y="5118"/>
                    <a:pt x="4302" y="5118"/>
                  </a:cubicBezTo>
                  <a:cubicBezTo>
                    <a:pt x="4289" y="5118"/>
                    <a:pt x="4275" y="5118"/>
                    <a:pt x="4262" y="5119"/>
                  </a:cubicBezTo>
                  <a:cubicBezTo>
                    <a:pt x="3977" y="5129"/>
                    <a:pt x="3698" y="5181"/>
                    <a:pt x="3433" y="5273"/>
                  </a:cubicBezTo>
                  <a:lnTo>
                    <a:pt x="3433" y="5273"/>
                  </a:lnTo>
                  <a:cubicBezTo>
                    <a:pt x="1954" y="5209"/>
                    <a:pt x="910" y="3273"/>
                    <a:pt x="1652" y="1950"/>
                  </a:cubicBezTo>
                  <a:cubicBezTo>
                    <a:pt x="2006" y="1274"/>
                    <a:pt x="2694" y="876"/>
                    <a:pt x="3427" y="876"/>
                  </a:cubicBezTo>
                  <a:cubicBezTo>
                    <a:pt x="3543" y="876"/>
                    <a:pt x="3660" y="886"/>
                    <a:pt x="3777" y="906"/>
                  </a:cubicBezTo>
                  <a:cubicBezTo>
                    <a:pt x="4187" y="1018"/>
                    <a:pt x="4523" y="1205"/>
                    <a:pt x="4783" y="1540"/>
                  </a:cubicBezTo>
                  <a:cubicBezTo>
                    <a:pt x="4970" y="1801"/>
                    <a:pt x="5194" y="2099"/>
                    <a:pt x="5455" y="2323"/>
                  </a:cubicBezTo>
                  <a:cubicBezTo>
                    <a:pt x="5474" y="2333"/>
                    <a:pt x="5494" y="2338"/>
                    <a:pt x="5514" y="2338"/>
                  </a:cubicBezTo>
                  <a:cubicBezTo>
                    <a:pt x="5569" y="2338"/>
                    <a:pt x="5624" y="2303"/>
                    <a:pt x="5678" y="2249"/>
                  </a:cubicBezTo>
                  <a:cubicBezTo>
                    <a:pt x="6275" y="1279"/>
                    <a:pt x="4746" y="235"/>
                    <a:pt x="3926" y="49"/>
                  </a:cubicBezTo>
                  <a:cubicBezTo>
                    <a:pt x="3751" y="16"/>
                    <a:pt x="3576" y="0"/>
                    <a:pt x="3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  <p:sp>
          <p:nvSpPr>
            <p:cNvPr id="2721" name="Google Shape;2721;p13"/>
            <p:cNvSpPr/>
            <p:nvPr/>
          </p:nvSpPr>
          <p:spPr>
            <a:xfrm>
              <a:off x="8802400" y="4219050"/>
              <a:ext cx="105675" cy="899100"/>
            </a:xfrm>
            <a:custGeom>
              <a:avLst/>
              <a:gdLst/>
              <a:ahLst/>
              <a:cxnLst/>
              <a:rect l="l" t="t" r="r" b="b"/>
              <a:pathLst>
                <a:path w="4227" h="35964" extrusionOk="0">
                  <a:moveTo>
                    <a:pt x="1396" y="0"/>
                  </a:moveTo>
                  <a:cubicBezTo>
                    <a:pt x="1348" y="0"/>
                    <a:pt x="1299" y="28"/>
                    <a:pt x="1282" y="80"/>
                  </a:cubicBezTo>
                  <a:lnTo>
                    <a:pt x="1244" y="80"/>
                  </a:lnTo>
                  <a:cubicBezTo>
                    <a:pt x="89" y="5038"/>
                    <a:pt x="163" y="10220"/>
                    <a:pt x="1505" y="15141"/>
                  </a:cubicBezTo>
                  <a:cubicBezTo>
                    <a:pt x="2176" y="17527"/>
                    <a:pt x="3034" y="19875"/>
                    <a:pt x="3407" y="22373"/>
                  </a:cubicBezTo>
                  <a:cubicBezTo>
                    <a:pt x="3705" y="24535"/>
                    <a:pt x="3630" y="26772"/>
                    <a:pt x="3183" y="28972"/>
                  </a:cubicBezTo>
                  <a:cubicBezTo>
                    <a:pt x="2959" y="30165"/>
                    <a:pt x="2586" y="31358"/>
                    <a:pt x="2027" y="32439"/>
                  </a:cubicBezTo>
                  <a:cubicBezTo>
                    <a:pt x="1729" y="32998"/>
                    <a:pt x="1393" y="33557"/>
                    <a:pt x="1021" y="34042"/>
                  </a:cubicBezTo>
                  <a:cubicBezTo>
                    <a:pt x="611" y="34452"/>
                    <a:pt x="312" y="34937"/>
                    <a:pt x="89" y="35458"/>
                  </a:cubicBezTo>
                  <a:cubicBezTo>
                    <a:pt x="1" y="35722"/>
                    <a:pt x="213" y="35963"/>
                    <a:pt x="470" y="35963"/>
                  </a:cubicBezTo>
                  <a:cubicBezTo>
                    <a:pt x="540" y="35963"/>
                    <a:pt x="614" y="35946"/>
                    <a:pt x="685" y="35906"/>
                  </a:cubicBezTo>
                  <a:cubicBezTo>
                    <a:pt x="1505" y="35384"/>
                    <a:pt x="1953" y="34228"/>
                    <a:pt x="2288" y="33371"/>
                  </a:cubicBezTo>
                  <a:cubicBezTo>
                    <a:pt x="2735" y="32327"/>
                    <a:pt x="3108" y="31320"/>
                    <a:pt x="3444" y="30277"/>
                  </a:cubicBezTo>
                  <a:cubicBezTo>
                    <a:pt x="4040" y="28189"/>
                    <a:pt x="4227" y="25989"/>
                    <a:pt x="4078" y="23864"/>
                  </a:cubicBezTo>
                  <a:cubicBezTo>
                    <a:pt x="3891" y="21479"/>
                    <a:pt x="3407" y="19167"/>
                    <a:pt x="2661" y="16893"/>
                  </a:cubicBezTo>
                  <a:cubicBezTo>
                    <a:pt x="1803" y="14358"/>
                    <a:pt x="1282" y="11748"/>
                    <a:pt x="1095" y="9064"/>
                  </a:cubicBezTo>
                  <a:cubicBezTo>
                    <a:pt x="983" y="6082"/>
                    <a:pt x="1132" y="3100"/>
                    <a:pt x="1505" y="117"/>
                  </a:cubicBezTo>
                  <a:cubicBezTo>
                    <a:pt x="1505" y="37"/>
                    <a:pt x="1452" y="0"/>
                    <a:pt x="1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  <p:sp>
          <p:nvSpPr>
            <p:cNvPr id="2722" name="Google Shape;2722;p13"/>
            <p:cNvSpPr/>
            <p:nvPr/>
          </p:nvSpPr>
          <p:spPr>
            <a:xfrm>
              <a:off x="8870775" y="4219700"/>
              <a:ext cx="66200" cy="91050"/>
            </a:xfrm>
            <a:custGeom>
              <a:avLst/>
              <a:gdLst/>
              <a:ahLst/>
              <a:cxnLst/>
              <a:rect l="l" t="t" r="r" b="b"/>
              <a:pathLst>
                <a:path w="2648" h="3642" extrusionOk="0">
                  <a:moveTo>
                    <a:pt x="144" y="0"/>
                  </a:moveTo>
                  <a:cubicBezTo>
                    <a:pt x="67" y="0"/>
                    <a:pt x="0" y="66"/>
                    <a:pt x="0" y="166"/>
                  </a:cubicBezTo>
                  <a:cubicBezTo>
                    <a:pt x="38" y="501"/>
                    <a:pt x="150" y="874"/>
                    <a:pt x="336" y="1172"/>
                  </a:cubicBezTo>
                  <a:cubicBezTo>
                    <a:pt x="485" y="1508"/>
                    <a:pt x="672" y="1806"/>
                    <a:pt x="895" y="2104"/>
                  </a:cubicBezTo>
                  <a:cubicBezTo>
                    <a:pt x="1082" y="2403"/>
                    <a:pt x="1305" y="2701"/>
                    <a:pt x="1529" y="2999"/>
                  </a:cubicBezTo>
                  <a:cubicBezTo>
                    <a:pt x="1736" y="3240"/>
                    <a:pt x="1975" y="3641"/>
                    <a:pt x="2334" y="3641"/>
                  </a:cubicBezTo>
                  <a:cubicBezTo>
                    <a:pt x="2363" y="3641"/>
                    <a:pt x="2393" y="3638"/>
                    <a:pt x="2424" y="3633"/>
                  </a:cubicBezTo>
                  <a:cubicBezTo>
                    <a:pt x="2461" y="3595"/>
                    <a:pt x="2536" y="3521"/>
                    <a:pt x="2573" y="3484"/>
                  </a:cubicBezTo>
                  <a:cubicBezTo>
                    <a:pt x="2647" y="3111"/>
                    <a:pt x="2275" y="2813"/>
                    <a:pt x="2051" y="2589"/>
                  </a:cubicBezTo>
                  <a:cubicBezTo>
                    <a:pt x="1864" y="2328"/>
                    <a:pt x="1641" y="2030"/>
                    <a:pt x="1454" y="1769"/>
                  </a:cubicBezTo>
                  <a:cubicBezTo>
                    <a:pt x="1231" y="1471"/>
                    <a:pt x="1082" y="1172"/>
                    <a:pt x="895" y="874"/>
                  </a:cubicBezTo>
                  <a:cubicBezTo>
                    <a:pt x="709" y="576"/>
                    <a:pt x="522" y="315"/>
                    <a:pt x="261" y="54"/>
                  </a:cubicBezTo>
                  <a:cubicBezTo>
                    <a:pt x="224" y="17"/>
                    <a:pt x="183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  <p:sp>
          <p:nvSpPr>
            <p:cNvPr id="2723" name="Google Shape;2723;p13"/>
            <p:cNvSpPr/>
            <p:nvPr/>
          </p:nvSpPr>
          <p:spPr>
            <a:xfrm>
              <a:off x="8908050" y="4095950"/>
              <a:ext cx="96400" cy="45900"/>
            </a:xfrm>
            <a:custGeom>
              <a:avLst/>
              <a:gdLst/>
              <a:ahLst/>
              <a:cxnLst/>
              <a:rect l="l" t="t" r="r" b="b"/>
              <a:pathLst>
                <a:path w="3856" h="1836" extrusionOk="0">
                  <a:moveTo>
                    <a:pt x="3429" y="0"/>
                  </a:moveTo>
                  <a:cubicBezTo>
                    <a:pt x="3406" y="0"/>
                    <a:pt x="3381" y="3"/>
                    <a:pt x="3356" y="8"/>
                  </a:cubicBezTo>
                  <a:cubicBezTo>
                    <a:pt x="2759" y="232"/>
                    <a:pt x="2200" y="493"/>
                    <a:pt x="1641" y="717"/>
                  </a:cubicBezTo>
                  <a:cubicBezTo>
                    <a:pt x="1045" y="940"/>
                    <a:pt x="523" y="1276"/>
                    <a:pt x="75" y="1649"/>
                  </a:cubicBezTo>
                  <a:cubicBezTo>
                    <a:pt x="1" y="1723"/>
                    <a:pt x="38" y="1835"/>
                    <a:pt x="150" y="1835"/>
                  </a:cubicBezTo>
                  <a:cubicBezTo>
                    <a:pt x="746" y="1761"/>
                    <a:pt x="1343" y="1611"/>
                    <a:pt x="1902" y="1313"/>
                  </a:cubicBezTo>
                  <a:cubicBezTo>
                    <a:pt x="2461" y="1090"/>
                    <a:pt x="3020" y="866"/>
                    <a:pt x="3580" y="568"/>
                  </a:cubicBezTo>
                  <a:cubicBezTo>
                    <a:pt x="3855" y="395"/>
                    <a:pt x="3717" y="0"/>
                    <a:pt x="3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  <p:sp>
          <p:nvSpPr>
            <p:cNvPr id="2724" name="Google Shape;2724;p13"/>
            <p:cNvSpPr/>
            <p:nvPr/>
          </p:nvSpPr>
          <p:spPr>
            <a:xfrm>
              <a:off x="8851200" y="4005750"/>
              <a:ext cx="20525" cy="79050"/>
            </a:xfrm>
            <a:custGeom>
              <a:avLst/>
              <a:gdLst/>
              <a:ahLst/>
              <a:cxnLst/>
              <a:rect l="l" t="t" r="r" b="b"/>
              <a:pathLst>
                <a:path w="821" h="3162" extrusionOk="0">
                  <a:moveTo>
                    <a:pt x="373" y="75"/>
                  </a:moveTo>
                  <a:lnTo>
                    <a:pt x="373" y="75"/>
                  </a:lnTo>
                  <a:cubicBezTo>
                    <a:pt x="348" y="126"/>
                    <a:pt x="324" y="179"/>
                    <a:pt x="303" y="233"/>
                  </a:cubicBezTo>
                  <a:lnTo>
                    <a:pt x="303" y="233"/>
                  </a:lnTo>
                  <a:lnTo>
                    <a:pt x="299" y="224"/>
                  </a:lnTo>
                  <a:lnTo>
                    <a:pt x="373" y="75"/>
                  </a:lnTo>
                  <a:close/>
                  <a:moveTo>
                    <a:pt x="411" y="0"/>
                  </a:moveTo>
                  <a:cubicBezTo>
                    <a:pt x="299" y="38"/>
                    <a:pt x="224" y="149"/>
                    <a:pt x="262" y="261"/>
                  </a:cubicBezTo>
                  <a:cubicBezTo>
                    <a:pt x="266" y="276"/>
                    <a:pt x="272" y="289"/>
                    <a:pt x="278" y="301"/>
                  </a:cubicBezTo>
                  <a:lnTo>
                    <a:pt x="278" y="301"/>
                  </a:lnTo>
                  <a:cubicBezTo>
                    <a:pt x="221" y="467"/>
                    <a:pt x="187" y="644"/>
                    <a:pt x="187" y="820"/>
                  </a:cubicBezTo>
                  <a:cubicBezTo>
                    <a:pt x="187" y="1044"/>
                    <a:pt x="150" y="1268"/>
                    <a:pt x="150" y="1529"/>
                  </a:cubicBezTo>
                  <a:cubicBezTo>
                    <a:pt x="112" y="1790"/>
                    <a:pt x="112" y="1976"/>
                    <a:pt x="75" y="2237"/>
                  </a:cubicBezTo>
                  <a:cubicBezTo>
                    <a:pt x="1" y="2498"/>
                    <a:pt x="38" y="2759"/>
                    <a:pt x="112" y="3020"/>
                  </a:cubicBezTo>
                  <a:cubicBezTo>
                    <a:pt x="146" y="3121"/>
                    <a:pt x="218" y="3161"/>
                    <a:pt x="297" y="3161"/>
                  </a:cubicBezTo>
                  <a:cubicBezTo>
                    <a:pt x="392" y="3161"/>
                    <a:pt x="498" y="3102"/>
                    <a:pt x="560" y="3020"/>
                  </a:cubicBezTo>
                  <a:cubicBezTo>
                    <a:pt x="634" y="2871"/>
                    <a:pt x="709" y="2722"/>
                    <a:pt x="709" y="2535"/>
                  </a:cubicBezTo>
                  <a:lnTo>
                    <a:pt x="746" y="2088"/>
                  </a:lnTo>
                  <a:cubicBezTo>
                    <a:pt x="746" y="1752"/>
                    <a:pt x="783" y="1417"/>
                    <a:pt x="783" y="1119"/>
                  </a:cubicBezTo>
                  <a:lnTo>
                    <a:pt x="783" y="634"/>
                  </a:lnTo>
                  <a:cubicBezTo>
                    <a:pt x="821" y="485"/>
                    <a:pt x="783" y="298"/>
                    <a:pt x="709" y="149"/>
                  </a:cubicBezTo>
                  <a:cubicBezTo>
                    <a:pt x="672" y="38"/>
                    <a:pt x="523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  <p:sp>
          <p:nvSpPr>
            <p:cNvPr id="2725" name="Google Shape;2725;p13"/>
            <p:cNvSpPr/>
            <p:nvPr/>
          </p:nvSpPr>
          <p:spPr>
            <a:xfrm>
              <a:off x="8703025" y="4082075"/>
              <a:ext cx="79225" cy="63150"/>
            </a:xfrm>
            <a:custGeom>
              <a:avLst/>
              <a:gdLst/>
              <a:ahLst/>
              <a:cxnLst/>
              <a:rect l="l" t="t" r="r" b="b"/>
              <a:pathLst>
                <a:path w="3169" h="2526" extrusionOk="0">
                  <a:moveTo>
                    <a:pt x="142" y="0"/>
                  </a:moveTo>
                  <a:cubicBezTo>
                    <a:pt x="120" y="0"/>
                    <a:pt x="97" y="1"/>
                    <a:pt x="75" y="4"/>
                  </a:cubicBezTo>
                  <a:cubicBezTo>
                    <a:pt x="37" y="4"/>
                    <a:pt x="37" y="41"/>
                    <a:pt x="0" y="79"/>
                  </a:cubicBezTo>
                  <a:cubicBezTo>
                    <a:pt x="0" y="191"/>
                    <a:pt x="0" y="302"/>
                    <a:pt x="112" y="414"/>
                  </a:cubicBezTo>
                  <a:cubicBezTo>
                    <a:pt x="149" y="489"/>
                    <a:pt x="187" y="563"/>
                    <a:pt x="224" y="638"/>
                  </a:cubicBezTo>
                  <a:lnTo>
                    <a:pt x="336" y="787"/>
                  </a:lnTo>
                  <a:cubicBezTo>
                    <a:pt x="522" y="1048"/>
                    <a:pt x="746" y="1234"/>
                    <a:pt x="969" y="1421"/>
                  </a:cubicBezTo>
                  <a:cubicBezTo>
                    <a:pt x="1454" y="1831"/>
                    <a:pt x="1939" y="2166"/>
                    <a:pt x="2461" y="2465"/>
                  </a:cubicBezTo>
                  <a:cubicBezTo>
                    <a:pt x="2541" y="2505"/>
                    <a:pt x="2626" y="2526"/>
                    <a:pt x="2707" y="2526"/>
                  </a:cubicBezTo>
                  <a:cubicBezTo>
                    <a:pt x="2852" y="2526"/>
                    <a:pt x="2985" y="2459"/>
                    <a:pt x="3057" y="2316"/>
                  </a:cubicBezTo>
                  <a:cubicBezTo>
                    <a:pt x="3169" y="2129"/>
                    <a:pt x="3094" y="1868"/>
                    <a:pt x="2908" y="1719"/>
                  </a:cubicBezTo>
                  <a:cubicBezTo>
                    <a:pt x="2423" y="1421"/>
                    <a:pt x="1976" y="1123"/>
                    <a:pt x="1491" y="787"/>
                  </a:cubicBezTo>
                  <a:cubicBezTo>
                    <a:pt x="1305" y="601"/>
                    <a:pt x="1081" y="452"/>
                    <a:pt x="820" y="302"/>
                  </a:cubicBezTo>
                  <a:cubicBezTo>
                    <a:pt x="648" y="199"/>
                    <a:pt x="412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  <p:sp>
          <p:nvSpPr>
            <p:cNvPr id="2726" name="Google Shape;2726;p13"/>
            <p:cNvSpPr/>
            <p:nvPr/>
          </p:nvSpPr>
          <p:spPr>
            <a:xfrm>
              <a:off x="8732850" y="4206625"/>
              <a:ext cx="72050" cy="80600"/>
            </a:xfrm>
            <a:custGeom>
              <a:avLst/>
              <a:gdLst/>
              <a:ahLst/>
              <a:cxnLst/>
              <a:rect l="l" t="t" r="r" b="b"/>
              <a:pathLst>
                <a:path w="2882" h="3224" extrusionOk="0">
                  <a:moveTo>
                    <a:pt x="2283" y="0"/>
                  </a:moveTo>
                  <a:cubicBezTo>
                    <a:pt x="2194" y="0"/>
                    <a:pt x="2101" y="28"/>
                    <a:pt x="2013" y="92"/>
                  </a:cubicBezTo>
                  <a:cubicBezTo>
                    <a:pt x="1939" y="130"/>
                    <a:pt x="1901" y="204"/>
                    <a:pt x="1864" y="316"/>
                  </a:cubicBezTo>
                  <a:cubicBezTo>
                    <a:pt x="1827" y="353"/>
                    <a:pt x="1790" y="391"/>
                    <a:pt x="1790" y="428"/>
                  </a:cubicBezTo>
                  <a:lnTo>
                    <a:pt x="1491" y="801"/>
                  </a:lnTo>
                  <a:lnTo>
                    <a:pt x="932" y="1509"/>
                  </a:lnTo>
                  <a:cubicBezTo>
                    <a:pt x="746" y="1770"/>
                    <a:pt x="522" y="1994"/>
                    <a:pt x="336" y="2217"/>
                  </a:cubicBezTo>
                  <a:cubicBezTo>
                    <a:pt x="112" y="2441"/>
                    <a:pt x="0" y="2739"/>
                    <a:pt x="0" y="3075"/>
                  </a:cubicBezTo>
                  <a:cubicBezTo>
                    <a:pt x="0" y="3149"/>
                    <a:pt x="75" y="3224"/>
                    <a:pt x="149" y="3224"/>
                  </a:cubicBezTo>
                  <a:cubicBezTo>
                    <a:pt x="447" y="3186"/>
                    <a:pt x="708" y="3000"/>
                    <a:pt x="895" y="2776"/>
                  </a:cubicBezTo>
                  <a:cubicBezTo>
                    <a:pt x="1118" y="2553"/>
                    <a:pt x="1305" y="2292"/>
                    <a:pt x="1491" y="2105"/>
                  </a:cubicBezTo>
                  <a:cubicBezTo>
                    <a:pt x="1678" y="1882"/>
                    <a:pt x="1864" y="1621"/>
                    <a:pt x="2050" y="1434"/>
                  </a:cubicBezTo>
                  <a:lnTo>
                    <a:pt x="2349" y="1062"/>
                  </a:lnTo>
                  <a:cubicBezTo>
                    <a:pt x="2461" y="950"/>
                    <a:pt x="2572" y="838"/>
                    <a:pt x="2647" y="726"/>
                  </a:cubicBezTo>
                  <a:cubicBezTo>
                    <a:pt x="2881" y="375"/>
                    <a:pt x="2610" y="0"/>
                    <a:pt x="2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A4EB4"/>
                </a:solidFill>
              </a:endParaRPr>
            </a:p>
          </p:txBody>
        </p:sp>
      </p:grpSp>
      <p:grpSp>
        <p:nvGrpSpPr>
          <p:cNvPr id="2727" name="Google Shape;2727;p13"/>
          <p:cNvGrpSpPr/>
          <p:nvPr/>
        </p:nvGrpSpPr>
        <p:grpSpPr>
          <a:xfrm>
            <a:off x="-36550" y="145080"/>
            <a:ext cx="1385305" cy="706178"/>
            <a:chOff x="0" y="86025"/>
            <a:chExt cx="1617025" cy="824300"/>
          </a:xfrm>
        </p:grpSpPr>
        <p:sp>
          <p:nvSpPr>
            <p:cNvPr id="2728" name="Google Shape;2728;p13"/>
            <p:cNvSpPr/>
            <p:nvPr/>
          </p:nvSpPr>
          <p:spPr>
            <a:xfrm>
              <a:off x="16775" y="155575"/>
              <a:ext cx="1320175" cy="454650"/>
            </a:xfrm>
            <a:custGeom>
              <a:avLst/>
              <a:gdLst/>
              <a:ahLst/>
              <a:cxnLst/>
              <a:rect l="l" t="t" r="r" b="b"/>
              <a:pathLst>
                <a:path w="52807" h="18186" extrusionOk="0">
                  <a:moveTo>
                    <a:pt x="51905" y="0"/>
                  </a:moveTo>
                  <a:cubicBezTo>
                    <a:pt x="51818" y="0"/>
                    <a:pt x="51726" y="21"/>
                    <a:pt x="51633" y="68"/>
                  </a:cubicBezTo>
                  <a:cubicBezTo>
                    <a:pt x="47532" y="2118"/>
                    <a:pt x="43431" y="4094"/>
                    <a:pt x="39293" y="6070"/>
                  </a:cubicBezTo>
                  <a:cubicBezTo>
                    <a:pt x="35230" y="7934"/>
                    <a:pt x="31203" y="9872"/>
                    <a:pt x="27214" y="11923"/>
                  </a:cubicBezTo>
                  <a:cubicBezTo>
                    <a:pt x="27028" y="12034"/>
                    <a:pt x="26916" y="12258"/>
                    <a:pt x="26916" y="12482"/>
                  </a:cubicBezTo>
                  <a:cubicBezTo>
                    <a:pt x="27011" y="13646"/>
                    <a:pt x="27078" y="14838"/>
                    <a:pt x="27187" y="16010"/>
                  </a:cubicBezTo>
                  <a:lnTo>
                    <a:pt x="27187" y="16010"/>
                  </a:lnTo>
                  <a:cubicBezTo>
                    <a:pt x="22810" y="16159"/>
                    <a:pt x="18432" y="16369"/>
                    <a:pt x="14055" y="16545"/>
                  </a:cubicBezTo>
                  <a:cubicBezTo>
                    <a:pt x="11743" y="16657"/>
                    <a:pt x="9432" y="16732"/>
                    <a:pt x="7121" y="16843"/>
                  </a:cubicBezTo>
                  <a:lnTo>
                    <a:pt x="3654" y="16993"/>
                  </a:lnTo>
                  <a:cubicBezTo>
                    <a:pt x="3132" y="17030"/>
                    <a:pt x="2572" y="17067"/>
                    <a:pt x="2050" y="17104"/>
                  </a:cubicBezTo>
                  <a:cubicBezTo>
                    <a:pt x="1454" y="17179"/>
                    <a:pt x="895" y="17291"/>
                    <a:pt x="336" y="17440"/>
                  </a:cubicBezTo>
                  <a:cubicBezTo>
                    <a:pt x="0" y="17515"/>
                    <a:pt x="149" y="17962"/>
                    <a:pt x="410" y="17999"/>
                  </a:cubicBezTo>
                  <a:lnTo>
                    <a:pt x="447" y="17999"/>
                  </a:lnTo>
                  <a:cubicBezTo>
                    <a:pt x="1044" y="18111"/>
                    <a:pt x="1678" y="18186"/>
                    <a:pt x="2311" y="18186"/>
                  </a:cubicBezTo>
                  <a:lnTo>
                    <a:pt x="3914" y="18186"/>
                  </a:lnTo>
                  <a:lnTo>
                    <a:pt x="7381" y="18111"/>
                  </a:lnTo>
                  <a:cubicBezTo>
                    <a:pt x="9656" y="18036"/>
                    <a:pt x="11930" y="17962"/>
                    <a:pt x="14204" y="17850"/>
                  </a:cubicBezTo>
                  <a:cubicBezTo>
                    <a:pt x="18789" y="17701"/>
                    <a:pt x="23375" y="17589"/>
                    <a:pt x="27960" y="17403"/>
                  </a:cubicBezTo>
                  <a:cubicBezTo>
                    <a:pt x="28333" y="17403"/>
                    <a:pt x="28668" y="17104"/>
                    <a:pt x="28668" y="16694"/>
                  </a:cubicBezTo>
                  <a:cubicBezTo>
                    <a:pt x="28531" y="15427"/>
                    <a:pt x="28394" y="14128"/>
                    <a:pt x="28228" y="12855"/>
                  </a:cubicBezTo>
                  <a:lnTo>
                    <a:pt x="28228" y="12855"/>
                  </a:lnTo>
                  <a:cubicBezTo>
                    <a:pt x="36068" y="8620"/>
                    <a:pt x="44366" y="5300"/>
                    <a:pt x="52229" y="1111"/>
                  </a:cubicBezTo>
                  <a:cubicBezTo>
                    <a:pt x="52807" y="791"/>
                    <a:pt x="52445" y="0"/>
                    <a:pt x="51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3"/>
            <p:cNvSpPr/>
            <p:nvPr/>
          </p:nvSpPr>
          <p:spPr>
            <a:xfrm>
              <a:off x="4650" y="396775"/>
              <a:ext cx="1443475" cy="513550"/>
            </a:xfrm>
            <a:custGeom>
              <a:avLst/>
              <a:gdLst/>
              <a:ahLst/>
              <a:cxnLst/>
              <a:rect l="l" t="t" r="r" b="b"/>
              <a:pathLst>
                <a:path w="57739" h="20542" extrusionOk="0">
                  <a:moveTo>
                    <a:pt x="57560" y="0"/>
                  </a:moveTo>
                  <a:cubicBezTo>
                    <a:pt x="56405" y="336"/>
                    <a:pt x="55249" y="821"/>
                    <a:pt x="54168" y="1380"/>
                  </a:cubicBezTo>
                  <a:cubicBezTo>
                    <a:pt x="53087" y="1902"/>
                    <a:pt x="51969" y="2461"/>
                    <a:pt x="50850" y="3020"/>
                  </a:cubicBezTo>
                  <a:cubicBezTo>
                    <a:pt x="48725" y="4064"/>
                    <a:pt x="46600" y="5145"/>
                    <a:pt x="44513" y="6226"/>
                  </a:cubicBezTo>
                  <a:cubicBezTo>
                    <a:pt x="42388" y="7307"/>
                    <a:pt x="40300" y="8426"/>
                    <a:pt x="38212" y="9544"/>
                  </a:cubicBezTo>
                  <a:cubicBezTo>
                    <a:pt x="37094" y="10103"/>
                    <a:pt x="36013" y="10700"/>
                    <a:pt x="34932" y="11296"/>
                  </a:cubicBezTo>
                  <a:cubicBezTo>
                    <a:pt x="33851" y="11893"/>
                    <a:pt x="32732" y="12340"/>
                    <a:pt x="31688" y="12974"/>
                  </a:cubicBezTo>
                  <a:cubicBezTo>
                    <a:pt x="30719" y="13496"/>
                    <a:pt x="30085" y="14465"/>
                    <a:pt x="29973" y="15546"/>
                  </a:cubicBezTo>
                  <a:cubicBezTo>
                    <a:pt x="29850" y="16718"/>
                    <a:pt x="29778" y="17916"/>
                    <a:pt x="29693" y="19076"/>
                  </a:cubicBezTo>
                  <a:lnTo>
                    <a:pt x="29693" y="19076"/>
                  </a:lnTo>
                  <a:cubicBezTo>
                    <a:pt x="22890" y="18538"/>
                    <a:pt x="16087" y="18256"/>
                    <a:pt x="9284" y="18256"/>
                  </a:cubicBezTo>
                  <a:cubicBezTo>
                    <a:pt x="8501" y="18256"/>
                    <a:pt x="7718" y="18260"/>
                    <a:pt x="6934" y="18268"/>
                  </a:cubicBezTo>
                  <a:cubicBezTo>
                    <a:pt x="5779" y="18268"/>
                    <a:pt x="4660" y="18305"/>
                    <a:pt x="3542" y="18342"/>
                  </a:cubicBezTo>
                  <a:cubicBezTo>
                    <a:pt x="2983" y="18342"/>
                    <a:pt x="2461" y="18379"/>
                    <a:pt x="1939" y="18417"/>
                  </a:cubicBezTo>
                  <a:cubicBezTo>
                    <a:pt x="1380" y="18417"/>
                    <a:pt x="821" y="18566"/>
                    <a:pt x="336" y="18827"/>
                  </a:cubicBezTo>
                  <a:cubicBezTo>
                    <a:pt x="0" y="18976"/>
                    <a:pt x="150" y="19423"/>
                    <a:pt x="448" y="19535"/>
                  </a:cubicBezTo>
                  <a:cubicBezTo>
                    <a:pt x="985" y="19750"/>
                    <a:pt x="1522" y="19804"/>
                    <a:pt x="2073" y="19804"/>
                  </a:cubicBezTo>
                  <a:cubicBezTo>
                    <a:pt x="2478" y="19804"/>
                    <a:pt x="2892" y="19775"/>
                    <a:pt x="3318" y="19759"/>
                  </a:cubicBezTo>
                  <a:cubicBezTo>
                    <a:pt x="4288" y="19722"/>
                    <a:pt x="5257" y="19722"/>
                    <a:pt x="6226" y="19684"/>
                  </a:cubicBezTo>
                  <a:cubicBezTo>
                    <a:pt x="7195" y="19666"/>
                    <a:pt x="8165" y="19656"/>
                    <a:pt x="9134" y="19656"/>
                  </a:cubicBezTo>
                  <a:cubicBezTo>
                    <a:pt x="10103" y="19656"/>
                    <a:pt x="11073" y="19666"/>
                    <a:pt x="12042" y="19684"/>
                  </a:cubicBezTo>
                  <a:cubicBezTo>
                    <a:pt x="15882" y="19722"/>
                    <a:pt x="19759" y="19871"/>
                    <a:pt x="23636" y="20094"/>
                  </a:cubicBezTo>
                  <a:cubicBezTo>
                    <a:pt x="25873" y="20206"/>
                    <a:pt x="28109" y="20355"/>
                    <a:pt x="30309" y="20542"/>
                  </a:cubicBezTo>
                  <a:cubicBezTo>
                    <a:pt x="30682" y="20542"/>
                    <a:pt x="31017" y="20243"/>
                    <a:pt x="31017" y="19833"/>
                  </a:cubicBezTo>
                  <a:cubicBezTo>
                    <a:pt x="31092" y="18678"/>
                    <a:pt x="31204" y="17485"/>
                    <a:pt x="31278" y="16292"/>
                  </a:cubicBezTo>
                  <a:cubicBezTo>
                    <a:pt x="31241" y="15770"/>
                    <a:pt x="31353" y="15285"/>
                    <a:pt x="31576" y="14801"/>
                  </a:cubicBezTo>
                  <a:cubicBezTo>
                    <a:pt x="31875" y="14465"/>
                    <a:pt x="32247" y="14167"/>
                    <a:pt x="32658" y="13980"/>
                  </a:cubicBezTo>
                  <a:cubicBezTo>
                    <a:pt x="34708" y="12787"/>
                    <a:pt x="36758" y="11595"/>
                    <a:pt x="38846" y="10439"/>
                  </a:cubicBezTo>
                  <a:cubicBezTo>
                    <a:pt x="42798" y="8202"/>
                    <a:pt x="46787" y="6114"/>
                    <a:pt x="50813" y="4027"/>
                  </a:cubicBezTo>
                  <a:cubicBezTo>
                    <a:pt x="51969" y="3393"/>
                    <a:pt x="53124" y="2796"/>
                    <a:pt x="54280" y="2200"/>
                  </a:cubicBezTo>
                  <a:cubicBezTo>
                    <a:pt x="55436" y="1641"/>
                    <a:pt x="56591" y="970"/>
                    <a:pt x="57672" y="187"/>
                  </a:cubicBezTo>
                  <a:cubicBezTo>
                    <a:pt x="57739" y="154"/>
                    <a:pt x="57687" y="32"/>
                    <a:pt x="57596" y="32"/>
                  </a:cubicBezTo>
                  <a:cubicBezTo>
                    <a:pt x="57585" y="32"/>
                    <a:pt x="57573" y="34"/>
                    <a:pt x="57560" y="38"/>
                  </a:cubicBezTo>
                  <a:lnTo>
                    <a:pt x="575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3"/>
            <p:cNvSpPr/>
            <p:nvPr/>
          </p:nvSpPr>
          <p:spPr>
            <a:xfrm>
              <a:off x="0" y="580600"/>
              <a:ext cx="38225" cy="308300"/>
            </a:xfrm>
            <a:custGeom>
              <a:avLst/>
              <a:gdLst/>
              <a:ahLst/>
              <a:cxnLst/>
              <a:rect l="l" t="t" r="r" b="b"/>
              <a:pathLst>
                <a:path w="1529" h="12332" extrusionOk="0">
                  <a:moveTo>
                    <a:pt x="764" y="1"/>
                  </a:moveTo>
                  <a:cubicBezTo>
                    <a:pt x="531" y="1"/>
                    <a:pt x="298" y="159"/>
                    <a:pt x="298" y="476"/>
                  </a:cubicBezTo>
                  <a:cubicBezTo>
                    <a:pt x="0" y="1334"/>
                    <a:pt x="149" y="2415"/>
                    <a:pt x="149" y="3272"/>
                  </a:cubicBezTo>
                  <a:cubicBezTo>
                    <a:pt x="149" y="4130"/>
                    <a:pt x="149" y="5136"/>
                    <a:pt x="149" y="6068"/>
                  </a:cubicBezTo>
                  <a:cubicBezTo>
                    <a:pt x="149" y="7969"/>
                    <a:pt x="37" y="9871"/>
                    <a:pt x="149" y="11772"/>
                  </a:cubicBezTo>
                  <a:cubicBezTo>
                    <a:pt x="168" y="12145"/>
                    <a:pt x="457" y="12331"/>
                    <a:pt x="746" y="12331"/>
                  </a:cubicBezTo>
                  <a:cubicBezTo>
                    <a:pt x="1035" y="12331"/>
                    <a:pt x="1323" y="12145"/>
                    <a:pt x="1342" y="11772"/>
                  </a:cubicBezTo>
                  <a:cubicBezTo>
                    <a:pt x="1454" y="9871"/>
                    <a:pt x="1342" y="7969"/>
                    <a:pt x="1342" y="6068"/>
                  </a:cubicBezTo>
                  <a:lnTo>
                    <a:pt x="1342" y="3272"/>
                  </a:lnTo>
                  <a:cubicBezTo>
                    <a:pt x="1342" y="2378"/>
                    <a:pt x="1529" y="1296"/>
                    <a:pt x="1230" y="476"/>
                  </a:cubicBezTo>
                  <a:cubicBezTo>
                    <a:pt x="1230" y="159"/>
                    <a:pt x="997" y="1"/>
                    <a:pt x="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3"/>
            <p:cNvSpPr/>
            <p:nvPr/>
          </p:nvSpPr>
          <p:spPr>
            <a:xfrm>
              <a:off x="1265225" y="86025"/>
              <a:ext cx="351800" cy="422050"/>
            </a:xfrm>
            <a:custGeom>
              <a:avLst/>
              <a:gdLst/>
              <a:ahLst/>
              <a:cxnLst/>
              <a:rect l="l" t="t" r="r" b="b"/>
              <a:pathLst>
                <a:path w="14072" h="16882" extrusionOk="0">
                  <a:moveTo>
                    <a:pt x="742" y="1"/>
                  </a:moveTo>
                  <a:cubicBezTo>
                    <a:pt x="319" y="1"/>
                    <a:pt x="1" y="468"/>
                    <a:pt x="203" y="874"/>
                  </a:cubicBezTo>
                  <a:cubicBezTo>
                    <a:pt x="464" y="1396"/>
                    <a:pt x="725" y="1955"/>
                    <a:pt x="1024" y="2514"/>
                  </a:cubicBezTo>
                  <a:cubicBezTo>
                    <a:pt x="1173" y="2999"/>
                    <a:pt x="1508" y="3409"/>
                    <a:pt x="1956" y="3707"/>
                  </a:cubicBezTo>
                  <a:cubicBezTo>
                    <a:pt x="1994" y="3726"/>
                    <a:pt x="2035" y="3736"/>
                    <a:pt x="2076" y="3736"/>
                  </a:cubicBezTo>
                  <a:cubicBezTo>
                    <a:pt x="2194" y="3736"/>
                    <a:pt x="2310" y="3659"/>
                    <a:pt x="2366" y="3521"/>
                  </a:cubicBezTo>
                  <a:lnTo>
                    <a:pt x="2366" y="3483"/>
                  </a:lnTo>
                  <a:cubicBezTo>
                    <a:pt x="2440" y="2961"/>
                    <a:pt x="2291" y="2439"/>
                    <a:pt x="2030" y="1992"/>
                  </a:cubicBezTo>
                  <a:cubicBezTo>
                    <a:pt x="1935" y="1787"/>
                    <a:pt x="1834" y="1578"/>
                    <a:pt x="1732" y="1367"/>
                  </a:cubicBezTo>
                  <a:lnTo>
                    <a:pt x="1732" y="1367"/>
                  </a:lnTo>
                  <a:cubicBezTo>
                    <a:pt x="5420" y="2227"/>
                    <a:pt x="9038" y="3322"/>
                    <a:pt x="12705" y="4242"/>
                  </a:cubicBezTo>
                  <a:lnTo>
                    <a:pt x="12705" y="4242"/>
                  </a:lnTo>
                  <a:cubicBezTo>
                    <a:pt x="12103" y="6251"/>
                    <a:pt x="11553" y="8260"/>
                    <a:pt x="10940" y="10268"/>
                  </a:cubicBezTo>
                  <a:cubicBezTo>
                    <a:pt x="10455" y="11874"/>
                    <a:pt x="9946" y="13479"/>
                    <a:pt x="9472" y="15105"/>
                  </a:cubicBezTo>
                  <a:lnTo>
                    <a:pt x="9472" y="15105"/>
                  </a:lnTo>
                  <a:cubicBezTo>
                    <a:pt x="9222" y="14733"/>
                    <a:pt x="8976" y="14351"/>
                    <a:pt x="8741" y="13959"/>
                  </a:cubicBezTo>
                  <a:cubicBezTo>
                    <a:pt x="8368" y="13325"/>
                    <a:pt x="8069" y="12468"/>
                    <a:pt x="7398" y="12095"/>
                  </a:cubicBezTo>
                  <a:cubicBezTo>
                    <a:pt x="7340" y="12073"/>
                    <a:pt x="7278" y="12062"/>
                    <a:pt x="7217" y="12062"/>
                  </a:cubicBezTo>
                  <a:cubicBezTo>
                    <a:pt x="6968" y="12062"/>
                    <a:pt x="6727" y="12236"/>
                    <a:pt x="6727" y="12505"/>
                  </a:cubicBezTo>
                  <a:cubicBezTo>
                    <a:pt x="6765" y="13288"/>
                    <a:pt x="7398" y="13884"/>
                    <a:pt x="7846" y="14518"/>
                  </a:cubicBezTo>
                  <a:cubicBezTo>
                    <a:pt x="8293" y="15115"/>
                    <a:pt x="8778" y="15897"/>
                    <a:pt x="9225" y="16643"/>
                  </a:cubicBezTo>
                  <a:cubicBezTo>
                    <a:pt x="9338" y="16804"/>
                    <a:pt x="9513" y="16882"/>
                    <a:pt x="9688" y="16882"/>
                  </a:cubicBezTo>
                  <a:cubicBezTo>
                    <a:pt x="9918" y="16882"/>
                    <a:pt x="10147" y="16748"/>
                    <a:pt x="10232" y="16494"/>
                  </a:cubicBezTo>
                  <a:cubicBezTo>
                    <a:pt x="10791" y="14518"/>
                    <a:pt x="11350" y="12505"/>
                    <a:pt x="11947" y="10529"/>
                  </a:cubicBezTo>
                  <a:cubicBezTo>
                    <a:pt x="12618" y="8330"/>
                    <a:pt x="13363" y="6167"/>
                    <a:pt x="13997" y="4005"/>
                  </a:cubicBezTo>
                  <a:cubicBezTo>
                    <a:pt x="14072" y="3670"/>
                    <a:pt x="13885" y="3371"/>
                    <a:pt x="13587" y="3297"/>
                  </a:cubicBezTo>
                  <a:cubicBezTo>
                    <a:pt x="9300" y="2290"/>
                    <a:pt x="5124" y="986"/>
                    <a:pt x="874" y="16"/>
                  </a:cubicBezTo>
                  <a:cubicBezTo>
                    <a:pt x="829" y="6"/>
                    <a:pt x="785" y="1"/>
                    <a:pt x="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3"/>
            <p:cNvSpPr/>
            <p:nvPr/>
          </p:nvSpPr>
          <p:spPr>
            <a:xfrm>
              <a:off x="698975" y="456300"/>
              <a:ext cx="86350" cy="332550"/>
            </a:xfrm>
            <a:custGeom>
              <a:avLst/>
              <a:gdLst/>
              <a:ahLst/>
              <a:cxnLst/>
              <a:rect l="l" t="t" r="r" b="b"/>
              <a:pathLst>
                <a:path w="3454" h="13302" extrusionOk="0">
                  <a:moveTo>
                    <a:pt x="395" y="0"/>
                  </a:moveTo>
                  <a:cubicBezTo>
                    <a:pt x="310" y="0"/>
                    <a:pt x="227" y="37"/>
                    <a:pt x="187" y="117"/>
                  </a:cubicBezTo>
                  <a:cubicBezTo>
                    <a:pt x="1" y="602"/>
                    <a:pt x="1" y="1124"/>
                    <a:pt x="113" y="1646"/>
                  </a:cubicBezTo>
                  <a:cubicBezTo>
                    <a:pt x="187" y="2130"/>
                    <a:pt x="262" y="2615"/>
                    <a:pt x="336" y="3137"/>
                  </a:cubicBezTo>
                  <a:cubicBezTo>
                    <a:pt x="486" y="4218"/>
                    <a:pt x="672" y="5336"/>
                    <a:pt x="858" y="6418"/>
                  </a:cubicBezTo>
                  <a:cubicBezTo>
                    <a:pt x="1045" y="7499"/>
                    <a:pt x="1268" y="8580"/>
                    <a:pt x="1455" y="9661"/>
                  </a:cubicBezTo>
                  <a:cubicBezTo>
                    <a:pt x="1679" y="10742"/>
                    <a:pt x="1753" y="12009"/>
                    <a:pt x="2200" y="12979"/>
                  </a:cubicBezTo>
                  <a:cubicBezTo>
                    <a:pt x="2313" y="13204"/>
                    <a:pt x="2522" y="13302"/>
                    <a:pt x="2736" y="13302"/>
                  </a:cubicBezTo>
                  <a:cubicBezTo>
                    <a:pt x="3088" y="13302"/>
                    <a:pt x="3454" y="13037"/>
                    <a:pt x="3431" y="12643"/>
                  </a:cubicBezTo>
                  <a:cubicBezTo>
                    <a:pt x="3393" y="12084"/>
                    <a:pt x="3282" y="11525"/>
                    <a:pt x="3095" y="11003"/>
                  </a:cubicBezTo>
                  <a:cubicBezTo>
                    <a:pt x="2983" y="10444"/>
                    <a:pt x="2834" y="9885"/>
                    <a:pt x="2685" y="9325"/>
                  </a:cubicBezTo>
                  <a:cubicBezTo>
                    <a:pt x="2461" y="8282"/>
                    <a:pt x="2238" y="7238"/>
                    <a:pt x="2014" y="6194"/>
                  </a:cubicBezTo>
                  <a:cubicBezTo>
                    <a:pt x="1790" y="5150"/>
                    <a:pt x="1604" y="4106"/>
                    <a:pt x="1418" y="3062"/>
                  </a:cubicBezTo>
                  <a:cubicBezTo>
                    <a:pt x="1306" y="2540"/>
                    <a:pt x="1231" y="2018"/>
                    <a:pt x="1119" y="1497"/>
                  </a:cubicBezTo>
                  <a:cubicBezTo>
                    <a:pt x="1082" y="975"/>
                    <a:pt x="896" y="490"/>
                    <a:pt x="597" y="80"/>
                  </a:cubicBezTo>
                  <a:cubicBezTo>
                    <a:pt x="545" y="28"/>
                    <a:pt x="469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3"/>
            <p:cNvSpPr/>
            <p:nvPr/>
          </p:nvSpPr>
          <p:spPr>
            <a:xfrm>
              <a:off x="689675" y="560100"/>
              <a:ext cx="76800" cy="345350"/>
            </a:xfrm>
            <a:custGeom>
              <a:avLst/>
              <a:gdLst/>
              <a:ahLst/>
              <a:cxnLst/>
              <a:rect l="l" t="t" r="r" b="b"/>
              <a:pathLst>
                <a:path w="3072" h="13814" extrusionOk="0">
                  <a:moveTo>
                    <a:pt x="429" y="1"/>
                  </a:moveTo>
                  <a:cubicBezTo>
                    <a:pt x="410" y="1"/>
                    <a:pt x="392" y="10"/>
                    <a:pt x="373" y="29"/>
                  </a:cubicBezTo>
                  <a:lnTo>
                    <a:pt x="336" y="29"/>
                  </a:lnTo>
                  <a:cubicBezTo>
                    <a:pt x="0" y="327"/>
                    <a:pt x="75" y="849"/>
                    <a:pt x="112" y="1222"/>
                  </a:cubicBezTo>
                  <a:cubicBezTo>
                    <a:pt x="112" y="1781"/>
                    <a:pt x="187" y="2303"/>
                    <a:pt x="224" y="2825"/>
                  </a:cubicBezTo>
                  <a:cubicBezTo>
                    <a:pt x="336" y="4018"/>
                    <a:pt x="485" y="5211"/>
                    <a:pt x="634" y="6366"/>
                  </a:cubicBezTo>
                  <a:cubicBezTo>
                    <a:pt x="932" y="8678"/>
                    <a:pt x="1193" y="10989"/>
                    <a:pt x="1566" y="13300"/>
                  </a:cubicBezTo>
                  <a:cubicBezTo>
                    <a:pt x="1626" y="13658"/>
                    <a:pt x="1888" y="13813"/>
                    <a:pt x="2172" y="13813"/>
                  </a:cubicBezTo>
                  <a:cubicBezTo>
                    <a:pt x="2598" y="13813"/>
                    <a:pt x="3072" y="13464"/>
                    <a:pt x="2982" y="12928"/>
                  </a:cubicBezTo>
                  <a:cubicBezTo>
                    <a:pt x="2572" y="10653"/>
                    <a:pt x="2125" y="8379"/>
                    <a:pt x="1752" y="6105"/>
                  </a:cubicBezTo>
                  <a:cubicBezTo>
                    <a:pt x="1566" y="4987"/>
                    <a:pt x="1417" y="3831"/>
                    <a:pt x="1230" y="2713"/>
                  </a:cubicBezTo>
                  <a:cubicBezTo>
                    <a:pt x="1156" y="2191"/>
                    <a:pt x="1081" y="1632"/>
                    <a:pt x="969" y="1110"/>
                  </a:cubicBezTo>
                  <a:cubicBezTo>
                    <a:pt x="895" y="737"/>
                    <a:pt x="858" y="178"/>
                    <a:pt x="485" y="29"/>
                  </a:cubicBezTo>
                  <a:cubicBezTo>
                    <a:pt x="466" y="10"/>
                    <a:pt x="44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3"/>
            <p:cNvSpPr/>
            <p:nvPr/>
          </p:nvSpPr>
          <p:spPr>
            <a:xfrm>
              <a:off x="741850" y="403625"/>
              <a:ext cx="76450" cy="253025"/>
            </a:xfrm>
            <a:custGeom>
              <a:avLst/>
              <a:gdLst/>
              <a:ahLst/>
              <a:cxnLst/>
              <a:rect l="l" t="t" r="r" b="b"/>
              <a:pathLst>
                <a:path w="3058" h="10121" extrusionOk="0">
                  <a:moveTo>
                    <a:pt x="2943" y="0"/>
                  </a:moveTo>
                  <a:cubicBezTo>
                    <a:pt x="2915" y="0"/>
                    <a:pt x="2887" y="9"/>
                    <a:pt x="2871" y="25"/>
                  </a:cubicBezTo>
                  <a:lnTo>
                    <a:pt x="2909" y="25"/>
                  </a:lnTo>
                  <a:cubicBezTo>
                    <a:pt x="2610" y="323"/>
                    <a:pt x="2424" y="658"/>
                    <a:pt x="2312" y="1069"/>
                  </a:cubicBezTo>
                  <a:cubicBezTo>
                    <a:pt x="2163" y="1479"/>
                    <a:pt x="2014" y="1889"/>
                    <a:pt x="1865" y="2299"/>
                  </a:cubicBezTo>
                  <a:cubicBezTo>
                    <a:pt x="1567" y="3156"/>
                    <a:pt x="1306" y="4051"/>
                    <a:pt x="1045" y="4946"/>
                  </a:cubicBezTo>
                  <a:cubicBezTo>
                    <a:pt x="821" y="5803"/>
                    <a:pt x="597" y="6735"/>
                    <a:pt x="374" y="7630"/>
                  </a:cubicBezTo>
                  <a:cubicBezTo>
                    <a:pt x="299" y="8040"/>
                    <a:pt x="224" y="8487"/>
                    <a:pt x="150" y="8897"/>
                  </a:cubicBezTo>
                  <a:cubicBezTo>
                    <a:pt x="1" y="9270"/>
                    <a:pt x="1" y="9643"/>
                    <a:pt x="150" y="10016"/>
                  </a:cubicBezTo>
                  <a:cubicBezTo>
                    <a:pt x="193" y="10081"/>
                    <a:pt x="262" y="10121"/>
                    <a:pt x="333" y="10121"/>
                  </a:cubicBezTo>
                  <a:cubicBezTo>
                    <a:pt x="385" y="10121"/>
                    <a:pt x="439" y="10100"/>
                    <a:pt x="485" y="10053"/>
                  </a:cubicBezTo>
                  <a:cubicBezTo>
                    <a:pt x="821" y="9792"/>
                    <a:pt x="821" y="9307"/>
                    <a:pt x="895" y="8897"/>
                  </a:cubicBezTo>
                  <a:cubicBezTo>
                    <a:pt x="970" y="8525"/>
                    <a:pt x="1045" y="8077"/>
                    <a:pt x="1119" y="7630"/>
                  </a:cubicBezTo>
                  <a:cubicBezTo>
                    <a:pt x="1268" y="6772"/>
                    <a:pt x="1455" y="5878"/>
                    <a:pt x="1678" y="5020"/>
                  </a:cubicBezTo>
                  <a:cubicBezTo>
                    <a:pt x="1902" y="4163"/>
                    <a:pt x="2163" y="3305"/>
                    <a:pt x="2424" y="2448"/>
                  </a:cubicBezTo>
                  <a:cubicBezTo>
                    <a:pt x="2536" y="2038"/>
                    <a:pt x="2685" y="1628"/>
                    <a:pt x="2834" y="1218"/>
                  </a:cubicBezTo>
                  <a:cubicBezTo>
                    <a:pt x="2983" y="845"/>
                    <a:pt x="3058" y="472"/>
                    <a:pt x="3020" y="62"/>
                  </a:cubicBezTo>
                  <a:cubicBezTo>
                    <a:pt x="3020" y="18"/>
                    <a:pt x="2982" y="0"/>
                    <a:pt x="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3"/>
            <p:cNvSpPr/>
            <p:nvPr/>
          </p:nvSpPr>
          <p:spPr>
            <a:xfrm>
              <a:off x="786600" y="369450"/>
              <a:ext cx="124900" cy="397125"/>
            </a:xfrm>
            <a:custGeom>
              <a:avLst/>
              <a:gdLst/>
              <a:ahLst/>
              <a:cxnLst/>
              <a:rect l="l" t="t" r="r" b="b"/>
              <a:pathLst>
                <a:path w="4996" h="15885" extrusionOk="0">
                  <a:moveTo>
                    <a:pt x="4871" y="1"/>
                  </a:moveTo>
                  <a:cubicBezTo>
                    <a:pt x="4828" y="1"/>
                    <a:pt x="4787" y="19"/>
                    <a:pt x="4772" y="50"/>
                  </a:cubicBezTo>
                  <a:cubicBezTo>
                    <a:pt x="4026" y="1131"/>
                    <a:pt x="3728" y="2585"/>
                    <a:pt x="3355" y="3815"/>
                  </a:cubicBezTo>
                  <a:cubicBezTo>
                    <a:pt x="2908" y="5157"/>
                    <a:pt x="2498" y="6462"/>
                    <a:pt x="2088" y="7804"/>
                  </a:cubicBezTo>
                  <a:cubicBezTo>
                    <a:pt x="1678" y="9146"/>
                    <a:pt x="1268" y="10413"/>
                    <a:pt x="932" y="11718"/>
                  </a:cubicBezTo>
                  <a:cubicBezTo>
                    <a:pt x="709" y="12427"/>
                    <a:pt x="522" y="13135"/>
                    <a:pt x="336" y="13806"/>
                  </a:cubicBezTo>
                  <a:cubicBezTo>
                    <a:pt x="112" y="14402"/>
                    <a:pt x="0" y="15073"/>
                    <a:pt x="0" y="15744"/>
                  </a:cubicBezTo>
                  <a:cubicBezTo>
                    <a:pt x="0" y="15835"/>
                    <a:pt x="69" y="15884"/>
                    <a:pt x="139" y="15884"/>
                  </a:cubicBezTo>
                  <a:cubicBezTo>
                    <a:pt x="185" y="15884"/>
                    <a:pt x="232" y="15863"/>
                    <a:pt x="261" y="15819"/>
                  </a:cubicBezTo>
                  <a:cubicBezTo>
                    <a:pt x="597" y="15297"/>
                    <a:pt x="820" y="14701"/>
                    <a:pt x="932" y="14067"/>
                  </a:cubicBezTo>
                  <a:cubicBezTo>
                    <a:pt x="1119" y="13396"/>
                    <a:pt x="1342" y="12688"/>
                    <a:pt x="1529" y="12016"/>
                  </a:cubicBezTo>
                  <a:cubicBezTo>
                    <a:pt x="1901" y="10674"/>
                    <a:pt x="2274" y="9295"/>
                    <a:pt x="2684" y="7953"/>
                  </a:cubicBezTo>
                  <a:cubicBezTo>
                    <a:pt x="3094" y="6611"/>
                    <a:pt x="3467" y="5381"/>
                    <a:pt x="3877" y="4076"/>
                  </a:cubicBezTo>
                  <a:cubicBezTo>
                    <a:pt x="4287" y="2771"/>
                    <a:pt x="4884" y="1429"/>
                    <a:pt x="4996" y="124"/>
                  </a:cubicBezTo>
                  <a:cubicBezTo>
                    <a:pt x="4996" y="37"/>
                    <a:pt x="4932" y="1"/>
                    <a:pt x="4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3"/>
            <p:cNvSpPr/>
            <p:nvPr/>
          </p:nvSpPr>
          <p:spPr>
            <a:xfrm>
              <a:off x="889100" y="304050"/>
              <a:ext cx="139825" cy="397200"/>
            </a:xfrm>
            <a:custGeom>
              <a:avLst/>
              <a:gdLst/>
              <a:ahLst/>
              <a:cxnLst/>
              <a:rect l="l" t="t" r="r" b="b"/>
              <a:pathLst>
                <a:path w="5593" h="15888" extrusionOk="0">
                  <a:moveTo>
                    <a:pt x="5475" y="1"/>
                  </a:moveTo>
                  <a:cubicBezTo>
                    <a:pt x="5446" y="1"/>
                    <a:pt x="5420" y="17"/>
                    <a:pt x="5407" y="56"/>
                  </a:cubicBezTo>
                  <a:lnTo>
                    <a:pt x="5407" y="19"/>
                  </a:lnTo>
                  <a:cubicBezTo>
                    <a:pt x="4847" y="1249"/>
                    <a:pt x="4363" y="2479"/>
                    <a:pt x="3953" y="3747"/>
                  </a:cubicBezTo>
                  <a:cubicBezTo>
                    <a:pt x="3468" y="5089"/>
                    <a:pt x="3021" y="6431"/>
                    <a:pt x="2573" y="7773"/>
                  </a:cubicBezTo>
                  <a:lnTo>
                    <a:pt x="1231" y="11725"/>
                  </a:lnTo>
                  <a:lnTo>
                    <a:pt x="560" y="13700"/>
                  </a:lnTo>
                  <a:cubicBezTo>
                    <a:pt x="337" y="14334"/>
                    <a:pt x="1" y="15005"/>
                    <a:pt x="38" y="15676"/>
                  </a:cubicBezTo>
                  <a:cubicBezTo>
                    <a:pt x="38" y="15782"/>
                    <a:pt x="169" y="15887"/>
                    <a:pt x="298" y="15887"/>
                  </a:cubicBezTo>
                  <a:cubicBezTo>
                    <a:pt x="351" y="15887"/>
                    <a:pt x="405" y="15869"/>
                    <a:pt x="448" y="15825"/>
                  </a:cubicBezTo>
                  <a:cubicBezTo>
                    <a:pt x="747" y="15341"/>
                    <a:pt x="1008" y="14782"/>
                    <a:pt x="1119" y="14222"/>
                  </a:cubicBezTo>
                  <a:cubicBezTo>
                    <a:pt x="1343" y="13551"/>
                    <a:pt x="1567" y="12918"/>
                    <a:pt x="1790" y="12247"/>
                  </a:cubicBezTo>
                  <a:cubicBezTo>
                    <a:pt x="2238" y="10867"/>
                    <a:pt x="2685" y="9525"/>
                    <a:pt x="3132" y="8183"/>
                  </a:cubicBezTo>
                  <a:cubicBezTo>
                    <a:pt x="3543" y="6878"/>
                    <a:pt x="3990" y="5536"/>
                    <a:pt x="4400" y="4231"/>
                  </a:cubicBezTo>
                  <a:cubicBezTo>
                    <a:pt x="4885" y="2889"/>
                    <a:pt x="5295" y="1510"/>
                    <a:pt x="5593" y="131"/>
                  </a:cubicBezTo>
                  <a:cubicBezTo>
                    <a:pt x="5593" y="58"/>
                    <a:pt x="5530" y="1"/>
                    <a:pt x="5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3"/>
            <p:cNvSpPr/>
            <p:nvPr/>
          </p:nvSpPr>
          <p:spPr>
            <a:xfrm>
              <a:off x="998150" y="254850"/>
              <a:ext cx="140750" cy="366550"/>
            </a:xfrm>
            <a:custGeom>
              <a:avLst/>
              <a:gdLst/>
              <a:ahLst/>
              <a:cxnLst/>
              <a:rect l="l" t="t" r="r" b="b"/>
              <a:pathLst>
                <a:path w="5630" h="14662" extrusionOk="0">
                  <a:moveTo>
                    <a:pt x="5411" y="1"/>
                  </a:moveTo>
                  <a:cubicBezTo>
                    <a:pt x="5347" y="1"/>
                    <a:pt x="5286" y="37"/>
                    <a:pt x="5257" y="123"/>
                  </a:cubicBezTo>
                  <a:lnTo>
                    <a:pt x="5220" y="85"/>
                  </a:lnTo>
                  <a:cubicBezTo>
                    <a:pt x="4325" y="2583"/>
                    <a:pt x="3505" y="5118"/>
                    <a:pt x="2610" y="7616"/>
                  </a:cubicBezTo>
                  <a:cubicBezTo>
                    <a:pt x="2163" y="8846"/>
                    <a:pt x="1678" y="10076"/>
                    <a:pt x="1231" y="11307"/>
                  </a:cubicBezTo>
                  <a:lnTo>
                    <a:pt x="523" y="13096"/>
                  </a:lnTo>
                  <a:cubicBezTo>
                    <a:pt x="336" y="13544"/>
                    <a:pt x="1" y="14103"/>
                    <a:pt x="224" y="14587"/>
                  </a:cubicBezTo>
                  <a:cubicBezTo>
                    <a:pt x="262" y="14662"/>
                    <a:pt x="299" y="14662"/>
                    <a:pt x="374" y="14662"/>
                  </a:cubicBezTo>
                  <a:cubicBezTo>
                    <a:pt x="821" y="14476"/>
                    <a:pt x="933" y="13991"/>
                    <a:pt x="1082" y="13581"/>
                  </a:cubicBezTo>
                  <a:cubicBezTo>
                    <a:pt x="1343" y="12947"/>
                    <a:pt x="1604" y="12351"/>
                    <a:pt x="1827" y="11717"/>
                  </a:cubicBezTo>
                  <a:cubicBezTo>
                    <a:pt x="2275" y="10449"/>
                    <a:pt x="2722" y="9182"/>
                    <a:pt x="3170" y="7914"/>
                  </a:cubicBezTo>
                  <a:cubicBezTo>
                    <a:pt x="4064" y="5342"/>
                    <a:pt x="4959" y="2807"/>
                    <a:pt x="5630" y="235"/>
                  </a:cubicBezTo>
                  <a:cubicBezTo>
                    <a:pt x="5630" y="96"/>
                    <a:pt x="5516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3"/>
            <p:cNvSpPr/>
            <p:nvPr/>
          </p:nvSpPr>
          <p:spPr>
            <a:xfrm>
              <a:off x="1115575" y="190775"/>
              <a:ext cx="146350" cy="369550"/>
            </a:xfrm>
            <a:custGeom>
              <a:avLst/>
              <a:gdLst/>
              <a:ahLst/>
              <a:cxnLst/>
              <a:rect l="l" t="t" r="r" b="b"/>
              <a:pathLst>
                <a:path w="5854" h="14782" extrusionOk="0">
                  <a:moveTo>
                    <a:pt x="5754" y="0"/>
                  </a:moveTo>
                  <a:cubicBezTo>
                    <a:pt x="5725" y="0"/>
                    <a:pt x="5694" y="12"/>
                    <a:pt x="5668" y="39"/>
                  </a:cubicBezTo>
                  <a:lnTo>
                    <a:pt x="5668" y="76"/>
                  </a:lnTo>
                  <a:cubicBezTo>
                    <a:pt x="5146" y="1195"/>
                    <a:pt x="4736" y="2388"/>
                    <a:pt x="4288" y="3543"/>
                  </a:cubicBezTo>
                  <a:cubicBezTo>
                    <a:pt x="3804" y="4811"/>
                    <a:pt x="3319" y="6078"/>
                    <a:pt x="2797" y="7346"/>
                  </a:cubicBezTo>
                  <a:cubicBezTo>
                    <a:pt x="2312" y="8613"/>
                    <a:pt x="1865" y="9769"/>
                    <a:pt x="1343" y="10999"/>
                  </a:cubicBezTo>
                  <a:cubicBezTo>
                    <a:pt x="1082" y="11633"/>
                    <a:pt x="821" y="12267"/>
                    <a:pt x="560" y="12863"/>
                  </a:cubicBezTo>
                  <a:cubicBezTo>
                    <a:pt x="299" y="13460"/>
                    <a:pt x="1" y="13982"/>
                    <a:pt x="38" y="14615"/>
                  </a:cubicBezTo>
                  <a:cubicBezTo>
                    <a:pt x="38" y="14715"/>
                    <a:pt x="121" y="14781"/>
                    <a:pt x="198" y="14781"/>
                  </a:cubicBezTo>
                  <a:cubicBezTo>
                    <a:pt x="237" y="14781"/>
                    <a:pt x="274" y="14764"/>
                    <a:pt x="299" y="14727"/>
                  </a:cubicBezTo>
                  <a:cubicBezTo>
                    <a:pt x="709" y="14317"/>
                    <a:pt x="1008" y="13832"/>
                    <a:pt x="1194" y="13273"/>
                  </a:cubicBezTo>
                  <a:cubicBezTo>
                    <a:pt x="1418" y="12677"/>
                    <a:pt x="1641" y="12080"/>
                    <a:pt x="1902" y="11484"/>
                  </a:cubicBezTo>
                  <a:cubicBezTo>
                    <a:pt x="2424" y="10254"/>
                    <a:pt x="2909" y="8986"/>
                    <a:pt x="3356" y="7719"/>
                  </a:cubicBezTo>
                  <a:cubicBezTo>
                    <a:pt x="3841" y="6451"/>
                    <a:pt x="4251" y="5258"/>
                    <a:pt x="4661" y="3991"/>
                  </a:cubicBezTo>
                  <a:cubicBezTo>
                    <a:pt x="5146" y="2723"/>
                    <a:pt x="5556" y="1418"/>
                    <a:pt x="5854" y="113"/>
                  </a:cubicBezTo>
                  <a:cubicBezTo>
                    <a:pt x="5854" y="41"/>
                    <a:pt x="5807" y="0"/>
                    <a:pt x="5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3"/>
            <p:cNvSpPr/>
            <p:nvPr/>
          </p:nvSpPr>
          <p:spPr>
            <a:xfrm>
              <a:off x="1232075" y="125525"/>
              <a:ext cx="151025" cy="379250"/>
            </a:xfrm>
            <a:custGeom>
              <a:avLst/>
              <a:gdLst/>
              <a:ahLst/>
              <a:cxnLst/>
              <a:rect l="l" t="t" r="r" b="b"/>
              <a:pathLst>
                <a:path w="6041" h="15170" extrusionOk="0">
                  <a:moveTo>
                    <a:pt x="5941" y="1"/>
                  </a:moveTo>
                  <a:cubicBezTo>
                    <a:pt x="5911" y="1"/>
                    <a:pt x="5880" y="13"/>
                    <a:pt x="5854" y="39"/>
                  </a:cubicBezTo>
                  <a:cubicBezTo>
                    <a:pt x="5556" y="487"/>
                    <a:pt x="5332" y="1009"/>
                    <a:pt x="5146" y="1568"/>
                  </a:cubicBezTo>
                  <a:cubicBezTo>
                    <a:pt x="4885" y="2202"/>
                    <a:pt x="4624" y="2835"/>
                    <a:pt x="4363" y="3469"/>
                  </a:cubicBezTo>
                  <a:cubicBezTo>
                    <a:pt x="3878" y="4774"/>
                    <a:pt x="3356" y="6041"/>
                    <a:pt x="2834" y="7346"/>
                  </a:cubicBezTo>
                  <a:lnTo>
                    <a:pt x="1380" y="11111"/>
                  </a:lnTo>
                  <a:cubicBezTo>
                    <a:pt x="1119" y="11745"/>
                    <a:pt x="896" y="12379"/>
                    <a:pt x="635" y="13050"/>
                  </a:cubicBezTo>
                  <a:cubicBezTo>
                    <a:pt x="374" y="13684"/>
                    <a:pt x="1" y="14317"/>
                    <a:pt x="38" y="14951"/>
                  </a:cubicBezTo>
                  <a:cubicBezTo>
                    <a:pt x="38" y="15077"/>
                    <a:pt x="158" y="15169"/>
                    <a:pt x="270" y="15169"/>
                  </a:cubicBezTo>
                  <a:cubicBezTo>
                    <a:pt x="323" y="15169"/>
                    <a:pt x="375" y="15149"/>
                    <a:pt x="411" y="15100"/>
                  </a:cubicBezTo>
                  <a:cubicBezTo>
                    <a:pt x="858" y="14728"/>
                    <a:pt x="970" y="14057"/>
                    <a:pt x="1194" y="13535"/>
                  </a:cubicBezTo>
                  <a:cubicBezTo>
                    <a:pt x="1418" y="12901"/>
                    <a:pt x="1641" y="12267"/>
                    <a:pt x="1902" y="11596"/>
                  </a:cubicBezTo>
                  <a:cubicBezTo>
                    <a:pt x="2387" y="10291"/>
                    <a:pt x="2872" y="9024"/>
                    <a:pt x="3356" y="7719"/>
                  </a:cubicBezTo>
                  <a:cubicBezTo>
                    <a:pt x="3841" y="6414"/>
                    <a:pt x="4288" y="5184"/>
                    <a:pt x="4773" y="3954"/>
                  </a:cubicBezTo>
                  <a:cubicBezTo>
                    <a:pt x="4996" y="3283"/>
                    <a:pt x="5220" y="2649"/>
                    <a:pt x="5444" y="1978"/>
                  </a:cubicBezTo>
                  <a:cubicBezTo>
                    <a:pt x="5742" y="1381"/>
                    <a:pt x="5928" y="748"/>
                    <a:pt x="6040" y="114"/>
                  </a:cubicBezTo>
                  <a:cubicBezTo>
                    <a:pt x="6040" y="42"/>
                    <a:pt x="5994" y="1"/>
                    <a:pt x="5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3"/>
            <p:cNvSpPr/>
            <p:nvPr/>
          </p:nvSpPr>
          <p:spPr>
            <a:xfrm>
              <a:off x="1355100" y="149625"/>
              <a:ext cx="120250" cy="303900"/>
            </a:xfrm>
            <a:custGeom>
              <a:avLst/>
              <a:gdLst/>
              <a:ahLst/>
              <a:cxnLst/>
              <a:rect l="l" t="t" r="r" b="b"/>
              <a:pathLst>
                <a:path w="4810" h="12156" extrusionOk="0">
                  <a:moveTo>
                    <a:pt x="4642" y="1"/>
                  </a:moveTo>
                  <a:cubicBezTo>
                    <a:pt x="4590" y="1"/>
                    <a:pt x="4540" y="25"/>
                    <a:pt x="4512" y="82"/>
                  </a:cubicBezTo>
                  <a:cubicBezTo>
                    <a:pt x="4214" y="529"/>
                    <a:pt x="4027" y="1051"/>
                    <a:pt x="3915" y="1573"/>
                  </a:cubicBezTo>
                  <a:cubicBezTo>
                    <a:pt x="3766" y="2058"/>
                    <a:pt x="3580" y="2542"/>
                    <a:pt x="3431" y="3027"/>
                  </a:cubicBezTo>
                  <a:cubicBezTo>
                    <a:pt x="3058" y="4034"/>
                    <a:pt x="2685" y="5040"/>
                    <a:pt x="2312" y="6047"/>
                  </a:cubicBezTo>
                  <a:cubicBezTo>
                    <a:pt x="1902" y="7053"/>
                    <a:pt x="1492" y="8097"/>
                    <a:pt x="1045" y="9104"/>
                  </a:cubicBezTo>
                  <a:cubicBezTo>
                    <a:pt x="858" y="9588"/>
                    <a:pt x="635" y="10036"/>
                    <a:pt x="448" y="10558"/>
                  </a:cubicBezTo>
                  <a:cubicBezTo>
                    <a:pt x="187" y="10968"/>
                    <a:pt x="38" y="11452"/>
                    <a:pt x="1" y="11937"/>
                  </a:cubicBezTo>
                  <a:cubicBezTo>
                    <a:pt x="1" y="12063"/>
                    <a:pt x="121" y="12155"/>
                    <a:pt x="244" y="12155"/>
                  </a:cubicBezTo>
                  <a:cubicBezTo>
                    <a:pt x="303" y="12155"/>
                    <a:pt x="363" y="12134"/>
                    <a:pt x="411" y="12086"/>
                  </a:cubicBezTo>
                  <a:cubicBezTo>
                    <a:pt x="746" y="11713"/>
                    <a:pt x="1007" y="11229"/>
                    <a:pt x="1157" y="10707"/>
                  </a:cubicBezTo>
                  <a:cubicBezTo>
                    <a:pt x="1343" y="10259"/>
                    <a:pt x="1529" y="9849"/>
                    <a:pt x="1716" y="9402"/>
                  </a:cubicBezTo>
                  <a:cubicBezTo>
                    <a:pt x="2126" y="8358"/>
                    <a:pt x="2499" y="7351"/>
                    <a:pt x="2909" y="6308"/>
                  </a:cubicBezTo>
                  <a:cubicBezTo>
                    <a:pt x="3282" y="5264"/>
                    <a:pt x="3654" y="4220"/>
                    <a:pt x="3990" y="3176"/>
                  </a:cubicBezTo>
                  <a:cubicBezTo>
                    <a:pt x="4139" y="2691"/>
                    <a:pt x="4325" y="2207"/>
                    <a:pt x="4474" y="1722"/>
                  </a:cubicBezTo>
                  <a:cubicBezTo>
                    <a:pt x="4661" y="1200"/>
                    <a:pt x="4773" y="678"/>
                    <a:pt x="4810" y="156"/>
                  </a:cubicBezTo>
                  <a:cubicBezTo>
                    <a:pt x="4810" y="64"/>
                    <a:pt x="4725" y="1"/>
                    <a:pt x="4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3"/>
            <p:cNvSpPr/>
            <p:nvPr/>
          </p:nvSpPr>
          <p:spPr>
            <a:xfrm>
              <a:off x="1448375" y="180425"/>
              <a:ext cx="106200" cy="242550"/>
            </a:xfrm>
            <a:custGeom>
              <a:avLst/>
              <a:gdLst/>
              <a:ahLst/>
              <a:cxnLst/>
              <a:rect l="l" t="t" r="r" b="b"/>
              <a:pathLst>
                <a:path w="4248" h="9702" extrusionOk="0">
                  <a:moveTo>
                    <a:pt x="4040" y="1"/>
                  </a:moveTo>
                  <a:cubicBezTo>
                    <a:pt x="3963" y="1"/>
                    <a:pt x="3884" y="40"/>
                    <a:pt x="3838" y="117"/>
                  </a:cubicBezTo>
                  <a:lnTo>
                    <a:pt x="3838" y="80"/>
                  </a:lnTo>
                  <a:cubicBezTo>
                    <a:pt x="3465" y="788"/>
                    <a:pt x="3129" y="1534"/>
                    <a:pt x="2906" y="2280"/>
                  </a:cubicBezTo>
                  <a:cubicBezTo>
                    <a:pt x="2607" y="3062"/>
                    <a:pt x="2309" y="3845"/>
                    <a:pt x="2011" y="4628"/>
                  </a:cubicBezTo>
                  <a:cubicBezTo>
                    <a:pt x="1675" y="5411"/>
                    <a:pt x="1340" y="6231"/>
                    <a:pt x="1004" y="7014"/>
                  </a:cubicBezTo>
                  <a:cubicBezTo>
                    <a:pt x="669" y="7797"/>
                    <a:pt x="333" y="8468"/>
                    <a:pt x="72" y="9251"/>
                  </a:cubicBezTo>
                  <a:cubicBezTo>
                    <a:pt x="0" y="9515"/>
                    <a:pt x="207" y="9702"/>
                    <a:pt x="422" y="9702"/>
                  </a:cubicBezTo>
                  <a:cubicBezTo>
                    <a:pt x="542" y="9702"/>
                    <a:pt x="664" y="9645"/>
                    <a:pt x="743" y="9512"/>
                  </a:cubicBezTo>
                  <a:cubicBezTo>
                    <a:pt x="1079" y="8804"/>
                    <a:pt x="1415" y="8058"/>
                    <a:pt x="1675" y="7275"/>
                  </a:cubicBezTo>
                  <a:cubicBezTo>
                    <a:pt x="1974" y="6492"/>
                    <a:pt x="2272" y="5672"/>
                    <a:pt x="2607" y="4889"/>
                  </a:cubicBezTo>
                  <a:cubicBezTo>
                    <a:pt x="2943" y="4069"/>
                    <a:pt x="3204" y="3323"/>
                    <a:pt x="3502" y="2541"/>
                  </a:cubicBezTo>
                  <a:cubicBezTo>
                    <a:pt x="3838" y="1795"/>
                    <a:pt x="4099" y="1012"/>
                    <a:pt x="4248" y="229"/>
                  </a:cubicBezTo>
                  <a:cubicBezTo>
                    <a:pt x="4248" y="77"/>
                    <a:pt x="4146" y="1"/>
                    <a:pt x="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3"/>
            <p:cNvSpPr/>
            <p:nvPr/>
          </p:nvSpPr>
          <p:spPr>
            <a:xfrm>
              <a:off x="7450" y="592475"/>
              <a:ext cx="126775" cy="210900"/>
            </a:xfrm>
            <a:custGeom>
              <a:avLst/>
              <a:gdLst/>
              <a:ahLst/>
              <a:cxnLst/>
              <a:rect l="l" t="t" r="r" b="b"/>
              <a:pathLst>
                <a:path w="5071" h="8436" extrusionOk="0">
                  <a:moveTo>
                    <a:pt x="4660" y="0"/>
                  </a:moveTo>
                  <a:cubicBezTo>
                    <a:pt x="4015" y="0"/>
                    <a:pt x="3724" y="942"/>
                    <a:pt x="3505" y="1418"/>
                  </a:cubicBezTo>
                  <a:cubicBezTo>
                    <a:pt x="3095" y="2201"/>
                    <a:pt x="2684" y="2984"/>
                    <a:pt x="2274" y="3767"/>
                  </a:cubicBezTo>
                  <a:lnTo>
                    <a:pt x="1081" y="6078"/>
                  </a:lnTo>
                  <a:lnTo>
                    <a:pt x="522" y="7159"/>
                  </a:lnTo>
                  <a:cubicBezTo>
                    <a:pt x="336" y="7494"/>
                    <a:pt x="0" y="7867"/>
                    <a:pt x="149" y="8240"/>
                  </a:cubicBezTo>
                  <a:cubicBezTo>
                    <a:pt x="180" y="8364"/>
                    <a:pt x="288" y="8436"/>
                    <a:pt x="409" y="8436"/>
                  </a:cubicBezTo>
                  <a:cubicBezTo>
                    <a:pt x="434" y="8436"/>
                    <a:pt x="459" y="8433"/>
                    <a:pt x="485" y="8426"/>
                  </a:cubicBezTo>
                  <a:cubicBezTo>
                    <a:pt x="820" y="8352"/>
                    <a:pt x="932" y="7979"/>
                    <a:pt x="1081" y="7681"/>
                  </a:cubicBezTo>
                  <a:lnTo>
                    <a:pt x="1566" y="6712"/>
                  </a:lnTo>
                  <a:cubicBezTo>
                    <a:pt x="1939" y="6003"/>
                    <a:pt x="2274" y="5295"/>
                    <a:pt x="2647" y="4624"/>
                  </a:cubicBezTo>
                  <a:cubicBezTo>
                    <a:pt x="3020" y="3916"/>
                    <a:pt x="3355" y="3207"/>
                    <a:pt x="3728" y="2536"/>
                  </a:cubicBezTo>
                  <a:cubicBezTo>
                    <a:pt x="3877" y="2201"/>
                    <a:pt x="4064" y="1865"/>
                    <a:pt x="4213" y="1530"/>
                  </a:cubicBezTo>
                  <a:cubicBezTo>
                    <a:pt x="4287" y="1343"/>
                    <a:pt x="4399" y="1157"/>
                    <a:pt x="4474" y="971"/>
                  </a:cubicBezTo>
                  <a:cubicBezTo>
                    <a:pt x="4586" y="784"/>
                    <a:pt x="4623" y="598"/>
                    <a:pt x="4772" y="523"/>
                  </a:cubicBezTo>
                  <a:cubicBezTo>
                    <a:pt x="5070" y="449"/>
                    <a:pt x="4996" y="1"/>
                    <a:pt x="4698" y="1"/>
                  </a:cubicBezTo>
                  <a:cubicBezTo>
                    <a:pt x="4685" y="1"/>
                    <a:pt x="4672" y="0"/>
                    <a:pt x="4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3"/>
            <p:cNvSpPr/>
            <p:nvPr/>
          </p:nvSpPr>
          <p:spPr>
            <a:xfrm>
              <a:off x="64300" y="586650"/>
              <a:ext cx="146350" cy="279875"/>
            </a:xfrm>
            <a:custGeom>
              <a:avLst/>
              <a:gdLst/>
              <a:ahLst/>
              <a:cxnLst/>
              <a:rect l="l" t="t" r="r" b="b"/>
              <a:pathLst>
                <a:path w="5854" h="11195" extrusionOk="0">
                  <a:moveTo>
                    <a:pt x="5800" y="0"/>
                  </a:moveTo>
                  <a:cubicBezTo>
                    <a:pt x="5793" y="0"/>
                    <a:pt x="5786" y="3"/>
                    <a:pt x="5779" y="11"/>
                  </a:cubicBezTo>
                  <a:lnTo>
                    <a:pt x="5779" y="48"/>
                  </a:lnTo>
                  <a:cubicBezTo>
                    <a:pt x="5480" y="346"/>
                    <a:pt x="5220" y="682"/>
                    <a:pt x="5033" y="1092"/>
                  </a:cubicBezTo>
                  <a:cubicBezTo>
                    <a:pt x="4735" y="1539"/>
                    <a:pt x="4437" y="2061"/>
                    <a:pt x="4176" y="2546"/>
                  </a:cubicBezTo>
                  <a:cubicBezTo>
                    <a:pt x="3616" y="3552"/>
                    <a:pt x="3095" y="4521"/>
                    <a:pt x="2573" y="5528"/>
                  </a:cubicBezTo>
                  <a:cubicBezTo>
                    <a:pt x="2051" y="6535"/>
                    <a:pt x="1566" y="7541"/>
                    <a:pt x="1081" y="8585"/>
                  </a:cubicBezTo>
                  <a:cubicBezTo>
                    <a:pt x="821" y="9070"/>
                    <a:pt x="597" y="9591"/>
                    <a:pt x="373" y="10113"/>
                  </a:cubicBezTo>
                  <a:cubicBezTo>
                    <a:pt x="224" y="10449"/>
                    <a:pt x="0" y="10784"/>
                    <a:pt x="187" y="11120"/>
                  </a:cubicBezTo>
                  <a:cubicBezTo>
                    <a:pt x="224" y="11195"/>
                    <a:pt x="299" y="11195"/>
                    <a:pt x="373" y="11195"/>
                  </a:cubicBezTo>
                  <a:cubicBezTo>
                    <a:pt x="783" y="11083"/>
                    <a:pt x="895" y="10635"/>
                    <a:pt x="1081" y="10263"/>
                  </a:cubicBezTo>
                  <a:cubicBezTo>
                    <a:pt x="1305" y="9741"/>
                    <a:pt x="1529" y="9256"/>
                    <a:pt x="1790" y="8734"/>
                  </a:cubicBezTo>
                  <a:cubicBezTo>
                    <a:pt x="2237" y="7727"/>
                    <a:pt x="2722" y="6721"/>
                    <a:pt x="3169" y="5752"/>
                  </a:cubicBezTo>
                  <a:cubicBezTo>
                    <a:pt x="3654" y="4782"/>
                    <a:pt x="4138" y="3776"/>
                    <a:pt x="4623" y="2807"/>
                  </a:cubicBezTo>
                  <a:cubicBezTo>
                    <a:pt x="4884" y="2322"/>
                    <a:pt x="5145" y="1800"/>
                    <a:pt x="5406" y="1315"/>
                  </a:cubicBezTo>
                  <a:cubicBezTo>
                    <a:pt x="5630" y="943"/>
                    <a:pt x="5779" y="495"/>
                    <a:pt x="5853" y="85"/>
                  </a:cubicBezTo>
                  <a:cubicBezTo>
                    <a:pt x="5853" y="55"/>
                    <a:pt x="5829" y="0"/>
                    <a:pt x="5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3"/>
            <p:cNvSpPr/>
            <p:nvPr/>
          </p:nvSpPr>
          <p:spPr>
            <a:xfrm>
              <a:off x="147250" y="583500"/>
              <a:ext cx="161925" cy="306125"/>
            </a:xfrm>
            <a:custGeom>
              <a:avLst/>
              <a:gdLst/>
              <a:ahLst/>
              <a:cxnLst/>
              <a:rect l="l" t="t" r="r" b="b"/>
              <a:pathLst>
                <a:path w="6477" h="12245" extrusionOk="0">
                  <a:moveTo>
                    <a:pt x="6269" y="0"/>
                  </a:moveTo>
                  <a:cubicBezTo>
                    <a:pt x="6227" y="0"/>
                    <a:pt x="6184" y="18"/>
                    <a:pt x="6151" y="62"/>
                  </a:cubicBezTo>
                  <a:cubicBezTo>
                    <a:pt x="5518" y="957"/>
                    <a:pt x="4996" y="1926"/>
                    <a:pt x="4548" y="2933"/>
                  </a:cubicBezTo>
                  <a:cubicBezTo>
                    <a:pt x="3989" y="3976"/>
                    <a:pt x="3430" y="5020"/>
                    <a:pt x="2871" y="6064"/>
                  </a:cubicBezTo>
                  <a:lnTo>
                    <a:pt x="1305" y="9158"/>
                  </a:lnTo>
                  <a:lnTo>
                    <a:pt x="522" y="10687"/>
                  </a:lnTo>
                  <a:cubicBezTo>
                    <a:pt x="224" y="11097"/>
                    <a:pt x="38" y="11581"/>
                    <a:pt x="0" y="12066"/>
                  </a:cubicBezTo>
                  <a:cubicBezTo>
                    <a:pt x="0" y="12175"/>
                    <a:pt x="80" y="12244"/>
                    <a:pt x="167" y="12244"/>
                  </a:cubicBezTo>
                  <a:cubicBezTo>
                    <a:pt x="199" y="12244"/>
                    <a:pt x="231" y="12235"/>
                    <a:pt x="261" y="12215"/>
                  </a:cubicBezTo>
                  <a:cubicBezTo>
                    <a:pt x="634" y="11880"/>
                    <a:pt x="932" y="11507"/>
                    <a:pt x="1119" y="11022"/>
                  </a:cubicBezTo>
                  <a:lnTo>
                    <a:pt x="1827" y="9606"/>
                  </a:lnTo>
                  <a:lnTo>
                    <a:pt x="3467" y="6400"/>
                  </a:lnTo>
                  <a:cubicBezTo>
                    <a:pt x="3989" y="5393"/>
                    <a:pt x="4511" y="4349"/>
                    <a:pt x="4996" y="3305"/>
                  </a:cubicBezTo>
                  <a:cubicBezTo>
                    <a:pt x="5518" y="2262"/>
                    <a:pt x="6151" y="1292"/>
                    <a:pt x="6450" y="211"/>
                  </a:cubicBezTo>
                  <a:cubicBezTo>
                    <a:pt x="6476" y="106"/>
                    <a:pt x="6372" y="0"/>
                    <a:pt x="6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3"/>
            <p:cNvSpPr/>
            <p:nvPr/>
          </p:nvSpPr>
          <p:spPr>
            <a:xfrm>
              <a:off x="279575" y="579200"/>
              <a:ext cx="161625" cy="300175"/>
            </a:xfrm>
            <a:custGeom>
              <a:avLst/>
              <a:gdLst/>
              <a:ahLst/>
              <a:cxnLst/>
              <a:rect l="l" t="t" r="r" b="b"/>
              <a:pathLst>
                <a:path w="6465" h="12007" extrusionOk="0">
                  <a:moveTo>
                    <a:pt x="6239" y="0"/>
                  </a:moveTo>
                  <a:cubicBezTo>
                    <a:pt x="6183" y="0"/>
                    <a:pt x="6125" y="26"/>
                    <a:pt x="6078" y="85"/>
                  </a:cubicBezTo>
                  <a:lnTo>
                    <a:pt x="6078" y="48"/>
                  </a:lnTo>
                  <a:cubicBezTo>
                    <a:pt x="4847" y="1949"/>
                    <a:pt x="3766" y="4037"/>
                    <a:pt x="2722" y="6050"/>
                  </a:cubicBezTo>
                  <a:cubicBezTo>
                    <a:pt x="2163" y="7056"/>
                    <a:pt x="1679" y="8025"/>
                    <a:pt x="1157" y="9032"/>
                  </a:cubicBezTo>
                  <a:cubicBezTo>
                    <a:pt x="896" y="9554"/>
                    <a:pt x="635" y="10039"/>
                    <a:pt x="374" y="10561"/>
                  </a:cubicBezTo>
                  <a:cubicBezTo>
                    <a:pt x="113" y="10933"/>
                    <a:pt x="1" y="11381"/>
                    <a:pt x="1" y="11828"/>
                  </a:cubicBezTo>
                  <a:cubicBezTo>
                    <a:pt x="28" y="11937"/>
                    <a:pt x="135" y="12006"/>
                    <a:pt x="235" y="12006"/>
                  </a:cubicBezTo>
                  <a:cubicBezTo>
                    <a:pt x="271" y="12006"/>
                    <a:pt x="307" y="11997"/>
                    <a:pt x="337" y="11977"/>
                  </a:cubicBezTo>
                  <a:cubicBezTo>
                    <a:pt x="821" y="11716"/>
                    <a:pt x="933" y="11194"/>
                    <a:pt x="1157" y="10747"/>
                  </a:cubicBezTo>
                  <a:cubicBezTo>
                    <a:pt x="1380" y="10300"/>
                    <a:pt x="1641" y="9815"/>
                    <a:pt x="1865" y="9368"/>
                  </a:cubicBezTo>
                  <a:cubicBezTo>
                    <a:pt x="2350" y="8324"/>
                    <a:pt x="2834" y="7317"/>
                    <a:pt x="3356" y="6311"/>
                  </a:cubicBezTo>
                  <a:cubicBezTo>
                    <a:pt x="4363" y="4298"/>
                    <a:pt x="5481" y="2322"/>
                    <a:pt x="6413" y="271"/>
                  </a:cubicBezTo>
                  <a:cubicBezTo>
                    <a:pt x="6464" y="118"/>
                    <a:pt x="6358" y="0"/>
                    <a:pt x="6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3"/>
            <p:cNvSpPr/>
            <p:nvPr/>
          </p:nvSpPr>
          <p:spPr>
            <a:xfrm>
              <a:off x="419375" y="569500"/>
              <a:ext cx="166650" cy="287150"/>
            </a:xfrm>
            <a:custGeom>
              <a:avLst/>
              <a:gdLst/>
              <a:ahLst/>
              <a:cxnLst/>
              <a:rect l="l" t="t" r="r" b="b"/>
              <a:pathLst>
                <a:path w="6666" h="11486" extrusionOk="0">
                  <a:moveTo>
                    <a:pt x="6543" y="1"/>
                  </a:moveTo>
                  <a:cubicBezTo>
                    <a:pt x="6524" y="1"/>
                    <a:pt x="6505" y="8"/>
                    <a:pt x="6488" y="26"/>
                  </a:cubicBezTo>
                  <a:lnTo>
                    <a:pt x="6488" y="63"/>
                  </a:lnTo>
                  <a:cubicBezTo>
                    <a:pt x="5817" y="883"/>
                    <a:pt x="5183" y="1815"/>
                    <a:pt x="4624" y="2747"/>
                  </a:cubicBezTo>
                  <a:cubicBezTo>
                    <a:pt x="4027" y="3716"/>
                    <a:pt x="3431" y="4686"/>
                    <a:pt x="2834" y="5692"/>
                  </a:cubicBezTo>
                  <a:cubicBezTo>
                    <a:pt x="2275" y="6699"/>
                    <a:pt x="1716" y="7705"/>
                    <a:pt x="1194" y="8712"/>
                  </a:cubicBezTo>
                  <a:cubicBezTo>
                    <a:pt x="896" y="9196"/>
                    <a:pt x="635" y="9718"/>
                    <a:pt x="374" y="10240"/>
                  </a:cubicBezTo>
                  <a:cubicBezTo>
                    <a:pt x="113" y="10576"/>
                    <a:pt x="1" y="10986"/>
                    <a:pt x="76" y="11396"/>
                  </a:cubicBezTo>
                  <a:cubicBezTo>
                    <a:pt x="76" y="11450"/>
                    <a:pt x="115" y="11485"/>
                    <a:pt x="166" y="11485"/>
                  </a:cubicBezTo>
                  <a:cubicBezTo>
                    <a:pt x="185" y="11485"/>
                    <a:pt x="205" y="11480"/>
                    <a:pt x="225" y="11470"/>
                  </a:cubicBezTo>
                  <a:cubicBezTo>
                    <a:pt x="597" y="11321"/>
                    <a:pt x="747" y="10949"/>
                    <a:pt x="970" y="10538"/>
                  </a:cubicBezTo>
                  <a:cubicBezTo>
                    <a:pt x="1231" y="10054"/>
                    <a:pt x="1492" y="9532"/>
                    <a:pt x="1753" y="9010"/>
                  </a:cubicBezTo>
                  <a:cubicBezTo>
                    <a:pt x="2238" y="8041"/>
                    <a:pt x="2797" y="7034"/>
                    <a:pt x="3319" y="6065"/>
                  </a:cubicBezTo>
                  <a:cubicBezTo>
                    <a:pt x="3878" y="5096"/>
                    <a:pt x="4400" y="4126"/>
                    <a:pt x="4959" y="3157"/>
                  </a:cubicBezTo>
                  <a:cubicBezTo>
                    <a:pt x="5518" y="2188"/>
                    <a:pt x="6152" y="1181"/>
                    <a:pt x="6637" y="137"/>
                  </a:cubicBezTo>
                  <a:cubicBezTo>
                    <a:pt x="6665" y="80"/>
                    <a:pt x="6606" y="1"/>
                    <a:pt x="6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3"/>
            <p:cNvSpPr/>
            <p:nvPr/>
          </p:nvSpPr>
          <p:spPr>
            <a:xfrm>
              <a:off x="534950" y="573250"/>
              <a:ext cx="162300" cy="270575"/>
            </a:xfrm>
            <a:custGeom>
              <a:avLst/>
              <a:gdLst/>
              <a:ahLst/>
              <a:cxnLst/>
              <a:rect l="l" t="t" r="r" b="b"/>
              <a:pathLst>
                <a:path w="6492" h="10823" extrusionOk="0">
                  <a:moveTo>
                    <a:pt x="6289" y="0"/>
                  </a:moveTo>
                  <a:cubicBezTo>
                    <a:pt x="6249" y="0"/>
                    <a:pt x="6211" y="18"/>
                    <a:pt x="6189" y="62"/>
                  </a:cubicBezTo>
                  <a:cubicBezTo>
                    <a:pt x="4996" y="1777"/>
                    <a:pt x="3990" y="3641"/>
                    <a:pt x="2871" y="5393"/>
                  </a:cubicBezTo>
                  <a:cubicBezTo>
                    <a:pt x="2312" y="6288"/>
                    <a:pt x="1790" y="7182"/>
                    <a:pt x="1268" y="8114"/>
                  </a:cubicBezTo>
                  <a:cubicBezTo>
                    <a:pt x="784" y="8860"/>
                    <a:pt x="113" y="9717"/>
                    <a:pt x="1" y="10649"/>
                  </a:cubicBezTo>
                  <a:cubicBezTo>
                    <a:pt x="1" y="10736"/>
                    <a:pt x="90" y="10823"/>
                    <a:pt x="200" y="10823"/>
                  </a:cubicBezTo>
                  <a:cubicBezTo>
                    <a:pt x="232" y="10823"/>
                    <a:pt x="265" y="10815"/>
                    <a:pt x="299" y="10799"/>
                  </a:cubicBezTo>
                  <a:cubicBezTo>
                    <a:pt x="1007" y="10239"/>
                    <a:pt x="1417" y="9233"/>
                    <a:pt x="1865" y="8450"/>
                  </a:cubicBezTo>
                  <a:cubicBezTo>
                    <a:pt x="2387" y="7518"/>
                    <a:pt x="2908" y="6660"/>
                    <a:pt x="3430" y="5728"/>
                  </a:cubicBezTo>
                  <a:cubicBezTo>
                    <a:pt x="4437" y="3902"/>
                    <a:pt x="5518" y="2112"/>
                    <a:pt x="6413" y="211"/>
                  </a:cubicBezTo>
                  <a:cubicBezTo>
                    <a:pt x="6492" y="106"/>
                    <a:pt x="6385" y="0"/>
                    <a:pt x="6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3"/>
            <p:cNvSpPr/>
            <p:nvPr/>
          </p:nvSpPr>
          <p:spPr>
            <a:xfrm>
              <a:off x="596475" y="713300"/>
              <a:ext cx="110925" cy="163475"/>
            </a:xfrm>
            <a:custGeom>
              <a:avLst/>
              <a:gdLst/>
              <a:ahLst/>
              <a:cxnLst/>
              <a:rect l="l" t="t" r="r" b="b"/>
              <a:pathLst>
                <a:path w="4437" h="6539" extrusionOk="0">
                  <a:moveTo>
                    <a:pt x="4342" y="1"/>
                  </a:moveTo>
                  <a:cubicBezTo>
                    <a:pt x="4325" y="1"/>
                    <a:pt x="4306" y="5"/>
                    <a:pt x="4287" y="15"/>
                  </a:cubicBezTo>
                  <a:cubicBezTo>
                    <a:pt x="3803" y="499"/>
                    <a:pt x="3393" y="1021"/>
                    <a:pt x="3057" y="1543"/>
                  </a:cubicBezTo>
                  <a:cubicBezTo>
                    <a:pt x="2647" y="2065"/>
                    <a:pt x="2274" y="2624"/>
                    <a:pt x="1939" y="3183"/>
                  </a:cubicBezTo>
                  <a:cubicBezTo>
                    <a:pt x="1566" y="3705"/>
                    <a:pt x="1156" y="4265"/>
                    <a:pt x="783" y="4824"/>
                  </a:cubicBezTo>
                  <a:cubicBezTo>
                    <a:pt x="634" y="5122"/>
                    <a:pt x="410" y="5383"/>
                    <a:pt x="261" y="5681"/>
                  </a:cubicBezTo>
                  <a:cubicBezTo>
                    <a:pt x="75" y="5905"/>
                    <a:pt x="0" y="6166"/>
                    <a:pt x="75" y="6427"/>
                  </a:cubicBezTo>
                  <a:cubicBezTo>
                    <a:pt x="112" y="6501"/>
                    <a:pt x="187" y="6539"/>
                    <a:pt x="224" y="6539"/>
                  </a:cubicBezTo>
                  <a:cubicBezTo>
                    <a:pt x="820" y="6501"/>
                    <a:pt x="1119" y="5756"/>
                    <a:pt x="1379" y="5308"/>
                  </a:cubicBezTo>
                  <a:cubicBezTo>
                    <a:pt x="1752" y="4749"/>
                    <a:pt x="2125" y="4153"/>
                    <a:pt x="2498" y="3556"/>
                  </a:cubicBezTo>
                  <a:cubicBezTo>
                    <a:pt x="2871" y="2997"/>
                    <a:pt x="3206" y="2438"/>
                    <a:pt x="3542" y="1841"/>
                  </a:cubicBezTo>
                  <a:cubicBezTo>
                    <a:pt x="3877" y="1319"/>
                    <a:pt x="4213" y="723"/>
                    <a:pt x="4436" y="126"/>
                  </a:cubicBezTo>
                  <a:cubicBezTo>
                    <a:pt x="4436" y="43"/>
                    <a:pt x="4394" y="1"/>
                    <a:pt x="4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1">
    <p:spTree>
      <p:nvGrpSpPr>
        <p:cNvPr id="1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Google Shape;2750;p14"/>
          <p:cNvSpPr/>
          <p:nvPr/>
        </p:nvSpPr>
        <p:spPr>
          <a:xfrm>
            <a:off x="-74175" y="2702400"/>
            <a:ext cx="1600" cy="1600"/>
          </a:xfrm>
          <a:custGeom>
            <a:avLst/>
            <a:gdLst/>
            <a:ahLst/>
            <a:cxnLst/>
            <a:rect l="l" t="t" r="r" b="b"/>
            <a:pathLst>
              <a:path w="64" h="64" extrusionOk="0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Google Shape;2751;p14"/>
          <p:cNvSpPr/>
          <p:nvPr/>
        </p:nvSpPr>
        <p:spPr>
          <a:xfrm>
            <a:off x="-72600" y="27024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2" name="Google Shape;2752;p14"/>
          <p:cNvSpPr txBox="1">
            <a:spLocks noGrp="1"/>
          </p:cNvSpPr>
          <p:nvPr>
            <p:ph type="ctrTitle"/>
          </p:nvPr>
        </p:nvSpPr>
        <p:spPr>
          <a:xfrm flipH="1">
            <a:off x="4293950" y="3307450"/>
            <a:ext cx="41352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753" name="Google Shape;2753;p14"/>
          <p:cNvSpPr txBox="1">
            <a:spLocks noGrp="1"/>
          </p:cNvSpPr>
          <p:nvPr>
            <p:ph type="subTitle" idx="1"/>
          </p:nvPr>
        </p:nvSpPr>
        <p:spPr>
          <a:xfrm flipH="1">
            <a:off x="4293947" y="1071863"/>
            <a:ext cx="4135200" cy="17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754" name="Google Shape;2754;p14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2755" name="Google Shape;2755;p14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56" name="Google Shape;2756;p14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57" name="Google Shape;2757;p14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58" name="Google Shape;2758;p14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59" name="Google Shape;2759;p14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0" name="Google Shape;2760;p14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1" name="Google Shape;2761;p14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2" name="Google Shape;2762;p14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3" name="Google Shape;2763;p14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4" name="Google Shape;2764;p14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5" name="Google Shape;2765;p14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6" name="Google Shape;2766;p14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7" name="Google Shape;2767;p14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8" name="Google Shape;2768;p14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69" name="Google Shape;2769;p14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0" name="Google Shape;2770;p14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1" name="Google Shape;2771;p14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2" name="Google Shape;2772;p14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3" name="Google Shape;2773;p14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4" name="Google Shape;2774;p14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5" name="Google Shape;2775;p14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6" name="Google Shape;2776;p14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7" name="Google Shape;2777;p14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8" name="Google Shape;2778;p14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2779" name="Google Shape;2779;p14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sp>
        <p:nvSpPr>
          <p:cNvPr id="2780" name="Google Shape;2780;p14"/>
          <p:cNvSpPr/>
          <p:nvPr/>
        </p:nvSpPr>
        <p:spPr>
          <a:xfrm>
            <a:off x="3957253" y="4384252"/>
            <a:ext cx="57849" cy="62245"/>
          </a:xfrm>
          <a:custGeom>
            <a:avLst/>
            <a:gdLst/>
            <a:ahLst/>
            <a:cxnLst/>
            <a:rect l="l" t="t" r="r" b="b"/>
            <a:pathLst>
              <a:path w="3106" h="3342" extrusionOk="0">
                <a:moveTo>
                  <a:pt x="218" y="0"/>
                </a:moveTo>
                <a:cubicBezTo>
                  <a:pt x="106" y="0"/>
                  <a:pt x="1" y="92"/>
                  <a:pt x="1" y="227"/>
                </a:cubicBezTo>
                <a:cubicBezTo>
                  <a:pt x="35" y="329"/>
                  <a:pt x="69" y="397"/>
                  <a:pt x="137" y="465"/>
                </a:cubicBezTo>
                <a:lnTo>
                  <a:pt x="2321" y="3059"/>
                </a:lnTo>
                <a:lnTo>
                  <a:pt x="2355" y="3093"/>
                </a:lnTo>
                <a:cubicBezTo>
                  <a:pt x="2505" y="3264"/>
                  <a:pt x="2628" y="3341"/>
                  <a:pt x="2733" y="3341"/>
                </a:cubicBezTo>
                <a:cubicBezTo>
                  <a:pt x="2795" y="3341"/>
                  <a:pt x="2850" y="3314"/>
                  <a:pt x="2901" y="3263"/>
                </a:cubicBezTo>
                <a:cubicBezTo>
                  <a:pt x="3106" y="3059"/>
                  <a:pt x="2901" y="2922"/>
                  <a:pt x="2799" y="2752"/>
                </a:cubicBezTo>
                <a:lnTo>
                  <a:pt x="1093" y="841"/>
                </a:lnTo>
                <a:cubicBezTo>
                  <a:pt x="922" y="636"/>
                  <a:pt x="751" y="397"/>
                  <a:pt x="547" y="192"/>
                </a:cubicBezTo>
                <a:cubicBezTo>
                  <a:pt x="478" y="124"/>
                  <a:pt x="410" y="56"/>
                  <a:pt x="308" y="22"/>
                </a:cubicBezTo>
                <a:cubicBezTo>
                  <a:pt x="279" y="7"/>
                  <a:pt x="248" y="0"/>
                  <a:pt x="2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14"/>
          <p:cNvSpPr/>
          <p:nvPr/>
        </p:nvSpPr>
        <p:spPr>
          <a:xfrm>
            <a:off x="3970103" y="4473217"/>
            <a:ext cx="43098" cy="64461"/>
          </a:xfrm>
          <a:custGeom>
            <a:avLst/>
            <a:gdLst/>
            <a:ahLst/>
            <a:cxnLst/>
            <a:rect l="l" t="t" r="r" b="b"/>
            <a:pathLst>
              <a:path w="2314" h="3461" extrusionOk="0">
                <a:moveTo>
                  <a:pt x="260" y="1"/>
                </a:moveTo>
                <a:cubicBezTo>
                  <a:pt x="123" y="1"/>
                  <a:pt x="0" y="99"/>
                  <a:pt x="27" y="261"/>
                </a:cubicBezTo>
                <a:lnTo>
                  <a:pt x="198" y="534"/>
                </a:lnTo>
                <a:cubicBezTo>
                  <a:pt x="539" y="1046"/>
                  <a:pt x="880" y="1558"/>
                  <a:pt x="1188" y="2069"/>
                </a:cubicBezTo>
                <a:cubicBezTo>
                  <a:pt x="1358" y="2377"/>
                  <a:pt x="1495" y="2684"/>
                  <a:pt x="1631" y="2991"/>
                </a:cubicBezTo>
                <a:cubicBezTo>
                  <a:pt x="1665" y="3093"/>
                  <a:pt x="1699" y="3161"/>
                  <a:pt x="1768" y="3264"/>
                </a:cubicBezTo>
                <a:cubicBezTo>
                  <a:pt x="1818" y="3390"/>
                  <a:pt x="1925" y="3460"/>
                  <a:pt x="2047" y="3460"/>
                </a:cubicBezTo>
                <a:cubicBezTo>
                  <a:pt x="2089" y="3460"/>
                  <a:pt x="2133" y="3452"/>
                  <a:pt x="2177" y="3434"/>
                </a:cubicBezTo>
                <a:cubicBezTo>
                  <a:pt x="2314" y="3366"/>
                  <a:pt x="2314" y="3195"/>
                  <a:pt x="2279" y="3059"/>
                </a:cubicBezTo>
                <a:cubicBezTo>
                  <a:pt x="2177" y="2820"/>
                  <a:pt x="2075" y="2581"/>
                  <a:pt x="1972" y="2377"/>
                </a:cubicBezTo>
                <a:cubicBezTo>
                  <a:pt x="1529" y="1660"/>
                  <a:pt x="1085" y="977"/>
                  <a:pt x="642" y="261"/>
                </a:cubicBezTo>
                <a:cubicBezTo>
                  <a:pt x="573" y="159"/>
                  <a:pt x="471" y="90"/>
                  <a:pt x="369" y="22"/>
                </a:cubicBezTo>
                <a:cubicBezTo>
                  <a:pt x="333" y="8"/>
                  <a:pt x="296" y="1"/>
                  <a:pt x="2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2" name="Google Shape;2782;p14"/>
          <p:cNvSpPr/>
          <p:nvPr/>
        </p:nvSpPr>
        <p:spPr>
          <a:xfrm>
            <a:off x="3977590" y="4979244"/>
            <a:ext cx="38163" cy="57458"/>
          </a:xfrm>
          <a:custGeom>
            <a:avLst/>
            <a:gdLst/>
            <a:ahLst/>
            <a:cxnLst/>
            <a:rect l="l" t="t" r="r" b="b"/>
            <a:pathLst>
              <a:path w="2049" h="3085" extrusionOk="0">
                <a:moveTo>
                  <a:pt x="273" y="0"/>
                </a:moveTo>
                <a:cubicBezTo>
                  <a:pt x="225" y="0"/>
                  <a:pt x="179" y="15"/>
                  <a:pt x="137" y="47"/>
                </a:cubicBezTo>
                <a:cubicBezTo>
                  <a:pt x="1" y="150"/>
                  <a:pt x="69" y="320"/>
                  <a:pt x="171" y="457"/>
                </a:cubicBezTo>
                <a:cubicBezTo>
                  <a:pt x="444" y="900"/>
                  <a:pt x="751" y="1310"/>
                  <a:pt x="990" y="1753"/>
                </a:cubicBezTo>
                <a:cubicBezTo>
                  <a:pt x="1161" y="2026"/>
                  <a:pt x="1263" y="2299"/>
                  <a:pt x="1434" y="2538"/>
                </a:cubicBezTo>
                <a:cubicBezTo>
                  <a:pt x="1536" y="2777"/>
                  <a:pt x="1707" y="2982"/>
                  <a:pt x="1980" y="3084"/>
                </a:cubicBezTo>
                <a:cubicBezTo>
                  <a:pt x="2048" y="2845"/>
                  <a:pt x="2014" y="2572"/>
                  <a:pt x="1912" y="2333"/>
                </a:cubicBezTo>
                <a:cubicBezTo>
                  <a:pt x="1468" y="1617"/>
                  <a:pt x="1059" y="934"/>
                  <a:pt x="615" y="252"/>
                </a:cubicBezTo>
                <a:cubicBezTo>
                  <a:pt x="615" y="252"/>
                  <a:pt x="615" y="218"/>
                  <a:pt x="615" y="218"/>
                </a:cubicBezTo>
                <a:cubicBezTo>
                  <a:pt x="497" y="76"/>
                  <a:pt x="379" y="0"/>
                  <a:pt x="2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14"/>
          <p:cNvSpPr/>
          <p:nvPr/>
        </p:nvSpPr>
        <p:spPr>
          <a:xfrm>
            <a:off x="3962970" y="4882400"/>
            <a:ext cx="39261" cy="49487"/>
          </a:xfrm>
          <a:custGeom>
            <a:avLst/>
            <a:gdLst/>
            <a:ahLst/>
            <a:cxnLst/>
            <a:rect l="l" t="t" r="r" b="b"/>
            <a:pathLst>
              <a:path w="2108" h="2657" extrusionOk="0">
                <a:moveTo>
                  <a:pt x="223" y="1"/>
                </a:moveTo>
                <a:cubicBezTo>
                  <a:pt x="171" y="1"/>
                  <a:pt x="120" y="9"/>
                  <a:pt x="69" y="26"/>
                </a:cubicBezTo>
                <a:cubicBezTo>
                  <a:pt x="35" y="60"/>
                  <a:pt x="1" y="197"/>
                  <a:pt x="1" y="299"/>
                </a:cubicBezTo>
                <a:cubicBezTo>
                  <a:pt x="1" y="402"/>
                  <a:pt x="69" y="402"/>
                  <a:pt x="103" y="436"/>
                </a:cubicBezTo>
                <a:cubicBezTo>
                  <a:pt x="479" y="1016"/>
                  <a:pt x="854" y="1596"/>
                  <a:pt x="1229" y="2176"/>
                </a:cubicBezTo>
                <a:cubicBezTo>
                  <a:pt x="1298" y="2313"/>
                  <a:pt x="1400" y="2415"/>
                  <a:pt x="1502" y="2517"/>
                </a:cubicBezTo>
                <a:cubicBezTo>
                  <a:pt x="1571" y="2586"/>
                  <a:pt x="1639" y="2620"/>
                  <a:pt x="1741" y="2654"/>
                </a:cubicBezTo>
                <a:cubicBezTo>
                  <a:pt x="1754" y="2656"/>
                  <a:pt x="1766" y="2656"/>
                  <a:pt x="1778" y="2656"/>
                </a:cubicBezTo>
                <a:cubicBezTo>
                  <a:pt x="1993" y="2656"/>
                  <a:pt x="2108" y="2374"/>
                  <a:pt x="1946" y="2244"/>
                </a:cubicBezTo>
                <a:cubicBezTo>
                  <a:pt x="1707" y="1903"/>
                  <a:pt x="1502" y="1528"/>
                  <a:pt x="1263" y="1186"/>
                </a:cubicBezTo>
                <a:cubicBezTo>
                  <a:pt x="1025" y="845"/>
                  <a:pt x="854" y="572"/>
                  <a:pt x="615" y="265"/>
                </a:cubicBezTo>
                <a:cubicBezTo>
                  <a:pt x="547" y="163"/>
                  <a:pt x="479" y="95"/>
                  <a:pt x="376" y="26"/>
                </a:cubicBezTo>
                <a:cubicBezTo>
                  <a:pt x="325" y="9"/>
                  <a:pt x="274" y="1"/>
                  <a:pt x="2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2784;p14"/>
          <p:cNvSpPr/>
          <p:nvPr/>
        </p:nvSpPr>
        <p:spPr>
          <a:xfrm>
            <a:off x="3957253" y="4803827"/>
            <a:ext cx="33078" cy="42242"/>
          </a:xfrm>
          <a:custGeom>
            <a:avLst/>
            <a:gdLst/>
            <a:ahLst/>
            <a:cxnLst/>
            <a:rect l="l" t="t" r="r" b="b"/>
            <a:pathLst>
              <a:path w="1776" h="2268" extrusionOk="0">
                <a:moveTo>
                  <a:pt x="225" y="1"/>
                </a:moveTo>
                <a:cubicBezTo>
                  <a:pt x="195" y="1"/>
                  <a:pt x="165" y="5"/>
                  <a:pt x="137" y="14"/>
                </a:cubicBezTo>
                <a:cubicBezTo>
                  <a:pt x="103" y="14"/>
                  <a:pt x="35" y="151"/>
                  <a:pt x="1" y="219"/>
                </a:cubicBezTo>
                <a:cubicBezTo>
                  <a:pt x="35" y="321"/>
                  <a:pt x="69" y="389"/>
                  <a:pt x="137" y="458"/>
                </a:cubicBezTo>
                <a:cubicBezTo>
                  <a:pt x="444" y="969"/>
                  <a:pt x="751" y="1447"/>
                  <a:pt x="1059" y="1925"/>
                </a:cubicBezTo>
                <a:cubicBezTo>
                  <a:pt x="1127" y="2027"/>
                  <a:pt x="1161" y="2096"/>
                  <a:pt x="1229" y="2164"/>
                </a:cubicBezTo>
                <a:cubicBezTo>
                  <a:pt x="1295" y="2230"/>
                  <a:pt x="1390" y="2268"/>
                  <a:pt x="1485" y="2268"/>
                </a:cubicBezTo>
                <a:cubicBezTo>
                  <a:pt x="1538" y="2268"/>
                  <a:pt x="1590" y="2256"/>
                  <a:pt x="1639" y="2232"/>
                </a:cubicBezTo>
                <a:cubicBezTo>
                  <a:pt x="1775" y="2130"/>
                  <a:pt x="1741" y="1993"/>
                  <a:pt x="1673" y="1857"/>
                </a:cubicBezTo>
                <a:cubicBezTo>
                  <a:pt x="1434" y="1481"/>
                  <a:pt x="1195" y="1106"/>
                  <a:pt x="956" y="731"/>
                </a:cubicBezTo>
                <a:cubicBezTo>
                  <a:pt x="786" y="492"/>
                  <a:pt x="615" y="287"/>
                  <a:pt x="444" y="82"/>
                </a:cubicBezTo>
                <a:cubicBezTo>
                  <a:pt x="394" y="32"/>
                  <a:pt x="308" y="1"/>
                  <a:pt x="2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14"/>
          <p:cNvSpPr/>
          <p:nvPr/>
        </p:nvSpPr>
        <p:spPr>
          <a:xfrm>
            <a:off x="3977702" y="4609916"/>
            <a:ext cx="27230" cy="33246"/>
          </a:xfrm>
          <a:custGeom>
            <a:avLst/>
            <a:gdLst/>
            <a:ahLst/>
            <a:cxnLst/>
            <a:rect l="l" t="t" r="r" b="b"/>
            <a:pathLst>
              <a:path w="1462" h="1785" extrusionOk="0">
                <a:moveTo>
                  <a:pt x="245" y="1"/>
                </a:moveTo>
                <a:cubicBezTo>
                  <a:pt x="110" y="1"/>
                  <a:pt x="1" y="117"/>
                  <a:pt x="29" y="257"/>
                </a:cubicBezTo>
                <a:cubicBezTo>
                  <a:pt x="29" y="291"/>
                  <a:pt x="63" y="360"/>
                  <a:pt x="131" y="428"/>
                </a:cubicBezTo>
                <a:cubicBezTo>
                  <a:pt x="302" y="735"/>
                  <a:pt x="472" y="1042"/>
                  <a:pt x="677" y="1315"/>
                </a:cubicBezTo>
                <a:cubicBezTo>
                  <a:pt x="780" y="1486"/>
                  <a:pt x="916" y="1622"/>
                  <a:pt x="1087" y="1759"/>
                </a:cubicBezTo>
                <a:cubicBezTo>
                  <a:pt x="1138" y="1776"/>
                  <a:pt x="1189" y="1784"/>
                  <a:pt x="1240" y="1784"/>
                </a:cubicBezTo>
                <a:cubicBezTo>
                  <a:pt x="1291" y="1784"/>
                  <a:pt x="1343" y="1776"/>
                  <a:pt x="1394" y="1759"/>
                </a:cubicBezTo>
                <a:cubicBezTo>
                  <a:pt x="1462" y="1725"/>
                  <a:pt x="1462" y="1554"/>
                  <a:pt x="1394" y="1486"/>
                </a:cubicBezTo>
                <a:cubicBezTo>
                  <a:pt x="1189" y="1076"/>
                  <a:pt x="950" y="735"/>
                  <a:pt x="677" y="326"/>
                </a:cubicBezTo>
                <a:cubicBezTo>
                  <a:pt x="575" y="189"/>
                  <a:pt x="472" y="87"/>
                  <a:pt x="336" y="18"/>
                </a:cubicBezTo>
                <a:cubicBezTo>
                  <a:pt x="305" y="6"/>
                  <a:pt x="274" y="1"/>
                  <a:pt x="2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14"/>
          <p:cNvSpPr/>
          <p:nvPr/>
        </p:nvSpPr>
        <p:spPr>
          <a:xfrm>
            <a:off x="1275973" y="5078621"/>
            <a:ext cx="14621" cy="62301"/>
          </a:xfrm>
          <a:custGeom>
            <a:avLst/>
            <a:gdLst/>
            <a:ahLst/>
            <a:cxnLst/>
            <a:rect l="l" t="t" r="r" b="b"/>
            <a:pathLst>
              <a:path w="785" h="3345" extrusionOk="0">
                <a:moveTo>
                  <a:pt x="580" y="0"/>
                </a:moveTo>
                <a:cubicBezTo>
                  <a:pt x="410" y="0"/>
                  <a:pt x="376" y="171"/>
                  <a:pt x="341" y="307"/>
                </a:cubicBezTo>
                <a:cubicBezTo>
                  <a:pt x="341" y="444"/>
                  <a:pt x="376" y="649"/>
                  <a:pt x="307" y="717"/>
                </a:cubicBezTo>
                <a:cubicBezTo>
                  <a:pt x="68" y="922"/>
                  <a:pt x="171" y="1126"/>
                  <a:pt x="171" y="1331"/>
                </a:cubicBezTo>
                <a:cubicBezTo>
                  <a:pt x="171" y="1502"/>
                  <a:pt x="171" y="1672"/>
                  <a:pt x="171" y="1843"/>
                </a:cubicBezTo>
                <a:cubicBezTo>
                  <a:pt x="103" y="2321"/>
                  <a:pt x="68" y="2832"/>
                  <a:pt x="0" y="3344"/>
                </a:cubicBezTo>
                <a:lnTo>
                  <a:pt x="717" y="3344"/>
                </a:lnTo>
                <a:cubicBezTo>
                  <a:pt x="751" y="2867"/>
                  <a:pt x="751" y="2389"/>
                  <a:pt x="751" y="1945"/>
                </a:cubicBezTo>
                <a:cubicBezTo>
                  <a:pt x="751" y="1399"/>
                  <a:pt x="785" y="853"/>
                  <a:pt x="785" y="307"/>
                </a:cubicBezTo>
                <a:cubicBezTo>
                  <a:pt x="785" y="171"/>
                  <a:pt x="751" y="34"/>
                  <a:pt x="58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7" name="Google Shape;2787;p14"/>
          <p:cNvSpPr/>
          <p:nvPr/>
        </p:nvSpPr>
        <p:spPr>
          <a:xfrm>
            <a:off x="883235" y="5091322"/>
            <a:ext cx="15906" cy="49598"/>
          </a:xfrm>
          <a:custGeom>
            <a:avLst/>
            <a:gdLst/>
            <a:ahLst/>
            <a:cxnLst/>
            <a:rect l="l" t="t" r="r" b="b"/>
            <a:pathLst>
              <a:path w="854" h="2663" extrusionOk="0">
                <a:moveTo>
                  <a:pt x="239" y="1"/>
                </a:moveTo>
                <a:cubicBezTo>
                  <a:pt x="171" y="35"/>
                  <a:pt x="102" y="69"/>
                  <a:pt x="34" y="137"/>
                </a:cubicBezTo>
                <a:cubicBezTo>
                  <a:pt x="34" y="205"/>
                  <a:pt x="0" y="308"/>
                  <a:pt x="34" y="376"/>
                </a:cubicBezTo>
                <a:cubicBezTo>
                  <a:pt x="68" y="786"/>
                  <a:pt x="102" y="1195"/>
                  <a:pt x="137" y="1570"/>
                </a:cubicBezTo>
                <a:cubicBezTo>
                  <a:pt x="205" y="1946"/>
                  <a:pt x="273" y="2287"/>
                  <a:pt x="341" y="2662"/>
                </a:cubicBezTo>
                <a:lnTo>
                  <a:pt x="853" y="2662"/>
                </a:lnTo>
                <a:cubicBezTo>
                  <a:pt x="819" y="2594"/>
                  <a:pt x="819" y="2526"/>
                  <a:pt x="819" y="2492"/>
                </a:cubicBezTo>
                <a:cubicBezTo>
                  <a:pt x="683" y="1741"/>
                  <a:pt x="580" y="1024"/>
                  <a:pt x="444" y="308"/>
                </a:cubicBezTo>
                <a:cubicBezTo>
                  <a:pt x="410" y="240"/>
                  <a:pt x="478" y="205"/>
                  <a:pt x="410" y="137"/>
                </a:cubicBezTo>
                <a:cubicBezTo>
                  <a:pt x="375" y="103"/>
                  <a:pt x="307" y="1"/>
                  <a:pt x="23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" name="Google Shape;2788;p14"/>
          <p:cNvSpPr/>
          <p:nvPr/>
        </p:nvSpPr>
        <p:spPr>
          <a:xfrm>
            <a:off x="1227663" y="5101379"/>
            <a:ext cx="15906" cy="39541"/>
          </a:xfrm>
          <a:custGeom>
            <a:avLst/>
            <a:gdLst/>
            <a:ahLst/>
            <a:cxnLst/>
            <a:rect l="l" t="t" r="r" b="b"/>
            <a:pathLst>
              <a:path w="854" h="2123" extrusionOk="0">
                <a:moveTo>
                  <a:pt x="588" y="0"/>
                </a:moveTo>
                <a:cubicBezTo>
                  <a:pt x="461" y="0"/>
                  <a:pt x="406" y="97"/>
                  <a:pt x="376" y="246"/>
                </a:cubicBezTo>
                <a:cubicBezTo>
                  <a:pt x="240" y="826"/>
                  <a:pt x="137" y="1474"/>
                  <a:pt x="1" y="2122"/>
                </a:cubicBezTo>
                <a:lnTo>
                  <a:pt x="479" y="2122"/>
                </a:lnTo>
                <a:lnTo>
                  <a:pt x="820" y="314"/>
                </a:lnTo>
                <a:cubicBezTo>
                  <a:pt x="854" y="177"/>
                  <a:pt x="854" y="41"/>
                  <a:pt x="649" y="7"/>
                </a:cubicBezTo>
                <a:cubicBezTo>
                  <a:pt x="627" y="2"/>
                  <a:pt x="607" y="0"/>
                  <a:pt x="58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2789;p14"/>
          <p:cNvSpPr/>
          <p:nvPr/>
        </p:nvSpPr>
        <p:spPr>
          <a:xfrm>
            <a:off x="1291859" y="5132536"/>
            <a:ext cx="8269" cy="8381"/>
          </a:xfrm>
          <a:custGeom>
            <a:avLst/>
            <a:gdLst/>
            <a:ahLst/>
            <a:cxnLst/>
            <a:rect l="l" t="t" r="r" b="b"/>
            <a:pathLst>
              <a:path w="444" h="450" extrusionOk="0">
                <a:moveTo>
                  <a:pt x="158" y="1"/>
                </a:moveTo>
                <a:cubicBezTo>
                  <a:pt x="28" y="1"/>
                  <a:pt x="0" y="142"/>
                  <a:pt x="0" y="449"/>
                </a:cubicBezTo>
                <a:lnTo>
                  <a:pt x="444" y="449"/>
                </a:lnTo>
                <a:cubicBezTo>
                  <a:pt x="410" y="245"/>
                  <a:pt x="444" y="40"/>
                  <a:pt x="205" y="6"/>
                </a:cubicBezTo>
                <a:cubicBezTo>
                  <a:pt x="188" y="2"/>
                  <a:pt x="173" y="1"/>
                  <a:pt x="15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0" name="Google Shape;2790;p14"/>
          <p:cNvSpPr/>
          <p:nvPr/>
        </p:nvSpPr>
        <p:spPr>
          <a:xfrm>
            <a:off x="3899316" y="5077987"/>
            <a:ext cx="15254" cy="62301"/>
          </a:xfrm>
          <a:custGeom>
            <a:avLst/>
            <a:gdLst/>
            <a:ahLst/>
            <a:cxnLst/>
            <a:rect l="l" t="t" r="r" b="b"/>
            <a:pathLst>
              <a:path w="819" h="3345" extrusionOk="0">
                <a:moveTo>
                  <a:pt x="580" y="0"/>
                </a:moveTo>
                <a:cubicBezTo>
                  <a:pt x="512" y="0"/>
                  <a:pt x="444" y="68"/>
                  <a:pt x="410" y="171"/>
                </a:cubicBezTo>
                <a:cubicBezTo>
                  <a:pt x="375" y="239"/>
                  <a:pt x="410" y="273"/>
                  <a:pt x="375" y="375"/>
                </a:cubicBezTo>
                <a:cubicBezTo>
                  <a:pt x="273" y="1297"/>
                  <a:pt x="137" y="2218"/>
                  <a:pt x="0" y="3139"/>
                </a:cubicBezTo>
                <a:cubicBezTo>
                  <a:pt x="0" y="3208"/>
                  <a:pt x="0" y="3276"/>
                  <a:pt x="0" y="3344"/>
                </a:cubicBezTo>
                <a:lnTo>
                  <a:pt x="512" y="3344"/>
                </a:lnTo>
                <a:cubicBezTo>
                  <a:pt x="580" y="2901"/>
                  <a:pt x="648" y="2457"/>
                  <a:pt x="682" y="1979"/>
                </a:cubicBezTo>
                <a:cubicBezTo>
                  <a:pt x="751" y="1502"/>
                  <a:pt x="785" y="956"/>
                  <a:pt x="819" y="444"/>
                </a:cubicBezTo>
                <a:cubicBezTo>
                  <a:pt x="819" y="341"/>
                  <a:pt x="819" y="239"/>
                  <a:pt x="785" y="137"/>
                </a:cubicBezTo>
                <a:cubicBezTo>
                  <a:pt x="751" y="68"/>
                  <a:pt x="682" y="0"/>
                  <a:pt x="58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1" name="Google Shape;2791;p14"/>
          <p:cNvSpPr/>
          <p:nvPr/>
        </p:nvSpPr>
        <p:spPr>
          <a:xfrm>
            <a:off x="3554236" y="5089981"/>
            <a:ext cx="15906" cy="50306"/>
          </a:xfrm>
          <a:custGeom>
            <a:avLst/>
            <a:gdLst/>
            <a:ahLst/>
            <a:cxnLst/>
            <a:rect l="l" t="t" r="r" b="b"/>
            <a:pathLst>
              <a:path w="854" h="2701" extrusionOk="0">
                <a:moveTo>
                  <a:pt x="221" y="0"/>
                </a:moveTo>
                <a:cubicBezTo>
                  <a:pt x="205" y="0"/>
                  <a:pt x="189" y="1"/>
                  <a:pt x="171" y="4"/>
                </a:cubicBezTo>
                <a:cubicBezTo>
                  <a:pt x="0" y="39"/>
                  <a:pt x="0" y="243"/>
                  <a:pt x="34" y="448"/>
                </a:cubicBezTo>
                <a:cubicBezTo>
                  <a:pt x="137" y="1165"/>
                  <a:pt x="273" y="1915"/>
                  <a:pt x="376" y="2700"/>
                </a:cubicBezTo>
                <a:lnTo>
                  <a:pt x="853" y="2700"/>
                </a:lnTo>
                <a:cubicBezTo>
                  <a:pt x="717" y="1881"/>
                  <a:pt x="580" y="1096"/>
                  <a:pt x="478" y="312"/>
                </a:cubicBezTo>
                <a:cubicBezTo>
                  <a:pt x="447" y="156"/>
                  <a:pt x="387" y="0"/>
                  <a:pt x="22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2" name="Google Shape;2792;p14"/>
          <p:cNvSpPr/>
          <p:nvPr/>
        </p:nvSpPr>
        <p:spPr>
          <a:xfrm>
            <a:off x="3498309" y="5130004"/>
            <a:ext cx="8269" cy="10281"/>
          </a:xfrm>
          <a:custGeom>
            <a:avLst/>
            <a:gdLst/>
            <a:ahLst/>
            <a:cxnLst/>
            <a:rect l="l" t="t" r="r" b="b"/>
            <a:pathLst>
              <a:path w="444" h="552" extrusionOk="0">
                <a:moveTo>
                  <a:pt x="272" y="1"/>
                </a:moveTo>
                <a:cubicBezTo>
                  <a:pt x="261" y="1"/>
                  <a:pt x="251" y="2"/>
                  <a:pt x="239" y="5"/>
                </a:cubicBezTo>
                <a:cubicBezTo>
                  <a:pt x="0" y="39"/>
                  <a:pt x="0" y="312"/>
                  <a:pt x="0" y="551"/>
                </a:cubicBezTo>
                <a:lnTo>
                  <a:pt x="444" y="551"/>
                </a:lnTo>
                <a:cubicBezTo>
                  <a:pt x="444" y="176"/>
                  <a:pt x="387" y="1"/>
                  <a:pt x="2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3" name="Google Shape;2793;p14"/>
          <p:cNvSpPr/>
          <p:nvPr/>
        </p:nvSpPr>
        <p:spPr>
          <a:xfrm>
            <a:off x="3260109" y="920724"/>
            <a:ext cx="286657" cy="262929"/>
          </a:xfrm>
          <a:custGeom>
            <a:avLst/>
            <a:gdLst/>
            <a:ahLst/>
            <a:cxnLst/>
            <a:rect l="l" t="t" r="r" b="b"/>
            <a:pathLst>
              <a:path w="15391" h="14117" extrusionOk="0">
                <a:moveTo>
                  <a:pt x="8105" y="580"/>
                </a:moveTo>
                <a:cubicBezTo>
                  <a:pt x="8429" y="580"/>
                  <a:pt x="8753" y="615"/>
                  <a:pt x="9078" y="683"/>
                </a:cubicBezTo>
                <a:cubicBezTo>
                  <a:pt x="9658" y="785"/>
                  <a:pt x="10238" y="888"/>
                  <a:pt x="10818" y="990"/>
                </a:cubicBezTo>
                <a:cubicBezTo>
                  <a:pt x="10988" y="1024"/>
                  <a:pt x="11125" y="1092"/>
                  <a:pt x="11261" y="1195"/>
                </a:cubicBezTo>
                <a:cubicBezTo>
                  <a:pt x="12422" y="2082"/>
                  <a:pt x="13548" y="3037"/>
                  <a:pt x="14128" y="4505"/>
                </a:cubicBezTo>
                <a:cubicBezTo>
                  <a:pt x="14537" y="5426"/>
                  <a:pt x="14708" y="6450"/>
                  <a:pt x="14674" y="7439"/>
                </a:cubicBezTo>
                <a:cubicBezTo>
                  <a:pt x="14674" y="7576"/>
                  <a:pt x="14674" y="7712"/>
                  <a:pt x="14640" y="7951"/>
                </a:cubicBezTo>
                <a:cubicBezTo>
                  <a:pt x="14537" y="7849"/>
                  <a:pt x="14469" y="7746"/>
                  <a:pt x="14401" y="7610"/>
                </a:cubicBezTo>
                <a:cubicBezTo>
                  <a:pt x="14128" y="6927"/>
                  <a:pt x="13445" y="6450"/>
                  <a:pt x="12695" y="6450"/>
                </a:cubicBezTo>
                <a:cubicBezTo>
                  <a:pt x="12251" y="6450"/>
                  <a:pt x="11841" y="6484"/>
                  <a:pt x="11398" y="6518"/>
                </a:cubicBezTo>
                <a:cubicBezTo>
                  <a:pt x="11343" y="6520"/>
                  <a:pt x="11291" y="6521"/>
                  <a:pt x="11241" y="6521"/>
                </a:cubicBezTo>
                <a:cubicBezTo>
                  <a:pt x="10346" y="6521"/>
                  <a:pt x="10094" y="6221"/>
                  <a:pt x="9965" y="5187"/>
                </a:cubicBezTo>
                <a:cubicBezTo>
                  <a:pt x="9931" y="4812"/>
                  <a:pt x="9828" y="4402"/>
                  <a:pt x="9726" y="4061"/>
                </a:cubicBezTo>
                <a:cubicBezTo>
                  <a:pt x="9521" y="3481"/>
                  <a:pt x="9043" y="3003"/>
                  <a:pt x="8429" y="2867"/>
                </a:cubicBezTo>
                <a:cubicBezTo>
                  <a:pt x="8054" y="2764"/>
                  <a:pt x="7713" y="2594"/>
                  <a:pt x="7405" y="2423"/>
                </a:cubicBezTo>
                <a:cubicBezTo>
                  <a:pt x="6894" y="2218"/>
                  <a:pt x="6689" y="1604"/>
                  <a:pt x="6962" y="1161"/>
                </a:cubicBezTo>
                <a:cubicBezTo>
                  <a:pt x="7030" y="1024"/>
                  <a:pt x="7064" y="853"/>
                  <a:pt x="7098" y="683"/>
                </a:cubicBezTo>
                <a:lnTo>
                  <a:pt x="7133" y="683"/>
                </a:lnTo>
                <a:cubicBezTo>
                  <a:pt x="7457" y="615"/>
                  <a:pt x="7781" y="580"/>
                  <a:pt x="8105" y="580"/>
                </a:cubicBezTo>
                <a:close/>
                <a:moveTo>
                  <a:pt x="6484" y="785"/>
                </a:moveTo>
                <a:cubicBezTo>
                  <a:pt x="6450" y="956"/>
                  <a:pt x="6416" y="1092"/>
                  <a:pt x="6416" y="1229"/>
                </a:cubicBezTo>
                <a:cubicBezTo>
                  <a:pt x="6245" y="1707"/>
                  <a:pt x="6382" y="2253"/>
                  <a:pt x="6757" y="2594"/>
                </a:cubicBezTo>
                <a:cubicBezTo>
                  <a:pt x="7064" y="2969"/>
                  <a:pt x="7508" y="3208"/>
                  <a:pt x="7986" y="3310"/>
                </a:cubicBezTo>
                <a:cubicBezTo>
                  <a:pt x="8839" y="3549"/>
                  <a:pt x="9282" y="3959"/>
                  <a:pt x="9419" y="5289"/>
                </a:cubicBezTo>
                <a:cubicBezTo>
                  <a:pt x="9453" y="5631"/>
                  <a:pt x="9521" y="5972"/>
                  <a:pt x="9692" y="6313"/>
                </a:cubicBezTo>
                <a:cubicBezTo>
                  <a:pt x="9862" y="6825"/>
                  <a:pt x="10374" y="7132"/>
                  <a:pt x="10920" y="7166"/>
                </a:cubicBezTo>
                <a:cubicBezTo>
                  <a:pt x="11261" y="7166"/>
                  <a:pt x="11603" y="7132"/>
                  <a:pt x="11978" y="7132"/>
                </a:cubicBezTo>
                <a:cubicBezTo>
                  <a:pt x="12079" y="7123"/>
                  <a:pt x="12182" y="7119"/>
                  <a:pt x="12286" y="7119"/>
                </a:cubicBezTo>
                <a:cubicBezTo>
                  <a:pt x="12573" y="7119"/>
                  <a:pt x="12873" y="7150"/>
                  <a:pt x="13172" y="7200"/>
                </a:cubicBezTo>
                <a:cubicBezTo>
                  <a:pt x="13479" y="7269"/>
                  <a:pt x="13718" y="7473"/>
                  <a:pt x="13821" y="7746"/>
                </a:cubicBezTo>
                <a:cubicBezTo>
                  <a:pt x="13821" y="7780"/>
                  <a:pt x="13821" y="7780"/>
                  <a:pt x="13821" y="7815"/>
                </a:cubicBezTo>
                <a:cubicBezTo>
                  <a:pt x="14469" y="9214"/>
                  <a:pt x="14469" y="8941"/>
                  <a:pt x="13752" y="10101"/>
                </a:cubicBezTo>
                <a:cubicBezTo>
                  <a:pt x="12456" y="12216"/>
                  <a:pt x="10545" y="13240"/>
                  <a:pt x="8190" y="13445"/>
                </a:cubicBezTo>
                <a:cubicBezTo>
                  <a:pt x="7930" y="13478"/>
                  <a:pt x="7669" y="13495"/>
                  <a:pt x="7409" y="13495"/>
                </a:cubicBezTo>
                <a:cubicBezTo>
                  <a:pt x="6334" y="13495"/>
                  <a:pt x="5268" y="13216"/>
                  <a:pt x="4334" y="12694"/>
                </a:cubicBezTo>
                <a:cubicBezTo>
                  <a:pt x="2662" y="11875"/>
                  <a:pt x="1468" y="10374"/>
                  <a:pt x="1024" y="8599"/>
                </a:cubicBezTo>
                <a:cubicBezTo>
                  <a:pt x="990" y="8497"/>
                  <a:pt x="956" y="8429"/>
                  <a:pt x="956" y="8258"/>
                </a:cubicBezTo>
                <a:lnTo>
                  <a:pt x="956" y="8258"/>
                </a:lnTo>
                <a:cubicBezTo>
                  <a:pt x="1673" y="8736"/>
                  <a:pt x="2458" y="9111"/>
                  <a:pt x="3277" y="9350"/>
                </a:cubicBezTo>
                <a:cubicBezTo>
                  <a:pt x="3618" y="9487"/>
                  <a:pt x="3891" y="9760"/>
                  <a:pt x="4096" y="10067"/>
                </a:cubicBezTo>
                <a:cubicBezTo>
                  <a:pt x="4266" y="10374"/>
                  <a:pt x="4437" y="10647"/>
                  <a:pt x="4607" y="10920"/>
                </a:cubicBezTo>
                <a:cubicBezTo>
                  <a:pt x="4949" y="11466"/>
                  <a:pt x="5529" y="11841"/>
                  <a:pt x="6177" y="11875"/>
                </a:cubicBezTo>
                <a:cubicBezTo>
                  <a:pt x="6587" y="11909"/>
                  <a:pt x="6962" y="11978"/>
                  <a:pt x="7337" y="12012"/>
                </a:cubicBezTo>
                <a:cubicBezTo>
                  <a:pt x="7713" y="12046"/>
                  <a:pt x="8020" y="12251"/>
                  <a:pt x="8190" y="12524"/>
                </a:cubicBezTo>
                <a:cubicBezTo>
                  <a:pt x="8293" y="12626"/>
                  <a:pt x="8327" y="12694"/>
                  <a:pt x="8429" y="12831"/>
                </a:cubicBezTo>
                <a:cubicBezTo>
                  <a:pt x="8497" y="12922"/>
                  <a:pt x="8581" y="12982"/>
                  <a:pt x="8669" y="12982"/>
                </a:cubicBezTo>
                <a:cubicBezTo>
                  <a:pt x="8714" y="12982"/>
                  <a:pt x="8759" y="12967"/>
                  <a:pt x="8805" y="12933"/>
                </a:cubicBezTo>
                <a:cubicBezTo>
                  <a:pt x="8975" y="12831"/>
                  <a:pt x="8975" y="12626"/>
                  <a:pt x="8873" y="12489"/>
                </a:cubicBezTo>
                <a:cubicBezTo>
                  <a:pt x="8600" y="11978"/>
                  <a:pt x="8122" y="11568"/>
                  <a:pt x="7542" y="11432"/>
                </a:cubicBezTo>
                <a:cubicBezTo>
                  <a:pt x="7098" y="11363"/>
                  <a:pt x="6621" y="11295"/>
                  <a:pt x="6177" y="11261"/>
                </a:cubicBezTo>
                <a:cubicBezTo>
                  <a:pt x="5733" y="11227"/>
                  <a:pt x="5324" y="10988"/>
                  <a:pt x="5085" y="10579"/>
                </a:cubicBezTo>
                <a:cubicBezTo>
                  <a:pt x="4915" y="10340"/>
                  <a:pt x="4744" y="10101"/>
                  <a:pt x="4607" y="9828"/>
                </a:cubicBezTo>
                <a:cubicBezTo>
                  <a:pt x="4300" y="9316"/>
                  <a:pt x="3788" y="8907"/>
                  <a:pt x="3208" y="8736"/>
                </a:cubicBezTo>
                <a:cubicBezTo>
                  <a:pt x="2901" y="8634"/>
                  <a:pt x="2594" y="8497"/>
                  <a:pt x="2321" y="8395"/>
                </a:cubicBezTo>
                <a:cubicBezTo>
                  <a:pt x="2082" y="8292"/>
                  <a:pt x="1878" y="8190"/>
                  <a:pt x="1673" y="8088"/>
                </a:cubicBezTo>
                <a:cubicBezTo>
                  <a:pt x="956" y="7678"/>
                  <a:pt x="820" y="7405"/>
                  <a:pt x="888" y="6620"/>
                </a:cubicBezTo>
                <a:cubicBezTo>
                  <a:pt x="1024" y="5562"/>
                  <a:pt x="1400" y="4539"/>
                  <a:pt x="2014" y="3686"/>
                </a:cubicBezTo>
                <a:cubicBezTo>
                  <a:pt x="2082" y="3583"/>
                  <a:pt x="2185" y="3515"/>
                  <a:pt x="2253" y="3413"/>
                </a:cubicBezTo>
                <a:cubicBezTo>
                  <a:pt x="2287" y="3481"/>
                  <a:pt x="2321" y="3481"/>
                  <a:pt x="2321" y="3481"/>
                </a:cubicBezTo>
                <a:cubicBezTo>
                  <a:pt x="2287" y="4471"/>
                  <a:pt x="2901" y="5085"/>
                  <a:pt x="3754" y="5460"/>
                </a:cubicBezTo>
                <a:cubicBezTo>
                  <a:pt x="4744" y="5835"/>
                  <a:pt x="5426" y="6689"/>
                  <a:pt x="5563" y="7746"/>
                </a:cubicBezTo>
                <a:cubicBezTo>
                  <a:pt x="5597" y="7883"/>
                  <a:pt x="5665" y="8053"/>
                  <a:pt x="5699" y="8224"/>
                </a:cubicBezTo>
                <a:cubicBezTo>
                  <a:pt x="5938" y="8941"/>
                  <a:pt x="6587" y="9418"/>
                  <a:pt x="7337" y="9452"/>
                </a:cubicBezTo>
                <a:cubicBezTo>
                  <a:pt x="7815" y="9452"/>
                  <a:pt x="8293" y="9384"/>
                  <a:pt x="8770" y="9384"/>
                </a:cubicBezTo>
                <a:cubicBezTo>
                  <a:pt x="8926" y="9357"/>
                  <a:pt x="9084" y="9344"/>
                  <a:pt x="9242" y="9344"/>
                </a:cubicBezTo>
                <a:cubicBezTo>
                  <a:pt x="9675" y="9344"/>
                  <a:pt x="10111" y="9439"/>
                  <a:pt x="10511" y="9589"/>
                </a:cubicBezTo>
                <a:cubicBezTo>
                  <a:pt x="10886" y="9760"/>
                  <a:pt x="11227" y="10067"/>
                  <a:pt x="11398" y="10442"/>
                </a:cubicBezTo>
                <a:cubicBezTo>
                  <a:pt x="11534" y="10783"/>
                  <a:pt x="11671" y="11125"/>
                  <a:pt x="11807" y="11432"/>
                </a:cubicBezTo>
                <a:cubicBezTo>
                  <a:pt x="11864" y="11600"/>
                  <a:pt x="11943" y="11722"/>
                  <a:pt x="12083" y="11722"/>
                </a:cubicBezTo>
                <a:cubicBezTo>
                  <a:pt x="12113" y="11722"/>
                  <a:pt x="12146" y="11717"/>
                  <a:pt x="12183" y="11705"/>
                </a:cubicBezTo>
                <a:cubicBezTo>
                  <a:pt x="12353" y="11670"/>
                  <a:pt x="12353" y="11466"/>
                  <a:pt x="12319" y="11295"/>
                </a:cubicBezTo>
                <a:cubicBezTo>
                  <a:pt x="12149" y="9896"/>
                  <a:pt x="10988" y="8838"/>
                  <a:pt x="9623" y="8770"/>
                </a:cubicBezTo>
                <a:cubicBezTo>
                  <a:pt x="9444" y="8760"/>
                  <a:pt x="9267" y="8756"/>
                  <a:pt x="9092" y="8756"/>
                </a:cubicBezTo>
                <a:cubicBezTo>
                  <a:pt x="8669" y="8756"/>
                  <a:pt x="8259" y="8780"/>
                  <a:pt x="7849" y="8804"/>
                </a:cubicBezTo>
                <a:cubicBezTo>
                  <a:pt x="7711" y="8817"/>
                  <a:pt x="7585" y="8824"/>
                  <a:pt x="7470" y="8824"/>
                </a:cubicBezTo>
                <a:cubicBezTo>
                  <a:pt x="6672" y="8824"/>
                  <a:pt x="6377" y="8491"/>
                  <a:pt x="6109" y="7507"/>
                </a:cubicBezTo>
                <a:cubicBezTo>
                  <a:pt x="6006" y="7166"/>
                  <a:pt x="5904" y="6825"/>
                  <a:pt x="5733" y="6518"/>
                </a:cubicBezTo>
                <a:cubicBezTo>
                  <a:pt x="5460" y="5870"/>
                  <a:pt x="4949" y="5358"/>
                  <a:pt x="4266" y="5051"/>
                </a:cubicBezTo>
                <a:cubicBezTo>
                  <a:pt x="3993" y="4914"/>
                  <a:pt x="3686" y="4778"/>
                  <a:pt x="3413" y="4607"/>
                </a:cubicBezTo>
                <a:cubicBezTo>
                  <a:pt x="3004" y="4334"/>
                  <a:pt x="2799" y="3822"/>
                  <a:pt x="2935" y="3344"/>
                </a:cubicBezTo>
                <a:cubicBezTo>
                  <a:pt x="2969" y="3174"/>
                  <a:pt x="3038" y="2969"/>
                  <a:pt x="3140" y="2798"/>
                </a:cubicBezTo>
                <a:cubicBezTo>
                  <a:pt x="3447" y="2253"/>
                  <a:pt x="3925" y="1775"/>
                  <a:pt x="4471" y="1468"/>
                </a:cubicBezTo>
                <a:cubicBezTo>
                  <a:pt x="5051" y="1263"/>
                  <a:pt x="5631" y="1058"/>
                  <a:pt x="6177" y="819"/>
                </a:cubicBezTo>
                <a:cubicBezTo>
                  <a:pt x="6279" y="785"/>
                  <a:pt x="6382" y="785"/>
                  <a:pt x="6484" y="785"/>
                </a:cubicBezTo>
                <a:close/>
                <a:moveTo>
                  <a:pt x="8190" y="0"/>
                </a:moveTo>
                <a:cubicBezTo>
                  <a:pt x="4505" y="35"/>
                  <a:pt x="1434" y="2287"/>
                  <a:pt x="547" y="5358"/>
                </a:cubicBezTo>
                <a:cubicBezTo>
                  <a:pt x="479" y="5494"/>
                  <a:pt x="479" y="5699"/>
                  <a:pt x="376" y="5767"/>
                </a:cubicBezTo>
                <a:cubicBezTo>
                  <a:pt x="1" y="6006"/>
                  <a:pt x="103" y="6450"/>
                  <a:pt x="137" y="6825"/>
                </a:cubicBezTo>
                <a:cubicBezTo>
                  <a:pt x="171" y="7303"/>
                  <a:pt x="274" y="7815"/>
                  <a:pt x="376" y="8292"/>
                </a:cubicBezTo>
                <a:cubicBezTo>
                  <a:pt x="410" y="8634"/>
                  <a:pt x="513" y="8975"/>
                  <a:pt x="615" y="9316"/>
                </a:cubicBezTo>
                <a:cubicBezTo>
                  <a:pt x="1736" y="12254"/>
                  <a:pt x="4523" y="14116"/>
                  <a:pt x="7569" y="14116"/>
                </a:cubicBezTo>
                <a:cubicBezTo>
                  <a:pt x="7955" y="14116"/>
                  <a:pt x="8345" y="14086"/>
                  <a:pt x="8736" y="14025"/>
                </a:cubicBezTo>
                <a:cubicBezTo>
                  <a:pt x="11364" y="13684"/>
                  <a:pt x="13343" y="12319"/>
                  <a:pt x="14640" y="9828"/>
                </a:cubicBezTo>
                <a:cubicBezTo>
                  <a:pt x="14947" y="9282"/>
                  <a:pt x="15117" y="8702"/>
                  <a:pt x="15220" y="8122"/>
                </a:cubicBezTo>
                <a:cubicBezTo>
                  <a:pt x="15390" y="6791"/>
                  <a:pt x="15186" y="5426"/>
                  <a:pt x="14640" y="4198"/>
                </a:cubicBezTo>
                <a:cubicBezTo>
                  <a:pt x="13991" y="2628"/>
                  <a:pt x="12831" y="1604"/>
                  <a:pt x="11534" y="649"/>
                </a:cubicBezTo>
                <a:cubicBezTo>
                  <a:pt x="11364" y="546"/>
                  <a:pt x="11193" y="444"/>
                  <a:pt x="10988" y="444"/>
                </a:cubicBezTo>
                <a:cubicBezTo>
                  <a:pt x="10647" y="444"/>
                  <a:pt x="10306" y="410"/>
                  <a:pt x="9965" y="307"/>
                </a:cubicBezTo>
                <a:cubicBezTo>
                  <a:pt x="9248" y="171"/>
                  <a:pt x="8566" y="69"/>
                  <a:pt x="81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4" name="Google Shape;2794;p14"/>
          <p:cNvGrpSpPr/>
          <p:nvPr/>
        </p:nvGrpSpPr>
        <p:grpSpPr>
          <a:xfrm>
            <a:off x="488074" y="316194"/>
            <a:ext cx="565641" cy="534314"/>
            <a:chOff x="488074" y="316194"/>
            <a:chExt cx="565641" cy="534314"/>
          </a:xfrm>
        </p:grpSpPr>
        <p:sp>
          <p:nvSpPr>
            <p:cNvPr id="2795" name="Google Shape;2795;p14"/>
            <p:cNvSpPr/>
            <p:nvPr/>
          </p:nvSpPr>
          <p:spPr>
            <a:xfrm>
              <a:off x="488074" y="316194"/>
              <a:ext cx="565641" cy="534314"/>
            </a:xfrm>
            <a:custGeom>
              <a:avLst/>
              <a:gdLst/>
              <a:ahLst/>
              <a:cxnLst/>
              <a:rect l="l" t="t" r="r" b="b"/>
              <a:pathLst>
                <a:path w="30370" h="28688" extrusionOk="0">
                  <a:moveTo>
                    <a:pt x="15927" y="640"/>
                  </a:moveTo>
                  <a:cubicBezTo>
                    <a:pt x="19113" y="640"/>
                    <a:pt x="22213" y="1791"/>
                    <a:pt x="24671" y="3894"/>
                  </a:cubicBezTo>
                  <a:cubicBezTo>
                    <a:pt x="26343" y="5293"/>
                    <a:pt x="27708" y="7033"/>
                    <a:pt x="28663" y="8978"/>
                  </a:cubicBezTo>
                  <a:cubicBezTo>
                    <a:pt x="29414" y="10480"/>
                    <a:pt x="29721" y="12152"/>
                    <a:pt x="29619" y="13824"/>
                  </a:cubicBezTo>
                  <a:cubicBezTo>
                    <a:pt x="29346" y="18362"/>
                    <a:pt x="27299" y="22013"/>
                    <a:pt x="23818" y="24880"/>
                  </a:cubicBezTo>
                  <a:cubicBezTo>
                    <a:pt x="22146" y="26244"/>
                    <a:pt x="20167" y="27234"/>
                    <a:pt x="18051" y="27712"/>
                  </a:cubicBezTo>
                  <a:cubicBezTo>
                    <a:pt x="17062" y="27919"/>
                    <a:pt x="16057" y="28033"/>
                    <a:pt x="15058" y="28033"/>
                  </a:cubicBezTo>
                  <a:cubicBezTo>
                    <a:pt x="14575" y="28033"/>
                    <a:pt x="14093" y="28006"/>
                    <a:pt x="13615" y="27951"/>
                  </a:cubicBezTo>
                  <a:cubicBezTo>
                    <a:pt x="11192" y="27678"/>
                    <a:pt x="8872" y="26893"/>
                    <a:pt x="6825" y="25630"/>
                  </a:cubicBezTo>
                  <a:cubicBezTo>
                    <a:pt x="5084" y="24607"/>
                    <a:pt x="3583" y="23173"/>
                    <a:pt x="2491" y="21467"/>
                  </a:cubicBezTo>
                  <a:cubicBezTo>
                    <a:pt x="1604" y="20034"/>
                    <a:pt x="1058" y="18362"/>
                    <a:pt x="921" y="16690"/>
                  </a:cubicBezTo>
                  <a:cubicBezTo>
                    <a:pt x="717" y="14404"/>
                    <a:pt x="1024" y="12117"/>
                    <a:pt x="1843" y="10002"/>
                  </a:cubicBezTo>
                  <a:cubicBezTo>
                    <a:pt x="3139" y="6692"/>
                    <a:pt x="5596" y="3996"/>
                    <a:pt x="8736" y="2427"/>
                  </a:cubicBezTo>
                  <a:cubicBezTo>
                    <a:pt x="9282" y="2154"/>
                    <a:pt x="9828" y="1915"/>
                    <a:pt x="10374" y="1676"/>
                  </a:cubicBezTo>
                  <a:cubicBezTo>
                    <a:pt x="10442" y="1710"/>
                    <a:pt x="10476" y="1778"/>
                    <a:pt x="10510" y="1812"/>
                  </a:cubicBezTo>
                  <a:cubicBezTo>
                    <a:pt x="10574" y="1919"/>
                    <a:pt x="10678" y="1972"/>
                    <a:pt x="10780" y="1972"/>
                  </a:cubicBezTo>
                  <a:cubicBezTo>
                    <a:pt x="10842" y="1972"/>
                    <a:pt x="10902" y="1953"/>
                    <a:pt x="10954" y="1915"/>
                  </a:cubicBezTo>
                  <a:cubicBezTo>
                    <a:pt x="11090" y="1846"/>
                    <a:pt x="11227" y="1744"/>
                    <a:pt x="11363" y="1642"/>
                  </a:cubicBezTo>
                  <a:cubicBezTo>
                    <a:pt x="11738" y="1471"/>
                    <a:pt x="12080" y="1266"/>
                    <a:pt x="12455" y="1130"/>
                  </a:cubicBezTo>
                  <a:cubicBezTo>
                    <a:pt x="12660" y="1062"/>
                    <a:pt x="12873" y="1027"/>
                    <a:pt x="13086" y="1027"/>
                  </a:cubicBezTo>
                  <a:cubicBezTo>
                    <a:pt x="13300" y="1027"/>
                    <a:pt x="13513" y="1062"/>
                    <a:pt x="13718" y="1130"/>
                  </a:cubicBezTo>
                  <a:lnTo>
                    <a:pt x="13752" y="1130"/>
                  </a:lnTo>
                  <a:cubicBezTo>
                    <a:pt x="13851" y="1157"/>
                    <a:pt x="13931" y="1172"/>
                    <a:pt x="13997" y="1172"/>
                  </a:cubicBezTo>
                  <a:cubicBezTo>
                    <a:pt x="14179" y="1172"/>
                    <a:pt x="14248" y="1055"/>
                    <a:pt x="14298" y="754"/>
                  </a:cubicBezTo>
                  <a:cubicBezTo>
                    <a:pt x="14366" y="754"/>
                    <a:pt x="14400" y="720"/>
                    <a:pt x="14468" y="720"/>
                  </a:cubicBezTo>
                  <a:cubicBezTo>
                    <a:pt x="14955" y="666"/>
                    <a:pt x="15442" y="640"/>
                    <a:pt x="15927" y="640"/>
                  </a:cubicBezTo>
                  <a:close/>
                  <a:moveTo>
                    <a:pt x="15882" y="0"/>
                  </a:moveTo>
                  <a:cubicBezTo>
                    <a:pt x="15775" y="0"/>
                    <a:pt x="15667" y="1"/>
                    <a:pt x="15560" y="4"/>
                  </a:cubicBezTo>
                  <a:cubicBezTo>
                    <a:pt x="15048" y="38"/>
                    <a:pt x="14502" y="38"/>
                    <a:pt x="13991" y="140"/>
                  </a:cubicBezTo>
                  <a:cubicBezTo>
                    <a:pt x="13376" y="208"/>
                    <a:pt x="12796" y="379"/>
                    <a:pt x="12182" y="481"/>
                  </a:cubicBezTo>
                  <a:cubicBezTo>
                    <a:pt x="11022" y="720"/>
                    <a:pt x="9896" y="1096"/>
                    <a:pt x="8838" y="1642"/>
                  </a:cubicBezTo>
                  <a:cubicBezTo>
                    <a:pt x="5460" y="3211"/>
                    <a:pt x="2764" y="6009"/>
                    <a:pt x="1365" y="9456"/>
                  </a:cubicBezTo>
                  <a:cubicBezTo>
                    <a:pt x="375" y="11810"/>
                    <a:pt x="0" y="14370"/>
                    <a:pt x="273" y="16895"/>
                  </a:cubicBezTo>
                  <a:cubicBezTo>
                    <a:pt x="444" y="18635"/>
                    <a:pt x="990" y="20307"/>
                    <a:pt x="1911" y="21808"/>
                  </a:cubicBezTo>
                  <a:cubicBezTo>
                    <a:pt x="3139" y="23719"/>
                    <a:pt x="4811" y="25323"/>
                    <a:pt x="6825" y="26415"/>
                  </a:cubicBezTo>
                  <a:cubicBezTo>
                    <a:pt x="8906" y="27609"/>
                    <a:pt x="11261" y="28360"/>
                    <a:pt x="13649" y="28599"/>
                  </a:cubicBezTo>
                  <a:cubicBezTo>
                    <a:pt x="14167" y="28658"/>
                    <a:pt x="14684" y="28687"/>
                    <a:pt x="15201" y="28687"/>
                  </a:cubicBezTo>
                  <a:cubicBezTo>
                    <a:pt x="18261" y="28687"/>
                    <a:pt x="21263" y="27660"/>
                    <a:pt x="23716" y="25733"/>
                  </a:cubicBezTo>
                  <a:cubicBezTo>
                    <a:pt x="27128" y="23276"/>
                    <a:pt x="29414" y="19556"/>
                    <a:pt x="30097" y="15393"/>
                  </a:cubicBezTo>
                  <a:cubicBezTo>
                    <a:pt x="30370" y="13892"/>
                    <a:pt x="30335" y="12356"/>
                    <a:pt x="29994" y="10855"/>
                  </a:cubicBezTo>
                  <a:cubicBezTo>
                    <a:pt x="29687" y="9524"/>
                    <a:pt x="29141" y="8296"/>
                    <a:pt x="28390" y="7170"/>
                  </a:cubicBezTo>
                  <a:cubicBezTo>
                    <a:pt x="26343" y="4030"/>
                    <a:pt x="23613" y="1744"/>
                    <a:pt x="19996" y="618"/>
                  </a:cubicBezTo>
                  <a:cubicBezTo>
                    <a:pt x="18665" y="206"/>
                    <a:pt x="17276" y="0"/>
                    <a:pt x="15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4"/>
            <p:cNvSpPr/>
            <p:nvPr/>
          </p:nvSpPr>
          <p:spPr>
            <a:xfrm>
              <a:off x="727650" y="664030"/>
              <a:ext cx="104877" cy="103462"/>
            </a:xfrm>
            <a:custGeom>
              <a:avLst/>
              <a:gdLst/>
              <a:ahLst/>
              <a:cxnLst/>
              <a:rect l="l" t="t" r="r" b="b"/>
              <a:pathLst>
                <a:path w="5631" h="5555" extrusionOk="0">
                  <a:moveTo>
                    <a:pt x="2942" y="1"/>
                  </a:moveTo>
                  <a:cubicBezTo>
                    <a:pt x="2766" y="1"/>
                    <a:pt x="2589" y="46"/>
                    <a:pt x="2423" y="129"/>
                  </a:cubicBezTo>
                  <a:cubicBezTo>
                    <a:pt x="2355" y="163"/>
                    <a:pt x="2321" y="265"/>
                    <a:pt x="2321" y="333"/>
                  </a:cubicBezTo>
                  <a:cubicBezTo>
                    <a:pt x="2344" y="424"/>
                    <a:pt x="2397" y="455"/>
                    <a:pt x="2460" y="455"/>
                  </a:cubicBezTo>
                  <a:cubicBezTo>
                    <a:pt x="2491" y="455"/>
                    <a:pt x="2526" y="447"/>
                    <a:pt x="2560" y="436"/>
                  </a:cubicBezTo>
                  <a:cubicBezTo>
                    <a:pt x="2694" y="375"/>
                    <a:pt x="2837" y="344"/>
                    <a:pt x="2979" y="344"/>
                  </a:cubicBezTo>
                  <a:cubicBezTo>
                    <a:pt x="3235" y="344"/>
                    <a:pt x="3488" y="443"/>
                    <a:pt x="3686" y="640"/>
                  </a:cubicBezTo>
                  <a:cubicBezTo>
                    <a:pt x="4095" y="913"/>
                    <a:pt x="4471" y="1323"/>
                    <a:pt x="4744" y="1767"/>
                  </a:cubicBezTo>
                  <a:cubicBezTo>
                    <a:pt x="5187" y="2449"/>
                    <a:pt x="5290" y="3302"/>
                    <a:pt x="5051" y="4087"/>
                  </a:cubicBezTo>
                  <a:cubicBezTo>
                    <a:pt x="4914" y="4530"/>
                    <a:pt x="4539" y="4872"/>
                    <a:pt x="4095" y="4974"/>
                  </a:cubicBezTo>
                  <a:cubicBezTo>
                    <a:pt x="3665" y="5101"/>
                    <a:pt x="3216" y="5171"/>
                    <a:pt x="2776" y="5171"/>
                  </a:cubicBezTo>
                  <a:cubicBezTo>
                    <a:pt x="2623" y="5171"/>
                    <a:pt x="2471" y="5162"/>
                    <a:pt x="2321" y="5145"/>
                  </a:cubicBezTo>
                  <a:cubicBezTo>
                    <a:pt x="1604" y="5111"/>
                    <a:pt x="956" y="4701"/>
                    <a:pt x="615" y="4087"/>
                  </a:cubicBezTo>
                  <a:cubicBezTo>
                    <a:pt x="410" y="3814"/>
                    <a:pt x="376" y="3439"/>
                    <a:pt x="546" y="3131"/>
                  </a:cubicBezTo>
                  <a:cubicBezTo>
                    <a:pt x="717" y="2620"/>
                    <a:pt x="1024" y="2210"/>
                    <a:pt x="1434" y="1869"/>
                  </a:cubicBezTo>
                  <a:cubicBezTo>
                    <a:pt x="1468" y="1835"/>
                    <a:pt x="1502" y="1801"/>
                    <a:pt x="1536" y="1767"/>
                  </a:cubicBezTo>
                  <a:cubicBezTo>
                    <a:pt x="1604" y="1664"/>
                    <a:pt x="1673" y="1562"/>
                    <a:pt x="1570" y="1459"/>
                  </a:cubicBezTo>
                  <a:cubicBezTo>
                    <a:pt x="1533" y="1422"/>
                    <a:pt x="1495" y="1407"/>
                    <a:pt x="1459" y="1407"/>
                  </a:cubicBezTo>
                  <a:cubicBezTo>
                    <a:pt x="1397" y="1407"/>
                    <a:pt x="1340" y="1450"/>
                    <a:pt x="1297" y="1494"/>
                  </a:cubicBezTo>
                  <a:cubicBezTo>
                    <a:pt x="751" y="1903"/>
                    <a:pt x="342" y="2449"/>
                    <a:pt x="137" y="3097"/>
                  </a:cubicBezTo>
                  <a:cubicBezTo>
                    <a:pt x="1" y="3404"/>
                    <a:pt x="35" y="3780"/>
                    <a:pt x="171" y="4087"/>
                  </a:cubicBezTo>
                  <a:cubicBezTo>
                    <a:pt x="444" y="4633"/>
                    <a:pt x="854" y="5042"/>
                    <a:pt x="1434" y="5281"/>
                  </a:cubicBezTo>
                  <a:cubicBezTo>
                    <a:pt x="1809" y="5452"/>
                    <a:pt x="2253" y="5554"/>
                    <a:pt x="2696" y="5554"/>
                  </a:cubicBezTo>
                  <a:cubicBezTo>
                    <a:pt x="3208" y="5520"/>
                    <a:pt x="3720" y="5452"/>
                    <a:pt x="4198" y="5349"/>
                  </a:cubicBezTo>
                  <a:cubicBezTo>
                    <a:pt x="4675" y="5247"/>
                    <a:pt x="5051" y="4940"/>
                    <a:pt x="5290" y="4530"/>
                  </a:cubicBezTo>
                  <a:cubicBezTo>
                    <a:pt x="5528" y="4087"/>
                    <a:pt x="5631" y="3541"/>
                    <a:pt x="5563" y="3029"/>
                  </a:cubicBezTo>
                  <a:cubicBezTo>
                    <a:pt x="5460" y="1835"/>
                    <a:pt x="4744" y="811"/>
                    <a:pt x="3720" y="231"/>
                  </a:cubicBezTo>
                  <a:cubicBezTo>
                    <a:pt x="3583" y="129"/>
                    <a:pt x="3447" y="94"/>
                    <a:pt x="3276" y="60"/>
                  </a:cubicBezTo>
                  <a:cubicBezTo>
                    <a:pt x="3169" y="20"/>
                    <a:pt x="3056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4"/>
            <p:cNvSpPr/>
            <p:nvPr/>
          </p:nvSpPr>
          <p:spPr>
            <a:xfrm>
              <a:off x="571955" y="623822"/>
              <a:ext cx="54664" cy="59656"/>
            </a:xfrm>
            <a:custGeom>
              <a:avLst/>
              <a:gdLst/>
              <a:ahLst/>
              <a:cxnLst/>
              <a:rect l="l" t="t" r="r" b="b"/>
              <a:pathLst>
                <a:path w="2935" h="3203" extrusionOk="0">
                  <a:moveTo>
                    <a:pt x="1437" y="0"/>
                  </a:moveTo>
                  <a:cubicBezTo>
                    <a:pt x="1124" y="0"/>
                    <a:pt x="817" y="129"/>
                    <a:pt x="615" y="377"/>
                  </a:cubicBezTo>
                  <a:cubicBezTo>
                    <a:pt x="239" y="786"/>
                    <a:pt x="34" y="1332"/>
                    <a:pt x="0" y="1878"/>
                  </a:cubicBezTo>
                  <a:cubicBezTo>
                    <a:pt x="34" y="1980"/>
                    <a:pt x="34" y="2083"/>
                    <a:pt x="34" y="2151"/>
                  </a:cubicBezTo>
                  <a:cubicBezTo>
                    <a:pt x="91" y="2769"/>
                    <a:pt x="587" y="3203"/>
                    <a:pt x="1160" y="3203"/>
                  </a:cubicBezTo>
                  <a:cubicBezTo>
                    <a:pt x="1283" y="3203"/>
                    <a:pt x="1410" y="3183"/>
                    <a:pt x="1536" y="3141"/>
                  </a:cubicBezTo>
                  <a:cubicBezTo>
                    <a:pt x="2287" y="2936"/>
                    <a:pt x="2833" y="2253"/>
                    <a:pt x="2901" y="1435"/>
                  </a:cubicBezTo>
                  <a:cubicBezTo>
                    <a:pt x="2935" y="1298"/>
                    <a:pt x="2867" y="1162"/>
                    <a:pt x="2764" y="1093"/>
                  </a:cubicBezTo>
                  <a:cubicBezTo>
                    <a:pt x="2719" y="1093"/>
                    <a:pt x="2658" y="1078"/>
                    <a:pt x="2613" y="1078"/>
                  </a:cubicBezTo>
                  <a:cubicBezTo>
                    <a:pt x="2590" y="1078"/>
                    <a:pt x="2571" y="1082"/>
                    <a:pt x="2560" y="1093"/>
                  </a:cubicBezTo>
                  <a:cubicBezTo>
                    <a:pt x="2491" y="1127"/>
                    <a:pt x="2491" y="1230"/>
                    <a:pt x="2491" y="1298"/>
                  </a:cubicBezTo>
                  <a:cubicBezTo>
                    <a:pt x="2560" y="1435"/>
                    <a:pt x="2560" y="1605"/>
                    <a:pt x="2491" y="1742"/>
                  </a:cubicBezTo>
                  <a:cubicBezTo>
                    <a:pt x="2457" y="1878"/>
                    <a:pt x="2389" y="2015"/>
                    <a:pt x="2321" y="2117"/>
                  </a:cubicBezTo>
                  <a:cubicBezTo>
                    <a:pt x="2150" y="2458"/>
                    <a:pt x="1843" y="2731"/>
                    <a:pt x="1468" y="2799"/>
                  </a:cubicBezTo>
                  <a:cubicBezTo>
                    <a:pt x="1377" y="2832"/>
                    <a:pt x="1287" y="2847"/>
                    <a:pt x="1200" y="2847"/>
                  </a:cubicBezTo>
                  <a:cubicBezTo>
                    <a:pt x="824" y="2847"/>
                    <a:pt x="499" y="2566"/>
                    <a:pt x="444" y="2151"/>
                  </a:cubicBezTo>
                  <a:cubicBezTo>
                    <a:pt x="342" y="1571"/>
                    <a:pt x="512" y="957"/>
                    <a:pt x="956" y="547"/>
                  </a:cubicBezTo>
                  <a:cubicBezTo>
                    <a:pt x="1070" y="405"/>
                    <a:pt x="1231" y="334"/>
                    <a:pt x="1400" y="334"/>
                  </a:cubicBezTo>
                  <a:cubicBezTo>
                    <a:pt x="1434" y="334"/>
                    <a:pt x="1468" y="337"/>
                    <a:pt x="1502" y="343"/>
                  </a:cubicBezTo>
                  <a:cubicBezTo>
                    <a:pt x="1604" y="377"/>
                    <a:pt x="1707" y="411"/>
                    <a:pt x="1843" y="411"/>
                  </a:cubicBezTo>
                  <a:cubicBezTo>
                    <a:pt x="1911" y="411"/>
                    <a:pt x="1945" y="343"/>
                    <a:pt x="2014" y="274"/>
                  </a:cubicBezTo>
                  <a:cubicBezTo>
                    <a:pt x="1980" y="240"/>
                    <a:pt x="1945" y="104"/>
                    <a:pt x="1911" y="104"/>
                  </a:cubicBezTo>
                  <a:cubicBezTo>
                    <a:pt x="1761" y="34"/>
                    <a:pt x="1598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4"/>
            <p:cNvSpPr/>
            <p:nvPr/>
          </p:nvSpPr>
          <p:spPr>
            <a:xfrm>
              <a:off x="587208" y="387430"/>
              <a:ext cx="79454" cy="71203"/>
            </a:xfrm>
            <a:custGeom>
              <a:avLst/>
              <a:gdLst/>
              <a:ahLst/>
              <a:cxnLst/>
              <a:rect l="l" t="t" r="r" b="b"/>
              <a:pathLst>
                <a:path w="4266" h="3823" extrusionOk="0">
                  <a:moveTo>
                    <a:pt x="4061" y="1"/>
                  </a:moveTo>
                  <a:cubicBezTo>
                    <a:pt x="3959" y="35"/>
                    <a:pt x="3856" y="103"/>
                    <a:pt x="3754" y="171"/>
                  </a:cubicBezTo>
                  <a:cubicBezTo>
                    <a:pt x="3276" y="547"/>
                    <a:pt x="2764" y="922"/>
                    <a:pt x="2287" y="1331"/>
                  </a:cubicBezTo>
                  <a:cubicBezTo>
                    <a:pt x="1502" y="1911"/>
                    <a:pt x="819" y="2594"/>
                    <a:pt x="239" y="3345"/>
                  </a:cubicBezTo>
                  <a:cubicBezTo>
                    <a:pt x="137" y="3413"/>
                    <a:pt x="103" y="3481"/>
                    <a:pt x="34" y="3583"/>
                  </a:cubicBezTo>
                  <a:cubicBezTo>
                    <a:pt x="0" y="3720"/>
                    <a:pt x="69" y="3822"/>
                    <a:pt x="239" y="3822"/>
                  </a:cubicBezTo>
                  <a:cubicBezTo>
                    <a:pt x="273" y="3788"/>
                    <a:pt x="307" y="3720"/>
                    <a:pt x="342" y="3686"/>
                  </a:cubicBezTo>
                  <a:cubicBezTo>
                    <a:pt x="478" y="3549"/>
                    <a:pt x="615" y="3413"/>
                    <a:pt x="717" y="3276"/>
                  </a:cubicBezTo>
                  <a:cubicBezTo>
                    <a:pt x="1741" y="2184"/>
                    <a:pt x="2833" y="1195"/>
                    <a:pt x="4061" y="376"/>
                  </a:cubicBezTo>
                  <a:cubicBezTo>
                    <a:pt x="4129" y="342"/>
                    <a:pt x="4197" y="308"/>
                    <a:pt x="4232" y="239"/>
                  </a:cubicBezTo>
                  <a:cubicBezTo>
                    <a:pt x="4266" y="205"/>
                    <a:pt x="4266" y="137"/>
                    <a:pt x="4232" y="69"/>
                  </a:cubicBezTo>
                  <a:cubicBezTo>
                    <a:pt x="4197" y="1"/>
                    <a:pt x="4129" y="1"/>
                    <a:pt x="4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4"/>
            <p:cNvSpPr/>
            <p:nvPr/>
          </p:nvSpPr>
          <p:spPr>
            <a:xfrm>
              <a:off x="578306" y="501556"/>
              <a:ext cx="42558" cy="62636"/>
            </a:xfrm>
            <a:custGeom>
              <a:avLst/>
              <a:gdLst/>
              <a:ahLst/>
              <a:cxnLst/>
              <a:rect l="l" t="t" r="r" b="b"/>
              <a:pathLst>
                <a:path w="2285" h="3363" extrusionOk="0">
                  <a:moveTo>
                    <a:pt x="1454" y="1"/>
                  </a:moveTo>
                  <a:cubicBezTo>
                    <a:pt x="1400" y="1"/>
                    <a:pt x="1347" y="5"/>
                    <a:pt x="1297" y="15"/>
                  </a:cubicBezTo>
                  <a:cubicBezTo>
                    <a:pt x="444" y="254"/>
                    <a:pt x="1" y="1141"/>
                    <a:pt x="342" y="1960"/>
                  </a:cubicBezTo>
                  <a:cubicBezTo>
                    <a:pt x="581" y="2437"/>
                    <a:pt x="956" y="2847"/>
                    <a:pt x="1400" y="3188"/>
                  </a:cubicBezTo>
                  <a:cubicBezTo>
                    <a:pt x="1502" y="3256"/>
                    <a:pt x="1604" y="3325"/>
                    <a:pt x="1741" y="3359"/>
                  </a:cubicBezTo>
                  <a:cubicBezTo>
                    <a:pt x="1761" y="3361"/>
                    <a:pt x="1780" y="3362"/>
                    <a:pt x="1799" y="3362"/>
                  </a:cubicBezTo>
                  <a:cubicBezTo>
                    <a:pt x="2077" y="3362"/>
                    <a:pt x="2285" y="3134"/>
                    <a:pt x="2253" y="2847"/>
                  </a:cubicBezTo>
                  <a:cubicBezTo>
                    <a:pt x="2219" y="2779"/>
                    <a:pt x="2184" y="2745"/>
                    <a:pt x="2150" y="2710"/>
                  </a:cubicBezTo>
                  <a:cubicBezTo>
                    <a:pt x="2082" y="2710"/>
                    <a:pt x="2014" y="2710"/>
                    <a:pt x="1980" y="2779"/>
                  </a:cubicBezTo>
                  <a:cubicBezTo>
                    <a:pt x="1911" y="2847"/>
                    <a:pt x="1877" y="2915"/>
                    <a:pt x="1843" y="2983"/>
                  </a:cubicBezTo>
                  <a:cubicBezTo>
                    <a:pt x="1775" y="2983"/>
                    <a:pt x="1707" y="2949"/>
                    <a:pt x="1639" y="2915"/>
                  </a:cubicBezTo>
                  <a:cubicBezTo>
                    <a:pt x="1229" y="2608"/>
                    <a:pt x="888" y="2199"/>
                    <a:pt x="649" y="1755"/>
                  </a:cubicBezTo>
                  <a:cubicBezTo>
                    <a:pt x="478" y="1380"/>
                    <a:pt x="581" y="936"/>
                    <a:pt x="888" y="663"/>
                  </a:cubicBezTo>
                  <a:cubicBezTo>
                    <a:pt x="1076" y="475"/>
                    <a:pt x="1265" y="319"/>
                    <a:pt x="1498" y="319"/>
                  </a:cubicBezTo>
                  <a:cubicBezTo>
                    <a:pt x="1603" y="319"/>
                    <a:pt x="1716" y="350"/>
                    <a:pt x="1843" y="424"/>
                  </a:cubicBezTo>
                  <a:cubicBezTo>
                    <a:pt x="1863" y="434"/>
                    <a:pt x="1883" y="438"/>
                    <a:pt x="1903" y="438"/>
                  </a:cubicBezTo>
                  <a:cubicBezTo>
                    <a:pt x="1951" y="438"/>
                    <a:pt x="2000" y="414"/>
                    <a:pt x="2048" y="390"/>
                  </a:cubicBezTo>
                  <a:cubicBezTo>
                    <a:pt x="2082" y="322"/>
                    <a:pt x="2082" y="254"/>
                    <a:pt x="2048" y="185"/>
                  </a:cubicBezTo>
                  <a:cubicBezTo>
                    <a:pt x="2014" y="117"/>
                    <a:pt x="1911" y="49"/>
                    <a:pt x="1843" y="49"/>
                  </a:cubicBezTo>
                  <a:cubicBezTo>
                    <a:pt x="1723" y="25"/>
                    <a:pt x="1585" y="1"/>
                    <a:pt x="1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4"/>
            <p:cNvSpPr/>
            <p:nvPr/>
          </p:nvSpPr>
          <p:spPr>
            <a:xfrm>
              <a:off x="660921" y="662596"/>
              <a:ext cx="41329" cy="46656"/>
            </a:xfrm>
            <a:custGeom>
              <a:avLst/>
              <a:gdLst/>
              <a:ahLst/>
              <a:cxnLst/>
              <a:rect l="l" t="t" r="r" b="b"/>
              <a:pathLst>
                <a:path w="2219" h="2505" extrusionOk="0">
                  <a:moveTo>
                    <a:pt x="888" y="1"/>
                  </a:moveTo>
                  <a:cubicBezTo>
                    <a:pt x="820" y="1"/>
                    <a:pt x="785" y="35"/>
                    <a:pt x="717" y="69"/>
                  </a:cubicBezTo>
                  <a:cubicBezTo>
                    <a:pt x="308" y="274"/>
                    <a:pt x="69" y="649"/>
                    <a:pt x="1" y="1093"/>
                  </a:cubicBezTo>
                  <a:cubicBezTo>
                    <a:pt x="1" y="1332"/>
                    <a:pt x="69" y="1571"/>
                    <a:pt x="239" y="1775"/>
                  </a:cubicBezTo>
                  <a:cubicBezTo>
                    <a:pt x="512" y="2082"/>
                    <a:pt x="888" y="2321"/>
                    <a:pt x="1297" y="2458"/>
                  </a:cubicBezTo>
                  <a:cubicBezTo>
                    <a:pt x="1371" y="2489"/>
                    <a:pt x="1448" y="2505"/>
                    <a:pt x="1525" y="2505"/>
                  </a:cubicBezTo>
                  <a:cubicBezTo>
                    <a:pt x="1695" y="2505"/>
                    <a:pt x="1862" y="2428"/>
                    <a:pt x="1980" y="2287"/>
                  </a:cubicBezTo>
                  <a:cubicBezTo>
                    <a:pt x="2150" y="2082"/>
                    <a:pt x="2219" y="1809"/>
                    <a:pt x="2150" y="1536"/>
                  </a:cubicBezTo>
                  <a:cubicBezTo>
                    <a:pt x="2116" y="1468"/>
                    <a:pt x="2014" y="1400"/>
                    <a:pt x="1980" y="1400"/>
                  </a:cubicBezTo>
                  <a:cubicBezTo>
                    <a:pt x="1911" y="1400"/>
                    <a:pt x="1843" y="1468"/>
                    <a:pt x="1809" y="1536"/>
                  </a:cubicBezTo>
                  <a:cubicBezTo>
                    <a:pt x="1809" y="1639"/>
                    <a:pt x="1775" y="1741"/>
                    <a:pt x="1775" y="1844"/>
                  </a:cubicBezTo>
                  <a:cubicBezTo>
                    <a:pt x="1725" y="2020"/>
                    <a:pt x="1656" y="2122"/>
                    <a:pt x="1527" y="2122"/>
                  </a:cubicBezTo>
                  <a:cubicBezTo>
                    <a:pt x="1481" y="2122"/>
                    <a:pt x="1428" y="2109"/>
                    <a:pt x="1366" y="2082"/>
                  </a:cubicBezTo>
                  <a:cubicBezTo>
                    <a:pt x="1127" y="1980"/>
                    <a:pt x="922" y="1878"/>
                    <a:pt x="717" y="1741"/>
                  </a:cubicBezTo>
                  <a:cubicBezTo>
                    <a:pt x="308" y="1536"/>
                    <a:pt x="239" y="956"/>
                    <a:pt x="581" y="649"/>
                  </a:cubicBezTo>
                  <a:cubicBezTo>
                    <a:pt x="649" y="547"/>
                    <a:pt x="751" y="444"/>
                    <a:pt x="888" y="342"/>
                  </a:cubicBezTo>
                  <a:cubicBezTo>
                    <a:pt x="922" y="308"/>
                    <a:pt x="956" y="308"/>
                    <a:pt x="990" y="274"/>
                  </a:cubicBezTo>
                  <a:cubicBezTo>
                    <a:pt x="1024" y="240"/>
                    <a:pt x="1058" y="171"/>
                    <a:pt x="1024" y="103"/>
                  </a:cubicBezTo>
                  <a:cubicBezTo>
                    <a:pt x="990" y="69"/>
                    <a:pt x="956" y="35"/>
                    <a:pt x="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4"/>
            <p:cNvSpPr/>
            <p:nvPr/>
          </p:nvSpPr>
          <p:spPr>
            <a:xfrm>
              <a:off x="897331" y="705561"/>
              <a:ext cx="60401" cy="59377"/>
            </a:xfrm>
            <a:custGeom>
              <a:avLst/>
              <a:gdLst/>
              <a:ahLst/>
              <a:cxnLst/>
              <a:rect l="l" t="t" r="r" b="b"/>
              <a:pathLst>
                <a:path w="3243" h="3188" extrusionOk="0">
                  <a:moveTo>
                    <a:pt x="3090" y="1"/>
                  </a:moveTo>
                  <a:cubicBezTo>
                    <a:pt x="3038" y="1"/>
                    <a:pt x="2988" y="26"/>
                    <a:pt x="2969" y="82"/>
                  </a:cubicBezTo>
                  <a:cubicBezTo>
                    <a:pt x="2867" y="151"/>
                    <a:pt x="2833" y="253"/>
                    <a:pt x="2730" y="355"/>
                  </a:cubicBezTo>
                  <a:cubicBezTo>
                    <a:pt x="2491" y="663"/>
                    <a:pt x="2218" y="970"/>
                    <a:pt x="1945" y="1277"/>
                  </a:cubicBezTo>
                  <a:cubicBezTo>
                    <a:pt x="1365" y="1789"/>
                    <a:pt x="751" y="2266"/>
                    <a:pt x="171" y="2778"/>
                  </a:cubicBezTo>
                  <a:cubicBezTo>
                    <a:pt x="137" y="2812"/>
                    <a:pt x="69" y="2846"/>
                    <a:pt x="34" y="2915"/>
                  </a:cubicBezTo>
                  <a:cubicBezTo>
                    <a:pt x="0" y="2983"/>
                    <a:pt x="0" y="3051"/>
                    <a:pt x="34" y="3085"/>
                  </a:cubicBezTo>
                  <a:cubicBezTo>
                    <a:pt x="34" y="3119"/>
                    <a:pt x="103" y="3154"/>
                    <a:pt x="171" y="3188"/>
                  </a:cubicBezTo>
                  <a:cubicBezTo>
                    <a:pt x="273" y="3119"/>
                    <a:pt x="376" y="3051"/>
                    <a:pt x="444" y="2983"/>
                  </a:cubicBezTo>
                  <a:cubicBezTo>
                    <a:pt x="1126" y="2403"/>
                    <a:pt x="1809" y="1857"/>
                    <a:pt x="2457" y="1243"/>
                  </a:cubicBezTo>
                  <a:cubicBezTo>
                    <a:pt x="2730" y="970"/>
                    <a:pt x="2969" y="697"/>
                    <a:pt x="3174" y="390"/>
                  </a:cubicBezTo>
                  <a:cubicBezTo>
                    <a:pt x="3208" y="355"/>
                    <a:pt x="3242" y="355"/>
                    <a:pt x="3242" y="253"/>
                  </a:cubicBezTo>
                  <a:cubicBezTo>
                    <a:pt x="3242" y="185"/>
                    <a:pt x="3242" y="82"/>
                    <a:pt x="3208" y="48"/>
                  </a:cubicBezTo>
                  <a:cubicBezTo>
                    <a:pt x="3177" y="18"/>
                    <a:pt x="3133" y="1"/>
                    <a:pt x="3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4"/>
            <p:cNvSpPr/>
            <p:nvPr/>
          </p:nvSpPr>
          <p:spPr>
            <a:xfrm>
              <a:off x="761341" y="687552"/>
              <a:ext cx="39411" cy="51032"/>
            </a:xfrm>
            <a:custGeom>
              <a:avLst/>
              <a:gdLst/>
              <a:ahLst/>
              <a:cxnLst/>
              <a:rect l="l" t="t" r="r" b="b"/>
              <a:pathLst>
                <a:path w="2116" h="2740" extrusionOk="0">
                  <a:moveTo>
                    <a:pt x="1809" y="0"/>
                  </a:moveTo>
                  <a:cubicBezTo>
                    <a:pt x="1774" y="0"/>
                    <a:pt x="1740" y="9"/>
                    <a:pt x="1706" y="26"/>
                  </a:cubicBezTo>
                  <a:cubicBezTo>
                    <a:pt x="1638" y="94"/>
                    <a:pt x="1638" y="162"/>
                    <a:pt x="1672" y="231"/>
                  </a:cubicBezTo>
                  <a:cubicBezTo>
                    <a:pt x="1740" y="367"/>
                    <a:pt x="1774" y="572"/>
                    <a:pt x="1740" y="742"/>
                  </a:cubicBezTo>
                  <a:cubicBezTo>
                    <a:pt x="1638" y="1186"/>
                    <a:pt x="1501" y="1630"/>
                    <a:pt x="1297" y="2005"/>
                  </a:cubicBezTo>
                  <a:cubicBezTo>
                    <a:pt x="1228" y="2176"/>
                    <a:pt x="1092" y="2312"/>
                    <a:pt x="955" y="2346"/>
                  </a:cubicBezTo>
                  <a:cubicBezTo>
                    <a:pt x="893" y="2385"/>
                    <a:pt x="826" y="2403"/>
                    <a:pt x="762" y="2403"/>
                  </a:cubicBezTo>
                  <a:cubicBezTo>
                    <a:pt x="547" y="2403"/>
                    <a:pt x="357" y="2207"/>
                    <a:pt x="410" y="1971"/>
                  </a:cubicBezTo>
                  <a:cubicBezTo>
                    <a:pt x="410" y="1937"/>
                    <a:pt x="444" y="1903"/>
                    <a:pt x="410" y="1834"/>
                  </a:cubicBezTo>
                  <a:cubicBezTo>
                    <a:pt x="375" y="1800"/>
                    <a:pt x="341" y="1732"/>
                    <a:pt x="307" y="1732"/>
                  </a:cubicBezTo>
                  <a:cubicBezTo>
                    <a:pt x="273" y="1732"/>
                    <a:pt x="205" y="1732"/>
                    <a:pt x="171" y="1766"/>
                  </a:cubicBezTo>
                  <a:cubicBezTo>
                    <a:pt x="102" y="1834"/>
                    <a:pt x="102" y="1868"/>
                    <a:pt x="68" y="1937"/>
                  </a:cubicBezTo>
                  <a:cubicBezTo>
                    <a:pt x="0" y="2278"/>
                    <a:pt x="205" y="2585"/>
                    <a:pt x="512" y="2687"/>
                  </a:cubicBezTo>
                  <a:cubicBezTo>
                    <a:pt x="607" y="2722"/>
                    <a:pt x="707" y="2739"/>
                    <a:pt x="806" y="2739"/>
                  </a:cubicBezTo>
                  <a:cubicBezTo>
                    <a:pt x="1097" y="2739"/>
                    <a:pt x="1383" y="2592"/>
                    <a:pt x="1536" y="2312"/>
                  </a:cubicBezTo>
                  <a:cubicBezTo>
                    <a:pt x="1843" y="1800"/>
                    <a:pt x="2047" y="1186"/>
                    <a:pt x="2116" y="606"/>
                  </a:cubicBezTo>
                  <a:cubicBezTo>
                    <a:pt x="2116" y="231"/>
                    <a:pt x="2047" y="94"/>
                    <a:pt x="1911" y="26"/>
                  </a:cubicBezTo>
                  <a:cubicBezTo>
                    <a:pt x="1877" y="9"/>
                    <a:pt x="1843" y="0"/>
                    <a:pt x="1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4"/>
            <p:cNvSpPr/>
            <p:nvPr/>
          </p:nvSpPr>
          <p:spPr>
            <a:xfrm>
              <a:off x="534466" y="510719"/>
              <a:ext cx="20357" cy="77555"/>
            </a:xfrm>
            <a:custGeom>
              <a:avLst/>
              <a:gdLst/>
              <a:ahLst/>
              <a:cxnLst/>
              <a:rect l="l" t="t" r="r" b="b"/>
              <a:pathLst>
                <a:path w="1093" h="4164" extrusionOk="0">
                  <a:moveTo>
                    <a:pt x="990" y="0"/>
                  </a:moveTo>
                  <a:cubicBezTo>
                    <a:pt x="921" y="35"/>
                    <a:pt x="819" y="69"/>
                    <a:pt x="785" y="103"/>
                  </a:cubicBezTo>
                  <a:cubicBezTo>
                    <a:pt x="751" y="205"/>
                    <a:pt x="683" y="308"/>
                    <a:pt x="683" y="444"/>
                  </a:cubicBezTo>
                  <a:cubicBezTo>
                    <a:pt x="546" y="990"/>
                    <a:pt x="410" y="1502"/>
                    <a:pt x="307" y="2082"/>
                  </a:cubicBezTo>
                  <a:cubicBezTo>
                    <a:pt x="171" y="2696"/>
                    <a:pt x="102" y="3310"/>
                    <a:pt x="0" y="3925"/>
                  </a:cubicBezTo>
                  <a:cubicBezTo>
                    <a:pt x="34" y="4095"/>
                    <a:pt x="34" y="4163"/>
                    <a:pt x="171" y="4163"/>
                  </a:cubicBezTo>
                  <a:cubicBezTo>
                    <a:pt x="307" y="4163"/>
                    <a:pt x="375" y="4095"/>
                    <a:pt x="375" y="3959"/>
                  </a:cubicBezTo>
                  <a:cubicBezTo>
                    <a:pt x="410" y="3754"/>
                    <a:pt x="444" y="3549"/>
                    <a:pt x="478" y="3310"/>
                  </a:cubicBezTo>
                  <a:cubicBezTo>
                    <a:pt x="648" y="2389"/>
                    <a:pt x="819" y="1468"/>
                    <a:pt x="990" y="546"/>
                  </a:cubicBezTo>
                  <a:cubicBezTo>
                    <a:pt x="1024" y="444"/>
                    <a:pt x="1092" y="273"/>
                    <a:pt x="1092" y="205"/>
                  </a:cubicBezTo>
                  <a:cubicBezTo>
                    <a:pt x="1092" y="137"/>
                    <a:pt x="1024" y="69"/>
                    <a:pt x="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4"/>
            <p:cNvSpPr/>
            <p:nvPr/>
          </p:nvSpPr>
          <p:spPr>
            <a:xfrm>
              <a:off x="754338" y="793540"/>
              <a:ext cx="75655" cy="15254"/>
            </a:xfrm>
            <a:custGeom>
              <a:avLst/>
              <a:gdLst/>
              <a:ahLst/>
              <a:cxnLst/>
              <a:rect l="l" t="t" r="r" b="b"/>
              <a:pathLst>
                <a:path w="4062" h="819" extrusionOk="0">
                  <a:moveTo>
                    <a:pt x="3838" y="0"/>
                  </a:moveTo>
                  <a:cubicBezTo>
                    <a:pt x="3763" y="0"/>
                    <a:pt x="3683" y="58"/>
                    <a:pt x="3618" y="102"/>
                  </a:cubicBezTo>
                  <a:cubicBezTo>
                    <a:pt x="3311" y="306"/>
                    <a:pt x="3004" y="409"/>
                    <a:pt x="2628" y="409"/>
                  </a:cubicBezTo>
                  <a:cubicBezTo>
                    <a:pt x="2419" y="428"/>
                    <a:pt x="2209" y="436"/>
                    <a:pt x="2000" y="436"/>
                  </a:cubicBezTo>
                  <a:cubicBezTo>
                    <a:pt x="1461" y="436"/>
                    <a:pt x="927" y="380"/>
                    <a:pt x="410" y="306"/>
                  </a:cubicBezTo>
                  <a:cubicBezTo>
                    <a:pt x="342" y="289"/>
                    <a:pt x="274" y="264"/>
                    <a:pt x="210" y="264"/>
                  </a:cubicBezTo>
                  <a:cubicBezTo>
                    <a:pt x="146" y="264"/>
                    <a:pt x="86" y="289"/>
                    <a:pt x="35" y="375"/>
                  </a:cubicBezTo>
                  <a:cubicBezTo>
                    <a:pt x="1" y="477"/>
                    <a:pt x="103" y="613"/>
                    <a:pt x="342" y="613"/>
                  </a:cubicBezTo>
                  <a:cubicBezTo>
                    <a:pt x="922" y="716"/>
                    <a:pt x="1502" y="750"/>
                    <a:pt x="2082" y="818"/>
                  </a:cubicBezTo>
                  <a:lnTo>
                    <a:pt x="2082" y="784"/>
                  </a:lnTo>
                  <a:lnTo>
                    <a:pt x="2731" y="784"/>
                  </a:lnTo>
                  <a:cubicBezTo>
                    <a:pt x="3106" y="784"/>
                    <a:pt x="3515" y="648"/>
                    <a:pt x="3822" y="409"/>
                  </a:cubicBezTo>
                  <a:cubicBezTo>
                    <a:pt x="3959" y="272"/>
                    <a:pt x="4061" y="170"/>
                    <a:pt x="3959" y="67"/>
                  </a:cubicBezTo>
                  <a:cubicBezTo>
                    <a:pt x="3922" y="18"/>
                    <a:pt x="3881" y="0"/>
                    <a:pt x="3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4"/>
            <p:cNvSpPr/>
            <p:nvPr/>
          </p:nvSpPr>
          <p:spPr>
            <a:xfrm>
              <a:off x="535099" y="630098"/>
              <a:ext cx="23523" cy="69378"/>
            </a:xfrm>
            <a:custGeom>
              <a:avLst/>
              <a:gdLst/>
              <a:ahLst/>
              <a:cxnLst/>
              <a:rect l="l" t="t" r="r" b="b"/>
              <a:pathLst>
                <a:path w="1263" h="3725" extrusionOk="0">
                  <a:moveTo>
                    <a:pt x="211" y="0"/>
                  </a:moveTo>
                  <a:cubicBezTo>
                    <a:pt x="199" y="0"/>
                    <a:pt x="185" y="2"/>
                    <a:pt x="171" y="6"/>
                  </a:cubicBezTo>
                  <a:cubicBezTo>
                    <a:pt x="0" y="6"/>
                    <a:pt x="0" y="176"/>
                    <a:pt x="0" y="279"/>
                  </a:cubicBezTo>
                  <a:cubicBezTo>
                    <a:pt x="34" y="347"/>
                    <a:pt x="34" y="449"/>
                    <a:pt x="34" y="517"/>
                  </a:cubicBezTo>
                  <a:lnTo>
                    <a:pt x="0" y="552"/>
                  </a:lnTo>
                  <a:cubicBezTo>
                    <a:pt x="103" y="1268"/>
                    <a:pt x="239" y="1985"/>
                    <a:pt x="376" y="2735"/>
                  </a:cubicBezTo>
                  <a:cubicBezTo>
                    <a:pt x="410" y="3043"/>
                    <a:pt x="580" y="3350"/>
                    <a:pt x="853" y="3589"/>
                  </a:cubicBezTo>
                  <a:cubicBezTo>
                    <a:pt x="887" y="3623"/>
                    <a:pt x="956" y="3691"/>
                    <a:pt x="1058" y="3725"/>
                  </a:cubicBezTo>
                  <a:cubicBezTo>
                    <a:pt x="1092" y="3725"/>
                    <a:pt x="1160" y="3725"/>
                    <a:pt x="1195" y="3691"/>
                  </a:cubicBezTo>
                  <a:cubicBezTo>
                    <a:pt x="1229" y="3623"/>
                    <a:pt x="1263" y="3589"/>
                    <a:pt x="1229" y="3520"/>
                  </a:cubicBezTo>
                  <a:cubicBezTo>
                    <a:pt x="1229" y="3452"/>
                    <a:pt x="1195" y="3418"/>
                    <a:pt x="1160" y="3384"/>
                  </a:cubicBezTo>
                  <a:cubicBezTo>
                    <a:pt x="887" y="3111"/>
                    <a:pt x="717" y="2804"/>
                    <a:pt x="649" y="2428"/>
                  </a:cubicBezTo>
                  <a:cubicBezTo>
                    <a:pt x="580" y="1951"/>
                    <a:pt x="512" y="1473"/>
                    <a:pt x="410" y="995"/>
                  </a:cubicBezTo>
                  <a:cubicBezTo>
                    <a:pt x="376" y="722"/>
                    <a:pt x="376" y="483"/>
                    <a:pt x="341" y="244"/>
                  </a:cubicBezTo>
                  <a:cubicBezTo>
                    <a:pt x="341" y="122"/>
                    <a:pt x="314" y="0"/>
                    <a:pt x="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4"/>
            <p:cNvSpPr/>
            <p:nvPr/>
          </p:nvSpPr>
          <p:spPr>
            <a:xfrm>
              <a:off x="664106" y="567280"/>
              <a:ext cx="31160" cy="28608"/>
            </a:xfrm>
            <a:custGeom>
              <a:avLst/>
              <a:gdLst/>
              <a:ahLst/>
              <a:cxnLst/>
              <a:rect l="l" t="t" r="r" b="b"/>
              <a:pathLst>
                <a:path w="1673" h="1536" extrusionOk="0">
                  <a:moveTo>
                    <a:pt x="1024" y="0"/>
                  </a:moveTo>
                  <a:cubicBezTo>
                    <a:pt x="922" y="0"/>
                    <a:pt x="785" y="35"/>
                    <a:pt x="683" y="137"/>
                  </a:cubicBezTo>
                  <a:cubicBezTo>
                    <a:pt x="512" y="273"/>
                    <a:pt x="341" y="444"/>
                    <a:pt x="239" y="649"/>
                  </a:cubicBezTo>
                  <a:cubicBezTo>
                    <a:pt x="0" y="1126"/>
                    <a:pt x="239" y="1536"/>
                    <a:pt x="853" y="1536"/>
                  </a:cubicBezTo>
                  <a:cubicBezTo>
                    <a:pt x="1126" y="1536"/>
                    <a:pt x="1399" y="1399"/>
                    <a:pt x="1570" y="1161"/>
                  </a:cubicBezTo>
                  <a:cubicBezTo>
                    <a:pt x="1672" y="990"/>
                    <a:pt x="1638" y="751"/>
                    <a:pt x="1536" y="615"/>
                  </a:cubicBezTo>
                  <a:cubicBezTo>
                    <a:pt x="1486" y="565"/>
                    <a:pt x="1418" y="533"/>
                    <a:pt x="1344" y="533"/>
                  </a:cubicBezTo>
                  <a:cubicBezTo>
                    <a:pt x="1318" y="533"/>
                    <a:pt x="1290" y="537"/>
                    <a:pt x="1263" y="546"/>
                  </a:cubicBezTo>
                  <a:cubicBezTo>
                    <a:pt x="1160" y="580"/>
                    <a:pt x="1160" y="683"/>
                    <a:pt x="1195" y="785"/>
                  </a:cubicBezTo>
                  <a:cubicBezTo>
                    <a:pt x="1263" y="956"/>
                    <a:pt x="1229" y="1058"/>
                    <a:pt x="1058" y="1126"/>
                  </a:cubicBezTo>
                  <a:cubicBezTo>
                    <a:pt x="990" y="1161"/>
                    <a:pt x="922" y="1161"/>
                    <a:pt x="819" y="1161"/>
                  </a:cubicBezTo>
                  <a:cubicBezTo>
                    <a:pt x="512" y="1161"/>
                    <a:pt x="410" y="1024"/>
                    <a:pt x="580" y="751"/>
                  </a:cubicBezTo>
                  <a:cubicBezTo>
                    <a:pt x="649" y="512"/>
                    <a:pt x="853" y="342"/>
                    <a:pt x="1092" y="273"/>
                  </a:cubicBezTo>
                  <a:cubicBezTo>
                    <a:pt x="1160" y="273"/>
                    <a:pt x="1195" y="171"/>
                    <a:pt x="1229" y="103"/>
                  </a:cubicBezTo>
                  <a:cubicBezTo>
                    <a:pt x="1160" y="69"/>
                    <a:pt x="1092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4"/>
            <p:cNvSpPr/>
            <p:nvPr/>
          </p:nvSpPr>
          <p:spPr>
            <a:xfrm>
              <a:off x="622798" y="757931"/>
              <a:ext cx="50213" cy="33059"/>
            </a:xfrm>
            <a:custGeom>
              <a:avLst/>
              <a:gdLst/>
              <a:ahLst/>
              <a:cxnLst/>
              <a:rect l="l" t="t" r="r" b="b"/>
              <a:pathLst>
                <a:path w="2696" h="1775" extrusionOk="0">
                  <a:moveTo>
                    <a:pt x="137" y="0"/>
                  </a:moveTo>
                  <a:cubicBezTo>
                    <a:pt x="103" y="0"/>
                    <a:pt x="34" y="34"/>
                    <a:pt x="34" y="69"/>
                  </a:cubicBezTo>
                  <a:cubicBezTo>
                    <a:pt x="0" y="137"/>
                    <a:pt x="0" y="171"/>
                    <a:pt x="34" y="239"/>
                  </a:cubicBezTo>
                  <a:cubicBezTo>
                    <a:pt x="68" y="307"/>
                    <a:pt x="137" y="376"/>
                    <a:pt x="205" y="410"/>
                  </a:cubicBezTo>
                  <a:cubicBezTo>
                    <a:pt x="853" y="922"/>
                    <a:pt x="1570" y="1365"/>
                    <a:pt x="2321" y="1706"/>
                  </a:cubicBezTo>
                  <a:cubicBezTo>
                    <a:pt x="2389" y="1741"/>
                    <a:pt x="2423" y="1775"/>
                    <a:pt x="2457" y="1775"/>
                  </a:cubicBezTo>
                  <a:cubicBezTo>
                    <a:pt x="2525" y="1775"/>
                    <a:pt x="2594" y="1741"/>
                    <a:pt x="2662" y="1672"/>
                  </a:cubicBezTo>
                  <a:cubicBezTo>
                    <a:pt x="2696" y="1638"/>
                    <a:pt x="2662" y="1536"/>
                    <a:pt x="2628" y="1502"/>
                  </a:cubicBezTo>
                  <a:cubicBezTo>
                    <a:pt x="2559" y="1433"/>
                    <a:pt x="2491" y="1399"/>
                    <a:pt x="2423" y="1365"/>
                  </a:cubicBezTo>
                  <a:cubicBezTo>
                    <a:pt x="1672" y="990"/>
                    <a:pt x="956" y="546"/>
                    <a:pt x="273" y="69"/>
                  </a:cubicBezTo>
                  <a:cubicBezTo>
                    <a:pt x="239" y="34"/>
                    <a:pt x="171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4"/>
            <p:cNvSpPr/>
            <p:nvPr/>
          </p:nvSpPr>
          <p:spPr>
            <a:xfrm>
              <a:off x="835053" y="650454"/>
              <a:ext cx="22890" cy="28496"/>
            </a:xfrm>
            <a:custGeom>
              <a:avLst/>
              <a:gdLst/>
              <a:ahLst/>
              <a:cxnLst/>
              <a:rect l="l" t="t" r="r" b="b"/>
              <a:pathLst>
                <a:path w="1229" h="1530" extrusionOk="0">
                  <a:moveTo>
                    <a:pt x="474" y="0"/>
                  </a:moveTo>
                  <a:cubicBezTo>
                    <a:pt x="396" y="0"/>
                    <a:pt x="317" y="13"/>
                    <a:pt x="239" y="39"/>
                  </a:cubicBezTo>
                  <a:cubicBezTo>
                    <a:pt x="171" y="73"/>
                    <a:pt x="137" y="175"/>
                    <a:pt x="103" y="209"/>
                  </a:cubicBezTo>
                  <a:cubicBezTo>
                    <a:pt x="171" y="278"/>
                    <a:pt x="205" y="312"/>
                    <a:pt x="273" y="346"/>
                  </a:cubicBezTo>
                  <a:lnTo>
                    <a:pt x="546" y="346"/>
                  </a:lnTo>
                  <a:cubicBezTo>
                    <a:pt x="717" y="380"/>
                    <a:pt x="853" y="516"/>
                    <a:pt x="853" y="721"/>
                  </a:cubicBezTo>
                  <a:cubicBezTo>
                    <a:pt x="819" y="926"/>
                    <a:pt x="683" y="1096"/>
                    <a:pt x="512" y="1165"/>
                  </a:cubicBezTo>
                  <a:cubicBezTo>
                    <a:pt x="444" y="1062"/>
                    <a:pt x="376" y="926"/>
                    <a:pt x="342" y="858"/>
                  </a:cubicBezTo>
                  <a:cubicBezTo>
                    <a:pt x="315" y="778"/>
                    <a:pt x="268" y="699"/>
                    <a:pt x="201" y="699"/>
                  </a:cubicBezTo>
                  <a:cubicBezTo>
                    <a:pt x="181" y="699"/>
                    <a:pt x="160" y="706"/>
                    <a:pt x="137" y="721"/>
                  </a:cubicBezTo>
                  <a:cubicBezTo>
                    <a:pt x="69" y="755"/>
                    <a:pt x="0" y="858"/>
                    <a:pt x="0" y="926"/>
                  </a:cubicBezTo>
                  <a:cubicBezTo>
                    <a:pt x="34" y="1096"/>
                    <a:pt x="103" y="1233"/>
                    <a:pt x="205" y="1369"/>
                  </a:cubicBezTo>
                  <a:cubicBezTo>
                    <a:pt x="290" y="1476"/>
                    <a:pt x="416" y="1529"/>
                    <a:pt x="539" y="1529"/>
                  </a:cubicBezTo>
                  <a:cubicBezTo>
                    <a:pt x="613" y="1529"/>
                    <a:pt x="687" y="1510"/>
                    <a:pt x="751" y="1472"/>
                  </a:cubicBezTo>
                  <a:cubicBezTo>
                    <a:pt x="1058" y="1267"/>
                    <a:pt x="1229" y="926"/>
                    <a:pt x="1195" y="585"/>
                  </a:cubicBezTo>
                  <a:cubicBezTo>
                    <a:pt x="1112" y="225"/>
                    <a:pt x="805" y="0"/>
                    <a:pt x="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4"/>
            <p:cNvSpPr/>
            <p:nvPr/>
          </p:nvSpPr>
          <p:spPr>
            <a:xfrm>
              <a:off x="589108" y="638572"/>
              <a:ext cx="25442" cy="26224"/>
            </a:xfrm>
            <a:custGeom>
              <a:avLst/>
              <a:gdLst/>
              <a:ahLst/>
              <a:cxnLst/>
              <a:rect l="l" t="t" r="r" b="b"/>
              <a:pathLst>
                <a:path w="1366" h="1408" extrusionOk="0">
                  <a:moveTo>
                    <a:pt x="984" y="0"/>
                  </a:moveTo>
                  <a:cubicBezTo>
                    <a:pt x="951" y="0"/>
                    <a:pt x="918" y="8"/>
                    <a:pt x="888" y="28"/>
                  </a:cubicBezTo>
                  <a:cubicBezTo>
                    <a:pt x="786" y="97"/>
                    <a:pt x="820" y="233"/>
                    <a:pt x="888" y="301"/>
                  </a:cubicBezTo>
                  <a:cubicBezTo>
                    <a:pt x="990" y="438"/>
                    <a:pt x="990" y="608"/>
                    <a:pt x="854" y="745"/>
                  </a:cubicBezTo>
                  <a:cubicBezTo>
                    <a:pt x="751" y="847"/>
                    <a:pt x="649" y="950"/>
                    <a:pt x="547" y="1086"/>
                  </a:cubicBezTo>
                  <a:cubicBezTo>
                    <a:pt x="376" y="881"/>
                    <a:pt x="376" y="813"/>
                    <a:pt x="444" y="711"/>
                  </a:cubicBezTo>
                  <a:cubicBezTo>
                    <a:pt x="478" y="643"/>
                    <a:pt x="581" y="540"/>
                    <a:pt x="615" y="472"/>
                  </a:cubicBezTo>
                  <a:cubicBezTo>
                    <a:pt x="615" y="370"/>
                    <a:pt x="615" y="301"/>
                    <a:pt x="615" y="233"/>
                  </a:cubicBezTo>
                  <a:cubicBezTo>
                    <a:pt x="547" y="233"/>
                    <a:pt x="494" y="218"/>
                    <a:pt x="446" y="218"/>
                  </a:cubicBezTo>
                  <a:cubicBezTo>
                    <a:pt x="422" y="218"/>
                    <a:pt x="399" y="222"/>
                    <a:pt x="376" y="233"/>
                  </a:cubicBezTo>
                  <a:cubicBezTo>
                    <a:pt x="137" y="404"/>
                    <a:pt x="1" y="745"/>
                    <a:pt x="69" y="1052"/>
                  </a:cubicBezTo>
                  <a:cubicBezTo>
                    <a:pt x="121" y="1259"/>
                    <a:pt x="310" y="1407"/>
                    <a:pt x="517" y="1407"/>
                  </a:cubicBezTo>
                  <a:cubicBezTo>
                    <a:pt x="583" y="1407"/>
                    <a:pt x="651" y="1392"/>
                    <a:pt x="717" y="1359"/>
                  </a:cubicBezTo>
                  <a:cubicBezTo>
                    <a:pt x="1024" y="1223"/>
                    <a:pt x="1229" y="950"/>
                    <a:pt x="1297" y="643"/>
                  </a:cubicBezTo>
                  <a:cubicBezTo>
                    <a:pt x="1366" y="472"/>
                    <a:pt x="1331" y="267"/>
                    <a:pt x="1195" y="97"/>
                  </a:cubicBezTo>
                  <a:cubicBezTo>
                    <a:pt x="1147" y="48"/>
                    <a:pt x="1064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4"/>
            <p:cNvSpPr/>
            <p:nvPr/>
          </p:nvSpPr>
          <p:spPr>
            <a:xfrm>
              <a:off x="667905" y="442053"/>
              <a:ext cx="32855" cy="31402"/>
            </a:xfrm>
            <a:custGeom>
              <a:avLst/>
              <a:gdLst/>
              <a:ahLst/>
              <a:cxnLst/>
              <a:rect l="l" t="t" r="r" b="b"/>
              <a:pathLst>
                <a:path w="1764" h="1686" extrusionOk="0">
                  <a:moveTo>
                    <a:pt x="646" y="1"/>
                  </a:moveTo>
                  <a:cubicBezTo>
                    <a:pt x="530" y="1"/>
                    <a:pt x="412" y="26"/>
                    <a:pt x="308" y="70"/>
                  </a:cubicBezTo>
                  <a:cubicBezTo>
                    <a:pt x="103" y="173"/>
                    <a:pt x="1" y="207"/>
                    <a:pt x="69" y="377"/>
                  </a:cubicBezTo>
                  <a:cubicBezTo>
                    <a:pt x="113" y="450"/>
                    <a:pt x="163" y="473"/>
                    <a:pt x="213" y="473"/>
                  </a:cubicBezTo>
                  <a:cubicBezTo>
                    <a:pt x="282" y="473"/>
                    <a:pt x="352" y="431"/>
                    <a:pt x="410" y="412"/>
                  </a:cubicBezTo>
                  <a:cubicBezTo>
                    <a:pt x="478" y="371"/>
                    <a:pt x="550" y="352"/>
                    <a:pt x="620" y="352"/>
                  </a:cubicBezTo>
                  <a:cubicBezTo>
                    <a:pt x="727" y="352"/>
                    <a:pt x="826" y="397"/>
                    <a:pt x="888" y="480"/>
                  </a:cubicBezTo>
                  <a:cubicBezTo>
                    <a:pt x="1127" y="719"/>
                    <a:pt x="1263" y="992"/>
                    <a:pt x="1332" y="1265"/>
                  </a:cubicBezTo>
                  <a:cubicBezTo>
                    <a:pt x="1298" y="1299"/>
                    <a:pt x="1263" y="1299"/>
                    <a:pt x="1229" y="1299"/>
                  </a:cubicBezTo>
                  <a:cubicBezTo>
                    <a:pt x="1127" y="1299"/>
                    <a:pt x="1025" y="1367"/>
                    <a:pt x="1025" y="1504"/>
                  </a:cubicBezTo>
                  <a:cubicBezTo>
                    <a:pt x="1059" y="1606"/>
                    <a:pt x="1161" y="1640"/>
                    <a:pt x="1263" y="1674"/>
                  </a:cubicBezTo>
                  <a:cubicBezTo>
                    <a:pt x="1295" y="1682"/>
                    <a:pt x="1327" y="1686"/>
                    <a:pt x="1358" y="1686"/>
                  </a:cubicBezTo>
                  <a:cubicBezTo>
                    <a:pt x="1588" y="1686"/>
                    <a:pt x="1763" y="1472"/>
                    <a:pt x="1673" y="1231"/>
                  </a:cubicBezTo>
                  <a:cubicBezTo>
                    <a:pt x="1605" y="821"/>
                    <a:pt x="1400" y="446"/>
                    <a:pt x="1059" y="139"/>
                  </a:cubicBezTo>
                  <a:cubicBezTo>
                    <a:pt x="943" y="42"/>
                    <a:pt x="796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4"/>
            <p:cNvSpPr/>
            <p:nvPr/>
          </p:nvSpPr>
          <p:spPr>
            <a:xfrm>
              <a:off x="1012352" y="543758"/>
              <a:ext cx="7003" cy="44514"/>
            </a:xfrm>
            <a:custGeom>
              <a:avLst/>
              <a:gdLst/>
              <a:ahLst/>
              <a:cxnLst/>
              <a:rect l="l" t="t" r="r" b="b"/>
              <a:pathLst>
                <a:path w="376" h="2390" extrusionOk="0">
                  <a:moveTo>
                    <a:pt x="137" y="1"/>
                  </a:moveTo>
                  <a:cubicBezTo>
                    <a:pt x="69" y="35"/>
                    <a:pt x="35" y="69"/>
                    <a:pt x="35" y="103"/>
                  </a:cubicBezTo>
                  <a:cubicBezTo>
                    <a:pt x="1" y="171"/>
                    <a:pt x="1" y="274"/>
                    <a:pt x="35" y="342"/>
                  </a:cubicBezTo>
                  <a:lnTo>
                    <a:pt x="69" y="1093"/>
                  </a:lnTo>
                  <a:lnTo>
                    <a:pt x="35" y="1093"/>
                  </a:lnTo>
                  <a:lnTo>
                    <a:pt x="35" y="1809"/>
                  </a:lnTo>
                  <a:cubicBezTo>
                    <a:pt x="35" y="1946"/>
                    <a:pt x="35" y="2048"/>
                    <a:pt x="69" y="2185"/>
                  </a:cubicBezTo>
                  <a:cubicBezTo>
                    <a:pt x="69" y="2287"/>
                    <a:pt x="69" y="2389"/>
                    <a:pt x="239" y="2389"/>
                  </a:cubicBezTo>
                  <a:cubicBezTo>
                    <a:pt x="376" y="2355"/>
                    <a:pt x="376" y="2253"/>
                    <a:pt x="376" y="2151"/>
                  </a:cubicBezTo>
                  <a:cubicBezTo>
                    <a:pt x="376" y="1536"/>
                    <a:pt x="342" y="922"/>
                    <a:pt x="342" y="308"/>
                  </a:cubicBezTo>
                  <a:cubicBezTo>
                    <a:pt x="342" y="240"/>
                    <a:pt x="308" y="137"/>
                    <a:pt x="274" y="69"/>
                  </a:cubicBezTo>
                  <a:cubicBezTo>
                    <a:pt x="239" y="35"/>
                    <a:pt x="171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4"/>
            <p:cNvSpPr/>
            <p:nvPr/>
          </p:nvSpPr>
          <p:spPr>
            <a:xfrm>
              <a:off x="950707" y="591565"/>
              <a:ext cx="17824" cy="28645"/>
            </a:xfrm>
            <a:custGeom>
              <a:avLst/>
              <a:gdLst/>
              <a:ahLst/>
              <a:cxnLst/>
              <a:rect l="l" t="t" r="r" b="b"/>
              <a:pathLst>
                <a:path w="957" h="1538" extrusionOk="0">
                  <a:moveTo>
                    <a:pt x="371" y="1"/>
                  </a:moveTo>
                  <a:cubicBezTo>
                    <a:pt x="221" y="1"/>
                    <a:pt x="64" y="83"/>
                    <a:pt x="1" y="232"/>
                  </a:cubicBezTo>
                  <a:cubicBezTo>
                    <a:pt x="1" y="300"/>
                    <a:pt x="1" y="403"/>
                    <a:pt x="35" y="471"/>
                  </a:cubicBezTo>
                  <a:cubicBezTo>
                    <a:pt x="66" y="517"/>
                    <a:pt x="103" y="535"/>
                    <a:pt x="142" y="535"/>
                  </a:cubicBezTo>
                  <a:cubicBezTo>
                    <a:pt x="189" y="535"/>
                    <a:pt x="236" y="508"/>
                    <a:pt x="274" y="471"/>
                  </a:cubicBezTo>
                  <a:lnTo>
                    <a:pt x="376" y="368"/>
                  </a:lnTo>
                  <a:cubicBezTo>
                    <a:pt x="547" y="607"/>
                    <a:pt x="581" y="914"/>
                    <a:pt x="444" y="1187"/>
                  </a:cubicBezTo>
                  <a:lnTo>
                    <a:pt x="274" y="1187"/>
                  </a:lnTo>
                  <a:cubicBezTo>
                    <a:pt x="171" y="1187"/>
                    <a:pt x="103" y="1256"/>
                    <a:pt x="103" y="1358"/>
                  </a:cubicBezTo>
                  <a:cubicBezTo>
                    <a:pt x="103" y="1460"/>
                    <a:pt x="205" y="1529"/>
                    <a:pt x="308" y="1529"/>
                  </a:cubicBezTo>
                  <a:cubicBezTo>
                    <a:pt x="337" y="1534"/>
                    <a:pt x="366" y="1537"/>
                    <a:pt x="395" y="1537"/>
                  </a:cubicBezTo>
                  <a:cubicBezTo>
                    <a:pt x="535" y="1537"/>
                    <a:pt x="667" y="1471"/>
                    <a:pt x="751" y="1358"/>
                  </a:cubicBezTo>
                  <a:cubicBezTo>
                    <a:pt x="956" y="949"/>
                    <a:pt x="888" y="471"/>
                    <a:pt x="615" y="95"/>
                  </a:cubicBezTo>
                  <a:cubicBezTo>
                    <a:pt x="550" y="31"/>
                    <a:pt x="462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4"/>
            <p:cNvSpPr/>
            <p:nvPr/>
          </p:nvSpPr>
          <p:spPr>
            <a:xfrm>
              <a:off x="972944" y="635275"/>
              <a:ext cx="27360" cy="36244"/>
            </a:xfrm>
            <a:custGeom>
              <a:avLst/>
              <a:gdLst/>
              <a:ahLst/>
              <a:cxnLst/>
              <a:rect l="l" t="t" r="r" b="b"/>
              <a:pathLst>
                <a:path w="1469" h="1946" extrusionOk="0">
                  <a:moveTo>
                    <a:pt x="1229" y="1"/>
                  </a:moveTo>
                  <a:cubicBezTo>
                    <a:pt x="1161" y="69"/>
                    <a:pt x="1093" y="171"/>
                    <a:pt x="1059" y="239"/>
                  </a:cubicBezTo>
                  <a:cubicBezTo>
                    <a:pt x="820" y="751"/>
                    <a:pt x="513" y="1229"/>
                    <a:pt x="137" y="1638"/>
                  </a:cubicBezTo>
                  <a:cubicBezTo>
                    <a:pt x="69" y="1673"/>
                    <a:pt x="69" y="1707"/>
                    <a:pt x="35" y="1775"/>
                  </a:cubicBezTo>
                  <a:cubicBezTo>
                    <a:pt x="1" y="1877"/>
                    <a:pt x="103" y="1946"/>
                    <a:pt x="206" y="1946"/>
                  </a:cubicBezTo>
                  <a:cubicBezTo>
                    <a:pt x="274" y="1946"/>
                    <a:pt x="308" y="1911"/>
                    <a:pt x="342" y="1911"/>
                  </a:cubicBezTo>
                  <a:cubicBezTo>
                    <a:pt x="479" y="1775"/>
                    <a:pt x="615" y="1673"/>
                    <a:pt x="718" y="1502"/>
                  </a:cubicBezTo>
                  <a:cubicBezTo>
                    <a:pt x="956" y="1127"/>
                    <a:pt x="1161" y="717"/>
                    <a:pt x="1400" y="308"/>
                  </a:cubicBezTo>
                  <a:cubicBezTo>
                    <a:pt x="1434" y="274"/>
                    <a:pt x="1468" y="205"/>
                    <a:pt x="1468" y="171"/>
                  </a:cubicBezTo>
                  <a:cubicBezTo>
                    <a:pt x="1468" y="103"/>
                    <a:pt x="1434" y="35"/>
                    <a:pt x="1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4" name="Google Shape;2814;p14"/>
          <p:cNvGrpSpPr/>
          <p:nvPr/>
        </p:nvGrpSpPr>
        <p:grpSpPr>
          <a:xfrm>
            <a:off x="3184497" y="2048931"/>
            <a:ext cx="418839" cy="387195"/>
            <a:chOff x="3184497" y="2048931"/>
            <a:chExt cx="418839" cy="387195"/>
          </a:xfrm>
        </p:grpSpPr>
        <p:sp>
          <p:nvSpPr>
            <p:cNvPr id="2815" name="Google Shape;2815;p14"/>
            <p:cNvSpPr/>
            <p:nvPr/>
          </p:nvSpPr>
          <p:spPr>
            <a:xfrm>
              <a:off x="3184497" y="2048931"/>
              <a:ext cx="418839" cy="387195"/>
            </a:xfrm>
            <a:custGeom>
              <a:avLst/>
              <a:gdLst/>
              <a:ahLst/>
              <a:cxnLst/>
              <a:rect l="l" t="t" r="r" b="b"/>
              <a:pathLst>
                <a:path w="22488" h="20789" extrusionOk="0">
                  <a:moveTo>
                    <a:pt x="11007" y="469"/>
                  </a:moveTo>
                  <a:cubicBezTo>
                    <a:pt x="12407" y="469"/>
                    <a:pt x="13814" y="682"/>
                    <a:pt x="15151" y="1108"/>
                  </a:cubicBezTo>
                  <a:cubicBezTo>
                    <a:pt x="16379" y="1484"/>
                    <a:pt x="17505" y="2166"/>
                    <a:pt x="18427" y="3088"/>
                  </a:cubicBezTo>
                  <a:cubicBezTo>
                    <a:pt x="20713" y="5203"/>
                    <a:pt x="21907" y="8274"/>
                    <a:pt x="21668" y="11379"/>
                  </a:cubicBezTo>
                  <a:cubicBezTo>
                    <a:pt x="21566" y="12881"/>
                    <a:pt x="21088" y="14348"/>
                    <a:pt x="20303" y="15611"/>
                  </a:cubicBezTo>
                  <a:cubicBezTo>
                    <a:pt x="19723" y="16464"/>
                    <a:pt x="19007" y="17249"/>
                    <a:pt x="18154" y="17863"/>
                  </a:cubicBezTo>
                  <a:cubicBezTo>
                    <a:pt x="16755" y="18921"/>
                    <a:pt x="15151" y="19671"/>
                    <a:pt x="13410" y="20047"/>
                  </a:cubicBezTo>
                  <a:cubicBezTo>
                    <a:pt x="12640" y="20244"/>
                    <a:pt x="11851" y="20337"/>
                    <a:pt x="11058" y="20337"/>
                  </a:cubicBezTo>
                  <a:cubicBezTo>
                    <a:pt x="10340" y="20337"/>
                    <a:pt x="9619" y="20261"/>
                    <a:pt x="8906" y="20115"/>
                  </a:cubicBezTo>
                  <a:cubicBezTo>
                    <a:pt x="7644" y="19842"/>
                    <a:pt x="6449" y="19296"/>
                    <a:pt x="5426" y="18511"/>
                  </a:cubicBezTo>
                  <a:cubicBezTo>
                    <a:pt x="4061" y="17487"/>
                    <a:pt x="2901" y="16191"/>
                    <a:pt x="2082" y="14689"/>
                  </a:cubicBezTo>
                  <a:cubicBezTo>
                    <a:pt x="853" y="12506"/>
                    <a:pt x="512" y="9912"/>
                    <a:pt x="1194" y="7489"/>
                  </a:cubicBezTo>
                  <a:cubicBezTo>
                    <a:pt x="1297" y="7080"/>
                    <a:pt x="1467" y="6705"/>
                    <a:pt x="1604" y="6295"/>
                  </a:cubicBezTo>
                  <a:lnTo>
                    <a:pt x="1706" y="6295"/>
                  </a:lnTo>
                  <a:cubicBezTo>
                    <a:pt x="1736" y="6301"/>
                    <a:pt x="1763" y="6304"/>
                    <a:pt x="1788" y="6304"/>
                  </a:cubicBezTo>
                  <a:cubicBezTo>
                    <a:pt x="1910" y="6304"/>
                    <a:pt x="1985" y="6238"/>
                    <a:pt x="2013" y="6124"/>
                  </a:cubicBezTo>
                  <a:cubicBezTo>
                    <a:pt x="2013" y="6022"/>
                    <a:pt x="2013" y="5920"/>
                    <a:pt x="2048" y="5783"/>
                  </a:cubicBezTo>
                  <a:cubicBezTo>
                    <a:pt x="2116" y="5510"/>
                    <a:pt x="2218" y="5237"/>
                    <a:pt x="2321" y="4998"/>
                  </a:cubicBezTo>
                  <a:cubicBezTo>
                    <a:pt x="2457" y="4725"/>
                    <a:pt x="2662" y="4521"/>
                    <a:pt x="2935" y="4384"/>
                  </a:cubicBezTo>
                  <a:lnTo>
                    <a:pt x="2969" y="4384"/>
                  </a:lnTo>
                  <a:cubicBezTo>
                    <a:pt x="3208" y="4248"/>
                    <a:pt x="3208" y="4179"/>
                    <a:pt x="3037" y="3941"/>
                  </a:cubicBezTo>
                  <a:cubicBezTo>
                    <a:pt x="3037" y="3906"/>
                    <a:pt x="3071" y="3872"/>
                    <a:pt x="3105" y="3838"/>
                  </a:cubicBezTo>
                  <a:cubicBezTo>
                    <a:pt x="4880" y="1791"/>
                    <a:pt x="7439" y="562"/>
                    <a:pt x="10169" y="494"/>
                  </a:cubicBezTo>
                  <a:cubicBezTo>
                    <a:pt x="10447" y="477"/>
                    <a:pt x="10727" y="469"/>
                    <a:pt x="11007" y="469"/>
                  </a:cubicBezTo>
                  <a:close/>
                  <a:moveTo>
                    <a:pt x="10919" y="0"/>
                  </a:moveTo>
                  <a:cubicBezTo>
                    <a:pt x="9178" y="0"/>
                    <a:pt x="7506" y="338"/>
                    <a:pt x="5903" y="1074"/>
                  </a:cubicBezTo>
                  <a:cubicBezTo>
                    <a:pt x="4914" y="1552"/>
                    <a:pt x="4027" y="2166"/>
                    <a:pt x="3276" y="2917"/>
                  </a:cubicBezTo>
                  <a:cubicBezTo>
                    <a:pt x="3037" y="3190"/>
                    <a:pt x="2798" y="3429"/>
                    <a:pt x="2525" y="3770"/>
                  </a:cubicBezTo>
                  <a:cubicBezTo>
                    <a:pt x="2286" y="4111"/>
                    <a:pt x="2082" y="4487"/>
                    <a:pt x="1843" y="4828"/>
                  </a:cubicBezTo>
                  <a:cubicBezTo>
                    <a:pt x="1365" y="5510"/>
                    <a:pt x="1024" y="6295"/>
                    <a:pt x="819" y="7080"/>
                  </a:cubicBezTo>
                  <a:cubicBezTo>
                    <a:pt x="0" y="9605"/>
                    <a:pt x="273" y="12369"/>
                    <a:pt x="1536" y="14689"/>
                  </a:cubicBezTo>
                  <a:cubicBezTo>
                    <a:pt x="2423" y="16396"/>
                    <a:pt x="3685" y="17829"/>
                    <a:pt x="5221" y="18955"/>
                  </a:cubicBezTo>
                  <a:cubicBezTo>
                    <a:pt x="6313" y="19740"/>
                    <a:pt x="7507" y="20286"/>
                    <a:pt x="8838" y="20559"/>
                  </a:cubicBezTo>
                  <a:cubicBezTo>
                    <a:pt x="9583" y="20711"/>
                    <a:pt x="10335" y="20788"/>
                    <a:pt x="11087" y="20788"/>
                  </a:cubicBezTo>
                  <a:cubicBezTo>
                    <a:pt x="12024" y="20788"/>
                    <a:pt x="12961" y="20668"/>
                    <a:pt x="13888" y="20422"/>
                  </a:cubicBezTo>
                  <a:cubicBezTo>
                    <a:pt x="15594" y="19978"/>
                    <a:pt x="17198" y="19228"/>
                    <a:pt x="18563" y="18136"/>
                  </a:cubicBezTo>
                  <a:cubicBezTo>
                    <a:pt x="19382" y="17556"/>
                    <a:pt x="20064" y="16839"/>
                    <a:pt x="20645" y="16020"/>
                  </a:cubicBezTo>
                  <a:cubicBezTo>
                    <a:pt x="21464" y="14792"/>
                    <a:pt x="22010" y="13359"/>
                    <a:pt x="22146" y="11857"/>
                  </a:cubicBezTo>
                  <a:cubicBezTo>
                    <a:pt x="22487" y="8854"/>
                    <a:pt x="21566" y="5886"/>
                    <a:pt x="19587" y="3599"/>
                  </a:cubicBezTo>
                  <a:cubicBezTo>
                    <a:pt x="18836" y="2712"/>
                    <a:pt x="17949" y="1961"/>
                    <a:pt x="16959" y="1415"/>
                  </a:cubicBezTo>
                  <a:cubicBezTo>
                    <a:pt x="16038" y="870"/>
                    <a:pt x="15014" y="528"/>
                    <a:pt x="13991" y="324"/>
                  </a:cubicBezTo>
                  <a:cubicBezTo>
                    <a:pt x="12944" y="112"/>
                    <a:pt x="11920" y="0"/>
                    <a:pt x="10919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4"/>
            <p:cNvSpPr/>
            <p:nvPr/>
          </p:nvSpPr>
          <p:spPr>
            <a:xfrm>
              <a:off x="3443144" y="2269455"/>
              <a:ext cx="75636" cy="71483"/>
            </a:xfrm>
            <a:custGeom>
              <a:avLst/>
              <a:gdLst/>
              <a:ahLst/>
              <a:cxnLst/>
              <a:rect l="l" t="t" r="r" b="b"/>
              <a:pathLst>
                <a:path w="4061" h="3838" extrusionOk="0">
                  <a:moveTo>
                    <a:pt x="1418" y="1"/>
                  </a:moveTo>
                  <a:cubicBezTo>
                    <a:pt x="1172" y="1"/>
                    <a:pt x="925" y="29"/>
                    <a:pt x="683" y="84"/>
                  </a:cubicBezTo>
                  <a:cubicBezTo>
                    <a:pt x="580" y="119"/>
                    <a:pt x="478" y="153"/>
                    <a:pt x="376" y="221"/>
                  </a:cubicBezTo>
                  <a:cubicBezTo>
                    <a:pt x="205" y="289"/>
                    <a:pt x="68" y="460"/>
                    <a:pt x="0" y="630"/>
                  </a:cubicBezTo>
                  <a:cubicBezTo>
                    <a:pt x="0" y="699"/>
                    <a:pt x="34" y="767"/>
                    <a:pt x="68" y="801"/>
                  </a:cubicBezTo>
                  <a:cubicBezTo>
                    <a:pt x="88" y="821"/>
                    <a:pt x="108" y="829"/>
                    <a:pt x="128" y="829"/>
                  </a:cubicBezTo>
                  <a:cubicBezTo>
                    <a:pt x="174" y="829"/>
                    <a:pt x="215" y="781"/>
                    <a:pt x="239" y="733"/>
                  </a:cubicBezTo>
                  <a:cubicBezTo>
                    <a:pt x="341" y="460"/>
                    <a:pt x="614" y="289"/>
                    <a:pt x="922" y="289"/>
                  </a:cubicBezTo>
                  <a:cubicBezTo>
                    <a:pt x="1065" y="263"/>
                    <a:pt x="1213" y="252"/>
                    <a:pt x="1363" y="252"/>
                  </a:cubicBezTo>
                  <a:cubicBezTo>
                    <a:pt x="1605" y="252"/>
                    <a:pt x="1850" y="281"/>
                    <a:pt x="2082" y="323"/>
                  </a:cubicBezTo>
                  <a:cubicBezTo>
                    <a:pt x="2696" y="460"/>
                    <a:pt x="3242" y="801"/>
                    <a:pt x="3583" y="1347"/>
                  </a:cubicBezTo>
                  <a:cubicBezTo>
                    <a:pt x="3754" y="1620"/>
                    <a:pt x="3754" y="1961"/>
                    <a:pt x="3583" y="2234"/>
                  </a:cubicBezTo>
                  <a:cubicBezTo>
                    <a:pt x="3378" y="2610"/>
                    <a:pt x="3105" y="2951"/>
                    <a:pt x="2764" y="3190"/>
                  </a:cubicBezTo>
                  <a:cubicBezTo>
                    <a:pt x="2472" y="3433"/>
                    <a:pt x="2110" y="3555"/>
                    <a:pt x="1740" y="3555"/>
                  </a:cubicBezTo>
                  <a:cubicBezTo>
                    <a:pt x="1592" y="3555"/>
                    <a:pt x="1443" y="3536"/>
                    <a:pt x="1297" y="3497"/>
                  </a:cubicBezTo>
                  <a:cubicBezTo>
                    <a:pt x="1058" y="3463"/>
                    <a:pt x="819" y="3292"/>
                    <a:pt x="717" y="3087"/>
                  </a:cubicBezTo>
                  <a:cubicBezTo>
                    <a:pt x="546" y="2746"/>
                    <a:pt x="444" y="2405"/>
                    <a:pt x="478" y="2029"/>
                  </a:cubicBezTo>
                  <a:cubicBezTo>
                    <a:pt x="478" y="1995"/>
                    <a:pt x="478" y="1961"/>
                    <a:pt x="478" y="1927"/>
                  </a:cubicBezTo>
                  <a:cubicBezTo>
                    <a:pt x="478" y="1825"/>
                    <a:pt x="444" y="1756"/>
                    <a:pt x="307" y="1756"/>
                  </a:cubicBezTo>
                  <a:cubicBezTo>
                    <a:pt x="205" y="1756"/>
                    <a:pt x="205" y="1825"/>
                    <a:pt x="205" y="1893"/>
                  </a:cubicBezTo>
                  <a:cubicBezTo>
                    <a:pt x="171" y="2371"/>
                    <a:pt x="273" y="2848"/>
                    <a:pt x="512" y="3258"/>
                  </a:cubicBezTo>
                  <a:cubicBezTo>
                    <a:pt x="649" y="3497"/>
                    <a:pt x="853" y="3667"/>
                    <a:pt x="1092" y="3736"/>
                  </a:cubicBezTo>
                  <a:cubicBezTo>
                    <a:pt x="1297" y="3804"/>
                    <a:pt x="1519" y="3838"/>
                    <a:pt x="1740" y="3838"/>
                  </a:cubicBezTo>
                  <a:cubicBezTo>
                    <a:pt x="1962" y="3838"/>
                    <a:pt x="2184" y="3804"/>
                    <a:pt x="2389" y="3736"/>
                  </a:cubicBezTo>
                  <a:cubicBezTo>
                    <a:pt x="2696" y="3633"/>
                    <a:pt x="2969" y="3463"/>
                    <a:pt x="3208" y="3224"/>
                  </a:cubicBezTo>
                  <a:cubicBezTo>
                    <a:pt x="3447" y="2985"/>
                    <a:pt x="3651" y="2712"/>
                    <a:pt x="3856" y="2405"/>
                  </a:cubicBezTo>
                  <a:cubicBezTo>
                    <a:pt x="4027" y="2132"/>
                    <a:pt x="4061" y="1791"/>
                    <a:pt x="3958" y="1483"/>
                  </a:cubicBezTo>
                  <a:cubicBezTo>
                    <a:pt x="3788" y="1142"/>
                    <a:pt x="3549" y="835"/>
                    <a:pt x="3242" y="596"/>
                  </a:cubicBezTo>
                  <a:cubicBezTo>
                    <a:pt x="2721" y="199"/>
                    <a:pt x="2073" y="1"/>
                    <a:pt x="1418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4"/>
            <p:cNvSpPr/>
            <p:nvPr/>
          </p:nvSpPr>
          <p:spPr>
            <a:xfrm>
              <a:off x="3325572" y="2342833"/>
              <a:ext cx="44514" cy="39988"/>
            </a:xfrm>
            <a:custGeom>
              <a:avLst/>
              <a:gdLst/>
              <a:ahLst/>
              <a:cxnLst/>
              <a:rect l="l" t="t" r="r" b="b"/>
              <a:pathLst>
                <a:path w="2390" h="2147" extrusionOk="0">
                  <a:moveTo>
                    <a:pt x="581" y="0"/>
                  </a:moveTo>
                  <a:cubicBezTo>
                    <a:pt x="239" y="171"/>
                    <a:pt x="0" y="376"/>
                    <a:pt x="69" y="751"/>
                  </a:cubicBezTo>
                  <a:cubicBezTo>
                    <a:pt x="137" y="1161"/>
                    <a:pt x="342" y="1536"/>
                    <a:pt x="649" y="1809"/>
                  </a:cubicBezTo>
                  <a:cubicBezTo>
                    <a:pt x="683" y="1843"/>
                    <a:pt x="785" y="1911"/>
                    <a:pt x="819" y="1945"/>
                  </a:cubicBezTo>
                  <a:cubicBezTo>
                    <a:pt x="982" y="2081"/>
                    <a:pt x="1177" y="2146"/>
                    <a:pt x="1371" y="2146"/>
                  </a:cubicBezTo>
                  <a:cubicBezTo>
                    <a:pt x="1668" y="2146"/>
                    <a:pt x="1965" y="1995"/>
                    <a:pt x="2150" y="1706"/>
                  </a:cubicBezTo>
                  <a:cubicBezTo>
                    <a:pt x="2389" y="1195"/>
                    <a:pt x="2287" y="580"/>
                    <a:pt x="1877" y="171"/>
                  </a:cubicBezTo>
                  <a:cubicBezTo>
                    <a:pt x="1822" y="115"/>
                    <a:pt x="1720" y="59"/>
                    <a:pt x="1629" y="59"/>
                  </a:cubicBezTo>
                  <a:cubicBezTo>
                    <a:pt x="1609" y="59"/>
                    <a:pt x="1589" y="62"/>
                    <a:pt x="1570" y="69"/>
                  </a:cubicBezTo>
                  <a:cubicBezTo>
                    <a:pt x="1536" y="103"/>
                    <a:pt x="1468" y="137"/>
                    <a:pt x="1468" y="171"/>
                  </a:cubicBezTo>
                  <a:cubicBezTo>
                    <a:pt x="1468" y="205"/>
                    <a:pt x="1502" y="273"/>
                    <a:pt x="1570" y="307"/>
                  </a:cubicBezTo>
                  <a:cubicBezTo>
                    <a:pt x="1672" y="342"/>
                    <a:pt x="1741" y="410"/>
                    <a:pt x="1775" y="512"/>
                  </a:cubicBezTo>
                  <a:cubicBezTo>
                    <a:pt x="1843" y="615"/>
                    <a:pt x="1877" y="717"/>
                    <a:pt x="1945" y="819"/>
                  </a:cubicBezTo>
                  <a:cubicBezTo>
                    <a:pt x="2048" y="1058"/>
                    <a:pt x="2014" y="1331"/>
                    <a:pt x="1911" y="1536"/>
                  </a:cubicBezTo>
                  <a:cubicBezTo>
                    <a:pt x="1804" y="1751"/>
                    <a:pt x="1588" y="1871"/>
                    <a:pt x="1367" y="1871"/>
                  </a:cubicBezTo>
                  <a:cubicBezTo>
                    <a:pt x="1236" y="1871"/>
                    <a:pt x="1104" y="1829"/>
                    <a:pt x="990" y="1741"/>
                  </a:cubicBezTo>
                  <a:cubicBezTo>
                    <a:pt x="615" y="1536"/>
                    <a:pt x="376" y="1126"/>
                    <a:pt x="342" y="683"/>
                  </a:cubicBezTo>
                  <a:cubicBezTo>
                    <a:pt x="308" y="546"/>
                    <a:pt x="376" y="410"/>
                    <a:pt x="512" y="307"/>
                  </a:cubicBezTo>
                  <a:cubicBezTo>
                    <a:pt x="581" y="273"/>
                    <a:pt x="649" y="239"/>
                    <a:pt x="683" y="205"/>
                  </a:cubicBezTo>
                  <a:cubicBezTo>
                    <a:pt x="717" y="137"/>
                    <a:pt x="717" y="103"/>
                    <a:pt x="717" y="34"/>
                  </a:cubicBezTo>
                  <a:cubicBezTo>
                    <a:pt x="683" y="0"/>
                    <a:pt x="615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4"/>
            <p:cNvSpPr/>
            <p:nvPr/>
          </p:nvSpPr>
          <p:spPr>
            <a:xfrm>
              <a:off x="3224519" y="2195388"/>
              <a:ext cx="8921" cy="72153"/>
            </a:xfrm>
            <a:custGeom>
              <a:avLst/>
              <a:gdLst/>
              <a:ahLst/>
              <a:cxnLst/>
              <a:rect l="l" t="t" r="r" b="b"/>
              <a:pathLst>
                <a:path w="479" h="3874" extrusionOk="0">
                  <a:moveTo>
                    <a:pt x="308" y="1"/>
                  </a:moveTo>
                  <a:cubicBezTo>
                    <a:pt x="274" y="1"/>
                    <a:pt x="240" y="1"/>
                    <a:pt x="206" y="35"/>
                  </a:cubicBezTo>
                  <a:cubicBezTo>
                    <a:pt x="172" y="137"/>
                    <a:pt x="137" y="205"/>
                    <a:pt x="137" y="308"/>
                  </a:cubicBezTo>
                  <a:cubicBezTo>
                    <a:pt x="103" y="717"/>
                    <a:pt x="69" y="1161"/>
                    <a:pt x="35" y="1570"/>
                  </a:cubicBezTo>
                  <a:cubicBezTo>
                    <a:pt x="1" y="2253"/>
                    <a:pt x="35" y="2935"/>
                    <a:pt x="172" y="3618"/>
                  </a:cubicBezTo>
                  <a:cubicBezTo>
                    <a:pt x="172" y="3686"/>
                    <a:pt x="206" y="3754"/>
                    <a:pt x="240" y="3823"/>
                  </a:cubicBezTo>
                  <a:cubicBezTo>
                    <a:pt x="257" y="3857"/>
                    <a:pt x="291" y="3874"/>
                    <a:pt x="329" y="3874"/>
                  </a:cubicBezTo>
                  <a:cubicBezTo>
                    <a:pt x="368" y="3874"/>
                    <a:pt x="410" y="3857"/>
                    <a:pt x="444" y="3823"/>
                  </a:cubicBezTo>
                  <a:cubicBezTo>
                    <a:pt x="444" y="3788"/>
                    <a:pt x="479" y="3754"/>
                    <a:pt x="479" y="3720"/>
                  </a:cubicBezTo>
                  <a:cubicBezTo>
                    <a:pt x="479" y="3584"/>
                    <a:pt x="444" y="3447"/>
                    <a:pt x="410" y="3345"/>
                  </a:cubicBezTo>
                  <a:cubicBezTo>
                    <a:pt x="308" y="2287"/>
                    <a:pt x="308" y="1263"/>
                    <a:pt x="410" y="240"/>
                  </a:cubicBezTo>
                  <a:cubicBezTo>
                    <a:pt x="410" y="171"/>
                    <a:pt x="410" y="137"/>
                    <a:pt x="410" y="103"/>
                  </a:cubicBezTo>
                  <a:cubicBezTo>
                    <a:pt x="410" y="35"/>
                    <a:pt x="376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4"/>
            <p:cNvSpPr/>
            <p:nvPr/>
          </p:nvSpPr>
          <p:spPr>
            <a:xfrm>
              <a:off x="3258210" y="2278003"/>
              <a:ext cx="48313" cy="34344"/>
            </a:xfrm>
            <a:custGeom>
              <a:avLst/>
              <a:gdLst/>
              <a:ahLst/>
              <a:cxnLst/>
              <a:rect l="l" t="t" r="r" b="b"/>
              <a:pathLst>
                <a:path w="2594" h="1844" extrusionOk="0">
                  <a:moveTo>
                    <a:pt x="581" y="1"/>
                  </a:moveTo>
                  <a:cubicBezTo>
                    <a:pt x="444" y="69"/>
                    <a:pt x="376" y="171"/>
                    <a:pt x="273" y="274"/>
                  </a:cubicBezTo>
                  <a:cubicBezTo>
                    <a:pt x="0" y="854"/>
                    <a:pt x="308" y="1536"/>
                    <a:pt x="922" y="1707"/>
                  </a:cubicBezTo>
                  <a:cubicBezTo>
                    <a:pt x="1172" y="1798"/>
                    <a:pt x="1437" y="1843"/>
                    <a:pt x="1708" y="1843"/>
                  </a:cubicBezTo>
                  <a:cubicBezTo>
                    <a:pt x="1843" y="1843"/>
                    <a:pt x="1980" y="1832"/>
                    <a:pt x="2116" y="1809"/>
                  </a:cubicBezTo>
                  <a:cubicBezTo>
                    <a:pt x="2218" y="1809"/>
                    <a:pt x="2321" y="1775"/>
                    <a:pt x="2423" y="1707"/>
                  </a:cubicBezTo>
                  <a:cubicBezTo>
                    <a:pt x="2594" y="1605"/>
                    <a:pt x="2560" y="1332"/>
                    <a:pt x="2389" y="1229"/>
                  </a:cubicBezTo>
                  <a:cubicBezTo>
                    <a:pt x="2372" y="1212"/>
                    <a:pt x="2346" y="1204"/>
                    <a:pt x="2321" y="1204"/>
                  </a:cubicBezTo>
                  <a:cubicBezTo>
                    <a:pt x="2295" y="1204"/>
                    <a:pt x="2270" y="1212"/>
                    <a:pt x="2253" y="1229"/>
                  </a:cubicBezTo>
                  <a:cubicBezTo>
                    <a:pt x="2218" y="1263"/>
                    <a:pt x="2184" y="1297"/>
                    <a:pt x="2184" y="1332"/>
                  </a:cubicBezTo>
                  <a:cubicBezTo>
                    <a:pt x="2184" y="1400"/>
                    <a:pt x="2218" y="1468"/>
                    <a:pt x="2253" y="1536"/>
                  </a:cubicBezTo>
                  <a:cubicBezTo>
                    <a:pt x="2218" y="1536"/>
                    <a:pt x="2150" y="1570"/>
                    <a:pt x="2116" y="1570"/>
                  </a:cubicBezTo>
                  <a:cubicBezTo>
                    <a:pt x="1991" y="1593"/>
                    <a:pt x="1862" y="1605"/>
                    <a:pt x="1732" y="1605"/>
                  </a:cubicBezTo>
                  <a:cubicBezTo>
                    <a:pt x="1472" y="1605"/>
                    <a:pt x="1206" y="1559"/>
                    <a:pt x="956" y="1468"/>
                  </a:cubicBezTo>
                  <a:cubicBezTo>
                    <a:pt x="649" y="1366"/>
                    <a:pt x="478" y="1127"/>
                    <a:pt x="444" y="820"/>
                  </a:cubicBezTo>
                  <a:cubicBezTo>
                    <a:pt x="444" y="547"/>
                    <a:pt x="444" y="274"/>
                    <a:pt x="819" y="206"/>
                  </a:cubicBezTo>
                  <a:cubicBezTo>
                    <a:pt x="853" y="206"/>
                    <a:pt x="888" y="137"/>
                    <a:pt x="888" y="103"/>
                  </a:cubicBezTo>
                  <a:cubicBezTo>
                    <a:pt x="853" y="35"/>
                    <a:pt x="819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4"/>
            <p:cNvSpPr/>
            <p:nvPr/>
          </p:nvSpPr>
          <p:spPr>
            <a:xfrm>
              <a:off x="3390401" y="2326313"/>
              <a:ext cx="37511" cy="23523"/>
            </a:xfrm>
            <a:custGeom>
              <a:avLst/>
              <a:gdLst/>
              <a:ahLst/>
              <a:cxnLst/>
              <a:rect l="l" t="t" r="r" b="b"/>
              <a:pathLst>
                <a:path w="2014" h="1263" extrusionOk="0">
                  <a:moveTo>
                    <a:pt x="273" y="0"/>
                  </a:moveTo>
                  <a:cubicBezTo>
                    <a:pt x="205" y="0"/>
                    <a:pt x="171" y="0"/>
                    <a:pt x="137" y="34"/>
                  </a:cubicBezTo>
                  <a:cubicBezTo>
                    <a:pt x="102" y="68"/>
                    <a:pt x="68" y="102"/>
                    <a:pt x="68" y="137"/>
                  </a:cubicBezTo>
                  <a:cubicBezTo>
                    <a:pt x="0" y="444"/>
                    <a:pt x="68" y="751"/>
                    <a:pt x="307" y="990"/>
                  </a:cubicBezTo>
                  <a:cubicBezTo>
                    <a:pt x="409" y="1126"/>
                    <a:pt x="614" y="1229"/>
                    <a:pt x="785" y="1263"/>
                  </a:cubicBezTo>
                  <a:cubicBezTo>
                    <a:pt x="1126" y="1263"/>
                    <a:pt x="1433" y="1194"/>
                    <a:pt x="1740" y="1058"/>
                  </a:cubicBezTo>
                  <a:cubicBezTo>
                    <a:pt x="1911" y="990"/>
                    <a:pt x="2013" y="819"/>
                    <a:pt x="1979" y="648"/>
                  </a:cubicBezTo>
                  <a:cubicBezTo>
                    <a:pt x="1945" y="444"/>
                    <a:pt x="1774" y="273"/>
                    <a:pt x="1604" y="171"/>
                  </a:cubicBezTo>
                  <a:lnTo>
                    <a:pt x="1467" y="171"/>
                  </a:lnTo>
                  <a:cubicBezTo>
                    <a:pt x="1433" y="239"/>
                    <a:pt x="1433" y="307"/>
                    <a:pt x="1467" y="341"/>
                  </a:cubicBezTo>
                  <a:cubicBezTo>
                    <a:pt x="1501" y="410"/>
                    <a:pt x="1536" y="478"/>
                    <a:pt x="1604" y="512"/>
                  </a:cubicBezTo>
                  <a:cubicBezTo>
                    <a:pt x="1706" y="683"/>
                    <a:pt x="1706" y="751"/>
                    <a:pt x="1536" y="819"/>
                  </a:cubicBezTo>
                  <a:cubicBezTo>
                    <a:pt x="1365" y="887"/>
                    <a:pt x="1194" y="956"/>
                    <a:pt x="1024" y="990"/>
                  </a:cubicBezTo>
                  <a:cubicBezTo>
                    <a:pt x="970" y="1006"/>
                    <a:pt x="915" y="1014"/>
                    <a:pt x="862" y="1014"/>
                  </a:cubicBezTo>
                  <a:cubicBezTo>
                    <a:pt x="582" y="1014"/>
                    <a:pt x="336" y="799"/>
                    <a:pt x="307" y="512"/>
                  </a:cubicBezTo>
                  <a:cubicBezTo>
                    <a:pt x="307" y="410"/>
                    <a:pt x="307" y="307"/>
                    <a:pt x="307" y="205"/>
                  </a:cubicBezTo>
                  <a:cubicBezTo>
                    <a:pt x="341" y="171"/>
                    <a:pt x="341" y="137"/>
                    <a:pt x="341" y="102"/>
                  </a:cubicBezTo>
                  <a:cubicBezTo>
                    <a:pt x="307" y="68"/>
                    <a:pt x="307" y="34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4"/>
            <p:cNvSpPr/>
            <p:nvPr/>
          </p:nvSpPr>
          <p:spPr>
            <a:xfrm>
              <a:off x="3558276" y="2212392"/>
              <a:ext cx="7525" cy="56750"/>
            </a:xfrm>
            <a:custGeom>
              <a:avLst/>
              <a:gdLst/>
              <a:ahLst/>
              <a:cxnLst/>
              <a:rect l="l" t="t" r="r" b="b"/>
              <a:pathLst>
                <a:path w="404" h="3047" extrusionOk="0">
                  <a:moveTo>
                    <a:pt x="83" y="0"/>
                  </a:moveTo>
                  <a:cubicBezTo>
                    <a:pt x="19" y="0"/>
                    <a:pt x="1" y="61"/>
                    <a:pt x="29" y="146"/>
                  </a:cubicBezTo>
                  <a:cubicBezTo>
                    <a:pt x="29" y="214"/>
                    <a:pt x="63" y="282"/>
                    <a:pt x="63" y="384"/>
                  </a:cubicBezTo>
                  <a:cubicBezTo>
                    <a:pt x="97" y="657"/>
                    <a:pt x="131" y="930"/>
                    <a:pt x="165" y="1238"/>
                  </a:cubicBezTo>
                  <a:cubicBezTo>
                    <a:pt x="165" y="1749"/>
                    <a:pt x="97" y="2295"/>
                    <a:pt x="97" y="2807"/>
                  </a:cubicBezTo>
                  <a:cubicBezTo>
                    <a:pt x="97" y="2875"/>
                    <a:pt x="97" y="2910"/>
                    <a:pt x="97" y="2978"/>
                  </a:cubicBezTo>
                  <a:cubicBezTo>
                    <a:pt x="131" y="3012"/>
                    <a:pt x="165" y="3046"/>
                    <a:pt x="199" y="3046"/>
                  </a:cubicBezTo>
                  <a:cubicBezTo>
                    <a:pt x="233" y="3046"/>
                    <a:pt x="267" y="3012"/>
                    <a:pt x="302" y="3012"/>
                  </a:cubicBezTo>
                  <a:cubicBezTo>
                    <a:pt x="336" y="2944"/>
                    <a:pt x="336" y="2875"/>
                    <a:pt x="370" y="2773"/>
                  </a:cubicBezTo>
                  <a:cubicBezTo>
                    <a:pt x="370" y="2193"/>
                    <a:pt x="404" y="1579"/>
                    <a:pt x="404" y="965"/>
                  </a:cubicBezTo>
                  <a:cubicBezTo>
                    <a:pt x="404" y="692"/>
                    <a:pt x="370" y="419"/>
                    <a:pt x="302" y="180"/>
                  </a:cubicBezTo>
                  <a:cubicBezTo>
                    <a:pt x="302" y="146"/>
                    <a:pt x="267" y="111"/>
                    <a:pt x="267" y="77"/>
                  </a:cubicBezTo>
                  <a:cubicBezTo>
                    <a:pt x="233" y="43"/>
                    <a:pt x="199" y="9"/>
                    <a:pt x="131" y="9"/>
                  </a:cubicBezTo>
                  <a:cubicBezTo>
                    <a:pt x="113" y="3"/>
                    <a:pt x="97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4"/>
            <p:cNvSpPr/>
            <p:nvPr/>
          </p:nvSpPr>
          <p:spPr>
            <a:xfrm>
              <a:off x="3465381" y="2280387"/>
              <a:ext cx="24808" cy="38908"/>
            </a:xfrm>
            <a:custGeom>
              <a:avLst/>
              <a:gdLst/>
              <a:ahLst/>
              <a:cxnLst/>
              <a:rect l="l" t="t" r="r" b="b"/>
              <a:pathLst>
                <a:path w="1332" h="2089" extrusionOk="0">
                  <a:moveTo>
                    <a:pt x="189" y="1"/>
                  </a:moveTo>
                  <a:cubicBezTo>
                    <a:pt x="171" y="1"/>
                    <a:pt x="154" y="4"/>
                    <a:pt x="137" y="9"/>
                  </a:cubicBezTo>
                  <a:cubicBezTo>
                    <a:pt x="69" y="9"/>
                    <a:pt x="35" y="78"/>
                    <a:pt x="35" y="112"/>
                  </a:cubicBezTo>
                  <a:cubicBezTo>
                    <a:pt x="1" y="146"/>
                    <a:pt x="69" y="214"/>
                    <a:pt x="103" y="214"/>
                  </a:cubicBezTo>
                  <a:cubicBezTo>
                    <a:pt x="239" y="248"/>
                    <a:pt x="342" y="350"/>
                    <a:pt x="444" y="453"/>
                  </a:cubicBezTo>
                  <a:cubicBezTo>
                    <a:pt x="649" y="692"/>
                    <a:pt x="819" y="999"/>
                    <a:pt x="956" y="1306"/>
                  </a:cubicBezTo>
                  <a:cubicBezTo>
                    <a:pt x="990" y="1408"/>
                    <a:pt x="990" y="1545"/>
                    <a:pt x="956" y="1647"/>
                  </a:cubicBezTo>
                  <a:cubicBezTo>
                    <a:pt x="898" y="1763"/>
                    <a:pt x="785" y="1825"/>
                    <a:pt x="673" y="1825"/>
                  </a:cubicBezTo>
                  <a:cubicBezTo>
                    <a:pt x="588" y="1825"/>
                    <a:pt x="503" y="1789"/>
                    <a:pt x="444" y="1715"/>
                  </a:cubicBezTo>
                  <a:cubicBezTo>
                    <a:pt x="444" y="1681"/>
                    <a:pt x="410" y="1647"/>
                    <a:pt x="376" y="1647"/>
                  </a:cubicBezTo>
                  <a:lnTo>
                    <a:pt x="274" y="1647"/>
                  </a:lnTo>
                  <a:cubicBezTo>
                    <a:pt x="239" y="1681"/>
                    <a:pt x="205" y="1715"/>
                    <a:pt x="205" y="1750"/>
                  </a:cubicBezTo>
                  <a:cubicBezTo>
                    <a:pt x="239" y="1818"/>
                    <a:pt x="239" y="1852"/>
                    <a:pt x="274" y="1886"/>
                  </a:cubicBezTo>
                  <a:cubicBezTo>
                    <a:pt x="369" y="2029"/>
                    <a:pt x="530" y="2089"/>
                    <a:pt x="700" y="2089"/>
                  </a:cubicBezTo>
                  <a:cubicBezTo>
                    <a:pt x="774" y="2089"/>
                    <a:pt x="850" y="2077"/>
                    <a:pt x="922" y="2057"/>
                  </a:cubicBezTo>
                  <a:cubicBezTo>
                    <a:pt x="1195" y="1920"/>
                    <a:pt x="1331" y="1613"/>
                    <a:pt x="1229" y="1340"/>
                  </a:cubicBezTo>
                  <a:cubicBezTo>
                    <a:pt x="1092" y="931"/>
                    <a:pt x="854" y="555"/>
                    <a:pt x="546" y="214"/>
                  </a:cubicBezTo>
                  <a:cubicBezTo>
                    <a:pt x="376" y="72"/>
                    <a:pt x="276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4"/>
            <p:cNvSpPr/>
            <p:nvPr/>
          </p:nvSpPr>
          <p:spPr>
            <a:xfrm>
              <a:off x="3242957" y="2311694"/>
              <a:ext cx="38777" cy="47568"/>
            </a:xfrm>
            <a:custGeom>
              <a:avLst/>
              <a:gdLst/>
              <a:ahLst/>
              <a:cxnLst/>
              <a:rect l="l" t="t" r="r" b="b"/>
              <a:pathLst>
                <a:path w="2082" h="2554" extrusionOk="0">
                  <a:moveTo>
                    <a:pt x="35" y="0"/>
                  </a:moveTo>
                  <a:cubicBezTo>
                    <a:pt x="35" y="69"/>
                    <a:pt x="0" y="137"/>
                    <a:pt x="0" y="171"/>
                  </a:cubicBezTo>
                  <a:cubicBezTo>
                    <a:pt x="0" y="239"/>
                    <a:pt x="69" y="307"/>
                    <a:pt x="103" y="376"/>
                  </a:cubicBezTo>
                  <a:cubicBezTo>
                    <a:pt x="376" y="717"/>
                    <a:pt x="581" y="1058"/>
                    <a:pt x="888" y="1399"/>
                  </a:cubicBezTo>
                  <a:cubicBezTo>
                    <a:pt x="1161" y="1775"/>
                    <a:pt x="1468" y="2116"/>
                    <a:pt x="1775" y="2457"/>
                  </a:cubicBezTo>
                  <a:cubicBezTo>
                    <a:pt x="1847" y="2505"/>
                    <a:pt x="1886" y="2554"/>
                    <a:pt x="1926" y="2554"/>
                  </a:cubicBezTo>
                  <a:cubicBezTo>
                    <a:pt x="1943" y="2554"/>
                    <a:pt x="1960" y="2545"/>
                    <a:pt x="1980" y="2525"/>
                  </a:cubicBezTo>
                  <a:cubicBezTo>
                    <a:pt x="2048" y="2457"/>
                    <a:pt x="2082" y="2457"/>
                    <a:pt x="1980" y="2321"/>
                  </a:cubicBezTo>
                  <a:cubicBezTo>
                    <a:pt x="1877" y="2184"/>
                    <a:pt x="1775" y="2048"/>
                    <a:pt x="1672" y="1945"/>
                  </a:cubicBezTo>
                  <a:cubicBezTo>
                    <a:pt x="1229" y="1399"/>
                    <a:pt x="785" y="853"/>
                    <a:pt x="342" y="307"/>
                  </a:cubicBezTo>
                  <a:cubicBezTo>
                    <a:pt x="273" y="239"/>
                    <a:pt x="273" y="137"/>
                    <a:pt x="205" y="69"/>
                  </a:cubicBezTo>
                  <a:cubicBezTo>
                    <a:pt x="137" y="34"/>
                    <a:pt x="103" y="34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4"/>
            <p:cNvSpPr/>
            <p:nvPr/>
          </p:nvSpPr>
          <p:spPr>
            <a:xfrm>
              <a:off x="3509240" y="2318044"/>
              <a:ext cx="38144" cy="40211"/>
            </a:xfrm>
            <a:custGeom>
              <a:avLst/>
              <a:gdLst/>
              <a:ahLst/>
              <a:cxnLst/>
              <a:rect l="l" t="t" r="r" b="b"/>
              <a:pathLst>
                <a:path w="2048" h="2159" extrusionOk="0">
                  <a:moveTo>
                    <a:pt x="1877" y="1"/>
                  </a:moveTo>
                  <a:cubicBezTo>
                    <a:pt x="1706" y="1"/>
                    <a:pt x="1706" y="103"/>
                    <a:pt x="1706" y="205"/>
                  </a:cubicBezTo>
                  <a:cubicBezTo>
                    <a:pt x="1672" y="444"/>
                    <a:pt x="1536" y="649"/>
                    <a:pt x="1365" y="854"/>
                  </a:cubicBezTo>
                  <a:cubicBezTo>
                    <a:pt x="1024" y="1229"/>
                    <a:pt x="614" y="1570"/>
                    <a:pt x="171" y="1877"/>
                  </a:cubicBezTo>
                  <a:cubicBezTo>
                    <a:pt x="102" y="1911"/>
                    <a:pt x="0" y="1980"/>
                    <a:pt x="34" y="2082"/>
                  </a:cubicBezTo>
                  <a:cubicBezTo>
                    <a:pt x="51" y="2133"/>
                    <a:pt x="85" y="2159"/>
                    <a:pt x="132" y="2159"/>
                  </a:cubicBezTo>
                  <a:cubicBezTo>
                    <a:pt x="179" y="2159"/>
                    <a:pt x="239" y="2133"/>
                    <a:pt x="307" y="2082"/>
                  </a:cubicBezTo>
                  <a:cubicBezTo>
                    <a:pt x="648" y="1843"/>
                    <a:pt x="990" y="1570"/>
                    <a:pt x="1331" y="1331"/>
                  </a:cubicBezTo>
                  <a:lnTo>
                    <a:pt x="1297" y="1297"/>
                  </a:lnTo>
                  <a:cubicBezTo>
                    <a:pt x="1399" y="1195"/>
                    <a:pt x="1536" y="1092"/>
                    <a:pt x="1638" y="956"/>
                  </a:cubicBezTo>
                  <a:cubicBezTo>
                    <a:pt x="1809" y="785"/>
                    <a:pt x="1945" y="512"/>
                    <a:pt x="1979" y="239"/>
                  </a:cubicBezTo>
                  <a:cubicBezTo>
                    <a:pt x="1979" y="103"/>
                    <a:pt x="2047" y="35"/>
                    <a:pt x="1877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4"/>
            <p:cNvSpPr/>
            <p:nvPr/>
          </p:nvSpPr>
          <p:spPr>
            <a:xfrm>
              <a:off x="3302702" y="2378050"/>
              <a:ext cx="49580" cy="27714"/>
            </a:xfrm>
            <a:custGeom>
              <a:avLst/>
              <a:gdLst/>
              <a:ahLst/>
              <a:cxnLst/>
              <a:rect l="l" t="t" r="r" b="b"/>
              <a:pathLst>
                <a:path w="2662" h="1488" extrusionOk="0">
                  <a:moveTo>
                    <a:pt x="149" y="0"/>
                  </a:moveTo>
                  <a:cubicBezTo>
                    <a:pt x="122" y="0"/>
                    <a:pt x="95" y="14"/>
                    <a:pt x="68" y="54"/>
                  </a:cubicBezTo>
                  <a:cubicBezTo>
                    <a:pt x="0" y="123"/>
                    <a:pt x="68" y="191"/>
                    <a:pt x="137" y="259"/>
                  </a:cubicBezTo>
                  <a:lnTo>
                    <a:pt x="307" y="361"/>
                  </a:lnTo>
                  <a:lnTo>
                    <a:pt x="273" y="396"/>
                  </a:lnTo>
                  <a:cubicBezTo>
                    <a:pt x="751" y="703"/>
                    <a:pt x="1228" y="1010"/>
                    <a:pt x="1706" y="1283"/>
                  </a:cubicBezTo>
                  <a:cubicBezTo>
                    <a:pt x="1911" y="1419"/>
                    <a:pt x="2150" y="1488"/>
                    <a:pt x="2423" y="1488"/>
                  </a:cubicBezTo>
                  <a:cubicBezTo>
                    <a:pt x="2491" y="1488"/>
                    <a:pt x="2559" y="1488"/>
                    <a:pt x="2593" y="1453"/>
                  </a:cubicBezTo>
                  <a:cubicBezTo>
                    <a:pt x="2628" y="1453"/>
                    <a:pt x="2662" y="1419"/>
                    <a:pt x="2662" y="1351"/>
                  </a:cubicBezTo>
                  <a:cubicBezTo>
                    <a:pt x="2662" y="1317"/>
                    <a:pt x="2628" y="1249"/>
                    <a:pt x="2593" y="1249"/>
                  </a:cubicBezTo>
                  <a:lnTo>
                    <a:pt x="2491" y="1249"/>
                  </a:lnTo>
                  <a:cubicBezTo>
                    <a:pt x="2184" y="1249"/>
                    <a:pt x="1911" y="1146"/>
                    <a:pt x="1672" y="1010"/>
                  </a:cubicBezTo>
                  <a:cubicBezTo>
                    <a:pt x="1365" y="805"/>
                    <a:pt x="1058" y="600"/>
                    <a:pt x="751" y="396"/>
                  </a:cubicBezTo>
                  <a:cubicBezTo>
                    <a:pt x="580" y="293"/>
                    <a:pt x="444" y="191"/>
                    <a:pt x="273" y="54"/>
                  </a:cubicBezTo>
                  <a:cubicBezTo>
                    <a:pt x="232" y="34"/>
                    <a:pt x="190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4"/>
            <p:cNvSpPr/>
            <p:nvPr/>
          </p:nvSpPr>
          <p:spPr>
            <a:xfrm>
              <a:off x="3339558" y="2275470"/>
              <a:ext cx="20357" cy="20134"/>
            </a:xfrm>
            <a:custGeom>
              <a:avLst/>
              <a:gdLst/>
              <a:ahLst/>
              <a:cxnLst/>
              <a:rect l="l" t="t" r="r" b="b"/>
              <a:pathLst>
                <a:path w="1093" h="1081" extrusionOk="0">
                  <a:moveTo>
                    <a:pt x="273" y="0"/>
                  </a:moveTo>
                  <a:cubicBezTo>
                    <a:pt x="239" y="17"/>
                    <a:pt x="205" y="17"/>
                    <a:pt x="175" y="17"/>
                  </a:cubicBezTo>
                  <a:cubicBezTo>
                    <a:pt x="145" y="17"/>
                    <a:pt x="120" y="17"/>
                    <a:pt x="103" y="34"/>
                  </a:cubicBezTo>
                  <a:cubicBezTo>
                    <a:pt x="34" y="103"/>
                    <a:pt x="0" y="171"/>
                    <a:pt x="0" y="273"/>
                  </a:cubicBezTo>
                  <a:cubicBezTo>
                    <a:pt x="0" y="444"/>
                    <a:pt x="34" y="580"/>
                    <a:pt x="68" y="751"/>
                  </a:cubicBezTo>
                  <a:cubicBezTo>
                    <a:pt x="127" y="967"/>
                    <a:pt x="321" y="1081"/>
                    <a:pt x="514" y="1081"/>
                  </a:cubicBezTo>
                  <a:cubicBezTo>
                    <a:pt x="657" y="1081"/>
                    <a:pt x="800" y="1018"/>
                    <a:pt x="887" y="887"/>
                  </a:cubicBezTo>
                  <a:cubicBezTo>
                    <a:pt x="1024" y="751"/>
                    <a:pt x="1092" y="546"/>
                    <a:pt x="1024" y="342"/>
                  </a:cubicBezTo>
                  <a:cubicBezTo>
                    <a:pt x="990" y="205"/>
                    <a:pt x="853" y="103"/>
                    <a:pt x="717" y="103"/>
                  </a:cubicBezTo>
                  <a:cubicBezTo>
                    <a:pt x="649" y="103"/>
                    <a:pt x="580" y="137"/>
                    <a:pt x="546" y="171"/>
                  </a:cubicBezTo>
                  <a:cubicBezTo>
                    <a:pt x="512" y="239"/>
                    <a:pt x="546" y="273"/>
                    <a:pt x="649" y="342"/>
                  </a:cubicBezTo>
                  <a:cubicBezTo>
                    <a:pt x="751" y="410"/>
                    <a:pt x="819" y="478"/>
                    <a:pt x="751" y="580"/>
                  </a:cubicBezTo>
                  <a:cubicBezTo>
                    <a:pt x="751" y="649"/>
                    <a:pt x="717" y="683"/>
                    <a:pt x="683" y="717"/>
                  </a:cubicBezTo>
                  <a:cubicBezTo>
                    <a:pt x="609" y="791"/>
                    <a:pt x="548" y="826"/>
                    <a:pt x="494" y="826"/>
                  </a:cubicBezTo>
                  <a:cubicBezTo>
                    <a:pt x="424" y="826"/>
                    <a:pt x="365" y="765"/>
                    <a:pt x="307" y="649"/>
                  </a:cubicBezTo>
                  <a:cubicBezTo>
                    <a:pt x="239" y="512"/>
                    <a:pt x="239" y="307"/>
                    <a:pt x="307" y="171"/>
                  </a:cubicBezTo>
                  <a:cubicBezTo>
                    <a:pt x="341" y="137"/>
                    <a:pt x="273" y="69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4"/>
            <p:cNvSpPr/>
            <p:nvPr/>
          </p:nvSpPr>
          <p:spPr>
            <a:xfrm>
              <a:off x="3419622" y="2391124"/>
              <a:ext cx="41962" cy="12106"/>
            </a:xfrm>
            <a:custGeom>
              <a:avLst/>
              <a:gdLst/>
              <a:ahLst/>
              <a:cxnLst/>
              <a:rect l="l" t="t" r="r" b="b"/>
              <a:pathLst>
                <a:path w="2253" h="650" extrusionOk="0">
                  <a:moveTo>
                    <a:pt x="2116" y="1"/>
                  </a:moveTo>
                  <a:cubicBezTo>
                    <a:pt x="2048" y="1"/>
                    <a:pt x="1980" y="1"/>
                    <a:pt x="1946" y="35"/>
                  </a:cubicBezTo>
                  <a:cubicBezTo>
                    <a:pt x="1331" y="205"/>
                    <a:pt x="751" y="342"/>
                    <a:pt x="137" y="410"/>
                  </a:cubicBezTo>
                  <a:cubicBezTo>
                    <a:pt x="103" y="410"/>
                    <a:pt x="35" y="444"/>
                    <a:pt x="1" y="444"/>
                  </a:cubicBezTo>
                  <a:cubicBezTo>
                    <a:pt x="1" y="478"/>
                    <a:pt x="1" y="513"/>
                    <a:pt x="1" y="547"/>
                  </a:cubicBezTo>
                  <a:cubicBezTo>
                    <a:pt x="1" y="581"/>
                    <a:pt x="35" y="615"/>
                    <a:pt x="103" y="649"/>
                  </a:cubicBezTo>
                  <a:lnTo>
                    <a:pt x="308" y="649"/>
                  </a:lnTo>
                  <a:cubicBezTo>
                    <a:pt x="922" y="547"/>
                    <a:pt x="1502" y="444"/>
                    <a:pt x="2116" y="240"/>
                  </a:cubicBezTo>
                  <a:cubicBezTo>
                    <a:pt x="2150" y="240"/>
                    <a:pt x="2185" y="240"/>
                    <a:pt x="2185" y="205"/>
                  </a:cubicBezTo>
                  <a:cubicBezTo>
                    <a:pt x="2219" y="171"/>
                    <a:pt x="2253" y="103"/>
                    <a:pt x="2253" y="69"/>
                  </a:cubicBezTo>
                  <a:cubicBezTo>
                    <a:pt x="2253" y="35"/>
                    <a:pt x="2185" y="1"/>
                    <a:pt x="2116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4"/>
            <p:cNvSpPr/>
            <p:nvPr/>
          </p:nvSpPr>
          <p:spPr>
            <a:xfrm>
              <a:off x="3468565" y="2236416"/>
              <a:ext cx="20990" cy="18215"/>
            </a:xfrm>
            <a:custGeom>
              <a:avLst/>
              <a:gdLst/>
              <a:ahLst/>
              <a:cxnLst/>
              <a:rect l="l" t="t" r="r" b="b"/>
              <a:pathLst>
                <a:path w="1127" h="978" extrusionOk="0">
                  <a:moveTo>
                    <a:pt x="525" y="1"/>
                  </a:moveTo>
                  <a:cubicBezTo>
                    <a:pt x="322" y="1"/>
                    <a:pt x="125" y="107"/>
                    <a:pt x="34" y="289"/>
                  </a:cubicBezTo>
                  <a:cubicBezTo>
                    <a:pt x="0" y="323"/>
                    <a:pt x="34" y="391"/>
                    <a:pt x="34" y="459"/>
                  </a:cubicBezTo>
                  <a:cubicBezTo>
                    <a:pt x="103" y="459"/>
                    <a:pt x="171" y="425"/>
                    <a:pt x="205" y="425"/>
                  </a:cubicBezTo>
                  <a:cubicBezTo>
                    <a:pt x="273" y="391"/>
                    <a:pt x="307" y="323"/>
                    <a:pt x="341" y="289"/>
                  </a:cubicBezTo>
                  <a:cubicBezTo>
                    <a:pt x="387" y="258"/>
                    <a:pt x="447" y="241"/>
                    <a:pt x="508" y="241"/>
                  </a:cubicBezTo>
                  <a:cubicBezTo>
                    <a:pt x="583" y="241"/>
                    <a:pt x="660" y="267"/>
                    <a:pt x="717" y="323"/>
                  </a:cubicBezTo>
                  <a:cubicBezTo>
                    <a:pt x="819" y="425"/>
                    <a:pt x="853" y="596"/>
                    <a:pt x="785" y="732"/>
                  </a:cubicBezTo>
                  <a:lnTo>
                    <a:pt x="512" y="630"/>
                  </a:lnTo>
                  <a:cubicBezTo>
                    <a:pt x="478" y="630"/>
                    <a:pt x="444" y="621"/>
                    <a:pt x="414" y="621"/>
                  </a:cubicBezTo>
                  <a:cubicBezTo>
                    <a:pt x="384" y="621"/>
                    <a:pt x="358" y="630"/>
                    <a:pt x="341" y="664"/>
                  </a:cubicBezTo>
                  <a:cubicBezTo>
                    <a:pt x="341" y="732"/>
                    <a:pt x="341" y="801"/>
                    <a:pt x="410" y="835"/>
                  </a:cubicBezTo>
                  <a:cubicBezTo>
                    <a:pt x="512" y="903"/>
                    <a:pt x="614" y="937"/>
                    <a:pt x="751" y="971"/>
                  </a:cubicBezTo>
                  <a:cubicBezTo>
                    <a:pt x="768" y="976"/>
                    <a:pt x="787" y="978"/>
                    <a:pt x="805" y="978"/>
                  </a:cubicBezTo>
                  <a:cubicBezTo>
                    <a:pt x="929" y="978"/>
                    <a:pt x="1062" y="881"/>
                    <a:pt x="1092" y="732"/>
                  </a:cubicBezTo>
                  <a:cubicBezTo>
                    <a:pt x="1126" y="493"/>
                    <a:pt x="1024" y="221"/>
                    <a:pt x="819" y="84"/>
                  </a:cubicBezTo>
                  <a:cubicBezTo>
                    <a:pt x="728" y="27"/>
                    <a:pt x="626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4"/>
            <p:cNvSpPr/>
            <p:nvPr/>
          </p:nvSpPr>
          <p:spPr>
            <a:xfrm>
              <a:off x="3340192" y="2347917"/>
              <a:ext cx="16539" cy="20245"/>
            </a:xfrm>
            <a:custGeom>
              <a:avLst/>
              <a:gdLst/>
              <a:ahLst/>
              <a:cxnLst/>
              <a:rect l="l" t="t" r="r" b="b"/>
              <a:pathLst>
                <a:path w="888" h="1087" extrusionOk="0">
                  <a:moveTo>
                    <a:pt x="342" y="0"/>
                  </a:moveTo>
                  <a:cubicBezTo>
                    <a:pt x="273" y="0"/>
                    <a:pt x="171" y="34"/>
                    <a:pt x="171" y="103"/>
                  </a:cubicBezTo>
                  <a:cubicBezTo>
                    <a:pt x="137" y="205"/>
                    <a:pt x="239" y="239"/>
                    <a:pt x="307" y="239"/>
                  </a:cubicBezTo>
                  <a:cubicBezTo>
                    <a:pt x="444" y="273"/>
                    <a:pt x="546" y="376"/>
                    <a:pt x="546" y="478"/>
                  </a:cubicBezTo>
                  <a:cubicBezTo>
                    <a:pt x="580" y="580"/>
                    <a:pt x="580" y="683"/>
                    <a:pt x="580" y="819"/>
                  </a:cubicBezTo>
                  <a:cubicBezTo>
                    <a:pt x="376" y="819"/>
                    <a:pt x="342" y="751"/>
                    <a:pt x="307" y="683"/>
                  </a:cubicBezTo>
                  <a:cubicBezTo>
                    <a:pt x="273" y="615"/>
                    <a:pt x="273" y="512"/>
                    <a:pt x="239" y="478"/>
                  </a:cubicBezTo>
                  <a:cubicBezTo>
                    <a:pt x="239" y="410"/>
                    <a:pt x="171" y="376"/>
                    <a:pt x="137" y="342"/>
                  </a:cubicBezTo>
                  <a:cubicBezTo>
                    <a:pt x="69" y="376"/>
                    <a:pt x="0" y="410"/>
                    <a:pt x="0" y="478"/>
                  </a:cubicBezTo>
                  <a:cubicBezTo>
                    <a:pt x="0" y="683"/>
                    <a:pt x="103" y="922"/>
                    <a:pt x="307" y="1024"/>
                  </a:cubicBezTo>
                  <a:cubicBezTo>
                    <a:pt x="361" y="1067"/>
                    <a:pt x="425" y="1086"/>
                    <a:pt x="489" y="1086"/>
                  </a:cubicBezTo>
                  <a:cubicBezTo>
                    <a:pt x="629" y="1086"/>
                    <a:pt x="772" y="994"/>
                    <a:pt x="819" y="853"/>
                  </a:cubicBezTo>
                  <a:cubicBezTo>
                    <a:pt x="887" y="649"/>
                    <a:pt x="853" y="410"/>
                    <a:pt x="717" y="205"/>
                  </a:cubicBezTo>
                  <a:cubicBezTo>
                    <a:pt x="649" y="103"/>
                    <a:pt x="512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4"/>
            <p:cNvSpPr/>
            <p:nvPr/>
          </p:nvSpPr>
          <p:spPr>
            <a:xfrm>
              <a:off x="3264561" y="2212559"/>
              <a:ext cx="31160" cy="13205"/>
            </a:xfrm>
            <a:custGeom>
              <a:avLst/>
              <a:gdLst/>
              <a:ahLst/>
              <a:cxnLst/>
              <a:rect l="l" t="t" r="r" b="b"/>
              <a:pathLst>
                <a:path w="1673" h="709" extrusionOk="0">
                  <a:moveTo>
                    <a:pt x="512" y="0"/>
                  </a:moveTo>
                  <a:cubicBezTo>
                    <a:pt x="308" y="34"/>
                    <a:pt x="137" y="137"/>
                    <a:pt x="69" y="341"/>
                  </a:cubicBezTo>
                  <a:cubicBezTo>
                    <a:pt x="35" y="478"/>
                    <a:pt x="1" y="546"/>
                    <a:pt x="137" y="580"/>
                  </a:cubicBezTo>
                  <a:cubicBezTo>
                    <a:pt x="168" y="596"/>
                    <a:pt x="192" y="602"/>
                    <a:pt x="211" y="602"/>
                  </a:cubicBezTo>
                  <a:cubicBezTo>
                    <a:pt x="275" y="602"/>
                    <a:pt x="281" y="523"/>
                    <a:pt x="308" y="444"/>
                  </a:cubicBezTo>
                  <a:cubicBezTo>
                    <a:pt x="342" y="307"/>
                    <a:pt x="478" y="239"/>
                    <a:pt x="615" y="239"/>
                  </a:cubicBezTo>
                  <a:cubicBezTo>
                    <a:pt x="820" y="273"/>
                    <a:pt x="1058" y="307"/>
                    <a:pt x="1263" y="444"/>
                  </a:cubicBezTo>
                  <a:cubicBezTo>
                    <a:pt x="1263" y="444"/>
                    <a:pt x="1263" y="478"/>
                    <a:pt x="1263" y="478"/>
                  </a:cubicBezTo>
                  <a:cubicBezTo>
                    <a:pt x="1195" y="546"/>
                    <a:pt x="1161" y="614"/>
                    <a:pt x="1263" y="683"/>
                  </a:cubicBezTo>
                  <a:cubicBezTo>
                    <a:pt x="1297" y="700"/>
                    <a:pt x="1331" y="708"/>
                    <a:pt x="1366" y="708"/>
                  </a:cubicBezTo>
                  <a:cubicBezTo>
                    <a:pt x="1400" y="708"/>
                    <a:pt x="1434" y="700"/>
                    <a:pt x="1468" y="683"/>
                  </a:cubicBezTo>
                  <a:cubicBezTo>
                    <a:pt x="1673" y="580"/>
                    <a:pt x="1673" y="375"/>
                    <a:pt x="1468" y="239"/>
                  </a:cubicBezTo>
                  <a:cubicBezTo>
                    <a:pt x="1161" y="68"/>
                    <a:pt x="820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4"/>
            <p:cNvSpPr/>
            <p:nvPr/>
          </p:nvSpPr>
          <p:spPr>
            <a:xfrm>
              <a:off x="3497786" y="2102344"/>
              <a:ext cx="27993" cy="22629"/>
            </a:xfrm>
            <a:custGeom>
              <a:avLst/>
              <a:gdLst/>
              <a:ahLst/>
              <a:cxnLst/>
              <a:rect l="l" t="t" r="r" b="b"/>
              <a:pathLst>
                <a:path w="1503" h="1215" extrusionOk="0">
                  <a:moveTo>
                    <a:pt x="107" y="1"/>
                  </a:moveTo>
                  <a:cubicBezTo>
                    <a:pt x="83" y="1"/>
                    <a:pt x="59" y="25"/>
                    <a:pt x="35" y="49"/>
                  </a:cubicBezTo>
                  <a:cubicBezTo>
                    <a:pt x="1" y="83"/>
                    <a:pt x="1" y="117"/>
                    <a:pt x="35" y="151"/>
                  </a:cubicBezTo>
                  <a:cubicBezTo>
                    <a:pt x="69" y="185"/>
                    <a:pt x="103" y="220"/>
                    <a:pt x="171" y="254"/>
                  </a:cubicBezTo>
                  <a:lnTo>
                    <a:pt x="615" y="629"/>
                  </a:lnTo>
                  <a:lnTo>
                    <a:pt x="581" y="629"/>
                  </a:lnTo>
                  <a:lnTo>
                    <a:pt x="990" y="1004"/>
                  </a:lnTo>
                  <a:cubicBezTo>
                    <a:pt x="1093" y="1073"/>
                    <a:pt x="1161" y="1141"/>
                    <a:pt x="1229" y="1175"/>
                  </a:cubicBezTo>
                  <a:cubicBezTo>
                    <a:pt x="1269" y="1195"/>
                    <a:pt x="1308" y="1214"/>
                    <a:pt x="1347" y="1214"/>
                  </a:cubicBezTo>
                  <a:cubicBezTo>
                    <a:pt x="1376" y="1214"/>
                    <a:pt x="1405" y="1204"/>
                    <a:pt x="1434" y="1175"/>
                  </a:cubicBezTo>
                  <a:cubicBezTo>
                    <a:pt x="1502" y="1107"/>
                    <a:pt x="1434" y="1038"/>
                    <a:pt x="1400" y="970"/>
                  </a:cubicBezTo>
                  <a:cubicBezTo>
                    <a:pt x="1024" y="697"/>
                    <a:pt x="683" y="390"/>
                    <a:pt x="308" y="83"/>
                  </a:cubicBezTo>
                  <a:cubicBezTo>
                    <a:pt x="274" y="49"/>
                    <a:pt x="206" y="15"/>
                    <a:pt x="137" y="15"/>
                  </a:cubicBezTo>
                  <a:cubicBezTo>
                    <a:pt x="127" y="5"/>
                    <a:pt x="117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4"/>
            <p:cNvSpPr/>
            <p:nvPr/>
          </p:nvSpPr>
          <p:spPr>
            <a:xfrm>
              <a:off x="3493335" y="2153447"/>
              <a:ext cx="20990" cy="17284"/>
            </a:xfrm>
            <a:custGeom>
              <a:avLst/>
              <a:gdLst/>
              <a:ahLst/>
              <a:cxnLst/>
              <a:rect l="l" t="t" r="r" b="b"/>
              <a:pathLst>
                <a:path w="1127" h="928" extrusionOk="0">
                  <a:moveTo>
                    <a:pt x="342" y="1"/>
                  </a:moveTo>
                  <a:cubicBezTo>
                    <a:pt x="137" y="1"/>
                    <a:pt x="1" y="205"/>
                    <a:pt x="103" y="376"/>
                  </a:cubicBezTo>
                  <a:cubicBezTo>
                    <a:pt x="137" y="410"/>
                    <a:pt x="172" y="444"/>
                    <a:pt x="240" y="444"/>
                  </a:cubicBezTo>
                  <a:cubicBezTo>
                    <a:pt x="252" y="450"/>
                    <a:pt x="264" y="453"/>
                    <a:pt x="274" y="453"/>
                  </a:cubicBezTo>
                  <a:cubicBezTo>
                    <a:pt x="319" y="453"/>
                    <a:pt x="342" y="398"/>
                    <a:pt x="342" y="342"/>
                  </a:cubicBezTo>
                  <a:cubicBezTo>
                    <a:pt x="342" y="308"/>
                    <a:pt x="342" y="274"/>
                    <a:pt x="342" y="239"/>
                  </a:cubicBezTo>
                  <a:cubicBezTo>
                    <a:pt x="547" y="274"/>
                    <a:pt x="752" y="410"/>
                    <a:pt x="854" y="615"/>
                  </a:cubicBezTo>
                  <a:lnTo>
                    <a:pt x="786" y="683"/>
                  </a:lnTo>
                  <a:cubicBezTo>
                    <a:pt x="718" y="751"/>
                    <a:pt x="718" y="820"/>
                    <a:pt x="786" y="888"/>
                  </a:cubicBezTo>
                  <a:cubicBezTo>
                    <a:pt x="815" y="917"/>
                    <a:pt x="843" y="927"/>
                    <a:pt x="872" y="927"/>
                  </a:cubicBezTo>
                  <a:cubicBezTo>
                    <a:pt x="912" y="927"/>
                    <a:pt x="951" y="908"/>
                    <a:pt x="991" y="888"/>
                  </a:cubicBezTo>
                  <a:cubicBezTo>
                    <a:pt x="1093" y="820"/>
                    <a:pt x="1127" y="683"/>
                    <a:pt x="1127" y="547"/>
                  </a:cubicBezTo>
                  <a:cubicBezTo>
                    <a:pt x="956" y="239"/>
                    <a:pt x="683" y="35"/>
                    <a:pt x="342" y="1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4"/>
            <p:cNvSpPr/>
            <p:nvPr/>
          </p:nvSpPr>
          <p:spPr>
            <a:xfrm>
              <a:off x="3540378" y="2156632"/>
              <a:ext cx="11454" cy="29558"/>
            </a:xfrm>
            <a:custGeom>
              <a:avLst/>
              <a:gdLst/>
              <a:ahLst/>
              <a:cxnLst/>
              <a:rect l="l" t="t" r="r" b="b"/>
              <a:pathLst>
                <a:path w="615" h="1587" extrusionOk="0">
                  <a:moveTo>
                    <a:pt x="68" y="0"/>
                  </a:moveTo>
                  <a:cubicBezTo>
                    <a:pt x="34" y="34"/>
                    <a:pt x="0" y="68"/>
                    <a:pt x="0" y="103"/>
                  </a:cubicBezTo>
                  <a:cubicBezTo>
                    <a:pt x="0" y="171"/>
                    <a:pt x="34" y="239"/>
                    <a:pt x="68" y="273"/>
                  </a:cubicBezTo>
                  <a:cubicBezTo>
                    <a:pt x="205" y="649"/>
                    <a:pt x="307" y="1024"/>
                    <a:pt x="341" y="1433"/>
                  </a:cubicBezTo>
                  <a:cubicBezTo>
                    <a:pt x="341" y="1468"/>
                    <a:pt x="375" y="1502"/>
                    <a:pt x="375" y="1536"/>
                  </a:cubicBezTo>
                  <a:cubicBezTo>
                    <a:pt x="410" y="1570"/>
                    <a:pt x="452" y="1587"/>
                    <a:pt x="491" y="1587"/>
                  </a:cubicBezTo>
                  <a:cubicBezTo>
                    <a:pt x="529" y="1587"/>
                    <a:pt x="563" y="1570"/>
                    <a:pt x="580" y="1536"/>
                  </a:cubicBezTo>
                  <a:cubicBezTo>
                    <a:pt x="580" y="1502"/>
                    <a:pt x="614" y="1468"/>
                    <a:pt x="614" y="1433"/>
                  </a:cubicBezTo>
                  <a:cubicBezTo>
                    <a:pt x="614" y="1331"/>
                    <a:pt x="614" y="1195"/>
                    <a:pt x="580" y="1092"/>
                  </a:cubicBezTo>
                  <a:cubicBezTo>
                    <a:pt x="478" y="751"/>
                    <a:pt x="375" y="444"/>
                    <a:pt x="273" y="137"/>
                  </a:cubicBezTo>
                  <a:cubicBezTo>
                    <a:pt x="239" y="103"/>
                    <a:pt x="239" y="68"/>
                    <a:pt x="205" y="34"/>
                  </a:cubicBezTo>
                  <a:cubicBezTo>
                    <a:pt x="171" y="34"/>
                    <a:pt x="137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 w="2550" cap="flat" cmpd="sng">
              <a:solidFill>
                <a:schemeClr val="dk1"/>
              </a:solidFill>
              <a:prstDash val="solid"/>
              <a:miter lim="34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4" name="Google Shape;2834;p14"/>
          <p:cNvSpPr/>
          <p:nvPr/>
        </p:nvSpPr>
        <p:spPr>
          <a:xfrm>
            <a:off x="2348811" y="1804876"/>
            <a:ext cx="34978" cy="45836"/>
          </a:xfrm>
          <a:custGeom>
            <a:avLst/>
            <a:gdLst/>
            <a:ahLst/>
            <a:cxnLst/>
            <a:rect l="l" t="t" r="r" b="b"/>
            <a:pathLst>
              <a:path w="1878" h="2461" extrusionOk="0">
                <a:moveTo>
                  <a:pt x="1624" y="1"/>
                </a:moveTo>
                <a:cubicBezTo>
                  <a:pt x="1564" y="1"/>
                  <a:pt x="1516" y="25"/>
                  <a:pt x="1468" y="49"/>
                </a:cubicBezTo>
                <a:cubicBezTo>
                  <a:pt x="1399" y="117"/>
                  <a:pt x="1331" y="186"/>
                  <a:pt x="1297" y="254"/>
                </a:cubicBezTo>
                <a:cubicBezTo>
                  <a:pt x="888" y="868"/>
                  <a:pt x="478" y="1448"/>
                  <a:pt x="69" y="2062"/>
                </a:cubicBezTo>
                <a:cubicBezTo>
                  <a:pt x="0" y="2165"/>
                  <a:pt x="0" y="2301"/>
                  <a:pt x="69" y="2404"/>
                </a:cubicBezTo>
                <a:cubicBezTo>
                  <a:pt x="129" y="2444"/>
                  <a:pt x="189" y="2460"/>
                  <a:pt x="255" y="2460"/>
                </a:cubicBezTo>
                <a:cubicBezTo>
                  <a:pt x="303" y="2460"/>
                  <a:pt x="353" y="2452"/>
                  <a:pt x="410" y="2438"/>
                </a:cubicBezTo>
                <a:cubicBezTo>
                  <a:pt x="546" y="2335"/>
                  <a:pt x="683" y="2233"/>
                  <a:pt x="785" y="2097"/>
                </a:cubicBezTo>
                <a:cubicBezTo>
                  <a:pt x="1126" y="1585"/>
                  <a:pt x="1434" y="1039"/>
                  <a:pt x="1741" y="493"/>
                </a:cubicBezTo>
                <a:cubicBezTo>
                  <a:pt x="1809" y="425"/>
                  <a:pt x="1843" y="322"/>
                  <a:pt x="1877" y="220"/>
                </a:cubicBezTo>
                <a:cubicBezTo>
                  <a:pt x="1809" y="152"/>
                  <a:pt x="1775" y="49"/>
                  <a:pt x="1707" y="15"/>
                </a:cubicBezTo>
                <a:cubicBezTo>
                  <a:pt x="1677" y="5"/>
                  <a:pt x="1649" y="1"/>
                  <a:pt x="16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5" name="Google Shape;2835;p14"/>
          <p:cNvSpPr/>
          <p:nvPr/>
        </p:nvSpPr>
        <p:spPr>
          <a:xfrm>
            <a:off x="866826" y="1835895"/>
            <a:ext cx="35611" cy="31644"/>
          </a:xfrm>
          <a:custGeom>
            <a:avLst/>
            <a:gdLst/>
            <a:ahLst/>
            <a:cxnLst/>
            <a:rect l="l" t="t" r="r" b="b"/>
            <a:pathLst>
              <a:path w="1912" h="1699" extrusionOk="0">
                <a:moveTo>
                  <a:pt x="934" y="376"/>
                </a:moveTo>
                <a:cubicBezTo>
                  <a:pt x="1175" y="376"/>
                  <a:pt x="1425" y="487"/>
                  <a:pt x="1502" y="640"/>
                </a:cubicBezTo>
                <a:cubicBezTo>
                  <a:pt x="1536" y="743"/>
                  <a:pt x="1536" y="845"/>
                  <a:pt x="1502" y="948"/>
                </a:cubicBezTo>
                <a:cubicBezTo>
                  <a:pt x="1434" y="1050"/>
                  <a:pt x="1365" y="1152"/>
                  <a:pt x="1297" y="1255"/>
                </a:cubicBezTo>
                <a:cubicBezTo>
                  <a:pt x="1197" y="1299"/>
                  <a:pt x="1094" y="1322"/>
                  <a:pt x="994" y="1322"/>
                </a:cubicBezTo>
                <a:cubicBezTo>
                  <a:pt x="786" y="1322"/>
                  <a:pt x="593" y="1223"/>
                  <a:pt x="478" y="1016"/>
                </a:cubicBezTo>
                <a:cubicBezTo>
                  <a:pt x="410" y="913"/>
                  <a:pt x="410" y="743"/>
                  <a:pt x="478" y="606"/>
                </a:cubicBezTo>
                <a:cubicBezTo>
                  <a:pt x="568" y="442"/>
                  <a:pt x="748" y="376"/>
                  <a:pt x="934" y="376"/>
                </a:cubicBezTo>
                <a:close/>
                <a:moveTo>
                  <a:pt x="904" y="1"/>
                </a:moveTo>
                <a:cubicBezTo>
                  <a:pt x="819" y="1"/>
                  <a:pt x="734" y="9"/>
                  <a:pt x="649" y="26"/>
                </a:cubicBezTo>
                <a:cubicBezTo>
                  <a:pt x="308" y="26"/>
                  <a:pt x="0" y="572"/>
                  <a:pt x="35" y="913"/>
                </a:cubicBezTo>
                <a:cubicBezTo>
                  <a:pt x="103" y="1357"/>
                  <a:pt x="512" y="1698"/>
                  <a:pt x="956" y="1698"/>
                </a:cubicBezTo>
                <a:cubicBezTo>
                  <a:pt x="1399" y="1698"/>
                  <a:pt x="1809" y="1391"/>
                  <a:pt x="1911" y="948"/>
                </a:cubicBezTo>
                <a:cubicBezTo>
                  <a:pt x="1911" y="811"/>
                  <a:pt x="1911" y="675"/>
                  <a:pt x="1877" y="504"/>
                </a:cubicBezTo>
                <a:cubicBezTo>
                  <a:pt x="1775" y="402"/>
                  <a:pt x="1707" y="333"/>
                  <a:pt x="1638" y="231"/>
                </a:cubicBezTo>
                <a:cubicBezTo>
                  <a:pt x="1408" y="77"/>
                  <a:pt x="1159" y="1"/>
                  <a:pt x="9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6" name="Google Shape;2836;p14"/>
          <p:cNvSpPr/>
          <p:nvPr/>
        </p:nvSpPr>
        <p:spPr>
          <a:xfrm>
            <a:off x="230060" y="1844275"/>
            <a:ext cx="33059" cy="30973"/>
          </a:xfrm>
          <a:custGeom>
            <a:avLst/>
            <a:gdLst/>
            <a:ahLst/>
            <a:cxnLst/>
            <a:rect l="l" t="t" r="r" b="b"/>
            <a:pathLst>
              <a:path w="1775" h="1663" extrusionOk="0">
                <a:moveTo>
                  <a:pt x="702" y="369"/>
                </a:moveTo>
                <a:cubicBezTo>
                  <a:pt x="887" y="369"/>
                  <a:pt x="1077" y="439"/>
                  <a:pt x="1229" y="566"/>
                </a:cubicBezTo>
                <a:cubicBezTo>
                  <a:pt x="1331" y="668"/>
                  <a:pt x="1399" y="839"/>
                  <a:pt x="1331" y="975"/>
                </a:cubicBezTo>
                <a:cubicBezTo>
                  <a:pt x="1263" y="1146"/>
                  <a:pt x="1126" y="1248"/>
                  <a:pt x="956" y="1248"/>
                </a:cubicBezTo>
                <a:cubicBezTo>
                  <a:pt x="926" y="1254"/>
                  <a:pt x="898" y="1257"/>
                  <a:pt x="871" y="1257"/>
                </a:cubicBezTo>
                <a:cubicBezTo>
                  <a:pt x="740" y="1257"/>
                  <a:pt x="637" y="1191"/>
                  <a:pt x="580" y="1078"/>
                </a:cubicBezTo>
                <a:cubicBezTo>
                  <a:pt x="444" y="873"/>
                  <a:pt x="444" y="600"/>
                  <a:pt x="512" y="395"/>
                </a:cubicBezTo>
                <a:cubicBezTo>
                  <a:pt x="574" y="378"/>
                  <a:pt x="638" y="369"/>
                  <a:pt x="702" y="369"/>
                </a:cubicBezTo>
                <a:close/>
                <a:moveTo>
                  <a:pt x="716" y="1"/>
                </a:moveTo>
                <a:cubicBezTo>
                  <a:pt x="555" y="1"/>
                  <a:pt x="391" y="39"/>
                  <a:pt x="239" y="122"/>
                </a:cubicBezTo>
                <a:cubicBezTo>
                  <a:pt x="103" y="156"/>
                  <a:pt x="0" y="327"/>
                  <a:pt x="34" y="498"/>
                </a:cubicBezTo>
                <a:cubicBezTo>
                  <a:pt x="103" y="736"/>
                  <a:pt x="137" y="975"/>
                  <a:pt x="171" y="1214"/>
                </a:cubicBezTo>
                <a:cubicBezTo>
                  <a:pt x="296" y="1495"/>
                  <a:pt x="592" y="1662"/>
                  <a:pt x="877" y="1662"/>
                </a:cubicBezTo>
                <a:cubicBezTo>
                  <a:pt x="903" y="1662"/>
                  <a:pt x="930" y="1661"/>
                  <a:pt x="956" y="1658"/>
                </a:cubicBezTo>
                <a:cubicBezTo>
                  <a:pt x="1331" y="1624"/>
                  <a:pt x="1638" y="1385"/>
                  <a:pt x="1706" y="1044"/>
                </a:cubicBezTo>
                <a:cubicBezTo>
                  <a:pt x="1775" y="736"/>
                  <a:pt x="1638" y="395"/>
                  <a:pt x="1365" y="225"/>
                </a:cubicBezTo>
                <a:cubicBezTo>
                  <a:pt x="1183" y="83"/>
                  <a:pt x="952" y="1"/>
                  <a:pt x="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7" name="Google Shape;2837;p14"/>
          <p:cNvGrpSpPr/>
          <p:nvPr/>
        </p:nvGrpSpPr>
        <p:grpSpPr>
          <a:xfrm>
            <a:off x="160780" y="1420119"/>
            <a:ext cx="812236" cy="638558"/>
            <a:chOff x="160780" y="1420119"/>
            <a:chExt cx="812236" cy="638558"/>
          </a:xfrm>
        </p:grpSpPr>
        <p:sp>
          <p:nvSpPr>
            <p:cNvPr id="2838" name="Google Shape;2838;p14"/>
            <p:cNvSpPr/>
            <p:nvPr/>
          </p:nvSpPr>
          <p:spPr>
            <a:xfrm>
              <a:off x="160780" y="1420119"/>
              <a:ext cx="812236" cy="638558"/>
            </a:xfrm>
            <a:custGeom>
              <a:avLst/>
              <a:gdLst/>
              <a:ahLst/>
              <a:cxnLst/>
              <a:rect l="l" t="t" r="r" b="b"/>
              <a:pathLst>
                <a:path w="43610" h="34285" extrusionOk="0">
                  <a:moveTo>
                    <a:pt x="24210" y="10681"/>
                  </a:moveTo>
                  <a:cubicBezTo>
                    <a:pt x="24296" y="10681"/>
                    <a:pt x="24387" y="10727"/>
                    <a:pt x="24433" y="10818"/>
                  </a:cubicBezTo>
                  <a:cubicBezTo>
                    <a:pt x="24535" y="10954"/>
                    <a:pt x="24467" y="11125"/>
                    <a:pt x="24330" y="11193"/>
                  </a:cubicBezTo>
                  <a:cubicBezTo>
                    <a:pt x="24283" y="11217"/>
                    <a:pt x="24237" y="11227"/>
                    <a:pt x="24194" y="11227"/>
                  </a:cubicBezTo>
                  <a:cubicBezTo>
                    <a:pt x="23934" y="11227"/>
                    <a:pt x="23798" y="10833"/>
                    <a:pt x="24092" y="10715"/>
                  </a:cubicBezTo>
                  <a:cubicBezTo>
                    <a:pt x="24126" y="10693"/>
                    <a:pt x="24167" y="10681"/>
                    <a:pt x="24210" y="10681"/>
                  </a:cubicBezTo>
                  <a:close/>
                  <a:moveTo>
                    <a:pt x="18781" y="11132"/>
                  </a:moveTo>
                  <a:cubicBezTo>
                    <a:pt x="18887" y="11132"/>
                    <a:pt x="18991" y="11195"/>
                    <a:pt x="19041" y="11295"/>
                  </a:cubicBezTo>
                  <a:cubicBezTo>
                    <a:pt x="19076" y="11466"/>
                    <a:pt x="18973" y="11568"/>
                    <a:pt x="18803" y="11637"/>
                  </a:cubicBezTo>
                  <a:cubicBezTo>
                    <a:pt x="18734" y="11671"/>
                    <a:pt x="18632" y="11705"/>
                    <a:pt x="18564" y="11739"/>
                  </a:cubicBezTo>
                  <a:cubicBezTo>
                    <a:pt x="18393" y="11807"/>
                    <a:pt x="18188" y="11841"/>
                    <a:pt x="18018" y="11910"/>
                  </a:cubicBezTo>
                  <a:cubicBezTo>
                    <a:pt x="17506" y="12080"/>
                    <a:pt x="17062" y="12353"/>
                    <a:pt x="16687" y="12694"/>
                  </a:cubicBezTo>
                  <a:cubicBezTo>
                    <a:pt x="16073" y="13240"/>
                    <a:pt x="15595" y="13855"/>
                    <a:pt x="15151" y="14537"/>
                  </a:cubicBezTo>
                  <a:cubicBezTo>
                    <a:pt x="15083" y="14639"/>
                    <a:pt x="15015" y="14742"/>
                    <a:pt x="14947" y="14844"/>
                  </a:cubicBezTo>
                  <a:cubicBezTo>
                    <a:pt x="14881" y="14910"/>
                    <a:pt x="14800" y="14948"/>
                    <a:pt x="14724" y="14948"/>
                  </a:cubicBezTo>
                  <a:cubicBezTo>
                    <a:pt x="14682" y="14948"/>
                    <a:pt x="14642" y="14937"/>
                    <a:pt x="14605" y="14912"/>
                  </a:cubicBezTo>
                  <a:cubicBezTo>
                    <a:pt x="14469" y="14844"/>
                    <a:pt x="14401" y="14674"/>
                    <a:pt x="14469" y="14537"/>
                  </a:cubicBezTo>
                  <a:cubicBezTo>
                    <a:pt x="14503" y="14469"/>
                    <a:pt x="14503" y="14435"/>
                    <a:pt x="14571" y="14366"/>
                  </a:cubicBezTo>
                  <a:cubicBezTo>
                    <a:pt x="15049" y="13513"/>
                    <a:pt x="15663" y="12763"/>
                    <a:pt x="16414" y="12148"/>
                  </a:cubicBezTo>
                  <a:cubicBezTo>
                    <a:pt x="16653" y="11944"/>
                    <a:pt x="16892" y="11773"/>
                    <a:pt x="17062" y="11671"/>
                  </a:cubicBezTo>
                  <a:cubicBezTo>
                    <a:pt x="17438" y="11534"/>
                    <a:pt x="17745" y="11398"/>
                    <a:pt x="18052" y="11295"/>
                  </a:cubicBezTo>
                  <a:cubicBezTo>
                    <a:pt x="18222" y="11227"/>
                    <a:pt x="18461" y="11193"/>
                    <a:pt x="18666" y="11159"/>
                  </a:cubicBezTo>
                  <a:cubicBezTo>
                    <a:pt x="18703" y="11141"/>
                    <a:pt x="18742" y="11132"/>
                    <a:pt x="18781" y="11132"/>
                  </a:cubicBezTo>
                  <a:close/>
                  <a:moveTo>
                    <a:pt x="25559" y="11159"/>
                  </a:moveTo>
                  <a:cubicBezTo>
                    <a:pt x="25627" y="11159"/>
                    <a:pt x="25695" y="11159"/>
                    <a:pt x="25764" y="11193"/>
                  </a:cubicBezTo>
                  <a:cubicBezTo>
                    <a:pt x="26821" y="11398"/>
                    <a:pt x="27845" y="11875"/>
                    <a:pt x="28664" y="12592"/>
                  </a:cubicBezTo>
                  <a:cubicBezTo>
                    <a:pt x="29517" y="13377"/>
                    <a:pt x="30200" y="14264"/>
                    <a:pt x="30746" y="15288"/>
                  </a:cubicBezTo>
                  <a:cubicBezTo>
                    <a:pt x="30746" y="15322"/>
                    <a:pt x="30780" y="15390"/>
                    <a:pt x="30814" y="15492"/>
                  </a:cubicBezTo>
                  <a:cubicBezTo>
                    <a:pt x="30848" y="15663"/>
                    <a:pt x="30814" y="15765"/>
                    <a:pt x="30677" y="15834"/>
                  </a:cubicBezTo>
                  <a:lnTo>
                    <a:pt x="30677" y="15868"/>
                  </a:lnTo>
                  <a:cubicBezTo>
                    <a:pt x="30641" y="15875"/>
                    <a:pt x="30607" y="15879"/>
                    <a:pt x="30576" y="15879"/>
                  </a:cubicBezTo>
                  <a:cubicBezTo>
                    <a:pt x="30463" y="15879"/>
                    <a:pt x="30382" y="15824"/>
                    <a:pt x="30302" y="15663"/>
                  </a:cubicBezTo>
                  <a:cubicBezTo>
                    <a:pt x="30029" y="15220"/>
                    <a:pt x="29722" y="14742"/>
                    <a:pt x="29415" y="14298"/>
                  </a:cubicBezTo>
                  <a:cubicBezTo>
                    <a:pt x="28528" y="12967"/>
                    <a:pt x="27163" y="12080"/>
                    <a:pt x="25593" y="11773"/>
                  </a:cubicBezTo>
                  <a:cubicBezTo>
                    <a:pt x="25559" y="11773"/>
                    <a:pt x="25525" y="11739"/>
                    <a:pt x="25491" y="11739"/>
                  </a:cubicBezTo>
                  <a:cubicBezTo>
                    <a:pt x="25320" y="11705"/>
                    <a:pt x="25252" y="11568"/>
                    <a:pt x="25286" y="11432"/>
                  </a:cubicBezTo>
                  <a:cubicBezTo>
                    <a:pt x="25286" y="11261"/>
                    <a:pt x="25422" y="11159"/>
                    <a:pt x="25559" y="11159"/>
                  </a:cubicBezTo>
                  <a:close/>
                  <a:moveTo>
                    <a:pt x="14297" y="15534"/>
                  </a:moveTo>
                  <a:cubicBezTo>
                    <a:pt x="14417" y="15534"/>
                    <a:pt x="14521" y="15597"/>
                    <a:pt x="14571" y="15697"/>
                  </a:cubicBezTo>
                  <a:cubicBezTo>
                    <a:pt x="14640" y="15834"/>
                    <a:pt x="14571" y="16004"/>
                    <a:pt x="14435" y="16073"/>
                  </a:cubicBezTo>
                  <a:cubicBezTo>
                    <a:pt x="14398" y="16091"/>
                    <a:pt x="14359" y="16099"/>
                    <a:pt x="14320" y="16099"/>
                  </a:cubicBezTo>
                  <a:cubicBezTo>
                    <a:pt x="14214" y="16099"/>
                    <a:pt x="14109" y="16036"/>
                    <a:pt x="14059" y="15936"/>
                  </a:cubicBezTo>
                  <a:cubicBezTo>
                    <a:pt x="13991" y="15800"/>
                    <a:pt x="14025" y="15629"/>
                    <a:pt x="14162" y="15561"/>
                  </a:cubicBezTo>
                  <a:cubicBezTo>
                    <a:pt x="14208" y="15542"/>
                    <a:pt x="14253" y="15534"/>
                    <a:pt x="14297" y="15534"/>
                  </a:cubicBezTo>
                  <a:close/>
                  <a:moveTo>
                    <a:pt x="23011" y="8642"/>
                  </a:moveTo>
                  <a:cubicBezTo>
                    <a:pt x="23698" y="8642"/>
                    <a:pt x="24387" y="8683"/>
                    <a:pt x="25081" y="8770"/>
                  </a:cubicBezTo>
                  <a:cubicBezTo>
                    <a:pt x="26003" y="8838"/>
                    <a:pt x="26924" y="9077"/>
                    <a:pt x="27777" y="9453"/>
                  </a:cubicBezTo>
                  <a:cubicBezTo>
                    <a:pt x="29278" y="9999"/>
                    <a:pt x="30541" y="10988"/>
                    <a:pt x="31496" y="12285"/>
                  </a:cubicBezTo>
                  <a:cubicBezTo>
                    <a:pt x="32042" y="13138"/>
                    <a:pt x="32520" y="14059"/>
                    <a:pt x="32895" y="15049"/>
                  </a:cubicBezTo>
                  <a:cubicBezTo>
                    <a:pt x="33066" y="15458"/>
                    <a:pt x="33202" y="15936"/>
                    <a:pt x="33373" y="16380"/>
                  </a:cubicBezTo>
                  <a:cubicBezTo>
                    <a:pt x="33373" y="16448"/>
                    <a:pt x="33373" y="16516"/>
                    <a:pt x="33373" y="16584"/>
                  </a:cubicBezTo>
                  <a:cubicBezTo>
                    <a:pt x="33168" y="16550"/>
                    <a:pt x="32998" y="16516"/>
                    <a:pt x="32793" y="16482"/>
                  </a:cubicBezTo>
                  <a:cubicBezTo>
                    <a:pt x="32588" y="16482"/>
                    <a:pt x="32452" y="16380"/>
                    <a:pt x="32384" y="16175"/>
                  </a:cubicBezTo>
                  <a:cubicBezTo>
                    <a:pt x="32008" y="15288"/>
                    <a:pt x="31530" y="14469"/>
                    <a:pt x="30916" y="13684"/>
                  </a:cubicBezTo>
                  <a:cubicBezTo>
                    <a:pt x="30473" y="13104"/>
                    <a:pt x="29995" y="12558"/>
                    <a:pt x="29483" y="12046"/>
                  </a:cubicBezTo>
                  <a:cubicBezTo>
                    <a:pt x="27982" y="10681"/>
                    <a:pt x="26037" y="9862"/>
                    <a:pt x="23989" y="9726"/>
                  </a:cubicBezTo>
                  <a:cubicBezTo>
                    <a:pt x="23609" y="9704"/>
                    <a:pt x="23229" y="9693"/>
                    <a:pt x="22849" y="9693"/>
                  </a:cubicBezTo>
                  <a:cubicBezTo>
                    <a:pt x="21458" y="9693"/>
                    <a:pt x="20075" y="9840"/>
                    <a:pt x="18734" y="10135"/>
                  </a:cubicBezTo>
                  <a:cubicBezTo>
                    <a:pt x="17915" y="10306"/>
                    <a:pt x="17165" y="10647"/>
                    <a:pt x="16516" y="11125"/>
                  </a:cubicBezTo>
                  <a:cubicBezTo>
                    <a:pt x="16039" y="11466"/>
                    <a:pt x="15629" y="11841"/>
                    <a:pt x="15186" y="12217"/>
                  </a:cubicBezTo>
                  <a:cubicBezTo>
                    <a:pt x="14230" y="13036"/>
                    <a:pt x="13548" y="14128"/>
                    <a:pt x="13275" y="15322"/>
                  </a:cubicBezTo>
                  <a:cubicBezTo>
                    <a:pt x="13240" y="15458"/>
                    <a:pt x="13206" y="15561"/>
                    <a:pt x="13172" y="15663"/>
                  </a:cubicBezTo>
                  <a:cubicBezTo>
                    <a:pt x="13036" y="16141"/>
                    <a:pt x="12899" y="16619"/>
                    <a:pt x="12797" y="17062"/>
                  </a:cubicBezTo>
                  <a:lnTo>
                    <a:pt x="10818" y="17506"/>
                  </a:lnTo>
                  <a:cubicBezTo>
                    <a:pt x="10852" y="17369"/>
                    <a:pt x="10852" y="17301"/>
                    <a:pt x="10852" y="17233"/>
                  </a:cubicBezTo>
                  <a:cubicBezTo>
                    <a:pt x="11023" y="16346"/>
                    <a:pt x="11364" y="15527"/>
                    <a:pt x="11841" y="14776"/>
                  </a:cubicBezTo>
                  <a:cubicBezTo>
                    <a:pt x="12319" y="13923"/>
                    <a:pt x="12865" y="13138"/>
                    <a:pt x="13445" y="12387"/>
                  </a:cubicBezTo>
                  <a:cubicBezTo>
                    <a:pt x="14162" y="11432"/>
                    <a:pt x="15117" y="10681"/>
                    <a:pt x="16175" y="10135"/>
                  </a:cubicBezTo>
                  <a:cubicBezTo>
                    <a:pt x="17199" y="9623"/>
                    <a:pt x="18291" y="9248"/>
                    <a:pt x="19417" y="9009"/>
                  </a:cubicBezTo>
                  <a:cubicBezTo>
                    <a:pt x="20612" y="8770"/>
                    <a:pt x="21807" y="8642"/>
                    <a:pt x="23011" y="8642"/>
                  </a:cubicBezTo>
                  <a:close/>
                  <a:moveTo>
                    <a:pt x="24529" y="16236"/>
                  </a:moveTo>
                  <a:cubicBezTo>
                    <a:pt x="27118" y="16236"/>
                    <a:pt x="29707" y="16408"/>
                    <a:pt x="32281" y="16755"/>
                  </a:cubicBezTo>
                  <a:cubicBezTo>
                    <a:pt x="32725" y="16823"/>
                    <a:pt x="33100" y="16892"/>
                    <a:pt x="33510" y="16994"/>
                  </a:cubicBezTo>
                  <a:cubicBezTo>
                    <a:pt x="33612" y="17028"/>
                    <a:pt x="33714" y="17062"/>
                    <a:pt x="33783" y="17165"/>
                  </a:cubicBezTo>
                  <a:cubicBezTo>
                    <a:pt x="33919" y="17403"/>
                    <a:pt x="34056" y="17676"/>
                    <a:pt x="34260" y="18018"/>
                  </a:cubicBezTo>
                  <a:cubicBezTo>
                    <a:pt x="33646" y="17915"/>
                    <a:pt x="33134" y="17881"/>
                    <a:pt x="32622" y="17779"/>
                  </a:cubicBezTo>
                  <a:cubicBezTo>
                    <a:pt x="30677" y="17369"/>
                    <a:pt x="28664" y="17369"/>
                    <a:pt x="26651" y="17301"/>
                  </a:cubicBezTo>
                  <a:cubicBezTo>
                    <a:pt x="26349" y="17292"/>
                    <a:pt x="26045" y="17288"/>
                    <a:pt x="25740" y="17288"/>
                  </a:cubicBezTo>
                  <a:cubicBezTo>
                    <a:pt x="24906" y="17288"/>
                    <a:pt x="24063" y="17319"/>
                    <a:pt x="23239" y="17369"/>
                  </a:cubicBezTo>
                  <a:cubicBezTo>
                    <a:pt x="18973" y="17642"/>
                    <a:pt x="14776" y="18052"/>
                    <a:pt x="10579" y="18666"/>
                  </a:cubicBezTo>
                  <a:cubicBezTo>
                    <a:pt x="10442" y="18666"/>
                    <a:pt x="10340" y="18666"/>
                    <a:pt x="10169" y="18700"/>
                  </a:cubicBezTo>
                  <a:cubicBezTo>
                    <a:pt x="10306" y="18461"/>
                    <a:pt x="10374" y="18291"/>
                    <a:pt x="10442" y="18120"/>
                  </a:cubicBezTo>
                  <a:lnTo>
                    <a:pt x="10408" y="18120"/>
                  </a:lnTo>
                  <a:cubicBezTo>
                    <a:pt x="10477" y="18018"/>
                    <a:pt x="10579" y="17915"/>
                    <a:pt x="10715" y="17915"/>
                  </a:cubicBezTo>
                  <a:cubicBezTo>
                    <a:pt x="12319" y="17574"/>
                    <a:pt x="13923" y="17199"/>
                    <a:pt x="15527" y="16926"/>
                  </a:cubicBezTo>
                  <a:cubicBezTo>
                    <a:pt x="18515" y="16467"/>
                    <a:pt x="21522" y="16236"/>
                    <a:pt x="24529" y="16236"/>
                  </a:cubicBezTo>
                  <a:close/>
                  <a:moveTo>
                    <a:pt x="22078" y="23614"/>
                  </a:moveTo>
                  <a:cubicBezTo>
                    <a:pt x="21976" y="23921"/>
                    <a:pt x="21908" y="24194"/>
                    <a:pt x="21805" y="24467"/>
                  </a:cubicBezTo>
                  <a:lnTo>
                    <a:pt x="20440" y="24467"/>
                  </a:lnTo>
                  <a:lnTo>
                    <a:pt x="20611" y="23614"/>
                  </a:lnTo>
                  <a:close/>
                  <a:moveTo>
                    <a:pt x="22420" y="23648"/>
                  </a:moveTo>
                  <a:lnTo>
                    <a:pt x="23819" y="23750"/>
                  </a:lnTo>
                  <a:cubicBezTo>
                    <a:pt x="23716" y="24023"/>
                    <a:pt x="23614" y="24296"/>
                    <a:pt x="23512" y="24535"/>
                  </a:cubicBezTo>
                  <a:lnTo>
                    <a:pt x="22181" y="24467"/>
                  </a:lnTo>
                  <a:lnTo>
                    <a:pt x="22420" y="23648"/>
                  </a:lnTo>
                  <a:close/>
                  <a:moveTo>
                    <a:pt x="20236" y="23648"/>
                  </a:moveTo>
                  <a:lnTo>
                    <a:pt x="20236" y="23648"/>
                  </a:lnTo>
                  <a:cubicBezTo>
                    <a:pt x="20202" y="23853"/>
                    <a:pt x="20133" y="24057"/>
                    <a:pt x="20099" y="24262"/>
                  </a:cubicBezTo>
                  <a:cubicBezTo>
                    <a:pt x="20065" y="24364"/>
                    <a:pt x="19963" y="24501"/>
                    <a:pt x="19894" y="24501"/>
                  </a:cubicBezTo>
                  <a:cubicBezTo>
                    <a:pt x="19587" y="24535"/>
                    <a:pt x="19314" y="24569"/>
                    <a:pt x="19041" y="24569"/>
                  </a:cubicBezTo>
                  <a:cubicBezTo>
                    <a:pt x="19041" y="24262"/>
                    <a:pt x="19007" y="23989"/>
                    <a:pt x="19007" y="23716"/>
                  </a:cubicBezTo>
                  <a:lnTo>
                    <a:pt x="18973" y="23682"/>
                  </a:lnTo>
                  <a:lnTo>
                    <a:pt x="20236" y="23648"/>
                  </a:lnTo>
                  <a:close/>
                  <a:moveTo>
                    <a:pt x="24160" y="23784"/>
                  </a:moveTo>
                  <a:lnTo>
                    <a:pt x="25354" y="23921"/>
                  </a:lnTo>
                  <a:cubicBezTo>
                    <a:pt x="25218" y="24194"/>
                    <a:pt x="25081" y="24433"/>
                    <a:pt x="24979" y="24672"/>
                  </a:cubicBezTo>
                  <a:lnTo>
                    <a:pt x="23887" y="24569"/>
                  </a:lnTo>
                  <a:lnTo>
                    <a:pt x="24160" y="23784"/>
                  </a:lnTo>
                  <a:close/>
                  <a:moveTo>
                    <a:pt x="18632" y="23716"/>
                  </a:moveTo>
                  <a:cubicBezTo>
                    <a:pt x="18666" y="24023"/>
                    <a:pt x="18666" y="24330"/>
                    <a:pt x="18632" y="24603"/>
                  </a:cubicBezTo>
                  <a:lnTo>
                    <a:pt x="17711" y="24706"/>
                  </a:lnTo>
                  <a:cubicBezTo>
                    <a:pt x="17642" y="24399"/>
                    <a:pt x="17574" y="24160"/>
                    <a:pt x="17506" y="23853"/>
                  </a:cubicBezTo>
                  <a:lnTo>
                    <a:pt x="17506" y="23819"/>
                  </a:lnTo>
                  <a:lnTo>
                    <a:pt x="18632" y="23716"/>
                  </a:lnTo>
                  <a:close/>
                  <a:moveTo>
                    <a:pt x="17131" y="23921"/>
                  </a:moveTo>
                  <a:cubicBezTo>
                    <a:pt x="17199" y="24228"/>
                    <a:pt x="17404" y="24501"/>
                    <a:pt x="17267" y="24808"/>
                  </a:cubicBezTo>
                  <a:lnTo>
                    <a:pt x="16619" y="24910"/>
                  </a:lnTo>
                  <a:lnTo>
                    <a:pt x="16209" y="24057"/>
                  </a:lnTo>
                  <a:lnTo>
                    <a:pt x="17131" y="23921"/>
                  </a:lnTo>
                  <a:close/>
                  <a:moveTo>
                    <a:pt x="25730" y="23955"/>
                  </a:moveTo>
                  <a:lnTo>
                    <a:pt x="27094" y="24160"/>
                  </a:lnTo>
                  <a:lnTo>
                    <a:pt x="26548" y="24979"/>
                  </a:lnTo>
                  <a:lnTo>
                    <a:pt x="25354" y="24706"/>
                  </a:lnTo>
                  <a:lnTo>
                    <a:pt x="25730" y="23955"/>
                  </a:lnTo>
                  <a:close/>
                  <a:moveTo>
                    <a:pt x="15868" y="24126"/>
                  </a:moveTo>
                  <a:cubicBezTo>
                    <a:pt x="16004" y="24399"/>
                    <a:pt x="16107" y="24706"/>
                    <a:pt x="16209" y="25013"/>
                  </a:cubicBezTo>
                  <a:lnTo>
                    <a:pt x="15015" y="25252"/>
                  </a:lnTo>
                  <a:cubicBezTo>
                    <a:pt x="14878" y="24979"/>
                    <a:pt x="14742" y="24706"/>
                    <a:pt x="14571" y="24399"/>
                  </a:cubicBezTo>
                  <a:lnTo>
                    <a:pt x="15868" y="24126"/>
                  </a:lnTo>
                  <a:close/>
                  <a:moveTo>
                    <a:pt x="27369" y="24214"/>
                  </a:moveTo>
                  <a:lnTo>
                    <a:pt x="28255" y="24467"/>
                  </a:lnTo>
                  <a:lnTo>
                    <a:pt x="27845" y="25320"/>
                  </a:lnTo>
                  <a:lnTo>
                    <a:pt x="26958" y="25081"/>
                  </a:lnTo>
                  <a:cubicBezTo>
                    <a:pt x="27092" y="24779"/>
                    <a:pt x="27391" y="24577"/>
                    <a:pt x="27369" y="24214"/>
                  </a:cubicBezTo>
                  <a:close/>
                  <a:moveTo>
                    <a:pt x="14196" y="24501"/>
                  </a:moveTo>
                  <a:lnTo>
                    <a:pt x="14605" y="25354"/>
                  </a:lnTo>
                  <a:lnTo>
                    <a:pt x="13582" y="25661"/>
                  </a:lnTo>
                  <a:cubicBezTo>
                    <a:pt x="13377" y="25388"/>
                    <a:pt x="13206" y="25183"/>
                    <a:pt x="13002" y="24910"/>
                  </a:cubicBezTo>
                  <a:lnTo>
                    <a:pt x="14196" y="24501"/>
                  </a:lnTo>
                  <a:close/>
                  <a:moveTo>
                    <a:pt x="28596" y="24603"/>
                  </a:moveTo>
                  <a:lnTo>
                    <a:pt x="29722" y="25081"/>
                  </a:lnTo>
                  <a:lnTo>
                    <a:pt x="29312" y="25729"/>
                  </a:lnTo>
                  <a:lnTo>
                    <a:pt x="28221" y="25388"/>
                  </a:lnTo>
                  <a:lnTo>
                    <a:pt x="28596" y="24603"/>
                  </a:lnTo>
                  <a:close/>
                  <a:moveTo>
                    <a:pt x="12660" y="25013"/>
                  </a:moveTo>
                  <a:lnTo>
                    <a:pt x="13206" y="25764"/>
                  </a:lnTo>
                  <a:lnTo>
                    <a:pt x="12217" y="26173"/>
                  </a:lnTo>
                  <a:lnTo>
                    <a:pt x="11500" y="25491"/>
                  </a:lnTo>
                  <a:lnTo>
                    <a:pt x="12660" y="25013"/>
                  </a:lnTo>
                  <a:close/>
                  <a:moveTo>
                    <a:pt x="30063" y="25252"/>
                  </a:moveTo>
                  <a:lnTo>
                    <a:pt x="31053" y="25866"/>
                  </a:lnTo>
                  <a:cubicBezTo>
                    <a:pt x="30780" y="26002"/>
                    <a:pt x="30575" y="26105"/>
                    <a:pt x="30404" y="26207"/>
                  </a:cubicBezTo>
                  <a:cubicBezTo>
                    <a:pt x="30370" y="26224"/>
                    <a:pt x="30336" y="26233"/>
                    <a:pt x="30302" y="26233"/>
                  </a:cubicBezTo>
                  <a:cubicBezTo>
                    <a:pt x="30268" y="26233"/>
                    <a:pt x="30234" y="26224"/>
                    <a:pt x="30200" y="26207"/>
                  </a:cubicBezTo>
                  <a:cubicBezTo>
                    <a:pt x="30029" y="26139"/>
                    <a:pt x="29824" y="26037"/>
                    <a:pt x="29620" y="25934"/>
                  </a:cubicBezTo>
                  <a:lnTo>
                    <a:pt x="29585" y="25934"/>
                  </a:lnTo>
                  <a:lnTo>
                    <a:pt x="30063" y="25252"/>
                  </a:lnTo>
                  <a:close/>
                  <a:moveTo>
                    <a:pt x="11125" y="25695"/>
                  </a:moveTo>
                  <a:lnTo>
                    <a:pt x="11910" y="26310"/>
                  </a:lnTo>
                  <a:lnTo>
                    <a:pt x="11398" y="26651"/>
                  </a:lnTo>
                  <a:lnTo>
                    <a:pt x="10477" y="26173"/>
                  </a:lnTo>
                  <a:lnTo>
                    <a:pt x="11125" y="25695"/>
                  </a:lnTo>
                  <a:close/>
                  <a:moveTo>
                    <a:pt x="27681" y="17733"/>
                  </a:moveTo>
                  <a:cubicBezTo>
                    <a:pt x="28783" y="17733"/>
                    <a:pt x="29873" y="17783"/>
                    <a:pt x="30984" y="17915"/>
                  </a:cubicBezTo>
                  <a:cubicBezTo>
                    <a:pt x="32247" y="18086"/>
                    <a:pt x="33544" y="18291"/>
                    <a:pt x="34772" y="18495"/>
                  </a:cubicBezTo>
                  <a:cubicBezTo>
                    <a:pt x="35762" y="18666"/>
                    <a:pt x="36717" y="18837"/>
                    <a:pt x="37673" y="19007"/>
                  </a:cubicBezTo>
                  <a:cubicBezTo>
                    <a:pt x="38457" y="19144"/>
                    <a:pt x="39242" y="19280"/>
                    <a:pt x="40027" y="19485"/>
                  </a:cubicBezTo>
                  <a:cubicBezTo>
                    <a:pt x="40880" y="19656"/>
                    <a:pt x="41733" y="20031"/>
                    <a:pt x="42416" y="20577"/>
                  </a:cubicBezTo>
                  <a:cubicBezTo>
                    <a:pt x="43132" y="21020"/>
                    <a:pt x="43269" y="21976"/>
                    <a:pt x="42757" y="22624"/>
                  </a:cubicBezTo>
                  <a:lnTo>
                    <a:pt x="42723" y="22624"/>
                  </a:lnTo>
                  <a:cubicBezTo>
                    <a:pt x="42279" y="23238"/>
                    <a:pt x="41733" y="23784"/>
                    <a:pt x="41085" y="24194"/>
                  </a:cubicBezTo>
                  <a:cubicBezTo>
                    <a:pt x="40232" y="24740"/>
                    <a:pt x="39310" y="25149"/>
                    <a:pt x="38321" y="25354"/>
                  </a:cubicBezTo>
                  <a:cubicBezTo>
                    <a:pt x="36717" y="25729"/>
                    <a:pt x="35079" y="26071"/>
                    <a:pt x="33441" y="26446"/>
                  </a:cubicBezTo>
                  <a:cubicBezTo>
                    <a:pt x="33032" y="26548"/>
                    <a:pt x="32657" y="26617"/>
                    <a:pt x="32247" y="26685"/>
                  </a:cubicBezTo>
                  <a:cubicBezTo>
                    <a:pt x="31803" y="26037"/>
                    <a:pt x="31257" y="25491"/>
                    <a:pt x="30575" y="25115"/>
                  </a:cubicBezTo>
                  <a:cubicBezTo>
                    <a:pt x="29483" y="24433"/>
                    <a:pt x="28289" y="23989"/>
                    <a:pt x="27026" y="23750"/>
                  </a:cubicBezTo>
                  <a:cubicBezTo>
                    <a:pt x="26003" y="23580"/>
                    <a:pt x="24945" y="23477"/>
                    <a:pt x="23887" y="23375"/>
                  </a:cubicBezTo>
                  <a:cubicBezTo>
                    <a:pt x="22952" y="23283"/>
                    <a:pt x="22018" y="23237"/>
                    <a:pt x="21085" y="23237"/>
                  </a:cubicBezTo>
                  <a:cubicBezTo>
                    <a:pt x="19258" y="23237"/>
                    <a:pt x="17436" y="23411"/>
                    <a:pt x="15629" y="23750"/>
                  </a:cubicBezTo>
                  <a:cubicBezTo>
                    <a:pt x="14128" y="24057"/>
                    <a:pt x="12660" y="24535"/>
                    <a:pt x="11261" y="25183"/>
                  </a:cubicBezTo>
                  <a:cubicBezTo>
                    <a:pt x="10681" y="25456"/>
                    <a:pt x="10204" y="25832"/>
                    <a:pt x="9760" y="26310"/>
                  </a:cubicBezTo>
                  <a:cubicBezTo>
                    <a:pt x="9692" y="26412"/>
                    <a:pt x="9623" y="26548"/>
                    <a:pt x="9555" y="26685"/>
                  </a:cubicBezTo>
                  <a:lnTo>
                    <a:pt x="8702" y="26446"/>
                  </a:lnTo>
                  <a:cubicBezTo>
                    <a:pt x="7235" y="26071"/>
                    <a:pt x="5768" y="25627"/>
                    <a:pt x="4334" y="25115"/>
                  </a:cubicBezTo>
                  <a:cubicBezTo>
                    <a:pt x="3447" y="24774"/>
                    <a:pt x="2594" y="24364"/>
                    <a:pt x="1809" y="23819"/>
                  </a:cubicBezTo>
                  <a:cubicBezTo>
                    <a:pt x="1400" y="23580"/>
                    <a:pt x="1024" y="23238"/>
                    <a:pt x="717" y="22863"/>
                  </a:cubicBezTo>
                  <a:cubicBezTo>
                    <a:pt x="410" y="22522"/>
                    <a:pt x="410" y="22010"/>
                    <a:pt x="717" y="21635"/>
                  </a:cubicBezTo>
                  <a:cubicBezTo>
                    <a:pt x="820" y="21498"/>
                    <a:pt x="990" y="21362"/>
                    <a:pt x="1161" y="21259"/>
                  </a:cubicBezTo>
                  <a:cubicBezTo>
                    <a:pt x="1502" y="21055"/>
                    <a:pt x="1843" y="20918"/>
                    <a:pt x="2185" y="20782"/>
                  </a:cubicBezTo>
                  <a:cubicBezTo>
                    <a:pt x="3174" y="20509"/>
                    <a:pt x="4130" y="20236"/>
                    <a:pt x="5119" y="20031"/>
                  </a:cubicBezTo>
                  <a:cubicBezTo>
                    <a:pt x="7883" y="19417"/>
                    <a:pt x="10715" y="18973"/>
                    <a:pt x="13548" y="18666"/>
                  </a:cubicBezTo>
                  <a:cubicBezTo>
                    <a:pt x="16585" y="18291"/>
                    <a:pt x="19622" y="18018"/>
                    <a:pt x="22693" y="17813"/>
                  </a:cubicBezTo>
                  <a:cubicBezTo>
                    <a:pt x="22744" y="17796"/>
                    <a:pt x="22795" y="17787"/>
                    <a:pt x="22850" y="17787"/>
                  </a:cubicBezTo>
                  <a:cubicBezTo>
                    <a:pt x="22906" y="17787"/>
                    <a:pt x="22966" y="17796"/>
                    <a:pt x="23034" y="17813"/>
                  </a:cubicBezTo>
                  <a:cubicBezTo>
                    <a:pt x="23170" y="17813"/>
                    <a:pt x="23341" y="17847"/>
                    <a:pt x="23512" y="17847"/>
                  </a:cubicBezTo>
                  <a:cubicBezTo>
                    <a:pt x="24569" y="17847"/>
                    <a:pt x="25627" y="17779"/>
                    <a:pt x="26719" y="17745"/>
                  </a:cubicBezTo>
                  <a:cubicBezTo>
                    <a:pt x="27041" y="17737"/>
                    <a:pt x="27362" y="17733"/>
                    <a:pt x="27681" y="17733"/>
                  </a:cubicBezTo>
                  <a:close/>
                  <a:moveTo>
                    <a:pt x="31257" y="26105"/>
                  </a:moveTo>
                  <a:cubicBezTo>
                    <a:pt x="31496" y="26275"/>
                    <a:pt x="31701" y="26514"/>
                    <a:pt x="31838" y="26753"/>
                  </a:cubicBezTo>
                  <a:cubicBezTo>
                    <a:pt x="31667" y="26821"/>
                    <a:pt x="31496" y="26855"/>
                    <a:pt x="31326" y="26890"/>
                  </a:cubicBezTo>
                  <a:lnTo>
                    <a:pt x="31257" y="26890"/>
                  </a:lnTo>
                  <a:cubicBezTo>
                    <a:pt x="31189" y="26890"/>
                    <a:pt x="31121" y="26890"/>
                    <a:pt x="31053" y="26855"/>
                  </a:cubicBezTo>
                  <a:cubicBezTo>
                    <a:pt x="30916" y="26753"/>
                    <a:pt x="30814" y="26617"/>
                    <a:pt x="30643" y="26480"/>
                  </a:cubicBezTo>
                  <a:lnTo>
                    <a:pt x="31257" y="26105"/>
                  </a:lnTo>
                  <a:close/>
                  <a:moveTo>
                    <a:pt x="10204" y="26446"/>
                  </a:moveTo>
                  <a:cubicBezTo>
                    <a:pt x="10954" y="26787"/>
                    <a:pt x="11023" y="26821"/>
                    <a:pt x="10988" y="27060"/>
                  </a:cubicBezTo>
                  <a:lnTo>
                    <a:pt x="9896" y="26787"/>
                  </a:lnTo>
                  <a:lnTo>
                    <a:pt x="10204" y="26446"/>
                  </a:lnTo>
                  <a:close/>
                  <a:moveTo>
                    <a:pt x="22043" y="24862"/>
                  </a:moveTo>
                  <a:cubicBezTo>
                    <a:pt x="23632" y="24862"/>
                    <a:pt x="25235" y="25041"/>
                    <a:pt x="26787" y="25422"/>
                  </a:cubicBezTo>
                  <a:cubicBezTo>
                    <a:pt x="27948" y="25729"/>
                    <a:pt x="29108" y="26002"/>
                    <a:pt x="30166" y="26651"/>
                  </a:cubicBezTo>
                  <a:cubicBezTo>
                    <a:pt x="30370" y="26787"/>
                    <a:pt x="30575" y="26890"/>
                    <a:pt x="30746" y="27026"/>
                  </a:cubicBezTo>
                  <a:cubicBezTo>
                    <a:pt x="30916" y="27094"/>
                    <a:pt x="30950" y="27299"/>
                    <a:pt x="30848" y="27436"/>
                  </a:cubicBezTo>
                  <a:lnTo>
                    <a:pt x="30814" y="27436"/>
                  </a:lnTo>
                  <a:cubicBezTo>
                    <a:pt x="30643" y="27811"/>
                    <a:pt x="30439" y="28186"/>
                    <a:pt x="30234" y="28562"/>
                  </a:cubicBezTo>
                  <a:cubicBezTo>
                    <a:pt x="29654" y="29619"/>
                    <a:pt x="28801" y="30473"/>
                    <a:pt x="27743" y="31087"/>
                  </a:cubicBezTo>
                  <a:cubicBezTo>
                    <a:pt x="27026" y="31496"/>
                    <a:pt x="26207" y="31872"/>
                    <a:pt x="25457" y="32247"/>
                  </a:cubicBezTo>
                  <a:cubicBezTo>
                    <a:pt x="25409" y="32266"/>
                    <a:pt x="25367" y="32274"/>
                    <a:pt x="25328" y="32274"/>
                  </a:cubicBezTo>
                  <a:cubicBezTo>
                    <a:pt x="25229" y="32274"/>
                    <a:pt x="25155" y="32218"/>
                    <a:pt x="25081" y="32145"/>
                  </a:cubicBezTo>
                  <a:cubicBezTo>
                    <a:pt x="24399" y="31701"/>
                    <a:pt x="23614" y="31360"/>
                    <a:pt x="22795" y="31223"/>
                  </a:cubicBezTo>
                  <a:cubicBezTo>
                    <a:pt x="22147" y="31121"/>
                    <a:pt x="21498" y="31019"/>
                    <a:pt x="20850" y="30950"/>
                  </a:cubicBezTo>
                  <a:cubicBezTo>
                    <a:pt x="20632" y="30926"/>
                    <a:pt x="20410" y="30915"/>
                    <a:pt x="20187" y="30915"/>
                  </a:cubicBezTo>
                  <a:cubicBezTo>
                    <a:pt x="19781" y="30915"/>
                    <a:pt x="19370" y="30952"/>
                    <a:pt x="18973" y="31019"/>
                  </a:cubicBezTo>
                  <a:cubicBezTo>
                    <a:pt x="17881" y="31223"/>
                    <a:pt x="16823" y="31428"/>
                    <a:pt x="16107" y="32418"/>
                  </a:cubicBezTo>
                  <a:cubicBezTo>
                    <a:pt x="13923" y="31223"/>
                    <a:pt x="12114" y="29654"/>
                    <a:pt x="11159" y="27197"/>
                  </a:cubicBezTo>
                  <a:cubicBezTo>
                    <a:pt x="11671" y="26924"/>
                    <a:pt x="12114" y="26617"/>
                    <a:pt x="12626" y="26412"/>
                  </a:cubicBezTo>
                  <a:cubicBezTo>
                    <a:pt x="13309" y="26139"/>
                    <a:pt x="13991" y="25900"/>
                    <a:pt x="14674" y="25729"/>
                  </a:cubicBezTo>
                  <a:cubicBezTo>
                    <a:pt x="16823" y="25149"/>
                    <a:pt x="19041" y="24876"/>
                    <a:pt x="21259" y="24876"/>
                  </a:cubicBezTo>
                  <a:cubicBezTo>
                    <a:pt x="21520" y="24867"/>
                    <a:pt x="21781" y="24862"/>
                    <a:pt x="22043" y="24862"/>
                  </a:cubicBezTo>
                  <a:close/>
                  <a:moveTo>
                    <a:pt x="20103" y="32102"/>
                  </a:moveTo>
                  <a:cubicBezTo>
                    <a:pt x="20181" y="32102"/>
                    <a:pt x="20260" y="32104"/>
                    <a:pt x="20338" y="32110"/>
                  </a:cubicBezTo>
                  <a:cubicBezTo>
                    <a:pt x="21055" y="32110"/>
                    <a:pt x="21737" y="32179"/>
                    <a:pt x="22420" y="32315"/>
                  </a:cubicBezTo>
                  <a:cubicBezTo>
                    <a:pt x="22556" y="32349"/>
                    <a:pt x="22693" y="32383"/>
                    <a:pt x="22863" y="32452"/>
                  </a:cubicBezTo>
                  <a:cubicBezTo>
                    <a:pt x="22105" y="32692"/>
                    <a:pt x="21328" y="32812"/>
                    <a:pt x="20546" y="32812"/>
                  </a:cubicBezTo>
                  <a:cubicBezTo>
                    <a:pt x="19885" y="32812"/>
                    <a:pt x="19221" y="32726"/>
                    <a:pt x="18564" y="32554"/>
                  </a:cubicBezTo>
                  <a:lnTo>
                    <a:pt x="18564" y="32520"/>
                  </a:lnTo>
                  <a:cubicBezTo>
                    <a:pt x="18700" y="32418"/>
                    <a:pt x="18871" y="32315"/>
                    <a:pt x="19041" y="32247"/>
                  </a:cubicBezTo>
                  <a:cubicBezTo>
                    <a:pt x="19378" y="32163"/>
                    <a:pt x="19738" y="32102"/>
                    <a:pt x="20103" y="32102"/>
                  </a:cubicBezTo>
                  <a:close/>
                  <a:moveTo>
                    <a:pt x="20215" y="31339"/>
                  </a:moveTo>
                  <a:cubicBezTo>
                    <a:pt x="21142" y="31339"/>
                    <a:pt x="22065" y="31448"/>
                    <a:pt x="22966" y="31667"/>
                  </a:cubicBezTo>
                  <a:cubicBezTo>
                    <a:pt x="23580" y="31803"/>
                    <a:pt x="24160" y="32008"/>
                    <a:pt x="24706" y="32349"/>
                  </a:cubicBezTo>
                  <a:cubicBezTo>
                    <a:pt x="24774" y="32383"/>
                    <a:pt x="24842" y="32452"/>
                    <a:pt x="24945" y="32520"/>
                  </a:cubicBezTo>
                  <a:cubicBezTo>
                    <a:pt x="24603" y="32827"/>
                    <a:pt x="24194" y="33032"/>
                    <a:pt x="23750" y="33202"/>
                  </a:cubicBezTo>
                  <a:lnTo>
                    <a:pt x="23716" y="33168"/>
                  </a:lnTo>
                  <a:cubicBezTo>
                    <a:pt x="23580" y="32998"/>
                    <a:pt x="23477" y="32827"/>
                    <a:pt x="23375" y="32622"/>
                  </a:cubicBezTo>
                  <a:cubicBezTo>
                    <a:pt x="23443" y="32520"/>
                    <a:pt x="23409" y="32418"/>
                    <a:pt x="23307" y="32349"/>
                  </a:cubicBezTo>
                  <a:cubicBezTo>
                    <a:pt x="23204" y="32179"/>
                    <a:pt x="23034" y="32042"/>
                    <a:pt x="22829" y="32008"/>
                  </a:cubicBezTo>
                  <a:cubicBezTo>
                    <a:pt x="22385" y="31906"/>
                    <a:pt x="21976" y="31837"/>
                    <a:pt x="21532" y="31803"/>
                  </a:cubicBezTo>
                  <a:cubicBezTo>
                    <a:pt x="21021" y="31735"/>
                    <a:pt x="20509" y="31769"/>
                    <a:pt x="19997" y="31735"/>
                  </a:cubicBezTo>
                  <a:cubicBezTo>
                    <a:pt x="19920" y="31727"/>
                    <a:pt x="19843" y="31722"/>
                    <a:pt x="19767" y="31722"/>
                  </a:cubicBezTo>
                  <a:cubicBezTo>
                    <a:pt x="19538" y="31722"/>
                    <a:pt x="19314" y="31761"/>
                    <a:pt x="19110" y="31837"/>
                  </a:cubicBezTo>
                  <a:cubicBezTo>
                    <a:pt x="18939" y="31940"/>
                    <a:pt x="18768" y="31974"/>
                    <a:pt x="18564" y="32008"/>
                  </a:cubicBezTo>
                  <a:cubicBezTo>
                    <a:pt x="18393" y="32042"/>
                    <a:pt x="18222" y="32179"/>
                    <a:pt x="18154" y="32349"/>
                  </a:cubicBezTo>
                  <a:lnTo>
                    <a:pt x="18086" y="32452"/>
                  </a:lnTo>
                  <a:cubicBezTo>
                    <a:pt x="18052" y="32486"/>
                    <a:pt x="18018" y="32520"/>
                    <a:pt x="17984" y="32554"/>
                  </a:cubicBezTo>
                  <a:cubicBezTo>
                    <a:pt x="17984" y="32588"/>
                    <a:pt x="17984" y="32588"/>
                    <a:pt x="17984" y="32588"/>
                  </a:cubicBezTo>
                  <a:lnTo>
                    <a:pt x="17642" y="33168"/>
                  </a:lnTo>
                  <a:lnTo>
                    <a:pt x="17608" y="33168"/>
                  </a:lnTo>
                  <a:cubicBezTo>
                    <a:pt x="17574" y="33134"/>
                    <a:pt x="17540" y="33134"/>
                    <a:pt x="17472" y="33134"/>
                  </a:cubicBezTo>
                  <a:cubicBezTo>
                    <a:pt x="17131" y="33066"/>
                    <a:pt x="16789" y="32929"/>
                    <a:pt x="16482" y="32759"/>
                  </a:cubicBezTo>
                  <a:cubicBezTo>
                    <a:pt x="16585" y="32452"/>
                    <a:pt x="16823" y="32213"/>
                    <a:pt x="17096" y="32076"/>
                  </a:cubicBezTo>
                  <a:cubicBezTo>
                    <a:pt x="17847" y="31667"/>
                    <a:pt x="18666" y="31394"/>
                    <a:pt x="19519" y="31360"/>
                  </a:cubicBezTo>
                  <a:cubicBezTo>
                    <a:pt x="19751" y="31346"/>
                    <a:pt x="19983" y="31339"/>
                    <a:pt x="20215" y="31339"/>
                  </a:cubicBezTo>
                  <a:close/>
                  <a:moveTo>
                    <a:pt x="23102" y="32861"/>
                  </a:moveTo>
                  <a:cubicBezTo>
                    <a:pt x="23170" y="32998"/>
                    <a:pt x="23239" y="33134"/>
                    <a:pt x="23307" y="33271"/>
                  </a:cubicBezTo>
                  <a:cubicBezTo>
                    <a:pt x="23273" y="33305"/>
                    <a:pt x="23204" y="33339"/>
                    <a:pt x="23136" y="33373"/>
                  </a:cubicBezTo>
                  <a:cubicBezTo>
                    <a:pt x="22329" y="33659"/>
                    <a:pt x="21480" y="33804"/>
                    <a:pt x="20631" y="33804"/>
                  </a:cubicBezTo>
                  <a:cubicBezTo>
                    <a:pt x="19757" y="33804"/>
                    <a:pt x="18883" y="33650"/>
                    <a:pt x="18052" y="33339"/>
                  </a:cubicBezTo>
                  <a:cubicBezTo>
                    <a:pt x="18086" y="33305"/>
                    <a:pt x="18086" y="33271"/>
                    <a:pt x="18052" y="33271"/>
                  </a:cubicBezTo>
                  <a:cubicBezTo>
                    <a:pt x="18086" y="33134"/>
                    <a:pt x="18154" y="32998"/>
                    <a:pt x="18257" y="32861"/>
                  </a:cubicBezTo>
                  <a:cubicBezTo>
                    <a:pt x="18530" y="32964"/>
                    <a:pt x="18803" y="33032"/>
                    <a:pt x="19110" y="33100"/>
                  </a:cubicBezTo>
                  <a:cubicBezTo>
                    <a:pt x="19577" y="33191"/>
                    <a:pt x="20055" y="33237"/>
                    <a:pt x="20535" y="33237"/>
                  </a:cubicBezTo>
                  <a:cubicBezTo>
                    <a:pt x="21316" y="33237"/>
                    <a:pt x="22103" y="33115"/>
                    <a:pt x="22863" y="32861"/>
                  </a:cubicBezTo>
                  <a:cubicBezTo>
                    <a:pt x="22897" y="32878"/>
                    <a:pt x="22940" y="32887"/>
                    <a:pt x="22983" y="32887"/>
                  </a:cubicBezTo>
                  <a:cubicBezTo>
                    <a:pt x="23025" y="32887"/>
                    <a:pt x="23068" y="32878"/>
                    <a:pt x="23102" y="32861"/>
                  </a:cubicBezTo>
                  <a:close/>
                  <a:moveTo>
                    <a:pt x="22420" y="1"/>
                  </a:moveTo>
                  <a:cubicBezTo>
                    <a:pt x="22283" y="1"/>
                    <a:pt x="22249" y="171"/>
                    <a:pt x="22215" y="274"/>
                  </a:cubicBezTo>
                  <a:cubicBezTo>
                    <a:pt x="22215" y="547"/>
                    <a:pt x="22181" y="820"/>
                    <a:pt x="22181" y="1024"/>
                  </a:cubicBezTo>
                  <a:cubicBezTo>
                    <a:pt x="21874" y="1161"/>
                    <a:pt x="21601" y="1297"/>
                    <a:pt x="21328" y="1468"/>
                  </a:cubicBezTo>
                  <a:cubicBezTo>
                    <a:pt x="20748" y="1775"/>
                    <a:pt x="20713" y="2594"/>
                    <a:pt x="21225" y="2969"/>
                  </a:cubicBezTo>
                  <a:cubicBezTo>
                    <a:pt x="21464" y="3174"/>
                    <a:pt x="21737" y="3311"/>
                    <a:pt x="22010" y="3447"/>
                  </a:cubicBezTo>
                  <a:cubicBezTo>
                    <a:pt x="22010" y="3822"/>
                    <a:pt x="21976" y="4266"/>
                    <a:pt x="21942" y="4675"/>
                  </a:cubicBezTo>
                  <a:cubicBezTo>
                    <a:pt x="21942" y="4744"/>
                    <a:pt x="21942" y="4778"/>
                    <a:pt x="21908" y="4880"/>
                  </a:cubicBezTo>
                  <a:cubicBezTo>
                    <a:pt x="21753" y="4860"/>
                    <a:pt x="21598" y="4848"/>
                    <a:pt x="21444" y="4848"/>
                  </a:cubicBezTo>
                  <a:cubicBezTo>
                    <a:pt x="21089" y="4848"/>
                    <a:pt x="20739" y="4908"/>
                    <a:pt x="20406" y="5051"/>
                  </a:cubicBezTo>
                  <a:cubicBezTo>
                    <a:pt x="20065" y="5119"/>
                    <a:pt x="19792" y="5290"/>
                    <a:pt x="19553" y="5563"/>
                  </a:cubicBezTo>
                  <a:cubicBezTo>
                    <a:pt x="19212" y="5802"/>
                    <a:pt x="19280" y="6313"/>
                    <a:pt x="19656" y="6484"/>
                  </a:cubicBezTo>
                  <a:cubicBezTo>
                    <a:pt x="19929" y="6655"/>
                    <a:pt x="20236" y="6723"/>
                    <a:pt x="20509" y="6791"/>
                  </a:cubicBezTo>
                  <a:cubicBezTo>
                    <a:pt x="20816" y="6825"/>
                    <a:pt x="21157" y="6859"/>
                    <a:pt x="21464" y="6859"/>
                  </a:cubicBezTo>
                  <a:lnTo>
                    <a:pt x="21874" y="6859"/>
                  </a:lnTo>
                  <a:lnTo>
                    <a:pt x="21874" y="8293"/>
                  </a:lnTo>
                  <a:lnTo>
                    <a:pt x="21567" y="8327"/>
                  </a:lnTo>
                  <a:cubicBezTo>
                    <a:pt x="19656" y="8429"/>
                    <a:pt x="17779" y="8941"/>
                    <a:pt x="16073" y="9760"/>
                  </a:cubicBezTo>
                  <a:cubicBezTo>
                    <a:pt x="14878" y="10306"/>
                    <a:pt x="13889" y="11159"/>
                    <a:pt x="13138" y="12183"/>
                  </a:cubicBezTo>
                  <a:cubicBezTo>
                    <a:pt x="12660" y="12865"/>
                    <a:pt x="12149" y="13547"/>
                    <a:pt x="11705" y="14230"/>
                  </a:cubicBezTo>
                  <a:cubicBezTo>
                    <a:pt x="11057" y="15185"/>
                    <a:pt x="10613" y="16277"/>
                    <a:pt x="10408" y="17403"/>
                  </a:cubicBezTo>
                  <a:cubicBezTo>
                    <a:pt x="10408" y="17472"/>
                    <a:pt x="10374" y="17540"/>
                    <a:pt x="10340" y="17608"/>
                  </a:cubicBezTo>
                  <a:cubicBezTo>
                    <a:pt x="10204" y="17915"/>
                    <a:pt x="9999" y="18188"/>
                    <a:pt x="9896" y="18461"/>
                  </a:cubicBezTo>
                  <a:cubicBezTo>
                    <a:pt x="9794" y="18666"/>
                    <a:pt x="9623" y="18802"/>
                    <a:pt x="9419" y="18802"/>
                  </a:cubicBezTo>
                  <a:cubicBezTo>
                    <a:pt x="7610" y="19075"/>
                    <a:pt x="5836" y="19417"/>
                    <a:pt x="4096" y="19826"/>
                  </a:cubicBezTo>
                  <a:cubicBezTo>
                    <a:pt x="3379" y="20031"/>
                    <a:pt x="2662" y="20201"/>
                    <a:pt x="1980" y="20440"/>
                  </a:cubicBezTo>
                  <a:cubicBezTo>
                    <a:pt x="1468" y="20577"/>
                    <a:pt x="1024" y="20816"/>
                    <a:pt x="649" y="21157"/>
                  </a:cubicBezTo>
                  <a:cubicBezTo>
                    <a:pt x="206" y="21498"/>
                    <a:pt x="1" y="22078"/>
                    <a:pt x="171" y="22624"/>
                  </a:cubicBezTo>
                  <a:cubicBezTo>
                    <a:pt x="240" y="22863"/>
                    <a:pt x="342" y="23068"/>
                    <a:pt x="547" y="23273"/>
                  </a:cubicBezTo>
                  <a:cubicBezTo>
                    <a:pt x="956" y="23716"/>
                    <a:pt x="1468" y="24126"/>
                    <a:pt x="2048" y="24433"/>
                  </a:cubicBezTo>
                  <a:cubicBezTo>
                    <a:pt x="2867" y="24910"/>
                    <a:pt x="3720" y="25320"/>
                    <a:pt x="4607" y="25627"/>
                  </a:cubicBezTo>
                  <a:cubicBezTo>
                    <a:pt x="6552" y="26310"/>
                    <a:pt x="8566" y="26855"/>
                    <a:pt x="10545" y="27333"/>
                  </a:cubicBezTo>
                  <a:cubicBezTo>
                    <a:pt x="10750" y="27367"/>
                    <a:pt x="10920" y="27504"/>
                    <a:pt x="10988" y="27709"/>
                  </a:cubicBezTo>
                  <a:cubicBezTo>
                    <a:pt x="11671" y="29381"/>
                    <a:pt x="12865" y="30814"/>
                    <a:pt x="14401" y="31837"/>
                  </a:cubicBezTo>
                  <a:cubicBezTo>
                    <a:pt x="14810" y="32110"/>
                    <a:pt x="15254" y="32383"/>
                    <a:pt x="15663" y="32691"/>
                  </a:cubicBezTo>
                  <a:cubicBezTo>
                    <a:pt x="15868" y="32793"/>
                    <a:pt x="16073" y="32861"/>
                    <a:pt x="16209" y="33066"/>
                  </a:cubicBezTo>
                  <a:cubicBezTo>
                    <a:pt x="16277" y="33168"/>
                    <a:pt x="16482" y="33237"/>
                    <a:pt x="16619" y="33305"/>
                  </a:cubicBezTo>
                  <a:cubicBezTo>
                    <a:pt x="16858" y="33407"/>
                    <a:pt x="17131" y="33475"/>
                    <a:pt x="17404" y="33578"/>
                  </a:cubicBezTo>
                  <a:lnTo>
                    <a:pt x="17438" y="33578"/>
                  </a:lnTo>
                  <a:cubicBezTo>
                    <a:pt x="17984" y="33851"/>
                    <a:pt x="18598" y="34055"/>
                    <a:pt x="19212" y="34158"/>
                  </a:cubicBezTo>
                  <a:cubicBezTo>
                    <a:pt x="19680" y="34243"/>
                    <a:pt x="20150" y="34285"/>
                    <a:pt x="20621" y="34285"/>
                  </a:cubicBezTo>
                  <a:cubicBezTo>
                    <a:pt x="21660" y="34285"/>
                    <a:pt x="22695" y="34080"/>
                    <a:pt x="23682" y="33680"/>
                  </a:cubicBezTo>
                  <a:cubicBezTo>
                    <a:pt x="23785" y="33646"/>
                    <a:pt x="23887" y="33612"/>
                    <a:pt x="23887" y="33578"/>
                  </a:cubicBezTo>
                  <a:cubicBezTo>
                    <a:pt x="24023" y="33509"/>
                    <a:pt x="24160" y="33441"/>
                    <a:pt x="24262" y="33373"/>
                  </a:cubicBezTo>
                  <a:cubicBezTo>
                    <a:pt x="24501" y="33305"/>
                    <a:pt x="24706" y="33168"/>
                    <a:pt x="24911" y="33032"/>
                  </a:cubicBezTo>
                  <a:cubicBezTo>
                    <a:pt x="25115" y="32861"/>
                    <a:pt x="25388" y="32691"/>
                    <a:pt x="25661" y="32622"/>
                  </a:cubicBezTo>
                  <a:cubicBezTo>
                    <a:pt x="26207" y="32349"/>
                    <a:pt x="26787" y="32076"/>
                    <a:pt x="27367" y="31803"/>
                  </a:cubicBezTo>
                  <a:cubicBezTo>
                    <a:pt x="28835" y="31087"/>
                    <a:pt x="30029" y="29927"/>
                    <a:pt x="30746" y="28493"/>
                  </a:cubicBezTo>
                  <a:cubicBezTo>
                    <a:pt x="30950" y="28084"/>
                    <a:pt x="31121" y="27674"/>
                    <a:pt x="31292" y="27265"/>
                  </a:cubicBezTo>
                  <a:lnTo>
                    <a:pt x="31565" y="27265"/>
                  </a:lnTo>
                  <a:cubicBezTo>
                    <a:pt x="33783" y="26855"/>
                    <a:pt x="36035" y="26412"/>
                    <a:pt x="38253" y="25866"/>
                  </a:cubicBezTo>
                  <a:cubicBezTo>
                    <a:pt x="39003" y="25661"/>
                    <a:pt x="39788" y="25388"/>
                    <a:pt x="40505" y="25047"/>
                  </a:cubicBezTo>
                  <a:cubicBezTo>
                    <a:pt x="41460" y="24603"/>
                    <a:pt x="42279" y="23955"/>
                    <a:pt x="42893" y="23102"/>
                  </a:cubicBezTo>
                  <a:cubicBezTo>
                    <a:pt x="42996" y="22965"/>
                    <a:pt x="43098" y="22829"/>
                    <a:pt x="43166" y="22692"/>
                  </a:cubicBezTo>
                  <a:cubicBezTo>
                    <a:pt x="43610" y="21976"/>
                    <a:pt x="43474" y="21020"/>
                    <a:pt x="42859" y="20474"/>
                  </a:cubicBezTo>
                  <a:cubicBezTo>
                    <a:pt x="42382" y="20031"/>
                    <a:pt x="41836" y="19724"/>
                    <a:pt x="41256" y="19485"/>
                  </a:cubicBezTo>
                  <a:cubicBezTo>
                    <a:pt x="40573" y="19212"/>
                    <a:pt x="39822" y="19007"/>
                    <a:pt x="39072" y="18871"/>
                  </a:cubicBezTo>
                  <a:cubicBezTo>
                    <a:pt x="37741" y="18632"/>
                    <a:pt x="36376" y="18393"/>
                    <a:pt x="35045" y="18188"/>
                  </a:cubicBezTo>
                  <a:lnTo>
                    <a:pt x="34704" y="18120"/>
                  </a:lnTo>
                  <a:cubicBezTo>
                    <a:pt x="34499" y="17608"/>
                    <a:pt x="34226" y="17130"/>
                    <a:pt x="33885" y="16721"/>
                  </a:cubicBezTo>
                  <a:cubicBezTo>
                    <a:pt x="33817" y="16619"/>
                    <a:pt x="33748" y="16516"/>
                    <a:pt x="33748" y="16414"/>
                  </a:cubicBezTo>
                  <a:cubicBezTo>
                    <a:pt x="33271" y="14639"/>
                    <a:pt x="32486" y="13002"/>
                    <a:pt x="31428" y="11568"/>
                  </a:cubicBezTo>
                  <a:cubicBezTo>
                    <a:pt x="30370" y="10306"/>
                    <a:pt x="29005" y="9384"/>
                    <a:pt x="27470" y="8907"/>
                  </a:cubicBezTo>
                  <a:cubicBezTo>
                    <a:pt x="26344" y="8497"/>
                    <a:pt x="25149" y="8293"/>
                    <a:pt x="23955" y="8258"/>
                  </a:cubicBezTo>
                  <a:lnTo>
                    <a:pt x="22351" y="8258"/>
                  </a:lnTo>
                  <a:cubicBezTo>
                    <a:pt x="22249" y="7815"/>
                    <a:pt x="22215" y="7337"/>
                    <a:pt x="22249" y="6859"/>
                  </a:cubicBezTo>
                  <a:cubicBezTo>
                    <a:pt x="22693" y="6791"/>
                    <a:pt x="23034" y="6723"/>
                    <a:pt x="23409" y="6655"/>
                  </a:cubicBezTo>
                  <a:cubicBezTo>
                    <a:pt x="23648" y="6586"/>
                    <a:pt x="23887" y="6518"/>
                    <a:pt x="24126" y="6416"/>
                  </a:cubicBezTo>
                  <a:cubicBezTo>
                    <a:pt x="24228" y="6347"/>
                    <a:pt x="24365" y="6279"/>
                    <a:pt x="24467" y="6177"/>
                  </a:cubicBezTo>
                  <a:cubicBezTo>
                    <a:pt x="24672" y="5972"/>
                    <a:pt x="24638" y="5597"/>
                    <a:pt x="24365" y="5460"/>
                  </a:cubicBezTo>
                  <a:cubicBezTo>
                    <a:pt x="24262" y="5358"/>
                    <a:pt x="24126" y="5290"/>
                    <a:pt x="24023" y="5256"/>
                  </a:cubicBezTo>
                  <a:cubicBezTo>
                    <a:pt x="23580" y="5119"/>
                    <a:pt x="23102" y="5017"/>
                    <a:pt x="22658" y="4914"/>
                  </a:cubicBezTo>
                  <a:cubicBezTo>
                    <a:pt x="22556" y="4880"/>
                    <a:pt x="22454" y="4880"/>
                    <a:pt x="22317" y="4880"/>
                  </a:cubicBezTo>
                  <a:cubicBezTo>
                    <a:pt x="22351" y="4402"/>
                    <a:pt x="22351" y="3925"/>
                    <a:pt x="22385" y="3481"/>
                  </a:cubicBezTo>
                  <a:cubicBezTo>
                    <a:pt x="23170" y="3276"/>
                    <a:pt x="23546" y="2935"/>
                    <a:pt x="23580" y="2457"/>
                  </a:cubicBezTo>
                  <a:cubicBezTo>
                    <a:pt x="23614" y="1946"/>
                    <a:pt x="23239" y="1468"/>
                    <a:pt x="22522" y="1195"/>
                  </a:cubicBezTo>
                  <a:cubicBezTo>
                    <a:pt x="22522" y="922"/>
                    <a:pt x="22522" y="615"/>
                    <a:pt x="22556" y="342"/>
                  </a:cubicBezTo>
                  <a:cubicBezTo>
                    <a:pt x="22590" y="35"/>
                    <a:pt x="22522" y="1"/>
                    <a:pt x="22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4"/>
            <p:cNvSpPr/>
            <p:nvPr/>
          </p:nvSpPr>
          <p:spPr>
            <a:xfrm>
              <a:off x="183669" y="1767042"/>
              <a:ext cx="757572" cy="86997"/>
            </a:xfrm>
            <a:custGeom>
              <a:avLst/>
              <a:gdLst/>
              <a:ahLst/>
              <a:cxnLst/>
              <a:rect l="l" t="t" r="r" b="b"/>
              <a:pathLst>
                <a:path w="40675" h="4671" extrusionOk="0">
                  <a:moveTo>
                    <a:pt x="23848" y="1"/>
                  </a:moveTo>
                  <a:cubicBezTo>
                    <a:pt x="23645" y="1"/>
                    <a:pt x="23441" y="2"/>
                    <a:pt x="23238" y="4"/>
                  </a:cubicBezTo>
                  <a:cubicBezTo>
                    <a:pt x="18154" y="38"/>
                    <a:pt x="13069" y="482"/>
                    <a:pt x="8053" y="1266"/>
                  </a:cubicBezTo>
                  <a:cubicBezTo>
                    <a:pt x="6654" y="1437"/>
                    <a:pt x="5255" y="1676"/>
                    <a:pt x="3890" y="2017"/>
                  </a:cubicBezTo>
                  <a:cubicBezTo>
                    <a:pt x="3208" y="2222"/>
                    <a:pt x="2525" y="2392"/>
                    <a:pt x="1809" y="2597"/>
                  </a:cubicBezTo>
                  <a:cubicBezTo>
                    <a:pt x="1399" y="2734"/>
                    <a:pt x="990" y="2938"/>
                    <a:pt x="649" y="3246"/>
                  </a:cubicBezTo>
                  <a:cubicBezTo>
                    <a:pt x="444" y="3416"/>
                    <a:pt x="239" y="3655"/>
                    <a:pt x="103" y="3860"/>
                  </a:cubicBezTo>
                  <a:cubicBezTo>
                    <a:pt x="0" y="3962"/>
                    <a:pt x="34" y="4133"/>
                    <a:pt x="137" y="4167"/>
                  </a:cubicBezTo>
                  <a:cubicBezTo>
                    <a:pt x="175" y="4186"/>
                    <a:pt x="208" y="4194"/>
                    <a:pt x="237" y="4194"/>
                  </a:cubicBezTo>
                  <a:cubicBezTo>
                    <a:pt x="311" y="4194"/>
                    <a:pt x="360" y="4138"/>
                    <a:pt x="410" y="4064"/>
                  </a:cubicBezTo>
                  <a:cubicBezTo>
                    <a:pt x="819" y="3484"/>
                    <a:pt x="1433" y="3041"/>
                    <a:pt x="2116" y="2904"/>
                  </a:cubicBezTo>
                  <a:cubicBezTo>
                    <a:pt x="3447" y="2495"/>
                    <a:pt x="4846" y="2154"/>
                    <a:pt x="6211" y="1915"/>
                  </a:cubicBezTo>
                  <a:cubicBezTo>
                    <a:pt x="9043" y="1471"/>
                    <a:pt x="11841" y="1062"/>
                    <a:pt x="14673" y="823"/>
                  </a:cubicBezTo>
                  <a:cubicBezTo>
                    <a:pt x="17549" y="535"/>
                    <a:pt x="20438" y="405"/>
                    <a:pt x="23333" y="405"/>
                  </a:cubicBezTo>
                  <a:cubicBezTo>
                    <a:pt x="24904" y="405"/>
                    <a:pt x="26477" y="444"/>
                    <a:pt x="28049" y="516"/>
                  </a:cubicBezTo>
                  <a:cubicBezTo>
                    <a:pt x="30336" y="652"/>
                    <a:pt x="32622" y="925"/>
                    <a:pt x="34874" y="1335"/>
                  </a:cubicBezTo>
                  <a:cubicBezTo>
                    <a:pt x="36239" y="1539"/>
                    <a:pt x="37536" y="1983"/>
                    <a:pt x="38764" y="2597"/>
                  </a:cubicBezTo>
                  <a:cubicBezTo>
                    <a:pt x="39139" y="2836"/>
                    <a:pt x="39549" y="3109"/>
                    <a:pt x="39924" y="3382"/>
                  </a:cubicBezTo>
                  <a:cubicBezTo>
                    <a:pt x="40061" y="3484"/>
                    <a:pt x="40163" y="3621"/>
                    <a:pt x="40265" y="3791"/>
                  </a:cubicBezTo>
                  <a:cubicBezTo>
                    <a:pt x="40402" y="3962"/>
                    <a:pt x="40402" y="4201"/>
                    <a:pt x="40265" y="4372"/>
                  </a:cubicBezTo>
                  <a:cubicBezTo>
                    <a:pt x="40265" y="4406"/>
                    <a:pt x="40231" y="4440"/>
                    <a:pt x="40231" y="4474"/>
                  </a:cubicBezTo>
                  <a:lnTo>
                    <a:pt x="40231" y="4645"/>
                  </a:lnTo>
                  <a:cubicBezTo>
                    <a:pt x="40231" y="4662"/>
                    <a:pt x="40274" y="4670"/>
                    <a:pt x="40321" y="4670"/>
                  </a:cubicBezTo>
                  <a:cubicBezTo>
                    <a:pt x="40368" y="4670"/>
                    <a:pt x="40419" y="4662"/>
                    <a:pt x="40436" y="4645"/>
                  </a:cubicBezTo>
                  <a:cubicBezTo>
                    <a:pt x="40572" y="4542"/>
                    <a:pt x="40641" y="4406"/>
                    <a:pt x="40675" y="4235"/>
                  </a:cubicBezTo>
                  <a:cubicBezTo>
                    <a:pt x="40675" y="4030"/>
                    <a:pt x="40675" y="3826"/>
                    <a:pt x="40607" y="3621"/>
                  </a:cubicBezTo>
                  <a:cubicBezTo>
                    <a:pt x="40470" y="3382"/>
                    <a:pt x="40265" y="3143"/>
                    <a:pt x="40027" y="2973"/>
                  </a:cubicBezTo>
                  <a:cubicBezTo>
                    <a:pt x="39412" y="2461"/>
                    <a:pt x="38730" y="2085"/>
                    <a:pt x="38013" y="1812"/>
                  </a:cubicBezTo>
                  <a:cubicBezTo>
                    <a:pt x="36785" y="1335"/>
                    <a:pt x="35488" y="993"/>
                    <a:pt x="34157" y="789"/>
                  </a:cubicBezTo>
                  <a:cubicBezTo>
                    <a:pt x="30742" y="273"/>
                    <a:pt x="27296" y="1"/>
                    <a:pt x="23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4"/>
            <p:cNvSpPr/>
            <p:nvPr/>
          </p:nvSpPr>
          <p:spPr>
            <a:xfrm>
              <a:off x="723199" y="1795164"/>
              <a:ext cx="43247" cy="34494"/>
            </a:xfrm>
            <a:custGeom>
              <a:avLst/>
              <a:gdLst/>
              <a:ahLst/>
              <a:cxnLst/>
              <a:rect l="l" t="t" r="r" b="b"/>
              <a:pathLst>
                <a:path w="2322" h="1852" extrusionOk="0">
                  <a:moveTo>
                    <a:pt x="1192" y="396"/>
                  </a:moveTo>
                  <a:cubicBezTo>
                    <a:pt x="1376" y="396"/>
                    <a:pt x="1562" y="464"/>
                    <a:pt x="1707" y="609"/>
                  </a:cubicBezTo>
                  <a:cubicBezTo>
                    <a:pt x="1980" y="814"/>
                    <a:pt x="1912" y="1258"/>
                    <a:pt x="1570" y="1394"/>
                  </a:cubicBezTo>
                  <a:cubicBezTo>
                    <a:pt x="1447" y="1449"/>
                    <a:pt x="1319" y="1476"/>
                    <a:pt x="1194" y="1476"/>
                  </a:cubicBezTo>
                  <a:cubicBezTo>
                    <a:pt x="1007" y="1476"/>
                    <a:pt x="826" y="1415"/>
                    <a:pt x="683" y="1292"/>
                  </a:cubicBezTo>
                  <a:cubicBezTo>
                    <a:pt x="547" y="1190"/>
                    <a:pt x="478" y="1019"/>
                    <a:pt x="512" y="882"/>
                  </a:cubicBezTo>
                  <a:cubicBezTo>
                    <a:pt x="617" y="568"/>
                    <a:pt x="902" y="396"/>
                    <a:pt x="1192" y="396"/>
                  </a:cubicBezTo>
                  <a:close/>
                  <a:moveTo>
                    <a:pt x="1227" y="0"/>
                  </a:moveTo>
                  <a:cubicBezTo>
                    <a:pt x="1014" y="0"/>
                    <a:pt x="799" y="65"/>
                    <a:pt x="615" y="200"/>
                  </a:cubicBezTo>
                  <a:cubicBezTo>
                    <a:pt x="512" y="268"/>
                    <a:pt x="444" y="336"/>
                    <a:pt x="376" y="405"/>
                  </a:cubicBezTo>
                  <a:cubicBezTo>
                    <a:pt x="1" y="746"/>
                    <a:pt x="69" y="1360"/>
                    <a:pt x="512" y="1633"/>
                  </a:cubicBezTo>
                  <a:cubicBezTo>
                    <a:pt x="719" y="1781"/>
                    <a:pt x="957" y="1852"/>
                    <a:pt x="1195" y="1852"/>
                  </a:cubicBezTo>
                  <a:cubicBezTo>
                    <a:pt x="1506" y="1852"/>
                    <a:pt x="1816" y="1729"/>
                    <a:pt x="2048" y="1497"/>
                  </a:cubicBezTo>
                  <a:cubicBezTo>
                    <a:pt x="2287" y="1258"/>
                    <a:pt x="2321" y="882"/>
                    <a:pt x="2150" y="575"/>
                  </a:cubicBezTo>
                  <a:cubicBezTo>
                    <a:pt x="1976" y="204"/>
                    <a:pt x="1605" y="0"/>
                    <a:pt x="1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4"/>
            <p:cNvSpPr/>
            <p:nvPr/>
          </p:nvSpPr>
          <p:spPr>
            <a:xfrm>
              <a:off x="552252" y="1791160"/>
              <a:ext cx="38144" cy="34289"/>
            </a:xfrm>
            <a:custGeom>
              <a:avLst/>
              <a:gdLst/>
              <a:ahLst/>
              <a:cxnLst/>
              <a:rect l="l" t="t" r="r" b="b"/>
              <a:pathLst>
                <a:path w="2048" h="1841" extrusionOk="0">
                  <a:moveTo>
                    <a:pt x="717" y="381"/>
                  </a:moveTo>
                  <a:cubicBezTo>
                    <a:pt x="956" y="381"/>
                    <a:pt x="1195" y="483"/>
                    <a:pt x="1365" y="654"/>
                  </a:cubicBezTo>
                  <a:cubicBezTo>
                    <a:pt x="1604" y="893"/>
                    <a:pt x="1536" y="1302"/>
                    <a:pt x="1195" y="1439"/>
                  </a:cubicBezTo>
                  <a:lnTo>
                    <a:pt x="1195" y="1405"/>
                  </a:lnTo>
                  <a:cubicBezTo>
                    <a:pt x="1114" y="1445"/>
                    <a:pt x="1023" y="1464"/>
                    <a:pt x="929" y="1464"/>
                  </a:cubicBezTo>
                  <a:cubicBezTo>
                    <a:pt x="785" y="1464"/>
                    <a:pt x="636" y="1419"/>
                    <a:pt x="512" y="1336"/>
                  </a:cubicBezTo>
                  <a:cubicBezTo>
                    <a:pt x="444" y="1268"/>
                    <a:pt x="410" y="1166"/>
                    <a:pt x="410" y="1063"/>
                  </a:cubicBezTo>
                  <a:cubicBezTo>
                    <a:pt x="410" y="859"/>
                    <a:pt x="444" y="688"/>
                    <a:pt x="512" y="517"/>
                  </a:cubicBezTo>
                  <a:cubicBezTo>
                    <a:pt x="547" y="449"/>
                    <a:pt x="649" y="415"/>
                    <a:pt x="717" y="381"/>
                  </a:cubicBezTo>
                  <a:close/>
                  <a:moveTo>
                    <a:pt x="635" y="0"/>
                  </a:moveTo>
                  <a:cubicBezTo>
                    <a:pt x="595" y="0"/>
                    <a:pt x="554" y="2"/>
                    <a:pt x="512" y="5"/>
                  </a:cubicBezTo>
                  <a:cubicBezTo>
                    <a:pt x="410" y="40"/>
                    <a:pt x="308" y="108"/>
                    <a:pt x="239" y="210"/>
                  </a:cubicBezTo>
                  <a:cubicBezTo>
                    <a:pt x="137" y="483"/>
                    <a:pt x="69" y="756"/>
                    <a:pt x="1" y="1063"/>
                  </a:cubicBezTo>
                  <a:cubicBezTo>
                    <a:pt x="1" y="1268"/>
                    <a:pt x="103" y="1507"/>
                    <a:pt x="274" y="1609"/>
                  </a:cubicBezTo>
                  <a:cubicBezTo>
                    <a:pt x="465" y="1758"/>
                    <a:pt x="709" y="1841"/>
                    <a:pt x="956" y="1841"/>
                  </a:cubicBezTo>
                  <a:cubicBezTo>
                    <a:pt x="1106" y="1841"/>
                    <a:pt x="1258" y="1810"/>
                    <a:pt x="1400" y="1746"/>
                  </a:cubicBezTo>
                  <a:cubicBezTo>
                    <a:pt x="1946" y="1473"/>
                    <a:pt x="2048" y="756"/>
                    <a:pt x="1604" y="381"/>
                  </a:cubicBezTo>
                  <a:cubicBezTo>
                    <a:pt x="1328" y="135"/>
                    <a:pt x="997" y="0"/>
                    <a:pt x="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4"/>
            <p:cNvSpPr/>
            <p:nvPr/>
          </p:nvSpPr>
          <p:spPr>
            <a:xfrm>
              <a:off x="369869" y="1805724"/>
              <a:ext cx="40696" cy="32966"/>
            </a:xfrm>
            <a:custGeom>
              <a:avLst/>
              <a:gdLst/>
              <a:ahLst/>
              <a:cxnLst/>
              <a:rect l="l" t="t" r="r" b="b"/>
              <a:pathLst>
                <a:path w="2185" h="1770" extrusionOk="0">
                  <a:moveTo>
                    <a:pt x="967" y="385"/>
                  </a:moveTo>
                  <a:cubicBezTo>
                    <a:pt x="1010" y="385"/>
                    <a:pt x="1061" y="396"/>
                    <a:pt x="1126" y="418"/>
                  </a:cubicBezTo>
                  <a:cubicBezTo>
                    <a:pt x="1195" y="452"/>
                    <a:pt x="1297" y="520"/>
                    <a:pt x="1365" y="554"/>
                  </a:cubicBezTo>
                  <a:cubicBezTo>
                    <a:pt x="1672" y="793"/>
                    <a:pt x="1672" y="1134"/>
                    <a:pt x="1195" y="1339"/>
                  </a:cubicBezTo>
                  <a:cubicBezTo>
                    <a:pt x="1126" y="1356"/>
                    <a:pt x="1058" y="1365"/>
                    <a:pt x="994" y="1365"/>
                  </a:cubicBezTo>
                  <a:cubicBezTo>
                    <a:pt x="930" y="1365"/>
                    <a:pt x="870" y="1356"/>
                    <a:pt x="819" y="1339"/>
                  </a:cubicBezTo>
                  <a:cubicBezTo>
                    <a:pt x="614" y="1339"/>
                    <a:pt x="478" y="1100"/>
                    <a:pt x="580" y="930"/>
                  </a:cubicBezTo>
                  <a:cubicBezTo>
                    <a:pt x="614" y="793"/>
                    <a:pt x="683" y="691"/>
                    <a:pt x="751" y="554"/>
                  </a:cubicBezTo>
                  <a:cubicBezTo>
                    <a:pt x="821" y="438"/>
                    <a:pt x="875" y="385"/>
                    <a:pt x="967" y="385"/>
                  </a:cubicBezTo>
                  <a:close/>
                  <a:moveTo>
                    <a:pt x="885" y="0"/>
                  </a:moveTo>
                  <a:cubicBezTo>
                    <a:pt x="642" y="0"/>
                    <a:pt x="526" y="93"/>
                    <a:pt x="410" y="384"/>
                  </a:cubicBezTo>
                  <a:cubicBezTo>
                    <a:pt x="341" y="486"/>
                    <a:pt x="273" y="623"/>
                    <a:pt x="239" y="759"/>
                  </a:cubicBezTo>
                  <a:cubicBezTo>
                    <a:pt x="0" y="1169"/>
                    <a:pt x="273" y="1646"/>
                    <a:pt x="717" y="1749"/>
                  </a:cubicBezTo>
                  <a:cubicBezTo>
                    <a:pt x="804" y="1761"/>
                    <a:pt x="896" y="1769"/>
                    <a:pt x="988" y="1769"/>
                  </a:cubicBezTo>
                  <a:cubicBezTo>
                    <a:pt x="1146" y="1769"/>
                    <a:pt x="1304" y="1745"/>
                    <a:pt x="1433" y="1680"/>
                  </a:cubicBezTo>
                  <a:cubicBezTo>
                    <a:pt x="2013" y="1339"/>
                    <a:pt x="2184" y="691"/>
                    <a:pt x="1570" y="247"/>
                  </a:cubicBezTo>
                  <a:cubicBezTo>
                    <a:pt x="1399" y="145"/>
                    <a:pt x="1195" y="42"/>
                    <a:pt x="1024" y="8"/>
                  </a:cubicBezTo>
                  <a:cubicBezTo>
                    <a:pt x="973" y="3"/>
                    <a:pt x="927" y="0"/>
                    <a:pt x="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4"/>
            <p:cNvSpPr/>
            <p:nvPr/>
          </p:nvSpPr>
          <p:spPr>
            <a:xfrm>
              <a:off x="381937" y="1897390"/>
              <a:ext cx="90909" cy="38293"/>
            </a:xfrm>
            <a:custGeom>
              <a:avLst/>
              <a:gdLst/>
              <a:ahLst/>
              <a:cxnLst/>
              <a:rect l="l" t="t" r="r" b="b"/>
              <a:pathLst>
                <a:path w="4881" h="2056" extrusionOk="0">
                  <a:moveTo>
                    <a:pt x="4300" y="0"/>
                  </a:moveTo>
                  <a:cubicBezTo>
                    <a:pt x="3856" y="137"/>
                    <a:pt x="3413" y="239"/>
                    <a:pt x="2969" y="375"/>
                  </a:cubicBezTo>
                  <a:cubicBezTo>
                    <a:pt x="2594" y="478"/>
                    <a:pt x="2253" y="614"/>
                    <a:pt x="1877" y="717"/>
                  </a:cubicBezTo>
                  <a:cubicBezTo>
                    <a:pt x="1263" y="956"/>
                    <a:pt x="683" y="1263"/>
                    <a:pt x="205" y="1672"/>
                  </a:cubicBezTo>
                  <a:cubicBezTo>
                    <a:pt x="171" y="1706"/>
                    <a:pt x="137" y="1706"/>
                    <a:pt x="103" y="1740"/>
                  </a:cubicBezTo>
                  <a:cubicBezTo>
                    <a:pt x="35" y="1843"/>
                    <a:pt x="1" y="1945"/>
                    <a:pt x="69" y="2013"/>
                  </a:cubicBezTo>
                  <a:cubicBezTo>
                    <a:pt x="120" y="2047"/>
                    <a:pt x="163" y="2056"/>
                    <a:pt x="197" y="2056"/>
                  </a:cubicBezTo>
                  <a:cubicBezTo>
                    <a:pt x="231" y="2056"/>
                    <a:pt x="256" y="2047"/>
                    <a:pt x="274" y="2047"/>
                  </a:cubicBezTo>
                  <a:lnTo>
                    <a:pt x="547" y="1843"/>
                  </a:lnTo>
                  <a:cubicBezTo>
                    <a:pt x="1263" y="1365"/>
                    <a:pt x="2048" y="990"/>
                    <a:pt x="2867" y="785"/>
                  </a:cubicBezTo>
                  <a:cubicBezTo>
                    <a:pt x="3276" y="683"/>
                    <a:pt x="3686" y="580"/>
                    <a:pt x="4095" y="478"/>
                  </a:cubicBezTo>
                  <a:cubicBezTo>
                    <a:pt x="4300" y="410"/>
                    <a:pt x="4505" y="410"/>
                    <a:pt x="4710" y="341"/>
                  </a:cubicBezTo>
                  <a:cubicBezTo>
                    <a:pt x="4778" y="341"/>
                    <a:pt x="4846" y="273"/>
                    <a:pt x="4880" y="205"/>
                  </a:cubicBezTo>
                  <a:cubicBezTo>
                    <a:pt x="4880" y="137"/>
                    <a:pt x="4846" y="34"/>
                    <a:pt x="4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4"/>
            <p:cNvSpPr/>
            <p:nvPr/>
          </p:nvSpPr>
          <p:spPr>
            <a:xfrm>
              <a:off x="596110" y="1910725"/>
              <a:ext cx="94075" cy="30526"/>
            </a:xfrm>
            <a:custGeom>
              <a:avLst/>
              <a:gdLst/>
              <a:ahLst/>
              <a:cxnLst/>
              <a:rect l="l" t="t" r="r" b="b"/>
              <a:pathLst>
                <a:path w="5051" h="1639" extrusionOk="0">
                  <a:moveTo>
                    <a:pt x="239" y="1"/>
                  </a:moveTo>
                  <a:cubicBezTo>
                    <a:pt x="137" y="1"/>
                    <a:pt x="34" y="35"/>
                    <a:pt x="34" y="137"/>
                  </a:cubicBezTo>
                  <a:cubicBezTo>
                    <a:pt x="0" y="240"/>
                    <a:pt x="68" y="342"/>
                    <a:pt x="171" y="376"/>
                  </a:cubicBezTo>
                  <a:cubicBezTo>
                    <a:pt x="273" y="376"/>
                    <a:pt x="375" y="410"/>
                    <a:pt x="444" y="410"/>
                  </a:cubicBezTo>
                  <a:cubicBezTo>
                    <a:pt x="1399" y="615"/>
                    <a:pt x="2320" y="785"/>
                    <a:pt x="3242" y="1024"/>
                  </a:cubicBezTo>
                  <a:cubicBezTo>
                    <a:pt x="3719" y="1161"/>
                    <a:pt x="4197" y="1331"/>
                    <a:pt x="4641" y="1536"/>
                  </a:cubicBezTo>
                  <a:lnTo>
                    <a:pt x="4880" y="1639"/>
                  </a:lnTo>
                  <a:cubicBezTo>
                    <a:pt x="5016" y="1570"/>
                    <a:pt x="5050" y="1434"/>
                    <a:pt x="4982" y="1366"/>
                  </a:cubicBezTo>
                  <a:cubicBezTo>
                    <a:pt x="4880" y="1297"/>
                    <a:pt x="4811" y="1229"/>
                    <a:pt x="4709" y="1195"/>
                  </a:cubicBezTo>
                  <a:cubicBezTo>
                    <a:pt x="3992" y="820"/>
                    <a:pt x="3242" y="581"/>
                    <a:pt x="2491" y="410"/>
                  </a:cubicBezTo>
                  <a:cubicBezTo>
                    <a:pt x="1843" y="274"/>
                    <a:pt x="1160" y="171"/>
                    <a:pt x="478" y="35"/>
                  </a:cubicBezTo>
                  <a:cubicBezTo>
                    <a:pt x="410" y="35"/>
                    <a:pt x="307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4"/>
            <p:cNvSpPr/>
            <p:nvPr/>
          </p:nvSpPr>
          <p:spPr>
            <a:xfrm>
              <a:off x="452484" y="1978460"/>
              <a:ext cx="89623" cy="35872"/>
            </a:xfrm>
            <a:custGeom>
              <a:avLst/>
              <a:gdLst/>
              <a:ahLst/>
              <a:cxnLst/>
              <a:rect l="l" t="t" r="r" b="b"/>
              <a:pathLst>
                <a:path w="4812" h="1926" extrusionOk="0">
                  <a:moveTo>
                    <a:pt x="4400" y="1"/>
                  </a:moveTo>
                  <a:cubicBezTo>
                    <a:pt x="4265" y="1"/>
                    <a:pt x="4137" y="25"/>
                    <a:pt x="3993" y="49"/>
                  </a:cubicBezTo>
                  <a:cubicBezTo>
                    <a:pt x="3310" y="254"/>
                    <a:pt x="2628" y="458"/>
                    <a:pt x="1945" y="663"/>
                  </a:cubicBezTo>
                  <a:cubicBezTo>
                    <a:pt x="1399" y="834"/>
                    <a:pt x="853" y="1107"/>
                    <a:pt x="376" y="1448"/>
                  </a:cubicBezTo>
                  <a:cubicBezTo>
                    <a:pt x="307" y="1482"/>
                    <a:pt x="239" y="1550"/>
                    <a:pt x="171" y="1619"/>
                  </a:cubicBezTo>
                  <a:cubicBezTo>
                    <a:pt x="68" y="1687"/>
                    <a:pt x="0" y="1789"/>
                    <a:pt x="103" y="1857"/>
                  </a:cubicBezTo>
                  <a:cubicBezTo>
                    <a:pt x="171" y="1926"/>
                    <a:pt x="239" y="1892"/>
                    <a:pt x="307" y="1926"/>
                  </a:cubicBezTo>
                  <a:lnTo>
                    <a:pt x="717" y="1653"/>
                  </a:lnTo>
                  <a:cubicBezTo>
                    <a:pt x="1263" y="1311"/>
                    <a:pt x="1843" y="1073"/>
                    <a:pt x="2457" y="868"/>
                  </a:cubicBezTo>
                  <a:cubicBezTo>
                    <a:pt x="2935" y="731"/>
                    <a:pt x="3413" y="595"/>
                    <a:pt x="3890" y="458"/>
                  </a:cubicBezTo>
                  <a:cubicBezTo>
                    <a:pt x="4095" y="424"/>
                    <a:pt x="4334" y="390"/>
                    <a:pt x="4539" y="390"/>
                  </a:cubicBezTo>
                  <a:cubicBezTo>
                    <a:pt x="4675" y="390"/>
                    <a:pt x="4777" y="390"/>
                    <a:pt x="4812" y="220"/>
                  </a:cubicBezTo>
                  <a:cubicBezTo>
                    <a:pt x="4812" y="83"/>
                    <a:pt x="4709" y="15"/>
                    <a:pt x="4573" y="15"/>
                  </a:cubicBezTo>
                  <a:cubicBezTo>
                    <a:pt x="4513" y="5"/>
                    <a:pt x="4456" y="1"/>
                    <a:pt x="4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4"/>
            <p:cNvSpPr/>
            <p:nvPr/>
          </p:nvSpPr>
          <p:spPr>
            <a:xfrm>
              <a:off x="561787" y="1978720"/>
              <a:ext cx="77555" cy="32277"/>
            </a:xfrm>
            <a:custGeom>
              <a:avLst/>
              <a:gdLst/>
              <a:ahLst/>
              <a:cxnLst/>
              <a:rect l="l" t="t" r="r" b="b"/>
              <a:pathLst>
                <a:path w="4164" h="1733" extrusionOk="0">
                  <a:moveTo>
                    <a:pt x="239" y="1"/>
                  </a:moveTo>
                  <a:cubicBezTo>
                    <a:pt x="103" y="1"/>
                    <a:pt x="0" y="35"/>
                    <a:pt x="0" y="137"/>
                  </a:cubicBezTo>
                  <a:cubicBezTo>
                    <a:pt x="0" y="240"/>
                    <a:pt x="69" y="274"/>
                    <a:pt x="137" y="342"/>
                  </a:cubicBezTo>
                  <a:cubicBezTo>
                    <a:pt x="171" y="376"/>
                    <a:pt x="239" y="376"/>
                    <a:pt x="273" y="376"/>
                  </a:cubicBezTo>
                  <a:cubicBezTo>
                    <a:pt x="1229" y="683"/>
                    <a:pt x="2184" y="990"/>
                    <a:pt x="3106" y="1332"/>
                  </a:cubicBezTo>
                  <a:cubicBezTo>
                    <a:pt x="3379" y="1434"/>
                    <a:pt x="3617" y="1605"/>
                    <a:pt x="3890" y="1707"/>
                  </a:cubicBezTo>
                  <a:cubicBezTo>
                    <a:pt x="3925" y="1724"/>
                    <a:pt x="3967" y="1733"/>
                    <a:pt x="4010" y="1733"/>
                  </a:cubicBezTo>
                  <a:cubicBezTo>
                    <a:pt x="4053" y="1733"/>
                    <a:pt x="4095" y="1724"/>
                    <a:pt x="4129" y="1707"/>
                  </a:cubicBezTo>
                  <a:cubicBezTo>
                    <a:pt x="4163" y="1707"/>
                    <a:pt x="4163" y="1605"/>
                    <a:pt x="4163" y="1536"/>
                  </a:cubicBezTo>
                  <a:cubicBezTo>
                    <a:pt x="4129" y="1468"/>
                    <a:pt x="4061" y="1400"/>
                    <a:pt x="3993" y="1332"/>
                  </a:cubicBezTo>
                  <a:cubicBezTo>
                    <a:pt x="3856" y="1263"/>
                    <a:pt x="3720" y="1161"/>
                    <a:pt x="3549" y="1127"/>
                  </a:cubicBezTo>
                  <a:cubicBezTo>
                    <a:pt x="2594" y="752"/>
                    <a:pt x="1638" y="410"/>
                    <a:pt x="649" y="69"/>
                  </a:cubicBezTo>
                  <a:cubicBezTo>
                    <a:pt x="512" y="35"/>
                    <a:pt x="376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4"/>
            <p:cNvSpPr/>
            <p:nvPr/>
          </p:nvSpPr>
          <p:spPr>
            <a:xfrm>
              <a:off x="660288" y="1903741"/>
              <a:ext cx="62934" cy="30769"/>
            </a:xfrm>
            <a:custGeom>
              <a:avLst/>
              <a:gdLst/>
              <a:ahLst/>
              <a:cxnLst/>
              <a:rect l="l" t="t" r="r" b="b"/>
              <a:pathLst>
                <a:path w="3379" h="1652" extrusionOk="0">
                  <a:moveTo>
                    <a:pt x="239" y="0"/>
                  </a:moveTo>
                  <a:cubicBezTo>
                    <a:pt x="69" y="0"/>
                    <a:pt x="0" y="137"/>
                    <a:pt x="103" y="273"/>
                  </a:cubicBezTo>
                  <a:cubicBezTo>
                    <a:pt x="171" y="307"/>
                    <a:pt x="239" y="342"/>
                    <a:pt x="308" y="376"/>
                  </a:cubicBezTo>
                  <a:cubicBezTo>
                    <a:pt x="1092" y="580"/>
                    <a:pt x="1877" y="887"/>
                    <a:pt x="2594" y="1297"/>
                  </a:cubicBezTo>
                  <a:cubicBezTo>
                    <a:pt x="2764" y="1399"/>
                    <a:pt x="2935" y="1502"/>
                    <a:pt x="3106" y="1604"/>
                  </a:cubicBezTo>
                  <a:cubicBezTo>
                    <a:pt x="3152" y="1635"/>
                    <a:pt x="3198" y="1652"/>
                    <a:pt x="3238" y="1652"/>
                  </a:cubicBezTo>
                  <a:cubicBezTo>
                    <a:pt x="3286" y="1652"/>
                    <a:pt x="3326" y="1626"/>
                    <a:pt x="3345" y="1570"/>
                  </a:cubicBezTo>
                  <a:cubicBezTo>
                    <a:pt x="3379" y="1502"/>
                    <a:pt x="3345" y="1399"/>
                    <a:pt x="3310" y="1331"/>
                  </a:cubicBezTo>
                  <a:cubicBezTo>
                    <a:pt x="3276" y="1297"/>
                    <a:pt x="3208" y="1263"/>
                    <a:pt x="3174" y="1229"/>
                  </a:cubicBezTo>
                  <a:cubicBezTo>
                    <a:pt x="2389" y="751"/>
                    <a:pt x="1536" y="342"/>
                    <a:pt x="649" y="69"/>
                  </a:cubicBezTo>
                  <a:cubicBezTo>
                    <a:pt x="512" y="34"/>
                    <a:pt x="376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4"/>
            <p:cNvSpPr/>
            <p:nvPr/>
          </p:nvSpPr>
          <p:spPr>
            <a:xfrm>
              <a:off x="409258" y="1944993"/>
              <a:ext cx="49598" cy="33115"/>
            </a:xfrm>
            <a:custGeom>
              <a:avLst/>
              <a:gdLst/>
              <a:ahLst/>
              <a:cxnLst/>
              <a:rect l="l" t="t" r="r" b="b"/>
              <a:pathLst>
                <a:path w="2663" h="1778" extrusionOk="0">
                  <a:moveTo>
                    <a:pt x="2437" y="0"/>
                  </a:moveTo>
                  <a:cubicBezTo>
                    <a:pt x="2399" y="0"/>
                    <a:pt x="2360" y="11"/>
                    <a:pt x="2321" y="37"/>
                  </a:cubicBezTo>
                  <a:cubicBezTo>
                    <a:pt x="2014" y="174"/>
                    <a:pt x="1741" y="310"/>
                    <a:pt x="1468" y="481"/>
                  </a:cubicBezTo>
                  <a:cubicBezTo>
                    <a:pt x="1059" y="754"/>
                    <a:pt x="649" y="1061"/>
                    <a:pt x="240" y="1334"/>
                  </a:cubicBezTo>
                  <a:cubicBezTo>
                    <a:pt x="171" y="1368"/>
                    <a:pt x="103" y="1436"/>
                    <a:pt x="35" y="1505"/>
                  </a:cubicBezTo>
                  <a:cubicBezTo>
                    <a:pt x="1" y="1573"/>
                    <a:pt x="1" y="1641"/>
                    <a:pt x="35" y="1744"/>
                  </a:cubicBezTo>
                  <a:cubicBezTo>
                    <a:pt x="69" y="1778"/>
                    <a:pt x="206" y="1778"/>
                    <a:pt x="206" y="1778"/>
                  </a:cubicBezTo>
                  <a:cubicBezTo>
                    <a:pt x="615" y="1471"/>
                    <a:pt x="956" y="1232"/>
                    <a:pt x="1298" y="993"/>
                  </a:cubicBezTo>
                  <a:cubicBezTo>
                    <a:pt x="1639" y="788"/>
                    <a:pt x="2048" y="583"/>
                    <a:pt x="2424" y="345"/>
                  </a:cubicBezTo>
                  <a:cubicBezTo>
                    <a:pt x="2560" y="276"/>
                    <a:pt x="2662" y="242"/>
                    <a:pt x="2594" y="72"/>
                  </a:cubicBezTo>
                  <a:cubicBezTo>
                    <a:pt x="2552" y="29"/>
                    <a:pt x="2497" y="0"/>
                    <a:pt x="2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4"/>
            <p:cNvSpPr/>
            <p:nvPr/>
          </p:nvSpPr>
          <p:spPr>
            <a:xfrm>
              <a:off x="390839" y="1925345"/>
              <a:ext cx="40062" cy="31513"/>
            </a:xfrm>
            <a:custGeom>
              <a:avLst/>
              <a:gdLst/>
              <a:ahLst/>
              <a:cxnLst/>
              <a:rect l="l" t="t" r="r" b="b"/>
              <a:pathLst>
                <a:path w="2151" h="1692" extrusionOk="0">
                  <a:moveTo>
                    <a:pt x="1809" y="0"/>
                  </a:moveTo>
                  <a:cubicBezTo>
                    <a:pt x="1263" y="444"/>
                    <a:pt x="717" y="854"/>
                    <a:pt x="205" y="1263"/>
                  </a:cubicBezTo>
                  <a:cubicBezTo>
                    <a:pt x="103" y="1331"/>
                    <a:pt x="0" y="1468"/>
                    <a:pt x="69" y="1604"/>
                  </a:cubicBezTo>
                  <a:cubicBezTo>
                    <a:pt x="106" y="1666"/>
                    <a:pt x="138" y="1692"/>
                    <a:pt x="174" y="1692"/>
                  </a:cubicBezTo>
                  <a:cubicBezTo>
                    <a:pt x="238" y="1692"/>
                    <a:pt x="313" y="1611"/>
                    <a:pt x="444" y="1502"/>
                  </a:cubicBezTo>
                  <a:cubicBezTo>
                    <a:pt x="785" y="1229"/>
                    <a:pt x="1195" y="956"/>
                    <a:pt x="1570" y="649"/>
                  </a:cubicBezTo>
                  <a:cubicBezTo>
                    <a:pt x="1706" y="546"/>
                    <a:pt x="1877" y="444"/>
                    <a:pt x="2048" y="308"/>
                  </a:cubicBezTo>
                  <a:cubicBezTo>
                    <a:pt x="2116" y="239"/>
                    <a:pt x="2150" y="137"/>
                    <a:pt x="2082" y="69"/>
                  </a:cubicBezTo>
                  <a:cubicBezTo>
                    <a:pt x="1979" y="0"/>
                    <a:pt x="1911" y="0"/>
                    <a:pt x="1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4"/>
            <p:cNvSpPr/>
            <p:nvPr/>
          </p:nvSpPr>
          <p:spPr>
            <a:xfrm>
              <a:off x="621513" y="1977454"/>
              <a:ext cx="36896" cy="19091"/>
            </a:xfrm>
            <a:custGeom>
              <a:avLst/>
              <a:gdLst/>
              <a:ahLst/>
              <a:cxnLst/>
              <a:rect l="l" t="t" r="r" b="b"/>
              <a:pathLst>
                <a:path w="1981" h="1025" extrusionOk="0">
                  <a:moveTo>
                    <a:pt x="206" y="1"/>
                  </a:moveTo>
                  <a:cubicBezTo>
                    <a:pt x="69" y="1"/>
                    <a:pt x="1" y="137"/>
                    <a:pt x="69" y="274"/>
                  </a:cubicBezTo>
                  <a:cubicBezTo>
                    <a:pt x="137" y="308"/>
                    <a:pt x="172" y="342"/>
                    <a:pt x="240" y="342"/>
                  </a:cubicBezTo>
                  <a:cubicBezTo>
                    <a:pt x="752" y="444"/>
                    <a:pt x="1195" y="649"/>
                    <a:pt x="1639" y="922"/>
                  </a:cubicBezTo>
                  <a:cubicBezTo>
                    <a:pt x="1673" y="956"/>
                    <a:pt x="1707" y="990"/>
                    <a:pt x="1775" y="1024"/>
                  </a:cubicBezTo>
                  <a:cubicBezTo>
                    <a:pt x="1809" y="1024"/>
                    <a:pt x="1912" y="1024"/>
                    <a:pt x="1946" y="956"/>
                  </a:cubicBezTo>
                  <a:cubicBezTo>
                    <a:pt x="1980" y="820"/>
                    <a:pt x="1912" y="683"/>
                    <a:pt x="1809" y="649"/>
                  </a:cubicBezTo>
                  <a:cubicBezTo>
                    <a:pt x="1400" y="444"/>
                    <a:pt x="991" y="239"/>
                    <a:pt x="581" y="69"/>
                  </a:cubicBezTo>
                  <a:cubicBezTo>
                    <a:pt x="445" y="1"/>
                    <a:pt x="342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4"/>
            <p:cNvSpPr/>
            <p:nvPr/>
          </p:nvSpPr>
          <p:spPr>
            <a:xfrm>
              <a:off x="673641" y="1957117"/>
              <a:ext cx="20990" cy="15906"/>
            </a:xfrm>
            <a:custGeom>
              <a:avLst/>
              <a:gdLst/>
              <a:ahLst/>
              <a:cxnLst/>
              <a:rect l="l" t="t" r="r" b="b"/>
              <a:pathLst>
                <a:path w="1127" h="854" extrusionOk="0">
                  <a:moveTo>
                    <a:pt x="205" y="1"/>
                  </a:moveTo>
                  <a:cubicBezTo>
                    <a:pt x="137" y="1"/>
                    <a:pt x="68" y="35"/>
                    <a:pt x="34" y="69"/>
                  </a:cubicBezTo>
                  <a:cubicBezTo>
                    <a:pt x="0" y="103"/>
                    <a:pt x="0" y="171"/>
                    <a:pt x="0" y="205"/>
                  </a:cubicBezTo>
                  <a:cubicBezTo>
                    <a:pt x="0" y="274"/>
                    <a:pt x="68" y="308"/>
                    <a:pt x="137" y="308"/>
                  </a:cubicBezTo>
                  <a:lnTo>
                    <a:pt x="785" y="785"/>
                  </a:lnTo>
                  <a:cubicBezTo>
                    <a:pt x="819" y="785"/>
                    <a:pt x="853" y="820"/>
                    <a:pt x="887" y="854"/>
                  </a:cubicBezTo>
                  <a:cubicBezTo>
                    <a:pt x="921" y="854"/>
                    <a:pt x="1058" y="854"/>
                    <a:pt x="1058" y="820"/>
                  </a:cubicBezTo>
                  <a:cubicBezTo>
                    <a:pt x="1092" y="785"/>
                    <a:pt x="1126" y="649"/>
                    <a:pt x="1058" y="615"/>
                  </a:cubicBezTo>
                  <a:cubicBezTo>
                    <a:pt x="853" y="342"/>
                    <a:pt x="546" y="103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4"/>
            <p:cNvSpPr/>
            <p:nvPr/>
          </p:nvSpPr>
          <p:spPr>
            <a:xfrm>
              <a:off x="694127" y="1942385"/>
              <a:ext cx="21475" cy="13410"/>
            </a:xfrm>
            <a:custGeom>
              <a:avLst/>
              <a:gdLst/>
              <a:ahLst/>
              <a:cxnLst/>
              <a:rect l="l" t="t" r="r" b="b"/>
              <a:pathLst>
                <a:path w="1153" h="720" extrusionOk="0">
                  <a:moveTo>
                    <a:pt x="202" y="0"/>
                  </a:moveTo>
                  <a:cubicBezTo>
                    <a:pt x="71" y="0"/>
                    <a:pt x="1" y="97"/>
                    <a:pt x="60" y="246"/>
                  </a:cubicBezTo>
                  <a:lnTo>
                    <a:pt x="231" y="348"/>
                  </a:lnTo>
                  <a:cubicBezTo>
                    <a:pt x="401" y="450"/>
                    <a:pt x="606" y="553"/>
                    <a:pt x="777" y="655"/>
                  </a:cubicBezTo>
                  <a:cubicBezTo>
                    <a:pt x="833" y="693"/>
                    <a:pt x="879" y="720"/>
                    <a:pt x="926" y="720"/>
                  </a:cubicBezTo>
                  <a:cubicBezTo>
                    <a:pt x="964" y="720"/>
                    <a:pt x="1004" y="701"/>
                    <a:pt x="1050" y="655"/>
                  </a:cubicBezTo>
                  <a:cubicBezTo>
                    <a:pt x="1152" y="519"/>
                    <a:pt x="1084" y="485"/>
                    <a:pt x="1016" y="416"/>
                  </a:cubicBezTo>
                  <a:cubicBezTo>
                    <a:pt x="811" y="177"/>
                    <a:pt x="538" y="41"/>
                    <a:pt x="265" y="7"/>
                  </a:cubicBezTo>
                  <a:cubicBezTo>
                    <a:pt x="243" y="2"/>
                    <a:pt x="222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4"/>
            <p:cNvSpPr/>
            <p:nvPr/>
          </p:nvSpPr>
          <p:spPr>
            <a:xfrm>
              <a:off x="631049" y="1899290"/>
              <a:ext cx="7022" cy="6556"/>
            </a:xfrm>
            <a:custGeom>
              <a:avLst/>
              <a:gdLst/>
              <a:ahLst/>
              <a:cxnLst/>
              <a:rect l="l" t="t" r="r" b="b"/>
              <a:pathLst>
                <a:path w="377" h="352" extrusionOk="0">
                  <a:moveTo>
                    <a:pt x="222" y="0"/>
                  </a:moveTo>
                  <a:cubicBezTo>
                    <a:pt x="190" y="0"/>
                    <a:pt x="160" y="12"/>
                    <a:pt x="137" y="35"/>
                  </a:cubicBezTo>
                  <a:cubicBezTo>
                    <a:pt x="103" y="103"/>
                    <a:pt x="69" y="171"/>
                    <a:pt x="1" y="308"/>
                  </a:cubicBezTo>
                  <a:cubicBezTo>
                    <a:pt x="110" y="308"/>
                    <a:pt x="197" y="351"/>
                    <a:pt x="263" y="351"/>
                  </a:cubicBezTo>
                  <a:cubicBezTo>
                    <a:pt x="279" y="351"/>
                    <a:pt x="294" y="348"/>
                    <a:pt x="308" y="342"/>
                  </a:cubicBezTo>
                  <a:cubicBezTo>
                    <a:pt x="342" y="273"/>
                    <a:pt x="376" y="205"/>
                    <a:pt x="376" y="137"/>
                  </a:cubicBezTo>
                  <a:cubicBezTo>
                    <a:pt x="353" y="46"/>
                    <a:pt x="285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4"/>
            <p:cNvSpPr/>
            <p:nvPr/>
          </p:nvSpPr>
          <p:spPr>
            <a:xfrm>
              <a:off x="442315" y="1918994"/>
              <a:ext cx="5736" cy="7022"/>
            </a:xfrm>
            <a:custGeom>
              <a:avLst/>
              <a:gdLst/>
              <a:ahLst/>
              <a:cxnLst/>
              <a:rect l="l" t="t" r="r" b="b"/>
              <a:pathLst>
                <a:path w="308" h="377" extrusionOk="0">
                  <a:moveTo>
                    <a:pt x="69" y="0"/>
                  </a:moveTo>
                  <a:cubicBezTo>
                    <a:pt x="34" y="68"/>
                    <a:pt x="34" y="171"/>
                    <a:pt x="0" y="273"/>
                  </a:cubicBezTo>
                  <a:cubicBezTo>
                    <a:pt x="22" y="339"/>
                    <a:pt x="87" y="377"/>
                    <a:pt x="148" y="377"/>
                  </a:cubicBezTo>
                  <a:cubicBezTo>
                    <a:pt x="182" y="377"/>
                    <a:pt x="215" y="366"/>
                    <a:pt x="239" y="341"/>
                  </a:cubicBezTo>
                  <a:cubicBezTo>
                    <a:pt x="307" y="273"/>
                    <a:pt x="307" y="205"/>
                    <a:pt x="307" y="137"/>
                  </a:cubicBezTo>
                  <a:cubicBezTo>
                    <a:pt x="273" y="68"/>
                    <a:pt x="171" y="68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4"/>
            <p:cNvSpPr/>
            <p:nvPr/>
          </p:nvSpPr>
          <p:spPr>
            <a:xfrm>
              <a:off x="601195" y="1892306"/>
              <a:ext cx="7636" cy="7003"/>
            </a:xfrm>
            <a:custGeom>
              <a:avLst/>
              <a:gdLst/>
              <a:ahLst/>
              <a:cxnLst/>
              <a:rect l="l" t="t" r="r" b="b"/>
              <a:pathLst>
                <a:path w="410" h="376" extrusionOk="0">
                  <a:moveTo>
                    <a:pt x="68" y="0"/>
                  </a:moveTo>
                  <a:cubicBezTo>
                    <a:pt x="68" y="137"/>
                    <a:pt x="0" y="239"/>
                    <a:pt x="34" y="273"/>
                  </a:cubicBezTo>
                  <a:cubicBezTo>
                    <a:pt x="68" y="341"/>
                    <a:pt x="137" y="375"/>
                    <a:pt x="239" y="375"/>
                  </a:cubicBezTo>
                  <a:cubicBezTo>
                    <a:pt x="341" y="375"/>
                    <a:pt x="410" y="239"/>
                    <a:pt x="341" y="137"/>
                  </a:cubicBezTo>
                  <a:cubicBezTo>
                    <a:pt x="273" y="102"/>
                    <a:pt x="205" y="68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6" name="Google Shape;2856;p14"/>
          <p:cNvSpPr/>
          <p:nvPr/>
        </p:nvSpPr>
        <p:spPr>
          <a:xfrm>
            <a:off x="42575" y="3731153"/>
            <a:ext cx="2694721" cy="1410490"/>
          </a:xfrm>
          <a:custGeom>
            <a:avLst/>
            <a:gdLst/>
            <a:ahLst/>
            <a:cxnLst/>
            <a:rect l="l" t="t" r="r" b="b"/>
            <a:pathLst>
              <a:path w="144683" h="75731" extrusionOk="0">
                <a:moveTo>
                  <a:pt x="130010" y="1786"/>
                </a:moveTo>
                <a:lnTo>
                  <a:pt x="130146" y="1854"/>
                </a:lnTo>
                <a:cubicBezTo>
                  <a:pt x="129805" y="2741"/>
                  <a:pt x="129532" y="3594"/>
                  <a:pt x="129293" y="4345"/>
                </a:cubicBezTo>
                <a:cubicBezTo>
                  <a:pt x="129020" y="4447"/>
                  <a:pt x="128781" y="4584"/>
                  <a:pt x="128542" y="4754"/>
                </a:cubicBezTo>
                <a:cubicBezTo>
                  <a:pt x="127689" y="5471"/>
                  <a:pt x="126870" y="6222"/>
                  <a:pt x="126017" y="6972"/>
                </a:cubicBezTo>
                <a:cubicBezTo>
                  <a:pt x="125915" y="7075"/>
                  <a:pt x="125812" y="7177"/>
                  <a:pt x="125676" y="7245"/>
                </a:cubicBezTo>
                <a:lnTo>
                  <a:pt x="125608" y="7211"/>
                </a:lnTo>
                <a:cubicBezTo>
                  <a:pt x="126085" y="6597"/>
                  <a:pt x="126597" y="5983"/>
                  <a:pt x="127075" y="5403"/>
                </a:cubicBezTo>
                <a:cubicBezTo>
                  <a:pt x="127587" y="4788"/>
                  <a:pt x="128065" y="4208"/>
                  <a:pt x="128576" y="3628"/>
                </a:cubicBezTo>
                <a:cubicBezTo>
                  <a:pt x="128986" y="2980"/>
                  <a:pt x="129464" y="2366"/>
                  <a:pt x="130010" y="1786"/>
                </a:cubicBezTo>
                <a:close/>
                <a:moveTo>
                  <a:pt x="92338" y="1990"/>
                </a:moveTo>
                <a:lnTo>
                  <a:pt x="92338" y="1990"/>
                </a:lnTo>
                <a:cubicBezTo>
                  <a:pt x="92440" y="2229"/>
                  <a:pt x="92372" y="2536"/>
                  <a:pt x="92235" y="2775"/>
                </a:cubicBezTo>
                <a:cubicBezTo>
                  <a:pt x="91451" y="4208"/>
                  <a:pt x="90666" y="5676"/>
                  <a:pt x="89915" y="7143"/>
                </a:cubicBezTo>
                <a:cubicBezTo>
                  <a:pt x="89471" y="7791"/>
                  <a:pt x="89233" y="8542"/>
                  <a:pt x="89130" y="9293"/>
                </a:cubicBezTo>
                <a:cubicBezTo>
                  <a:pt x="89130" y="9873"/>
                  <a:pt x="89198" y="10487"/>
                  <a:pt x="89233" y="11067"/>
                </a:cubicBezTo>
                <a:cubicBezTo>
                  <a:pt x="89267" y="11647"/>
                  <a:pt x="89335" y="12193"/>
                  <a:pt x="89369" y="12773"/>
                </a:cubicBezTo>
                <a:cubicBezTo>
                  <a:pt x="89437" y="13422"/>
                  <a:pt x="89198" y="14070"/>
                  <a:pt x="88687" y="14479"/>
                </a:cubicBezTo>
                <a:cubicBezTo>
                  <a:pt x="88038" y="15060"/>
                  <a:pt x="87356" y="15605"/>
                  <a:pt x="86673" y="16117"/>
                </a:cubicBezTo>
                <a:cubicBezTo>
                  <a:pt x="85820" y="16732"/>
                  <a:pt x="84899" y="17312"/>
                  <a:pt x="84046" y="17892"/>
                </a:cubicBezTo>
                <a:cubicBezTo>
                  <a:pt x="83807" y="18062"/>
                  <a:pt x="83602" y="18233"/>
                  <a:pt x="83398" y="18369"/>
                </a:cubicBezTo>
                <a:cubicBezTo>
                  <a:pt x="82408" y="19052"/>
                  <a:pt x="81794" y="20178"/>
                  <a:pt x="81760" y="21372"/>
                </a:cubicBezTo>
                <a:cubicBezTo>
                  <a:pt x="81726" y="21543"/>
                  <a:pt x="81691" y="21748"/>
                  <a:pt x="81726" y="21952"/>
                </a:cubicBezTo>
                <a:cubicBezTo>
                  <a:pt x="81794" y="22498"/>
                  <a:pt x="81453" y="22840"/>
                  <a:pt x="81111" y="23181"/>
                </a:cubicBezTo>
                <a:lnTo>
                  <a:pt x="77392" y="26696"/>
                </a:lnTo>
                <a:cubicBezTo>
                  <a:pt x="77221" y="26832"/>
                  <a:pt x="77085" y="27003"/>
                  <a:pt x="76948" y="27139"/>
                </a:cubicBezTo>
                <a:cubicBezTo>
                  <a:pt x="76812" y="27310"/>
                  <a:pt x="76778" y="27378"/>
                  <a:pt x="76914" y="27514"/>
                </a:cubicBezTo>
                <a:cubicBezTo>
                  <a:pt x="76955" y="27569"/>
                  <a:pt x="77007" y="27591"/>
                  <a:pt x="77063" y="27591"/>
                </a:cubicBezTo>
                <a:cubicBezTo>
                  <a:pt x="77148" y="27591"/>
                  <a:pt x="77242" y="27542"/>
                  <a:pt x="77324" y="27480"/>
                </a:cubicBezTo>
                <a:cubicBezTo>
                  <a:pt x="77460" y="27378"/>
                  <a:pt x="77597" y="27241"/>
                  <a:pt x="77767" y="27105"/>
                </a:cubicBezTo>
                <a:lnTo>
                  <a:pt x="81384" y="23624"/>
                </a:lnTo>
                <a:cubicBezTo>
                  <a:pt x="81487" y="23556"/>
                  <a:pt x="81589" y="23488"/>
                  <a:pt x="81726" y="23351"/>
                </a:cubicBezTo>
                <a:cubicBezTo>
                  <a:pt x="81760" y="23624"/>
                  <a:pt x="81794" y="23863"/>
                  <a:pt x="81794" y="24068"/>
                </a:cubicBezTo>
                <a:cubicBezTo>
                  <a:pt x="82033" y="25808"/>
                  <a:pt x="82544" y="27549"/>
                  <a:pt x="83329" y="29152"/>
                </a:cubicBezTo>
                <a:cubicBezTo>
                  <a:pt x="83500" y="29425"/>
                  <a:pt x="83466" y="29835"/>
                  <a:pt x="83261" y="30074"/>
                </a:cubicBezTo>
                <a:cubicBezTo>
                  <a:pt x="82886" y="30586"/>
                  <a:pt x="82510" y="31063"/>
                  <a:pt x="82135" y="31541"/>
                </a:cubicBezTo>
                <a:cubicBezTo>
                  <a:pt x="82033" y="31677"/>
                  <a:pt x="81896" y="31780"/>
                  <a:pt x="82033" y="31950"/>
                </a:cubicBezTo>
                <a:cubicBezTo>
                  <a:pt x="82098" y="32003"/>
                  <a:pt x="82163" y="32025"/>
                  <a:pt x="82226" y="32025"/>
                </a:cubicBezTo>
                <a:cubicBezTo>
                  <a:pt x="82329" y="32025"/>
                  <a:pt x="82426" y="31967"/>
                  <a:pt x="82510" y="31882"/>
                </a:cubicBezTo>
                <a:cubicBezTo>
                  <a:pt x="82749" y="31643"/>
                  <a:pt x="82954" y="31404"/>
                  <a:pt x="83159" y="31166"/>
                </a:cubicBezTo>
                <a:cubicBezTo>
                  <a:pt x="83363" y="30893"/>
                  <a:pt x="83534" y="30586"/>
                  <a:pt x="83773" y="30244"/>
                </a:cubicBezTo>
                <a:cubicBezTo>
                  <a:pt x="83978" y="30586"/>
                  <a:pt x="84114" y="30893"/>
                  <a:pt x="84285" y="31200"/>
                </a:cubicBezTo>
                <a:cubicBezTo>
                  <a:pt x="84455" y="31507"/>
                  <a:pt x="84626" y="31882"/>
                  <a:pt x="84797" y="32223"/>
                </a:cubicBezTo>
                <a:cubicBezTo>
                  <a:pt x="85035" y="32667"/>
                  <a:pt x="85035" y="33247"/>
                  <a:pt x="84728" y="33657"/>
                </a:cubicBezTo>
                <a:cubicBezTo>
                  <a:pt x="84558" y="33964"/>
                  <a:pt x="84319" y="34237"/>
                  <a:pt x="84080" y="34510"/>
                </a:cubicBezTo>
                <a:cubicBezTo>
                  <a:pt x="83807" y="34817"/>
                  <a:pt x="83500" y="35090"/>
                  <a:pt x="83193" y="35363"/>
                </a:cubicBezTo>
                <a:cubicBezTo>
                  <a:pt x="81896" y="36557"/>
                  <a:pt x="81077" y="38195"/>
                  <a:pt x="81009" y="40004"/>
                </a:cubicBezTo>
                <a:cubicBezTo>
                  <a:pt x="80975" y="40447"/>
                  <a:pt x="80941" y="40925"/>
                  <a:pt x="80907" y="41403"/>
                </a:cubicBezTo>
                <a:cubicBezTo>
                  <a:pt x="80872" y="41880"/>
                  <a:pt x="80736" y="42358"/>
                  <a:pt x="80463" y="42802"/>
                </a:cubicBezTo>
                <a:cubicBezTo>
                  <a:pt x="79542" y="44337"/>
                  <a:pt x="78620" y="45839"/>
                  <a:pt x="77699" y="47374"/>
                </a:cubicBezTo>
                <a:cubicBezTo>
                  <a:pt x="77699" y="47408"/>
                  <a:pt x="77631" y="47442"/>
                  <a:pt x="77563" y="47545"/>
                </a:cubicBezTo>
                <a:lnTo>
                  <a:pt x="75652" y="44985"/>
                </a:lnTo>
                <a:cubicBezTo>
                  <a:pt x="75856" y="44815"/>
                  <a:pt x="76027" y="44644"/>
                  <a:pt x="76198" y="44474"/>
                </a:cubicBezTo>
                <a:cubicBezTo>
                  <a:pt x="76334" y="44371"/>
                  <a:pt x="76402" y="44235"/>
                  <a:pt x="76300" y="44098"/>
                </a:cubicBezTo>
                <a:cubicBezTo>
                  <a:pt x="76232" y="44047"/>
                  <a:pt x="76146" y="44022"/>
                  <a:pt x="76065" y="44022"/>
                </a:cubicBezTo>
                <a:cubicBezTo>
                  <a:pt x="75984" y="44022"/>
                  <a:pt x="75908" y="44047"/>
                  <a:pt x="75856" y="44098"/>
                </a:cubicBezTo>
                <a:cubicBezTo>
                  <a:pt x="75686" y="44235"/>
                  <a:pt x="75549" y="44371"/>
                  <a:pt x="75345" y="44542"/>
                </a:cubicBezTo>
                <a:cubicBezTo>
                  <a:pt x="74526" y="43416"/>
                  <a:pt x="73809" y="42256"/>
                  <a:pt x="73092" y="41198"/>
                </a:cubicBezTo>
                <a:cubicBezTo>
                  <a:pt x="73297" y="41027"/>
                  <a:pt x="73468" y="40857"/>
                  <a:pt x="73638" y="40652"/>
                </a:cubicBezTo>
                <a:cubicBezTo>
                  <a:pt x="73775" y="40447"/>
                  <a:pt x="73945" y="40208"/>
                  <a:pt x="74048" y="39969"/>
                </a:cubicBezTo>
                <a:cubicBezTo>
                  <a:pt x="74150" y="39833"/>
                  <a:pt x="74150" y="39662"/>
                  <a:pt x="73980" y="39594"/>
                </a:cubicBezTo>
                <a:cubicBezTo>
                  <a:pt x="73922" y="39565"/>
                  <a:pt x="73874" y="39552"/>
                  <a:pt x="73835" y="39552"/>
                </a:cubicBezTo>
                <a:cubicBezTo>
                  <a:pt x="73733" y="39552"/>
                  <a:pt x="73678" y="39633"/>
                  <a:pt x="73604" y="39731"/>
                </a:cubicBezTo>
                <a:cubicBezTo>
                  <a:pt x="73400" y="40072"/>
                  <a:pt x="73161" y="40447"/>
                  <a:pt x="72922" y="40857"/>
                </a:cubicBezTo>
                <a:cubicBezTo>
                  <a:pt x="72649" y="40549"/>
                  <a:pt x="72410" y="40208"/>
                  <a:pt x="72239" y="39833"/>
                </a:cubicBezTo>
                <a:cubicBezTo>
                  <a:pt x="72171" y="39696"/>
                  <a:pt x="72273" y="39492"/>
                  <a:pt x="72342" y="39321"/>
                </a:cubicBezTo>
                <a:cubicBezTo>
                  <a:pt x="72444" y="39185"/>
                  <a:pt x="72615" y="39082"/>
                  <a:pt x="72717" y="38912"/>
                </a:cubicBezTo>
                <a:cubicBezTo>
                  <a:pt x="72785" y="38809"/>
                  <a:pt x="72785" y="38707"/>
                  <a:pt x="72751" y="38604"/>
                </a:cubicBezTo>
                <a:cubicBezTo>
                  <a:pt x="72704" y="38541"/>
                  <a:pt x="72641" y="38514"/>
                  <a:pt x="72578" y="38514"/>
                </a:cubicBezTo>
                <a:cubicBezTo>
                  <a:pt x="72505" y="38514"/>
                  <a:pt x="72431" y="38550"/>
                  <a:pt x="72376" y="38604"/>
                </a:cubicBezTo>
                <a:cubicBezTo>
                  <a:pt x="72171" y="38775"/>
                  <a:pt x="71966" y="38946"/>
                  <a:pt x="71762" y="39150"/>
                </a:cubicBezTo>
                <a:lnTo>
                  <a:pt x="70704" y="37478"/>
                </a:lnTo>
                <a:cubicBezTo>
                  <a:pt x="70738" y="37444"/>
                  <a:pt x="70772" y="37376"/>
                  <a:pt x="70840" y="37308"/>
                </a:cubicBezTo>
                <a:cubicBezTo>
                  <a:pt x="72956" y="35056"/>
                  <a:pt x="75106" y="32804"/>
                  <a:pt x="77221" y="30551"/>
                </a:cubicBezTo>
                <a:cubicBezTo>
                  <a:pt x="77290" y="30483"/>
                  <a:pt x="77392" y="30415"/>
                  <a:pt x="77426" y="30313"/>
                </a:cubicBezTo>
                <a:cubicBezTo>
                  <a:pt x="77460" y="30210"/>
                  <a:pt x="77426" y="30074"/>
                  <a:pt x="77358" y="30005"/>
                </a:cubicBezTo>
                <a:cubicBezTo>
                  <a:pt x="77307" y="29988"/>
                  <a:pt x="77255" y="29980"/>
                  <a:pt x="77204" y="29980"/>
                </a:cubicBezTo>
                <a:cubicBezTo>
                  <a:pt x="77153" y="29980"/>
                  <a:pt x="77102" y="29988"/>
                  <a:pt x="77051" y="30005"/>
                </a:cubicBezTo>
                <a:cubicBezTo>
                  <a:pt x="76948" y="30074"/>
                  <a:pt x="76846" y="30142"/>
                  <a:pt x="76778" y="30244"/>
                </a:cubicBezTo>
                <a:cubicBezTo>
                  <a:pt x="75140" y="31985"/>
                  <a:pt x="73502" y="33725"/>
                  <a:pt x="71864" y="35465"/>
                </a:cubicBezTo>
                <a:lnTo>
                  <a:pt x="70431" y="37035"/>
                </a:lnTo>
                <a:cubicBezTo>
                  <a:pt x="69237" y="35124"/>
                  <a:pt x="68179" y="33213"/>
                  <a:pt x="67189" y="31336"/>
                </a:cubicBezTo>
                <a:cubicBezTo>
                  <a:pt x="67428" y="30859"/>
                  <a:pt x="67667" y="30381"/>
                  <a:pt x="67906" y="29937"/>
                </a:cubicBezTo>
                <a:cubicBezTo>
                  <a:pt x="69817" y="26593"/>
                  <a:pt x="71727" y="23215"/>
                  <a:pt x="73673" y="19871"/>
                </a:cubicBezTo>
                <a:cubicBezTo>
                  <a:pt x="74526" y="18404"/>
                  <a:pt x="75481" y="16970"/>
                  <a:pt x="76402" y="15503"/>
                </a:cubicBezTo>
                <a:cubicBezTo>
                  <a:pt x="76744" y="15025"/>
                  <a:pt x="77119" y="14548"/>
                  <a:pt x="77460" y="14070"/>
                </a:cubicBezTo>
                <a:cubicBezTo>
                  <a:pt x="77597" y="13899"/>
                  <a:pt x="77733" y="13729"/>
                  <a:pt x="77904" y="13592"/>
                </a:cubicBezTo>
                <a:cubicBezTo>
                  <a:pt x="78063" y="13453"/>
                  <a:pt x="78257" y="13383"/>
                  <a:pt x="78452" y="13383"/>
                </a:cubicBezTo>
                <a:cubicBezTo>
                  <a:pt x="78591" y="13383"/>
                  <a:pt x="78731" y="13419"/>
                  <a:pt x="78859" y="13490"/>
                </a:cubicBezTo>
                <a:cubicBezTo>
                  <a:pt x="78962" y="13558"/>
                  <a:pt x="79064" y="13626"/>
                  <a:pt x="79166" y="13695"/>
                </a:cubicBezTo>
                <a:cubicBezTo>
                  <a:pt x="79381" y="13817"/>
                  <a:pt x="79548" y="13885"/>
                  <a:pt x="79700" y="13885"/>
                </a:cubicBezTo>
                <a:cubicBezTo>
                  <a:pt x="79886" y="13885"/>
                  <a:pt x="80052" y="13784"/>
                  <a:pt x="80258" y="13558"/>
                </a:cubicBezTo>
                <a:cubicBezTo>
                  <a:pt x="80872" y="12876"/>
                  <a:pt x="81453" y="12159"/>
                  <a:pt x="82033" y="11442"/>
                </a:cubicBezTo>
                <a:cubicBezTo>
                  <a:pt x="83090" y="10180"/>
                  <a:pt x="84080" y="8883"/>
                  <a:pt x="85206" y="7655"/>
                </a:cubicBezTo>
                <a:cubicBezTo>
                  <a:pt x="86844" y="5880"/>
                  <a:pt x="88687" y="4242"/>
                  <a:pt x="90666" y="2843"/>
                </a:cubicBezTo>
                <a:cubicBezTo>
                  <a:pt x="90973" y="2605"/>
                  <a:pt x="91314" y="2400"/>
                  <a:pt x="91655" y="2229"/>
                </a:cubicBezTo>
                <a:cubicBezTo>
                  <a:pt x="91894" y="2127"/>
                  <a:pt x="92099" y="2059"/>
                  <a:pt x="92338" y="1990"/>
                </a:cubicBezTo>
                <a:close/>
                <a:moveTo>
                  <a:pt x="44989" y="0"/>
                </a:moveTo>
                <a:cubicBezTo>
                  <a:pt x="44642" y="0"/>
                  <a:pt x="44279" y="130"/>
                  <a:pt x="43917" y="387"/>
                </a:cubicBezTo>
                <a:cubicBezTo>
                  <a:pt x="43610" y="625"/>
                  <a:pt x="43337" y="864"/>
                  <a:pt x="43064" y="1103"/>
                </a:cubicBezTo>
                <a:cubicBezTo>
                  <a:pt x="41563" y="2536"/>
                  <a:pt x="40232" y="4106"/>
                  <a:pt x="39038" y="5778"/>
                </a:cubicBezTo>
                <a:cubicBezTo>
                  <a:pt x="35694" y="10487"/>
                  <a:pt x="32418" y="15162"/>
                  <a:pt x="29313" y="20007"/>
                </a:cubicBezTo>
                <a:cubicBezTo>
                  <a:pt x="29244" y="20110"/>
                  <a:pt x="29142" y="20212"/>
                  <a:pt x="29074" y="20314"/>
                </a:cubicBezTo>
                <a:cubicBezTo>
                  <a:pt x="28628" y="20092"/>
                  <a:pt x="28138" y="19971"/>
                  <a:pt x="27653" y="19971"/>
                </a:cubicBezTo>
                <a:cubicBezTo>
                  <a:pt x="27395" y="19971"/>
                  <a:pt x="27138" y="20005"/>
                  <a:pt x="26890" y="20076"/>
                </a:cubicBezTo>
                <a:cubicBezTo>
                  <a:pt x="26139" y="20246"/>
                  <a:pt x="25388" y="20417"/>
                  <a:pt x="24638" y="20587"/>
                </a:cubicBezTo>
                <a:cubicBezTo>
                  <a:pt x="23785" y="20758"/>
                  <a:pt x="22897" y="20997"/>
                  <a:pt x="22010" y="21133"/>
                </a:cubicBezTo>
                <a:cubicBezTo>
                  <a:pt x="21866" y="21156"/>
                  <a:pt x="21732" y="21167"/>
                  <a:pt x="21607" y="21167"/>
                </a:cubicBezTo>
                <a:cubicBezTo>
                  <a:pt x="20962" y="21167"/>
                  <a:pt x="20561" y="20864"/>
                  <a:pt x="20304" y="20178"/>
                </a:cubicBezTo>
                <a:cubicBezTo>
                  <a:pt x="20270" y="20076"/>
                  <a:pt x="20236" y="19973"/>
                  <a:pt x="20202" y="19871"/>
                </a:cubicBezTo>
                <a:cubicBezTo>
                  <a:pt x="19929" y="19018"/>
                  <a:pt x="19690" y="18131"/>
                  <a:pt x="19417" y="17243"/>
                </a:cubicBezTo>
                <a:cubicBezTo>
                  <a:pt x="19178" y="16220"/>
                  <a:pt x="18837" y="15196"/>
                  <a:pt x="18393" y="14206"/>
                </a:cubicBezTo>
                <a:cubicBezTo>
                  <a:pt x="18223" y="13899"/>
                  <a:pt x="18018" y="13626"/>
                  <a:pt x="17813" y="13353"/>
                </a:cubicBezTo>
                <a:cubicBezTo>
                  <a:pt x="17626" y="13096"/>
                  <a:pt x="17327" y="12951"/>
                  <a:pt x="17025" y="12951"/>
                </a:cubicBezTo>
                <a:cubicBezTo>
                  <a:pt x="16887" y="12951"/>
                  <a:pt x="16748" y="12982"/>
                  <a:pt x="16619" y="13046"/>
                </a:cubicBezTo>
                <a:cubicBezTo>
                  <a:pt x="16312" y="13183"/>
                  <a:pt x="16073" y="13319"/>
                  <a:pt x="15834" y="13524"/>
                </a:cubicBezTo>
                <a:cubicBezTo>
                  <a:pt x="15493" y="13763"/>
                  <a:pt x="15152" y="14070"/>
                  <a:pt x="14879" y="14411"/>
                </a:cubicBezTo>
                <a:cubicBezTo>
                  <a:pt x="12422" y="17243"/>
                  <a:pt x="10135" y="20178"/>
                  <a:pt x="8020" y="23249"/>
                </a:cubicBezTo>
                <a:cubicBezTo>
                  <a:pt x="5153" y="27446"/>
                  <a:pt x="2594" y="31746"/>
                  <a:pt x="171" y="36148"/>
                </a:cubicBezTo>
                <a:cubicBezTo>
                  <a:pt x="35" y="36523"/>
                  <a:pt x="1" y="36932"/>
                  <a:pt x="69" y="37342"/>
                </a:cubicBezTo>
                <a:cubicBezTo>
                  <a:pt x="171" y="37240"/>
                  <a:pt x="240" y="37103"/>
                  <a:pt x="342" y="37001"/>
                </a:cubicBezTo>
                <a:cubicBezTo>
                  <a:pt x="615" y="36523"/>
                  <a:pt x="888" y="36045"/>
                  <a:pt x="1127" y="35602"/>
                </a:cubicBezTo>
                <a:cubicBezTo>
                  <a:pt x="3004" y="32189"/>
                  <a:pt x="5051" y="28811"/>
                  <a:pt x="7167" y="25501"/>
                </a:cubicBezTo>
                <a:cubicBezTo>
                  <a:pt x="9453" y="22055"/>
                  <a:pt x="11944" y="18711"/>
                  <a:pt x="14606" y="15537"/>
                </a:cubicBezTo>
                <a:cubicBezTo>
                  <a:pt x="15015" y="15060"/>
                  <a:pt x="15424" y="14650"/>
                  <a:pt x="15834" y="14206"/>
                </a:cubicBezTo>
                <a:cubicBezTo>
                  <a:pt x="15936" y="14104"/>
                  <a:pt x="16039" y="14070"/>
                  <a:pt x="16175" y="14036"/>
                </a:cubicBezTo>
                <a:lnTo>
                  <a:pt x="16175" y="14036"/>
                </a:lnTo>
                <a:cubicBezTo>
                  <a:pt x="16107" y="14241"/>
                  <a:pt x="16073" y="14411"/>
                  <a:pt x="16005" y="14548"/>
                </a:cubicBezTo>
                <a:cubicBezTo>
                  <a:pt x="15288" y="16493"/>
                  <a:pt x="14810" y="18574"/>
                  <a:pt x="14537" y="20656"/>
                </a:cubicBezTo>
                <a:cubicBezTo>
                  <a:pt x="14333" y="21679"/>
                  <a:pt x="14537" y="22737"/>
                  <a:pt x="15186" y="23590"/>
                </a:cubicBezTo>
                <a:cubicBezTo>
                  <a:pt x="15123" y="23564"/>
                  <a:pt x="15058" y="23551"/>
                  <a:pt x="14996" y="23551"/>
                </a:cubicBezTo>
                <a:cubicBezTo>
                  <a:pt x="14818" y="23551"/>
                  <a:pt x="14656" y="23653"/>
                  <a:pt x="14606" y="23829"/>
                </a:cubicBezTo>
                <a:lnTo>
                  <a:pt x="13752" y="25433"/>
                </a:lnTo>
                <a:cubicBezTo>
                  <a:pt x="13684" y="25535"/>
                  <a:pt x="13650" y="25638"/>
                  <a:pt x="13616" y="25740"/>
                </a:cubicBezTo>
                <a:cubicBezTo>
                  <a:pt x="13616" y="25842"/>
                  <a:pt x="13650" y="25911"/>
                  <a:pt x="13718" y="25979"/>
                </a:cubicBezTo>
                <a:cubicBezTo>
                  <a:pt x="13761" y="25993"/>
                  <a:pt x="13803" y="26001"/>
                  <a:pt x="13843" y="26001"/>
                </a:cubicBezTo>
                <a:cubicBezTo>
                  <a:pt x="13900" y="26001"/>
                  <a:pt x="13951" y="25985"/>
                  <a:pt x="13991" y="25945"/>
                </a:cubicBezTo>
                <a:cubicBezTo>
                  <a:pt x="14094" y="25877"/>
                  <a:pt x="14162" y="25774"/>
                  <a:pt x="14230" y="25672"/>
                </a:cubicBezTo>
                <a:cubicBezTo>
                  <a:pt x="14537" y="25058"/>
                  <a:pt x="14810" y="24478"/>
                  <a:pt x="15117" y="23897"/>
                </a:cubicBezTo>
                <a:cubicBezTo>
                  <a:pt x="15152" y="23795"/>
                  <a:pt x="15152" y="23693"/>
                  <a:pt x="15152" y="23590"/>
                </a:cubicBezTo>
                <a:cubicBezTo>
                  <a:pt x="16482" y="25092"/>
                  <a:pt x="18086" y="26286"/>
                  <a:pt x="19895" y="27071"/>
                </a:cubicBezTo>
                <a:cubicBezTo>
                  <a:pt x="20304" y="27276"/>
                  <a:pt x="20679" y="27480"/>
                  <a:pt x="21089" y="27685"/>
                </a:cubicBezTo>
                <a:cubicBezTo>
                  <a:pt x="21464" y="27890"/>
                  <a:pt x="21464" y="27958"/>
                  <a:pt x="21225" y="28265"/>
                </a:cubicBezTo>
                <a:cubicBezTo>
                  <a:pt x="21021" y="28504"/>
                  <a:pt x="20782" y="28709"/>
                  <a:pt x="20577" y="28948"/>
                </a:cubicBezTo>
                <a:cubicBezTo>
                  <a:pt x="19587" y="30005"/>
                  <a:pt x="18871" y="31302"/>
                  <a:pt x="18530" y="32735"/>
                </a:cubicBezTo>
                <a:cubicBezTo>
                  <a:pt x="18359" y="33520"/>
                  <a:pt x="18291" y="34339"/>
                  <a:pt x="18154" y="35158"/>
                </a:cubicBezTo>
                <a:cubicBezTo>
                  <a:pt x="18018" y="35909"/>
                  <a:pt x="18086" y="36659"/>
                  <a:pt x="18325" y="37376"/>
                </a:cubicBezTo>
                <a:cubicBezTo>
                  <a:pt x="18496" y="37854"/>
                  <a:pt x="18734" y="38331"/>
                  <a:pt x="18905" y="38809"/>
                </a:cubicBezTo>
                <a:cubicBezTo>
                  <a:pt x="19076" y="39150"/>
                  <a:pt x="19246" y="39458"/>
                  <a:pt x="19383" y="39799"/>
                </a:cubicBezTo>
                <a:cubicBezTo>
                  <a:pt x="19656" y="40208"/>
                  <a:pt x="19519" y="40754"/>
                  <a:pt x="19110" y="40993"/>
                </a:cubicBezTo>
                <a:cubicBezTo>
                  <a:pt x="18803" y="41232"/>
                  <a:pt x="18427" y="41403"/>
                  <a:pt x="18086" y="41505"/>
                </a:cubicBezTo>
                <a:cubicBezTo>
                  <a:pt x="17677" y="41607"/>
                  <a:pt x="17301" y="41676"/>
                  <a:pt x="16892" y="41676"/>
                </a:cubicBezTo>
                <a:cubicBezTo>
                  <a:pt x="16107" y="41744"/>
                  <a:pt x="15356" y="41983"/>
                  <a:pt x="14640" y="42324"/>
                </a:cubicBezTo>
                <a:cubicBezTo>
                  <a:pt x="13957" y="42631"/>
                  <a:pt x="13411" y="43143"/>
                  <a:pt x="13070" y="43791"/>
                </a:cubicBezTo>
                <a:cubicBezTo>
                  <a:pt x="12797" y="44371"/>
                  <a:pt x="12558" y="44985"/>
                  <a:pt x="12353" y="45566"/>
                </a:cubicBezTo>
                <a:cubicBezTo>
                  <a:pt x="12251" y="45839"/>
                  <a:pt x="12217" y="46112"/>
                  <a:pt x="12183" y="46419"/>
                </a:cubicBezTo>
                <a:cubicBezTo>
                  <a:pt x="12080" y="48091"/>
                  <a:pt x="12183" y="49729"/>
                  <a:pt x="12456" y="51367"/>
                </a:cubicBezTo>
                <a:cubicBezTo>
                  <a:pt x="12626" y="52663"/>
                  <a:pt x="12831" y="53926"/>
                  <a:pt x="13036" y="55222"/>
                </a:cubicBezTo>
                <a:cubicBezTo>
                  <a:pt x="13241" y="56246"/>
                  <a:pt x="13002" y="57304"/>
                  <a:pt x="12353" y="58123"/>
                </a:cubicBezTo>
                <a:cubicBezTo>
                  <a:pt x="11739" y="58942"/>
                  <a:pt x="11159" y="59761"/>
                  <a:pt x="10511" y="60546"/>
                </a:cubicBezTo>
                <a:cubicBezTo>
                  <a:pt x="6825" y="65084"/>
                  <a:pt x="3447" y="69793"/>
                  <a:pt x="342" y="74741"/>
                </a:cubicBezTo>
                <a:cubicBezTo>
                  <a:pt x="103" y="75014"/>
                  <a:pt x="1" y="75389"/>
                  <a:pt x="35" y="75730"/>
                </a:cubicBezTo>
                <a:lnTo>
                  <a:pt x="717" y="75730"/>
                </a:lnTo>
                <a:cubicBezTo>
                  <a:pt x="820" y="75492"/>
                  <a:pt x="888" y="75219"/>
                  <a:pt x="956" y="74946"/>
                </a:cubicBezTo>
                <a:cubicBezTo>
                  <a:pt x="990" y="74775"/>
                  <a:pt x="1059" y="74638"/>
                  <a:pt x="1127" y="74502"/>
                </a:cubicBezTo>
                <a:cubicBezTo>
                  <a:pt x="3789" y="70339"/>
                  <a:pt x="6621" y="66312"/>
                  <a:pt x="9692" y="62457"/>
                </a:cubicBezTo>
                <a:cubicBezTo>
                  <a:pt x="10784" y="61092"/>
                  <a:pt x="11842" y="59693"/>
                  <a:pt x="12899" y="58328"/>
                </a:cubicBezTo>
                <a:cubicBezTo>
                  <a:pt x="13548" y="57406"/>
                  <a:pt x="13821" y="56280"/>
                  <a:pt x="13616" y="55154"/>
                </a:cubicBezTo>
                <a:cubicBezTo>
                  <a:pt x="13343" y="53380"/>
                  <a:pt x="13070" y="51605"/>
                  <a:pt x="12865" y="49797"/>
                </a:cubicBezTo>
                <a:cubicBezTo>
                  <a:pt x="12729" y="48773"/>
                  <a:pt x="12763" y="47749"/>
                  <a:pt x="12729" y="46726"/>
                </a:cubicBezTo>
                <a:cubicBezTo>
                  <a:pt x="12729" y="45941"/>
                  <a:pt x="13104" y="45258"/>
                  <a:pt x="13377" y="44542"/>
                </a:cubicBezTo>
                <a:cubicBezTo>
                  <a:pt x="13684" y="43518"/>
                  <a:pt x="14537" y="42733"/>
                  <a:pt x="15595" y="42495"/>
                </a:cubicBezTo>
                <a:cubicBezTo>
                  <a:pt x="16243" y="42324"/>
                  <a:pt x="16892" y="42222"/>
                  <a:pt x="17574" y="42153"/>
                </a:cubicBezTo>
                <a:cubicBezTo>
                  <a:pt x="18291" y="42085"/>
                  <a:pt x="18973" y="41812"/>
                  <a:pt x="19553" y="41334"/>
                </a:cubicBezTo>
                <a:cubicBezTo>
                  <a:pt x="20099" y="40925"/>
                  <a:pt x="20270" y="40174"/>
                  <a:pt x="19963" y="39560"/>
                </a:cubicBezTo>
                <a:cubicBezTo>
                  <a:pt x="19758" y="39150"/>
                  <a:pt x="19519" y="38707"/>
                  <a:pt x="19349" y="38297"/>
                </a:cubicBezTo>
                <a:cubicBezTo>
                  <a:pt x="18871" y="37478"/>
                  <a:pt x="18666" y="36591"/>
                  <a:pt x="18700" y="35670"/>
                </a:cubicBezTo>
                <a:cubicBezTo>
                  <a:pt x="18803" y="34578"/>
                  <a:pt x="18973" y="33486"/>
                  <a:pt x="19246" y="32394"/>
                </a:cubicBezTo>
                <a:cubicBezTo>
                  <a:pt x="19553" y="31234"/>
                  <a:pt x="20168" y="30142"/>
                  <a:pt x="21021" y="29289"/>
                </a:cubicBezTo>
                <a:cubicBezTo>
                  <a:pt x="21294" y="29016"/>
                  <a:pt x="21567" y="28709"/>
                  <a:pt x="21805" y="28368"/>
                </a:cubicBezTo>
                <a:cubicBezTo>
                  <a:pt x="22113" y="27924"/>
                  <a:pt x="22010" y="27549"/>
                  <a:pt x="21533" y="27276"/>
                </a:cubicBezTo>
                <a:cubicBezTo>
                  <a:pt x="21089" y="27037"/>
                  <a:pt x="20645" y="26866"/>
                  <a:pt x="20202" y="26593"/>
                </a:cubicBezTo>
                <a:cubicBezTo>
                  <a:pt x="19451" y="26184"/>
                  <a:pt x="18700" y="25808"/>
                  <a:pt x="17984" y="25331"/>
                </a:cubicBezTo>
                <a:cubicBezTo>
                  <a:pt x="17097" y="24750"/>
                  <a:pt x="16312" y="24068"/>
                  <a:pt x="15663" y="23249"/>
                </a:cubicBezTo>
                <a:cubicBezTo>
                  <a:pt x="15186" y="22703"/>
                  <a:pt x="14981" y="22021"/>
                  <a:pt x="15049" y="21304"/>
                </a:cubicBezTo>
                <a:cubicBezTo>
                  <a:pt x="15186" y="19837"/>
                  <a:pt x="15424" y="18369"/>
                  <a:pt x="15834" y="16970"/>
                </a:cubicBezTo>
                <a:cubicBezTo>
                  <a:pt x="16141" y="15810"/>
                  <a:pt x="16516" y="14684"/>
                  <a:pt x="16858" y="13558"/>
                </a:cubicBezTo>
                <a:cubicBezTo>
                  <a:pt x="16912" y="13538"/>
                  <a:pt x="16968" y="13528"/>
                  <a:pt x="17023" y="13528"/>
                </a:cubicBezTo>
                <a:cubicBezTo>
                  <a:pt x="17244" y="13528"/>
                  <a:pt x="17451" y="13681"/>
                  <a:pt x="17506" y="13899"/>
                </a:cubicBezTo>
                <a:cubicBezTo>
                  <a:pt x="17847" y="14479"/>
                  <a:pt x="18120" y="15094"/>
                  <a:pt x="18393" y="15708"/>
                </a:cubicBezTo>
                <a:cubicBezTo>
                  <a:pt x="18700" y="16697"/>
                  <a:pt x="18973" y="17687"/>
                  <a:pt x="19280" y="18677"/>
                </a:cubicBezTo>
                <a:cubicBezTo>
                  <a:pt x="19451" y="19291"/>
                  <a:pt x="19622" y="19939"/>
                  <a:pt x="19860" y="20553"/>
                </a:cubicBezTo>
                <a:cubicBezTo>
                  <a:pt x="20109" y="21236"/>
                  <a:pt x="20781" y="21693"/>
                  <a:pt x="21516" y="21693"/>
                </a:cubicBezTo>
                <a:cubicBezTo>
                  <a:pt x="21589" y="21693"/>
                  <a:pt x="21663" y="21689"/>
                  <a:pt x="21737" y="21679"/>
                </a:cubicBezTo>
                <a:cubicBezTo>
                  <a:pt x="22044" y="21679"/>
                  <a:pt x="22351" y="21645"/>
                  <a:pt x="22693" y="21577"/>
                </a:cubicBezTo>
                <a:cubicBezTo>
                  <a:pt x="23853" y="21304"/>
                  <a:pt x="25013" y="21031"/>
                  <a:pt x="26173" y="20758"/>
                </a:cubicBezTo>
                <a:cubicBezTo>
                  <a:pt x="26719" y="20656"/>
                  <a:pt x="27265" y="20587"/>
                  <a:pt x="27811" y="20519"/>
                </a:cubicBezTo>
                <a:cubicBezTo>
                  <a:pt x="27861" y="20514"/>
                  <a:pt x="27912" y="20511"/>
                  <a:pt x="27963" y="20511"/>
                </a:cubicBezTo>
                <a:cubicBezTo>
                  <a:pt x="28227" y="20511"/>
                  <a:pt x="28504" y="20587"/>
                  <a:pt x="28732" y="20758"/>
                </a:cubicBezTo>
                <a:cubicBezTo>
                  <a:pt x="28732" y="20997"/>
                  <a:pt x="28664" y="21202"/>
                  <a:pt x="28732" y="21270"/>
                </a:cubicBezTo>
                <a:cubicBezTo>
                  <a:pt x="28801" y="21338"/>
                  <a:pt x="29040" y="21304"/>
                  <a:pt x="29313" y="21338"/>
                </a:cubicBezTo>
                <a:cubicBezTo>
                  <a:pt x="29586" y="21816"/>
                  <a:pt x="29961" y="22328"/>
                  <a:pt x="30234" y="22908"/>
                </a:cubicBezTo>
                <a:cubicBezTo>
                  <a:pt x="31019" y="24580"/>
                  <a:pt x="31667" y="26286"/>
                  <a:pt x="32145" y="28060"/>
                </a:cubicBezTo>
                <a:cubicBezTo>
                  <a:pt x="32793" y="30483"/>
                  <a:pt x="33851" y="32769"/>
                  <a:pt x="35284" y="34817"/>
                </a:cubicBezTo>
                <a:cubicBezTo>
                  <a:pt x="35591" y="35260"/>
                  <a:pt x="35932" y="35670"/>
                  <a:pt x="36308" y="36079"/>
                </a:cubicBezTo>
                <a:cubicBezTo>
                  <a:pt x="37331" y="37240"/>
                  <a:pt x="38389" y="38400"/>
                  <a:pt x="39413" y="39560"/>
                </a:cubicBezTo>
                <a:cubicBezTo>
                  <a:pt x="39925" y="40174"/>
                  <a:pt x="40368" y="40857"/>
                  <a:pt x="40812" y="41437"/>
                </a:cubicBezTo>
                <a:cubicBezTo>
                  <a:pt x="40744" y="41710"/>
                  <a:pt x="40505" y="41914"/>
                  <a:pt x="40744" y="42119"/>
                </a:cubicBezTo>
                <a:cubicBezTo>
                  <a:pt x="40778" y="42142"/>
                  <a:pt x="40823" y="42149"/>
                  <a:pt x="40878" y="42149"/>
                </a:cubicBezTo>
                <a:cubicBezTo>
                  <a:pt x="40986" y="42149"/>
                  <a:pt x="41131" y="42119"/>
                  <a:pt x="41290" y="42119"/>
                </a:cubicBezTo>
                <a:cubicBezTo>
                  <a:pt x="42109" y="43313"/>
                  <a:pt x="42962" y="44576"/>
                  <a:pt x="43781" y="45839"/>
                </a:cubicBezTo>
                <a:cubicBezTo>
                  <a:pt x="44839" y="47545"/>
                  <a:pt x="45862" y="49319"/>
                  <a:pt x="47057" y="50957"/>
                </a:cubicBezTo>
                <a:cubicBezTo>
                  <a:pt x="47125" y="51094"/>
                  <a:pt x="47193" y="51196"/>
                  <a:pt x="47295" y="51298"/>
                </a:cubicBezTo>
                <a:cubicBezTo>
                  <a:pt x="47352" y="51383"/>
                  <a:pt x="47454" y="51444"/>
                  <a:pt x="47526" y="51444"/>
                </a:cubicBezTo>
                <a:cubicBezTo>
                  <a:pt x="47542" y="51444"/>
                  <a:pt x="47556" y="51441"/>
                  <a:pt x="47568" y="51435"/>
                </a:cubicBezTo>
                <a:cubicBezTo>
                  <a:pt x="47671" y="51367"/>
                  <a:pt x="47739" y="51264"/>
                  <a:pt x="47773" y="51162"/>
                </a:cubicBezTo>
                <a:cubicBezTo>
                  <a:pt x="47739" y="51025"/>
                  <a:pt x="47705" y="50923"/>
                  <a:pt x="47637" y="50821"/>
                </a:cubicBezTo>
                <a:cubicBezTo>
                  <a:pt x="47500" y="50582"/>
                  <a:pt x="47295" y="50343"/>
                  <a:pt x="47159" y="50104"/>
                </a:cubicBezTo>
                <a:lnTo>
                  <a:pt x="46203" y="48773"/>
                </a:lnTo>
                <a:cubicBezTo>
                  <a:pt x="46340" y="48603"/>
                  <a:pt x="46442" y="48466"/>
                  <a:pt x="46579" y="48364"/>
                </a:cubicBezTo>
                <a:cubicBezTo>
                  <a:pt x="47193" y="47818"/>
                  <a:pt x="47807" y="47306"/>
                  <a:pt x="48421" y="46760"/>
                </a:cubicBezTo>
                <a:cubicBezTo>
                  <a:pt x="49138" y="46146"/>
                  <a:pt x="49855" y="45566"/>
                  <a:pt x="50605" y="44985"/>
                </a:cubicBezTo>
                <a:cubicBezTo>
                  <a:pt x="50742" y="44849"/>
                  <a:pt x="50947" y="44713"/>
                  <a:pt x="50776" y="44474"/>
                </a:cubicBezTo>
                <a:cubicBezTo>
                  <a:pt x="50732" y="44415"/>
                  <a:pt x="50663" y="44381"/>
                  <a:pt x="50581" y="44381"/>
                </a:cubicBezTo>
                <a:cubicBezTo>
                  <a:pt x="50474" y="44381"/>
                  <a:pt x="50347" y="44440"/>
                  <a:pt x="50230" y="44576"/>
                </a:cubicBezTo>
                <a:cubicBezTo>
                  <a:pt x="50196" y="44610"/>
                  <a:pt x="50128" y="44678"/>
                  <a:pt x="50059" y="44713"/>
                </a:cubicBezTo>
                <a:cubicBezTo>
                  <a:pt x="49411" y="45224"/>
                  <a:pt x="48763" y="45736"/>
                  <a:pt x="48148" y="46282"/>
                </a:cubicBezTo>
                <a:cubicBezTo>
                  <a:pt x="47398" y="46931"/>
                  <a:pt x="46681" y="47579"/>
                  <a:pt x="45896" y="48261"/>
                </a:cubicBezTo>
                <a:lnTo>
                  <a:pt x="44839" y="46487"/>
                </a:lnTo>
                <a:lnTo>
                  <a:pt x="45589" y="45873"/>
                </a:lnTo>
                <a:cubicBezTo>
                  <a:pt x="45760" y="45736"/>
                  <a:pt x="45930" y="45634"/>
                  <a:pt x="46101" y="45497"/>
                </a:cubicBezTo>
                <a:cubicBezTo>
                  <a:pt x="46272" y="45327"/>
                  <a:pt x="46272" y="45224"/>
                  <a:pt x="46135" y="45122"/>
                </a:cubicBezTo>
                <a:cubicBezTo>
                  <a:pt x="46075" y="45082"/>
                  <a:pt x="46015" y="45065"/>
                  <a:pt x="45948" y="45065"/>
                </a:cubicBezTo>
                <a:cubicBezTo>
                  <a:pt x="45901" y="45065"/>
                  <a:pt x="45851" y="45074"/>
                  <a:pt x="45794" y="45088"/>
                </a:cubicBezTo>
                <a:cubicBezTo>
                  <a:pt x="45657" y="45156"/>
                  <a:pt x="45521" y="45258"/>
                  <a:pt x="45419" y="45361"/>
                </a:cubicBezTo>
                <a:lnTo>
                  <a:pt x="44566" y="46043"/>
                </a:lnTo>
                <a:lnTo>
                  <a:pt x="43747" y="44747"/>
                </a:lnTo>
                <a:cubicBezTo>
                  <a:pt x="43849" y="44644"/>
                  <a:pt x="43985" y="44508"/>
                  <a:pt x="44088" y="44405"/>
                </a:cubicBezTo>
                <a:cubicBezTo>
                  <a:pt x="44702" y="43791"/>
                  <a:pt x="45282" y="43177"/>
                  <a:pt x="45862" y="42563"/>
                </a:cubicBezTo>
                <a:cubicBezTo>
                  <a:pt x="45999" y="42426"/>
                  <a:pt x="46135" y="42358"/>
                  <a:pt x="46306" y="42290"/>
                </a:cubicBezTo>
                <a:cubicBezTo>
                  <a:pt x="46442" y="42256"/>
                  <a:pt x="46545" y="42153"/>
                  <a:pt x="46545" y="42017"/>
                </a:cubicBezTo>
                <a:cubicBezTo>
                  <a:pt x="46545" y="41846"/>
                  <a:pt x="46476" y="41744"/>
                  <a:pt x="46408" y="41710"/>
                </a:cubicBezTo>
                <a:cubicBezTo>
                  <a:pt x="46368" y="41700"/>
                  <a:pt x="46328" y="41696"/>
                  <a:pt x="46288" y="41696"/>
                </a:cubicBezTo>
                <a:cubicBezTo>
                  <a:pt x="46192" y="41696"/>
                  <a:pt x="46095" y="41720"/>
                  <a:pt x="45999" y="41744"/>
                </a:cubicBezTo>
                <a:cubicBezTo>
                  <a:pt x="45930" y="41812"/>
                  <a:pt x="45828" y="41846"/>
                  <a:pt x="45794" y="41949"/>
                </a:cubicBezTo>
                <a:cubicBezTo>
                  <a:pt x="45521" y="42153"/>
                  <a:pt x="45282" y="42392"/>
                  <a:pt x="45043" y="42631"/>
                </a:cubicBezTo>
                <a:cubicBezTo>
                  <a:pt x="44497" y="43177"/>
                  <a:pt x="43985" y="43723"/>
                  <a:pt x="43439" y="44303"/>
                </a:cubicBezTo>
                <a:cubicBezTo>
                  <a:pt x="42791" y="43348"/>
                  <a:pt x="42143" y="42460"/>
                  <a:pt x="41529" y="41505"/>
                </a:cubicBezTo>
                <a:cubicBezTo>
                  <a:pt x="42382" y="40481"/>
                  <a:pt x="43235" y="39492"/>
                  <a:pt x="44088" y="38502"/>
                </a:cubicBezTo>
                <a:cubicBezTo>
                  <a:pt x="44224" y="38366"/>
                  <a:pt x="44395" y="38229"/>
                  <a:pt x="44497" y="38093"/>
                </a:cubicBezTo>
                <a:cubicBezTo>
                  <a:pt x="44566" y="37990"/>
                  <a:pt x="44600" y="37888"/>
                  <a:pt x="44566" y="37786"/>
                </a:cubicBezTo>
                <a:cubicBezTo>
                  <a:pt x="44529" y="37694"/>
                  <a:pt x="44463" y="37661"/>
                  <a:pt x="44388" y="37661"/>
                </a:cubicBezTo>
                <a:cubicBezTo>
                  <a:pt x="44324" y="37661"/>
                  <a:pt x="44253" y="37686"/>
                  <a:pt x="44190" y="37717"/>
                </a:cubicBezTo>
                <a:cubicBezTo>
                  <a:pt x="44088" y="37786"/>
                  <a:pt x="43985" y="37888"/>
                  <a:pt x="43883" y="37990"/>
                </a:cubicBezTo>
                <a:cubicBezTo>
                  <a:pt x="43201" y="38707"/>
                  <a:pt x="42552" y="39423"/>
                  <a:pt x="41904" y="40174"/>
                </a:cubicBezTo>
                <a:cubicBezTo>
                  <a:pt x="41699" y="40413"/>
                  <a:pt x="41460" y="40720"/>
                  <a:pt x="41222" y="41027"/>
                </a:cubicBezTo>
                <a:lnTo>
                  <a:pt x="39345" y="38604"/>
                </a:lnTo>
                <a:cubicBezTo>
                  <a:pt x="39481" y="38468"/>
                  <a:pt x="39618" y="38331"/>
                  <a:pt x="39754" y="38195"/>
                </a:cubicBezTo>
                <a:cubicBezTo>
                  <a:pt x="40164" y="37751"/>
                  <a:pt x="40573" y="37274"/>
                  <a:pt x="40949" y="36796"/>
                </a:cubicBezTo>
                <a:cubicBezTo>
                  <a:pt x="41358" y="36318"/>
                  <a:pt x="41802" y="35840"/>
                  <a:pt x="42211" y="35363"/>
                </a:cubicBezTo>
                <a:cubicBezTo>
                  <a:pt x="42348" y="35158"/>
                  <a:pt x="42484" y="34987"/>
                  <a:pt x="42586" y="34783"/>
                </a:cubicBezTo>
                <a:cubicBezTo>
                  <a:pt x="42621" y="34646"/>
                  <a:pt x="42586" y="34510"/>
                  <a:pt x="42518" y="34407"/>
                </a:cubicBezTo>
                <a:cubicBezTo>
                  <a:pt x="42478" y="34377"/>
                  <a:pt x="42438" y="34365"/>
                  <a:pt x="42399" y="34365"/>
                </a:cubicBezTo>
                <a:cubicBezTo>
                  <a:pt x="42305" y="34365"/>
                  <a:pt x="42215" y="34437"/>
                  <a:pt x="42143" y="34510"/>
                </a:cubicBezTo>
                <a:cubicBezTo>
                  <a:pt x="42109" y="34544"/>
                  <a:pt x="42075" y="34612"/>
                  <a:pt x="42040" y="34646"/>
                </a:cubicBezTo>
                <a:cubicBezTo>
                  <a:pt x="41733" y="35022"/>
                  <a:pt x="41426" y="35397"/>
                  <a:pt x="41119" y="35772"/>
                </a:cubicBezTo>
                <a:lnTo>
                  <a:pt x="39038" y="38263"/>
                </a:lnTo>
                <a:lnTo>
                  <a:pt x="36820" y="35806"/>
                </a:lnTo>
                <a:cubicBezTo>
                  <a:pt x="37331" y="35260"/>
                  <a:pt x="37843" y="34783"/>
                  <a:pt x="38287" y="34271"/>
                </a:cubicBezTo>
                <a:cubicBezTo>
                  <a:pt x="39652" y="32769"/>
                  <a:pt x="40983" y="31268"/>
                  <a:pt x="42348" y="29801"/>
                </a:cubicBezTo>
                <a:cubicBezTo>
                  <a:pt x="42382" y="29767"/>
                  <a:pt x="42416" y="29732"/>
                  <a:pt x="42450" y="29698"/>
                </a:cubicBezTo>
                <a:cubicBezTo>
                  <a:pt x="42450" y="29630"/>
                  <a:pt x="42450" y="29459"/>
                  <a:pt x="42416" y="29391"/>
                </a:cubicBezTo>
                <a:cubicBezTo>
                  <a:pt x="42341" y="29341"/>
                  <a:pt x="42266" y="29310"/>
                  <a:pt x="42191" y="29310"/>
                </a:cubicBezTo>
                <a:cubicBezTo>
                  <a:pt x="42164" y="29310"/>
                  <a:pt x="42136" y="29314"/>
                  <a:pt x="42109" y="29323"/>
                </a:cubicBezTo>
                <a:cubicBezTo>
                  <a:pt x="42006" y="29357"/>
                  <a:pt x="41904" y="29425"/>
                  <a:pt x="41836" y="29494"/>
                </a:cubicBezTo>
                <a:cubicBezTo>
                  <a:pt x="41597" y="29767"/>
                  <a:pt x="41324" y="30040"/>
                  <a:pt x="41085" y="30313"/>
                </a:cubicBezTo>
                <a:cubicBezTo>
                  <a:pt x="39788" y="31746"/>
                  <a:pt x="38526" y="33179"/>
                  <a:pt x="37229" y="34612"/>
                </a:cubicBezTo>
                <a:cubicBezTo>
                  <a:pt x="36990" y="34885"/>
                  <a:pt x="36751" y="35124"/>
                  <a:pt x="36444" y="35431"/>
                </a:cubicBezTo>
                <a:lnTo>
                  <a:pt x="35694" y="34441"/>
                </a:lnTo>
                <a:cubicBezTo>
                  <a:pt x="35796" y="34271"/>
                  <a:pt x="35898" y="34168"/>
                  <a:pt x="35967" y="34032"/>
                </a:cubicBezTo>
                <a:cubicBezTo>
                  <a:pt x="36376" y="33452"/>
                  <a:pt x="36786" y="32872"/>
                  <a:pt x="37195" y="32258"/>
                </a:cubicBezTo>
                <a:cubicBezTo>
                  <a:pt x="37263" y="32189"/>
                  <a:pt x="37331" y="32087"/>
                  <a:pt x="37366" y="31985"/>
                </a:cubicBezTo>
                <a:cubicBezTo>
                  <a:pt x="37390" y="31811"/>
                  <a:pt x="37253" y="31691"/>
                  <a:pt x="37111" y="31691"/>
                </a:cubicBezTo>
                <a:cubicBezTo>
                  <a:pt x="37057" y="31691"/>
                  <a:pt x="37003" y="31708"/>
                  <a:pt x="36956" y="31746"/>
                </a:cubicBezTo>
                <a:cubicBezTo>
                  <a:pt x="36888" y="31814"/>
                  <a:pt x="36820" y="31882"/>
                  <a:pt x="36786" y="31985"/>
                </a:cubicBezTo>
                <a:cubicBezTo>
                  <a:pt x="36478" y="32394"/>
                  <a:pt x="36171" y="32838"/>
                  <a:pt x="35864" y="33247"/>
                </a:cubicBezTo>
                <a:cubicBezTo>
                  <a:pt x="35728" y="33452"/>
                  <a:pt x="35557" y="33691"/>
                  <a:pt x="35386" y="33964"/>
                </a:cubicBezTo>
                <a:cubicBezTo>
                  <a:pt x="35318" y="33827"/>
                  <a:pt x="35250" y="33759"/>
                  <a:pt x="35182" y="33691"/>
                </a:cubicBezTo>
                <a:cubicBezTo>
                  <a:pt x="34192" y="32121"/>
                  <a:pt x="33407" y="30381"/>
                  <a:pt x="32895" y="28606"/>
                </a:cubicBezTo>
                <a:cubicBezTo>
                  <a:pt x="32452" y="27071"/>
                  <a:pt x="31940" y="25569"/>
                  <a:pt x="31394" y="24102"/>
                </a:cubicBezTo>
                <a:cubicBezTo>
                  <a:pt x="31019" y="23078"/>
                  <a:pt x="30507" y="22089"/>
                  <a:pt x="29893" y="21202"/>
                </a:cubicBezTo>
                <a:cubicBezTo>
                  <a:pt x="29790" y="21031"/>
                  <a:pt x="29654" y="20860"/>
                  <a:pt x="29517" y="20656"/>
                </a:cubicBezTo>
                <a:cubicBezTo>
                  <a:pt x="29688" y="20417"/>
                  <a:pt x="29859" y="20144"/>
                  <a:pt x="30029" y="19871"/>
                </a:cubicBezTo>
                <a:cubicBezTo>
                  <a:pt x="32247" y="16629"/>
                  <a:pt x="34431" y="13387"/>
                  <a:pt x="36683" y="10146"/>
                </a:cubicBezTo>
                <a:cubicBezTo>
                  <a:pt x="38048" y="8167"/>
                  <a:pt x="39515" y="6188"/>
                  <a:pt x="40949" y="4242"/>
                </a:cubicBezTo>
                <a:cubicBezTo>
                  <a:pt x="41836" y="3082"/>
                  <a:pt x="42859" y="1990"/>
                  <a:pt x="43985" y="1069"/>
                </a:cubicBezTo>
                <a:cubicBezTo>
                  <a:pt x="44190" y="830"/>
                  <a:pt x="44429" y="660"/>
                  <a:pt x="44736" y="625"/>
                </a:cubicBezTo>
                <a:cubicBezTo>
                  <a:pt x="44804" y="1001"/>
                  <a:pt x="44873" y="1342"/>
                  <a:pt x="44907" y="1683"/>
                </a:cubicBezTo>
                <a:cubicBezTo>
                  <a:pt x="45009" y="2843"/>
                  <a:pt x="45112" y="3970"/>
                  <a:pt x="45282" y="5096"/>
                </a:cubicBezTo>
                <a:cubicBezTo>
                  <a:pt x="45521" y="6563"/>
                  <a:pt x="45794" y="8030"/>
                  <a:pt x="46135" y="9463"/>
                </a:cubicBezTo>
                <a:cubicBezTo>
                  <a:pt x="46442" y="10658"/>
                  <a:pt x="46203" y="11954"/>
                  <a:pt x="45555" y="12978"/>
                </a:cubicBezTo>
                <a:cubicBezTo>
                  <a:pt x="45350" y="13285"/>
                  <a:pt x="45180" y="13592"/>
                  <a:pt x="45009" y="13899"/>
                </a:cubicBezTo>
                <a:cubicBezTo>
                  <a:pt x="44497" y="14889"/>
                  <a:pt x="44020" y="15878"/>
                  <a:pt x="43542" y="16868"/>
                </a:cubicBezTo>
                <a:cubicBezTo>
                  <a:pt x="43303" y="17346"/>
                  <a:pt x="43269" y="17892"/>
                  <a:pt x="43439" y="18369"/>
                </a:cubicBezTo>
                <a:cubicBezTo>
                  <a:pt x="43644" y="19120"/>
                  <a:pt x="44020" y="19803"/>
                  <a:pt x="44463" y="20417"/>
                </a:cubicBezTo>
                <a:cubicBezTo>
                  <a:pt x="44907" y="20963"/>
                  <a:pt x="45316" y="21475"/>
                  <a:pt x="45794" y="22021"/>
                </a:cubicBezTo>
                <a:cubicBezTo>
                  <a:pt x="46408" y="22737"/>
                  <a:pt x="46920" y="23522"/>
                  <a:pt x="47398" y="24341"/>
                </a:cubicBezTo>
                <a:cubicBezTo>
                  <a:pt x="47261" y="24478"/>
                  <a:pt x="47159" y="24546"/>
                  <a:pt x="47091" y="24648"/>
                </a:cubicBezTo>
                <a:cubicBezTo>
                  <a:pt x="46886" y="24989"/>
                  <a:pt x="46681" y="25296"/>
                  <a:pt x="46442" y="25604"/>
                </a:cubicBezTo>
                <a:cubicBezTo>
                  <a:pt x="45623" y="26696"/>
                  <a:pt x="44770" y="27787"/>
                  <a:pt x="43951" y="28879"/>
                </a:cubicBezTo>
                <a:cubicBezTo>
                  <a:pt x="43917" y="28914"/>
                  <a:pt x="43849" y="28982"/>
                  <a:pt x="43849" y="29016"/>
                </a:cubicBezTo>
                <a:cubicBezTo>
                  <a:pt x="43849" y="29084"/>
                  <a:pt x="43849" y="29255"/>
                  <a:pt x="43917" y="29289"/>
                </a:cubicBezTo>
                <a:cubicBezTo>
                  <a:pt x="43951" y="29323"/>
                  <a:pt x="44003" y="29340"/>
                  <a:pt x="44054" y="29340"/>
                </a:cubicBezTo>
                <a:cubicBezTo>
                  <a:pt x="44105" y="29340"/>
                  <a:pt x="44156" y="29323"/>
                  <a:pt x="44190" y="29289"/>
                </a:cubicBezTo>
                <a:cubicBezTo>
                  <a:pt x="44327" y="29221"/>
                  <a:pt x="44463" y="29118"/>
                  <a:pt x="44566" y="29016"/>
                </a:cubicBezTo>
                <a:cubicBezTo>
                  <a:pt x="45521" y="27719"/>
                  <a:pt x="46476" y="26388"/>
                  <a:pt x="47432" y="25092"/>
                </a:cubicBezTo>
                <a:lnTo>
                  <a:pt x="47637" y="24853"/>
                </a:lnTo>
                <a:cubicBezTo>
                  <a:pt x="47944" y="25433"/>
                  <a:pt x="48012" y="26150"/>
                  <a:pt x="47773" y="26764"/>
                </a:cubicBezTo>
                <a:cubicBezTo>
                  <a:pt x="47637" y="27310"/>
                  <a:pt x="47466" y="27856"/>
                  <a:pt x="47295" y="28368"/>
                </a:cubicBezTo>
                <a:cubicBezTo>
                  <a:pt x="47227" y="28675"/>
                  <a:pt x="47193" y="28982"/>
                  <a:pt x="46852" y="29118"/>
                </a:cubicBezTo>
                <a:cubicBezTo>
                  <a:pt x="46715" y="29152"/>
                  <a:pt x="46647" y="29289"/>
                  <a:pt x="46579" y="29357"/>
                </a:cubicBezTo>
                <a:cubicBezTo>
                  <a:pt x="45999" y="30108"/>
                  <a:pt x="45385" y="30859"/>
                  <a:pt x="44804" y="31609"/>
                </a:cubicBezTo>
                <a:cubicBezTo>
                  <a:pt x="44634" y="31848"/>
                  <a:pt x="44497" y="32087"/>
                  <a:pt x="44327" y="32292"/>
                </a:cubicBezTo>
                <a:cubicBezTo>
                  <a:pt x="44190" y="32531"/>
                  <a:pt x="44122" y="32667"/>
                  <a:pt x="44327" y="32838"/>
                </a:cubicBezTo>
                <a:cubicBezTo>
                  <a:pt x="44370" y="32864"/>
                  <a:pt x="44412" y="32877"/>
                  <a:pt x="44452" y="32877"/>
                </a:cubicBezTo>
                <a:cubicBezTo>
                  <a:pt x="44571" y="32877"/>
                  <a:pt x="44686" y="32768"/>
                  <a:pt x="44839" y="32565"/>
                </a:cubicBezTo>
                <a:cubicBezTo>
                  <a:pt x="45555" y="31609"/>
                  <a:pt x="46238" y="30688"/>
                  <a:pt x="46954" y="29732"/>
                </a:cubicBezTo>
                <a:cubicBezTo>
                  <a:pt x="47022" y="29664"/>
                  <a:pt x="47091" y="29562"/>
                  <a:pt x="47193" y="29494"/>
                </a:cubicBezTo>
                <a:cubicBezTo>
                  <a:pt x="47398" y="29903"/>
                  <a:pt x="47568" y="30278"/>
                  <a:pt x="47807" y="30620"/>
                </a:cubicBezTo>
                <a:cubicBezTo>
                  <a:pt x="48319" y="31439"/>
                  <a:pt x="48967" y="32223"/>
                  <a:pt x="49718" y="32872"/>
                </a:cubicBezTo>
                <a:cubicBezTo>
                  <a:pt x="50844" y="33895"/>
                  <a:pt x="52039" y="34817"/>
                  <a:pt x="53301" y="35704"/>
                </a:cubicBezTo>
                <a:cubicBezTo>
                  <a:pt x="54052" y="36182"/>
                  <a:pt x="54734" y="36796"/>
                  <a:pt x="55348" y="37478"/>
                </a:cubicBezTo>
                <a:cubicBezTo>
                  <a:pt x="55792" y="37990"/>
                  <a:pt x="55963" y="38673"/>
                  <a:pt x="55860" y="39321"/>
                </a:cubicBezTo>
                <a:cubicBezTo>
                  <a:pt x="55724" y="39969"/>
                  <a:pt x="55621" y="40584"/>
                  <a:pt x="55485" y="41198"/>
                </a:cubicBezTo>
                <a:cubicBezTo>
                  <a:pt x="55314" y="41812"/>
                  <a:pt x="55485" y="42495"/>
                  <a:pt x="55894" y="42972"/>
                </a:cubicBezTo>
                <a:cubicBezTo>
                  <a:pt x="56679" y="43962"/>
                  <a:pt x="57430" y="44985"/>
                  <a:pt x="58249" y="45975"/>
                </a:cubicBezTo>
                <a:cubicBezTo>
                  <a:pt x="59102" y="47033"/>
                  <a:pt x="60023" y="48022"/>
                  <a:pt x="60876" y="49080"/>
                </a:cubicBezTo>
                <a:cubicBezTo>
                  <a:pt x="61081" y="49319"/>
                  <a:pt x="61252" y="49592"/>
                  <a:pt x="61388" y="49899"/>
                </a:cubicBezTo>
                <a:cubicBezTo>
                  <a:pt x="61798" y="50752"/>
                  <a:pt x="61934" y="51708"/>
                  <a:pt x="61729" y="52629"/>
                </a:cubicBezTo>
                <a:cubicBezTo>
                  <a:pt x="61525" y="53653"/>
                  <a:pt x="61252" y="54642"/>
                  <a:pt x="60979" y="55666"/>
                </a:cubicBezTo>
                <a:cubicBezTo>
                  <a:pt x="60569" y="56963"/>
                  <a:pt x="60228" y="58293"/>
                  <a:pt x="60023" y="59658"/>
                </a:cubicBezTo>
                <a:cubicBezTo>
                  <a:pt x="59955" y="60136"/>
                  <a:pt x="59853" y="60614"/>
                  <a:pt x="59784" y="61092"/>
                </a:cubicBezTo>
                <a:cubicBezTo>
                  <a:pt x="59716" y="61603"/>
                  <a:pt x="59784" y="62149"/>
                  <a:pt x="59989" y="62627"/>
                </a:cubicBezTo>
                <a:cubicBezTo>
                  <a:pt x="60092" y="62968"/>
                  <a:pt x="60365" y="63207"/>
                  <a:pt x="60706" y="63310"/>
                </a:cubicBezTo>
                <a:cubicBezTo>
                  <a:pt x="60751" y="63332"/>
                  <a:pt x="60801" y="63344"/>
                  <a:pt x="60849" y="63344"/>
                </a:cubicBezTo>
                <a:cubicBezTo>
                  <a:pt x="60945" y="63344"/>
                  <a:pt x="61036" y="63298"/>
                  <a:pt x="61081" y="63207"/>
                </a:cubicBezTo>
                <a:cubicBezTo>
                  <a:pt x="61149" y="63071"/>
                  <a:pt x="61081" y="62968"/>
                  <a:pt x="60979" y="62866"/>
                </a:cubicBezTo>
                <a:cubicBezTo>
                  <a:pt x="60910" y="62832"/>
                  <a:pt x="60876" y="62832"/>
                  <a:pt x="60842" y="62798"/>
                </a:cubicBezTo>
                <a:cubicBezTo>
                  <a:pt x="60706" y="62661"/>
                  <a:pt x="60535" y="62491"/>
                  <a:pt x="60501" y="62354"/>
                </a:cubicBezTo>
                <a:cubicBezTo>
                  <a:pt x="60399" y="61945"/>
                  <a:pt x="60365" y="61569"/>
                  <a:pt x="60365" y="61194"/>
                </a:cubicBezTo>
                <a:cubicBezTo>
                  <a:pt x="60399" y="60648"/>
                  <a:pt x="60535" y="60102"/>
                  <a:pt x="60603" y="59590"/>
                </a:cubicBezTo>
                <a:cubicBezTo>
                  <a:pt x="60808" y="58293"/>
                  <a:pt x="61149" y="56997"/>
                  <a:pt x="61559" y="55768"/>
                </a:cubicBezTo>
                <a:cubicBezTo>
                  <a:pt x="61900" y="54676"/>
                  <a:pt x="62173" y="53585"/>
                  <a:pt x="62344" y="52458"/>
                </a:cubicBezTo>
                <a:cubicBezTo>
                  <a:pt x="62548" y="51094"/>
                  <a:pt x="62139" y="49729"/>
                  <a:pt x="61286" y="48671"/>
                </a:cubicBezTo>
                <a:cubicBezTo>
                  <a:pt x="60603" y="47852"/>
                  <a:pt x="59887" y="47033"/>
                  <a:pt x="59204" y="46248"/>
                </a:cubicBezTo>
                <a:cubicBezTo>
                  <a:pt x="58181" y="45088"/>
                  <a:pt x="57225" y="43894"/>
                  <a:pt x="56338" y="42665"/>
                </a:cubicBezTo>
                <a:cubicBezTo>
                  <a:pt x="56031" y="42256"/>
                  <a:pt x="55929" y="41778"/>
                  <a:pt x="56065" y="41300"/>
                </a:cubicBezTo>
                <a:cubicBezTo>
                  <a:pt x="56167" y="40788"/>
                  <a:pt x="56236" y="40276"/>
                  <a:pt x="56338" y="39799"/>
                </a:cubicBezTo>
                <a:cubicBezTo>
                  <a:pt x="56645" y="38741"/>
                  <a:pt x="56338" y="37615"/>
                  <a:pt x="55553" y="36864"/>
                </a:cubicBezTo>
                <a:cubicBezTo>
                  <a:pt x="54837" y="36148"/>
                  <a:pt x="54052" y="35499"/>
                  <a:pt x="53199" y="34953"/>
                </a:cubicBezTo>
                <a:cubicBezTo>
                  <a:pt x="51902" y="34066"/>
                  <a:pt x="50674" y="33042"/>
                  <a:pt x="49548" y="31950"/>
                </a:cubicBezTo>
                <a:cubicBezTo>
                  <a:pt x="48967" y="31336"/>
                  <a:pt x="48421" y="30654"/>
                  <a:pt x="48012" y="29903"/>
                </a:cubicBezTo>
                <a:cubicBezTo>
                  <a:pt x="47773" y="29494"/>
                  <a:pt x="47705" y="28982"/>
                  <a:pt x="47841" y="28538"/>
                </a:cubicBezTo>
                <a:cubicBezTo>
                  <a:pt x="48012" y="28026"/>
                  <a:pt x="48148" y="27514"/>
                  <a:pt x="48319" y="26968"/>
                </a:cubicBezTo>
                <a:cubicBezTo>
                  <a:pt x="48626" y="26081"/>
                  <a:pt x="48524" y="25126"/>
                  <a:pt x="48046" y="24307"/>
                </a:cubicBezTo>
                <a:cubicBezTo>
                  <a:pt x="47568" y="23556"/>
                  <a:pt x="47091" y="22805"/>
                  <a:pt x="46579" y="22089"/>
                </a:cubicBezTo>
                <a:cubicBezTo>
                  <a:pt x="46169" y="21543"/>
                  <a:pt x="45726" y="21031"/>
                  <a:pt x="45282" y="20519"/>
                </a:cubicBezTo>
                <a:cubicBezTo>
                  <a:pt x="44770" y="19905"/>
                  <a:pt x="44361" y="19223"/>
                  <a:pt x="44088" y="18472"/>
                </a:cubicBezTo>
                <a:cubicBezTo>
                  <a:pt x="43883" y="17960"/>
                  <a:pt x="43917" y="17380"/>
                  <a:pt x="44156" y="16868"/>
                </a:cubicBezTo>
                <a:cubicBezTo>
                  <a:pt x="44634" y="15810"/>
                  <a:pt x="45146" y="14752"/>
                  <a:pt x="45760" y="13763"/>
                </a:cubicBezTo>
                <a:cubicBezTo>
                  <a:pt x="46067" y="13217"/>
                  <a:pt x="46374" y="12671"/>
                  <a:pt x="46613" y="12091"/>
                </a:cubicBezTo>
                <a:cubicBezTo>
                  <a:pt x="46852" y="11477"/>
                  <a:pt x="46954" y="10828"/>
                  <a:pt x="46852" y="10180"/>
                </a:cubicBezTo>
                <a:cubicBezTo>
                  <a:pt x="46784" y="9736"/>
                  <a:pt x="46715" y="9327"/>
                  <a:pt x="46613" y="8883"/>
                </a:cubicBezTo>
                <a:cubicBezTo>
                  <a:pt x="46101" y="6324"/>
                  <a:pt x="45521" y="3765"/>
                  <a:pt x="45419" y="1171"/>
                </a:cubicBezTo>
                <a:cubicBezTo>
                  <a:pt x="45419" y="1001"/>
                  <a:pt x="45385" y="864"/>
                  <a:pt x="45350" y="625"/>
                </a:cubicBezTo>
                <a:lnTo>
                  <a:pt x="45350" y="625"/>
                </a:lnTo>
                <a:cubicBezTo>
                  <a:pt x="45657" y="796"/>
                  <a:pt x="45930" y="1035"/>
                  <a:pt x="46135" y="1342"/>
                </a:cubicBezTo>
                <a:cubicBezTo>
                  <a:pt x="47022" y="2536"/>
                  <a:pt x="47773" y="3833"/>
                  <a:pt x="48387" y="5198"/>
                </a:cubicBezTo>
                <a:cubicBezTo>
                  <a:pt x="48865" y="6188"/>
                  <a:pt x="49275" y="7211"/>
                  <a:pt x="49752" y="8201"/>
                </a:cubicBezTo>
                <a:cubicBezTo>
                  <a:pt x="50298" y="9327"/>
                  <a:pt x="51185" y="10282"/>
                  <a:pt x="52311" y="10897"/>
                </a:cubicBezTo>
                <a:cubicBezTo>
                  <a:pt x="53062" y="11306"/>
                  <a:pt x="53813" y="11647"/>
                  <a:pt x="54598" y="11954"/>
                </a:cubicBezTo>
                <a:cubicBezTo>
                  <a:pt x="55485" y="12330"/>
                  <a:pt x="56440" y="12603"/>
                  <a:pt x="57328" y="12978"/>
                </a:cubicBezTo>
                <a:cubicBezTo>
                  <a:pt x="57908" y="13183"/>
                  <a:pt x="58488" y="13456"/>
                  <a:pt x="59068" y="13763"/>
                </a:cubicBezTo>
                <a:cubicBezTo>
                  <a:pt x="59750" y="14104"/>
                  <a:pt x="60262" y="14752"/>
                  <a:pt x="60433" y="15537"/>
                </a:cubicBezTo>
                <a:cubicBezTo>
                  <a:pt x="60535" y="16015"/>
                  <a:pt x="60638" y="16493"/>
                  <a:pt x="60672" y="16970"/>
                </a:cubicBezTo>
                <a:cubicBezTo>
                  <a:pt x="60740" y="18165"/>
                  <a:pt x="61047" y="19359"/>
                  <a:pt x="61525" y="20485"/>
                </a:cubicBezTo>
                <a:cubicBezTo>
                  <a:pt x="62719" y="23488"/>
                  <a:pt x="64152" y="26457"/>
                  <a:pt x="65619" y="29357"/>
                </a:cubicBezTo>
                <a:cubicBezTo>
                  <a:pt x="68895" y="35772"/>
                  <a:pt x="72683" y="41880"/>
                  <a:pt x="77017" y="47647"/>
                </a:cubicBezTo>
                <a:cubicBezTo>
                  <a:pt x="77358" y="48125"/>
                  <a:pt x="77699" y="48568"/>
                  <a:pt x="78040" y="49046"/>
                </a:cubicBezTo>
                <a:cubicBezTo>
                  <a:pt x="79064" y="50513"/>
                  <a:pt x="80088" y="52015"/>
                  <a:pt x="81145" y="53482"/>
                </a:cubicBezTo>
                <a:cubicBezTo>
                  <a:pt x="81384" y="53823"/>
                  <a:pt x="81691" y="54165"/>
                  <a:pt x="81999" y="54506"/>
                </a:cubicBezTo>
                <a:cubicBezTo>
                  <a:pt x="82067" y="54608"/>
                  <a:pt x="82203" y="54642"/>
                  <a:pt x="82340" y="54642"/>
                </a:cubicBezTo>
                <a:cubicBezTo>
                  <a:pt x="82544" y="54608"/>
                  <a:pt x="82579" y="54438"/>
                  <a:pt x="82544" y="54267"/>
                </a:cubicBezTo>
                <a:cubicBezTo>
                  <a:pt x="82476" y="53960"/>
                  <a:pt x="82306" y="53687"/>
                  <a:pt x="82033" y="53516"/>
                </a:cubicBezTo>
                <a:cubicBezTo>
                  <a:pt x="81862" y="53414"/>
                  <a:pt x="81726" y="53312"/>
                  <a:pt x="81589" y="53141"/>
                </a:cubicBezTo>
                <a:cubicBezTo>
                  <a:pt x="80531" y="51674"/>
                  <a:pt x="79508" y="50172"/>
                  <a:pt x="78484" y="48705"/>
                </a:cubicBezTo>
                <a:cubicBezTo>
                  <a:pt x="78416" y="48603"/>
                  <a:pt x="78347" y="48500"/>
                  <a:pt x="78279" y="48398"/>
                </a:cubicBezTo>
                <a:cubicBezTo>
                  <a:pt x="78381" y="48398"/>
                  <a:pt x="78484" y="48398"/>
                  <a:pt x="78518" y="48330"/>
                </a:cubicBezTo>
                <a:cubicBezTo>
                  <a:pt x="78552" y="48295"/>
                  <a:pt x="78723" y="48193"/>
                  <a:pt x="78723" y="48159"/>
                </a:cubicBezTo>
                <a:cubicBezTo>
                  <a:pt x="78689" y="48022"/>
                  <a:pt x="78620" y="47954"/>
                  <a:pt x="78518" y="47886"/>
                </a:cubicBezTo>
                <a:cubicBezTo>
                  <a:pt x="78416" y="47818"/>
                  <a:pt x="78279" y="47784"/>
                  <a:pt x="78177" y="47749"/>
                </a:cubicBezTo>
                <a:cubicBezTo>
                  <a:pt x="78245" y="47647"/>
                  <a:pt x="78279" y="47545"/>
                  <a:pt x="78347" y="47442"/>
                </a:cubicBezTo>
                <a:cubicBezTo>
                  <a:pt x="79166" y="46077"/>
                  <a:pt x="79985" y="44678"/>
                  <a:pt x="80838" y="43313"/>
                </a:cubicBezTo>
                <a:cubicBezTo>
                  <a:pt x="81282" y="42665"/>
                  <a:pt x="81521" y="41914"/>
                  <a:pt x="81555" y="41164"/>
                </a:cubicBezTo>
                <a:cubicBezTo>
                  <a:pt x="81555" y="40720"/>
                  <a:pt x="81623" y="40311"/>
                  <a:pt x="81623" y="39901"/>
                </a:cubicBezTo>
                <a:cubicBezTo>
                  <a:pt x="81726" y="38331"/>
                  <a:pt x="82442" y="36830"/>
                  <a:pt x="83602" y="35772"/>
                </a:cubicBezTo>
                <a:cubicBezTo>
                  <a:pt x="84012" y="35397"/>
                  <a:pt x="84421" y="35022"/>
                  <a:pt x="84797" y="34612"/>
                </a:cubicBezTo>
                <a:cubicBezTo>
                  <a:pt x="85001" y="34373"/>
                  <a:pt x="85206" y="34100"/>
                  <a:pt x="85343" y="33827"/>
                </a:cubicBezTo>
                <a:cubicBezTo>
                  <a:pt x="85650" y="33281"/>
                  <a:pt x="85684" y="32633"/>
                  <a:pt x="85411" y="32087"/>
                </a:cubicBezTo>
                <a:cubicBezTo>
                  <a:pt x="85240" y="31712"/>
                  <a:pt x="85070" y="31370"/>
                  <a:pt x="84899" y="30995"/>
                </a:cubicBezTo>
                <a:cubicBezTo>
                  <a:pt x="83978" y="29289"/>
                  <a:pt x="83261" y="27514"/>
                  <a:pt x="82749" y="25638"/>
                </a:cubicBezTo>
                <a:cubicBezTo>
                  <a:pt x="82374" y="24205"/>
                  <a:pt x="82237" y="22737"/>
                  <a:pt x="82408" y="21270"/>
                </a:cubicBezTo>
                <a:cubicBezTo>
                  <a:pt x="82476" y="20280"/>
                  <a:pt x="82954" y="19427"/>
                  <a:pt x="83739" y="18847"/>
                </a:cubicBezTo>
                <a:cubicBezTo>
                  <a:pt x="84182" y="18574"/>
                  <a:pt x="84558" y="18233"/>
                  <a:pt x="84967" y="17960"/>
                </a:cubicBezTo>
                <a:cubicBezTo>
                  <a:pt x="85513" y="17585"/>
                  <a:pt x="86093" y="17209"/>
                  <a:pt x="86673" y="16834"/>
                </a:cubicBezTo>
                <a:cubicBezTo>
                  <a:pt x="87561" y="16254"/>
                  <a:pt x="88380" y="15605"/>
                  <a:pt x="89130" y="14889"/>
                </a:cubicBezTo>
                <a:cubicBezTo>
                  <a:pt x="89779" y="14309"/>
                  <a:pt x="90120" y="13422"/>
                  <a:pt x="89983" y="12569"/>
                </a:cubicBezTo>
                <a:cubicBezTo>
                  <a:pt x="89915" y="11715"/>
                  <a:pt x="89847" y="10862"/>
                  <a:pt x="89779" y="10009"/>
                </a:cubicBezTo>
                <a:cubicBezTo>
                  <a:pt x="89710" y="9395"/>
                  <a:pt x="89813" y="8781"/>
                  <a:pt x="90052" y="8235"/>
                </a:cubicBezTo>
                <a:cubicBezTo>
                  <a:pt x="90188" y="7962"/>
                  <a:pt x="90325" y="7689"/>
                  <a:pt x="90461" y="7416"/>
                </a:cubicBezTo>
                <a:cubicBezTo>
                  <a:pt x="91212" y="5915"/>
                  <a:pt x="91997" y="4447"/>
                  <a:pt x="92747" y="2980"/>
                </a:cubicBezTo>
                <a:cubicBezTo>
                  <a:pt x="92884" y="2707"/>
                  <a:pt x="92986" y="2400"/>
                  <a:pt x="93089" y="2127"/>
                </a:cubicBezTo>
                <a:cubicBezTo>
                  <a:pt x="93225" y="2161"/>
                  <a:pt x="93361" y="2229"/>
                  <a:pt x="93464" y="2297"/>
                </a:cubicBezTo>
                <a:cubicBezTo>
                  <a:pt x="93839" y="2502"/>
                  <a:pt x="94180" y="2741"/>
                  <a:pt x="94522" y="3014"/>
                </a:cubicBezTo>
                <a:cubicBezTo>
                  <a:pt x="95614" y="4072"/>
                  <a:pt x="96535" y="5266"/>
                  <a:pt x="97286" y="6563"/>
                </a:cubicBezTo>
                <a:cubicBezTo>
                  <a:pt x="98105" y="8098"/>
                  <a:pt x="98753" y="9702"/>
                  <a:pt x="99162" y="11408"/>
                </a:cubicBezTo>
                <a:cubicBezTo>
                  <a:pt x="99674" y="13353"/>
                  <a:pt x="100493" y="15196"/>
                  <a:pt x="101619" y="16868"/>
                </a:cubicBezTo>
                <a:cubicBezTo>
                  <a:pt x="101995" y="17414"/>
                  <a:pt x="102370" y="17960"/>
                  <a:pt x="102745" y="18506"/>
                </a:cubicBezTo>
                <a:cubicBezTo>
                  <a:pt x="103394" y="19461"/>
                  <a:pt x="104076" y="20383"/>
                  <a:pt x="104690" y="21338"/>
                </a:cubicBezTo>
                <a:cubicBezTo>
                  <a:pt x="105987" y="23351"/>
                  <a:pt x="107215" y="25399"/>
                  <a:pt x="108444" y="27446"/>
                </a:cubicBezTo>
                <a:lnTo>
                  <a:pt x="108444" y="27549"/>
                </a:lnTo>
                <a:cubicBezTo>
                  <a:pt x="108034" y="27344"/>
                  <a:pt x="107591" y="27105"/>
                  <a:pt x="107181" y="26934"/>
                </a:cubicBezTo>
                <a:cubicBezTo>
                  <a:pt x="106758" y="26723"/>
                  <a:pt x="106311" y="26621"/>
                  <a:pt x="105872" y="26621"/>
                </a:cubicBezTo>
                <a:cubicBezTo>
                  <a:pt x="105035" y="26621"/>
                  <a:pt x="104226" y="26991"/>
                  <a:pt x="103667" y="27685"/>
                </a:cubicBezTo>
                <a:cubicBezTo>
                  <a:pt x="103291" y="28060"/>
                  <a:pt x="102950" y="28504"/>
                  <a:pt x="102609" y="28914"/>
                </a:cubicBezTo>
                <a:cubicBezTo>
                  <a:pt x="101278" y="30688"/>
                  <a:pt x="100084" y="32565"/>
                  <a:pt x="99026" y="34510"/>
                </a:cubicBezTo>
                <a:cubicBezTo>
                  <a:pt x="96262" y="39321"/>
                  <a:pt x="93839" y="44235"/>
                  <a:pt x="91553" y="49251"/>
                </a:cubicBezTo>
                <a:cubicBezTo>
                  <a:pt x="90529" y="51503"/>
                  <a:pt x="89608" y="53857"/>
                  <a:pt x="88823" y="56246"/>
                </a:cubicBezTo>
                <a:cubicBezTo>
                  <a:pt x="88687" y="56587"/>
                  <a:pt x="88721" y="56792"/>
                  <a:pt x="88926" y="56826"/>
                </a:cubicBezTo>
                <a:cubicBezTo>
                  <a:pt x="89233" y="56826"/>
                  <a:pt x="89233" y="56553"/>
                  <a:pt x="89301" y="56383"/>
                </a:cubicBezTo>
                <a:cubicBezTo>
                  <a:pt x="89847" y="54949"/>
                  <a:pt x="90359" y="53482"/>
                  <a:pt x="90973" y="52049"/>
                </a:cubicBezTo>
                <a:cubicBezTo>
                  <a:pt x="93430" y="46282"/>
                  <a:pt x="96194" y="40652"/>
                  <a:pt x="99299" y="35192"/>
                </a:cubicBezTo>
                <a:cubicBezTo>
                  <a:pt x="100391" y="33077"/>
                  <a:pt x="101688" y="31097"/>
                  <a:pt x="103087" y="29221"/>
                </a:cubicBezTo>
                <a:cubicBezTo>
                  <a:pt x="103462" y="28743"/>
                  <a:pt x="103871" y="28265"/>
                  <a:pt x="104281" y="27822"/>
                </a:cubicBezTo>
                <a:cubicBezTo>
                  <a:pt x="104622" y="27480"/>
                  <a:pt x="105066" y="27241"/>
                  <a:pt x="105543" y="27207"/>
                </a:cubicBezTo>
                <a:cubicBezTo>
                  <a:pt x="105653" y="27196"/>
                  <a:pt x="105762" y="27190"/>
                  <a:pt x="105869" y="27190"/>
                </a:cubicBezTo>
                <a:cubicBezTo>
                  <a:pt x="106397" y="27190"/>
                  <a:pt x="106898" y="27328"/>
                  <a:pt x="107352" y="27583"/>
                </a:cubicBezTo>
                <a:cubicBezTo>
                  <a:pt x="108103" y="28060"/>
                  <a:pt x="108819" y="28572"/>
                  <a:pt x="109570" y="29050"/>
                </a:cubicBezTo>
                <a:cubicBezTo>
                  <a:pt x="109638" y="29118"/>
                  <a:pt x="109741" y="29221"/>
                  <a:pt x="109809" y="29323"/>
                </a:cubicBezTo>
                <a:cubicBezTo>
                  <a:pt x="109126" y="30074"/>
                  <a:pt x="108444" y="30790"/>
                  <a:pt x="107761" y="31507"/>
                </a:cubicBezTo>
                <a:cubicBezTo>
                  <a:pt x="107488" y="31814"/>
                  <a:pt x="107147" y="32087"/>
                  <a:pt x="106840" y="32360"/>
                </a:cubicBezTo>
                <a:cubicBezTo>
                  <a:pt x="106772" y="32394"/>
                  <a:pt x="106704" y="32428"/>
                  <a:pt x="106704" y="32462"/>
                </a:cubicBezTo>
                <a:cubicBezTo>
                  <a:pt x="106635" y="32565"/>
                  <a:pt x="106635" y="32701"/>
                  <a:pt x="106669" y="32804"/>
                </a:cubicBezTo>
                <a:cubicBezTo>
                  <a:pt x="106669" y="32838"/>
                  <a:pt x="106874" y="32872"/>
                  <a:pt x="106942" y="32872"/>
                </a:cubicBezTo>
                <a:cubicBezTo>
                  <a:pt x="107113" y="32838"/>
                  <a:pt x="107250" y="32735"/>
                  <a:pt x="107386" y="32633"/>
                </a:cubicBezTo>
                <a:cubicBezTo>
                  <a:pt x="107625" y="32428"/>
                  <a:pt x="107898" y="32189"/>
                  <a:pt x="108103" y="31950"/>
                </a:cubicBezTo>
                <a:cubicBezTo>
                  <a:pt x="108717" y="31302"/>
                  <a:pt x="109297" y="30654"/>
                  <a:pt x="109911" y="30005"/>
                </a:cubicBezTo>
                <a:cubicBezTo>
                  <a:pt x="110014" y="29869"/>
                  <a:pt x="110116" y="29767"/>
                  <a:pt x="110252" y="29664"/>
                </a:cubicBezTo>
                <a:cubicBezTo>
                  <a:pt x="110491" y="29869"/>
                  <a:pt x="110730" y="30074"/>
                  <a:pt x="110969" y="30244"/>
                </a:cubicBezTo>
                <a:cubicBezTo>
                  <a:pt x="111140" y="30398"/>
                  <a:pt x="111353" y="30475"/>
                  <a:pt x="111566" y="30475"/>
                </a:cubicBezTo>
                <a:cubicBezTo>
                  <a:pt x="111779" y="30475"/>
                  <a:pt x="111993" y="30398"/>
                  <a:pt x="112163" y="30244"/>
                </a:cubicBezTo>
                <a:cubicBezTo>
                  <a:pt x="112402" y="30074"/>
                  <a:pt x="112573" y="29903"/>
                  <a:pt x="112743" y="29664"/>
                </a:cubicBezTo>
                <a:cubicBezTo>
                  <a:pt x="113050" y="29255"/>
                  <a:pt x="113323" y="28777"/>
                  <a:pt x="113596" y="28333"/>
                </a:cubicBezTo>
                <a:cubicBezTo>
                  <a:pt x="113972" y="27480"/>
                  <a:pt x="114313" y="26627"/>
                  <a:pt x="114688" y="25774"/>
                </a:cubicBezTo>
                <a:lnTo>
                  <a:pt x="114859" y="25365"/>
                </a:lnTo>
                <a:cubicBezTo>
                  <a:pt x="114945" y="25426"/>
                  <a:pt x="115018" y="25452"/>
                  <a:pt x="115084" y="25452"/>
                </a:cubicBezTo>
                <a:cubicBezTo>
                  <a:pt x="115201" y="25452"/>
                  <a:pt x="115296" y="25371"/>
                  <a:pt x="115405" y="25262"/>
                </a:cubicBezTo>
                <a:cubicBezTo>
                  <a:pt x="115951" y="24785"/>
                  <a:pt x="116531" y="24273"/>
                  <a:pt x="117077" y="23795"/>
                </a:cubicBezTo>
                <a:cubicBezTo>
                  <a:pt x="117248" y="23659"/>
                  <a:pt x="117384" y="23522"/>
                  <a:pt x="117521" y="23351"/>
                </a:cubicBezTo>
                <a:cubicBezTo>
                  <a:pt x="117589" y="23283"/>
                  <a:pt x="117589" y="23147"/>
                  <a:pt x="117555" y="23044"/>
                </a:cubicBezTo>
                <a:cubicBezTo>
                  <a:pt x="117521" y="22976"/>
                  <a:pt x="117461" y="22950"/>
                  <a:pt x="117393" y="22950"/>
                </a:cubicBezTo>
                <a:cubicBezTo>
                  <a:pt x="117324" y="22950"/>
                  <a:pt x="117248" y="22976"/>
                  <a:pt x="117179" y="23010"/>
                </a:cubicBezTo>
                <a:cubicBezTo>
                  <a:pt x="117111" y="23044"/>
                  <a:pt x="117077" y="23078"/>
                  <a:pt x="117009" y="23113"/>
                </a:cubicBezTo>
                <a:cubicBezTo>
                  <a:pt x="116429" y="23659"/>
                  <a:pt x="115814" y="24170"/>
                  <a:pt x="115234" y="24716"/>
                </a:cubicBezTo>
                <a:cubicBezTo>
                  <a:pt x="115166" y="24750"/>
                  <a:pt x="115064" y="24819"/>
                  <a:pt x="114961" y="24921"/>
                </a:cubicBezTo>
                <a:cubicBezTo>
                  <a:pt x="115234" y="23795"/>
                  <a:pt x="115473" y="22737"/>
                  <a:pt x="115678" y="21782"/>
                </a:cubicBezTo>
                <a:cubicBezTo>
                  <a:pt x="115883" y="21645"/>
                  <a:pt x="116087" y="21509"/>
                  <a:pt x="116292" y="21338"/>
                </a:cubicBezTo>
                <a:cubicBezTo>
                  <a:pt x="117145" y="20587"/>
                  <a:pt x="117964" y="19803"/>
                  <a:pt x="118783" y="19018"/>
                </a:cubicBezTo>
                <a:cubicBezTo>
                  <a:pt x="119227" y="18608"/>
                  <a:pt x="119704" y="18165"/>
                  <a:pt x="120148" y="17755"/>
                </a:cubicBezTo>
                <a:cubicBezTo>
                  <a:pt x="120285" y="17619"/>
                  <a:pt x="120387" y="17482"/>
                  <a:pt x="120489" y="17312"/>
                </a:cubicBezTo>
                <a:cubicBezTo>
                  <a:pt x="120523" y="17243"/>
                  <a:pt x="120523" y="17141"/>
                  <a:pt x="120455" y="17073"/>
                </a:cubicBezTo>
                <a:cubicBezTo>
                  <a:pt x="120383" y="17049"/>
                  <a:pt x="120310" y="17025"/>
                  <a:pt x="120238" y="17025"/>
                </a:cubicBezTo>
                <a:cubicBezTo>
                  <a:pt x="120208" y="17025"/>
                  <a:pt x="120178" y="17029"/>
                  <a:pt x="120148" y="17039"/>
                </a:cubicBezTo>
                <a:cubicBezTo>
                  <a:pt x="120080" y="17039"/>
                  <a:pt x="120012" y="17107"/>
                  <a:pt x="119977" y="17175"/>
                </a:cubicBezTo>
                <a:lnTo>
                  <a:pt x="116360" y="20553"/>
                </a:lnTo>
                <a:cubicBezTo>
                  <a:pt x="116258" y="20656"/>
                  <a:pt x="116156" y="20724"/>
                  <a:pt x="116019" y="20860"/>
                </a:cubicBezTo>
                <a:cubicBezTo>
                  <a:pt x="116190" y="20041"/>
                  <a:pt x="118374" y="16527"/>
                  <a:pt x="119739" y="14855"/>
                </a:cubicBezTo>
                <a:cubicBezTo>
                  <a:pt x="119823" y="14886"/>
                  <a:pt x="119908" y="14902"/>
                  <a:pt x="119989" y="14902"/>
                </a:cubicBezTo>
                <a:cubicBezTo>
                  <a:pt x="120171" y="14902"/>
                  <a:pt x="120337" y="14826"/>
                  <a:pt x="120455" y="14684"/>
                </a:cubicBezTo>
                <a:cubicBezTo>
                  <a:pt x="121308" y="14104"/>
                  <a:pt x="122127" y="13490"/>
                  <a:pt x="122980" y="12910"/>
                </a:cubicBezTo>
                <a:cubicBezTo>
                  <a:pt x="123253" y="12671"/>
                  <a:pt x="123526" y="12432"/>
                  <a:pt x="123765" y="12193"/>
                </a:cubicBezTo>
                <a:cubicBezTo>
                  <a:pt x="123867" y="12125"/>
                  <a:pt x="123936" y="12023"/>
                  <a:pt x="123970" y="11886"/>
                </a:cubicBezTo>
                <a:cubicBezTo>
                  <a:pt x="124004" y="11818"/>
                  <a:pt x="124004" y="11715"/>
                  <a:pt x="123936" y="11647"/>
                </a:cubicBezTo>
                <a:cubicBezTo>
                  <a:pt x="123833" y="11613"/>
                  <a:pt x="123731" y="11613"/>
                  <a:pt x="123629" y="11613"/>
                </a:cubicBezTo>
                <a:cubicBezTo>
                  <a:pt x="123560" y="11613"/>
                  <a:pt x="123492" y="11715"/>
                  <a:pt x="123458" y="11750"/>
                </a:cubicBezTo>
                <a:cubicBezTo>
                  <a:pt x="122537" y="12603"/>
                  <a:pt x="121547" y="13353"/>
                  <a:pt x="120523" y="14036"/>
                </a:cubicBezTo>
                <a:cubicBezTo>
                  <a:pt x="120455" y="14070"/>
                  <a:pt x="120387" y="14104"/>
                  <a:pt x="120319" y="14172"/>
                </a:cubicBezTo>
                <a:cubicBezTo>
                  <a:pt x="120319" y="14070"/>
                  <a:pt x="120353" y="13968"/>
                  <a:pt x="120421" y="13899"/>
                </a:cubicBezTo>
                <a:cubicBezTo>
                  <a:pt x="121445" y="12500"/>
                  <a:pt x="122503" y="11101"/>
                  <a:pt x="123560" y="9736"/>
                </a:cubicBezTo>
                <a:cubicBezTo>
                  <a:pt x="123765" y="9497"/>
                  <a:pt x="123970" y="9259"/>
                  <a:pt x="124243" y="9088"/>
                </a:cubicBezTo>
                <a:cubicBezTo>
                  <a:pt x="125676" y="7962"/>
                  <a:pt x="127041" y="6768"/>
                  <a:pt x="128372" y="5539"/>
                </a:cubicBezTo>
                <a:cubicBezTo>
                  <a:pt x="128508" y="5437"/>
                  <a:pt x="128611" y="5334"/>
                  <a:pt x="128747" y="5232"/>
                </a:cubicBezTo>
                <a:lnTo>
                  <a:pt x="128747" y="5232"/>
                </a:lnTo>
                <a:cubicBezTo>
                  <a:pt x="128781" y="5403"/>
                  <a:pt x="128747" y="5573"/>
                  <a:pt x="128645" y="5710"/>
                </a:cubicBezTo>
                <a:cubicBezTo>
                  <a:pt x="128338" y="6495"/>
                  <a:pt x="127996" y="7245"/>
                  <a:pt x="127723" y="8030"/>
                </a:cubicBezTo>
                <a:cubicBezTo>
                  <a:pt x="127177" y="9566"/>
                  <a:pt x="126631" y="11101"/>
                  <a:pt x="127246" y="12637"/>
                </a:cubicBezTo>
                <a:cubicBezTo>
                  <a:pt x="127177" y="12876"/>
                  <a:pt x="127041" y="13080"/>
                  <a:pt x="127075" y="13149"/>
                </a:cubicBezTo>
                <a:cubicBezTo>
                  <a:pt x="127109" y="13251"/>
                  <a:pt x="127348" y="13285"/>
                  <a:pt x="127553" y="13387"/>
                </a:cubicBezTo>
                <a:cubicBezTo>
                  <a:pt x="128030" y="14377"/>
                  <a:pt x="128406" y="15401"/>
                  <a:pt x="128679" y="16424"/>
                </a:cubicBezTo>
                <a:cubicBezTo>
                  <a:pt x="128918" y="17209"/>
                  <a:pt x="128611" y="18062"/>
                  <a:pt x="127928" y="18472"/>
                </a:cubicBezTo>
                <a:cubicBezTo>
                  <a:pt x="127382" y="18881"/>
                  <a:pt x="126802" y="19291"/>
                  <a:pt x="126222" y="19700"/>
                </a:cubicBezTo>
                <a:cubicBezTo>
                  <a:pt x="125744" y="20041"/>
                  <a:pt x="125267" y="20417"/>
                  <a:pt x="124823" y="20792"/>
                </a:cubicBezTo>
                <a:cubicBezTo>
                  <a:pt x="124482" y="21065"/>
                  <a:pt x="124311" y="21543"/>
                  <a:pt x="124379" y="21987"/>
                </a:cubicBezTo>
                <a:cubicBezTo>
                  <a:pt x="124413" y="22191"/>
                  <a:pt x="124345" y="22430"/>
                  <a:pt x="124175" y="22601"/>
                </a:cubicBezTo>
                <a:cubicBezTo>
                  <a:pt x="123970" y="22840"/>
                  <a:pt x="123731" y="23078"/>
                  <a:pt x="123526" y="23351"/>
                </a:cubicBezTo>
                <a:cubicBezTo>
                  <a:pt x="123458" y="23454"/>
                  <a:pt x="123458" y="23590"/>
                  <a:pt x="123526" y="23659"/>
                </a:cubicBezTo>
                <a:cubicBezTo>
                  <a:pt x="123590" y="23701"/>
                  <a:pt x="123653" y="23730"/>
                  <a:pt x="123716" y="23730"/>
                </a:cubicBezTo>
                <a:cubicBezTo>
                  <a:pt x="123755" y="23730"/>
                  <a:pt x="123794" y="23719"/>
                  <a:pt x="123833" y="23693"/>
                </a:cubicBezTo>
                <a:cubicBezTo>
                  <a:pt x="124004" y="23590"/>
                  <a:pt x="124175" y="23420"/>
                  <a:pt x="124311" y="23283"/>
                </a:cubicBezTo>
                <a:cubicBezTo>
                  <a:pt x="124413" y="23147"/>
                  <a:pt x="124516" y="23044"/>
                  <a:pt x="124652" y="22908"/>
                </a:cubicBezTo>
                <a:cubicBezTo>
                  <a:pt x="125198" y="23761"/>
                  <a:pt x="125710" y="24512"/>
                  <a:pt x="126188" y="25331"/>
                </a:cubicBezTo>
                <a:cubicBezTo>
                  <a:pt x="126495" y="25842"/>
                  <a:pt x="126768" y="26423"/>
                  <a:pt x="127041" y="26968"/>
                </a:cubicBezTo>
                <a:cubicBezTo>
                  <a:pt x="127314" y="27514"/>
                  <a:pt x="127280" y="28129"/>
                  <a:pt x="126939" y="28606"/>
                </a:cubicBezTo>
                <a:cubicBezTo>
                  <a:pt x="126597" y="29084"/>
                  <a:pt x="126290" y="29528"/>
                  <a:pt x="125949" y="29971"/>
                </a:cubicBezTo>
                <a:cubicBezTo>
                  <a:pt x="124891" y="31166"/>
                  <a:pt x="124004" y="32531"/>
                  <a:pt x="123322" y="33998"/>
                </a:cubicBezTo>
                <a:cubicBezTo>
                  <a:pt x="123083" y="34100"/>
                  <a:pt x="122844" y="34237"/>
                  <a:pt x="122605" y="34373"/>
                </a:cubicBezTo>
                <a:cubicBezTo>
                  <a:pt x="122093" y="34817"/>
                  <a:pt x="121615" y="35260"/>
                  <a:pt x="121104" y="35738"/>
                </a:cubicBezTo>
                <a:cubicBezTo>
                  <a:pt x="121001" y="35840"/>
                  <a:pt x="120899" y="35977"/>
                  <a:pt x="121035" y="36113"/>
                </a:cubicBezTo>
                <a:cubicBezTo>
                  <a:pt x="121088" y="36180"/>
                  <a:pt x="121141" y="36205"/>
                  <a:pt x="121194" y="36205"/>
                </a:cubicBezTo>
                <a:cubicBezTo>
                  <a:pt x="121278" y="36205"/>
                  <a:pt x="121361" y="36142"/>
                  <a:pt x="121445" y="36079"/>
                </a:cubicBezTo>
                <a:cubicBezTo>
                  <a:pt x="121649" y="35909"/>
                  <a:pt x="121888" y="35704"/>
                  <a:pt x="122059" y="35533"/>
                </a:cubicBezTo>
                <a:cubicBezTo>
                  <a:pt x="122332" y="35226"/>
                  <a:pt x="122639" y="34987"/>
                  <a:pt x="122946" y="34749"/>
                </a:cubicBezTo>
                <a:cubicBezTo>
                  <a:pt x="122946" y="34817"/>
                  <a:pt x="122946" y="34851"/>
                  <a:pt x="122946" y="34919"/>
                </a:cubicBezTo>
                <a:cubicBezTo>
                  <a:pt x="122571" y="36045"/>
                  <a:pt x="122332" y="37205"/>
                  <a:pt x="122264" y="38400"/>
                </a:cubicBezTo>
                <a:cubicBezTo>
                  <a:pt x="122264" y="38570"/>
                  <a:pt x="122161" y="38741"/>
                  <a:pt x="122059" y="38877"/>
                </a:cubicBezTo>
                <a:cubicBezTo>
                  <a:pt x="121547" y="39458"/>
                  <a:pt x="121001" y="39935"/>
                  <a:pt x="120353" y="40345"/>
                </a:cubicBezTo>
                <a:cubicBezTo>
                  <a:pt x="120216" y="40447"/>
                  <a:pt x="120080" y="40549"/>
                  <a:pt x="120182" y="40720"/>
                </a:cubicBezTo>
                <a:cubicBezTo>
                  <a:pt x="120240" y="40797"/>
                  <a:pt x="120329" y="40841"/>
                  <a:pt x="120421" y="40841"/>
                </a:cubicBezTo>
                <a:cubicBezTo>
                  <a:pt x="120493" y="40841"/>
                  <a:pt x="120566" y="40814"/>
                  <a:pt x="120626" y="40754"/>
                </a:cubicBezTo>
                <a:cubicBezTo>
                  <a:pt x="121035" y="40481"/>
                  <a:pt x="121411" y="40174"/>
                  <a:pt x="121820" y="39867"/>
                </a:cubicBezTo>
                <a:lnTo>
                  <a:pt x="122230" y="39526"/>
                </a:lnTo>
                <a:lnTo>
                  <a:pt x="122230" y="39526"/>
                </a:lnTo>
                <a:cubicBezTo>
                  <a:pt x="122161" y="40038"/>
                  <a:pt x="122127" y="40447"/>
                  <a:pt x="122093" y="40857"/>
                </a:cubicBezTo>
                <a:cubicBezTo>
                  <a:pt x="122025" y="42051"/>
                  <a:pt x="121547" y="43177"/>
                  <a:pt x="120762" y="44064"/>
                </a:cubicBezTo>
                <a:cubicBezTo>
                  <a:pt x="120114" y="44747"/>
                  <a:pt x="119466" y="45395"/>
                  <a:pt x="118749" y="46009"/>
                </a:cubicBezTo>
                <a:cubicBezTo>
                  <a:pt x="117794" y="46862"/>
                  <a:pt x="116770" y="47647"/>
                  <a:pt x="115814" y="48466"/>
                </a:cubicBezTo>
                <a:cubicBezTo>
                  <a:pt x="114859" y="49285"/>
                  <a:pt x="114108" y="50275"/>
                  <a:pt x="113631" y="51401"/>
                </a:cubicBezTo>
                <a:cubicBezTo>
                  <a:pt x="113460" y="51810"/>
                  <a:pt x="113289" y="52185"/>
                  <a:pt x="113119" y="52595"/>
                </a:cubicBezTo>
                <a:lnTo>
                  <a:pt x="112197" y="54813"/>
                </a:lnTo>
                <a:cubicBezTo>
                  <a:pt x="112402" y="54847"/>
                  <a:pt x="112607" y="54915"/>
                  <a:pt x="112812" y="54984"/>
                </a:cubicBezTo>
                <a:cubicBezTo>
                  <a:pt x="113289" y="53789"/>
                  <a:pt x="113767" y="52561"/>
                  <a:pt x="114279" y="51367"/>
                </a:cubicBezTo>
                <a:cubicBezTo>
                  <a:pt x="114688" y="50445"/>
                  <a:pt x="115303" y="49626"/>
                  <a:pt x="116087" y="48978"/>
                </a:cubicBezTo>
                <a:cubicBezTo>
                  <a:pt x="116872" y="48295"/>
                  <a:pt x="117691" y="47613"/>
                  <a:pt x="118476" y="46931"/>
                </a:cubicBezTo>
                <a:cubicBezTo>
                  <a:pt x="119261" y="46248"/>
                  <a:pt x="120148" y="45497"/>
                  <a:pt x="120899" y="44747"/>
                </a:cubicBezTo>
                <a:cubicBezTo>
                  <a:pt x="121854" y="43791"/>
                  <a:pt x="122468" y="42563"/>
                  <a:pt x="122639" y="41232"/>
                </a:cubicBezTo>
                <a:cubicBezTo>
                  <a:pt x="122707" y="40652"/>
                  <a:pt x="122741" y="40106"/>
                  <a:pt x="122776" y="39526"/>
                </a:cubicBezTo>
                <a:cubicBezTo>
                  <a:pt x="122844" y="38604"/>
                  <a:pt x="122878" y="37683"/>
                  <a:pt x="123049" y="36796"/>
                </a:cubicBezTo>
                <a:cubicBezTo>
                  <a:pt x="123458" y="34612"/>
                  <a:pt x="124413" y="32599"/>
                  <a:pt x="125847" y="30927"/>
                </a:cubicBezTo>
                <a:cubicBezTo>
                  <a:pt x="126324" y="30347"/>
                  <a:pt x="126768" y="29767"/>
                  <a:pt x="127212" y="29152"/>
                </a:cubicBezTo>
                <a:cubicBezTo>
                  <a:pt x="127860" y="28436"/>
                  <a:pt x="127928" y="27378"/>
                  <a:pt x="127450" y="26525"/>
                </a:cubicBezTo>
                <a:cubicBezTo>
                  <a:pt x="127007" y="25740"/>
                  <a:pt x="126563" y="24955"/>
                  <a:pt x="126085" y="24170"/>
                </a:cubicBezTo>
                <a:cubicBezTo>
                  <a:pt x="125812" y="23727"/>
                  <a:pt x="125505" y="23283"/>
                  <a:pt x="125232" y="22805"/>
                </a:cubicBezTo>
                <a:cubicBezTo>
                  <a:pt x="125130" y="22601"/>
                  <a:pt x="124959" y="22396"/>
                  <a:pt x="125096" y="22089"/>
                </a:cubicBezTo>
                <a:cubicBezTo>
                  <a:pt x="125130" y="22021"/>
                  <a:pt x="125096" y="21918"/>
                  <a:pt x="125028" y="21850"/>
                </a:cubicBezTo>
                <a:cubicBezTo>
                  <a:pt x="124823" y="21679"/>
                  <a:pt x="124925" y="21509"/>
                  <a:pt x="125028" y="21372"/>
                </a:cubicBezTo>
                <a:cubicBezTo>
                  <a:pt x="125232" y="21168"/>
                  <a:pt x="125437" y="20963"/>
                  <a:pt x="125676" y="20758"/>
                </a:cubicBezTo>
                <a:cubicBezTo>
                  <a:pt x="126256" y="20349"/>
                  <a:pt x="126870" y="19939"/>
                  <a:pt x="127450" y="19530"/>
                </a:cubicBezTo>
                <a:cubicBezTo>
                  <a:pt x="127826" y="19223"/>
                  <a:pt x="128235" y="18950"/>
                  <a:pt x="128576" y="18608"/>
                </a:cubicBezTo>
                <a:cubicBezTo>
                  <a:pt x="129088" y="18199"/>
                  <a:pt x="129327" y="17585"/>
                  <a:pt x="129259" y="16936"/>
                </a:cubicBezTo>
                <a:cubicBezTo>
                  <a:pt x="129191" y="16527"/>
                  <a:pt x="129122" y="16117"/>
                  <a:pt x="128986" y="15708"/>
                </a:cubicBezTo>
                <a:cubicBezTo>
                  <a:pt x="128679" y="14821"/>
                  <a:pt x="128338" y="13899"/>
                  <a:pt x="127962" y="13046"/>
                </a:cubicBezTo>
                <a:cubicBezTo>
                  <a:pt x="127485" y="12057"/>
                  <a:pt x="127382" y="10931"/>
                  <a:pt x="127689" y="9907"/>
                </a:cubicBezTo>
                <a:cubicBezTo>
                  <a:pt x="127962" y="8951"/>
                  <a:pt x="128269" y="8030"/>
                  <a:pt x="128645" y="7109"/>
                </a:cubicBezTo>
                <a:cubicBezTo>
                  <a:pt x="129293" y="5642"/>
                  <a:pt x="129839" y="4106"/>
                  <a:pt x="130351" y="2570"/>
                </a:cubicBezTo>
                <a:cubicBezTo>
                  <a:pt x="130419" y="2297"/>
                  <a:pt x="130556" y="2059"/>
                  <a:pt x="130760" y="1888"/>
                </a:cubicBezTo>
                <a:cubicBezTo>
                  <a:pt x="131306" y="2707"/>
                  <a:pt x="131716" y="3594"/>
                  <a:pt x="132023" y="4550"/>
                </a:cubicBezTo>
                <a:cubicBezTo>
                  <a:pt x="132330" y="5607"/>
                  <a:pt x="132569" y="6665"/>
                  <a:pt x="132842" y="7757"/>
                </a:cubicBezTo>
                <a:cubicBezTo>
                  <a:pt x="133217" y="9259"/>
                  <a:pt x="133627" y="10760"/>
                  <a:pt x="133900" y="12296"/>
                </a:cubicBezTo>
                <a:cubicBezTo>
                  <a:pt x="134139" y="13524"/>
                  <a:pt x="134616" y="14684"/>
                  <a:pt x="135299" y="15708"/>
                </a:cubicBezTo>
                <a:cubicBezTo>
                  <a:pt x="135776" y="16424"/>
                  <a:pt x="136288" y="17107"/>
                  <a:pt x="136902" y="17755"/>
                </a:cubicBezTo>
                <a:cubicBezTo>
                  <a:pt x="137653" y="18506"/>
                  <a:pt x="138472" y="19223"/>
                  <a:pt x="139325" y="19939"/>
                </a:cubicBezTo>
                <a:cubicBezTo>
                  <a:pt x="140178" y="20622"/>
                  <a:pt x="140827" y="21543"/>
                  <a:pt x="141236" y="22567"/>
                </a:cubicBezTo>
                <a:cubicBezTo>
                  <a:pt x="141338" y="22840"/>
                  <a:pt x="141475" y="23147"/>
                  <a:pt x="141543" y="23454"/>
                </a:cubicBezTo>
                <a:cubicBezTo>
                  <a:pt x="142328" y="25774"/>
                  <a:pt x="143249" y="28026"/>
                  <a:pt x="144410" y="30210"/>
                </a:cubicBezTo>
                <a:cubicBezTo>
                  <a:pt x="144478" y="30347"/>
                  <a:pt x="144580" y="30517"/>
                  <a:pt x="144683" y="30654"/>
                </a:cubicBezTo>
                <a:lnTo>
                  <a:pt x="144683" y="29494"/>
                </a:lnTo>
                <a:cubicBezTo>
                  <a:pt x="144205" y="28197"/>
                  <a:pt x="143591" y="26934"/>
                  <a:pt x="143045" y="25638"/>
                </a:cubicBezTo>
                <a:cubicBezTo>
                  <a:pt x="142601" y="24580"/>
                  <a:pt x="142260" y="23488"/>
                  <a:pt x="141884" y="22430"/>
                </a:cubicBezTo>
                <a:cubicBezTo>
                  <a:pt x="141475" y="21304"/>
                  <a:pt x="140724" y="20280"/>
                  <a:pt x="139803" y="19564"/>
                </a:cubicBezTo>
                <a:cubicBezTo>
                  <a:pt x="139564" y="19359"/>
                  <a:pt x="139359" y="19188"/>
                  <a:pt x="139155" y="19018"/>
                </a:cubicBezTo>
                <a:cubicBezTo>
                  <a:pt x="138131" y="18233"/>
                  <a:pt x="137244" y="17346"/>
                  <a:pt x="136493" y="16322"/>
                </a:cubicBezTo>
                <a:cubicBezTo>
                  <a:pt x="135606" y="15264"/>
                  <a:pt x="134992" y="13968"/>
                  <a:pt x="134684" y="12637"/>
                </a:cubicBezTo>
                <a:cubicBezTo>
                  <a:pt x="134582" y="12159"/>
                  <a:pt x="134514" y="11681"/>
                  <a:pt x="134377" y="11204"/>
                </a:cubicBezTo>
                <a:cubicBezTo>
                  <a:pt x="133934" y="9293"/>
                  <a:pt x="133456" y="7382"/>
                  <a:pt x="133012" y="5471"/>
                </a:cubicBezTo>
                <a:cubicBezTo>
                  <a:pt x="132705" y="4208"/>
                  <a:pt x="132194" y="3014"/>
                  <a:pt x="131545" y="1888"/>
                </a:cubicBezTo>
                <a:cubicBezTo>
                  <a:pt x="131375" y="1649"/>
                  <a:pt x="131204" y="1410"/>
                  <a:pt x="131033" y="1206"/>
                </a:cubicBezTo>
                <a:cubicBezTo>
                  <a:pt x="130916" y="1064"/>
                  <a:pt x="130749" y="988"/>
                  <a:pt x="130578" y="988"/>
                </a:cubicBezTo>
                <a:cubicBezTo>
                  <a:pt x="130502" y="988"/>
                  <a:pt x="130425" y="1003"/>
                  <a:pt x="130351" y="1035"/>
                </a:cubicBezTo>
                <a:cubicBezTo>
                  <a:pt x="129839" y="1240"/>
                  <a:pt x="129395" y="1547"/>
                  <a:pt x="129054" y="1956"/>
                </a:cubicBezTo>
                <a:cubicBezTo>
                  <a:pt x="128508" y="2741"/>
                  <a:pt x="127894" y="3526"/>
                  <a:pt x="127246" y="4311"/>
                </a:cubicBezTo>
                <a:cubicBezTo>
                  <a:pt x="126529" y="5232"/>
                  <a:pt x="125744" y="6119"/>
                  <a:pt x="124994" y="7041"/>
                </a:cubicBezTo>
                <a:cubicBezTo>
                  <a:pt x="121922" y="10794"/>
                  <a:pt x="119056" y="14718"/>
                  <a:pt x="116429" y="18779"/>
                </a:cubicBezTo>
                <a:cubicBezTo>
                  <a:pt x="115814" y="19700"/>
                  <a:pt x="115371" y="20724"/>
                  <a:pt x="115132" y="21782"/>
                </a:cubicBezTo>
                <a:cubicBezTo>
                  <a:pt x="115030" y="22191"/>
                  <a:pt x="114927" y="22601"/>
                  <a:pt x="114859" y="23010"/>
                </a:cubicBezTo>
                <a:cubicBezTo>
                  <a:pt x="114484" y="24819"/>
                  <a:pt x="113869" y="26559"/>
                  <a:pt x="113016" y="28163"/>
                </a:cubicBezTo>
                <a:cubicBezTo>
                  <a:pt x="112743" y="28709"/>
                  <a:pt x="112402" y="29186"/>
                  <a:pt x="111993" y="29630"/>
                </a:cubicBezTo>
                <a:cubicBezTo>
                  <a:pt x="111853" y="29823"/>
                  <a:pt x="111739" y="29908"/>
                  <a:pt x="111616" y="29908"/>
                </a:cubicBezTo>
                <a:cubicBezTo>
                  <a:pt x="111500" y="29908"/>
                  <a:pt x="111374" y="29831"/>
                  <a:pt x="111208" y="29698"/>
                </a:cubicBezTo>
                <a:cubicBezTo>
                  <a:pt x="110764" y="29323"/>
                  <a:pt x="110355" y="28982"/>
                  <a:pt x="109911" y="28606"/>
                </a:cubicBezTo>
                <a:cubicBezTo>
                  <a:pt x="109843" y="28538"/>
                  <a:pt x="109809" y="28470"/>
                  <a:pt x="109741" y="28402"/>
                </a:cubicBezTo>
                <a:cubicBezTo>
                  <a:pt x="109638" y="28197"/>
                  <a:pt x="109536" y="27992"/>
                  <a:pt x="109433" y="27787"/>
                </a:cubicBezTo>
                <a:cubicBezTo>
                  <a:pt x="109024" y="27207"/>
                  <a:pt x="108580" y="26627"/>
                  <a:pt x="108239" y="26013"/>
                </a:cubicBezTo>
                <a:cubicBezTo>
                  <a:pt x="106567" y="23078"/>
                  <a:pt x="104724" y="20212"/>
                  <a:pt x="102745" y="17516"/>
                </a:cubicBezTo>
                <a:cubicBezTo>
                  <a:pt x="101483" y="15844"/>
                  <a:pt x="100527" y="13933"/>
                  <a:pt x="99947" y="11920"/>
                </a:cubicBezTo>
                <a:cubicBezTo>
                  <a:pt x="99708" y="11067"/>
                  <a:pt x="99435" y="10214"/>
                  <a:pt x="99162" y="9327"/>
                </a:cubicBezTo>
                <a:cubicBezTo>
                  <a:pt x="98343" y="6836"/>
                  <a:pt x="96910" y="4550"/>
                  <a:pt x="94999" y="2741"/>
                </a:cubicBezTo>
                <a:cubicBezTo>
                  <a:pt x="94590" y="2332"/>
                  <a:pt x="94078" y="1990"/>
                  <a:pt x="93532" y="1717"/>
                </a:cubicBezTo>
                <a:cubicBezTo>
                  <a:pt x="93213" y="1542"/>
                  <a:pt x="92857" y="1456"/>
                  <a:pt x="92502" y="1456"/>
                </a:cubicBezTo>
                <a:cubicBezTo>
                  <a:pt x="92097" y="1456"/>
                  <a:pt x="91694" y="1568"/>
                  <a:pt x="91348" y="1786"/>
                </a:cubicBezTo>
                <a:cubicBezTo>
                  <a:pt x="90768" y="2127"/>
                  <a:pt x="90256" y="2468"/>
                  <a:pt x="89744" y="2843"/>
                </a:cubicBezTo>
                <a:cubicBezTo>
                  <a:pt x="87390" y="4618"/>
                  <a:pt x="85274" y="6631"/>
                  <a:pt x="83432" y="8883"/>
                </a:cubicBezTo>
                <a:cubicBezTo>
                  <a:pt x="82340" y="10180"/>
                  <a:pt x="81282" y="11477"/>
                  <a:pt x="80224" y="12773"/>
                </a:cubicBezTo>
                <a:cubicBezTo>
                  <a:pt x="80088" y="12978"/>
                  <a:pt x="79883" y="13149"/>
                  <a:pt x="79712" y="13353"/>
                </a:cubicBezTo>
                <a:lnTo>
                  <a:pt x="79337" y="13115"/>
                </a:lnTo>
                <a:cubicBezTo>
                  <a:pt x="79077" y="12927"/>
                  <a:pt x="78775" y="12837"/>
                  <a:pt x="78476" y="12837"/>
                </a:cubicBezTo>
                <a:cubicBezTo>
                  <a:pt x="78068" y="12837"/>
                  <a:pt x="77668" y="13004"/>
                  <a:pt x="77392" y="13319"/>
                </a:cubicBezTo>
                <a:cubicBezTo>
                  <a:pt x="77119" y="13626"/>
                  <a:pt x="76846" y="13933"/>
                  <a:pt x="76641" y="14275"/>
                </a:cubicBezTo>
                <a:cubicBezTo>
                  <a:pt x="75686" y="15640"/>
                  <a:pt x="74730" y="17039"/>
                  <a:pt x="73877" y="18472"/>
                </a:cubicBezTo>
                <a:cubicBezTo>
                  <a:pt x="72444" y="20826"/>
                  <a:pt x="71079" y="23215"/>
                  <a:pt x="69714" y="25638"/>
                </a:cubicBezTo>
                <a:cubicBezTo>
                  <a:pt x="68793" y="27241"/>
                  <a:pt x="67940" y="28879"/>
                  <a:pt x="67053" y="30483"/>
                </a:cubicBezTo>
                <a:cubicBezTo>
                  <a:pt x="67019" y="30551"/>
                  <a:pt x="66984" y="30586"/>
                  <a:pt x="66916" y="30722"/>
                </a:cubicBezTo>
                <a:cubicBezTo>
                  <a:pt x="66814" y="30517"/>
                  <a:pt x="66711" y="30381"/>
                  <a:pt x="66643" y="30210"/>
                </a:cubicBezTo>
                <a:cubicBezTo>
                  <a:pt x="66200" y="29357"/>
                  <a:pt x="65790" y="28504"/>
                  <a:pt x="65346" y="27685"/>
                </a:cubicBezTo>
                <a:cubicBezTo>
                  <a:pt x="64084" y="25228"/>
                  <a:pt x="62992" y="22737"/>
                  <a:pt x="61934" y="20178"/>
                </a:cubicBezTo>
                <a:cubicBezTo>
                  <a:pt x="61525" y="19188"/>
                  <a:pt x="61286" y="18096"/>
                  <a:pt x="61218" y="17005"/>
                </a:cubicBezTo>
                <a:cubicBezTo>
                  <a:pt x="61149" y="16561"/>
                  <a:pt x="61115" y="16117"/>
                  <a:pt x="61013" y="15674"/>
                </a:cubicBezTo>
                <a:cubicBezTo>
                  <a:pt x="60842" y="14616"/>
                  <a:pt x="60126" y="13695"/>
                  <a:pt x="59170" y="13217"/>
                </a:cubicBezTo>
                <a:cubicBezTo>
                  <a:pt x="58795" y="13012"/>
                  <a:pt x="58385" y="12842"/>
                  <a:pt x="58010" y="12671"/>
                </a:cubicBezTo>
                <a:cubicBezTo>
                  <a:pt x="57293" y="12398"/>
                  <a:pt x="56543" y="12125"/>
                  <a:pt x="55826" y="11852"/>
                </a:cubicBezTo>
                <a:cubicBezTo>
                  <a:pt x="54973" y="11545"/>
                  <a:pt x="54120" y="11238"/>
                  <a:pt x="53335" y="10862"/>
                </a:cubicBezTo>
                <a:cubicBezTo>
                  <a:pt x="51902" y="10248"/>
                  <a:pt x="50742" y="9122"/>
                  <a:pt x="50128" y="7689"/>
                </a:cubicBezTo>
                <a:cubicBezTo>
                  <a:pt x="49957" y="7348"/>
                  <a:pt x="49786" y="7006"/>
                  <a:pt x="49650" y="6665"/>
                </a:cubicBezTo>
                <a:cubicBezTo>
                  <a:pt x="49002" y="5164"/>
                  <a:pt x="48285" y="3697"/>
                  <a:pt x="47432" y="2297"/>
                </a:cubicBezTo>
                <a:cubicBezTo>
                  <a:pt x="47057" y="1717"/>
                  <a:pt x="46647" y="1137"/>
                  <a:pt x="46203" y="625"/>
                </a:cubicBezTo>
                <a:cubicBezTo>
                  <a:pt x="45842" y="207"/>
                  <a:pt x="45427" y="0"/>
                  <a:pt x="449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14"/>
          <p:cNvSpPr/>
          <p:nvPr/>
        </p:nvSpPr>
        <p:spPr>
          <a:xfrm>
            <a:off x="106138" y="4678619"/>
            <a:ext cx="97893" cy="137397"/>
          </a:xfrm>
          <a:custGeom>
            <a:avLst/>
            <a:gdLst/>
            <a:ahLst/>
            <a:cxnLst/>
            <a:rect l="l" t="t" r="r" b="b"/>
            <a:pathLst>
              <a:path w="5256" h="7377" extrusionOk="0">
                <a:moveTo>
                  <a:pt x="5017" y="1"/>
                </a:moveTo>
                <a:cubicBezTo>
                  <a:pt x="4959" y="1"/>
                  <a:pt x="4894" y="25"/>
                  <a:pt x="4846" y="49"/>
                </a:cubicBezTo>
                <a:cubicBezTo>
                  <a:pt x="4675" y="220"/>
                  <a:pt x="4539" y="390"/>
                  <a:pt x="4402" y="561"/>
                </a:cubicBezTo>
                <a:cubicBezTo>
                  <a:pt x="3515" y="1926"/>
                  <a:pt x="2628" y="3291"/>
                  <a:pt x="1740" y="4621"/>
                </a:cubicBezTo>
                <a:cubicBezTo>
                  <a:pt x="1229" y="5406"/>
                  <a:pt x="819" y="6293"/>
                  <a:pt x="68" y="6942"/>
                </a:cubicBezTo>
                <a:cubicBezTo>
                  <a:pt x="0" y="7044"/>
                  <a:pt x="0" y="7147"/>
                  <a:pt x="34" y="7283"/>
                </a:cubicBezTo>
                <a:cubicBezTo>
                  <a:pt x="68" y="7351"/>
                  <a:pt x="128" y="7377"/>
                  <a:pt x="196" y="7377"/>
                </a:cubicBezTo>
                <a:cubicBezTo>
                  <a:pt x="265" y="7377"/>
                  <a:pt x="341" y="7351"/>
                  <a:pt x="410" y="7317"/>
                </a:cubicBezTo>
                <a:cubicBezTo>
                  <a:pt x="614" y="7181"/>
                  <a:pt x="785" y="7010"/>
                  <a:pt x="956" y="6839"/>
                </a:cubicBezTo>
                <a:cubicBezTo>
                  <a:pt x="1160" y="6566"/>
                  <a:pt x="1365" y="6293"/>
                  <a:pt x="1570" y="5986"/>
                </a:cubicBezTo>
                <a:cubicBezTo>
                  <a:pt x="2764" y="4144"/>
                  <a:pt x="3924" y="2301"/>
                  <a:pt x="5119" y="458"/>
                </a:cubicBezTo>
                <a:cubicBezTo>
                  <a:pt x="5187" y="390"/>
                  <a:pt x="5221" y="322"/>
                  <a:pt x="5255" y="220"/>
                </a:cubicBezTo>
                <a:cubicBezTo>
                  <a:pt x="5221" y="151"/>
                  <a:pt x="5187" y="49"/>
                  <a:pt x="5085" y="15"/>
                </a:cubicBezTo>
                <a:cubicBezTo>
                  <a:pt x="5065" y="5"/>
                  <a:pt x="5042" y="1"/>
                  <a:pt x="50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14"/>
          <p:cNvSpPr/>
          <p:nvPr/>
        </p:nvSpPr>
        <p:spPr>
          <a:xfrm>
            <a:off x="83883" y="4583396"/>
            <a:ext cx="66752" cy="112830"/>
          </a:xfrm>
          <a:custGeom>
            <a:avLst/>
            <a:gdLst/>
            <a:ahLst/>
            <a:cxnLst/>
            <a:rect l="l" t="t" r="r" b="b"/>
            <a:pathLst>
              <a:path w="3584" h="6058" extrusionOk="0">
                <a:moveTo>
                  <a:pt x="3338" y="0"/>
                </a:moveTo>
                <a:cubicBezTo>
                  <a:pt x="3273" y="0"/>
                  <a:pt x="3190" y="56"/>
                  <a:pt x="3106" y="112"/>
                </a:cubicBezTo>
                <a:cubicBezTo>
                  <a:pt x="3038" y="180"/>
                  <a:pt x="3038" y="214"/>
                  <a:pt x="3038" y="282"/>
                </a:cubicBezTo>
                <a:cubicBezTo>
                  <a:pt x="2765" y="726"/>
                  <a:pt x="2526" y="1204"/>
                  <a:pt x="2253" y="1681"/>
                </a:cubicBezTo>
                <a:cubicBezTo>
                  <a:pt x="1571" y="2876"/>
                  <a:pt x="888" y="4070"/>
                  <a:pt x="240" y="5264"/>
                </a:cubicBezTo>
                <a:cubicBezTo>
                  <a:pt x="137" y="5401"/>
                  <a:pt x="103" y="5537"/>
                  <a:pt x="35" y="5708"/>
                </a:cubicBezTo>
                <a:cubicBezTo>
                  <a:pt x="1" y="5844"/>
                  <a:pt x="69" y="6015"/>
                  <a:pt x="206" y="6049"/>
                </a:cubicBezTo>
                <a:cubicBezTo>
                  <a:pt x="234" y="6055"/>
                  <a:pt x="262" y="6058"/>
                  <a:pt x="290" y="6058"/>
                </a:cubicBezTo>
                <a:cubicBezTo>
                  <a:pt x="430" y="6058"/>
                  <a:pt x="558" y="5987"/>
                  <a:pt x="615" y="5844"/>
                </a:cubicBezTo>
                <a:cubicBezTo>
                  <a:pt x="717" y="5606"/>
                  <a:pt x="820" y="5367"/>
                  <a:pt x="956" y="5128"/>
                </a:cubicBezTo>
                <a:cubicBezTo>
                  <a:pt x="1502" y="4138"/>
                  <a:pt x="2048" y="3149"/>
                  <a:pt x="2628" y="2159"/>
                </a:cubicBezTo>
                <a:cubicBezTo>
                  <a:pt x="2901" y="1647"/>
                  <a:pt x="3140" y="1170"/>
                  <a:pt x="3413" y="658"/>
                </a:cubicBezTo>
                <a:cubicBezTo>
                  <a:pt x="3481" y="521"/>
                  <a:pt x="3550" y="385"/>
                  <a:pt x="3584" y="248"/>
                </a:cubicBezTo>
                <a:cubicBezTo>
                  <a:pt x="3516" y="180"/>
                  <a:pt x="3481" y="43"/>
                  <a:pt x="3379" y="9"/>
                </a:cubicBezTo>
                <a:cubicBezTo>
                  <a:pt x="3367" y="3"/>
                  <a:pt x="3353" y="0"/>
                  <a:pt x="33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14"/>
          <p:cNvSpPr/>
          <p:nvPr/>
        </p:nvSpPr>
        <p:spPr>
          <a:xfrm>
            <a:off x="101687" y="4873219"/>
            <a:ext cx="76921" cy="86830"/>
          </a:xfrm>
          <a:custGeom>
            <a:avLst/>
            <a:gdLst/>
            <a:ahLst/>
            <a:cxnLst/>
            <a:rect l="l" t="t" r="r" b="b"/>
            <a:pathLst>
              <a:path w="4130" h="4662" extrusionOk="0">
                <a:moveTo>
                  <a:pt x="3885" y="1"/>
                </a:moveTo>
                <a:cubicBezTo>
                  <a:pt x="3865" y="1"/>
                  <a:pt x="3844" y="3"/>
                  <a:pt x="3822" y="7"/>
                </a:cubicBezTo>
                <a:cubicBezTo>
                  <a:pt x="3720" y="42"/>
                  <a:pt x="3651" y="110"/>
                  <a:pt x="3549" y="212"/>
                </a:cubicBezTo>
                <a:cubicBezTo>
                  <a:pt x="3379" y="417"/>
                  <a:pt x="3208" y="622"/>
                  <a:pt x="3003" y="826"/>
                </a:cubicBezTo>
                <a:cubicBezTo>
                  <a:pt x="2014" y="1952"/>
                  <a:pt x="1229" y="3249"/>
                  <a:pt x="69" y="4273"/>
                </a:cubicBezTo>
                <a:cubicBezTo>
                  <a:pt x="69" y="4273"/>
                  <a:pt x="69" y="4307"/>
                  <a:pt x="69" y="4307"/>
                </a:cubicBezTo>
                <a:cubicBezTo>
                  <a:pt x="69" y="4409"/>
                  <a:pt x="0" y="4512"/>
                  <a:pt x="69" y="4580"/>
                </a:cubicBezTo>
                <a:cubicBezTo>
                  <a:pt x="119" y="4630"/>
                  <a:pt x="187" y="4662"/>
                  <a:pt x="260" y="4662"/>
                </a:cubicBezTo>
                <a:cubicBezTo>
                  <a:pt x="287" y="4662"/>
                  <a:pt x="314" y="4657"/>
                  <a:pt x="342" y="4648"/>
                </a:cubicBezTo>
                <a:cubicBezTo>
                  <a:pt x="444" y="4614"/>
                  <a:pt x="580" y="4580"/>
                  <a:pt x="649" y="4478"/>
                </a:cubicBezTo>
                <a:cubicBezTo>
                  <a:pt x="888" y="4273"/>
                  <a:pt x="1126" y="4034"/>
                  <a:pt x="1331" y="3795"/>
                </a:cubicBezTo>
                <a:cubicBezTo>
                  <a:pt x="2252" y="2703"/>
                  <a:pt x="3106" y="1577"/>
                  <a:pt x="3993" y="485"/>
                </a:cubicBezTo>
                <a:cubicBezTo>
                  <a:pt x="4027" y="417"/>
                  <a:pt x="4095" y="349"/>
                  <a:pt x="4129" y="280"/>
                </a:cubicBezTo>
                <a:cubicBezTo>
                  <a:pt x="4129" y="102"/>
                  <a:pt x="4025" y="1"/>
                  <a:pt x="38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14"/>
          <p:cNvSpPr/>
          <p:nvPr/>
        </p:nvSpPr>
        <p:spPr>
          <a:xfrm>
            <a:off x="236411" y="4314748"/>
            <a:ext cx="57216" cy="92175"/>
          </a:xfrm>
          <a:custGeom>
            <a:avLst/>
            <a:gdLst/>
            <a:ahLst/>
            <a:cxnLst/>
            <a:rect l="l" t="t" r="r" b="b"/>
            <a:pathLst>
              <a:path w="3072" h="4949" extrusionOk="0">
                <a:moveTo>
                  <a:pt x="2907" y="0"/>
                </a:moveTo>
                <a:cubicBezTo>
                  <a:pt x="2829" y="0"/>
                  <a:pt x="2730" y="46"/>
                  <a:pt x="2662" y="137"/>
                </a:cubicBezTo>
                <a:cubicBezTo>
                  <a:pt x="2594" y="205"/>
                  <a:pt x="2526" y="273"/>
                  <a:pt x="2491" y="341"/>
                </a:cubicBezTo>
                <a:lnTo>
                  <a:pt x="615" y="3583"/>
                </a:lnTo>
                <a:cubicBezTo>
                  <a:pt x="410" y="3890"/>
                  <a:pt x="239" y="4232"/>
                  <a:pt x="69" y="4539"/>
                </a:cubicBezTo>
                <a:cubicBezTo>
                  <a:pt x="0" y="4641"/>
                  <a:pt x="0" y="4743"/>
                  <a:pt x="35" y="4812"/>
                </a:cubicBezTo>
                <a:cubicBezTo>
                  <a:pt x="35" y="4880"/>
                  <a:pt x="171" y="4914"/>
                  <a:pt x="239" y="4948"/>
                </a:cubicBezTo>
                <a:cubicBezTo>
                  <a:pt x="478" y="4880"/>
                  <a:pt x="683" y="4709"/>
                  <a:pt x="785" y="4470"/>
                </a:cubicBezTo>
                <a:lnTo>
                  <a:pt x="3003" y="512"/>
                </a:lnTo>
                <a:cubicBezTo>
                  <a:pt x="3037" y="444"/>
                  <a:pt x="3071" y="410"/>
                  <a:pt x="3071" y="376"/>
                </a:cubicBezTo>
                <a:cubicBezTo>
                  <a:pt x="3071" y="239"/>
                  <a:pt x="3071" y="103"/>
                  <a:pt x="3003" y="34"/>
                </a:cubicBezTo>
                <a:cubicBezTo>
                  <a:pt x="2980" y="12"/>
                  <a:pt x="2946" y="0"/>
                  <a:pt x="29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14"/>
          <p:cNvSpPr/>
          <p:nvPr/>
        </p:nvSpPr>
        <p:spPr>
          <a:xfrm>
            <a:off x="228142" y="4233771"/>
            <a:ext cx="66119" cy="89363"/>
          </a:xfrm>
          <a:custGeom>
            <a:avLst/>
            <a:gdLst/>
            <a:ahLst/>
            <a:cxnLst/>
            <a:rect l="l" t="t" r="r" b="b"/>
            <a:pathLst>
              <a:path w="3550" h="4798" extrusionOk="0">
                <a:moveTo>
                  <a:pt x="3323" y="0"/>
                </a:moveTo>
                <a:cubicBezTo>
                  <a:pt x="3251" y="0"/>
                  <a:pt x="3178" y="25"/>
                  <a:pt x="3106" y="49"/>
                </a:cubicBezTo>
                <a:cubicBezTo>
                  <a:pt x="3038" y="117"/>
                  <a:pt x="3004" y="219"/>
                  <a:pt x="2935" y="322"/>
                </a:cubicBezTo>
                <a:cubicBezTo>
                  <a:pt x="2082" y="1687"/>
                  <a:pt x="1332" y="3120"/>
                  <a:pt x="206" y="4314"/>
                </a:cubicBezTo>
                <a:cubicBezTo>
                  <a:pt x="103" y="4416"/>
                  <a:pt x="1" y="4553"/>
                  <a:pt x="137" y="4724"/>
                </a:cubicBezTo>
                <a:cubicBezTo>
                  <a:pt x="202" y="4776"/>
                  <a:pt x="268" y="4798"/>
                  <a:pt x="331" y="4798"/>
                </a:cubicBezTo>
                <a:cubicBezTo>
                  <a:pt x="433" y="4798"/>
                  <a:pt x="531" y="4740"/>
                  <a:pt x="615" y="4655"/>
                </a:cubicBezTo>
                <a:cubicBezTo>
                  <a:pt x="854" y="4451"/>
                  <a:pt x="1059" y="4212"/>
                  <a:pt x="1263" y="3939"/>
                </a:cubicBezTo>
                <a:cubicBezTo>
                  <a:pt x="1980" y="2813"/>
                  <a:pt x="2697" y="1687"/>
                  <a:pt x="3379" y="561"/>
                </a:cubicBezTo>
                <a:cubicBezTo>
                  <a:pt x="3447" y="458"/>
                  <a:pt x="3515" y="322"/>
                  <a:pt x="3550" y="219"/>
                </a:cubicBezTo>
                <a:cubicBezTo>
                  <a:pt x="3515" y="151"/>
                  <a:pt x="3481" y="15"/>
                  <a:pt x="3413" y="15"/>
                </a:cubicBezTo>
                <a:cubicBezTo>
                  <a:pt x="3383" y="5"/>
                  <a:pt x="3353" y="0"/>
                  <a:pt x="33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14"/>
          <p:cNvSpPr/>
          <p:nvPr/>
        </p:nvSpPr>
        <p:spPr>
          <a:xfrm>
            <a:off x="103586" y="4509105"/>
            <a:ext cx="61034" cy="87817"/>
          </a:xfrm>
          <a:custGeom>
            <a:avLst/>
            <a:gdLst/>
            <a:ahLst/>
            <a:cxnLst/>
            <a:rect l="l" t="t" r="r" b="b"/>
            <a:pathLst>
              <a:path w="3277" h="4715" extrusionOk="0">
                <a:moveTo>
                  <a:pt x="2945" y="1"/>
                </a:moveTo>
                <a:cubicBezTo>
                  <a:pt x="2846" y="1"/>
                  <a:pt x="2720" y="102"/>
                  <a:pt x="2594" y="279"/>
                </a:cubicBezTo>
                <a:lnTo>
                  <a:pt x="2526" y="347"/>
                </a:lnTo>
                <a:lnTo>
                  <a:pt x="103" y="4101"/>
                </a:lnTo>
                <a:cubicBezTo>
                  <a:pt x="69" y="4169"/>
                  <a:pt x="1" y="4271"/>
                  <a:pt x="1" y="4340"/>
                </a:cubicBezTo>
                <a:cubicBezTo>
                  <a:pt x="69" y="4476"/>
                  <a:pt x="137" y="4613"/>
                  <a:pt x="240" y="4715"/>
                </a:cubicBezTo>
                <a:cubicBezTo>
                  <a:pt x="410" y="4578"/>
                  <a:pt x="581" y="4408"/>
                  <a:pt x="717" y="4237"/>
                </a:cubicBezTo>
                <a:cubicBezTo>
                  <a:pt x="1502" y="3043"/>
                  <a:pt x="2253" y="1780"/>
                  <a:pt x="3004" y="552"/>
                </a:cubicBezTo>
                <a:cubicBezTo>
                  <a:pt x="3106" y="381"/>
                  <a:pt x="3277" y="211"/>
                  <a:pt x="3038" y="40"/>
                </a:cubicBezTo>
                <a:cubicBezTo>
                  <a:pt x="3011" y="13"/>
                  <a:pt x="2979" y="1"/>
                  <a:pt x="29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14"/>
          <p:cNvSpPr/>
          <p:nvPr/>
        </p:nvSpPr>
        <p:spPr>
          <a:xfrm>
            <a:off x="221996" y="4406544"/>
            <a:ext cx="50660" cy="90182"/>
          </a:xfrm>
          <a:custGeom>
            <a:avLst/>
            <a:gdLst/>
            <a:ahLst/>
            <a:cxnLst/>
            <a:rect l="l" t="t" r="r" b="b"/>
            <a:pathLst>
              <a:path w="2720" h="4842" extrusionOk="0">
                <a:moveTo>
                  <a:pt x="2415" y="1"/>
                </a:moveTo>
                <a:cubicBezTo>
                  <a:pt x="2285" y="1"/>
                  <a:pt x="2229" y="112"/>
                  <a:pt x="2173" y="224"/>
                </a:cubicBezTo>
                <a:lnTo>
                  <a:pt x="1696" y="1179"/>
                </a:lnTo>
                <a:lnTo>
                  <a:pt x="92" y="4455"/>
                </a:lnTo>
                <a:cubicBezTo>
                  <a:pt x="1" y="4607"/>
                  <a:pt x="99" y="4841"/>
                  <a:pt x="292" y="4841"/>
                </a:cubicBezTo>
                <a:cubicBezTo>
                  <a:pt x="315" y="4841"/>
                  <a:pt x="339" y="4838"/>
                  <a:pt x="365" y="4830"/>
                </a:cubicBezTo>
                <a:cubicBezTo>
                  <a:pt x="433" y="4796"/>
                  <a:pt x="536" y="4762"/>
                  <a:pt x="604" y="4694"/>
                </a:cubicBezTo>
                <a:cubicBezTo>
                  <a:pt x="706" y="4523"/>
                  <a:pt x="843" y="4353"/>
                  <a:pt x="911" y="4182"/>
                </a:cubicBezTo>
                <a:cubicBezTo>
                  <a:pt x="1389" y="3158"/>
                  <a:pt x="1866" y="2135"/>
                  <a:pt x="2344" y="1111"/>
                </a:cubicBezTo>
                <a:cubicBezTo>
                  <a:pt x="2446" y="872"/>
                  <a:pt x="2549" y="633"/>
                  <a:pt x="2651" y="394"/>
                </a:cubicBezTo>
                <a:cubicBezTo>
                  <a:pt x="2719" y="258"/>
                  <a:pt x="2719" y="87"/>
                  <a:pt x="2515" y="19"/>
                </a:cubicBezTo>
                <a:cubicBezTo>
                  <a:pt x="2477" y="7"/>
                  <a:pt x="2444" y="1"/>
                  <a:pt x="24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14"/>
          <p:cNvSpPr/>
          <p:nvPr/>
        </p:nvSpPr>
        <p:spPr>
          <a:xfrm>
            <a:off x="54029" y="4735440"/>
            <a:ext cx="60382" cy="84632"/>
          </a:xfrm>
          <a:custGeom>
            <a:avLst/>
            <a:gdLst/>
            <a:ahLst/>
            <a:cxnLst/>
            <a:rect l="l" t="t" r="r" b="b"/>
            <a:pathLst>
              <a:path w="3242" h="4544" extrusionOk="0">
                <a:moveTo>
                  <a:pt x="2935" y="1"/>
                </a:moveTo>
                <a:cubicBezTo>
                  <a:pt x="2832" y="35"/>
                  <a:pt x="2764" y="137"/>
                  <a:pt x="2696" y="205"/>
                </a:cubicBezTo>
                <a:cubicBezTo>
                  <a:pt x="2013" y="1127"/>
                  <a:pt x="1365" y="2048"/>
                  <a:pt x="717" y="2969"/>
                </a:cubicBezTo>
                <a:cubicBezTo>
                  <a:pt x="512" y="3311"/>
                  <a:pt x="307" y="3686"/>
                  <a:pt x="171" y="4027"/>
                </a:cubicBezTo>
                <a:cubicBezTo>
                  <a:pt x="68" y="4198"/>
                  <a:pt x="0" y="4368"/>
                  <a:pt x="239" y="4505"/>
                </a:cubicBezTo>
                <a:cubicBezTo>
                  <a:pt x="274" y="4531"/>
                  <a:pt x="311" y="4544"/>
                  <a:pt x="349" y="4544"/>
                </a:cubicBezTo>
                <a:cubicBezTo>
                  <a:pt x="460" y="4544"/>
                  <a:pt x="581" y="4435"/>
                  <a:pt x="683" y="4232"/>
                </a:cubicBezTo>
                <a:cubicBezTo>
                  <a:pt x="683" y="4198"/>
                  <a:pt x="683" y="4164"/>
                  <a:pt x="717" y="4130"/>
                </a:cubicBezTo>
                <a:cubicBezTo>
                  <a:pt x="921" y="3754"/>
                  <a:pt x="1160" y="3345"/>
                  <a:pt x="1365" y="2969"/>
                </a:cubicBezTo>
                <a:cubicBezTo>
                  <a:pt x="1911" y="2185"/>
                  <a:pt x="2457" y="1434"/>
                  <a:pt x="3003" y="649"/>
                </a:cubicBezTo>
                <a:cubicBezTo>
                  <a:pt x="3105" y="513"/>
                  <a:pt x="3174" y="410"/>
                  <a:pt x="3208" y="240"/>
                </a:cubicBezTo>
                <a:cubicBezTo>
                  <a:pt x="3242" y="103"/>
                  <a:pt x="3139" y="1"/>
                  <a:pt x="29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5" name="Google Shape;2865;p14"/>
          <p:cNvSpPr/>
          <p:nvPr/>
        </p:nvSpPr>
        <p:spPr>
          <a:xfrm>
            <a:off x="168416" y="4563450"/>
            <a:ext cx="57216" cy="83049"/>
          </a:xfrm>
          <a:custGeom>
            <a:avLst/>
            <a:gdLst/>
            <a:ahLst/>
            <a:cxnLst/>
            <a:rect l="l" t="t" r="r" b="b"/>
            <a:pathLst>
              <a:path w="3072" h="4459" extrusionOk="0">
                <a:moveTo>
                  <a:pt x="2798" y="1"/>
                </a:moveTo>
                <a:cubicBezTo>
                  <a:pt x="2687" y="1"/>
                  <a:pt x="2613" y="87"/>
                  <a:pt x="2559" y="193"/>
                </a:cubicBezTo>
                <a:cubicBezTo>
                  <a:pt x="2355" y="500"/>
                  <a:pt x="2184" y="841"/>
                  <a:pt x="1979" y="1149"/>
                </a:cubicBezTo>
                <a:cubicBezTo>
                  <a:pt x="1433" y="1968"/>
                  <a:pt x="922" y="2752"/>
                  <a:pt x="410" y="3537"/>
                </a:cubicBezTo>
                <a:cubicBezTo>
                  <a:pt x="273" y="3742"/>
                  <a:pt x="171" y="3913"/>
                  <a:pt x="68" y="4151"/>
                </a:cubicBezTo>
                <a:cubicBezTo>
                  <a:pt x="0" y="4288"/>
                  <a:pt x="137" y="4459"/>
                  <a:pt x="376" y="4459"/>
                </a:cubicBezTo>
                <a:cubicBezTo>
                  <a:pt x="478" y="4356"/>
                  <a:pt x="546" y="4288"/>
                  <a:pt x="649" y="4186"/>
                </a:cubicBezTo>
                <a:cubicBezTo>
                  <a:pt x="1399" y="3025"/>
                  <a:pt x="2116" y="1865"/>
                  <a:pt x="2867" y="705"/>
                </a:cubicBezTo>
                <a:cubicBezTo>
                  <a:pt x="2935" y="603"/>
                  <a:pt x="2969" y="466"/>
                  <a:pt x="3037" y="364"/>
                </a:cubicBezTo>
                <a:cubicBezTo>
                  <a:pt x="3071" y="227"/>
                  <a:pt x="3071" y="91"/>
                  <a:pt x="2901" y="23"/>
                </a:cubicBezTo>
                <a:cubicBezTo>
                  <a:pt x="2863" y="8"/>
                  <a:pt x="2829" y="1"/>
                  <a:pt x="27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6" name="Google Shape;2866;p14"/>
          <p:cNvSpPr/>
          <p:nvPr/>
        </p:nvSpPr>
        <p:spPr>
          <a:xfrm>
            <a:off x="289787" y="4379093"/>
            <a:ext cx="50865" cy="83105"/>
          </a:xfrm>
          <a:custGeom>
            <a:avLst/>
            <a:gdLst/>
            <a:ahLst/>
            <a:cxnLst/>
            <a:rect l="l" t="t" r="r" b="b"/>
            <a:pathLst>
              <a:path w="2731" h="4462" extrusionOk="0">
                <a:moveTo>
                  <a:pt x="2475" y="0"/>
                </a:moveTo>
                <a:cubicBezTo>
                  <a:pt x="2423" y="0"/>
                  <a:pt x="2372" y="9"/>
                  <a:pt x="2321" y="26"/>
                </a:cubicBezTo>
                <a:cubicBezTo>
                  <a:pt x="2253" y="94"/>
                  <a:pt x="2150" y="196"/>
                  <a:pt x="2116" y="265"/>
                </a:cubicBezTo>
                <a:cubicBezTo>
                  <a:pt x="1434" y="1391"/>
                  <a:pt x="786" y="2483"/>
                  <a:pt x="137" y="3609"/>
                </a:cubicBezTo>
                <a:cubicBezTo>
                  <a:pt x="69" y="3745"/>
                  <a:pt x="1" y="3848"/>
                  <a:pt x="1" y="3984"/>
                </a:cubicBezTo>
                <a:cubicBezTo>
                  <a:pt x="1" y="4291"/>
                  <a:pt x="103" y="4462"/>
                  <a:pt x="274" y="4462"/>
                </a:cubicBezTo>
                <a:cubicBezTo>
                  <a:pt x="478" y="4462"/>
                  <a:pt x="547" y="4291"/>
                  <a:pt x="581" y="4121"/>
                </a:cubicBezTo>
                <a:cubicBezTo>
                  <a:pt x="615" y="3916"/>
                  <a:pt x="683" y="3745"/>
                  <a:pt x="786" y="3575"/>
                </a:cubicBezTo>
                <a:cubicBezTo>
                  <a:pt x="1366" y="2551"/>
                  <a:pt x="1980" y="1561"/>
                  <a:pt x="2560" y="538"/>
                </a:cubicBezTo>
                <a:cubicBezTo>
                  <a:pt x="2628" y="469"/>
                  <a:pt x="2696" y="401"/>
                  <a:pt x="2696" y="299"/>
                </a:cubicBezTo>
                <a:cubicBezTo>
                  <a:pt x="2731" y="196"/>
                  <a:pt x="2696" y="94"/>
                  <a:pt x="2628" y="26"/>
                </a:cubicBezTo>
                <a:cubicBezTo>
                  <a:pt x="2577" y="9"/>
                  <a:pt x="2526" y="0"/>
                  <a:pt x="24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7" name="Google Shape;2867;p14"/>
          <p:cNvSpPr/>
          <p:nvPr/>
        </p:nvSpPr>
        <p:spPr>
          <a:xfrm>
            <a:off x="177299" y="4263271"/>
            <a:ext cx="51498" cy="84576"/>
          </a:xfrm>
          <a:custGeom>
            <a:avLst/>
            <a:gdLst/>
            <a:ahLst/>
            <a:cxnLst/>
            <a:rect l="l" t="t" r="r" b="b"/>
            <a:pathLst>
              <a:path w="2765" h="4541" extrusionOk="0">
                <a:moveTo>
                  <a:pt x="2560" y="0"/>
                </a:moveTo>
                <a:cubicBezTo>
                  <a:pt x="2458" y="103"/>
                  <a:pt x="2355" y="205"/>
                  <a:pt x="2287" y="307"/>
                </a:cubicBezTo>
                <a:cubicBezTo>
                  <a:pt x="2117" y="580"/>
                  <a:pt x="2014" y="853"/>
                  <a:pt x="1844" y="1126"/>
                </a:cubicBezTo>
                <a:cubicBezTo>
                  <a:pt x="1298" y="2116"/>
                  <a:pt x="718" y="3105"/>
                  <a:pt x="137" y="4129"/>
                </a:cubicBezTo>
                <a:cubicBezTo>
                  <a:pt x="69" y="4266"/>
                  <a:pt x="1" y="4402"/>
                  <a:pt x="172" y="4505"/>
                </a:cubicBezTo>
                <a:cubicBezTo>
                  <a:pt x="220" y="4529"/>
                  <a:pt x="273" y="4540"/>
                  <a:pt x="323" y="4540"/>
                </a:cubicBezTo>
                <a:cubicBezTo>
                  <a:pt x="416" y="4540"/>
                  <a:pt x="503" y="4502"/>
                  <a:pt x="547" y="4436"/>
                </a:cubicBezTo>
                <a:cubicBezTo>
                  <a:pt x="683" y="4300"/>
                  <a:pt x="820" y="4163"/>
                  <a:pt x="888" y="3993"/>
                </a:cubicBezTo>
                <a:cubicBezTo>
                  <a:pt x="1502" y="2901"/>
                  <a:pt x="2082" y="1809"/>
                  <a:pt x="2663" y="683"/>
                </a:cubicBezTo>
                <a:cubicBezTo>
                  <a:pt x="2731" y="580"/>
                  <a:pt x="2765" y="478"/>
                  <a:pt x="2765" y="342"/>
                </a:cubicBezTo>
                <a:cubicBezTo>
                  <a:pt x="2765" y="273"/>
                  <a:pt x="2663" y="171"/>
                  <a:pt x="25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14"/>
          <p:cNvSpPr/>
          <p:nvPr/>
        </p:nvSpPr>
        <p:spPr>
          <a:xfrm>
            <a:off x="183035" y="4718120"/>
            <a:ext cx="47047" cy="70086"/>
          </a:xfrm>
          <a:custGeom>
            <a:avLst/>
            <a:gdLst/>
            <a:ahLst/>
            <a:cxnLst/>
            <a:rect l="l" t="t" r="r" b="b"/>
            <a:pathLst>
              <a:path w="2526" h="3763" extrusionOk="0">
                <a:moveTo>
                  <a:pt x="2345" y="0"/>
                </a:moveTo>
                <a:cubicBezTo>
                  <a:pt x="2273" y="0"/>
                  <a:pt x="2171" y="56"/>
                  <a:pt x="2116" y="112"/>
                </a:cubicBezTo>
                <a:cubicBezTo>
                  <a:pt x="2047" y="214"/>
                  <a:pt x="1979" y="282"/>
                  <a:pt x="1945" y="385"/>
                </a:cubicBezTo>
                <a:cubicBezTo>
                  <a:pt x="1467" y="1408"/>
                  <a:pt x="853" y="2364"/>
                  <a:pt x="102" y="3217"/>
                </a:cubicBezTo>
                <a:cubicBezTo>
                  <a:pt x="68" y="3285"/>
                  <a:pt x="0" y="3388"/>
                  <a:pt x="0" y="3456"/>
                </a:cubicBezTo>
                <a:cubicBezTo>
                  <a:pt x="34" y="3558"/>
                  <a:pt x="102" y="3661"/>
                  <a:pt x="171" y="3763"/>
                </a:cubicBezTo>
                <a:cubicBezTo>
                  <a:pt x="307" y="3695"/>
                  <a:pt x="410" y="3626"/>
                  <a:pt x="546" y="3558"/>
                </a:cubicBezTo>
                <a:cubicBezTo>
                  <a:pt x="683" y="3422"/>
                  <a:pt x="853" y="3285"/>
                  <a:pt x="956" y="3115"/>
                </a:cubicBezTo>
                <a:cubicBezTo>
                  <a:pt x="1467" y="2262"/>
                  <a:pt x="1979" y="1408"/>
                  <a:pt x="2457" y="555"/>
                </a:cubicBezTo>
                <a:cubicBezTo>
                  <a:pt x="2491" y="453"/>
                  <a:pt x="2525" y="385"/>
                  <a:pt x="2525" y="282"/>
                </a:cubicBezTo>
                <a:cubicBezTo>
                  <a:pt x="2525" y="180"/>
                  <a:pt x="2457" y="78"/>
                  <a:pt x="2389" y="9"/>
                </a:cubicBezTo>
                <a:cubicBezTo>
                  <a:pt x="2376" y="3"/>
                  <a:pt x="2361" y="0"/>
                  <a:pt x="23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14"/>
          <p:cNvSpPr/>
          <p:nvPr/>
        </p:nvSpPr>
        <p:spPr>
          <a:xfrm>
            <a:off x="345714" y="4243158"/>
            <a:ext cx="48313" cy="67255"/>
          </a:xfrm>
          <a:custGeom>
            <a:avLst/>
            <a:gdLst/>
            <a:ahLst/>
            <a:cxnLst/>
            <a:rect l="l" t="t" r="r" b="b"/>
            <a:pathLst>
              <a:path w="2594" h="3611" extrusionOk="0">
                <a:moveTo>
                  <a:pt x="2320" y="0"/>
                </a:moveTo>
                <a:cubicBezTo>
                  <a:pt x="2254" y="0"/>
                  <a:pt x="2190" y="17"/>
                  <a:pt x="2150" y="57"/>
                </a:cubicBezTo>
                <a:cubicBezTo>
                  <a:pt x="1980" y="193"/>
                  <a:pt x="1877" y="364"/>
                  <a:pt x="1775" y="534"/>
                </a:cubicBezTo>
                <a:cubicBezTo>
                  <a:pt x="1195" y="1422"/>
                  <a:pt x="615" y="2343"/>
                  <a:pt x="69" y="3298"/>
                </a:cubicBezTo>
                <a:cubicBezTo>
                  <a:pt x="1" y="3367"/>
                  <a:pt x="35" y="3537"/>
                  <a:pt x="69" y="3571"/>
                </a:cubicBezTo>
                <a:cubicBezTo>
                  <a:pt x="128" y="3591"/>
                  <a:pt x="198" y="3611"/>
                  <a:pt x="267" y="3611"/>
                </a:cubicBezTo>
                <a:cubicBezTo>
                  <a:pt x="317" y="3611"/>
                  <a:pt x="367" y="3600"/>
                  <a:pt x="410" y="3571"/>
                </a:cubicBezTo>
                <a:cubicBezTo>
                  <a:pt x="581" y="3469"/>
                  <a:pt x="751" y="3298"/>
                  <a:pt x="854" y="3128"/>
                </a:cubicBezTo>
                <a:cubicBezTo>
                  <a:pt x="1297" y="2172"/>
                  <a:pt x="1809" y="1319"/>
                  <a:pt x="2423" y="466"/>
                </a:cubicBezTo>
                <a:cubicBezTo>
                  <a:pt x="2492" y="398"/>
                  <a:pt x="2526" y="295"/>
                  <a:pt x="2594" y="193"/>
                </a:cubicBezTo>
                <a:cubicBezTo>
                  <a:pt x="2526" y="125"/>
                  <a:pt x="2492" y="22"/>
                  <a:pt x="2457" y="22"/>
                </a:cubicBezTo>
                <a:cubicBezTo>
                  <a:pt x="2415" y="8"/>
                  <a:pt x="2367" y="0"/>
                  <a:pt x="23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14"/>
          <p:cNvSpPr/>
          <p:nvPr/>
        </p:nvSpPr>
        <p:spPr>
          <a:xfrm>
            <a:off x="43227" y="4412224"/>
            <a:ext cx="57849" cy="62077"/>
          </a:xfrm>
          <a:custGeom>
            <a:avLst/>
            <a:gdLst/>
            <a:ahLst/>
            <a:cxnLst/>
            <a:rect l="l" t="t" r="r" b="b"/>
            <a:pathLst>
              <a:path w="3106" h="3333" extrusionOk="0">
                <a:moveTo>
                  <a:pt x="2886" y="0"/>
                </a:moveTo>
                <a:cubicBezTo>
                  <a:pt x="2857" y="0"/>
                  <a:pt x="2827" y="7"/>
                  <a:pt x="2798" y="21"/>
                </a:cubicBezTo>
                <a:cubicBezTo>
                  <a:pt x="2696" y="55"/>
                  <a:pt x="2627" y="124"/>
                  <a:pt x="2559" y="192"/>
                </a:cubicBezTo>
                <a:cubicBezTo>
                  <a:pt x="2354" y="431"/>
                  <a:pt x="2184" y="635"/>
                  <a:pt x="2013" y="840"/>
                </a:cubicBezTo>
                <a:lnTo>
                  <a:pt x="341" y="2751"/>
                </a:lnTo>
                <a:cubicBezTo>
                  <a:pt x="205" y="2888"/>
                  <a:pt x="0" y="3024"/>
                  <a:pt x="205" y="3263"/>
                </a:cubicBezTo>
                <a:cubicBezTo>
                  <a:pt x="252" y="3310"/>
                  <a:pt x="302" y="3332"/>
                  <a:pt x="359" y="3332"/>
                </a:cubicBezTo>
                <a:cubicBezTo>
                  <a:pt x="466" y="3332"/>
                  <a:pt x="594" y="3249"/>
                  <a:pt x="751" y="3092"/>
                </a:cubicBezTo>
                <a:lnTo>
                  <a:pt x="785" y="3058"/>
                </a:lnTo>
                <a:lnTo>
                  <a:pt x="3003" y="465"/>
                </a:lnTo>
                <a:cubicBezTo>
                  <a:pt x="3037" y="397"/>
                  <a:pt x="3071" y="328"/>
                  <a:pt x="3105" y="260"/>
                </a:cubicBezTo>
                <a:cubicBezTo>
                  <a:pt x="3105" y="98"/>
                  <a:pt x="2998" y="0"/>
                  <a:pt x="28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14"/>
          <p:cNvSpPr/>
          <p:nvPr/>
        </p:nvSpPr>
        <p:spPr>
          <a:xfrm>
            <a:off x="174133" y="4435858"/>
            <a:ext cx="43229" cy="64480"/>
          </a:xfrm>
          <a:custGeom>
            <a:avLst/>
            <a:gdLst/>
            <a:ahLst/>
            <a:cxnLst/>
            <a:rect l="l" t="t" r="r" b="b"/>
            <a:pathLst>
              <a:path w="2321" h="3462" extrusionOk="0">
                <a:moveTo>
                  <a:pt x="2128" y="1"/>
                </a:moveTo>
                <a:cubicBezTo>
                  <a:pt x="2056" y="1"/>
                  <a:pt x="1984" y="25"/>
                  <a:pt x="1911" y="49"/>
                </a:cubicBezTo>
                <a:cubicBezTo>
                  <a:pt x="1843" y="83"/>
                  <a:pt x="1809" y="151"/>
                  <a:pt x="1775" y="219"/>
                </a:cubicBezTo>
                <a:cubicBezTo>
                  <a:pt x="1263" y="1073"/>
                  <a:pt x="751" y="1926"/>
                  <a:pt x="239" y="2779"/>
                </a:cubicBezTo>
                <a:cubicBezTo>
                  <a:pt x="137" y="2881"/>
                  <a:pt x="103" y="2983"/>
                  <a:pt x="34" y="3120"/>
                </a:cubicBezTo>
                <a:cubicBezTo>
                  <a:pt x="0" y="3291"/>
                  <a:pt x="103" y="3461"/>
                  <a:pt x="342" y="3461"/>
                </a:cubicBezTo>
                <a:cubicBezTo>
                  <a:pt x="444" y="3393"/>
                  <a:pt x="546" y="3291"/>
                  <a:pt x="615" y="3188"/>
                </a:cubicBezTo>
                <a:cubicBezTo>
                  <a:pt x="1126" y="2301"/>
                  <a:pt x="1672" y="1448"/>
                  <a:pt x="2184" y="561"/>
                </a:cubicBezTo>
                <a:cubicBezTo>
                  <a:pt x="2252" y="458"/>
                  <a:pt x="2287" y="390"/>
                  <a:pt x="2321" y="288"/>
                </a:cubicBezTo>
                <a:cubicBezTo>
                  <a:pt x="2321" y="185"/>
                  <a:pt x="2287" y="83"/>
                  <a:pt x="2218" y="15"/>
                </a:cubicBezTo>
                <a:cubicBezTo>
                  <a:pt x="2188" y="5"/>
                  <a:pt x="2158" y="1"/>
                  <a:pt x="2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14"/>
          <p:cNvSpPr/>
          <p:nvPr/>
        </p:nvSpPr>
        <p:spPr>
          <a:xfrm>
            <a:off x="45126" y="4500930"/>
            <a:ext cx="42595" cy="64089"/>
          </a:xfrm>
          <a:custGeom>
            <a:avLst/>
            <a:gdLst/>
            <a:ahLst/>
            <a:cxnLst/>
            <a:rect l="l" t="t" r="r" b="b"/>
            <a:pathLst>
              <a:path w="2287" h="3441" extrusionOk="0">
                <a:moveTo>
                  <a:pt x="2063" y="1"/>
                </a:moveTo>
                <a:cubicBezTo>
                  <a:pt x="2025" y="1"/>
                  <a:pt x="1985" y="12"/>
                  <a:pt x="1945" y="35"/>
                </a:cubicBezTo>
                <a:cubicBezTo>
                  <a:pt x="1843" y="70"/>
                  <a:pt x="1741" y="172"/>
                  <a:pt x="1672" y="274"/>
                </a:cubicBezTo>
                <a:cubicBezTo>
                  <a:pt x="1229" y="957"/>
                  <a:pt x="785" y="1639"/>
                  <a:pt x="342" y="2356"/>
                </a:cubicBezTo>
                <a:cubicBezTo>
                  <a:pt x="205" y="2595"/>
                  <a:pt x="103" y="2834"/>
                  <a:pt x="34" y="3072"/>
                </a:cubicBezTo>
                <a:cubicBezTo>
                  <a:pt x="0" y="3209"/>
                  <a:pt x="0" y="3345"/>
                  <a:pt x="171" y="3414"/>
                </a:cubicBezTo>
                <a:cubicBezTo>
                  <a:pt x="208" y="3432"/>
                  <a:pt x="247" y="3440"/>
                  <a:pt x="285" y="3440"/>
                </a:cubicBezTo>
                <a:cubicBezTo>
                  <a:pt x="392" y="3440"/>
                  <a:pt x="496" y="3377"/>
                  <a:pt x="546" y="3277"/>
                </a:cubicBezTo>
                <a:cubicBezTo>
                  <a:pt x="615" y="3175"/>
                  <a:pt x="649" y="3072"/>
                  <a:pt x="683" y="2970"/>
                </a:cubicBezTo>
                <a:cubicBezTo>
                  <a:pt x="819" y="2663"/>
                  <a:pt x="956" y="2356"/>
                  <a:pt x="1126" y="2083"/>
                </a:cubicBezTo>
                <a:cubicBezTo>
                  <a:pt x="1434" y="1537"/>
                  <a:pt x="1775" y="1059"/>
                  <a:pt x="2116" y="547"/>
                </a:cubicBezTo>
                <a:cubicBezTo>
                  <a:pt x="2184" y="445"/>
                  <a:pt x="2252" y="308"/>
                  <a:pt x="2287" y="274"/>
                </a:cubicBezTo>
                <a:cubicBezTo>
                  <a:pt x="2287" y="117"/>
                  <a:pt x="2186" y="1"/>
                  <a:pt x="20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2873;p14"/>
          <p:cNvSpPr/>
          <p:nvPr/>
        </p:nvSpPr>
        <p:spPr>
          <a:xfrm>
            <a:off x="257381" y="4072620"/>
            <a:ext cx="43229" cy="56266"/>
          </a:xfrm>
          <a:custGeom>
            <a:avLst/>
            <a:gdLst/>
            <a:ahLst/>
            <a:cxnLst/>
            <a:rect l="l" t="t" r="r" b="b"/>
            <a:pathLst>
              <a:path w="2321" h="3021" extrusionOk="0">
                <a:moveTo>
                  <a:pt x="2150" y="0"/>
                </a:moveTo>
                <a:cubicBezTo>
                  <a:pt x="2082" y="0"/>
                  <a:pt x="1980" y="0"/>
                  <a:pt x="1911" y="34"/>
                </a:cubicBezTo>
                <a:cubicBezTo>
                  <a:pt x="1809" y="103"/>
                  <a:pt x="1741" y="205"/>
                  <a:pt x="1707" y="307"/>
                </a:cubicBezTo>
                <a:cubicBezTo>
                  <a:pt x="1263" y="1126"/>
                  <a:pt x="717" y="1877"/>
                  <a:pt x="69" y="2594"/>
                </a:cubicBezTo>
                <a:cubicBezTo>
                  <a:pt x="69" y="2594"/>
                  <a:pt x="35" y="2628"/>
                  <a:pt x="35" y="2662"/>
                </a:cubicBezTo>
                <a:cubicBezTo>
                  <a:pt x="35" y="2764"/>
                  <a:pt x="0" y="2901"/>
                  <a:pt x="35" y="2969"/>
                </a:cubicBezTo>
                <a:cubicBezTo>
                  <a:pt x="103" y="3003"/>
                  <a:pt x="163" y="3020"/>
                  <a:pt x="222" y="3020"/>
                </a:cubicBezTo>
                <a:cubicBezTo>
                  <a:pt x="282" y="3020"/>
                  <a:pt x="342" y="3003"/>
                  <a:pt x="410" y="2969"/>
                </a:cubicBezTo>
                <a:cubicBezTo>
                  <a:pt x="581" y="2867"/>
                  <a:pt x="717" y="2730"/>
                  <a:pt x="819" y="2560"/>
                </a:cubicBezTo>
                <a:cubicBezTo>
                  <a:pt x="1297" y="1843"/>
                  <a:pt x="1775" y="1126"/>
                  <a:pt x="2218" y="410"/>
                </a:cubicBezTo>
                <a:cubicBezTo>
                  <a:pt x="2253" y="342"/>
                  <a:pt x="2287" y="273"/>
                  <a:pt x="2321" y="205"/>
                </a:cubicBezTo>
                <a:cubicBezTo>
                  <a:pt x="2253" y="137"/>
                  <a:pt x="2218" y="34"/>
                  <a:pt x="21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2874;p14"/>
          <p:cNvSpPr/>
          <p:nvPr/>
        </p:nvSpPr>
        <p:spPr>
          <a:xfrm>
            <a:off x="130908" y="4384959"/>
            <a:ext cx="43881" cy="53733"/>
          </a:xfrm>
          <a:custGeom>
            <a:avLst/>
            <a:gdLst/>
            <a:ahLst/>
            <a:cxnLst/>
            <a:rect l="l" t="t" r="r" b="b"/>
            <a:pathLst>
              <a:path w="2356" h="2885" extrusionOk="0">
                <a:moveTo>
                  <a:pt x="2117" y="1"/>
                </a:moveTo>
                <a:cubicBezTo>
                  <a:pt x="2065" y="1"/>
                  <a:pt x="2014" y="18"/>
                  <a:pt x="1980" y="52"/>
                </a:cubicBezTo>
                <a:cubicBezTo>
                  <a:pt x="1878" y="52"/>
                  <a:pt x="1844" y="154"/>
                  <a:pt x="1775" y="223"/>
                </a:cubicBezTo>
                <a:cubicBezTo>
                  <a:pt x="1195" y="973"/>
                  <a:pt x="820" y="1826"/>
                  <a:pt x="69" y="2441"/>
                </a:cubicBezTo>
                <a:cubicBezTo>
                  <a:pt x="35" y="2475"/>
                  <a:pt x="1" y="2577"/>
                  <a:pt x="1" y="2577"/>
                </a:cubicBezTo>
                <a:cubicBezTo>
                  <a:pt x="35" y="2680"/>
                  <a:pt x="103" y="2782"/>
                  <a:pt x="137" y="2884"/>
                </a:cubicBezTo>
                <a:cubicBezTo>
                  <a:pt x="274" y="2850"/>
                  <a:pt x="376" y="2816"/>
                  <a:pt x="479" y="2748"/>
                </a:cubicBezTo>
                <a:cubicBezTo>
                  <a:pt x="683" y="2577"/>
                  <a:pt x="922" y="2372"/>
                  <a:pt x="1093" y="2134"/>
                </a:cubicBezTo>
                <a:cubicBezTo>
                  <a:pt x="1502" y="1588"/>
                  <a:pt x="1844" y="1042"/>
                  <a:pt x="2219" y="496"/>
                </a:cubicBezTo>
                <a:cubicBezTo>
                  <a:pt x="2287" y="427"/>
                  <a:pt x="2321" y="359"/>
                  <a:pt x="2355" y="257"/>
                </a:cubicBezTo>
                <a:cubicBezTo>
                  <a:pt x="2355" y="189"/>
                  <a:pt x="2321" y="52"/>
                  <a:pt x="2253" y="52"/>
                </a:cubicBezTo>
                <a:cubicBezTo>
                  <a:pt x="2219" y="18"/>
                  <a:pt x="2168" y="1"/>
                  <a:pt x="21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14"/>
          <p:cNvSpPr/>
          <p:nvPr/>
        </p:nvSpPr>
        <p:spPr>
          <a:xfrm>
            <a:off x="134725" y="4281448"/>
            <a:ext cx="38796" cy="55558"/>
          </a:xfrm>
          <a:custGeom>
            <a:avLst/>
            <a:gdLst/>
            <a:ahLst/>
            <a:cxnLst/>
            <a:rect l="l" t="t" r="r" b="b"/>
            <a:pathLst>
              <a:path w="2083" h="2983" extrusionOk="0">
                <a:moveTo>
                  <a:pt x="1864" y="0"/>
                </a:moveTo>
                <a:cubicBezTo>
                  <a:pt x="1791" y="0"/>
                  <a:pt x="1723" y="32"/>
                  <a:pt x="1673" y="82"/>
                </a:cubicBezTo>
                <a:cubicBezTo>
                  <a:pt x="1605" y="116"/>
                  <a:pt x="1536" y="219"/>
                  <a:pt x="1502" y="287"/>
                </a:cubicBezTo>
                <a:cubicBezTo>
                  <a:pt x="1059" y="1038"/>
                  <a:pt x="751" y="1891"/>
                  <a:pt x="69" y="2539"/>
                </a:cubicBezTo>
                <a:cubicBezTo>
                  <a:pt x="35" y="2573"/>
                  <a:pt x="1" y="2607"/>
                  <a:pt x="1" y="2675"/>
                </a:cubicBezTo>
                <a:cubicBezTo>
                  <a:pt x="35" y="2778"/>
                  <a:pt x="103" y="2880"/>
                  <a:pt x="171" y="2983"/>
                </a:cubicBezTo>
                <a:cubicBezTo>
                  <a:pt x="274" y="2948"/>
                  <a:pt x="376" y="2880"/>
                  <a:pt x="478" y="2846"/>
                </a:cubicBezTo>
                <a:cubicBezTo>
                  <a:pt x="683" y="2675"/>
                  <a:pt x="820" y="2505"/>
                  <a:pt x="990" y="2300"/>
                </a:cubicBezTo>
                <a:cubicBezTo>
                  <a:pt x="1332" y="1686"/>
                  <a:pt x="1673" y="1072"/>
                  <a:pt x="2014" y="457"/>
                </a:cubicBezTo>
                <a:cubicBezTo>
                  <a:pt x="2048" y="389"/>
                  <a:pt x="2082" y="321"/>
                  <a:pt x="2082" y="253"/>
                </a:cubicBezTo>
                <a:cubicBezTo>
                  <a:pt x="2082" y="150"/>
                  <a:pt x="2014" y="48"/>
                  <a:pt x="1946" y="14"/>
                </a:cubicBezTo>
                <a:cubicBezTo>
                  <a:pt x="1918" y="5"/>
                  <a:pt x="1891" y="0"/>
                  <a:pt x="18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14"/>
          <p:cNvSpPr/>
          <p:nvPr/>
        </p:nvSpPr>
        <p:spPr>
          <a:xfrm>
            <a:off x="42575" y="5006919"/>
            <a:ext cx="38796" cy="57738"/>
          </a:xfrm>
          <a:custGeom>
            <a:avLst/>
            <a:gdLst/>
            <a:ahLst/>
            <a:cxnLst/>
            <a:rect l="l" t="t" r="r" b="b"/>
            <a:pathLst>
              <a:path w="2083" h="3100" extrusionOk="0">
                <a:moveTo>
                  <a:pt x="1733" y="0"/>
                </a:moveTo>
                <a:cubicBezTo>
                  <a:pt x="1636" y="0"/>
                  <a:pt x="1551" y="93"/>
                  <a:pt x="1434" y="233"/>
                </a:cubicBezTo>
                <a:lnTo>
                  <a:pt x="1400" y="267"/>
                </a:lnTo>
                <a:cubicBezTo>
                  <a:pt x="956" y="950"/>
                  <a:pt x="547" y="1632"/>
                  <a:pt x="103" y="2349"/>
                </a:cubicBezTo>
                <a:cubicBezTo>
                  <a:pt x="1" y="2588"/>
                  <a:pt x="1" y="2861"/>
                  <a:pt x="69" y="3100"/>
                </a:cubicBezTo>
                <a:cubicBezTo>
                  <a:pt x="308" y="2997"/>
                  <a:pt x="513" y="2792"/>
                  <a:pt x="615" y="2554"/>
                </a:cubicBezTo>
                <a:cubicBezTo>
                  <a:pt x="786" y="2281"/>
                  <a:pt x="888" y="2008"/>
                  <a:pt x="1059" y="1769"/>
                </a:cubicBezTo>
                <a:cubicBezTo>
                  <a:pt x="1298" y="1325"/>
                  <a:pt x="1605" y="916"/>
                  <a:pt x="1878" y="472"/>
                </a:cubicBezTo>
                <a:cubicBezTo>
                  <a:pt x="1946" y="336"/>
                  <a:pt x="2082" y="199"/>
                  <a:pt x="1878" y="63"/>
                </a:cubicBezTo>
                <a:cubicBezTo>
                  <a:pt x="1824" y="20"/>
                  <a:pt x="1777" y="0"/>
                  <a:pt x="17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14"/>
          <p:cNvSpPr/>
          <p:nvPr/>
        </p:nvSpPr>
        <p:spPr>
          <a:xfrm>
            <a:off x="170949" y="4211795"/>
            <a:ext cx="41329" cy="55950"/>
          </a:xfrm>
          <a:custGeom>
            <a:avLst/>
            <a:gdLst/>
            <a:ahLst/>
            <a:cxnLst/>
            <a:rect l="l" t="t" r="r" b="b"/>
            <a:pathLst>
              <a:path w="2219" h="3004" extrusionOk="0">
                <a:moveTo>
                  <a:pt x="1877" y="0"/>
                </a:moveTo>
                <a:cubicBezTo>
                  <a:pt x="1775" y="34"/>
                  <a:pt x="1741" y="69"/>
                  <a:pt x="1673" y="137"/>
                </a:cubicBezTo>
                <a:cubicBezTo>
                  <a:pt x="1161" y="853"/>
                  <a:pt x="649" y="1536"/>
                  <a:pt x="137" y="2287"/>
                </a:cubicBezTo>
                <a:cubicBezTo>
                  <a:pt x="35" y="2389"/>
                  <a:pt x="1" y="2525"/>
                  <a:pt x="1" y="2662"/>
                </a:cubicBezTo>
                <a:cubicBezTo>
                  <a:pt x="1" y="2730"/>
                  <a:pt x="103" y="2833"/>
                  <a:pt x="205" y="3003"/>
                </a:cubicBezTo>
                <a:cubicBezTo>
                  <a:pt x="342" y="2901"/>
                  <a:pt x="444" y="2764"/>
                  <a:pt x="547" y="2628"/>
                </a:cubicBezTo>
                <a:cubicBezTo>
                  <a:pt x="956" y="1911"/>
                  <a:pt x="1434" y="1229"/>
                  <a:pt x="1980" y="580"/>
                </a:cubicBezTo>
                <a:cubicBezTo>
                  <a:pt x="2048" y="512"/>
                  <a:pt x="2150" y="410"/>
                  <a:pt x="2185" y="307"/>
                </a:cubicBezTo>
                <a:cubicBezTo>
                  <a:pt x="2219" y="205"/>
                  <a:pt x="2185" y="103"/>
                  <a:pt x="2116" y="69"/>
                </a:cubicBezTo>
                <a:cubicBezTo>
                  <a:pt x="2048" y="0"/>
                  <a:pt x="1946" y="0"/>
                  <a:pt x="18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14"/>
          <p:cNvSpPr/>
          <p:nvPr/>
        </p:nvSpPr>
        <p:spPr>
          <a:xfrm>
            <a:off x="133459" y="4810177"/>
            <a:ext cx="40062" cy="49952"/>
          </a:xfrm>
          <a:custGeom>
            <a:avLst/>
            <a:gdLst/>
            <a:ahLst/>
            <a:cxnLst/>
            <a:rect l="l" t="t" r="r" b="b"/>
            <a:pathLst>
              <a:path w="2151" h="2682" extrusionOk="0">
                <a:moveTo>
                  <a:pt x="1925" y="0"/>
                </a:moveTo>
                <a:cubicBezTo>
                  <a:pt x="1854" y="0"/>
                  <a:pt x="1789" y="24"/>
                  <a:pt x="1741" y="48"/>
                </a:cubicBezTo>
                <a:cubicBezTo>
                  <a:pt x="1638" y="117"/>
                  <a:pt x="1570" y="253"/>
                  <a:pt x="1502" y="355"/>
                </a:cubicBezTo>
                <a:cubicBezTo>
                  <a:pt x="1092" y="1038"/>
                  <a:pt x="649" y="1686"/>
                  <a:pt x="103" y="2232"/>
                </a:cubicBezTo>
                <a:cubicBezTo>
                  <a:pt x="69" y="2266"/>
                  <a:pt x="35" y="2301"/>
                  <a:pt x="35" y="2335"/>
                </a:cubicBezTo>
                <a:cubicBezTo>
                  <a:pt x="35" y="2403"/>
                  <a:pt x="0" y="2574"/>
                  <a:pt x="69" y="2642"/>
                </a:cubicBezTo>
                <a:cubicBezTo>
                  <a:pt x="108" y="2661"/>
                  <a:pt x="159" y="2681"/>
                  <a:pt x="214" y="2681"/>
                </a:cubicBezTo>
                <a:cubicBezTo>
                  <a:pt x="255" y="2681"/>
                  <a:pt x="298" y="2671"/>
                  <a:pt x="342" y="2642"/>
                </a:cubicBezTo>
                <a:cubicBezTo>
                  <a:pt x="546" y="2539"/>
                  <a:pt x="717" y="2403"/>
                  <a:pt x="854" y="2232"/>
                </a:cubicBezTo>
                <a:cubicBezTo>
                  <a:pt x="1263" y="1618"/>
                  <a:pt x="1638" y="1004"/>
                  <a:pt x="2048" y="424"/>
                </a:cubicBezTo>
                <a:cubicBezTo>
                  <a:pt x="2082" y="321"/>
                  <a:pt x="2116" y="253"/>
                  <a:pt x="2150" y="185"/>
                </a:cubicBezTo>
                <a:cubicBezTo>
                  <a:pt x="2082" y="117"/>
                  <a:pt x="2082" y="48"/>
                  <a:pt x="2014" y="14"/>
                </a:cubicBezTo>
                <a:cubicBezTo>
                  <a:pt x="1984" y="4"/>
                  <a:pt x="1954" y="0"/>
                  <a:pt x="19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14"/>
          <p:cNvSpPr/>
          <p:nvPr/>
        </p:nvSpPr>
        <p:spPr>
          <a:xfrm>
            <a:off x="56133" y="4910113"/>
            <a:ext cx="39224" cy="49729"/>
          </a:xfrm>
          <a:custGeom>
            <a:avLst/>
            <a:gdLst/>
            <a:ahLst/>
            <a:cxnLst/>
            <a:rect l="l" t="t" r="r" b="b"/>
            <a:pathLst>
              <a:path w="2106" h="2670" extrusionOk="0">
                <a:moveTo>
                  <a:pt x="1900" y="0"/>
                </a:moveTo>
                <a:cubicBezTo>
                  <a:pt x="1848" y="0"/>
                  <a:pt x="1789" y="20"/>
                  <a:pt x="1730" y="40"/>
                </a:cubicBezTo>
                <a:cubicBezTo>
                  <a:pt x="1627" y="108"/>
                  <a:pt x="1559" y="176"/>
                  <a:pt x="1525" y="279"/>
                </a:cubicBezTo>
                <a:cubicBezTo>
                  <a:pt x="1286" y="586"/>
                  <a:pt x="1047" y="893"/>
                  <a:pt x="843" y="1200"/>
                </a:cubicBezTo>
                <a:cubicBezTo>
                  <a:pt x="638" y="1507"/>
                  <a:pt x="433" y="1916"/>
                  <a:pt x="194" y="2258"/>
                </a:cubicBezTo>
                <a:cubicBezTo>
                  <a:pt x="0" y="2387"/>
                  <a:pt x="113" y="2670"/>
                  <a:pt x="328" y="2670"/>
                </a:cubicBezTo>
                <a:cubicBezTo>
                  <a:pt x="340" y="2670"/>
                  <a:pt x="352" y="2669"/>
                  <a:pt x="365" y="2667"/>
                </a:cubicBezTo>
                <a:cubicBezTo>
                  <a:pt x="467" y="2633"/>
                  <a:pt x="535" y="2565"/>
                  <a:pt x="604" y="2531"/>
                </a:cubicBezTo>
                <a:cubicBezTo>
                  <a:pt x="706" y="2394"/>
                  <a:pt x="808" y="2292"/>
                  <a:pt x="877" y="2155"/>
                </a:cubicBezTo>
                <a:cubicBezTo>
                  <a:pt x="1252" y="1575"/>
                  <a:pt x="1627" y="1029"/>
                  <a:pt x="2003" y="449"/>
                </a:cubicBezTo>
                <a:cubicBezTo>
                  <a:pt x="2037" y="415"/>
                  <a:pt x="2105" y="347"/>
                  <a:pt x="2105" y="313"/>
                </a:cubicBezTo>
                <a:cubicBezTo>
                  <a:pt x="2105" y="244"/>
                  <a:pt x="2105" y="74"/>
                  <a:pt x="2003" y="40"/>
                </a:cubicBezTo>
                <a:cubicBezTo>
                  <a:pt x="1974" y="11"/>
                  <a:pt x="1939" y="0"/>
                  <a:pt x="19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14"/>
          <p:cNvSpPr/>
          <p:nvPr/>
        </p:nvSpPr>
        <p:spPr>
          <a:xfrm>
            <a:off x="209723" y="4776673"/>
            <a:ext cx="34959" cy="50306"/>
          </a:xfrm>
          <a:custGeom>
            <a:avLst/>
            <a:gdLst/>
            <a:ahLst/>
            <a:cxnLst/>
            <a:rect l="l" t="t" r="r" b="b"/>
            <a:pathLst>
              <a:path w="1877" h="2701" extrusionOk="0">
                <a:moveTo>
                  <a:pt x="1615" y="1"/>
                </a:moveTo>
                <a:cubicBezTo>
                  <a:pt x="1394" y="1"/>
                  <a:pt x="1358" y="188"/>
                  <a:pt x="1263" y="346"/>
                </a:cubicBezTo>
                <a:cubicBezTo>
                  <a:pt x="887" y="994"/>
                  <a:pt x="751" y="1779"/>
                  <a:pt x="68" y="2291"/>
                </a:cubicBezTo>
                <a:cubicBezTo>
                  <a:pt x="0" y="2359"/>
                  <a:pt x="0" y="2462"/>
                  <a:pt x="34" y="2530"/>
                </a:cubicBezTo>
                <a:cubicBezTo>
                  <a:pt x="34" y="2598"/>
                  <a:pt x="171" y="2632"/>
                  <a:pt x="239" y="2700"/>
                </a:cubicBezTo>
                <a:cubicBezTo>
                  <a:pt x="341" y="2666"/>
                  <a:pt x="444" y="2598"/>
                  <a:pt x="546" y="2530"/>
                </a:cubicBezTo>
                <a:cubicBezTo>
                  <a:pt x="751" y="2359"/>
                  <a:pt x="922" y="2154"/>
                  <a:pt x="1058" y="1950"/>
                </a:cubicBezTo>
                <a:cubicBezTo>
                  <a:pt x="1297" y="1472"/>
                  <a:pt x="1536" y="994"/>
                  <a:pt x="1741" y="517"/>
                </a:cubicBezTo>
                <a:cubicBezTo>
                  <a:pt x="1877" y="244"/>
                  <a:pt x="1843" y="73"/>
                  <a:pt x="1672" y="5"/>
                </a:cubicBezTo>
                <a:cubicBezTo>
                  <a:pt x="1652" y="2"/>
                  <a:pt x="1633" y="1"/>
                  <a:pt x="1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14"/>
          <p:cNvSpPr/>
          <p:nvPr/>
        </p:nvSpPr>
        <p:spPr>
          <a:xfrm>
            <a:off x="170949" y="4515568"/>
            <a:ext cx="37511" cy="45613"/>
          </a:xfrm>
          <a:custGeom>
            <a:avLst/>
            <a:gdLst/>
            <a:ahLst/>
            <a:cxnLst/>
            <a:rect l="l" t="t" r="r" b="b"/>
            <a:pathLst>
              <a:path w="2014" h="2449" extrusionOk="0">
                <a:moveTo>
                  <a:pt x="1843" y="0"/>
                </a:moveTo>
                <a:cubicBezTo>
                  <a:pt x="1707" y="0"/>
                  <a:pt x="1605" y="68"/>
                  <a:pt x="1502" y="137"/>
                </a:cubicBezTo>
                <a:cubicBezTo>
                  <a:pt x="1024" y="785"/>
                  <a:pt x="513" y="1433"/>
                  <a:pt x="35" y="2082"/>
                </a:cubicBezTo>
                <a:cubicBezTo>
                  <a:pt x="1" y="2184"/>
                  <a:pt x="1" y="2321"/>
                  <a:pt x="35" y="2423"/>
                </a:cubicBezTo>
                <a:cubicBezTo>
                  <a:pt x="86" y="2440"/>
                  <a:pt x="146" y="2448"/>
                  <a:pt x="205" y="2448"/>
                </a:cubicBezTo>
                <a:cubicBezTo>
                  <a:pt x="265" y="2448"/>
                  <a:pt x="325" y="2440"/>
                  <a:pt x="376" y="2423"/>
                </a:cubicBezTo>
                <a:cubicBezTo>
                  <a:pt x="547" y="2286"/>
                  <a:pt x="683" y="2150"/>
                  <a:pt x="820" y="1979"/>
                </a:cubicBezTo>
                <a:cubicBezTo>
                  <a:pt x="1195" y="1467"/>
                  <a:pt x="1536" y="956"/>
                  <a:pt x="1877" y="444"/>
                </a:cubicBezTo>
                <a:cubicBezTo>
                  <a:pt x="1946" y="376"/>
                  <a:pt x="1980" y="273"/>
                  <a:pt x="2014" y="205"/>
                </a:cubicBezTo>
                <a:cubicBezTo>
                  <a:pt x="1946" y="103"/>
                  <a:pt x="1877" y="0"/>
                  <a:pt x="18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Google Shape;2882;p14"/>
          <p:cNvSpPr/>
          <p:nvPr/>
        </p:nvSpPr>
        <p:spPr>
          <a:xfrm>
            <a:off x="242129" y="4488601"/>
            <a:ext cx="31793" cy="46525"/>
          </a:xfrm>
          <a:custGeom>
            <a:avLst/>
            <a:gdLst/>
            <a:ahLst/>
            <a:cxnLst/>
            <a:rect l="l" t="t" r="r" b="b"/>
            <a:pathLst>
              <a:path w="1707" h="2498" extrusionOk="0">
                <a:moveTo>
                  <a:pt x="1447" y="1"/>
                </a:moveTo>
                <a:cubicBezTo>
                  <a:pt x="1377" y="1"/>
                  <a:pt x="1311" y="25"/>
                  <a:pt x="1263" y="49"/>
                </a:cubicBezTo>
                <a:cubicBezTo>
                  <a:pt x="1195" y="151"/>
                  <a:pt x="1127" y="220"/>
                  <a:pt x="1092" y="322"/>
                </a:cubicBezTo>
                <a:cubicBezTo>
                  <a:pt x="854" y="766"/>
                  <a:pt x="649" y="1175"/>
                  <a:pt x="410" y="1585"/>
                </a:cubicBezTo>
                <a:cubicBezTo>
                  <a:pt x="308" y="1755"/>
                  <a:pt x="171" y="1926"/>
                  <a:pt x="69" y="2096"/>
                </a:cubicBezTo>
                <a:cubicBezTo>
                  <a:pt x="1" y="2199"/>
                  <a:pt x="1" y="2335"/>
                  <a:pt x="69" y="2438"/>
                </a:cubicBezTo>
                <a:cubicBezTo>
                  <a:pt x="109" y="2478"/>
                  <a:pt x="165" y="2497"/>
                  <a:pt x="225" y="2497"/>
                </a:cubicBezTo>
                <a:cubicBezTo>
                  <a:pt x="317" y="2497"/>
                  <a:pt x="416" y="2452"/>
                  <a:pt x="478" y="2369"/>
                </a:cubicBezTo>
                <a:cubicBezTo>
                  <a:pt x="581" y="2301"/>
                  <a:pt x="649" y="2199"/>
                  <a:pt x="751" y="2062"/>
                </a:cubicBezTo>
                <a:cubicBezTo>
                  <a:pt x="1024" y="1516"/>
                  <a:pt x="1331" y="936"/>
                  <a:pt x="1638" y="390"/>
                </a:cubicBezTo>
                <a:cubicBezTo>
                  <a:pt x="1673" y="322"/>
                  <a:pt x="1673" y="254"/>
                  <a:pt x="1707" y="186"/>
                </a:cubicBezTo>
                <a:cubicBezTo>
                  <a:pt x="1638" y="117"/>
                  <a:pt x="1604" y="49"/>
                  <a:pt x="1536" y="15"/>
                </a:cubicBezTo>
                <a:cubicBezTo>
                  <a:pt x="1506" y="5"/>
                  <a:pt x="1476" y="1"/>
                  <a:pt x="14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14"/>
          <p:cNvSpPr/>
          <p:nvPr/>
        </p:nvSpPr>
        <p:spPr>
          <a:xfrm>
            <a:off x="136644" y="4437832"/>
            <a:ext cx="40677" cy="39615"/>
          </a:xfrm>
          <a:custGeom>
            <a:avLst/>
            <a:gdLst/>
            <a:ahLst/>
            <a:cxnLst/>
            <a:rect l="l" t="t" r="r" b="b"/>
            <a:pathLst>
              <a:path w="2184" h="2127" extrusionOk="0">
                <a:moveTo>
                  <a:pt x="1867" y="0"/>
                </a:moveTo>
                <a:cubicBezTo>
                  <a:pt x="1725" y="0"/>
                  <a:pt x="1640" y="145"/>
                  <a:pt x="1536" y="250"/>
                </a:cubicBezTo>
                <a:cubicBezTo>
                  <a:pt x="1160" y="796"/>
                  <a:pt x="717" y="1274"/>
                  <a:pt x="205" y="1683"/>
                </a:cubicBezTo>
                <a:cubicBezTo>
                  <a:pt x="171" y="1717"/>
                  <a:pt x="102" y="1751"/>
                  <a:pt x="68" y="1820"/>
                </a:cubicBezTo>
                <a:cubicBezTo>
                  <a:pt x="0" y="1956"/>
                  <a:pt x="68" y="2127"/>
                  <a:pt x="341" y="2127"/>
                </a:cubicBezTo>
                <a:cubicBezTo>
                  <a:pt x="478" y="2093"/>
                  <a:pt x="614" y="1990"/>
                  <a:pt x="717" y="1922"/>
                </a:cubicBezTo>
                <a:cubicBezTo>
                  <a:pt x="1160" y="1478"/>
                  <a:pt x="1570" y="1001"/>
                  <a:pt x="1945" y="523"/>
                </a:cubicBezTo>
                <a:cubicBezTo>
                  <a:pt x="2184" y="284"/>
                  <a:pt x="2184" y="113"/>
                  <a:pt x="2013" y="45"/>
                </a:cubicBezTo>
                <a:cubicBezTo>
                  <a:pt x="1958" y="14"/>
                  <a:pt x="1910" y="0"/>
                  <a:pt x="18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14"/>
          <p:cNvSpPr/>
          <p:nvPr/>
        </p:nvSpPr>
        <p:spPr>
          <a:xfrm>
            <a:off x="67996" y="4831800"/>
            <a:ext cx="33078" cy="42223"/>
          </a:xfrm>
          <a:custGeom>
            <a:avLst/>
            <a:gdLst/>
            <a:ahLst/>
            <a:cxnLst/>
            <a:rect l="l" t="t" r="r" b="b"/>
            <a:pathLst>
              <a:path w="1776" h="2267" extrusionOk="0">
                <a:moveTo>
                  <a:pt x="1551" y="0"/>
                </a:moveTo>
                <a:cubicBezTo>
                  <a:pt x="1468" y="0"/>
                  <a:pt x="1382" y="32"/>
                  <a:pt x="1332" y="82"/>
                </a:cubicBezTo>
                <a:cubicBezTo>
                  <a:pt x="1161" y="286"/>
                  <a:pt x="990" y="491"/>
                  <a:pt x="820" y="764"/>
                </a:cubicBezTo>
                <a:cubicBezTo>
                  <a:pt x="581" y="1105"/>
                  <a:pt x="342" y="1481"/>
                  <a:pt x="103" y="1856"/>
                </a:cubicBezTo>
                <a:cubicBezTo>
                  <a:pt x="35" y="1993"/>
                  <a:pt x="1" y="2129"/>
                  <a:pt x="137" y="2231"/>
                </a:cubicBezTo>
                <a:cubicBezTo>
                  <a:pt x="186" y="2256"/>
                  <a:pt x="238" y="2267"/>
                  <a:pt x="291" y="2267"/>
                </a:cubicBezTo>
                <a:cubicBezTo>
                  <a:pt x="386" y="2267"/>
                  <a:pt x="481" y="2229"/>
                  <a:pt x="547" y="2163"/>
                </a:cubicBezTo>
                <a:cubicBezTo>
                  <a:pt x="615" y="2095"/>
                  <a:pt x="649" y="2027"/>
                  <a:pt x="717" y="1924"/>
                </a:cubicBezTo>
                <a:cubicBezTo>
                  <a:pt x="1024" y="1447"/>
                  <a:pt x="1332" y="969"/>
                  <a:pt x="1639" y="457"/>
                </a:cubicBezTo>
                <a:cubicBezTo>
                  <a:pt x="1707" y="389"/>
                  <a:pt x="1741" y="286"/>
                  <a:pt x="1775" y="184"/>
                </a:cubicBezTo>
                <a:cubicBezTo>
                  <a:pt x="1741" y="116"/>
                  <a:pt x="1673" y="13"/>
                  <a:pt x="1639" y="13"/>
                </a:cubicBezTo>
                <a:cubicBezTo>
                  <a:pt x="1611" y="4"/>
                  <a:pt x="1581" y="0"/>
                  <a:pt x="15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5" name="Google Shape;2885;p14"/>
          <p:cNvSpPr/>
          <p:nvPr/>
        </p:nvSpPr>
        <p:spPr>
          <a:xfrm>
            <a:off x="306958" y="4324581"/>
            <a:ext cx="31793" cy="44830"/>
          </a:xfrm>
          <a:custGeom>
            <a:avLst/>
            <a:gdLst/>
            <a:ahLst/>
            <a:cxnLst/>
            <a:rect l="l" t="t" r="r" b="b"/>
            <a:pathLst>
              <a:path w="1707" h="2407" extrusionOk="0">
                <a:moveTo>
                  <a:pt x="1366" y="0"/>
                </a:moveTo>
                <a:cubicBezTo>
                  <a:pt x="1265" y="0"/>
                  <a:pt x="1169" y="90"/>
                  <a:pt x="1058" y="223"/>
                </a:cubicBezTo>
                <a:cubicBezTo>
                  <a:pt x="1024" y="257"/>
                  <a:pt x="990" y="291"/>
                  <a:pt x="956" y="325"/>
                </a:cubicBezTo>
                <a:cubicBezTo>
                  <a:pt x="683" y="803"/>
                  <a:pt x="375" y="1247"/>
                  <a:pt x="102" y="1724"/>
                </a:cubicBezTo>
                <a:cubicBezTo>
                  <a:pt x="34" y="1793"/>
                  <a:pt x="0" y="1895"/>
                  <a:pt x="0" y="2031"/>
                </a:cubicBezTo>
                <a:cubicBezTo>
                  <a:pt x="34" y="2168"/>
                  <a:pt x="102" y="2270"/>
                  <a:pt x="205" y="2407"/>
                </a:cubicBezTo>
                <a:cubicBezTo>
                  <a:pt x="341" y="2270"/>
                  <a:pt x="444" y="2168"/>
                  <a:pt x="546" y="2031"/>
                </a:cubicBezTo>
                <a:cubicBezTo>
                  <a:pt x="853" y="1520"/>
                  <a:pt x="1160" y="1008"/>
                  <a:pt x="1467" y="564"/>
                </a:cubicBezTo>
                <a:cubicBezTo>
                  <a:pt x="1604" y="394"/>
                  <a:pt x="1706" y="257"/>
                  <a:pt x="1536" y="86"/>
                </a:cubicBezTo>
                <a:cubicBezTo>
                  <a:pt x="1476" y="27"/>
                  <a:pt x="1420" y="0"/>
                  <a:pt x="13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6" name="Google Shape;2886;p14"/>
          <p:cNvSpPr/>
          <p:nvPr/>
        </p:nvSpPr>
        <p:spPr>
          <a:xfrm>
            <a:off x="237044" y="4149108"/>
            <a:ext cx="29893" cy="39187"/>
          </a:xfrm>
          <a:custGeom>
            <a:avLst/>
            <a:gdLst/>
            <a:ahLst/>
            <a:cxnLst/>
            <a:rect l="l" t="t" r="r" b="b"/>
            <a:pathLst>
              <a:path w="1605" h="2104" extrusionOk="0">
                <a:moveTo>
                  <a:pt x="1296" y="1"/>
                </a:moveTo>
                <a:cubicBezTo>
                  <a:pt x="1184" y="1"/>
                  <a:pt x="1104" y="86"/>
                  <a:pt x="1024" y="193"/>
                </a:cubicBezTo>
                <a:cubicBezTo>
                  <a:pt x="785" y="739"/>
                  <a:pt x="512" y="1251"/>
                  <a:pt x="137" y="1728"/>
                </a:cubicBezTo>
                <a:cubicBezTo>
                  <a:pt x="1" y="1865"/>
                  <a:pt x="103" y="2070"/>
                  <a:pt x="376" y="2104"/>
                </a:cubicBezTo>
                <a:cubicBezTo>
                  <a:pt x="546" y="2036"/>
                  <a:pt x="717" y="1899"/>
                  <a:pt x="819" y="1728"/>
                </a:cubicBezTo>
                <a:cubicBezTo>
                  <a:pt x="1058" y="1285"/>
                  <a:pt x="1297" y="841"/>
                  <a:pt x="1502" y="398"/>
                </a:cubicBezTo>
                <a:cubicBezTo>
                  <a:pt x="1570" y="227"/>
                  <a:pt x="1604" y="90"/>
                  <a:pt x="1400" y="22"/>
                </a:cubicBezTo>
                <a:cubicBezTo>
                  <a:pt x="1362" y="7"/>
                  <a:pt x="1328" y="1"/>
                  <a:pt x="12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14"/>
          <p:cNvSpPr/>
          <p:nvPr/>
        </p:nvSpPr>
        <p:spPr>
          <a:xfrm>
            <a:off x="84516" y="4356558"/>
            <a:ext cx="27360" cy="36375"/>
          </a:xfrm>
          <a:custGeom>
            <a:avLst/>
            <a:gdLst/>
            <a:ahLst/>
            <a:cxnLst/>
            <a:rect l="l" t="t" r="r" b="b"/>
            <a:pathLst>
              <a:path w="1469" h="1953" extrusionOk="0">
                <a:moveTo>
                  <a:pt x="1226" y="1"/>
                </a:moveTo>
                <a:cubicBezTo>
                  <a:pt x="1215" y="1"/>
                  <a:pt x="1205" y="3"/>
                  <a:pt x="1195" y="7"/>
                </a:cubicBezTo>
                <a:cubicBezTo>
                  <a:pt x="1093" y="41"/>
                  <a:pt x="991" y="76"/>
                  <a:pt x="956" y="178"/>
                </a:cubicBezTo>
                <a:cubicBezTo>
                  <a:pt x="752" y="690"/>
                  <a:pt x="479" y="1168"/>
                  <a:pt x="137" y="1611"/>
                </a:cubicBezTo>
                <a:cubicBezTo>
                  <a:pt x="1" y="1714"/>
                  <a:pt x="69" y="1918"/>
                  <a:pt x="240" y="1952"/>
                </a:cubicBezTo>
                <a:cubicBezTo>
                  <a:pt x="376" y="1952"/>
                  <a:pt x="479" y="1918"/>
                  <a:pt x="547" y="1850"/>
                </a:cubicBezTo>
                <a:cubicBezTo>
                  <a:pt x="752" y="1645"/>
                  <a:pt x="888" y="1441"/>
                  <a:pt x="1059" y="1202"/>
                </a:cubicBezTo>
                <a:cubicBezTo>
                  <a:pt x="1195" y="895"/>
                  <a:pt x="1332" y="587"/>
                  <a:pt x="1468" y="314"/>
                </a:cubicBezTo>
                <a:cubicBezTo>
                  <a:pt x="1434" y="212"/>
                  <a:pt x="1434" y="144"/>
                  <a:pt x="1400" y="110"/>
                </a:cubicBezTo>
                <a:cubicBezTo>
                  <a:pt x="1371" y="80"/>
                  <a:pt x="1291" y="1"/>
                  <a:pt x="12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8" name="Google Shape;2888;p14"/>
          <p:cNvSpPr/>
          <p:nvPr/>
        </p:nvSpPr>
        <p:spPr>
          <a:xfrm>
            <a:off x="354616" y="4317690"/>
            <a:ext cx="29241" cy="32929"/>
          </a:xfrm>
          <a:custGeom>
            <a:avLst/>
            <a:gdLst/>
            <a:ahLst/>
            <a:cxnLst/>
            <a:rect l="l" t="t" r="r" b="b"/>
            <a:pathLst>
              <a:path w="1570" h="1768" extrusionOk="0">
                <a:moveTo>
                  <a:pt x="1323" y="0"/>
                </a:moveTo>
                <a:cubicBezTo>
                  <a:pt x="1248" y="0"/>
                  <a:pt x="1178" y="38"/>
                  <a:pt x="1126" y="115"/>
                </a:cubicBezTo>
                <a:cubicBezTo>
                  <a:pt x="819" y="593"/>
                  <a:pt x="444" y="1037"/>
                  <a:pt x="34" y="1446"/>
                </a:cubicBezTo>
                <a:cubicBezTo>
                  <a:pt x="0" y="1514"/>
                  <a:pt x="0" y="1617"/>
                  <a:pt x="34" y="1719"/>
                </a:cubicBezTo>
                <a:cubicBezTo>
                  <a:pt x="107" y="1743"/>
                  <a:pt x="179" y="1767"/>
                  <a:pt x="252" y="1767"/>
                </a:cubicBezTo>
                <a:cubicBezTo>
                  <a:pt x="282" y="1767"/>
                  <a:pt x="312" y="1763"/>
                  <a:pt x="342" y="1753"/>
                </a:cubicBezTo>
                <a:cubicBezTo>
                  <a:pt x="444" y="1719"/>
                  <a:pt x="546" y="1651"/>
                  <a:pt x="615" y="1583"/>
                </a:cubicBezTo>
                <a:cubicBezTo>
                  <a:pt x="922" y="1173"/>
                  <a:pt x="1229" y="764"/>
                  <a:pt x="1536" y="388"/>
                </a:cubicBezTo>
                <a:cubicBezTo>
                  <a:pt x="1536" y="320"/>
                  <a:pt x="1570" y="252"/>
                  <a:pt x="1570" y="183"/>
                </a:cubicBezTo>
                <a:cubicBezTo>
                  <a:pt x="1536" y="115"/>
                  <a:pt x="1468" y="13"/>
                  <a:pt x="1399" y="13"/>
                </a:cubicBezTo>
                <a:cubicBezTo>
                  <a:pt x="1374" y="4"/>
                  <a:pt x="1348" y="0"/>
                  <a:pt x="13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9" name="Google Shape;2889;p14"/>
          <p:cNvSpPr/>
          <p:nvPr/>
        </p:nvSpPr>
        <p:spPr>
          <a:xfrm>
            <a:off x="53377" y="4637889"/>
            <a:ext cx="27248" cy="33804"/>
          </a:xfrm>
          <a:custGeom>
            <a:avLst/>
            <a:gdLst/>
            <a:ahLst/>
            <a:cxnLst/>
            <a:rect l="l" t="t" r="r" b="b"/>
            <a:pathLst>
              <a:path w="1463" h="1815" extrusionOk="0">
                <a:moveTo>
                  <a:pt x="1217" y="0"/>
                </a:moveTo>
                <a:cubicBezTo>
                  <a:pt x="1187" y="0"/>
                  <a:pt x="1157" y="6"/>
                  <a:pt x="1127" y="18"/>
                </a:cubicBezTo>
                <a:cubicBezTo>
                  <a:pt x="991" y="120"/>
                  <a:pt x="888" y="223"/>
                  <a:pt x="786" y="325"/>
                </a:cubicBezTo>
                <a:cubicBezTo>
                  <a:pt x="513" y="700"/>
                  <a:pt x="274" y="1110"/>
                  <a:pt x="35" y="1485"/>
                </a:cubicBezTo>
                <a:cubicBezTo>
                  <a:pt x="1" y="1553"/>
                  <a:pt x="1" y="1724"/>
                  <a:pt x="35" y="1758"/>
                </a:cubicBezTo>
                <a:cubicBezTo>
                  <a:pt x="95" y="1798"/>
                  <a:pt x="167" y="1815"/>
                  <a:pt x="236" y="1815"/>
                </a:cubicBezTo>
                <a:cubicBezTo>
                  <a:pt x="286" y="1815"/>
                  <a:pt x="334" y="1806"/>
                  <a:pt x="376" y="1792"/>
                </a:cubicBezTo>
                <a:cubicBezTo>
                  <a:pt x="547" y="1656"/>
                  <a:pt x="683" y="1485"/>
                  <a:pt x="786" y="1315"/>
                </a:cubicBezTo>
                <a:cubicBezTo>
                  <a:pt x="991" y="1042"/>
                  <a:pt x="1161" y="734"/>
                  <a:pt x="1332" y="427"/>
                </a:cubicBezTo>
                <a:cubicBezTo>
                  <a:pt x="1400" y="393"/>
                  <a:pt x="1434" y="325"/>
                  <a:pt x="1434" y="291"/>
                </a:cubicBezTo>
                <a:cubicBezTo>
                  <a:pt x="1462" y="122"/>
                  <a:pt x="1352" y="0"/>
                  <a:pt x="12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0" name="Google Shape;2890;p14"/>
          <p:cNvSpPr/>
          <p:nvPr/>
        </p:nvSpPr>
        <p:spPr>
          <a:xfrm>
            <a:off x="315208" y="4239116"/>
            <a:ext cx="22909" cy="24641"/>
          </a:xfrm>
          <a:custGeom>
            <a:avLst/>
            <a:gdLst/>
            <a:ahLst/>
            <a:cxnLst/>
            <a:rect l="l" t="t" r="r" b="b"/>
            <a:pathLst>
              <a:path w="1230" h="1323" extrusionOk="0">
                <a:moveTo>
                  <a:pt x="1024" y="1"/>
                </a:moveTo>
                <a:cubicBezTo>
                  <a:pt x="922" y="1"/>
                  <a:pt x="820" y="35"/>
                  <a:pt x="751" y="103"/>
                </a:cubicBezTo>
                <a:cubicBezTo>
                  <a:pt x="547" y="342"/>
                  <a:pt x="342" y="649"/>
                  <a:pt x="137" y="888"/>
                </a:cubicBezTo>
                <a:cubicBezTo>
                  <a:pt x="69" y="1024"/>
                  <a:pt x="1" y="1161"/>
                  <a:pt x="137" y="1263"/>
                </a:cubicBezTo>
                <a:cubicBezTo>
                  <a:pt x="191" y="1304"/>
                  <a:pt x="255" y="1323"/>
                  <a:pt x="318" y="1323"/>
                </a:cubicBezTo>
                <a:cubicBezTo>
                  <a:pt x="414" y="1323"/>
                  <a:pt x="505" y="1278"/>
                  <a:pt x="547" y="1195"/>
                </a:cubicBezTo>
                <a:cubicBezTo>
                  <a:pt x="785" y="922"/>
                  <a:pt x="990" y="615"/>
                  <a:pt x="1161" y="342"/>
                </a:cubicBezTo>
                <a:cubicBezTo>
                  <a:pt x="1195" y="274"/>
                  <a:pt x="1195" y="239"/>
                  <a:pt x="1229" y="171"/>
                </a:cubicBezTo>
                <a:cubicBezTo>
                  <a:pt x="1161" y="137"/>
                  <a:pt x="1093" y="35"/>
                  <a:pt x="10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1" name="Google Shape;2891;p14"/>
          <p:cNvSpPr/>
          <p:nvPr/>
        </p:nvSpPr>
        <p:spPr>
          <a:xfrm>
            <a:off x="217974" y="4608985"/>
            <a:ext cx="24175" cy="23095"/>
          </a:xfrm>
          <a:custGeom>
            <a:avLst/>
            <a:gdLst/>
            <a:ahLst/>
            <a:cxnLst/>
            <a:rect l="l" t="t" r="r" b="b"/>
            <a:pathLst>
              <a:path w="1298" h="1240" extrusionOk="0">
                <a:moveTo>
                  <a:pt x="1093" y="0"/>
                </a:moveTo>
                <a:cubicBezTo>
                  <a:pt x="990" y="0"/>
                  <a:pt x="888" y="34"/>
                  <a:pt x="820" y="103"/>
                </a:cubicBezTo>
                <a:cubicBezTo>
                  <a:pt x="581" y="341"/>
                  <a:pt x="376" y="580"/>
                  <a:pt x="171" y="819"/>
                </a:cubicBezTo>
                <a:cubicBezTo>
                  <a:pt x="69" y="922"/>
                  <a:pt x="1" y="1058"/>
                  <a:pt x="137" y="1160"/>
                </a:cubicBezTo>
                <a:cubicBezTo>
                  <a:pt x="195" y="1218"/>
                  <a:pt x="253" y="1239"/>
                  <a:pt x="308" y="1239"/>
                </a:cubicBezTo>
                <a:cubicBezTo>
                  <a:pt x="383" y="1239"/>
                  <a:pt x="454" y="1200"/>
                  <a:pt x="513" y="1160"/>
                </a:cubicBezTo>
                <a:cubicBezTo>
                  <a:pt x="683" y="1024"/>
                  <a:pt x="854" y="887"/>
                  <a:pt x="990" y="717"/>
                </a:cubicBezTo>
                <a:cubicBezTo>
                  <a:pt x="1127" y="580"/>
                  <a:pt x="1229" y="410"/>
                  <a:pt x="1298" y="239"/>
                </a:cubicBezTo>
                <a:cubicBezTo>
                  <a:pt x="1229" y="137"/>
                  <a:pt x="1195" y="34"/>
                  <a:pt x="10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14"/>
          <p:cNvSpPr/>
          <p:nvPr/>
        </p:nvSpPr>
        <p:spPr>
          <a:xfrm>
            <a:off x="140443" y="4670778"/>
            <a:ext cx="19724" cy="22201"/>
          </a:xfrm>
          <a:custGeom>
            <a:avLst/>
            <a:gdLst/>
            <a:ahLst/>
            <a:cxnLst/>
            <a:rect l="l" t="t" r="r" b="b"/>
            <a:pathLst>
              <a:path w="1059" h="1192" extrusionOk="0">
                <a:moveTo>
                  <a:pt x="734" y="1"/>
                </a:moveTo>
                <a:cubicBezTo>
                  <a:pt x="692" y="1"/>
                  <a:pt x="649" y="9"/>
                  <a:pt x="615" y="26"/>
                </a:cubicBezTo>
                <a:cubicBezTo>
                  <a:pt x="547" y="95"/>
                  <a:pt x="444" y="197"/>
                  <a:pt x="376" y="299"/>
                </a:cubicBezTo>
                <a:cubicBezTo>
                  <a:pt x="274" y="436"/>
                  <a:pt x="171" y="606"/>
                  <a:pt x="69" y="743"/>
                </a:cubicBezTo>
                <a:cubicBezTo>
                  <a:pt x="35" y="845"/>
                  <a:pt x="1" y="982"/>
                  <a:pt x="35" y="1084"/>
                </a:cubicBezTo>
                <a:cubicBezTo>
                  <a:pt x="90" y="1157"/>
                  <a:pt x="164" y="1191"/>
                  <a:pt x="237" y="1191"/>
                </a:cubicBezTo>
                <a:cubicBezTo>
                  <a:pt x="301" y="1191"/>
                  <a:pt x="363" y="1166"/>
                  <a:pt x="410" y="1118"/>
                </a:cubicBezTo>
                <a:cubicBezTo>
                  <a:pt x="649" y="845"/>
                  <a:pt x="854" y="572"/>
                  <a:pt x="1059" y="265"/>
                </a:cubicBezTo>
                <a:cubicBezTo>
                  <a:pt x="956" y="163"/>
                  <a:pt x="922" y="60"/>
                  <a:pt x="854" y="26"/>
                </a:cubicBezTo>
                <a:cubicBezTo>
                  <a:pt x="820" y="9"/>
                  <a:pt x="777" y="1"/>
                  <a:pt x="7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3" name="Google Shape;2893;p14"/>
          <p:cNvSpPr/>
          <p:nvPr/>
        </p:nvSpPr>
        <p:spPr>
          <a:xfrm>
            <a:off x="343181" y="4446846"/>
            <a:ext cx="9536" cy="14081"/>
          </a:xfrm>
          <a:custGeom>
            <a:avLst/>
            <a:gdLst/>
            <a:ahLst/>
            <a:cxnLst/>
            <a:rect l="l" t="t" r="r" b="b"/>
            <a:pathLst>
              <a:path w="512" h="756" extrusionOk="0">
                <a:moveTo>
                  <a:pt x="231" y="1"/>
                </a:moveTo>
                <a:cubicBezTo>
                  <a:pt x="86" y="1"/>
                  <a:pt x="0" y="165"/>
                  <a:pt x="0" y="414"/>
                </a:cubicBezTo>
                <a:cubicBezTo>
                  <a:pt x="0" y="653"/>
                  <a:pt x="68" y="756"/>
                  <a:pt x="239" y="756"/>
                </a:cubicBezTo>
                <a:cubicBezTo>
                  <a:pt x="410" y="756"/>
                  <a:pt x="512" y="619"/>
                  <a:pt x="512" y="346"/>
                </a:cubicBezTo>
                <a:cubicBezTo>
                  <a:pt x="512" y="39"/>
                  <a:pt x="444" y="5"/>
                  <a:pt x="273" y="5"/>
                </a:cubicBezTo>
                <a:cubicBezTo>
                  <a:pt x="259" y="2"/>
                  <a:pt x="244" y="1"/>
                  <a:pt x="2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4" name="Google Shape;2894;p14"/>
          <p:cNvSpPr/>
          <p:nvPr/>
        </p:nvSpPr>
        <p:spPr>
          <a:xfrm>
            <a:off x="1914133" y="4636920"/>
            <a:ext cx="152539" cy="137322"/>
          </a:xfrm>
          <a:custGeom>
            <a:avLst/>
            <a:gdLst/>
            <a:ahLst/>
            <a:cxnLst/>
            <a:rect l="l" t="t" r="r" b="b"/>
            <a:pathLst>
              <a:path w="8190" h="7373" extrusionOk="0">
                <a:moveTo>
                  <a:pt x="7987" y="0"/>
                </a:moveTo>
                <a:cubicBezTo>
                  <a:pt x="7903" y="0"/>
                  <a:pt x="7808" y="47"/>
                  <a:pt x="7712" y="104"/>
                </a:cubicBezTo>
                <a:cubicBezTo>
                  <a:pt x="7610" y="172"/>
                  <a:pt x="7507" y="241"/>
                  <a:pt x="7439" y="343"/>
                </a:cubicBezTo>
                <a:lnTo>
                  <a:pt x="273" y="6724"/>
                </a:lnTo>
                <a:cubicBezTo>
                  <a:pt x="171" y="6792"/>
                  <a:pt x="103" y="6895"/>
                  <a:pt x="34" y="6997"/>
                </a:cubicBezTo>
                <a:cubicBezTo>
                  <a:pt x="0" y="7099"/>
                  <a:pt x="0" y="7168"/>
                  <a:pt x="34" y="7270"/>
                </a:cubicBezTo>
                <a:cubicBezTo>
                  <a:pt x="68" y="7304"/>
                  <a:pt x="137" y="7338"/>
                  <a:pt x="239" y="7372"/>
                </a:cubicBezTo>
                <a:cubicBezTo>
                  <a:pt x="376" y="7270"/>
                  <a:pt x="478" y="7202"/>
                  <a:pt x="614" y="7099"/>
                </a:cubicBezTo>
                <a:lnTo>
                  <a:pt x="7951" y="616"/>
                </a:lnTo>
                <a:cubicBezTo>
                  <a:pt x="8019" y="548"/>
                  <a:pt x="8087" y="514"/>
                  <a:pt x="8121" y="479"/>
                </a:cubicBezTo>
                <a:cubicBezTo>
                  <a:pt x="8156" y="343"/>
                  <a:pt x="8190" y="206"/>
                  <a:pt x="8156" y="104"/>
                </a:cubicBezTo>
                <a:cubicBezTo>
                  <a:pt x="8111" y="29"/>
                  <a:pt x="8052" y="0"/>
                  <a:pt x="79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5" name="Google Shape;2895;p14"/>
          <p:cNvSpPr/>
          <p:nvPr/>
        </p:nvSpPr>
        <p:spPr>
          <a:xfrm>
            <a:off x="2167695" y="4216489"/>
            <a:ext cx="137918" cy="148162"/>
          </a:xfrm>
          <a:custGeom>
            <a:avLst/>
            <a:gdLst/>
            <a:ahLst/>
            <a:cxnLst/>
            <a:rect l="l" t="t" r="r" b="b"/>
            <a:pathLst>
              <a:path w="7405" h="7955" extrusionOk="0">
                <a:moveTo>
                  <a:pt x="7169" y="0"/>
                </a:moveTo>
                <a:cubicBezTo>
                  <a:pt x="7135" y="0"/>
                  <a:pt x="7099" y="7"/>
                  <a:pt x="7064" y="21"/>
                </a:cubicBezTo>
                <a:cubicBezTo>
                  <a:pt x="6961" y="90"/>
                  <a:pt x="6859" y="192"/>
                  <a:pt x="6791" y="260"/>
                </a:cubicBezTo>
                <a:cubicBezTo>
                  <a:pt x="6177" y="943"/>
                  <a:pt x="5562" y="1625"/>
                  <a:pt x="4914" y="2273"/>
                </a:cubicBezTo>
                <a:cubicBezTo>
                  <a:pt x="3378" y="3911"/>
                  <a:pt x="1775" y="5515"/>
                  <a:pt x="342" y="7290"/>
                </a:cubicBezTo>
                <a:cubicBezTo>
                  <a:pt x="273" y="7358"/>
                  <a:pt x="205" y="7460"/>
                  <a:pt x="137" y="7528"/>
                </a:cubicBezTo>
                <a:cubicBezTo>
                  <a:pt x="69" y="7665"/>
                  <a:pt x="0" y="7801"/>
                  <a:pt x="137" y="7904"/>
                </a:cubicBezTo>
                <a:cubicBezTo>
                  <a:pt x="184" y="7939"/>
                  <a:pt x="236" y="7954"/>
                  <a:pt x="289" y="7954"/>
                </a:cubicBezTo>
                <a:cubicBezTo>
                  <a:pt x="388" y="7954"/>
                  <a:pt x="491" y="7902"/>
                  <a:pt x="580" y="7835"/>
                </a:cubicBezTo>
                <a:cubicBezTo>
                  <a:pt x="683" y="7733"/>
                  <a:pt x="751" y="7631"/>
                  <a:pt x="853" y="7528"/>
                </a:cubicBezTo>
                <a:lnTo>
                  <a:pt x="4846" y="3161"/>
                </a:lnTo>
                <a:cubicBezTo>
                  <a:pt x="5631" y="2308"/>
                  <a:pt x="6415" y="1454"/>
                  <a:pt x="7200" y="567"/>
                </a:cubicBezTo>
                <a:cubicBezTo>
                  <a:pt x="7269" y="465"/>
                  <a:pt x="7337" y="363"/>
                  <a:pt x="7405" y="260"/>
                </a:cubicBezTo>
                <a:cubicBezTo>
                  <a:pt x="7405" y="98"/>
                  <a:pt x="7298" y="0"/>
                  <a:pt x="71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6" name="Google Shape;2896;p14"/>
          <p:cNvSpPr/>
          <p:nvPr/>
        </p:nvSpPr>
        <p:spPr>
          <a:xfrm>
            <a:off x="2266830" y="4208350"/>
            <a:ext cx="129518" cy="130990"/>
          </a:xfrm>
          <a:custGeom>
            <a:avLst/>
            <a:gdLst/>
            <a:ahLst/>
            <a:cxnLst/>
            <a:rect l="l" t="t" r="r" b="b"/>
            <a:pathLst>
              <a:path w="6954" h="7033" extrusionOk="0">
                <a:moveTo>
                  <a:pt x="6685" y="0"/>
                </a:moveTo>
                <a:cubicBezTo>
                  <a:pt x="6640" y="0"/>
                  <a:pt x="6594" y="15"/>
                  <a:pt x="6552" y="49"/>
                </a:cubicBezTo>
                <a:cubicBezTo>
                  <a:pt x="6416" y="151"/>
                  <a:pt x="6279" y="254"/>
                  <a:pt x="6177" y="390"/>
                </a:cubicBezTo>
                <a:lnTo>
                  <a:pt x="205" y="6600"/>
                </a:lnTo>
                <a:cubicBezTo>
                  <a:pt x="103" y="6737"/>
                  <a:pt x="0" y="6839"/>
                  <a:pt x="137" y="6976"/>
                </a:cubicBezTo>
                <a:cubicBezTo>
                  <a:pt x="197" y="7016"/>
                  <a:pt x="269" y="7032"/>
                  <a:pt x="345" y="7032"/>
                </a:cubicBezTo>
                <a:cubicBezTo>
                  <a:pt x="399" y="7032"/>
                  <a:pt x="456" y="7024"/>
                  <a:pt x="512" y="7010"/>
                </a:cubicBezTo>
                <a:cubicBezTo>
                  <a:pt x="717" y="6873"/>
                  <a:pt x="956" y="6703"/>
                  <a:pt x="1127" y="6498"/>
                </a:cubicBezTo>
                <a:cubicBezTo>
                  <a:pt x="3003" y="4519"/>
                  <a:pt x="4880" y="2540"/>
                  <a:pt x="6757" y="527"/>
                </a:cubicBezTo>
                <a:cubicBezTo>
                  <a:pt x="6825" y="458"/>
                  <a:pt x="6859" y="390"/>
                  <a:pt x="6927" y="322"/>
                </a:cubicBezTo>
                <a:cubicBezTo>
                  <a:pt x="6953" y="142"/>
                  <a:pt x="6824" y="0"/>
                  <a:pt x="66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7" name="Google Shape;2897;p14"/>
          <p:cNvSpPr/>
          <p:nvPr/>
        </p:nvSpPr>
        <p:spPr>
          <a:xfrm>
            <a:off x="1751436" y="4588797"/>
            <a:ext cx="132852" cy="119349"/>
          </a:xfrm>
          <a:custGeom>
            <a:avLst/>
            <a:gdLst/>
            <a:ahLst/>
            <a:cxnLst/>
            <a:rect l="l" t="t" r="r" b="b"/>
            <a:pathLst>
              <a:path w="7133" h="6408" extrusionOk="0">
                <a:moveTo>
                  <a:pt x="6906" y="1"/>
                </a:moveTo>
                <a:cubicBezTo>
                  <a:pt x="6859" y="1"/>
                  <a:pt x="6808" y="9"/>
                  <a:pt x="6757" y="26"/>
                </a:cubicBezTo>
                <a:cubicBezTo>
                  <a:pt x="6689" y="26"/>
                  <a:pt x="6621" y="129"/>
                  <a:pt x="6586" y="163"/>
                </a:cubicBezTo>
                <a:lnTo>
                  <a:pt x="308" y="5827"/>
                </a:lnTo>
                <a:cubicBezTo>
                  <a:pt x="205" y="5896"/>
                  <a:pt x="103" y="5998"/>
                  <a:pt x="35" y="6100"/>
                </a:cubicBezTo>
                <a:cubicBezTo>
                  <a:pt x="1" y="6237"/>
                  <a:pt x="69" y="6407"/>
                  <a:pt x="308" y="6407"/>
                </a:cubicBezTo>
                <a:cubicBezTo>
                  <a:pt x="410" y="6339"/>
                  <a:pt x="513" y="6305"/>
                  <a:pt x="615" y="6237"/>
                </a:cubicBezTo>
                <a:cubicBezTo>
                  <a:pt x="1161" y="5759"/>
                  <a:pt x="1673" y="5316"/>
                  <a:pt x="2185" y="4838"/>
                </a:cubicBezTo>
                <a:lnTo>
                  <a:pt x="6791" y="641"/>
                </a:lnTo>
                <a:cubicBezTo>
                  <a:pt x="6894" y="538"/>
                  <a:pt x="6996" y="436"/>
                  <a:pt x="7098" y="299"/>
                </a:cubicBezTo>
                <a:cubicBezTo>
                  <a:pt x="7132" y="197"/>
                  <a:pt x="7098" y="95"/>
                  <a:pt x="7030" y="26"/>
                </a:cubicBezTo>
                <a:cubicBezTo>
                  <a:pt x="6996" y="9"/>
                  <a:pt x="6953" y="1"/>
                  <a:pt x="690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8" name="Google Shape;2898;p14"/>
          <p:cNvSpPr/>
          <p:nvPr/>
        </p:nvSpPr>
        <p:spPr>
          <a:xfrm>
            <a:off x="1856306" y="4549854"/>
            <a:ext cx="120765" cy="122571"/>
          </a:xfrm>
          <a:custGeom>
            <a:avLst/>
            <a:gdLst/>
            <a:ahLst/>
            <a:cxnLst/>
            <a:rect l="l" t="t" r="r" b="b"/>
            <a:pathLst>
              <a:path w="6484" h="6581" extrusionOk="0">
                <a:moveTo>
                  <a:pt x="6233" y="1"/>
                </a:moveTo>
                <a:cubicBezTo>
                  <a:pt x="6191" y="1"/>
                  <a:pt x="6149" y="11"/>
                  <a:pt x="6108" y="36"/>
                </a:cubicBezTo>
                <a:cubicBezTo>
                  <a:pt x="6040" y="70"/>
                  <a:pt x="5972" y="138"/>
                  <a:pt x="5903" y="207"/>
                </a:cubicBezTo>
                <a:cubicBezTo>
                  <a:pt x="5016" y="1094"/>
                  <a:pt x="4129" y="1981"/>
                  <a:pt x="3242" y="2868"/>
                </a:cubicBezTo>
                <a:cubicBezTo>
                  <a:pt x="2286" y="3858"/>
                  <a:pt x="1331" y="4813"/>
                  <a:pt x="375" y="5803"/>
                </a:cubicBezTo>
                <a:cubicBezTo>
                  <a:pt x="273" y="5905"/>
                  <a:pt x="171" y="6042"/>
                  <a:pt x="102" y="6178"/>
                </a:cubicBezTo>
                <a:cubicBezTo>
                  <a:pt x="0" y="6315"/>
                  <a:pt x="68" y="6485"/>
                  <a:pt x="205" y="6553"/>
                </a:cubicBezTo>
                <a:cubicBezTo>
                  <a:pt x="250" y="6572"/>
                  <a:pt x="291" y="6580"/>
                  <a:pt x="329" y="6580"/>
                </a:cubicBezTo>
                <a:cubicBezTo>
                  <a:pt x="430" y="6580"/>
                  <a:pt x="505" y="6517"/>
                  <a:pt x="580" y="6417"/>
                </a:cubicBezTo>
                <a:cubicBezTo>
                  <a:pt x="785" y="6212"/>
                  <a:pt x="990" y="5973"/>
                  <a:pt x="1194" y="5734"/>
                </a:cubicBezTo>
                <a:lnTo>
                  <a:pt x="5801" y="1060"/>
                </a:lnTo>
                <a:cubicBezTo>
                  <a:pt x="5972" y="855"/>
                  <a:pt x="6142" y="684"/>
                  <a:pt x="6347" y="480"/>
                </a:cubicBezTo>
                <a:cubicBezTo>
                  <a:pt x="6381" y="411"/>
                  <a:pt x="6415" y="343"/>
                  <a:pt x="6483" y="241"/>
                </a:cubicBezTo>
                <a:cubicBezTo>
                  <a:pt x="6483" y="111"/>
                  <a:pt x="6365" y="1"/>
                  <a:pt x="62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14"/>
          <p:cNvSpPr/>
          <p:nvPr/>
        </p:nvSpPr>
        <p:spPr>
          <a:xfrm>
            <a:off x="2121304" y="4425075"/>
            <a:ext cx="132200" cy="114022"/>
          </a:xfrm>
          <a:custGeom>
            <a:avLst/>
            <a:gdLst/>
            <a:ahLst/>
            <a:cxnLst/>
            <a:rect l="l" t="t" r="r" b="b"/>
            <a:pathLst>
              <a:path w="7098" h="6122" extrusionOk="0">
                <a:moveTo>
                  <a:pt x="6839" y="0"/>
                </a:moveTo>
                <a:cubicBezTo>
                  <a:pt x="6812" y="0"/>
                  <a:pt x="6784" y="5"/>
                  <a:pt x="6757" y="14"/>
                </a:cubicBezTo>
                <a:cubicBezTo>
                  <a:pt x="6688" y="14"/>
                  <a:pt x="6620" y="116"/>
                  <a:pt x="6552" y="184"/>
                </a:cubicBezTo>
                <a:lnTo>
                  <a:pt x="5733" y="901"/>
                </a:lnTo>
                <a:lnTo>
                  <a:pt x="273" y="5610"/>
                </a:lnTo>
                <a:cubicBezTo>
                  <a:pt x="205" y="5644"/>
                  <a:pt x="137" y="5712"/>
                  <a:pt x="103" y="5815"/>
                </a:cubicBezTo>
                <a:cubicBezTo>
                  <a:pt x="0" y="5951"/>
                  <a:pt x="137" y="6122"/>
                  <a:pt x="342" y="6122"/>
                </a:cubicBezTo>
                <a:cubicBezTo>
                  <a:pt x="410" y="6122"/>
                  <a:pt x="478" y="6088"/>
                  <a:pt x="546" y="6053"/>
                </a:cubicBezTo>
                <a:cubicBezTo>
                  <a:pt x="751" y="5883"/>
                  <a:pt x="922" y="5746"/>
                  <a:pt x="1092" y="5610"/>
                </a:cubicBezTo>
                <a:cubicBezTo>
                  <a:pt x="1945" y="4859"/>
                  <a:pt x="2798" y="4074"/>
                  <a:pt x="3651" y="3358"/>
                </a:cubicBezTo>
                <a:cubicBezTo>
                  <a:pt x="4675" y="2436"/>
                  <a:pt x="5699" y="1583"/>
                  <a:pt x="6688" y="696"/>
                </a:cubicBezTo>
                <a:cubicBezTo>
                  <a:pt x="6825" y="594"/>
                  <a:pt x="6961" y="457"/>
                  <a:pt x="7064" y="321"/>
                </a:cubicBezTo>
                <a:cubicBezTo>
                  <a:pt x="7098" y="218"/>
                  <a:pt x="7098" y="150"/>
                  <a:pt x="7064" y="82"/>
                </a:cubicBezTo>
                <a:cubicBezTo>
                  <a:pt x="6989" y="32"/>
                  <a:pt x="6914" y="0"/>
                  <a:pt x="68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14"/>
          <p:cNvSpPr/>
          <p:nvPr/>
        </p:nvSpPr>
        <p:spPr>
          <a:xfrm>
            <a:off x="2213454" y="4314971"/>
            <a:ext cx="123949" cy="116723"/>
          </a:xfrm>
          <a:custGeom>
            <a:avLst/>
            <a:gdLst/>
            <a:ahLst/>
            <a:cxnLst/>
            <a:rect l="l" t="t" r="r" b="b"/>
            <a:pathLst>
              <a:path w="6655" h="6267" extrusionOk="0">
                <a:moveTo>
                  <a:pt x="6424" y="1"/>
                </a:moveTo>
                <a:cubicBezTo>
                  <a:pt x="6357" y="1"/>
                  <a:pt x="6284" y="36"/>
                  <a:pt x="6211" y="91"/>
                </a:cubicBezTo>
                <a:cubicBezTo>
                  <a:pt x="6108" y="159"/>
                  <a:pt x="6108" y="193"/>
                  <a:pt x="6074" y="261"/>
                </a:cubicBezTo>
                <a:cubicBezTo>
                  <a:pt x="5801" y="534"/>
                  <a:pt x="5528" y="807"/>
                  <a:pt x="5221" y="1080"/>
                </a:cubicBezTo>
                <a:cubicBezTo>
                  <a:pt x="4163" y="2036"/>
                  <a:pt x="3105" y="3025"/>
                  <a:pt x="2013" y="4015"/>
                </a:cubicBezTo>
                <a:cubicBezTo>
                  <a:pt x="1433" y="4527"/>
                  <a:pt x="887" y="5107"/>
                  <a:pt x="307" y="5653"/>
                </a:cubicBezTo>
                <a:cubicBezTo>
                  <a:pt x="205" y="5755"/>
                  <a:pt x="137" y="5857"/>
                  <a:pt x="68" y="5994"/>
                </a:cubicBezTo>
                <a:cubicBezTo>
                  <a:pt x="0" y="6130"/>
                  <a:pt x="137" y="6267"/>
                  <a:pt x="341" y="6267"/>
                </a:cubicBezTo>
                <a:cubicBezTo>
                  <a:pt x="478" y="6199"/>
                  <a:pt x="580" y="6130"/>
                  <a:pt x="683" y="6062"/>
                </a:cubicBezTo>
                <a:lnTo>
                  <a:pt x="2935" y="3947"/>
                </a:lnTo>
                <a:cubicBezTo>
                  <a:pt x="3993" y="2923"/>
                  <a:pt x="5050" y="1933"/>
                  <a:pt x="6108" y="944"/>
                </a:cubicBezTo>
                <a:cubicBezTo>
                  <a:pt x="6279" y="773"/>
                  <a:pt x="6449" y="602"/>
                  <a:pt x="6586" y="398"/>
                </a:cubicBezTo>
                <a:cubicBezTo>
                  <a:pt x="6654" y="295"/>
                  <a:pt x="6654" y="159"/>
                  <a:pt x="6586" y="91"/>
                </a:cubicBezTo>
                <a:cubicBezTo>
                  <a:pt x="6538" y="27"/>
                  <a:pt x="6483" y="1"/>
                  <a:pt x="64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14"/>
          <p:cNvSpPr/>
          <p:nvPr/>
        </p:nvSpPr>
        <p:spPr>
          <a:xfrm>
            <a:off x="1915399" y="4250086"/>
            <a:ext cx="109962" cy="114879"/>
          </a:xfrm>
          <a:custGeom>
            <a:avLst/>
            <a:gdLst/>
            <a:ahLst/>
            <a:cxnLst/>
            <a:rect l="l" t="t" r="r" b="b"/>
            <a:pathLst>
              <a:path w="5904" h="6168" extrusionOk="0">
                <a:moveTo>
                  <a:pt x="5652" y="0"/>
                </a:moveTo>
                <a:cubicBezTo>
                  <a:pt x="5605" y="0"/>
                  <a:pt x="5563" y="9"/>
                  <a:pt x="5528" y="26"/>
                </a:cubicBezTo>
                <a:cubicBezTo>
                  <a:pt x="5460" y="60"/>
                  <a:pt x="5392" y="128"/>
                  <a:pt x="5324" y="196"/>
                </a:cubicBezTo>
                <a:cubicBezTo>
                  <a:pt x="4266" y="1391"/>
                  <a:pt x="3208" y="2619"/>
                  <a:pt x="2082" y="3779"/>
                </a:cubicBezTo>
                <a:cubicBezTo>
                  <a:pt x="1502" y="4428"/>
                  <a:pt x="819" y="5042"/>
                  <a:pt x="205" y="5656"/>
                </a:cubicBezTo>
                <a:cubicBezTo>
                  <a:pt x="171" y="5724"/>
                  <a:pt x="103" y="5724"/>
                  <a:pt x="69" y="5793"/>
                </a:cubicBezTo>
                <a:cubicBezTo>
                  <a:pt x="69" y="5827"/>
                  <a:pt x="0" y="6031"/>
                  <a:pt x="35" y="6100"/>
                </a:cubicBezTo>
                <a:cubicBezTo>
                  <a:pt x="103" y="6168"/>
                  <a:pt x="273" y="6168"/>
                  <a:pt x="376" y="6168"/>
                </a:cubicBezTo>
                <a:cubicBezTo>
                  <a:pt x="478" y="6134"/>
                  <a:pt x="546" y="6100"/>
                  <a:pt x="615" y="6031"/>
                </a:cubicBezTo>
                <a:cubicBezTo>
                  <a:pt x="888" y="5793"/>
                  <a:pt x="1161" y="5554"/>
                  <a:pt x="1434" y="5315"/>
                </a:cubicBezTo>
                <a:cubicBezTo>
                  <a:pt x="2116" y="4598"/>
                  <a:pt x="2764" y="3848"/>
                  <a:pt x="3447" y="3131"/>
                </a:cubicBezTo>
                <a:cubicBezTo>
                  <a:pt x="4163" y="2312"/>
                  <a:pt x="4880" y="1493"/>
                  <a:pt x="5631" y="640"/>
                </a:cubicBezTo>
                <a:cubicBezTo>
                  <a:pt x="5733" y="538"/>
                  <a:pt x="5801" y="367"/>
                  <a:pt x="5904" y="231"/>
                </a:cubicBezTo>
                <a:cubicBezTo>
                  <a:pt x="5870" y="128"/>
                  <a:pt x="5835" y="60"/>
                  <a:pt x="5801" y="26"/>
                </a:cubicBezTo>
                <a:cubicBezTo>
                  <a:pt x="5750" y="9"/>
                  <a:pt x="5699" y="0"/>
                  <a:pt x="5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14"/>
          <p:cNvSpPr/>
          <p:nvPr/>
        </p:nvSpPr>
        <p:spPr>
          <a:xfrm>
            <a:off x="850939" y="4397605"/>
            <a:ext cx="112961" cy="104803"/>
          </a:xfrm>
          <a:custGeom>
            <a:avLst/>
            <a:gdLst/>
            <a:ahLst/>
            <a:cxnLst/>
            <a:rect l="l" t="t" r="r" b="b"/>
            <a:pathLst>
              <a:path w="6065" h="5627" extrusionOk="0">
                <a:moveTo>
                  <a:pt x="5816" y="1"/>
                </a:moveTo>
                <a:cubicBezTo>
                  <a:pt x="5765" y="1"/>
                  <a:pt x="5712" y="17"/>
                  <a:pt x="5665" y="55"/>
                </a:cubicBezTo>
                <a:cubicBezTo>
                  <a:pt x="5460" y="192"/>
                  <a:pt x="5289" y="328"/>
                  <a:pt x="5119" y="499"/>
                </a:cubicBezTo>
                <a:cubicBezTo>
                  <a:pt x="3447" y="2069"/>
                  <a:pt x="1945" y="3809"/>
                  <a:pt x="103" y="5208"/>
                </a:cubicBezTo>
                <a:cubicBezTo>
                  <a:pt x="0" y="5276"/>
                  <a:pt x="0" y="5413"/>
                  <a:pt x="34" y="5515"/>
                </a:cubicBezTo>
                <a:cubicBezTo>
                  <a:pt x="90" y="5571"/>
                  <a:pt x="169" y="5627"/>
                  <a:pt x="270" y="5627"/>
                </a:cubicBezTo>
                <a:cubicBezTo>
                  <a:pt x="293" y="5627"/>
                  <a:pt x="317" y="5624"/>
                  <a:pt x="342" y="5618"/>
                </a:cubicBezTo>
                <a:cubicBezTo>
                  <a:pt x="512" y="5583"/>
                  <a:pt x="649" y="5515"/>
                  <a:pt x="785" y="5413"/>
                </a:cubicBezTo>
                <a:cubicBezTo>
                  <a:pt x="1058" y="5208"/>
                  <a:pt x="1297" y="5003"/>
                  <a:pt x="1502" y="4799"/>
                </a:cubicBezTo>
                <a:lnTo>
                  <a:pt x="5904" y="465"/>
                </a:lnTo>
                <a:cubicBezTo>
                  <a:pt x="5938" y="397"/>
                  <a:pt x="6006" y="328"/>
                  <a:pt x="6040" y="260"/>
                </a:cubicBezTo>
                <a:cubicBezTo>
                  <a:pt x="6065" y="113"/>
                  <a:pt x="5948" y="1"/>
                  <a:pt x="58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14"/>
          <p:cNvSpPr/>
          <p:nvPr/>
        </p:nvSpPr>
        <p:spPr>
          <a:xfrm>
            <a:off x="1942720" y="4530802"/>
            <a:ext cx="102978" cy="108081"/>
          </a:xfrm>
          <a:custGeom>
            <a:avLst/>
            <a:gdLst/>
            <a:ahLst/>
            <a:cxnLst/>
            <a:rect l="l" t="t" r="r" b="b"/>
            <a:pathLst>
              <a:path w="5529" h="5803" extrusionOk="0">
                <a:moveTo>
                  <a:pt x="5305" y="0"/>
                </a:moveTo>
                <a:cubicBezTo>
                  <a:pt x="5267" y="0"/>
                  <a:pt x="5227" y="11"/>
                  <a:pt x="5187" y="35"/>
                </a:cubicBezTo>
                <a:cubicBezTo>
                  <a:pt x="5051" y="103"/>
                  <a:pt x="4983" y="172"/>
                  <a:pt x="4880" y="274"/>
                </a:cubicBezTo>
                <a:cubicBezTo>
                  <a:pt x="4300" y="922"/>
                  <a:pt x="3754" y="1537"/>
                  <a:pt x="3174" y="2219"/>
                </a:cubicBezTo>
                <a:cubicBezTo>
                  <a:pt x="2253" y="3311"/>
                  <a:pt x="1263" y="4335"/>
                  <a:pt x="240" y="5324"/>
                </a:cubicBezTo>
                <a:cubicBezTo>
                  <a:pt x="103" y="5427"/>
                  <a:pt x="1" y="5563"/>
                  <a:pt x="137" y="5700"/>
                </a:cubicBezTo>
                <a:cubicBezTo>
                  <a:pt x="188" y="5768"/>
                  <a:pt x="265" y="5802"/>
                  <a:pt x="346" y="5802"/>
                </a:cubicBezTo>
                <a:cubicBezTo>
                  <a:pt x="427" y="5802"/>
                  <a:pt x="513" y="5768"/>
                  <a:pt x="581" y="5700"/>
                </a:cubicBezTo>
                <a:cubicBezTo>
                  <a:pt x="820" y="5529"/>
                  <a:pt x="1024" y="5358"/>
                  <a:pt x="1263" y="5154"/>
                </a:cubicBezTo>
                <a:cubicBezTo>
                  <a:pt x="2628" y="3584"/>
                  <a:pt x="3993" y="2048"/>
                  <a:pt x="5358" y="479"/>
                </a:cubicBezTo>
                <a:cubicBezTo>
                  <a:pt x="5426" y="411"/>
                  <a:pt x="5460" y="342"/>
                  <a:pt x="5529" y="274"/>
                </a:cubicBezTo>
                <a:cubicBezTo>
                  <a:pt x="5529" y="117"/>
                  <a:pt x="5429" y="0"/>
                  <a:pt x="53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14"/>
          <p:cNvSpPr/>
          <p:nvPr/>
        </p:nvSpPr>
        <p:spPr>
          <a:xfrm>
            <a:off x="2320205" y="4014681"/>
            <a:ext cx="99811" cy="98638"/>
          </a:xfrm>
          <a:custGeom>
            <a:avLst/>
            <a:gdLst/>
            <a:ahLst/>
            <a:cxnLst/>
            <a:rect l="l" t="t" r="r" b="b"/>
            <a:pathLst>
              <a:path w="5359" h="5296" extrusionOk="0">
                <a:moveTo>
                  <a:pt x="5086" y="1"/>
                </a:moveTo>
                <a:cubicBezTo>
                  <a:pt x="5040" y="1"/>
                  <a:pt x="4993" y="14"/>
                  <a:pt x="4949" y="40"/>
                </a:cubicBezTo>
                <a:cubicBezTo>
                  <a:pt x="4812" y="143"/>
                  <a:pt x="4676" y="245"/>
                  <a:pt x="4573" y="381"/>
                </a:cubicBezTo>
                <a:cubicBezTo>
                  <a:pt x="3311" y="1678"/>
                  <a:pt x="2048" y="3009"/>
                  <a:pt x="820" y="4306"/>
                </a:cubicBezTo>
                <a:cubicBezTo>
                  <a:pt x="649" y="4476"/>
                  <a:pt x="444" y="4613"/>
                  <a:pt x="274" y="4715"/>
                </a:cubicBezTo>
                <a:cubicBezTo>
                  <a:pt x="69" y="4852"/>
                  <a:pt x="1" y="5056"/>
                  <a:pt x="103" y="5193"/>
                </a:cubicBezTo>
                <a:cubicBezTo>
                  <a:pt x="171" y="5261"/>
                  <a:pt x="257" y="5295"/>
                  <a:pt x="342" y="5295"/>
                </a:cubicBezTo>
                <a:cubicBezTo>
                  <a:pt x="427" y="5295"/>
                  <a:pt x="513" y="5261"/>
                  <a:pt x="581" y="5193"/>
                </a:cubicBezTo>
                <a:cubicBezTo>
                  <a:pt x="820" y="4988"/>
                  <a:pt x="1059" y="4783"/>
                  <a:pt x="1263" y="4579"/>
                </a:cubicBezTo>
                <a:cubicBezTo>
                  <a:pt x="2389" y="3418"/>
                  <a:pt x="3515" y="2292"/>
                  <a:pt x="4607" y="1132"/>
                </a:cubicBezTo>
                <a:cubicBezTo>
                  <a:pt x="4812" y="927"/>
                  <a:pt x="4983" y="757"/>
                  <a:pt x="5188" y="518"/>
                </a:cubicBezTo>
                <a:cubicBezTo>
                  <a:pt x="5256" y="450"/>
                  <a:pt x="5290" y="347"/>
                  <a:pt x="5358" y="279"/>
                </a:cubicBezTo>
                <a:cubicBezTo>
                  <a:pt x="5333" y="103"/>
                  <a:pt x="5215" y="1"/>
                  <a:pt x="50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14"/>
          <p:cNvSpPr/>
          <p:nvPr/>
        </p:nvSpPr>
        <p:spPr>
          <a:xfrm>
            <a:off x="734001" y="4126200"/>
            <a:ext cx="83906" cy="107857"/>
          </a:xfrm>
          <a:custGeom>
            <a:avLst/>
            <a:gdLst/>
            <a:ahLst/>
            <a:cxnLst/>
            <a:rect l="l" t="t" r="r" b="b"/>
            <a:pathLst>
              <a:path w="4505" h="5791" extrusionOk="0">
                <a:moveTo>
                  <a:pt x="4231" y="0"/>
                </a:moveTo>
                <a:cubicBezTo>
                  <a:pt x="4136" y="0"/>
                  <a:pt x="4065" y="89"/>
                  <a:pt x="3993" y="160"/>
                </a:cubicBezTo>
                <a:cubicBezTo>
                  <a:pt x="3891" y="263"/>
                  <a:pt x="3788" y="365"/>
                  <a:pt x="3720" y="467"/>
                </a:cubicBezTo>
                <a:lnTo>
                  <a:pt x="581" y="4733"/>
                </a:lnTo>
                <a:cubicBezTo>
                  <a:pt x="410" y="4972"/>
                  <a:pt x="205" y="5176"/>
                  <a:pt x="35" y="5381"/>
                </a:cubicBezTo>
                <a:cubicBezTo>
                  <a:pt x="1" y="5484"/>
                  <a:pt x="1" y="5586"/>
                  <a:pt x="35" y="5688"/>
                </a:cubicBezTo>
                <a:cubicBezTo>
                  <a:pt x="35" y="5722"/>
                  <a:pt x="171" y="5756"/>
                  <a:pt x="240" y="5791"/>
                </a:cubicBezTo>
                <a:cubicBezTo>
                  <a:pt x="342" y="5756"/>
                  <a:pt x="444" y="5688"/>
                  <a:pt x="547" y="5620"/>
                </a:cubicBezTo>
                <a:cubicBezTo>
                  <a:pt x="717" y="5449"/>
                  <a:pt x="888" y="5245"/>
                  <a:pt x="1059" y="5040"/>
                </a:cubicBezTo>
                <a:cubicBezTo>
                  <a:pt x="2116" y="3573"/>
                  <a:pt x="3208" y="2105"/>
                  <a:pt x="4266" y="638"/>
                </a:cubicBezTo>
                <a:cubicBezTo>
                  <a:pt x="4300" y="570"/>
                  <a:pt x="4300" y="502"/>
                  <a:pt x="4368" y="433"/>
                </a:cubicBezTo>
                <a:cubicBezTo>
                  <a:pt x="4471" y="297"/>
                  <a:pt x="4505" y="160"/>
                  <a:pt x="4368" y="58"/>
                </a:cubicBezTo>
                <a:cubicBezTo>
                  <a:pt x="4317" y="17"/>
                  <a:pt x="4272" y="0"/>
                  <a:pt x="42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14"/>
          <p:cNvSpPr/>
          <p:nvPr/>
        </p:nvSpPr>
        <p:spPr>
          <a:xfrm>
            <a:off x="1923016" y="4324581"/>
            <a:ext cx="99178" cy="93572"/>
          </a:xfrm>
          <a:custGeom>
            <a:avLst/>
            <a:gdLst/>
            <a:ahLst/>
            <a:cxnLst/>
            <a:rect l="l" t="t" r="r" b="b"/>
            <a:pathLst>
              <a:path w="5325" h="5024" extrusionOk="0">
                <a:moveTo>
                  <a:pt x="5105" y="0"/>
                </a:moveTo>
                <a:cubicBezTo>
                  <a:pt x="5077" y="0"/>
                  <a:pt x="5048" y="6"/>
                  <a:pt x="5017" y="18"/>
                </a:cubicBezTo>
                <a:cubicBezTo>
                  <a:pt x="4881" y="86"/>
                  <a:pt x="4778" y="155"/>
                  <a:pt x="4676" y="257"/>
                </a:cubicBezTo>
                <a:lnTo>
                  <a:pt x="240" y="4522"/>
                </a:lnTo>
                <a:cubicBezTo>
                  <a:pt x="103" y="4659"/>
                  <a:pt x="1" y="4795"/>
                  <a:pt x="137" y="4932"/>
                </a:cubicBezTo>
                <a:cubicBezTo>
                  <a:pt x="204" y="4998"/>
                  <a:pt x="270" y="5023"/>
                  <a:pt x="334" y="5023"/>
                </a:cubicBezTo>
                <a:cubicBezTo>
                  <a:pt x="435" y="5023"/>
                  <a:pt x="532" y="4961"/>
                  <a:pt x="615" y="4898"/>
                </a:cubicBezTo>
                <a:cubicBezTo>
                  <a:pt x="922" y="4625"/>
                  <a:pt x="1263" y="4386"/>
                  <a:pt x="1536" y="4113"/>
                </a:cubicBezTo>
                <a:cubicBezTo>
                  <a:pt x="2765" y="2919"/>
                  <a:pt x="3959" y="1690"/>
                  <a:pt x="5154" y="462"/>
                </a:cubicBezTo>
                <a:cubicBezTo>
                  <a:pt x="5222" y="394"/>
                  <a:pt x="5256" y="325"/>
                  <a:pt x="5324" y="257"/>
                </a:cubicBezTo>
                <a:cubicBezTo>
                  <a:pt x="5324" y="117"/>
                  <a:pt x="5232" y="0"/>
                  <a:pt x="51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2907;p14"/>
          <p:cNvSpPr/>
          <p:nvPr/>
        </p:nvSpPr>
        <p:spPr>
          <a:xfrm>
            <a:off x="2184848" y="4504282"/>
            <a:ext cx="90275" cy="93926"/>
          </a:xfrm>
          <a:custGeom>
            <a:avLst/>
            <a:gdLst/>
            <a:ahLst/>
            <a:cxnLst/>
            <a:rect l="l" t="t" r="r" b="b"/>
            <a:pathLst>
              <a:path w="4847" h="5043" extrusionOk="0">
                <a:moveTo>
                  <a:pt x="4620" y="0"/>
                </a:moveTo>
                <a:cubicBezTo>
                  <a:pt x="4573" y="0"/>
                  <a:pt x="4522" y="9"/>
                  <a:pt x="4471" y="26"/>
                </a:cubicBezTo>
                <a:cubicBezTo>
                  <a:pt x="4402" y="94"/>
                  <a:pt x="4334" y="163"/>
                  <a:pt x="4266" y="265"/>
                </a:cubicBezTo>
                <a:cubicBezTo>
                  <a:pt x="4095" y="470"/>
                  <a:pt x="3925" y="743"/>
                  <a:pt x="3720" y="947"/>
                </a:cubicBezTo>
                <a:cubicBezTo>
                  <a:pt x="2628" y="2039"/>
                  <a:pt x="1536" y="3131"/>
                  <a:pt x="444" y="4257"/>
                </a:cubicBezTo>
                <a:cubicBezTo>
                  <a:pt x="308" y="4394"/>
                  <a:pt x="171" y="4530"/>
                  <a:pt x="69" y="4701"/>
                </a:cubicBezTo>
                <a:cubicBezTo>
                  <a:pt x="1" y="4872"/>
                  <a:pt x="137" y="5042"/>
                  <a:pt x="342" y="5042"/>
                </a:cubicBezTo>
                <a:cubicBezTo>
                  <a:pt x="410" y="5008"/>
                  <a:pt x="478" y="4940"/>
                  <a:pt x="512" y="4906"/>
                </a:cubicBezTo>
                <a:cubicBezTo>
                  <a:pt x="1639" y="3780"/>
                  <a:pt x="2799" y="2688"/>
                  <a:pt x="3891" y="1562"/>
                </a:cubicBezTo>
                <a:cubicBezTo>
                  <a:pt x="4198" y="1254"/>
                  <a:pt x="4437" y="947"/>
                  <a:pt x="4710" y="606"/>
                </a:cubicBezTo>
                <a:cubicBezTo>
                  <a:pt x="4778" y="504"/>
                  <a:pt x="4846" y="367"/>
                  <a:pt x="4846" y="231"/>
                </a:cubicBezTo>
                <a:cubicBezTo>
                  <a:pt x="4846" y="163"/>
                  <a:pt x="4812" y="60"/>
                  <a:pt x="4744" y="26"/>
                </a:cubicBezTo>
                <a:cubicBezTo>
                  <a:pt x="4710" y="9"/>
                  <a:pt x="4667" y="0"/>
                  <a:pt x="46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14"/>
          <p:cNvSpPr/>
          <p:nvPr/>
        </p:nvSpPr>
        <p:spPr>
          <a:xfrm>
            <a:off x="2167695" y="4466513"/>
            <a:ext cx="99160" cy="84334"/>
          </a:xfrm>
          <a:custGeom>
            <a:avLst/>
            <a:gdLst/>
            <a:ahLst/>
            <a:cxnLst/>
            <a:rect l="l" t="t" r="r" b="b"/>
            <a:pathLst>
              <a:path w="5324" h="4528" extrusionOk="0">
                <a:moveTo>
                  <a:pt x="5102" y="0"/>
                </a:moveTo>
                <a:cubicBezTo>
                  <a:pt x="5085" y="0"/>
                  <a:pt x="5068" y="2"/>
                  <a:pt x="5051" y="7"/>
                </a:cubicBezTo>
                <a:cubicBezTo>
                  <a:pt x="4948" y="41"/>
                  <a:pt x="4846" y="109"/>
                  <a:pt x="4778" y="177"/>
                </a:cubicBezTo>
                <a:cubicBezTo>
                  <a:pt x="4402" y="484"/>
                  <a:pt x="4061" y="757"/>
                  <a:pt x="3720" y="1030"/>
                </a:cubicBezTo>
                <a:lnTo>
                  <a:pt x="444" y="3828"/>
                </a:lnTo>
                <a:cubicBezTo>
                  <a:pt x="342" y="3931"/>
                  <a:pt x="239" y="3999"/>
                  <a:pt x="137" y="4136"/>
                </a:cubicBezTo>
                <a:cubicBezTo>
                  <a:pt x="34" y="4238"/>
                  <a:pt x="0" y="4374"/>
                  <a:pt x="137" y="4477"/>
                </a:cubicBezTo>
                <a:cubicBezTo>
                  <a:pt x="188" y="4511"/>
                  <a:pt x="248" y="4528"/>
                  <a:pt x="307" y="4528"/>
                </a:cubicBezTo>
                <a:cubicBezTo>
                  <a:pt x="367" y="4528"/>
                  <a:pt x="427" y="4511"/>
                  <a:pt x="478" y="4477"/>
                </a:cubicBezTo>
                <a:cubicBezTo>
                  <a:pt x="615" y="4443"/>
                  <a:pt x="717" y="4340"/>
                  <a:pt x="785" y="4272"/>
                </a:cubicBezTo>
                <a:lnTo>
                  <a:pt x="3515" y="1918"/>
                </a:lnTo>
                <a:cubicBezTo>
                  <a:pt x="4027" y="1440"/>
                  <a:pt x="4573" y="996"/>
                  <a:pt x="5119" y="553"/>
                </a:cubicBezTo>
                <a:cubicBezTo>
                  <a:pt x="5187" y="450"/>
                  <a:pt x="5255" y="382"/>
                  <a:pt x="5323" y="280"/>
                </a:cubicBezTo>
                <a:cubicBezTo>
                  <a:pt x="5323" y="101"/>
                  <a:pt x="5219" y="0"/>
                  <a:pt x="51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2909;p14"/>
          <p:cNvSpPr/>
          <p:nvPr/>
        </p:nvSpPr>
        <p:spPr>
          <a:xfrm>
            <a:off x="1755254" y="4580695"/>
            <a:ext cx="77554" cy="92361"/>
          </a:xfrm>
          <a:custGeom>
            <a:avLst/>
            <a:gdLst/>
            <a:ahLst/>
            <a:cxnLst/>
            <a:rect l="l" t="t" r="r" b="b"/>
            <a:pathLst>
              <a:path w="4164" h="4959" extrusionOk="0">
                <a:moveTo>
                  <a:pt x="3898" y="0"/>
                </a:moveTo>
                <a:cubicBezTo>
                  <a:pt x="3872" y="0"/>
                  <a:pt x="3846" y="6"/>
                  <a:pt x="3822" y="18"/>
                </a:cubicBezTo>
                <a:cubicBezTo>
                  <a:pt x="3583" y="188"/>
                  <a:pt x="3345" y="393"/>
                  <a:pt x="3174" y="598"/>
                </a:cubicBezTo>
                <a:cubicBezTo>
                  <a:pt x="3037" y="734"/>
                  <a:pt x="3003" y="939"/>
                  <a:pt x="2867" y="1076"/>
                </a:cubicBezTo>
                <a:cubicBezTo>
                  <a:pt x="2048" y="2065"/>
                  <a:pt x="1229" y="3021"/>
                  <a:pt x="410" y="4010"/>
                </a:cubicBezTo>
                <a:cubicBezTo>
                  <a:pt x="273" y="4181"/>
                  <a:pt x="171" y="4386"/>
                  <a:pt x="69" y="4590"/>
                </a:cubicBezTo>
                <a:cubicBezTo>
                  <a:pt x="0" y="4727"/>
                  <a:pt x="69" y="4863"/>
                  <a:pt x="205" y="4932"/>
                </a:cubicBezTo>
                <a:cubicBezTo>
                  <a:pt x="251" y="4950"/>
                  <a:pt x="292" y="4958"/>
                  <a:pt x="329" y="4958"/>
                </a:cubicBezTo>
                <a:cubicBezTo>
                  <a:pt x="431" y="4958"/>
                  <a:pt x="506" y="4895"/>
                  <a:pt x="581" y="4795"/>
                </a:cubicBezTo>
                <a:cubicBezTo>
                  <a:pt x="1127" y="4044"/>
                  <a:pt x="1707" y="3294"/>
                  <a:pt x="2287" y="2577"/>
                </a:cubicBezTo>
                <a:cubicBezTo>
                  <a:pt x="2833" y="1929"/>
                  <a:pt x="3379" y="1280"/>
                  <a:pt x="3925" y="666"/>
                </a:cubicBezTo>
                <a:cubicBezTo>
                  <a:pt x="4027" y="564"/>
                  <a:pt x="4095" y="427"/>
                  <a:pt x="4163" y="325"/>
                </a:cubicBezTo>
                <a:cubicBezTo>
                  <a:pt x="4163" y="128"/>
                  <a:pt x="4024" y="0"/>
                  <a:pt x="38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14"/>
          <p:cNvSpPr/>
          <p:nvPr/>
        </p:nvSpPr>
        <p:spPr>
          <a:xfrm>
            <a:off x="828703" y="4333167"/>
            <a:ext cx="84539" cy="93535"/>
          </a:xfrm>
          <a:custGeom>
            <a:avLst/>
            <a:gdLst/>
            <a:ahLst/>
            <a:cxnLst/>
            <a:rect l="l" t="t" r="r" b="b"/>
            <a:pathLst>
              <a:path w="4539" h="5022" extrusionOk="0">
                <a:moveTo>
                  <a:pt x="4231" y="1"/>
                </a:moveTo>
                <a:cubicBezTo>
                  <a:pt x="4163" y="1"/>
                  <a:pt x="4129" y="35"/>
                  <a:pt x="4061" y="69"/>
                </a:cubicBezTo>
                <a:cubicBezTo>
                  <a:pt x="3958" y="171"/>
                  <a:pt x="3890" y="274"/>
                  <a:pt x="3822" y="342"/>
                </a:cubicBezTo>
                <a:cubicBezTo>
                  <a:pt x="2593" y="1741"/>
                  <a:pt x="1536" y="3243"/>
                  <a:pt x="171" y="4539"/>
                </a:cubicBezTo>
                <a:cubicBezTo>
                  <a:pt x="34" y="4676"/>
                  <a:pt x="0" y="4812"/>
                  <a:pt x="137" y="4949"/>
                </a:cubicBezTo>
                <a:cubicBezTo>
                  <a:pt x="184" y="4996"/>
                  <a:pt x="254" y="5022"/>
                  <a:pt x="325" y="5022"/>
                </a:cubicBezTo>
                <a:cubicBezTo>
                  <a:pt x="407" y="5022"/>
                  <a:pt x="491" y="4988"/>
                  <a:pt x="546" y="4915"/>
                </a:cubicBezTo>
                <a:cubicBezTo>
                  <a:pt x="819" y="4710"/>
                  <a:pt x="1058" y="4471"/>
                  <a:pt x="1263" y="4232"/>
                </a:cubicBezTo>
                <a:cubicBezTo>
                  <a:pt x="2320" y="3004"/>
                  <a:pt x="3344" y="1741"/>
                  <a:pt x="4368" y="479"/>
                </a:cubicBezTo>
                <a:cubicBezTo>
                  <a:pt x="4402" y="410"/>
                  <a:pt x="4470" y="342"/>
                  <a:pt x="4504" y="274"/>
                </a:cubicBezTo>
                <a:cubicBezTo>
                  <a:pt x="4538" y="137"/>
                  <a:pt x="4436" y="1"/>
                  <a:pt x="42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14"/>
          <p:cNvSpPr/>
          <p:nvPr/>
        </p:nvSpPr>
        <p:spPr>
          <a:xfrm>
            <a:off x="1894429" y="4657220"/>
            <a:ext cx="96626" cy="78877"/>
          </a:xfrm>
          <a:custGeom>
            <a:avLst/>
            <a:gdLst/>
            <a:ahLst/>
            <a:cxnLst/>
            <a:rect l="l" t="t" r="r" b="b"/>
            <a:pathLst>
              <a:path w="5188" h="4235" extrusionOk="0">
                <a:moveTo>
                  <a:pt x="4832" y="1"/>
                </a:moveTo>
                <a:cubicBezTo>
                  <a:pt x="4780" y="1"/>
                  <a:pt x="4727" y="12"/>
                  <a:pt x="4675" y="38"/>
                </a:cubicBezTo>
                <a:cubicBezTo>
                  <a:pt x="4505" y="106"/>
                  <a:pt x="4334" y="242"/>
                  <a:pt x="4198" y="379"/>
                </a:cubicBezTo>
                <a:lnTo>
                  <a:pt x="308" y="3621"/>
                </a:lnTo>
                <a:cubicBezTo>
                  <a:pt x="239" y="3689"/>
                  <a:pt x="171" y="3791"/>
                  <a:pt x="103" y="3860"/>
                </a:cubicBezTo>
                <a:cubicBezTo>
                  <a:pt x="0" y="4030"/>
                  <a:pt x="103" y="4235"/>
                  <a:pt x="376" y="4235"/>
                </a:cubicBezTo>
                <a:cubicBezTo>
                  <a:pt x="512" y="4167"/>
                  <a:pt x="615" y="4098"/>
                  <a:pt x="717" y="4030"/>
                </a:cubicBezTo>
                <a:cubicBezTo>
                  <a:pt x="1434" y="3416"/>
                  <a:pt x="2150" y="2768"/>
                  <a:pt x="2901" y="2153"/>
                </a:cubicBezTo>
                <a:cubicBezTo>
                  <a:pt x="3617" y="1573"/>
                  <a:pt x="4163" y="891"/>
                  <a:pt x="4982" y="481"/>
                </a:cubicBezTo>
                <a:cubicBezTo>
                  <a:pt x="5153" y="413"/>
                  <a:pt x="5187" y="208"/>
                  <a:pt x="5085" y="72"/>
                </a:cubicBezTo>
                <a:cubicBezTo>
                  <a:pt x="5000" y="30"/>
                  <a:pt x="4916" y="1"/>
                  <a:pt x="48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14"/>
          <p:cNvSpPr/>
          <p:nvPr/>
        </p:nvSpPr>
        <p:spPr>
          <a:xfrm>
            <a:off x="787395" y="3885153"/>
            <a:ext cx="68019" cy="97818"/>
          </a:xfrm>
          <a:custGeom>
            <a:avLst/>
            <a:gdLst/>
            <a:ahLst/>
            <a:cxnLst/>
            <a:rect l="l" t="t" r="r" b="b"/>
            <a:pathLst>
              <a:path w="3652" h="5252" extrusionOk="0">
                <a:moveTo>
                  <a:pt x="3446" y="0"/>
                </a:moveTo>
                <a:cubicBezTo>
                  <a:pt x="3310" y="0"/>
                  <a:pt x="3208" y="34"/>
                  <a:pt x="3105" y="137"/>
                </a:cubicBezTo>
                <a:cubicBezTo>
                  <a:pt x="2389" y="1228"/>
                  <a:pt x="1672" y="2320"/>
                  <a:pt x="990" y="3446"/>
                </a:cubicBezTo>
                <a:cubicBezTo>
                  <a:pt x="717" y="3856"/>
                  <a:pt x="478" y="4300"/>
                  <a:pt x="205" y="4743"/>
                </a:cubicBezTo>
                <a:cubicBezTo>
                  <a:pt x="137" y="4880"/>
                  <a:pt x="0" y="5084"/>
                  <a:pt x="239" y="5221"/>
                </a:cubicBezTo>
                <a:cubicBezTo>
                  <a:pt x="289" y="5242"/>
                  <a:pt x="333" y="5252"/>
                  <a:pt x="372" y="5252"/>
                </a:cubicBezTo>
                <a:cubicBezTo>
                  <a:pt x="521" y="5252"/>
                  <a:pt x="602" y="5117"/>
                  <a:pt x="683" y="4982"/>
                </a:cubicBezTo>
                <a:cubicBezTo>
                  <a:pt x="751" y="4914"/>
                  <a:pt x="785" y="4846"/>
                  <a:pt x="853" y="4777"/>
                </a:cubicBezTo>
                <a:cubicBezTo>
                  <a:pt x="1229" y="4129"/>
                  <a:pt x="1604" y="3481"/>
                  <a:pt x="2013" y="2832"/>
                </a:cubicBezTo>
                <a:cubicBezTo>
                  <a:pt x="2457" y="2116"/>
                  <a:pt x="2935" y="1399"/>
                  <a:pt x="3412" y="682"/>
                </a:cubicBezTo>
                <a:cubicBezTo>
                  <a:pt x="3481" y="546"/>
                  <a:pt x="3549" y="410"/>
                  <a:pt x="3651" y="239"/>
                </a:cubicBezTo>
                <a:cubicBezTo>
                  <a:pt x="3549" y="137"/>
                  <a:pt x="3515" y="0"/>
                  <a:pt x="34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14"/>
          <p:cNvSpPr/>
          <p:nvPr/>
        </p:nvSpPr>
        <p:spPr>
          <a:xfrm>
            <a:off x="941805" y="4451595"/>
            <a:ext cx="82006" cy="85209"/>
          </a:xfrm>
          <a:custGeom>
            <a:avLst/>
            <a:gdLst/>
            <a:ahLst/>
            <a:cxnLst/>
            <a:rect l="l" t="t" r="r" b="b"/>
            <a:pathLst>
              <a:path w="4403" h="4575" extrusionOk="0">
                <a:moveTo>
                  <a:pt x="4126" y="1"/>
                </a:moveTo>
                <a:cubicBezTo>
                  <a:pt x="4015" y="1"/>
                  <a:pt x="3936" y="80"/>
                  <a:pt x="3857" y="159"/>
                </a:cubicBezTo>
                <a:lnTo>
                  <a:pt x="137" y="4083"/>
                </a:lnTo>
                <a:cubicBezTo>
                  <a:pt x="103" y="4118"/>
                  <a:pt x="35" y="4152"/>
                  <a:pt x="35" y="4220"/>
                </a:cubicBezTo>
                <a:cubicBezTo>
                  <a:pt x="35" y="4254"/>
                  <a:pt x="1" y="4425"/>
                  <a:pt x="35" y="4493"/>
                </a:cubicBezTo>
                <a:cubicBezTo>
                  <a:pt x="85" y="4543"/>
                  <a:pt x="172" y="4575"/>
                  <a:pt x="255" y="4575"/>
                </a:cubicBezTo>
                <a:cubicBezTo>
                  <a:pt x="285" y="4575"/>
                  <a:pt x="315" y="4570"/>
                  <a:pt x="342" y="4561"/>
                </a:cubicBezTo>
                <a:cubicBezTo>
                  <a:pt x="513" y="4459"/>
                  <a:pt x="649" y="4356"/>
                  <a:pt x="786" y="4220"/>
                </a:cubicBezTo>
                <a:cubicBezTo>
                  <a:pt x="1161" y="3845"/>
                  <a:pt x="1537" y="3469"/>
                  <a:pt x="1912" y="3094"/>
                </a:cubicBezTo>
                <a:cubicBezTo>
                  <a:pt x="2628" y="2275"/>
                  <a:pt x="3379" y="1490"/>
                  <a:pt x="4130" y="671"/>
                </a:cubicBezTo>
                <a:cubicBezTo>
                  <a:pt x="4232" y="535"/>
                  <a:pt x="4335" y="398"/>
                  <a:pt x="4403" y="228"/>
                </a:cubicBezTo>
                <a:cubicBezTo>
                  <a:pt x="4335" y="159"/>
                  <a:pt x="4300" y="57"/>
                  <a:pt x="4232" y="23"/>
                </a:cubicBezTo>
                <a:cubicBezTo>
                  <a:pt x="4194" y="7"/>
                  <a:pt x="4159" y="1"/>
                  <a:pt x="41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14"/>
          <p:cNvSpPr/>
          <p:nvPr/>
        </p:nvSpPr>
        <p:spPr>
          <a:xfrm>
            <a:off x="654570" y="4109942"/>
            <a:ext cx="62301" cy="95304"/>
          </a:xfrm>
          <a:custGeom>
            <a:avLst/>
            <a:gdLst/>
            <a:ahLst/>
            <a:cxnLst/>
            <a:rect l="l" t="t" r="r" b="b"/>
            <a:pathLst>
              <a:path w="3345" h="5117" extrusionOk="0">
                <a:moveTo>
                  <a:pt x="3094" y="0"/>
                </a:moveTo>
                <a:cubicBezTo>
                  <a:pt x="3021" y="0"/>
                  <a:pt x="2915" y="50"/>
                  <a:pt x="2833" y="78"/>
                </a:cubicBezTo>
                <a:cubicBezTo>
                  <a:pt x="2764" y="112"/>
                  <a:pt x="2798" y="146"/>
                  <a:pt x="2764" y="214"/>
                </a:cubicBezTo>
                <a:cubicBezTo>
                  <a:pt x="1843" y="1716"/>
                  <a:pt x="1058" y="3320"/>
                  <a:pt x="34" y="4787"/>
                </a:cubicBezTo>
                <a:cubicBezTo>
                  <a:pt x="0" y="4889"/>
                  <a:pt x="0" y="4992"/>
                  <a:pt x="34" y="5060"/>
                </a:cubicBezTo>
                <a:cubicBezTo>
                  <a:pt x="94" y="5100"/>
                  <a:pt x="166" y="5116"/>
                  <a:pt x="236" y="5116"/>
                </a:cubicBezTo>
                <a:cubicBezTo>
                  <a:pt x="285" y="5116"/>
                  <a:pt x="333" y="5108"/>
                  <a:pt x="376" y="5094"/>
                </a:cubicBezTo>
                <a:cubicBezTo>
                  <a:pt x="615" y="4923"/>
                  <a:pt x="785" y="4719"/>
                  <a:pt x="956" y="4480"/>
                </a:cubicBezTo>
                <a:cubicBezTo>
                  <a:pt x="1195" y="4104"/>
                  <a:pt x="1365" y="3729"/>
                  <a:pt x="1570" y="3354"/>
                </a:cubicBezTo>
                <a:cubicBezTo>
                  <a:pt x="2082" y="2432"/>
                  <a:pt x="2594" y="1545"/>
                  <a:pt x="3106" y="658"/>
                </a:cubicBezTo>
                <a:cubicBezTo>
                  <a:pt x="3174" y="521"/>
                  <a:pt x="3242" y="385"/>
                  <a:pt x="3344" y="214"/>
                </a:cubicBezTo>
                <a:cubicBezTo>
                  <a:pt x="3276" y="146"/>
                  <a:pt x="3208" y="10"/>
                  <a:pt x="3140" y="10"/>
                </a:cubicBezTo>
                <a:cubicBezTo>
                  <a:pt x="3127" y="3"/>
                  <a:pt x="3111" y="0"/>
                  <a:pt x="3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14"/>
          <p:cNvSpPr/>
          <p:nvPr/>
        </p:nvSpPr>
        <p:spPr>
          <a:xfrm>
            <a:off x="2055841" y="4628391"/>
            <a:ext cx="89624" cy="70216"/>
          </a:xfrm>
          <a:custGeom>
            <a:avLst/>
            <a:gdLst/>
            <a:ahLst/>
            <a:cxnLst/>
            <a:rect l="l" t="t" r="r" b="b"/>
            <a:pathLst>
              <a:path w="4812" h="3770" extrusionOk="0">
                <a:moveTo>
                  <a:pt x="4614" y="1"/>
                </a:moveTo>
                <a:cubicBezTo>
                  <a:pt x="4535" y="1"/>
                  <a:pt x="4437" y="16"/>
                  <a:pt x="4368" y="16"/>
                </a:cubicBezTo>
                <a:cubicBezTo>
                  <a:pt x="4266" y="16"/>
                  <a:pt x="4266" y="118"/>
                  <a:pt x="4198" y="187"/>
                </a:cubicBezTo>
                <a:cubicBezTo>
                  <a:pt x="3925" y="426"/>
                  <a:pt x="3686" y="699"/>
                  <a:pt x="3345" y="937"/>
                </a:cubicBezTo>
                <a:cubicBezTo>
                  <a:pt x="2355" y="1688"/>
                  <a:pt x="1331" y="2439"/>
                  <a:pt x="308" y="3190"/>
                </a:cubicBezTo>
                <a:cubicBezTo>
                  <a:pt x="205" y="3224"/>
                  <a:pt x="137" y="3292"/>
                  <a:pt x="69" y="3360"/>
                </a:cubicBezTo>
                <a:cubicBezTo>
                  <a:pt x="35" y="3428"/>
                  <a:pt x="1" y="3531"/>
                  <a:pt x="35" y="3599"/>
                </a:cubicBezTo>
                <a:cubicBezTo>
                  <a:pt x="69" y="3667"/>
                  <a:pt x="171" y="3701"/>
                  <a:pt x="240" y="3770"/>
                </a:cubicBezTo>
                <a:cubicBezTo>
                  <a:pt x="342" y="3701"/>
                  <a:pt x="444" y="3667"/>
                  <a:pt x="547" y="3599"/>
                </a:cubicBezTo>
                <a:cubicBezTo>
                  <a:pt x="751" y="3531"/>
                  <a:pt x="922" y="3394"/>
                  <a:pt x="1093" y="3292"/>
                </a:cubicBezTo>
                <a:cubicBezTo>
                  <a:pt x="2082" y="2541"/>
                  <a:pt x="3072" y="1859"/>
                  <a:pt x="4027" y="1108"/>
                </a:cubicBezTo>
                <a:cubicBezTo>
                  <a:pt x="4300" y="869"/>
                  <a:pt x="4539" y="596"/>
                  <a:pt x="4744" y="323"/>
                </a:cubicBezTo>
                <a:cubicBezTo>
                  <a:pt x="4812" y="221"/>
                  <a:pt x="4778" y="84"/>
                  <a:pt x="4710" y="16"/>
                </a:cubicBezTo>
                <a:cubicBezTo>
                  <a:pt x="4687" y="5"/>
                  <a:pt x="4653" y="1"/>
                  <a:pt x="46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14"/>
          <p:cNvSpPr/>
          <p:nvPr/>
        </p:nvSpPr>
        <p:spPr>
          <a:xfrm>
            <a:off x="2223623" y="4126536"/>
            <a:ext cx="82639" cy="81261"/>
          </a:xfrm>
          <a:custGeom>
            <a:avLst/>
            <a:gdLst/>
            <a:ahLst/>
            <a:cxnLst/>
            <a:rect l="l" t="t" r="r" b="b"/>
            <a:pathLst>
              <a:path w="4437" h="4363" extrusionOk="0">
                <a:moveTo>
                  <a:pt x="4197" y="0"/>
                </a:moveTo>
                <a:cubicBezTo>
                  <a:pt x="4152" y="0"/>
                  <a:pt x="4105" y="13"/>
                  <a:pt x="4061" y="40"/>
                </a:cubicBezTo>
                <a:cubicBezTo>
                  <a:pt x="3890" y="142"/>
                  <a:pt x="3754" y="245"/>
                  <a:pt x="3651" y="347"/>
                </a:cubicBezTo>
                <a:cubicBezTo>
                  <a:pt x="2593" y="1439"/>
                  <a:pt x="1502" y="2497"/>
                  <a:pt x="478" y="3589"/>
                </a:cubicBezTo>
                <a:cubicBezTo>
                  <a:pt x="375" y="3691"/>
                  <a:pt x="273" y="3793"/>
                  <a:pt x="205" y="3896"/>
                </a:cubicBezTo>
                <a:cubicBezTo>
                  <a:pt x="102" y="4032"/>
                  <a:pt x="0" y="4203"/>
                  <a:pt x="205" y="4305"/>
                </a:cubicBezTo>
                <a:cubicBezTo>
                  <a:pt x="256" y="4346"/>
                  <a:pt x="301" y="4363"/>
                  <a:pt x="342" y="4363"/>
                </a:cubicBezTo>
                <a:cubicBezTo>
                  <a:pt x="437" y="4363"/>
                  <a:pt x="509" y="4275"/>
                  <a:pt x="580" y="4203"/>
                </a:cubicBezTo>
                <a:cubicBezTo>
                  <a:pt x="921" y="3862"/>
                  <a:pt x="1229" y="3555"/>
                  <a:pt x="1536" y="3248"/>
                </a:cubicBezTo>
                <a:cubicBezTo>
                  <a:pt x="2423" y="2360"/>
                  <a:pt x="3310" y="1473"/>
                  <a:pt x="4163" y="586"/>
                </a:cubicBezTo>
                <a:cubicBezTo>
                  <a:pt x="4266" y="518"/>
                  <a:pt x="4334" y="415"/>
                  <a:pt x="4436" y="279"/>
                </a:cubicBezTo>
                <a:cubicBezTo>
                  <a:pt x="4436" y="102"/>
                  <a:pt x="4324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14"/>
          <p:cNvSpPr/>
          <p:nvPr/>
        </p:nvSpPr>
        <p:spPr>
          <a:xfrm>
            <a:off x="2035504" y="4495733"/>
            <a:ext cx="81373" cy="81689"/>
          </a:xfrm>
          <a:custGeom>
            <a:avLst/>
            <a:gdLst/>
            <a:ahLst/>
            <a:cxnLst/>
            <a:rect l="l" t="t" r="r" b="b"/>
            <a:pathLst>
              <a:path w="4369" h="4386" extrusionOk="0">
                <a:moveTo>
                  <a:pt x="4126" y="1"/>
                </a:moveTo>
                <a:cubicBezTo>
                  <a:pt x="4105" y="1"/>
                  <a:pt x="4083" y="3"/>
                  <a:pt x="4061" y="7"/>
                </a:cubicBezTo>
                <a:cubicBezTo>
                  <a:pt x="3959" y="76"/>
                  <a:pt x="3891" y="144"/>
                  <a:pt x="3822" y="212"/>
                </a:cubicBezTo>
                <a:cubicBezTo>
                  <a:pt x="2696" y="1509"/>
                  <a:pt x="1502" y="2771"/>
                  <a:pt x="240" y="3931"/>
                </a:cubicBezTo>
                <a:cubicBezTo>
                  <a:pt x="103" y="4034"/>
                  <a:pt x="1" y="4170"/>
                  <a:pt x="137" y="4307"/>
                </a:cubicBezTo>
                <a:cubicBezTo>
                  <a:pt x="195" y="4365"/>
                  <a:pt x="259" y="4386"/>
                  <a:pt x="323" y="4386"/>
                </a:cubicBezTo>
                <a:cubicBezTo>
                  <a:pt x="412" y="4386"/>
                  <a:pt x="502" y="4346"/>
                  <a:pt x="581" y="4307"/>
                </a:cubicBezTo>
                <a:cubicBezTo>
                  <a:pt x="683" y="4204"/>
                  <a:pt x="820" y="4136"/>
                  <a:pt x="922" y="4034"/>
                </a:cubicBezTo>
                <a:cubicBezTo>
                  <a:pt x="2116" y="2908"/>
                  <a:pt x="3208" y="1713"/>
                  <a:pt x="4266" y="451"/>
                </a:cubicBezTo>
                <a:cubicBezTo>
                  <a:pt x="4300" y="383"/>
                  <a:pt x="4334" y="314"/>
                  <a:pt x="4368" y="246"/>
                </a:cubicBezTo>
                <a:cubicBezTo>
                  <a:pt x="4368" y="98"/>
                  <a:pt x="4265" y="1"/>
                  <a:pt x="41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14"/>
          <p:cNvSpPr/>
          <p:nvPr/>
        </p:nvSpPr>
        <p:spPr>
          <a:xfrm>
            <a:off x="1867871" y="4481784"/>
            <a:ext cx="78057" cy="78355"/>
          </a:xfrm>
          <a:custGeom>
            <a:avLst/>
            <a:gdLst/>
            <a:ahLst/>
            <a:cxnLst/>
            <a:rect l="l" t="t" r="r" b="b"/>
            <a:pathLst>
              <a:path w="4191" h="4207" extrusionOk="0">
                <a:moveTo>
                  <a:pt x="3996" y="0"/>
                </a:moveTo>
                <a:cubicBezTo>
                  <a:pt x="3928" y="0"/>
                  <a:pt x="3854" y="20"/>
                  <a:pt x="3815" y="40"/>
                </a:cubicBezTo>
                <a:cubicBezTo>
                  <a:pt x="3713" y="74"/>
                  <a:pt x="3644" y="176"/>
                  <a:pt x="3576" y="244"/>
                </a:cubicBezTo>
                <a:lnTo>
                  <a:pt x="334" y="3589"/>
                </a:lnTo>
                <a:cubicBezTo>
                  <a:pt x="232" y="3691"/>
                  <a:pt x="130" y="3759"/>
                  <a:pt x="96" y="3862"/>
                </a:cubicBezTo>
                <a:cubicBezTo>
                  <a:pt x="1" y="4019"/>
                  <a:pt x="111" y="4207"/>
                  <a:pt x="317" y="4207"/>
                </a:cubicBezTo>
                <a:cubicBezTo>
                  <a:pt x="334" y="4207"/>
                  <a:pt x="351" y="4205"/>
                  <a:pt x="369" y="4203"/>
                </a:cubicBezTo>
                <a:cubicBezTo>
                  <a:pt x="505" y="4135"/>
                  <a:pt x="642" y="4032"/>
                  <a:pt x="778" y="3930"/>
                </a:cubicBezTo>
                <a:cubicBezTo>
                  <a:pt x="1870" y="2770"/>
                  <a:pt x="2962" y="1644"/>
                  <a:pt x="4054" y="483"/>
                </a:cubicBezTo>
                <a:cubicBezTo>
                  <a:pt x="4088" y="449"/>
                  <a:pt x="4156" y="415"/>
                  <a:pt x="4156" y="347"/>
                </a:cubicBezTo>
                <a:cubicBezTo>
                  <a:pt x="4156" y="244"/>
                  <a:pt x="4190" y="74"/>
                  <a:pt x="4122" y="40"/>
                </a:cubicBezTo>
                <a:cubicBezTo>
                  <a:pt x="4093" y="11"/>
                  <a:pt x="4046" y="0"/>
                  <a:pt x="39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14"/>
          <p:cNvSpPr/>
          <p:nvPr/>
        </p:nvSpPr>
        <p:spPr>
          <a:xfrm>
            <a:off x="707313" y="4230382"/>
            <a:ext cx="67385" cy="81205"/>
          </a:xfrm>
          <a:custGeom>
            <a:avLst/>
            <a:gdLst/>
            <a:ahLst/>
            <a:cxnLst/>
            <a:rect l="l" t="t" r="r" b="b"/>
            <a:pathLst>
              <a:path w="3618" h="4360" extrusionOk="0">
                <a:moveTo>
                  <a:pt x="3345" y="0"/>
                </a:moveTo>
                <a:cubicBezTo>
                  <a:pt x="3302" y="0"/>
                  <a:pt x="3259" y="9"/>
                  <a:pt x="3208" y="26"/>
                </a:cubicBezTo>
                <a:cubicBezTo>
                  <a:pt x="3106" y="128"/>
                  <a:pt x="2969" y="231"/>
                  <a:pt x="2901" y="367"/>
                </a:cubicBezTo>
                <a:lnTo>
                  <a:pt x="69" y="3950"/>
                </a:lnTo>
                <a:cubicBezTo>
                  <a:pt x="69" y="3984"/>
                  <a:pt x="1" y="3984"/>
                  <a:pt x="1" y="4018"/>
                </a:cubicBezTo>
                <a:cubicBezTo>
                  <a:pt x="1" y="4053"/>
                  <a:pt x="1" y="4223"/>
                  <a:pt x="35" y="4257"/>
                </a:cubicBezTo>
                <a:cubicBezTo>
                  <a:pt x="103" y="4326"/>
                  <a:pt x="205" y="4360"/>
                  <a:pt x="308" y="4360"/>
                </a:cubicBezTo>
                <a:cubicBezTo>
                  <a:pt x="410" y="4326"/>
                  <a:pt x="512" y="4257"/>
                  <a:pt x="581" y="4189"/>
                </a:cubicBezTo>
                <a:cubicBezTo>
                  <a:pt x="751" y="4018"/>
                  <a:pt x="922" y="3848"/>
                  <a:pt x="1093" y="3643"/>
                </a:cubicBezTo>
                <a:cubicBezTo>
                  <a:pt x="1877" y="2585"/>
                  <a:pt x="2696" y="1562"/>
                  <a:pt x="3481" y="504"/>
                </a:cubicBezTo>
                <a:cubicBezTo>
                  <a:pt x="3549" y="401"/>
                  <a:pt x="3583" y="333"/>
                  <a:pt x="3618" y="231"/>
                </a:cubicBezTo>
                <a:cubicBezTo>
                  <a:pt x="3583" y="162"/>
                  <a:pt x="3549" y="60"/>
                  <a:pt x="3481" y="26"/>
                </a:cubicBezTo>
                <a:cubicBezTo>
                  <a:pt x="3430" y="9"/>
                  <a:pt x="3387" y="0"/>
                  <a:pt x="33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2920;p14"/>
          <p:cNvSpPr/>
          <p:nvPr/>
        </p:nvSpPr>
        <p:spPr>
          <a:xfrm>
            <a:off x="752438" y="3838351"/>
            <a:ext cx="55316" cy="88841"/>
          </a:xfrm>
          <a:custGeom>
            <a:avLst/>
            <a:gdLst/>
            <a:ahLst/>
            <a:cxnLst/>
            <a:rect l="l" t="t" r="r" b="b"/>
            <a:pathLst>
              <a:path w="2970" h="4770" extrusionOk="0">
                <a:moveTo>
                  <a:pt x="2696" y="0"/>
                </a:moveTo>
                <a:cubicBezTo>
                  <a:pt x="2585" y="0"/>
                  <a:pt x="2510" y="86"/>
                  <a:pt x="2457" y="193"/>
                </a:cubicBezTo>
                <a:cubicBezTo>
                  <a:pt x="2423" y="261"/>
                  <a:pt x="2423" y="295"/>
                  <a:pt x="2389" y="363"/>
                </a:cubicBezTo>
                <a:cubicBezTo>
                  <a:pt x="1706" y="1762"/>
                  <a:pt x="956" y="3059"/>
                  <a:pt x="69" y="4322"/>
                </a:cubicBezTo>
                <a:cubicBezTo>
                  <a:pt x="0" y="4424"/>
                  <a:pt x="0" y="4560"/>
                  <a:pt x="34" y="4663"/>
                </a:cubicBezTo>
                <a:cubicBezTo>
                  <a:pt x="71" y="4736"/>
                  <a:pt x="147" y="4770"/>
                  <a:pt x="225" y="4770"/>
                </a:cubicBezTo>
                <a:cubicBezTo>
                  <a:pt x="293" y="4770"/>
                  <a:pt x="362" y="4744"/>
                  <a:pt x="410" y="4697"/>
                </a:cubicBezTo>
                <a:cubicBezTo>
                  <a:pt x="615" y="4526"/>
                  <a:pt x="751" y="4356"/>
                  <a:pt x="922" y="4151"/>
                </a:cubicBezTo>
                <a:cubicBezTo>
                  <a:pt x="1536" y="3025"/>
                  <a:pt x="2150" y="1899"/>
                  <a:pt x="2764" y="739"/>
                </a:cubicBezTo>
                <a:cubicBezTo>
                  <a:pt x="2833" y="602"/>
                  <a:pt x="2901" y="466"/>
                  <a:pt x="2969" y="261"/>
                </a:cubicBezTo>
                <a:cubicBezTo>
                  <a:pt x="2935" y="227"/>
                  <a:pt x="2901" y="90"/>
                  <a:pt x="2798" y="22"/>
                </a:cubicBezTo>
                <a:cubicBezTo>
                  <a:pt x="2761" y="7"/>
                  <a:pt x="2727" y="0"/>
                  <a:pt x="26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14"/>
          <p:cNvSpPr/>
          <p:nvPr/>
        </p:nvSpPr>
        <p:spPr>
          <a:xfrm>
            <a:off x="2337376" y="3982369"/>
            <a:ext cx="69136" cy="79305"/>
          </a:xfrm>
          <a:custGeom>
            <a:avLst/>
            <a:gdLst/>
            <a:ahLst/>
            <a:cxnLst/>
            <a:rect l="l" t="t" r="r" b="b"/>
            <a:pathLst>
              <a:path w="3712" h="4258" extrusionOk="0">
                <a:moveTo>
                  <a:pt x="3466" y="0"/>
                </a:moveTo>
                <a:cubicBezTo>
                  <a:pt x="3426" y="0"/>
                  <a:pt x="3384" y="11"/>
                  <a:pt x="3344" y="35"/>
                </a:cubicBezTo>
                <a:cubicBezTo>
                  <a:pt x="3139" y="103"/>
                  <a:pt x="2969" y="240"/>
                  <a:pt x="2832" y="410"/>
                </a:cubicBezTo>
                <a:cubicBezTo>
                  <a:pt x="2491" y="786"/>
                  <a:pt x="2184" y="1195"/>
                  <a:pt x="1877" y="1605"/>
                </a:cubicBezTo>
                <a:lnTo>
                  <a:pt x="137" y="3754"/>
                </a:lnTo>
                <a:cubicBezTo>
                  <a:pt x="103" y="3823"/>
                  <a:pt x="0" y="3891"/>
                  <a:pt x="0" y="3959"/>
                </a:cubicBezTo>
                <a:cubicBezTo>
                  <a:pt x="0" y="4062"/>
                  <a:pt x="0" y="4198"/>
                  <a:pt x="68" y="4232"/>
                </a:cubicBezTo>
                <a:cubicBezTo>
                  <a:pt x="103" y="4249"/>
                  <a:pt x="154" y="4258"/>
                  <a:pt x="205" y="4258"/>
                </a:cubicBezTo>
                <a:cubicBezTo>
                  <a:pt x="256" y="4258"/>
                  <a:pt x="307" y="4249"/>
                  <a:pt x="341" y="4232"/>
                </a:cubicBezTo>
                <a:cubicBezTo>
                  <a:pt x="444" y="4198"/>
                  <a:pt x="478" y="4130"/>
                  <a:pt x="546" y="4062"/>
                </a:cubicBezTo>
                <a:lnTo>
                  <a:pt x="1945" y="2389"/>
                </a:lnTo>
                <a:lnTo>
                  <a:pt x="3549" y="479"/>
                </a:lnTo>
                <a:cubicBezTo>
                  <a:pt x="3617" y="410"/>
                  <a:pt x="3651" y="342"/>
                  <a:pt x="3685" y="274"/>
                </a:cubicBezTo>
                <a:cubicBezTo>
                  <a:pt x="3712" y="117"/>
                  <a:pt x="3598" y="0"/>
                  <a:pt x="34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2922;p14"/>
          <p:cNvSpPr/>
          <p:nvPr/>
        </p:nvSpPr>
        <p:spPr>
          <a:xfrm>
            <a:off x="2023436" y="4393284"/>
            <a:ext cx="74370" cy="73364"/>
          </a:xfrm>
          <a:custGeom>
            <a:avLst/>
            <a:gdLst/>
            <a:ahLst/>
            <a:cxnLst/>
            <a:rect l="l" t="t" r="r" b="b"/>
            <a:pathLst>
              <a:path w="3993" h="3939" extrusionOk="0">
                <a:moveTo>
                  <a:pt x="3758" y="1"/>
                </a:moveTo>
                <a:cubicBezTo>
                  <a:pt x="3714" y="1"/>
                  <a:pt x="3667" y="16"/>
                  <a:pt x="3617" y="49"/>
                </a:cubicBezTo>
                <a:cubicBezTo>
                  <a:pt x="3447" y="151"/>
                  <a:pt x="3276" y="287"/>
                  <a:pt x="3140" y="424"/>
                </a:cubicBezTo>
                <a:cubicBezTo>
                  <a:pt x="2150" y="1414"/>
                  <a:pt x="1195" y="2403"/>
                  <a:pt x="205" y="3359"/>
                </a:cubicBezTo>
                <a:cubicBezTo>
                  <a:pt x="137" y="3427"/>
                  <a:pt x="69" y="3461"/>
                  <a:pt x="69" y="3529"/>
                </a:cubicBezTo>
                <a:cubicBezTo>
                  <a:pt x="34" y="3632"/>
                  <a:pt x="0" y="3768"/>
                  <a:pt x="69" y="3836"/>
                </a:cubicBezTo>
                <a:cubicBezTo>
                  <a:pt x="120" y="3905"/>
                  <a:pt x="188" y="3939"/>
                  <a:pt x="256" y="3939"/>
                </a:cubicBezTo>
                <a:cubicBezTo>
                  <a:pt x="325" y="3939"/>
                  <a:pt x="393" y="3905"/>
                  <a:pt x="444" y="3836"/>
                </a:cubicBezTo>
                <a:cubicBezTo>
                  <a:pt x="717" y="3632"/>
                  <a:pt x="956" y="3393"/>
                  <a:pt x="1195" y="3154"/>
                </a:cubicBezTo>
                <a:cubicBezTo>
                  <a:pt x="1911" y="2437"/>
                  <a:pt x="2594" y="1721"/>
                  <a:pt x="3310" y="970"/>
                </a:cubicBezTo>
                <a:cubicBezTo>
                  <a:pt x="3447" y="833"/>
                  <a:pt x="3617" y="731"/>
                  <a:pt x="3754" y="595"/>
                </a:cubicBezTo>
                <a:cubicBezTo>
                  <a:pt x="3856" y="526"/>
                  <a:pt x="3925" y="424"/>
                  <a:pt x="3993" y="356"/>
                </a:cubicBezTo>
                <a:cubicBezTo>
                  <a:pt x="3993" y="149"/>
                  <a:pt x="3895" y="1"/>
                  <a:pt x="37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3" name="Google Shape;2923;p14"/>
          <p:cNvSpPr/>
          <p:nvPr/>
        </p:nvSpPr>
        <p:spPr>
          <a:xfrm>
            <a:off x="2118119" y="4294429"/>
            <a:ext cx="78188" cy="71818"/>
          </a:xfrm>
          <a:custGeom>
            <a:avLst/>
            <a:gdLst/>
            <a:ahLst/>
            <a:cxnLst/>
            <a:rect l="l" t="t" r="r" b="b"/>
            <a:pathLst>
              <a:path w="4198" h="3856" extrusionOk="0">
                <a:moveTo>
                  <a:pt x="3904" y="0"/>
                </a:moveTo>
                <a:cubicBezTo>
                  <a:pt x="3807" y="0"/>
                  <a:pt x="3705" y="58"/>
                  <a:pt x="3618" y="102"/>
                </a:cubicBezTo>
                <a:cubicBezTo>
                  <a:pt x="3481" y="204"/>
                  <a:pt x="3345" y="341"/>
                  <a:pt x="3242" y="443"/>
                </a:cubicBezTo>
                <a:lnTo>
                  <a:pt x="205" y="3343"/>
                </a:lnTo>
                <a:cubicBezTo>
                  <a:pt x="137" y="3412"/>
                  <a:pt x="103" y="3480"/>
                  <a:pt x="69" y="3548"/>
                </a:cubicBezTo>
                <a:cubicBezTo>
                  <a:pt x="1" y="3685"/>
                  <a:pt x="103" y="3821"/>
                  <a:pt x="342" y="3855"/>
                </a:cubicBezTo>
                <a:cubicBezTo>
                  <a:pt x="478" y="3753"/>
                  <a:pt x="615" y="3650"/>
                  <a:pt x="751" y="3548"/>
                </a:cubicBezTo>
                <a:cubicBezTo>
                  <a:pt x="1809" y="2559"/>
                  <a:pt x="2867" y="1569"/>
                  <a:pt x="3891" y="579"/>
                </a:cubicBezTo>
                <a:lnTo>
                  <a:pt x="3993" y="477"/>
                </a:lnTo>
                <a:cubicBezTo>
                  <a:pt x="4130" y="341"/>
                  <a:pt x="4198" y="204"/>
                  <a:pt x="4061" y="68"/>
                </a:cubicBezTo>
                <a:cubicBezTo>
                  <a:pt x="4012" y="18"/>
                  <a:pt x="3959" y="0"/>
                  <a:pt x="39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2924;p14"/>
          <p:cNvSpPr/>
          <p:nvPr/>
        </p:nvSpPr>
        <p:spPr>
          <a:xfrm>
            <a:off x="837586" y="3918583"/>
            <a:ext cx="48965" cy="84781"/>
          </a:xfrm>
          <a:custGeom>
            <a:avLst/>
            <a:gdLst/>
            <a:ahLst/>
            <a:cxnLst/>
            <a:rect l="l" t="t" r="r" b="b"/>
            <a:pathLst>
              <a:path w="2629" h="4552" extrusionOk="0">
                <a:moveTo>
                  <a:pt x="2444" y="0"/>
                </a:moveTo>
                <a:cubicBezTo>
                  <a:pt x="2369" y="0"/>
                  <a:pt x="2294" y="32"/>
                  <a:pt x="2219" y="82"/>
                </a:cubicBezTo>
                <a:cubicBezTo>
                  <a:pt x="2116" y="184"/>
                  <a:pt x="2048" y="287"/>
                  <a:pt x="2014" y="423"/>
                </a:cubicBezTo>
                <a:lnTo>
                  <a:pt x="308" y="3767"/>
                </a:lnTo>
                <a:cubicBezTo>
                  <a:pt x="206" y="3904"/>
                  <a:pt x="137" y="4040"/>
                  <a:pt x="69" y="4211"/>
                </a:cubicBezTo>
                <a:cubicBezTo>
                  <a:pt x="1" y="4381"/>
                  <a:pt x="103" y="4552"/>
                  <a:pt x="376" y="4552"/>
                </a:cubicBezTo>
                <a:cubicBezTo>
                  <a:pt x="444" y="4484"/>
                  <a:pt x="513" y="4450"/>
                  <a:pt x="581" y="4381"/>
                </a:cubicBezTo>
                <a:cubicBezTo>
                  <a:pt x="649" y="4313"/>
                  <a:pt x="717" y="4211"/>
                  <a:pt x="751" y="4108"/>
                </a:cubicBezTo>
                <a:lnTo>
                  <a:pt x="2526" y="525"/>
                </a:lnTo>
                <a:cubicBezTo>
                  <a:pt x="2594" y="457"/>
                  <a:pt x="2628" y="355"/>
                  <a:pt x="2628" y="287"/>
                </a:cubicBezTo>
                <a:cubicBezTo>
                  <a:pt x="2628" y="184"/>
                  <a:pt x="2594" y="82"/>
                  <a:pt x="2526" y="14"/>
                </a:cubicBezTo>
                <a:cubicBezTo>
                  <a:pt x="2498" y="4"/>
                  <a:pt x="2471" y="0"/>
                  <a:pt x="24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2925;p14"/>
          <p:cNvSpPr/>
          <p:nvPr/>
        </p:nvSpPr>
        <p:spPr>
          <a:xfrm>
            <a:off x="805814" y="3820566"/>
            <a:ext cx="52131" cy="82658"/>
          </a:xfrm>
          <a:custGeom>
            <a:avLst/>
            <a:gdLst/>
            <a:ahLst/>
            <a:cxnLst/>
            <a:rect l="l" t="t" r="r" b="b"/>
            <a:pathLst>
              <a:path w="2799" h="4438" extrusionOk="0">
                <a:moveTo>
                  <a:pt x="2563" y="1"/>
                </a:moveTo>
                <a:cubicBezTo>
                  <a:pt x="2529" y="1"/>
                  <a:pt x="2493" y="7"/>
                  <a:pt x="2457" y="22"/>
                </a:cubicBezTo>
                <a:cubicBezTo>
                  <a:pt x="2355" y="90"/>
                  <a:pt x="2253" y="158"/>
                  <a:pt x="2185" y="295"/>
                </a:cubicBezTo>
                <a:cubicBezTo>
                  <a:pt x="1366" y="1421"/>
                  <a:pt x="683" y="2649"/>
                  <a:pt x="69" y="3912"/>
                </a:cubicBezTo>
                <a:cubicBezTo>
                  <a:pt x="35" y="3980"/>
                  <a:pt x="1" y="4082"/>
                  <a:pt x="1" y="4185"/>
                </a:cubicBezTo>
                <a:cubicBezTo>
                  <a:pt x="1" y="4287"/>
                  <a:pt x="35" y="4355"/>
                  <a:pt x="137" y="4423"/>
                </a:cubicBezTo>
                <a:cubicBezTo>
                  <a:pt x="167" y="4433"/>
                  <a:pt x="197" y="4438"/>
                  <a:pt x="226" y="4438"/>
                </a:cubicBezTo>
                <a:cubicBezTo>
                  <a:pt x="297" y="4438"/>
                  <a:pt x="362" y="4413"/>
                  <a:pt x="410" y="4389"/>
                </a:cubicBezTo>
                <a:cubicBezTo>
                  <a:pt x="512" y="4287"/>
                  <a:pt x="581" y="4185"/>
                  <a:pt x="615" y="4082"/>
                </a:cubicBezTo>
                <a:cubicBezTo>
                  <a:pt x="1195" y="2820"/>
                  <a:pt x="1877" y="1625"/>
                  <a:pt x="2662" y="499"/>
                </a:cubicBezTo>
                <a:cubicBezTo>
                  <a:pt x="2696" y="431"/>
                  <a:pt x="2765" y="329"/>
                  <a:pt x="2799" y="260"/>
                </a:cubicBezTo>
                <a:cubicBezTo>
                  <a:pt x="2799" y="98"/>
                  <a:pt x="2692" y="1"/>
                  <a:pt x="25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2926;p14"/>
          <p:cNvSpPr/>
          <p:nvPr/>
        </p:nvSpPr>
        <p:spPr>
          <a:xfrm>
            <a:off x="906867" y="4343223"/>
            <a:ext cx="56583" cy="73066"/>
          </a:xfrm>
          <a:custGeom>
            <a:avLst/>
            <a:gdLst/>
            <a:ahLst/>
            <a:cxnLst/>
            <a:rect l="l" t="t" r="r" b="b"/>
            <a:pathLst>
              <a:path w="3038" h="3923" extrusionOk="0">
                <a:moveTo>
                  <a:pt x="2756" y="0"/>
                </a:moveTo>
                <a:cubicBezTo>
                  <a:pt x="2669" y="0"/>
                  <a:pt x="2584" y="84"/>
                  <a:pt x="2525" y="143"/>
                </a:cubicBezTo>
                <a:cubicBezTo>
                  <a:pt x="2389" y="280"/>
                  <a:pt x="2321" y="450"/>
                  <a:pt x="2184" y="621"/>
                </a:cubicBezTo>
                <a:lnTo>
                  <a:pt x="103" y="3419"/>
                </a:lnTo>
                <a:cubicBezTo>
                  <a:pt x="68" y="3453"/>
                  <a:pt x="0" y="3521"/>
                  <a:pt x="0" y="3556"/>
                </a:cubicBezTo>
                <a:cubicBezTo>
                  <a:pt x="0" y="3658"/>
                  <a:pt x="0" y="3829"/>
                  <a:pt x="34" y="3897"/>
                </a:cubicBezTo>
                <a:cubicBezTo>
                  <a:pt x="86" y="3914"/>
                  <a:pt x="145" y="3922"/>
                  <a:pt x="205" y="3922"/>
                </a:cubicBezTo>
                <a:cubicBezTo>
                  <a:pt x="265" y="3922"/>
                  <a:pt x="324" y="3914"/>
                  <a:pt x="376" y="3897"/>
                </a:cubicBezTo>
                <a:cubicBezTo>
                  <a:pt x="512" y="3794"/>
                  <a:pt x="614" y="3692"/>
                  <a:pt x="717" y="3556"/>
                </a:cubicBezTo>
                <a:cubicBezTo>
                  <a:pt x="1433" y="2566"/>
                  <a:pt x="2116" y="1576"/>
                  <a:pt x="2832" y="621"/>
                </a:cubicBezTo>
                <a:cubicBezTo>
                  <a:pt x="2901" y="485"/>
                  <a:pt x="2969" y="382"/>
                  <a:pt x="3037" y="246"/>
                </a:cubicBezTo>
                <a:cubicBezTo>
                  <a:pt x="2969" y="177"/>
                  <a:pt x="2901" y="41"/>
                  <a:pt x="2798" y="7"/>
                </a:cubicBezTo>
                <a:cubicBezTo>
                  <a:pt x="2784" y="2"/>
                  <a:pt x="2770" y="0"/>
                  <a:pt x="27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14"/>
          <p:cNvSpPr/>
          <p:nvPr/>
        </p:nvSpPr>
        <p:spPr>
          <a:xfrm>
            <a:off x="2050757" y="4320577"/>
            <a:ext cx="62934" cy="67739"/>
          </a:xfrm>
          <a:custGeom>
            <a:avLst/>
            <a:gdLst/>
            <a:ahLst/>
            <a:cxnLst/>
            <a:rect l="l" t="t" r="r" b="b"/>
            <a:pathLst>
              <a:path w="3379" h="3637" extrusionOk="0">
                <a:moveTo>
                  <a:pt x="3134" y="0"/>
                </a:moveTo>
                <a:cubicBezTo>
                  <a:pt x="3080" y="0"/>
                  <a:pt x="3023" y="20"/>
                  <a:pt x="2969" y="63"/>
                </a:cubicBezTo>
                <a:cubicBezTo>
                  <a:pt x="2867" y="131"/>
                  <a:pt x="2765" y="267"/>
                  <a:pt x="2662" y="370"/>
                </a:cubicBezTo>
                <a:cubicBezTo>
                  <a:pt x="1741" y="1257"/>
                  <a:pt x="1093" y="2383"/>
                  <a:pt x="103" y="3202"/>
                </a:cubicBezTo>
                <a:cubicBezTo>
                  <a:pt x="35" y="3304"/>
                  <a:pt x="1" y="3407"/>
                  <a:pt x="35" y="3509"/>
                </a:cubicBezTo>
                <a:cubicBezTo>
                  <a:pt x="76" y="3592"/>
                  <a:pt x="155" y="3637"/>
                  <a:pt x="241" y="3637"/>
                </a:cubicBezTo>
                <a:cubicBezTo>
                  <a:pt x="297" y="3637"/>
                  <a:pt x="356" y="3618"/>
                  <a:pt x="410" y="3577"/>
                </a:cubicBezTo>
                <a:cubicBezTo>
                  <a:pt x="649" y="3441"/>
                  <a:pt x="854" y="3270"/>
                  <a:pt x="1058" y="3065"/>
                </a:cubicBezTo>
                <a:cubicBezTo>
                  <a:pt x="1775" y="2212"/>
                  <a:pt x="2492" y="1359"/>
                  <a:pt x="3242" y="472"/>
                </a:cubicBezTo>
                <a:cubicBezTo>
                  <a:pt x="3276" y="404"/>
                  <a:pt x="3311" y="336"/>
                  <a:pt x="3379" y="233"/>
                </a:cubicBezTo>
                <a:cubicBezTo>
                  <a:pt x="3355" y="93"/>
                  <a:pt x="3252" y="0"/>
                  <a:pt x="31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14"/>
          <p:cNvSpPr/>
          <p:nvPr/>
        </p:nvSpPr>
        <p:spPr>
          <a:xfrm>
            <a:off x="674908" y="4177714"/>
            <a:ext cx="57216" cy="72433"/>
          </a:xfrm>
          <a:custGeom>
            <a:avLst/>
            <a:gdLst/>
            <a:ahLst/>
            <a:cxnLst/>
            <a:rect l="l" t="t" r="r" b="b"/>
            <a:pathLst>
              <a:path w="3072" h="3889" extrusionOk="0">
                <a:moveTo>
                  <a:pt x="2866" y="1"/>
                </a:moveTo>
                <a:cubicBezTo>
                  <a:pt x="2834" y="1"/>
                  <a:pt x="2800" y="8"/>
                  <a:pt x="2764" y="22"/>
                </a:cubicBezTo>
                <a:cubicBezTo>
                  <a:pt x="2662" y="56"/>
                  <a:pt x="2560" y="124"/>
                  <a:pt x="2525" y="227"/>
                </a:cubicBezTo>
                <a:cubicBezTo>
                  <a:pt x="1741" y="1250"/>
                  <a:pt x="956" y="2274"/>
                  <a:pt x="205" y="3298"/>
                </a:cubicBezTo>
                <a:cubicBezTo>
                  <a:pt x="0" y="3605"/>
                  <a:pt x="0" y="3775"/>
                  <a:pt x="171" y="3844"/>
                </a:cubicBezTo>
                <a:cubicBezTo>
                  <a:pt x="226" y="3875"/>
                  <a:pt x="275" y="3888"/>
                  <a:pt x="320" y="3888"/>
                </a:cubicBezTo>
                <a:cubicBezTo>
                  <a:pt x="470" y="3888"/>
                  <a:pt x="570" y="3736"/>
                  <a:pt x="649" y="3605"/>
                </a:cubicBezTo>
                <a:cubicBezTo>
                  <a:pt x="1433" y="2581"/>
                  <a:pt x="2184" y="1557"/>
                  <a:pt x="2969" y="500"/>
                </a:cubicBezTo>
                <a:cubicBezTo>
                  <a:pt x="3003" y="431"/>
                  <a:pt x="3037" y="363"/>
                  <a:pt x="3071" y="261"/>
                </a:cubicBezTo>
                <a:cubicBezTo>
                  <a:pt x="3071" y="99"/>
                  <a:pt x="2986" y="1"/>
                  <a:pt x="28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14"/>
          <p:cNvSpPr/>
          <p:nvPr/>
        </p:nvSpPr>
        <p:spPr>
          <a:xfrm>
            <a:off x="2343839" y="4249639"/>
            <a:ext cx="63455" cy="67758"/>
          </a:xfrm>
          <a:custGeom>
            <a:avLst/>
            <a:gdLst/>
            <a:ahLst/>
            <a:cxnLst/>
            <a:rect l="l" t="t" r="r" b="b"/>
            <a:pathLst>
              <a:path w="3407" h="3638" extrusionOk="0">
                <a:moveTo>
                  <a:pt x="3106" y="0"/>
                </a:moveTo>
                <a:cubicBezTo>
                  <a:pt x="2962" y="0"/>
                  <a:pt x="2860" y="127"/>
                  <a:pt x="2758" y="255"/>
                </a:cubicBezTo>
                <a:cubicBezTo>
                  <a:pt x="1905" y="1176"/>
                  <a:pt x="1086" y="2063"/>
                  <a:pt x="267" y="2984"/>
                </a:cubicBezTo>
                <a:cubicBezTo>
                  <a:pt x="165" y="3087"/>
                  <a:pt x="97" y="3223"/>
                  <a:pt x="63" y="3360"/>
                </a:cubicBezTo>
                <a:cubicBezTo>
                  <a:pt x="0" y="3484"/>
                  <a:pt x="108" y="3637"/>
                  <a:pt x="309" y="3637"/>
                </a:cubicBezTo>
                <a:cubicBezTo>
                  <a:pt x="329" y="3637"/>
                  <a:pt x="349" y="3636"/>
                  <a:pt x="370" y="3633"/>
                </a:cubicBezTo>
                <a:cubicBezTo>
                  <a:pt x="438" y="3564"/>
                  <a:pt x="574" y="3462"/>
                  <a:pt x="677" y="3360"/>
                </a:cubicBezTo>
                <a:cubicBezTo>
                  <a:pt x="1496" y="2404"/>
                  <a:pt x="2315" y="1483"/>
                  <a:pt x="3134" y="562"/>
                </a:cubicBezTo>
                <a:cubicBezTo>
                  <a:pt x="3373" y="323"/>
                  <a:pt x="3407" y="152"/>
                  <a:pt x="3270" y="50"/>
                </a:cubicBezTo>
                <a:cubicBezTo>
                  <a:pt x="3209" y="15"/>
                  <a:pt x="3155" y="0"/>
                  <a:pt x="31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2930;p14"/>
          <p:cNvSpPr/>
          <p:nvPr/>
        </p:nvSpPr>
        <p:spPr>
          <a:xfrm>
            <a:off x="2036137" y="4573115"/>
            <a:ext cx="68670" cy="57738"/>
          </a:xfrm>
          <a:custGeom>
            <a:avLst/>
            <a:gdLst/>
            <a:ahLst/>
            <a:cxnLst/>
            <a:rect l="l" t="t" r="r" b="b"/>
            <a:pathLst>
              <a:path w="3687" h="3100" extrusionOk="0">
                <a:moveTo>
                  <a:pt x="3400" y="0"/>
                </a:moveTo>
                <a:cubicBezTo>
                  <a:pt x="3371" y="0"/>
                  <a:pt x="3341" y="5"/>
                  <a:pt x="3311" y="15"/>
                </a:cubicBezTo>
                <a:cubicBezTo>
                  <a:pt x="3174" y="49"/>
                  <a:pt x="3004" y="118"/>
                  <a:pt x="2901" y="254"/>
                </a:cubicBezTo>
                <a:cubicBezTo>
                  <a:pt x="2014" y="1005"/>
                  <a:pt x="1127" y="1756"/>
                  <a:pt x="240" y="2540"/>
                </a:cubicBezTo>
                <a:cubicBezTo>
                  <a:pt x="171" y="2609"/>
                  <a:pt x="103" y="2677"/>
                  <a:pt x="69" y="2779"/>
                </a:cubicBezTo>
                <a:cubicBezTo>
                  <a:pt x="1" y="2848"/>
                  <a:pt x="1" y="2950"/>
                  <a:pt x="69" y="3018"/>
                </a:cubicBezTo>
                <a:cubicBezTo>
                  <a:pt x="119" y="3068"/>
                  <a:pt x="206" y="3100"/>
                  <a:pt x="302" y="3100"/>
                </a:cubicBezTo>
                <a:cubicBezTo>
                  <a:pt x="337" y="3100"/>
                  <a:pt x="374" y="3096"/>
                  <a:pt x="410" y="3086"/>
                </a:cubicBezTo>
                <a:cubicBezTo>
                  <a:pt x="547" y="3018"/>
                  <a:pt x="683" y="2916"/>
                  <a:pt x="786" y="2813"/>
                </a:cubicBezTo>
                <a:cubicBezTo>
                  <a:pt x="1536" y="2131"/>
                  <a:pt x="2287" y="1449"/>
                  <a:pt x="3038" y="800"/>
                </a:cubicBezTo>
                <a:cubicBezTo>
                  <a:pt x="3174" y="698"/>
                  <a:pt x="3311" y="630"/>
                  <a:pt x="3447" y="561"/>
                </a:cubicBezTo>
                <a:cubicBezTo>
                  <a:pt x="3550" y="493"/>
                  <a:pt x="3618" y="425"/>
                  <a:pt x="3686" y="391"/>
                </a:cubicBezTo>
                <a:cubicBezTo>
                  <a:pt x="3686" y="158"/>
                  <a:pt x="3563" y="0"/>
                  <a:pt x="34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1" name="Google Shape;2931;p14"/>
          <p:cNvSpPr/>
          <p:nvPr/>
        </p:nvSpPr>
        <p:spPr>
          <a:xfrm>
            <a:off x="1900146" y="4418855"/>
            <a:ext cx="64852" cy="61779"/>
          </a:xfrm>
          <a:custGeom>
            <a:avLst/>
            <a:gdLst/>
            <a:ahLst/>
            <a:cxnLst/>
            <a:rect l="l" t="t" r="r" b="b"/>
            <a:pathLst>
              <a:path w="3482" h="3317" extrusionOk="0">
                <a:moveTo>
                  <a:pt x="3259" y="0"/>
                </a:moveTo>
                <a:cubicBezTo>
                  <a:pt x="3218" y="0"/>
                  <a:pt x="3176" y="13"/>
                  <a:pt x="3140" y="41"/>
                </a:cubicBezTo>
                <a:cubicBezTo>
                  <a:pt x="2935" y="143"/>
                  <a:pt x="2764" y="314"/>
                  <a:pt x="2628" y="450"/>
                </a:cubicBezTo>
                <a:cubicBezTo>
                  <a:pt x="1809" y="1235"/>
                  <a:pt x="1127" y="2190"/>
                  <a:pt x="137" y="2839"/>
                </a:cubicBezTo>
                <a:cubicBezTo>
                  <a:pt x="103" y="2873"/>
                  <a:pt x="35" y="2907"/>
                  <a:pt x="35" y="2941"/>
                </a:cubicBezTo>
                <a:cubicBezTo>
                  <a:pt x="35" y="2975"/>
                  <a:pt x="1" y="3146"/>
                  <a:pt x="35" y="3180"/>
                </a:cubicBezTo>
                <a:cubicBezTo>
                  <a:pt x="103" y="3248"/>
                  <a:pt x="171" y="3282"/>
                  <a:pt x="273" y="3316"/>
                </a:cubicBezTo>
                <a:cubicBezTo>
                  <a:pt x="376" y="3282"/>
                  <a:pt x="478" y="3248"/>
                  <a:pt x="581" y="3180"/>
                </a:cubicBezTo>
                <a:cubicBezTo>
                  <a:pt x="854" y="2975"/>
                  <a:pt x="1092" y="2770"/>
                  <a:pt x="1331" y="2566"/>
                </a:cubicBezTo>
                <a:cubicBezTo>
                  <a:pt x="2014" y="1883"/>
                  <a:pt x="2662" y="1167"/>
                  <a:pt x="3345" y="484"/>
                </a:cubicBezTo>
                <a:cubicBezTo>
                  <a:pt x="3379" y="416"/>
                  <a:pt x="3447" y="314"/>
                  <a:pt x="3481" y="245"/>
                </a:cubicBezTo>
                <a:cubicBezTo>
                  <a:pt x="3481" y="95"/>
                  <a:pt x="3371" y="0"/>
                  <a:pt x="32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2" name="Google Shape;2932;p14"/>
          <p:cNvSpPr/>
          <p:nvPr/>
        </p:nvSpPr>
        <p:spPr>
          <a:xfrm>
            <a:off x="800097" y="4132588"/>
            <a:ext cx="48947" cy="73513"/>
          </a:xfrm>
          <a:custGeom>
            <a:avLst/>
            <a:gdLst/>
            <a:ahLst/>
            <a:cxnLst/>
            <a:rect l="l" t="t" r="r" b="b"/>
            <a:pathLst>
              <a:path w="2628" h="3947" extrusionOk="0">
                <a:moveTo>
                  <a:pt x="2341" y="0"/>
                </a:moveTo>
                <a:cubicBezTo>
                  <a:pt x="2221" y="0"/>
                  <a:pt x="2162" y="86"/>
                  <a:pt x="2082" y="193"/>
                </a:cubicBezTo>
                <a:cubicBezTo>
                  <a:pt x="1434" y="1216"/>
                  <a:pt x="785" y="2274"/>
                  <a:pt x="103" y="3332"/>
                </a:cubicBezTo>
                <a:cubicBezTo>
                  <a:pt x="69" y="3400"/>
                  <a:pt x="1" y="3503"/>
                  <a:pt x="35" y="3571"/>
                </a:cubicBezTo>
                <a:cubicBezTo>
                  <a:pt x="69" y="3707"/>
                  <a:pt x="137" y="3810"/>
                  <a:pt x="239" y="3946"/>
                </a:cubicBezTo>
                <a:cubicBezTo>
                  <a:pt x="376" y="3810"/>
                  <a:pt x="512" y="3673"/>
                  <a:pt x="649" y="3537"/>
                </a:cubicBezTo>
                <a:cubicBezTo>
                  <a:pt x="1229" y="2581"/>
                  <a:pt x="1809" y="1592"/>
                  <a:pt x="2423" y="636"/>
                </a:cubicBezTo>
                <a:cubicBezTo>
                  <a:pt x="2457" y="568"/>
                  <a:pt x="2492" y="500"/>
                  <a:pt x="2560" y="397"/>
                </a:cubicBezTo>
                <a:cubicBezTo>
                  <a:pt x="2628" y="261"/>
                  <a:pt x="2628" y="90"/>
                  <a:pt x="2457" y="22"/>
                </a:cubicBezTo>
                <a:cubicBezTo>
                  <a:pt x="2413" y="7"/>
                  <a:pt x="2374" y="0"/>
                  <a:pt x="23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3" name="Google Shape;2933;p14"/>
          <p:cNvSpPr/>
          <p:nvPr/>
        </p:nvSpPr>
        <p:spPr>
          <a:xfrm>
            <a:off x="2138456" y="4406768"/>
            <a:ext cx="64219" cy="59656"/>
          </a:xfrm>
          <a:custGeom>
            <a:avLst/>
            <a:gdLst/>
            <a:ahLst/>
            <a:cxnLst/>
            <a:rect l="l" t="t" r="r" b="b"/>
            <a:pathLst>
              <a:path w="3448" h="3203" extrusionOk="0">
                <a:moveTo>
                  <a:pt x="3237" y="0"/>
                </a:moveTo>
                <a:cubicBezTo>
                  <a:pt x="3227" y="0"/>
                  <a:pt x="3218" y="2"/>
                  <a:pt x="3208" y="7"/>
                </a:cubicBezTo>
                <a:cubicBezTo>
                  <a:pt x="3072" y="7"/>
                  <a:pt x="2969" y="41"/>
                  <a:pt x="2867" y="109"/>
                </a:cubicBezTo>
                <a:cubicBezTo>
                  <a:pt x="2014" y="928"/>
                  <a:pt x="1161" y="1747"/>
                  <a:pt x="274" y="2600"/>
                </a:cubicBezTo>
                <a:cubicBezTo>
                  <a:pt x="171" y="2669"/>
                  <a:pt x="103" y="2771"/>
                  <a:pt x="35" y="2873"/>
                </a:cubicBezTo>
                <a:cubicBezTo>
                  <a:pt x="1" y="2976"/>
                  <a:pt x="35" y="3078"/>
                  <a:pt x="103" y="3146"/>
                </a:cubicBezTo>
                <a:cubicBezTo>
                  <a:pt x="143" y="3186"/>
                  <a:pt x="195" y="3203"/>
                  <a:pt x="251" y="3203"/>
                </a:cubicBezTo>
                <a:cubicBezTo>
                  <a:pt x="291" y="3203"/>
                  <a:pt x="334" y="3195"/>
                  <a:pt x="376" y="3181"/>
                </a:cubicBezTo>
                <a:cubicBezTo>
                  <a:pt x="478" y="3146"/>
                  <a:pt x="581" y="3078"/>
                  <a:pt x="649" y="2976"/>
                </a:cubicBezTo>
                <a:cubicBezTo>
                  <a:pt x="1058" y="2566"/>
                  <a:pt x="1536" y="2157"/>
                  <a:pt x="1980" y="1747"/>
                </a:cubicBezTo>
                <a:cubicBezTo>
                  <a:pt x="2389" y="1304"/>
                  <a:pt x="2765" y="963"/>
                  <a:pt x="3140" y="553"/>
                </a:cubicBezTo>
                <a:cubicBezTo>
                  <a:pt x="3242" y="417"/>
                  <a:pt x="3345" y="280"/>
                  <a:pt x="3447" y="109"/>
                </a:cubicBezTo>
                <a:cubicBezTo>
                  <a:pt x="3359" y="80"/>
                  <a:pt x="3296" y="0"/>
                  <a:pt x="32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4" name="Google Shape;2934;p14"/>
          <p:cNvSpPr/>
          <p:nvPr/>
        </p:nvSpPr>
        <p:spPr>
          <a:xfrm>
            <a:off x="1961791" y="4407271"/>
            <a:ext cx="62301" cy="61928"/>
          </a:xfrm>
          <a:custGeom>
            <a:avLst/>
            <a:gdLst/>
            <a:ahLst/>
            <a:cxnLst/>
            <a:rect l="l" t="t" r="r" b="b"/>
            <a:pathLst>
              <a:path w="3345" h="3325" extrusionOk="0">
                <a:moveTo>
                  <a:pt x="3155" y="0"/>
                </a:moveTo>
                <a:cubicBezTo>
                  <a:pt x="3097" y="0"/>
                  <a:pt x="3007" y="24"/>
                  <a:pt x="2935" y="48"/>
                </a:cubicBezTo>
                <a:cubicBezTo>
                  <a:pt x="2833" y="82"/>
                  <a:pt x="2833" y="151"/>
                  <a:pt x="2799" y="185"/>
                </a:cubicBezTo>
                <a:lnTo>
                  <a:pt x="308" y="2744"/>
                </a:lnTo>
                <a:cubicBezTo>
                  <a:pt x="205" y="2812"/>
                  <a:pt x="137" y="2915"/>
                  <a:pt x="69" y="2983"/>
                </a:cubicBezTo>
                <a:cubicBezTo>
                  <a:pt x="0" y="3154"/>
                  <a:pt x="103" y="3290"/>
                  <a:pt x="376" y="3324"/>
                </a:cubicBezTo>
                <a:cubicBezTo>
                  <a:pt x="512" y="3256"/>
                  <a:pt x="615" y="3188"/>
                  <a:pt x="751" y="3085"/>
                </a:cubicBezTo>
                <a:cubicBezTo>
                  <a:pt x="1570" y="2232"/>
                  <a:pt x="2355" y="1413"/>
                  <a:pt x="3140" y="560"/>
                </a:cubicBezTo>
                <a:cubicBezTo>
                  <a:pt x="3242" y="492"/>
                  <a:pt x="3276" y="390"/>
                  <a:pt x="3310" y="287"/>
                </a:cubicBezTo>
                <a:cubicBezTo>
                  <a:pt x="3344" y="185"/>
                  <a:pt x="3310" y="82"/>
                  <a:pt x="3208" y="14"/>
                </a:cubicBezTo>
                <a:cubicBezTo>
                  <a:pt x="3198" y="4"/>
                  <a:pt x="3179" y="0"/>
                  <a:pt x="31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5" name="Google Shape;2935;p14"/>
          <p:cNvSpPr/>
          <p:nvPr/>
        </p:nvSpPr>
        <p:spPr>
          <a:xfrm>
            <a:off x="2297969" y="4205687"/>
            <a:ext cx="57216" cy="61891"/>
          </a:xfrm>
          <a:custGeom>
            <a:avLst/>
            <a:gdLst/>
            <a:ahLst/>
            <a:cxnLst/>
            <a:rect l="l" t="t" r="r" b="b"/>
            <a:pathLst>
              <a:path w="3072" h="3323" extrusionOk="0">
                <a:moveTo>
                  <a:pt x="2822" y="0"/>
                </a:moveTo>
                <a:cubicBezTo>
                  <a:pt x="2790" y="0"/>
                  <a:pt x="2759" y="7"/>
                  <a:pt x="2730" y="21"/>
                </a:cubicBezTo>
                <a:cubicBezTo>
                  <a:pt x="2594" y="89"/>
                  <a:pt x="2457" y="192"/>
                  <a:pt x="2355" y="294"/>
                </a:cubicBezTo>
                <a:cubicBezTo>
                  <a:pt x="1502" y="1079"/>
                  <a:pt x="751" y="1932"/>
                  <a:pt x="69" y="2853"/>
                </a:cubicBezTo>
                <a:cubicBezTo>
                  <a:pt x="35" y="2888"/>
                  <a:pt x="1" y="2956"/>
                  <a:pt x="1" y="2990"/>
                </a:cubicBezTo>
                <a:cubicBezTo>
                  <a:pt x="1" y="3092"/>
                  <a:pt x="1" y="3229"/>
                  <a:pt x="35" y="3297"/>
                </a:cubicBezTo>
                <a:cubicBezTo>
                  <a:pt x="86" y="3314"/>
                  <a:pt x="146" y="3323"/>
                  <a:pt x="205" y="3323"/>
                </a:cubicBezTo>
                <a:cubicBezTo>
                  <a:pt x="265" y="3323"/>
                  <a:pt x="325" y="3314"/>
                  <a:pt x="376" y="3297"/>
                </a:cubicBezTo>
                <a:cubicBezTo>
                  <a:pt x="478" y="3195"/>
                  <a:pt x="615" y="3092"/>
                  <a:pt x="683" y="2956"/>
                </a:cubicBezTo>
                <a:cubicBezTo>
                  <a:pt x="1365" y="2034"/>
                  <a:pt x="2116" y="1216"/>
                  <a:pt x="2935" y="431"/>
                </a:cubicBezTo>
                <a:cubicBezTo>
                  <a:pt x="3003" y="397"/>
                  <a:pt x="3037" y="328"/>
                  <a:pt x="3072" y="260"/>
                </a:cubicBezTo>
                <a:cubicBezTo>
                  <a:pt x="3072" y="98"/>
                  <a:pt x="2943" y="0"/>
                  <a:pt x="28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14"/>
          <p:cNvSpPr/>
          <p:nvPr/>
        </p:nvSpPr>
        <p:spPr>
          <a:xfrm>
            <a:off x="741003" y="3926609"/>
            <a:ext cx="47680" cy="69453"/>
          </a:xfrm>
          <a:custGeom>
            <a:avLst/>
            <a:gdLst/>
            <a:ahLst/>
            <a:cxnLst/>
            <a:rect l="l" t="t" r="r" b="b"/>
            <a:pathLst>
              <a:path w="2560" h="3729" extrusionOk="0">
                <a:moveTo>
                  <a:pt x="2286" y="1"/>
                </a:moveTo>
                <a:cubicBezTo>
                  <a:pt x="2244" y="1"/>
                  <a:pt x="2201" y="9"/>
                  <a:pt x="2150" y="26"/>
                </a:cubicBezTo>
                <a:cubicBezTo>
                  <a:pt x="2082" y="94"/>
                  <a:pt x="2013" y="163"/>
                  <a:pt x="1945" y="265"/>
                </a:cubicBezTo>
                <a:cubicBezTo>
                  <a:pt x="1740" y="606"/>
                  <a:pt x="1536" y="947"/>
                  <a:pt x="1331" y="1289"/>
                </a:cubicBezTo>
                <a:cubicBezTo>
                  <a:pt x="921" y="1971"/>
                  <a:pt x="512" y="2654"/>
                  <a:pt x="102" y="3336"/>
                </a:cubicBezTo>
                <a:cubicBezTo>
                  <a:pt x="34" y="3473"/>
                  <a:pt x="0" y="3609"/>
                  <a:pt x="137" y="3677"/>
                </a:cubicBezTo>
                <a:cubicBezTo>
                  <a:pt x="188" y="3711"/>
                  <a:pt x="247" y="3729"/>
                  <a:pt x="307" y="3729"/>
                </a:cubicBezTo>
                <a:cubicBezTo>
                  <a:pt x="367" y="3729"/>
                  <a:pt x="427" y="3711"/>
                  <a:pt x="478" y="3677"/>
                </a:cubicBezTo>
                <a:cubicBezTo>
                  <a:pt x="648" y="3507"/>
                  <a:pt x="819" y="3336"/>
                  <a:pt x="956" y="3131"/>
                </a:cubicBezTo>
                <a:cubicBezTo>
                  <a:pt x="1467" y="2278"/>
                  <a:pt x="1945" y="1357"/>
                  <a:pt x="2423" y="504"/>
                </a:cubicBezTo>
                <a:cubicBezTo>
                  <a:pt x="2491" y="402"/>
                  <a:pt x="2525" y="299"/>
                  <a:pt x="2559" y="197"/>
                </a:cubicBezTo>
                <a:cubicBezTo>
                  <a:pt x="2525" y="129"/>
                  <a:pt x="2491" y="26"/>
                  <a:pt x="2423" y="26"/>
                </a:cubicBezTo>
                <a:cubicBezTo>
                  <a:pt x="2372" y="9"/>
                  <a:pt x="2329" y="1"/>
                  <a:pt x="22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14"/>
          <p:cNvSpPr/>
          <p:nvPr/>
        </p:nvSpPr>
        <p:spPr>
          <a:xfrm>
            <a:off x="824885" y="4176801"/>
            <a:ext cx="52131" cy="67422"/>
          </a:xfrm>
          <a:custGeom>
            <a:avLst/>
            <a:gdLst/>
            <a:ahLst/>
            <a:cxnLst/>
            <a:rect l="l" t="t" r="r" b="b"/>
            <a:pathLst>
              <a:path w="2799" h="3620" extrusionOk="0">
                <a:moveTo>
                  <a:pt x="2461" y="1"/>
                </a:moveTo>
                <a:cubicBezTo>
                  <a:pt x="2339" y="1"/>
                  <a:pt x="2262" y="104"/>
                  <a:pt x="2184" y="207"/>
                </a:cubicBezTo>
                <a:cubicBezTo>
                  <a:pt x="2014" y="446"/>
                  <a:pt x="1877" y="719"/>
                  <a:pt x="1672" y="958"/>
                </a:cubicBezTo>
                <a:cubicBezTo>
                  <a:pt x="1126" y="1675"/>
                  <a:pt x="751" y="2528"/>
                  <a:pt x="69" y="3176"/>
                </a:cubicBezTo>
                <a:cubicBezTo>
                  <a:pt x="34" y="3244"/>
                  <a:pt x="0" y="3381"/>
                  <a:pt x="34" y="3449"/>
                </a:cubicBezTo>
                <a:cubicBezTo>
                  <a:pt x="69" y="3517"/>
                  <a:pt x="171" y="3551"/>
                  <a:pt x="273" y="3620"/>
                </a:cubicBezTo>
                <a:cubicBezTo>
                  <a:pt x="376" y="3551"/>
                  <a:pt x="478" y="3517"/>
                  <a:pt x="546" y="3449"/>
                </a:cubicBezTo>
                <a:cubicBezTo>
                  <a:pt x="717" y="3278"/>
                  <a:pt x="888" y="3108"/>
                  <a:pt x="1024" y="2937"/>
                </a:cubicBezTo>
                <a:cubicBezTo>
                  <a:pt x="1570" y="2152"/>
                  <a:pt x="2082" y="1367"/>
                  <a:pt x="2594" y="549"/>
                </a:cubicBezTo>
                <a:cubicBezTo>
                  <a:pt x="2628" y="514"/>
                  <a:pt x="2628" y="480"/>
                  <a:pt x="2662" y="446"/>
                </a:cubicBezTo>
                <a:cubicBezTo>
                  <a:pt x="2730" y="276"/>
                  <a:pt x="2798" y="105"/>
                  <a:pt x="2594" y="37"/>
                </a:cubicBezTo>
                <a:cubicBezTo>
                  <a:pt x="2544" y="12"/>
                  <a:pt x="2500" y="1"/>
                  <a:pt x="2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14"/>
          <p:cNvSpPr/>
          <p:nvPr/>
        </p:nvSpPr>
        <p:spPr>
          <a:xfrm>
            <a:off x="951973" y="4405110"/>
            <a:ext cx="64852" cy="54553"/>
          </a:xfrm>
          <a:custGeom>
            <a:avLst/>
            <a:gdLst/>
            <a:ahLst/>
            <a:cxnLst/>
            <a:rect l="l" t="t" r="r" b="b"/>
            <a:pathLst>
              <a:path w="3482" h="2929" extrusionOk="0">
                <a:moveTo>
                  <a:pt x="3124" y="0"/>
                </a:moveTo>
                <a:cubicBezTo>
                  <a:pt x="3067" y="0"/>
                  <a:pt x="3013" y="19"/>
                  <a:pt x="2970" y="62"/>
                </a:cubicBezTo>
                <a:cubicBezTo>
                  <a:pt x="2867" y="130"/>
                  <a:pt x="2765" y="198"/>
                  <a:pt x="2663" y="301"/>
                </a:cubicBezTo>
                <a:lnTo>
                  <a:pt x="274" y="2382"/>
                </a:lnTo>
                <a:cubicBezTo>
                  <a:pt x="206" y="2451"/>
                  <a:pt x="137" y="2519"/>
                  <a:pt x="103" y="2587"/>
                </a:cubicBezTo>
                <a:cubicBezTo>
                  <a:pt x="1" y="2758"/>
                  <a:pt x="103" y="2928"/>
                  <a:pt x="376" y="2928"/>
                </a:cubicBezTo>
                <a:cubicBezTo>
                  <a:pt x="513" y="2860"/>
                  <a:pt x="615" y="2792"/>
                  <a:pt x="718" y="2689"/>
                </a:cubicBezTo>
                <a:cubicBezTo>
                  <a:pt x="1229" y="2246"/>
                  <a:pt x="1741" y="1768"/>
                  <a:pt x="2253" y="1325"/>
                </a:cubicBezTo>
                <a:cubicBezTo>
                  <a:pt x="2594" y="1017"/>
                  <a:pt x="2936" y="744"/>
                  <a:pt x="3277" y="437"/>
                </a:cubicBezTo>
                <a:cubicBezTo>
                  <a:pt x="3379" y="335"/>
                  <a:pt x="3481" y="233"/>
                  <a:pt x="3345" y="96"/>
                </a:cubicBezTo>
                <a:cubicBezTo>
                  <a:pt x="3286" y="37"/>
                  <a:pt x="3203" y="0"/>
                  <a:pt x="31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14"/>
          <p:cNvSpPr/>
          <p:nvPr/>
        </p:nvSpPr>
        <p:spPr>
          <a:xfrm>
            <a:off x="2248392" y="4082211"/>
            <a:ext cx="61667" cy="57160"/>
          </a:xfrm>
          <a:custGeom>
            <a:avLst/>
            <a:gdLst/>
            <a:ahLst/>
            <a:cxnLst/>
            <a:rect l="l" t="t" r="r" b="b"/>
            <a:pathLst>
              <a:path w="3311" h="3069" extrusionOk="0">
                <a:moveTo>
                  <a:pt x="2986" y="1"/>
                </a:moveTo>
                <a:cubicBezTo>
                  <a:pt x="2843" y="1"/>
                  <a:pt x="2762" y="136"/>
                  <a:pt x="2663" y="236"/>
                </a:cubicBezTo>
                <a:lnTo>
                  <a:pt x="308" y="2488"/>
                </a:lnTo>
                <a:cubicBezTo>
                  <a:pt x="206" y="2556"/>
                  <a:pt x="137" y="2625"/>
                  <a:pt x="69" y="2727"/>
                </a:cubicBezTo>
                <a:cubicBezTo>
                  <a:pt x="1" y="2898"/>
                  <a:pt x="103" y="3068"/>
                  <a:pt x="342" y="3068"/>
                </a:cubicBezTo>
                <a:cubicBezTo>
                  <a:pt x="410" y="3000"/>
                  <a:pt x="513" y="2966"/>
                  <a:pt x="581" y="2898"/>
                </a:cubicBezTo>
                <a:cubicBezTo>
                  <a:pt x="1400" y="2147"/>
                  <a:pt x="2253" y="1362"/>
                  <a:pt x="3072" y="577"/>
                </a:cubicBezTo>
                <a:cubicBezTo>
                  <a:pt x="3311" y="338"/>
                  <a:pt x="3311" y="168"/>
                  <a:pt x="3174" y="65"/>
                </a:cubicBezTo>
                <a:cubicBezTo>
                  <a:pt x="3101" y="19"/>
                  <a:pt x="3039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14"/>
          <p:cNvSpPr/>
          <p:nvPr/>
        </p:nvSpPr>
        <p:spPr>
          <a:xfrm>
            <a:off x="741637" y="4070869"/>
            <a:ext cx="48313" cy="60978"/>
          </a:xfrm>
          <a:custGeom>
            <a:avLst/>
            <a:gdLst/>
            <a:ahLst/>
            <a:cxnLst/>
            <a:rect l="l" t="t" r="r" b="b"/>
            <a:pathLst>
              <a:path w="2594" h="3274" extrusionOk="0">
                <a:moveTo>
                  <a:pt x="2304" y="1"/>
                </a:moveTo>
                <a:cubicBezTo>
                  <a:pt x="2252" y="1"/>
                  <a:pt x="2201" y="9"/>
                  <a:pt x="2150" y="26"/>
                </a:cubicBezTo>
                <a:cubicBezTo>
                  <a:pt x="2082" y="60"/>
                  <a:pt x="2048" y="163"/>
                  <a:pt x="2013" y="197"/>
                </a:cubicBezTo>
                <a:cubicBezTo>
                  <a:pt x="1365" y="1118"/>
                  <a:pt x="717" y="2005"/>
                  <a:pt x="68" y="2892"/>
                </a:cubicBezTo>
                <a:cubicBezTo>
                  <a:pt x="0" y="2995"/>
                  <a:pt x="34" y="3131"/>
                  <a:pt x="103" y="3234"/>
                </a:cubicBezTo>
                <a:cubicBezTo>
                  <a:pt x="142" y="3253"/>
                  <a:pt x="204" y="3273"/>
                  <a:pt x="269" y="3273"/>
                </a:cubicBezTo>
                <a:cubicBezTo>
                  <a:pt x="317" y="3273"/>
                  <a:pt x="366" y="3263"/>
                  <a:pt x="410" y="3234"/>
                </a:cubicBezTo>
                <a:cubicBezTo>
                  <a:pt x="580" y="3131"/>
                  <a:pt x="717" y="3029"/>
                  <a:pt x="819" y="2858"/>
                </a:cubicBezTo>
                <a:cubicBezTo>
                  <a:pt x="1365" y="2108"/>
                  <a:pt x="1911" y="1357"/>
                  <a:pt x="2423" y="572"/>
                </a:cubicBezTo>
                <a:cubicBezTo>
                  <a:pt x="2491" y="470"/>
                  <a:pt x="2559" y="333"/>
                  <a:pt x="2594" y="231"/>
                </a:cubicBezTo>
                <a:cubicBezTo>
                  <a:pt x="2559" y="163"/>
                  <a:pt x="2525" y="26"/>
                  <a:pt x="2457" y="26"/>
                </a:cubicBezTo>
                <a:cubicBezTo>
                  <a:pt x="2406" y="9"/>
                  <a:pt x="2355" y="1"/>
                  <a:pt x="2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2941;p14"/>
          <p:cNvSpPr/>
          <p:nvPr/>
        </p:nvSpPr>
        <p:spPr>
          <a:xfrm>
            <a:off x="763873" y="4337841"/>
            <a:ext cx="49598" cy="60811"/>
          </a:xfrm>
          <a:custGeom>
            <a:avLst/>
            <a:gdLst/>
            <a:ahLst/>
            <a:cxnLst/>
            <a:rect l="l" t="t" r="r" b="b"/>
            <a:pathLst>
              <a:path w="2663" h="3265" extrusionOk="0">
                <a:moveTo>
                  <a:pt x="2467" y="0"/>
                </a:moveTo>
                <a:cubicBezTo>
                  <a:pt x="2407" y="0"/>
                  <a:pt x="2347" y="17"/>
                  <a:pt x="2287" y="57"/>
                </a:cubicBezTo>
                <a:cubicBezTo>
                  <a:pt x="2184" y="91"/>
                  <a:pt x="2116" y="193"/>
                  <a:pt x="2082" y="296"/>
                </a:cubicBezTo>
                <a:cubicBezTo>
                  <a:pt x="1707" y="705"/>
                  <a:pt x="1365" y="1183"/>
                  <a:pt x="1024" y="1627"/>
                </a:cubicBezTo>
                <a:cubicBezTo>
                  <a:pt x="649" y="2070"/>
                  <a:pt x="376" y="2411"/>
                  <a:pt x="69" y="2821"/>
                </a:cubicBezTo>
                <a:cubicBezTo>
                  <a:pt x="1" y="2889"/>
                  <a:pt x="1" y="3026"/>
                  <a:pt x="1" y="3128"/>
                </a:cubicBezTo>
                <a:cubicBezTo>
                  <a:pt x="1" y="3196"/>
                  <a:pt x="137" y="3230"/>
                  <a:pt x="205" y="3264"/>
                </a:cubicBezTo>
                <a:cubicBezTo>
                  <a:pt x="308" y="3230"/>
                  <a:pt x="410" y="3196"/>
                  <a:pt x="478" y="3128"/>
                </a:cubicBezTo>
                <a:cubicBezTo>
                  <a:pt x="615" y="3026"/>
                  <a:pt x="717" y="2923"/>
                  <a:pt x="819" y="2821"/>
                </a:cubicBezTo>
                <a:cubicBezTo>
                  <a:pt x="1365" y="2070"/>
                  <a:pt x="1946" y="1285"/>
                  <a:pt x="2526" y="535"/>
                </a:cubicBezTo>
                <a:cubicBezTo>
                  <a:pt x="2594" y="466"/>
                  <a:pt x="2628" y="398"/>
                  <a:pt x="2662" y="296"/>
                </a:cubicBezTo>
                <a:cubicBezTo>
                  <a:pt x="2662" y="193"/>
                  <a:pt x="2628" y="91"/>
                  <a:pt x="2594" y="23"/>
                </a:cubicBezTo>
                <a:cubicBezTo>
                  <a:pt x="2551" y="9"/>
                  <a:pt x="2509" y="0"/>
                  <a:pt x="24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14"/>
          <p:cNvSpPr/>
          <p:nvPr/>
        </p:nvSpPr>
        <p:spPr>
          <a:xfrm>
            <a:off x="1818798" y="4504468"/>
            <a:ext cx="54050" cy="53212"/>
          </a:xfrm>
          <a:custGeom>
            <a:avLst/>
            <a:gdLst/>
            <a:ahLst/>
            <a:cxnLst/>
            <a:rect l="l" t="t" r="r" b="b"/>
            <a:pathLst>
              <a:path w="2902" h="2857" extrusionOk="0">
                <a:moveTo>
                  <a:pt x="2618" y="1"/>
                </a:moveTo>
                <a:cubicBezTo>
                  <a:pt x="2588" y="1"/>
                  <a:pt x="2558" y="5"/>
                  <a:pt x="2526" y="16"/>
                </a:cubicBezTo>
                <a:cubicBezTo>
                  <a:pt x="2423" y="84"/>
                  <a:pt x="2287" y="153"/>
                  <a:pt x="2185" y="289"/>
                </a:cubicBezTo>
                <a:cubicBezTo>
                  <a:pt x="1502" y="937"/>
                  <a:pt x="854" y="1654"/>
                  <a:pt x="205" y="2336"/>
                </a:cubicBezTo>
                <a:lnTo>
                  <a:pt x="137" y="2405"/>
                </a:lnTo>
                <a:cubicBezTo>
                  <a:pt x="69" y="2541"/>
                  <a:pt x="1" y="2678"/>
                  <a:pt x="137" y="2780"/>
                </a:cubicBezTo>
                <a:cubicBezTo>
                  <a:pt x="188" y="2831"/>
                  <a:pt x="257" y="2857"/>
                  <a:pt x="325" y="2857"/>
                </a:cubicBezTo>
                <a:cubicBezTo>
                  <a:pt x="393" y="2857"/>
                  <a:pt x="461" y="2831"/>
                  <a:pt x="513" y="2780"/>
                </a:cubicBezTo>
                <a:cubicBezTo>
                  <a:pt x="649" y="2678"/>
                  <a:pt x="786" y="2575"/>
                  <a:pt x="888" y="2439"/>
                </a:cubicBezTo>
                <a:cubicBezTo>
                  <a:pt x="1263" y="1995"/>
                  <a:pt x="1605" y="1620"/>
                  <a:pt x="1980" y="1210"/>
                </a:cubicBezTo>
                <a:cubicBezTo>
                  <a:pt x="2082" y="1108"/>
                  <a:pt x="2219" y="1040"/>
                  <a:pt x="2355" y="972"/>
                </a:cubicBezTo>
                <a:cubicBezTo>
                  <a:pt x="2731" y="835"/>
                  <a:pt x="2731" y="494"/>
                  <a:pt x="2901" y="289"/>
                </a:cubicBezTo>
                <a:cubicBezTo>
                  <a:pt x="2901" y="145"/>
                  <a:pt x="2779" y="1"/>
                  <a:pt x="26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14"/>
          <p:cNvSpPr/>
          <p:nvPr/>
        </p:nvSpPr>
        <p:spPr>
          <a:xfrm>
            <a:off x="1030156" y="4452228"/>
            <a:ext cx="50846" cy="59861"/>
          </a:xfrm>
          <a:custGeom>
            <a:avLst/>
            <a:gdLst/>
            <a:ahLst/>
            <a:cxnLst/>
            <a:rect l="l" t="t" r="r" b="b"/>
            <a:pathLst>
              <a:path w="2730" h="3214" extrusionOk="0">
                <a:moveTo>
                  <a:pt x="2438" y="1"/>
                </a:moveTo>
                <a:cubicBezTo>
                  <a:pt x="2343" y="1"/>
                  <a:pt x="2263" y="80"/>
                  <a:pt x="2184" y="159"/>
                </a:cubicBezTo>
                <a:cubicBezTo>
                  <a:pt x="1501" y="1013"/>
                  <a:pt x="819" y="1831"/>
                  <a:pt x="137" y="2685"/>
                </a:cubicBezTo>
                <a:cubicBezTo>
                  <a:pt x="102" y="2719"/>
                  <a:pt x="0" y="2787"/>
                  <a:pt x="0" y="2855"/>
                </a:cubicBezTo>
                <a:cubicBezTo>
                  <a:pt x="0" y="2958"/>
                  <a:pt x="34" y="3094"/>
                  <a:pt x="102" y="3162"/>
                </a:cubicBezTo>
                <a:cubicBezTo>
                  <a:pt x="120" y="3196"/>
                  <a:pt x="171" y="3213"/>
                  <a:pt x="230" y="3213"/>
                </a:cubicBezTo>
                <a:cubicBezTo>
                  <a:pt x="290" y="3213"/>
                  <a:pt x="358" y="3196"/>
                  <a:pt x="410" y="3162"/>
                </a:cubicBezTo>
                <a:cubicBezTo>
                  <a:pt x="478" y="3128"/>
                  <a:pt x="512" y="3094"/>
                  <a:pt x="580" y="3026"/>
                </a:cubicBezTo>
                <a:cubicBezTo>
                  <a:pt x="1228" y="2173"/>
                  <a:pt x="1911" y="1354"/>
                  <a:pt x="2559" y="535"/>
                </a:cubicBezTo>
                <a:cubicBezTo>
                  <a:pt x="2628" y="432"/>
                  <a:pt x="2662" y="330"/>
                  <a:pt x="2730" y="228"/>
                </a:cubicBezTo>
                <a:cubicBezTo>
                  <a:pt x="2662" y="159"/>
                  <a:pt x="2593" y="57"/>
                  <a:pt x="2525" y="23"/>
                </a:cubicBezTo>
                <a:cubicBezTo>
                  <a:pt x="2494" y="8"/>
                  <a:pt x="2465" y="1"/>
                  <a:pt x="24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2944;p14"/>
          <p:cNvSpPr/>
          <p:nvPr/>
        </p:nvSpPr>
        <p:spPr>
          <a:xfrm>
            <a:off x="996466" y="4543820"/>
            <a:ext cx="54031" cy="53584"/>
          </a:xfrm>
          <a:custGeom>
            <a:avLst/>
            <a:gdLst/>
            <a:ahLst/>
            <a:cxnLst/>
            <a:rect l="l" t="t" r="r" b="b"/>
            <a:pathLst>
              <a:path w="2901" h="2877" extrusionOk="0">
                <a:moveTo>
                  <a:pt x="2682" y="1"/>
                </a:moveTo>
                <a:cubicBezTo>
                  <a:pt x="2654" y="1"/>
                  <a:pt x="2625" y="6"/>
                  <a:pt x="2594" y="19"/>
                </a:cubicBezTo>
                <a:cubicBezTo>
                  <a:pt x="2492" y="53"/>
                  <a:pt x="2389" y="121"/>
                  <a:pt x="2287" y="223"/>
                </a:cubicBezTo>
                <a:cubicBezTo>
                  <a:pt x="1707" y="769"/>
                  <a:pt x="1127" y="1349"/>
                  <a:pt x="547" y="1930"/>
                </a:cubicBezTo>
                <a:cubicBezTo>
                  <a:pt x="376" y="2100"/>
                  <a:pt x="205" y="2271"/>
                  <a:pt x="69" y="2476"/>
                </a:cubicBezTo>
                <a:cubicBezTo>
                  <a:pt x="35" y="2544"/>
                  <a:pt x="1" y="2680"/>
                  <a:pt x="69" y="2783"/>
                </a:cubicBezTo>
                <a:cubicBezTo>
                  <a:pt x="103" y="2851"/>
                  <a:pt x="163" y="2876"/>
                  <a:pt x="231" y="2876"/>
                </a:cubicBezTo>
                <a:cubicBezTo>
                  <a:pt x="299" y="2876"/>
                  <a:pt x="376" y="2851"/>
                  <a:pt x="444" y="2817"/>
                </a:cubicBezTo>
                <a:cubicBezTo>
                  <a:pt x="547" y="2714"/>
                  <a:pt x="615" y="2646"/>
                  <a:pt x="717" y="2544"/>
                </a:cubicBezTo>
                <a:cubicBezTo>
                  <a:pt x="1400" y="1861"/>
                  <a:pt x="2082" y="1179"/>
                  <a:pt x="2765" y="462"/>
                </a:cubicBezTo>
                <a:cubicBezTo>
                  <a:pt x="2799" y="394"/>
                  <a:pt x="2867" y="326"/>
                  <a:pt x="2901" y="258"/>
                </a:cubicBezTo>
                <a:cubicBezTo>
                  <a:pt x="2901" y="118"/>
                  <a:pt x="2809" y="1"/>
                  <a:pt x="26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2945;p14"/>
          <p:cNvSpPr/>
          <p:nvPr/>
        </p:nvSpPr>
        <p:spPr>
          <a:xfrm>
            <a:off x="2160693" y="4223938"/>
            <a:ext cx="59768" cy="51424"/>
          </a:xfrm>
          <a:custGeom>
            <a:avLst/>
            <a:gdLst/>
            <a:ahLst/>
            <a:cxnLst/>
            <a:rect l="l" t="t" r="r" b="b"/>
            <a:pathLst>
              <a:path w="3209" h="2761" extrusionOk="0">
                <a:moveTo>
                  <a:pt x="2892" y="0"/>
                </a:moveTo>
                <a:cubicBezTo>
                  <a:pt x="2743" y="0"/>
                  <a:pt x="2626" y="136"/>
                  <a:pt x="2526" y="236"/>
                </a:cubicBezTo>
                <a:cubicBezTo>
                  <a:pt x="1775" y="884"/>
                  <a:pt x="1059" y="1532"/>
                  <a:pt x="308" y="2215"/>
                </a:cubicBezTo>
                <a:cubicBezTo>
                  <a:pt x="240" y="2283"/>
                  <a:pt x="137" y="2351"/>
                  <a:pt x="103" y="2454"/>
                </a:cubicBezTo>
                <a:cubicBezTo>
                  <a:pt x="1" y="2590"/>
                  <a:pt x="172" y="2761"/>
                  <a:pt x="376" y="2761"/>
                </a:cubicBezTo>
                <a:cubicBezTo>
                  <a:pt x="445" y="2726"/>
                  <a:pt x="513" y="2658"/>
                  <a:pt x="581" y="2624"/>
                </a:cubicBezTo>
                <a:cubicBezTo>
                  <a:pt x="1366" y="1942"/>
                  <a:pt x="2151" y="1259"/>
                  <a:pt x="2936" y="577"/>
                </a:cubicBezTo>
                <a:cubicBezTo>
                  <a:pt x="3174" y="338"/>
                  <a:pt x="3209" y="167"/>
                  <a:pt x="3072" y="65"/>
                </a:cubicBezTo>
                <a:cubicBezTo>
                  <a:pt x="3007" y="19"/>
                  <a:pt x="2948" y="0"/>
                  <a:pt x="28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2946;p14"/>
          <p:cNvSpPr/>
          <p:nvPr/>
        </p:nvSpPr>
        <p:spPr>
          <a:xfrm>
            <a:off x="2099067" y="4565200"/>
            <a:ext cx="57216" cy="54608"/>
          </a:xfrm>
          <a:custGeom>
            <a:avLst/>
            <a:gdLst/>
            <a:ahLst/>
            <a:cxnLst/>
            <a:rect l="l" t="t" r="r" b="b"/>
            <a:pathLst>
              <a:path w="3072" h="2932" extrusionOk="0">
                <a:moveTo>
                  <a:pt x="2749" y="1"/>
                </a:moveTo>
                <a:cubicBezTo>
                  <a:pt x="2658" y="1"/>
                  <a:pt x="2582" y="76"/>
                  <a:pt x="2491" y="167"/>
                </a:cubicBezTo>
                <a:lnTo>
                  <a:pt x="307" y="2317"/>
                </a:lnTo>
                <a:cubicBezTo>
                  <a:pt x="205" y="2385"/>
                  <a:pt x="137" y="2488"/>
                  <a:pt x="68" y="2590"/>
                </a:cubicBezTo>
                <a:cubicBezTo>
                  <a:pt x="0" y="2761"/>
                  <a:pt x="137" y="2931"/>
                  <a:pt x="375" y="2931"/>
                </a:cubicBezTo>
                <a:cubicBezTo>
                  <a:pt x="478" y="2897"/>
                  <a:pt x="546" y="2829"/>
                  <a:pt x="648" y="2727"/>
                </a:cubicBezTo>
                <a:cubicBezTo>
                  <a:pt x="1365" y="2044"/>
                  <a:pt x="2082" y="1328"/>
                  <a:pt x="2798" y="611"/>
                </a:cubicBezTo>
                <a:cubicBezTo>
                  <a:pt x="2832" y="577"/>
                  <a:pt x="2866" y="509"/>
                  <a:pt x="2900" y="474"/>
                </a:cubicBezTo>
                <a:cubicBezTo>
                  <a:pt x="3003" y="338"/>
                  <a:pt x="3071" y="201"/>
                  <a:pt x="2900" y="65"/>
                </a:cubicBezTo>
                <a:cubicBezTo>
                  <a:pt x="2844" y="19"/>
                  <a:pt x="2794" y="1"/>
                  <a:pt x="27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2947;p14"/>
          <p:cNvSpPr/>
          <p:nvPr/>
        </p:nvSpPr>
        <p:spPr>
          <a:xfrm>
            <a:off x="667905" y="3966204"/>
            <a:ext cx="38796" cy="63213"/>
          </a:xfrm>
          <a:custGeom>
            <a:avLst/>
            <a:gdLst/>
            <a:ahLst/>
            <a:cxnLst/>
            <a:rect l="l" t="t" r="r" b="b"/>
            <a:pathLst>
              <a:path w="2083" h="3394" extrusionOk="0">
                <a:moveTo>
                  <a:pt x="1791" y="0"/>
                </a:moveTo>
                <a:cubicBezTo>
                  <a:pt x="1652" y="0"/>
                  <a:pt x="1594" y="140"/>
                  <a:pt x="1536" y="255"/>
                </a:cubicBezTo>
                <a:cubicBezTo>
                  <a:pt x="1127" y="1074"/>
                  <a:pt x="683" y="1893"/>
                  <a:pt x="274" y="2677"/>
                </a:cubicBezTo>
                <a:cubicBezTo>
                  <a:pt x="206" y="2814"/>
                  <a:pt x="103" y="2950"/>
                  <a:pt x="35" y="3087"/>
                </a:cubicBezTo>
                <a:cubicBezTo>
                  <a:pt x="1" y="3223"/>
                  <a:pt x="103" y="3394"/>
                  <a:pt x="308" y="3394"/>
                </a:cubicBezTo>
                <a:cubicBezTo>
                  <a:pt x="376" y="3394"/>
                  <a:pt x="445" y="3326"/>
                  <a:pt x="513" y="3292"/>
                </a:cubicBezTo>
                <a:cubicBezTo>
                  <a:pt x="615" y="3189"/>
                  <a:pt x="683" y="3053"/>
                  <a:pt x="752" y="2950"/>
                </a:cubicBezTo>
                <a:cubicBezTo>
                  <a:pt x="1127" y="2234"/>
                  <a:pt x="1468" y="1551"/>
                  <a:pt x="1844" y="835"/>
                </a:cubicBezTo>
                <a:cubicBezTo>
                  <a:pt x="1912" y="698"/>
                  <a:pt x="1946" y="562"/>
                  <a:pt x="2014" y="425"/>
                </a:cubicBezTo>
                <a:cubicBezTo>
                  <a:pt x="2082" y="255"/>
                  <a:pt x="2082" y="84"/>
                  <a:pt x="1878" y="16"/>
                </a:cubicBezTo>
                <a:cubicBezTo>
                  <a:pt x="1846" y="5"/>
                  <a:pt x="1817" y="0"/>
                  <a:pt x="17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2948;p14"/>
          <p:cNvSpPr/>
          <p:nvPr/>
        </p:nvSpPr>
        <p:spPr>
          <a:xfrm>
            <a:off x="1855654" y="4670983"/>
            <a:ext cx="54050" cy="53044"/>
          </a:xfrm>
          <a:custGeom>
            <a:avLst/>
            <a:gdLst/>
            <a:ahLst/>
            <a:cxnLst/>
            <a:rect l="l" t="t" r="r" b="b"/>
            <a:pathLst>
              <a:path w="2902" h="2848" extrusionOk="0">
                <a:moveTo>
                  <a:pt x="2606" y="0"/>
                </a:moveTo>
                <a:cubicBezTo>
                  <a:pt x="2507" y="0"/>
                  <a:pt x="2424" y="61"/>
                  <a:pt x="2355" y="152"/>
                </a:cubicBezTo>
                <a:cubicBezTo>
                  <a:pt x="2151" y="357"/>
                  <a:pt x="1946" y="561"/>
                  <a:pt x="1741" y="766"/>
                </a:cubicBezTo>
                <a:lnTo>
                  <a:pt x="308" y="2233"/>
                </a:lnTo>
                <a:cubicBezTo>
                  <a:pt x="240" y="2302"/>
                  <a:pt x="137" y="2404"/>
                  <a:pt x="103" y="2506"/>
                </a:cubicBezTo>
                <a:cubicBezTo>
                  <a:pt x="1" y="2677"/>
                  <a:pt x="137" y="2848"/>
                  <a:pt x="410" y="2848"/>
                </a:cubicBezTo>
                <a:cubicBezTo>
                  <a:pt x="513" y="2779"/>
                  <a:pt x="615" y="2677"/>
                  <a:pt x="717" y="2575"/>
                </a:cubicBezTo>
                <a:cubicBezTo>
                  <a:pt x="1332" y="1960"/>
                  <a:pt x="1946" y="1312"/>
                  <a:pt x="2560" y="698"/>
                </a:cubicBezTo>
                <a:cubicBezTo>
                  <a:pt x="2662" y="595"/>
                  <a:pt x="2731" y="493"/>
                  <a:pt x="2799" y="425"/>
                </a:cubicBezTo>
                <a:cubicBezTo>
                  <a:pt x="2901" y="288"/>
                  <a:pt x="2867" y="118"/>
                  <a:pt x="2765" y="49"/>
                </a:cubicBezTo>
                <a:cubicBezTo>
                  <a:pt x="2708" y="15"/>
                  <a:pt x="2655" y="0"/>
                  <a:pt x="26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14"/>
          <p:cNvSpPr/>
          <p:nvPr/>
        </p:nvSpPr>
        <p:spPr>
          <a:xfrm>
            <a:off x="2306349" y="3999279"/>
            <a:ext cx="54553" cy="50567"/>
          </a:xfrm>
          <a:custGeom>
            <a:avLst/>
            <a:gdLst/>
            <a:ahLst/>
            <a:cxnLst/>
            <a:rect l="l" t="t" r="r" b="b"/>
            <a:pathLst>
              <a:path w="2929" h="2715" extrusionOk="0">
                <a:moveTo>
                  <a:pt x="2643" y="0"/>
                </a:moveTo>
                <a:cubicBezTo>
                  <a:pt x="2613" y="0"/>
                  <a:pt x="2583" y="4"/>
                  <a:pt x="2553" y="14"/>
                </a:cubicBezTo>
                <a:cubicBezTo>
                  <a:pt x="2451" y="82"/>
                  <a:pt x="2383" y="151"/>
                  <a:pt x="2314" y="219"/>
                </a:cubicBezTo>
                <a:lnTo>
                  <a:pt x="301" y="2130"/>
                </a:lnTo>
                <a:cubicBezTo>
                  <a:pt x="233" y="2198"/>
                  <a:pt x="131" y="2300"/>
                  <a:pt x="62" y="2403"/>
                </a:cubicBezTo>
                <a:cubicBezTo>
                  <a:pt x="0" y="2559"/>
                  <a:pt x="108" y="2714"/>
                  <a:pt x="283" y="2714"/>
                </a:cubicBezTo>
                <a:cubicBezTo>
                  <a:pt x="300" y="2714"/>
                  <a:pt x="318" y="2713"/>
                  <a:pt x="335" y="2710"/>
                </a:cubicBezTo>
                <a:cubicBezTo>
                  <a:pt x="438" y="2676"/>
                  <a:pt x="506" y="2608"/>
                  <a:pt x="574" y="2573"/>
                </a:cubicBezTo>
                <a:lnTo>
                  <a:pt x="2690" y="594"/>
                </a:lnTo>
                <a:cubicBezTo>
                  <a:pt x="2758" y="526"/>
                  <a:pt x="2826" y="424"/>
                  <a:pt x="2895" y="321"/>
                </a:cubicBezTo>
                <a:cubicBezTo>
                  <a:pt x="2929" y="253"/>
                  <a:pt x="2895" y="151"/>
                  <a:pt x="2860" y="48"/>
                </a:cubicBezTo>
                <a:cubicBezTo>
                  <a:pt x="2788" y="24"/>
                  <a:pt x="2716" y="0"/>
                  <a:pt x="26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0" name="Google Shape;2950;p14"/>
          <p:cNvSpPr/>
          <p:nvPr/>
        </p:nvSpPr>
        <p:spPr>
          <a:xfrm>
            <a:off x="2081896" y="4412280"/>
            <a:ext cx="48201" cy="50828"/>
          </a:xfrm>
          <a:custGeom>
            <a:avLst/>
            <a:gdLst/>
            <a:ahLst/>
            <a:cxnLst/>
            <a:rect l="l" t="t" r="r" b="b"/>
            <a:pathLst>
              <a:path w="2588" h="2729" extrusionOk="0">
                <a:moveTo>
                  <a:pt x="2342" y="0"/>
                </a:moveTo>
                <a:cubicBezTo>
                  <a:pt x="2313" y="0"/>
                  <a:pt x="2283" y="6"/>
                  <a:pt x="2253" y="18"/>
                </a:cubicBezTo>
                <a:cubicBezTo>
                  <a:pt x="2150" y="86"/>
                  <a:pt x="2048" y="155"/>
                  <a:pt x="1980" y="257"/>
                </a:cubicBezTo>
                <a:cubicBezTo>
                  <a:pt x="1366" y="905"/>
                  <a:pt x="786" y="1554"/>
                  <a:pt x="171" y="2168"/>
                </a:cubicBezTo>
                <a:cubicBezTo>
                  <a:pt x="103" y="2236"/>
                  <a:pt x="35" y="2304"/>
                  <a:pt x="1" y="2407"/>
                </a:cubicBezTo>
                <a:cubicBezTo>
                  <a:pt x="1" y="2509"/>
                  <a:pt x="1" y="2577"/>
                  <a:pt x="69" y="2680"/>
                </a:cubicBezTo>
                <a:cubicBezTo>
                  <a:pt x="117" y="2704"/>
                  <a:pt x="200" y="2728"/>
                  <a:pt x="268" y="2728"/>
                </a:cubicBezTo>
                <a:cubicBezTo>
                  <a:pt x="296" y="2728"/>
                  <a:pt x="322" y="2724"/>
                  <a:pt x="342" y="2714"/>
                </a:cubicBezTo>
                <a:cubicBezTo>
                  <a:pt x="478" y="2646"/>
                  <a:pt x="547" y="2577"/>
                  <a:pt x="649" y="2475"/>
                </a:cubicBezTo>
                <a:cubicBezTo>
                  <a:pt x="1229" y="1827"/>
                  <a:pt x="1843" y="1178"/>
                  <a:pt x="2423" y="530"/>
                </a:cubicBezTo>
                <a:cubicBezTo>
                  <a:pt x="2458" y="462"/>
                  <a:pt x="2526" y="359"/>
                  <a:pt x="2560" y="291"/>
                </a:cubicBezTo>
                <a:cubicBezTo>
                  <a:pt x="2588" y="123"/>
                  <a:pt x="2477" y="0"/>
                  <a:pt x="23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2951;p14"/>
          <p:cNvSpPr/>
          <p:nvPr/>
        </p:nvSpPr>
        <p:spPr>
          <a:xfrm>
            <a:off x="1862657" y="4403881"/>
            <a:ext cx="45780" cy="53174"/>
          </a:xfrm>
          <a:custGeom>
            <a:avLst/>
            <a:gdLst/>
            <a:ahLst/>
            <a:cxnLst/>
            <a:rect l="l" t="t" r="r" b="b"/>
            <a:pathLst>
              <a:path w="2458" h="2855" extrusionOk="0">
                <a:moveTo>
                  <a:pt x="2205" y="0"/>
                </a:moveTo>
                <a:cubicBezTo>
                  <a:pt x="2159" y="0"/>
                  <a:pt x="2116" y="9"/>
                  <a:pt x="2082" y="26"/>
                </a:cubicBezTo>
                <a:cubicBezTo>
                  <a:pt x="2014" y="60"/>
                  <a:pt x="1945" y="94"/>
                  <a:pt x="1911" y="162"/>
                </a:cubicBezTo>
                <a:cubicBezTo>
                  <a:pt x="1331" y="879"/>
                  <a:pt x="785" y="1595"/>
                  <a:pt x="205" y="2312"/>
                </a:cubicBezTo>
                <a:cubicBezTo>
                  <a:pt x="0" y="2585"/>
                  <a:pt x="0" y="2721"/>
                  <a:pt x="137" y="2824"/>
                </a:cubicBezTo>
                <a:cubicBezTo>
                  <a:pt x="176" y="2844"/>
                  <a:pt x="219" y="2855"/>
                  <a:pt x="265" y="2855"/>
                </a:cubicBezTo>
                <a:cubicBezTo>
                  <a:pt x="375" y="2855"/>
                  <a:pt x="503" y="2788"/>
                  <a:pt x="649" y="2619"/>
                </a:cubicBezTo>
                <a:cubicBezTo>
                  <a:pt x="1195" y="1902"/>
                  <a:pt x="1775" y="1186"/>
                  <a:pt x="2321" y="469"/>
                </a:cubicBezTo>
                <a:cubicBezTo>
                  <a:pt x="2355" y="367"/>
                  <a:pt x="2423" y="299"/>
                  <a:pt x="2457" y="196"/>
                </a:cubicBezTo>
                <a:cubicBezTo>
                  <a:pt x="2423" y="128"/>
                  <a:pt x="2389" y="26"/>
                  <a:pt x="2355" y="26"/>
                </a:cubicBezTo>
                <a:cubicBezTo>
                  <a:pt x="2304" y="9"/>
                  <a:pt x="2252" y="0"/>
                  <a:pt x="22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2" name="Google Shape;2952;p14"/>
          <p:cNvSpPr/>
          <p:nvPr/>
        </p:nvSpPr>
        <p:spPr>
          <a:xfrm>
            <a:off x="2364698" y="3888542"/>
            <a:ext cx="48313" cy="50008"/>
          </a:xfrm>
          <a:custGeom>
            <a:avLst/>
            <a:gdLst/>
            <a:ahLst/>
            <a:cxnLst/>
            <a:rect l="l" t="t" r="r" b="b"/>
            <a:pathLst>
              <a:path w="2594" h="2685" extrusionOk="0">
                <a:moveTo>
                  <a:pt x="2324" y="0"/>
                </a:moveTo>
                <a:cubicBezTo>
                  <a:pt x="2275" y="0"/>
                  <a:pt x="2227" y="9"/>
                  <a:pt x="2184" y="23"/>
                </a:cubicBezTo>
                <a:cubicBezTo>
                  <a:pt x="2048" y="125"/>
                  <a:pt x="1911" y="228"/>
                  <a:pt x="1809" y="364"/>
                </a:cubicBezTo>
                <a:cubicBezTo>
                  <a:pt x="1263" y="944"/>
                  <a:pt x="717" y="1558"/>
                  <a:pt x="171" y="2138"/>
                </a:cubicBezTo>
                <a:cubicBezTo>
                  <a:pt x="137" y="2207"/>
                  <a:pt x="35" y="2241"/>
                  <a:pt x="0" y="2309"/>
                </a:cubicBezTo>
                <a:cubicBezTo>
                  <a:pt x="0" y="2377"/>
                  <a:pt x="0" y="2480"/>
                  <a:pt x="0" y="2548"/>
                </a:cubicBezTo>
                <a:cubicBezTo>
                  <a:pt x="0" y="2616"/>
                  <a:pt x="103" y="2616"/>
                  <a:pt x="205" y="2684"/>
                </a:cubicBezTo>
                <a:cubicBezTo>
                  <a:pt x="308" y="2650"/>
                  <a:pt x="410" y="2582"/>
                  <a:pt x="478" y="2514"/>
                </a:cubicBezTo>
                <a:cubicBezTo>
                  <a:pt x="1161" y="1797"/>
                  <a:pt x="1843" y="1081"/>
                  <a:pt x="2526" y="364"/>
                </a:cubicBezTo>
                <a:cubicBezTo>
                  <a:pt x="2594" y="262"/>
                  <a:pt x="2594" y="125"/>
                  <a:pt x="2526" y="57"/>
                </a:cubicBezTo>
                <a:cubicBezTo>
                  <a:pt x="2466" y="17"/>
                  <a:pt x="2394" y="0"/>
                  <a:pt x="23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14"/>
          <p:cNvSpPr/>
          <p:nvPr/>
        </p:nvSpPr>
        <p:spPr>
          <a:xfrm>
            <a:off x="2222337" y="4208052"/>
            <a:ext cx="48332" cy="47606"/>
          </a:xfrm>
          <a:custGeom>
            <a:avLst/>
            <a:gdLst/>
            <a:ahLst/>
            <a:cxnLst/>
            <a:rect l="l" t="t" r="r" b="b"/>
            <a:pathLst>
              <a:path w="2595" h="2556" extrusionOk="0">
                <a:moveTo>
                  <a:pt x="2238" y="1"/>
                </a:moveTo>
                <a:cubicBezTo>
                  <a:pt x="2094" y="1"/>
                  <a:pt x="2012" y="144"/>
                  <a:pt x="1912" y="270"/>
                </a:cubicBezTo>
                <a:cubicBezTo>
                  <a:pt x="1366" y="850"/>
                  <a:pt x="820" y="1430"/>
                  <a:pt x="240" y="2010"/>
                </a:cubicBezTo>
                <a:cubicBezTo>
                  <a:pt x="171" y="2078"/>
                  <a:pt x="103" y="2146"/>
                  <a:pt x="69" y="2249"/>
                </a:cubicBezTo>
                <a:cubicBezTo>
                  <a:pt x="1" y="2419"/>
                  <a:pt x="137" y="2556"/>
                  <a:pt x="342" y="2556"/>
                </a:cubicBezTo>
                <a:cubicBezTo>
                  <a:pt x="444" y="2522"/>
                  <a:pt x="513" y="2488"/>
                  <a:pt x="581" y="2419"/>
                </a:cubicBezTo>
                <a:cubicBezTo>
                  <a:pt x="1195" y="1805"/>
                  <a:pt x="1775" y="1191"/>
                  <a:pt x="2355" y="577"/>
                </a:cubicBezTo>
                <a:cubicBezTo>
                  <a:pt x="2560" y="338"/>
                  <a:pt x="2594" y="133"/>
                  <a:pt x="2424" y="65"/>
                </a:cubicBezTo>
                <a:cubicBezTo>
                  <a:pt x="2351" y="19"/>
                  <a:pt x="2291" y="1"/>
                  <a:pt x="22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4" name="Google Shape;2954;p14"/>
          <p:cNvSpPr/>
          <p:nvPr/>
        </p:nvSpPr>
        <p:spPr>
          <a:xfrm>
            <a:off x="1996748" y="4493946"/>
            <a:ext cx="46413" cy="49803"/>
          </a:xfrm>
          <a:custGeom>
            <a:avLst/>
            <a:gdLst/>
            <a:ahLst/>
            <a:cxnLst/>
            <a:rect l="l" t="t" r="r" b="b"/>
            <a:pathLst>
              <a:path w="2492" h="2674" extrusionOk="0">
                <a:moveTo>
                  <a:pt x="2267" y="0"/>
                </a:moveTo>
                <a:cubicBezTo>
                  <a:pt x="2230" y="0"/>
                  <a:pt x="2190" y="11"/>
                  <a:pt x="2150" y="35"/>
                </a:cubicBezTo>
                <a:cubicBezTo>
                  <a:pt x="2048" y="69"/>
                  <a:pt x="1979" y="137"/>
                  <a:pt x="1945" y="206"/>
                </a:cubicBezTo>
                <a:lnTo>
                  <a:pt x="273" y="2082"/>
                </a:lnTo>
                <a:cubicBezTo>
                  <a:pt x="205" y="2151"/>
                  <a:pt x="171" y="2219"/>
                  <a:pt x="103" y="2287"/>
                </a:cubicBezTo>
                <a:cubicBezTo>
                  <a:pt x="34" y="2424"/>
                  <a:pt x="0" y="2560"/>
                  <a:pt x="137" y="2628"/>
                </a:cubicBezTo>
                <a:cubicBezTo>
                  <a:pt x="194" y="2663"/>
                  <a:pt x="239" y="2674"/>
                  <a:pt x="278" y="2674"/>
                </a:cubicBezTo>
                <a:cubicBezTo>
                  <a:pt x="357" y="2674"/>
                  <a:pt x="410" y="2628"/>
                  <a:pt x="478" y="2628"/>
                </a:cubicBezTo>
                <a:cubicBezTo>
                  <a:pt x="614" y="2594"/>
                  <a:pt x="580" y="2526"/>
                  <a:pt x="649" y="2492"/>
                </a:cubicBezTo>
                <a:cubicBezTo>
                  <a:pt x="1195" y="1844"/>
                  <a:pt x="1775" y="1161"/>
                  <a:pt x="2355" y="513"/>
                </a:cubicBezTo>
                <a:cubicBezTo>
                  <a:pt x="2389" y="410"/>
                  <a:pt x="2423" y="342"/>
                  <a:pt x="2491" y="274"/>
                </a:cubicBezTo>
                <a:cubicBezTo>
                  <a:pt x="2491" y="117"/>
                  <a:pt x="2391" y="0"/>
                  <a:pt x="22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2955;p14"/>
          <p:cNvSpPr/>
          <p:nvPr/>
        </p:nvSpPr>
        <p:spPr>
          <a:xfrm>
            <a:off x="756889" y="4260888"/>
            <a:ext cx="38144" cy="51126"/>
          </a:xfrm>
          <a:custGeom>
            <a:avLst/>
            <a:gdLst/>
            <a:ahLst/>
            <a:cxnLst/>
            <a:rect l="l" t="t" r="r" b="b"/>
            <a:pathLst>
              <a:path w="2048" h="2745" extrusionOk="0">
                <a:moveTo>
                  <a:pt x="1796" y="0"/>
                </a:moveTo>
                <a:cubicBezTo>
                  <a:pt x="1749" y="0"/>
                  <a:pt x="1706" y="9"/>
                  <a:pt x="1672" y="26"/>
                </a:cubicBezTo>
                <a:cubicBezTo>
                  <a:pt x="1570" y="94"/>
                  <a:pt x="1502" y="162"/>
                  <a:pt x="1433" y="299"/>
                </a:cubicBezTo>
                <a:cubicBezTo>
                  <a:pt x="1092" y="777"/>
                  <a:pt x="751" y="1288"/>
                  <a:pt x="410" y="1800"/>
                </a:cubicBezTo>
                <a:cubicBezTo>
                  <a:pt x="273" y="2005"/>
                  <a:pt x="137" y="2176"/>
                  <a:pt x="34" y="2380"/>
                </a:cubicBezTo>
                <a:cubicBezTo>
                  <a:pt x="0" y="2483"/>
                  <a:pt x="34" y="2619"/>
                  <a:pt x="103" y="2722"/>
                </a:cubicBezTo>
                <a:cubicBezTo>
                  <a:pt x="145" y="2736"/>
                  <a:pt x="193" y="2744"/>
                  <a:pt x="242" y="2744"/>
                </a:cubicBezTo>
                <a:cubicBezTo>
                  <a:pt x="312" y="2744"/>
                  <a:pt x="384" y="2727"/>
                  <a:pt x="444" y="2688"/>
                </a:cubicBezTo>
                <a:cubicBezTo>
                  <a:pt x="546" y="2619"/>
                  <a:pt x="649" y="2483"/>
                  <a:pt x="717" y="2380"/>
                </a:cubicBezTo>
                <a:cubicBezTo>
                  <a:pt x="1126" y="1732"/>
                  <a:pt x="1536" y="1084"/>
                  <a:pt x="1945" y="435"/>
                </a:cubicBezTo>
                <a:cubicBezTo>
                  <a:pt x="1979" y="367"/>
                  <a:pt x="2013" y="265"/>
                  <a:pt x="2048" y="197"/>
                </a:cubicBezTo>
                <a:cubicBezTo>
                  <a:pt x="2013" y="128"/>
                  <a:pt x="1979" y="26"/>
                  <a:pt x="1945" y="26"/>
                </a:cubicBezTo>
                <a:cubicBezTo>
                  <a:pt x="1894" y="9"/>
                  <a:pt x="1843" y="0"/>
                  <a:pt x="17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2956;p14"/>
          <p:cNvSpPr/>
          <p:nvPr/>
        </p:nvSpPr>
        <p:spPr>
          <a:xfrm>
            <a:off x="2191199" y="4345887"/>
            <a:ext cx="43881" cy="39411"/>
          </a:xfrm>
          <a:custGeom>
            <a:avLst/>
            <a:gdLst/>
            <a:ahLst/>
            <a:cxnLst/>
            <a:rect l="l" t="t" r="r" b="b"/>
            <a:pathLst>
              <a:path w="2356" h="2116" extrusionOk="0">
                <a:moveTo>
                  <a:pt x="1980" y="0"/>
                </a:moveTo>
                <a:cubicBezTo>
                  <a:pt x="1912" y="34"/>
                  <a:pt x="1843" y="69"/>
                  <a:pt x="1809" y="137"/>
                </a:cubicBezTo>
                <a:cubicBezTo>
                  <a:pt x="1298" y="580"/>
                  <a:pt x="786" y="1058"/>
                  <a:pt x="308" y="1502"/>
                </a:cubicBezTo>
                <a:cubicBezTo>
                  <a:pt x="206" y="1604"/>
                  <a:pt x="137" y="1706"/>
                  <a:pt x="69" y="1809"/>
                </a:cubicBezTo>
                <a:cubicBezTo>
                  <a:pt x="1" y="1979"/>
                  <a:pt x="103" y="2116"/>
                  <a:pt x="342" y="2116"/>
                </a:cubicBezTo>
                <a:cubicBezTo>
                  <a:pt x="444" y="2082"/>
                  <a:pt x="513" y="2014"/>
                  <a:pt x="615" y="1945"/>
                </a:cubicBezTo>
                <a:cubicBezTo>
                  <a:pt x="820" y="1741"/>
                  <a:pt x="1025" y="1536"/>
                  <a:pt x="1229" y="1331"/>
                </a:cubicBezTo>
                <a:cubicBezTo>
                  <a:pt x="1298" y="1229"/>
                  <a:pt x="1400" y="1160"/>
                  <a:pt x="1536" y="1092"/>
                </a:cubicBezTo>
                <a:cubicBezTo>
                  <a:pt x="1980" y="990"/>
                  <a:pt x="2082" y="580"/>
                  <a:pt x="2321" y="307"/>
                </a:cubicBezTo>
                <a:cubicBezTo>
                  <a:pt x="2355" y="239"/>
                  <a:pt x="2321" y="137"/>
                  <a:pt x="2287" y="69"/>
                </a:cubicBezTo>
                <a:cubicBezTo>
                  <a:pt x="2185" y="0"/>
                  <a:pt x="2082" y="0"/>
                  <a:pt x="19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2957;p14"/>
          <p:cNvSpPr/>
          <p:nvPr/>
        </p:nvSpPr>
        <p:spPr>
          <a:xfrm>
            <a:off x="943090" y="4627702"/>
            <a:ext cx="44383" cy="41273"/>
          </a:xfrm>
          <a:custGeom>
            <a:avLst/>
            <a:gdLst/>
            <a:ahLst/>
            <a:cxnLst/>
            <a:rect l="l" t="t" r="r" b="b"/>
            <a:pathLst>
              <a:path w="2383" h="2216" extrusionOk="0">
                <a:moveTo>
                  <a:pt x="2107" y="1"/>
                </a:moveTo>
                <a:cubicBezTo>
                  <a:pt x="2076" y="1"/>
                  <a:pt x="2044" y="7"/>
                  <a:pt x="2013" y="19"/>
                </a:cubicBezTo>
                <a:cubicBezTo>
                  <a:pt x="1877" y="87"/>
                  <a:pt x="1775" y="155"/>
                  <a:pt x="1672" y="258"/>
                </a:cubicBezTo>
                <a:cubicBezTo>
                  <a:pt x="1229" y="736"/>
                  <a:pt x="785" y="1179"/>
                  <a:pt x="341" y="1657"/>
                </a:cubicBezTo>
                <a:cubicBezTo>
                  <a:pt x="205" y="1827"/>
                  <a:pt x="0" y="1964"/>
                  <a:pt x="239" y="2169"/>
                </a:cubicBezTo>
                <a:cubicBezTo>
                  <a:pt x="271" y="2200"/>
                  <a:pt x="312" y="2216"/>
                  <a:pt x="361" y="2216"/>
                </a:cubicBezTo>
                <a:cubicBezTo>
                  <a:pt x="468" y="2216"/>
                  <a:pt x="610" y="2139"/>
                  <a:pt x="751" y="1998"/>
                </a:cubicBezTo>
                <a:cubicBezTo>
                  <a:pt x="751" y="1964"/>
                  <a:pt x="785" y="1964"/>
                  <a:pt x="785" y="1964"/>
                </a:cubicBezTo>
                <a:lnTo>
                  <a:pt x="2184" y="497"/>
                </a:lnTo>
                <a:cubicBezTo>
                  <a:pt x="2252" y="394"/>
                  <a:pt x="2286" y="326"/>
                  <a:pt x="2355" y="258"/>
                </a:cubicBezTo>
                <a:cubicBezTo>
                  <a:pt x="2383" y="118"/>
                  <a:pt x="2250" y="1"/>
                  <a:pt x="21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14"/>
          <p:cNvSpPr/>
          <p:nvPr/>
        </p:nvSpPr>
        <p:spPr>
          <a:xfrm>
            <a:off x="632334" y="4118229"/>
            <a:ext cx="34326" cy="39560"/>
          </a:xfrm>
          <a:custGeom>
            <a:avLst/>
            <a:gdLst/>
            <a:ahLst/>
            <a:cxnLst/>
            <a:rect l="l" t="t" r="r" b="b"/>
            <a:pathLst>
              <a:path w="1843" h="2124" extrusionOk="0">
                <a:moveTo>
                  <a:pt x="1550" y="1"/>
                </a:moveTo>
                <a:cubicBezTo>
                  <a:pt x="1444" y="1"/>
                  <a:pt x="1336" y="81"/>
                  <a:pt x="1263" y="179"/>
                </a:cubicBezTo>
                <a:cubicBezTo>
                  <a:pt x="1194" y="213"/>
                  <a:pt x="1126" y="315"/>
                  <a:pt x="1092" y="384"/>
                </a:cubicBezTo>
                <a:cubicBezTo>
                  <a:pt x="751" y="827"/>
                  <a:pt x="444" y="1271"/>
                  <a:pt x="137" y="1714"/>
                </a:cubicBezTo>
                <a:cubicBezTo>
                  <a:pt x="0" y="1919"/>
                  <a:pt x="102" y="2124"/>
                  <a:pt x="375" y="2124"/>
                </a:cubicBezTo>
                <a:cubicBezTo>
                  <a:pt x="478" y="2056"/>
                  <a:pt x="580" y="1953"/>
                  <a:pt x="683" y="1851"/>
                </a:cubicBezTo>
                <a:cubicBezTo>
                  <a:pt x="1024" y="1407"/>
                  <a:pt x="1365" y="930"/>
                  <a:pt x="1672" y="452"/>
                </a:cubicBezTo>
                <a:cubicBezTo>
                  <a:pt x="1774" y="315"/>
                  <a:pt x="1843" y="145"/>
                  <a:pt x="1672" y="42"/>
                </a:cubicBezTo>
                <a:cubicBezTo>
                  <a:pt x="1633" y="13"/>
                  <a:pt x="1592" y="1"/>
                  <a:pt x="15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14"/>
          <p:cNvSpPr/>
          <p:nvPr/>
        </p:nvSpPr>
        <p:spPr>
          <a:xfrm>
            <a:off x="2291618" y="4139703"/>
            <a:ext cx="36878" cy="32072"/>
          </a:xfrm>
          <a:custGeom>
            <a:avLst/>
            <a:gdLst/>
            <a:ahLst/>
            <a:cxnLst/>
            <a:rect l="l" t="t" r="r" b="b"/>
            <a:pathLst>
              <a:path w="1980" h="1722" extrusionOk="0">
                <a:moveTo>
                  <a:pt x="1815" y="0"/>
                </a:moveTo>
                <a:cubicBezTo>
                  <a:pt x="1737" y="0"/>
                  <a:pt x="1638" y="15"/>
                  <a:pt x="1570" y="15"/>
                </a:cubicBezTo>
                <a:cubicBezTo>
                  <a:pt x="1468" y="15"/>
                  <a:pt x="1468" y="118"/>
                  <a:pt x="1399" y="186"/>
                </a:cubicBezTo>
                <a:lnTo>
                  <a:pt x="205" y="1210"/>
                </a:lnTo>
                <a:cubicBezTo>
                  <a:pt x="137" y="1278"/>
                  <a:pt x="69" y="1346"/>
                  <a:pt x="34" y="1414"/>
                </a:cubicBezTo>
                <a:cubicBezTo>
                  <a:pt x="0" y="1585"/>
                  <a:pt x="103" y="1722"/>
                  <a:pt x="342" y="1722"/>
                </a:cubicBezTo>
                <a:cubicBezTo>
                  <a:pt x="478" y="1653"/>
                  <a:pt x="580" y="1619"/>
                  <a:pt x="649" y="1551"/>
                </a:cubicBezTo>
                <a:cubicBezTo>
                  <a:pt x="990" y="1244"/>
                  <a:pt x="1331" y="937"/>
                  <a:pt x="1672" y="630"/>
                </a:cubicBezTo>
                <a:cubicBezTo>
                  <a:pt x="1775" y="561"/>
                  <a:pt x="1877" y="459"/>
                  <a:pt x="1945" y="322"/>
                </a:cubicBezTo>
                <a:cubicBezTo>
                  <a:pt x="1979" y="254"/>
                  <a:pt x="1979" y="84"/>
                  <a:pt x="1911" y="15"/>
                </a:cubicBezTo>
                <a:cubicBezTo>
                  <a:pt x="1888" y="4"/>
                  <a:pt x="1854" y="0"/>
                  <a:pt x="18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14"/>
          <p:cNvSpPr/>
          <p:nvPr/>
        </p:nvSpPr>
        <p:spPr>
          <a:xfrm>
            <a:off x="819242" y="4075525"/>
            <a:ext cx="29167" cy="37846"/>
          </a:xfrm>
          <a:custGeom>
            <a:avLst/>
            <a:gdLst/>
            <a:ahLst/>
            <a:cxnLst/>
            <a:rect l="l" t="t" r="r" b="b"/>
            <a:pathLst>
              <a:path w="1566" h="2032" extrusionOk="0">
                <a:moveTo>
                  <a:pt x="1374" y="1"/>
                </a:moveTo>
                <a:cubicBezTo>
                  <a:pt x="1301" y="1"/>
                  <a:pt x="1229" y="25"/>
                  <a:pt x="1156" y="49"/>
                </a:cubicBezTo>
                <a:cubicBezTo>
                  <a:pt x="1088" y="117"/>
                  <a:pt x="1054" y="220"/>
                  <a:pt x="986" y="322"/>
                </a:cubicBezTo>
                <a:cubicBezTo>
                  <a:pt x="781" y="663"/>
                  <a:pt x="576" y="1039"/>
                  <a:pt x="337" y="1380"/>
                </a:cubicBezTo>
                <a:cubicBezTo>
                  <a:pt x="269" y="1482"/>
                  <a:pt x="167" y="1585"/>
                  <a:pt x="64" y="1687"/>
                </a:cubicBezTo>
                <a:cubicBezTo>
                  <a:pt x="1" y="1815"/>
                  <a:pt x="86" y="2032"/>
                  <a:pt x="264" y="2032"/>
                </a:cubicBezTo>
                <a:cubicBezTo>
                  <a:pt x="277" y="2032"/>
                  <a:pt x="290" y="2030"/>
                  <a:pt x="303" y="2028"/>
                </a:cubicBezTo>
                <a:cubicBezTo>
                  <a:pt x="372" y="2028"/>
                  <a:pt x="440" y="1994"/>
                  <a:pt x="508" y="1960"/>
                </a:cubicBezTo>
                <a:cubicBezTo>
                  <a:pt x="986" y="1482"/>
                  <a:pt x="1361" y="902"/>
                  <a:pt x="1566" y="254"/>
                </a:cubicBezTo>
                <a:cubicBezTo>
                  <a:pt x="1566" y="254"/>
                  <a:pt x="1566" y="254"/>
                  <a:pt x="1566" y="220"/>
                </a:cubicBezTo>
                <a:cubicBezTo>
                  <a:pt x="1532" y="151"/>
                  <a:pt x="1498" y="15"/>
                  <a:pt x="1464" y="15"/>
                </a:cubicBezTo>
                <a:cubicBezTo>
                  <a:pt x="1434" y="5"/>
                  <a:pt x="1404" y="1"/>
                  <a:pt x="13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14"/>
          <p:cNvSpPr/>
          <p:nvPr/>
        </p:nvSpPr>
        <p:spPr>
          <a:xfrm>
            <a:off x="686343" y="4044796"/>
            <a:ext cx="23542" cy="33339"/>
          </a:xfrm>
          <a:custGeom>
            <a:avLst/>
            <a:gdLst/>
            <a:ahLst/>
            <a:cxnLst/>
            <a:rect l="l" t="t" r="r" b="b"/>
            <a:pathLst>
              <a:path w="1264" h="1790" extrusionOk="0">
                <a:moveTo>
                  <a:pt x="984" y="0"/>
                </a:moveTo>
                <a:cubicBezTo>
                  <a:pt x="888" y="0"/>
                  <a:pt x="801" y="64"/>
                  <a:pt x="751" y="164"/>
                </a:cubicBezTo>
                <a:cubicBezTo>
                  <a:pt x="512" y="607"/>
                  <a:pt x="273" y="1017"/>
                  <a:pt x="35" y="1460"/>
                </a:cubicBezTo>
                <a:cubicBezTo>
                  <a:pt x="1" y="1563"/>
                  <a:pt x="1" y="1665"/>
                  <a:pt x="69" y="1767"/>
                </a:cubicBezTo>
                <a:cubicBezTo>
                  <a:pt x="125" y="1781"/>
                  <a:pt x="176" y="1790"/>
                  <a:pt x="223" y="1790"/>
                </a:cubicBezTo>
                <a:cubicBezTo>
                  <a:pt x="290" y="1790"/>
                  <a:pt x="350" y="1773"/>
                  <a:pt x="410" y="1733"/>
                </a:cubicBezTo>
                <a:cubicBezTo>
                  <a:pt x="888" y="1358"/>
                  <a:pt x="1024" y="778"/>
                  <a:pt x="1263" y="266"/>
                </a:cubicBezTo>
                <a:cubicBezTo>
                  <a:pt x="1195" y="198"/>
                  <a:pt x="1161" y="61"/>
                  <a:pt x="1092" y="27"/>
                </a:cubicBezTo>
                <a:cubicBezTo>
                  <a:pt x="1056" y="9"/>
                  <a:pt x="1019" y="0"/>
                  <a:pt x="9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14"/>
          <p:cNvSpPr/>
          <p:nvPr/>
        </p:nvSpPr>
        <p:spPr>
          <a:xfrm>
            <a:off x="617081" y="4075786"/>
            <a:ext cx="23523" cy="33488"/>
          </a:xfrm>
          <a:custGeom>
            <a:avLst/>
            <a:gdLst/>
            <a:ahLst/>
            <a:cxnLst/>
            <a:rect l="l" t="t" r="r" b="b"/>
            <a:pathLst>
              <a:path w="1263" h="1798" extrusionOk="0">
                <a:moveTo>
                  <a:pt x="1092" y="1"/>
                </a:moveTo>
                <a:cubicBezTo>
                  <a:pt x="990" y="1"/>
                  <a:pt x="887" y="35"/>
                  <a:pt x="819" y="103"/>
                </a:cubicBezTo>
                <a:cubicBezTo>
                  <a:pt x="546" y="547"/>
                  <a:pt x="307" y="956"/>
                  <a:pt x="102" y="1400"/>
                </a:cubicBezTo>
                <a:cubicBezTo>
                  <a:pt x="0" y="1536"/>
                  <a:pt x="0" y="1707"/>
                  <a:pt x="205" y="1775"/>
                </a:cubicBezTo>
                <a:cubicBezTo>
                  <a:pt x="242" y="1790"/>
                  <a:pt x="276" y="1797"/>
                  <a:pt x="308" y="1797"/>
                </a:cubicBezTo>
                <a:cubicBezTo>
                  <a:pt x="420" y="1797"/>
                  <a:pt x="500" y="1711"/>
                  <a:pt x="580" y="1605"/>
                </a:cubicBezTo>
                <a:lnTo>
                  <a:pt x="1194" y="479"/>
                </a:lnTo>
                <a:cubicBezTo>
                  <a:pt x="1229" y="376"/>
                  <a:pt x="1263" y="308"/>
                  <a:pt x="1263" y="206"/>
                </a:cubicBezTo>
                <a:cubicBezTo>
                  <a:pt x="1229" y="172"/>
                  <a:pt x="1160" y="35"/>
                  <a:pt x="10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14"/>
          <p:cNvSpPr/>
          <p:nvPr/>
        </p:nvSpPr>
        <p:spPr>
          <a:xfrm>
            <a:off x="965327" y="4372817"/>
            <a:ext cx="31160" cy="26261"/>
          </a:xfrm>
          <a:custGeom>
            <a:avLst/>
            <a:gdLst/>
            <a:ahLst/>
            <a:cxnLst/>
            <a:rect l="l" t="t" r="r" b="b"/>
            <a:pathLst>
              <a:path w="1673" h="1410" extrusionOk="0">
                <a:moveTo>
                  <a:pt x="1456" y="0"/>
                </a:moveTo>
                <a:cubicBezTo>
                  <a:pt x="1425" y="0"/>
                  <a:pt x="1395" y="7"/>
                  <a:pt x="1365" y="22"/>
                </a:cubicBezTo>
                <a:cubicBezTo>
                  <a:pt x="1263" y="56"/>
                  <a:pt x="1161" y="124"/>
                  <a:pt x="1092" y="192"/>
                </a:cubicBezTo>
                <a:cubicBezTo>
                  <a:pt x="819" y="431"/>
                  <a:pt x="581" y="670"/>
                  <a:pt x="308" y="909"/>
                </a:cubicBezTo>
                <a:cubicBezTo>
                  <a:pt x="171" y="1011"/>
                  <a:pt x="1" y="1114"/>
                  <a:pt x="137" y="1318"/>
                </a:cubicBezTo>
                <a:cubicBezTo>
                  <a:pt x="190" y="1384"/>
                  <a:pt x="248" y="1410"/>
                  <a:pt x="307" y="1410"/>
                </a:cubicBezTo>
                <a:cubicBezTo>
                  <a:pt x="401" y="1410"/>
                  <a:pt x="497" y="1347"/>
                  <a:pt x="581" y="1284"/>
                </a:cubicBezTo>
                <a:cubicBezTo>
                  <a:pt x="649" y="1284"/>
                  <a:pt x="683" y="1250"/>
                  <a:pt x="717" y="1216"/>
                </a:cubicBezTo>
                <a:cubicBezTo>
                  <a:pt x="1024" y="943"/>
                  <a:pt x="1297" y="670"/>
                  <a:pt x="1570" y="363"/>
                </a:cubicBezTo>
                <a:cubicBezTo>
                  <a:pt x="1604" y="329"/>
                  <a:pt x="1638" y="260"/>
                  <a:pt x="1673" y="226"/>
                </a:cubicBezTo>
                <a:cubicBezTo>
                  <a:pt x="1673" y="92"/>
                  <a:pt x="1567" y="0"/>
                  <a:pt x="14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14"/>
          <p:cNvSpPr/>
          <p:nvPr/>
        </p:nvSpPr>
        <p:spPr>
          <a:xfrm>
            <a:off x="801363" y="4025818"/>
            <a:ext cx="22276" cy="29204"/>
          </a:xfrm>
          <a:custGeom>
            <a:avLst/>
            <a:gdLst/>
            <a:ahLst/>
            <a:cxnLst/>
            <a:rect l="l" t="t" r="r" b="b"/>
            <a:pathLst>
              <a:path w="1196" h="1568" extrusionOk="0">
                <a:moveTo>
                  <a:pt x="917" y="1"/>
                </a:moveTo>
                <a:cubicBezTo>
                  <a:pt x="821" y="1"/>
                  <a:pt x="710" y="93"/>
                  <a:pt x="683" y="227"/>
                </a:cubicBezTo>
                <a:cubicBezTo>
                  <a:pt x="683" y="261"/>
                  <a:pt x="683" y="261"/>
                  <a:pt x="683" y="295"/>
                </a:cubicBezTo>
                <a:cubicBezTo>
                  <a:pt x="615" y="671"/>
                  <a:pt x="410" y="1012"/>
                  <a:pt x="103" y="1217"/>
                </a:cubicBezTo>
                <a:cubicBezTo>
                  <a:pt x="35" y="1251"/>
                  <a:pt x="35" y="1387"/>
                  <a:pt x="1" y="1490"/>
                </a:cubicBezTo>
                <a:cubicBezTo>
                  <a:pt x="84" y="1517"/>
                  <a:pt x="189" y="1567"/>
                  <a:pt x="280" y="1567"/>
                </a:cubicBezTo>
                <a:cubicBezTo>
                  <a:pt x="302" y="1567"/>
                  <a:pt x="322" y="1564"/>
                  <a:pt x="342" y="1558"/>
                </a:cubicBezTo>
                <a:cubicBezTo>
                  <a:pt x="479" y="1524"/>
                  <a:pt x="615" y="1421"/>
                  <a:pt x="717" y="1319"/>
                </a:cubicBezTo>
                <a:cubicBezTo>
                  <a:pt x="990" y="1012"/>
                  <a:pt x="1161" y="637"/>
                  <a:pt x="1195" y="261"/>
                </a:cubicBezTo>
                <a:cubicBezTo>
                  <a:pt x="1161" y="193"/>
                  <a:pt x="1093" y="56"/>
                  <a:pt x="990" y="22"/>
                </a:cubicBezTo>
                <a:cubicBezTo>
                  <a:pt x="968" y="8"/>
                  <a:pt x="943" y="1"/>
                  <a:pt x="9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14"/>
          <p:cNvSpPr/>
          <p:nvPr/>
        </p:nvSpPr>
        <p:spPr>
          <a:xfrm>
            <a:off x="1912848" y="4553355"/>
            <a:ext cx="26727" cy="26038"/>
          </a:xfrm>
          <a:custGeom>
            <a:avLst/>
            <a:gdLst/>
            <a:ahLst/>
            <a:cxnLst/>
            <a:rect l="l" t="t" r="r" b="b"/>
            <a:pathLst>
              <a:path w="1435" h="1398" extrusionOk="0">
                <a:moveTo>
                  <a:pt x="1215" y="1"/>
                </a:moveTo>
                <a:cubicBezTo>
                  <a:pt x="1187" y="1"/>
                  <a:pt x="1158" y="6"/>
                  <a:pt x="1127" y="19"/>
                </a:cubicBezTo>
                <a:cubicBezTo>
                  <a:pt x="1059" y="19"/>
                  <a:pt x="1025" y="53"/>
                  <a:pt x="991" y="87"/>
                </a:cubicBezTo>
                <a:cubicBezTo>
                  <a:pt x="683" y="394"/>
                  <a:pt x="342" y="735"/>
                  <a:pt x="69" y="1110"/>
                </a:cubicBezTo>
                <a:cubicBezTo>
                  <a:pt x="1" y="1179"/>
                  <a:pt x="1" y="1247"/>
                  <a:pt x="69" y="1349"/>
                </a:cubicBezTo>
                <a:cubicBezTo>
                  <a:pt x="117" y="1373"/>
                  <a:pt x="200" y="1398"/>
                  <a:pt x="280" y="1398"/>
                </a:cubicBezTo>
                <a:cubicBezTo>
                  <a:pt x="313" y="1398"/>
                  <a:pt x="346" y="1393"/>
                  <a:pt x="376" y="1383"/>
                </a:cubicBezTo>
                <a:cubicBezTo>
                  <a:pt x="410" y="1383"/>
                  <a:pt x="479" y="1383"/>
                  <a:pt x="513" y="1349"/>
                </a:cubicBezTo>
                <a:lnTo>
                  <a:pt x="1400" y="326"/>
                </a:lnTo>
                <a:cubicBezTo>
                  <a:pt x="1434" y="326"/>
                  <a:pt x="1434" y="292"/>
                  <a:pt x="1434" y="257"/>
                </a:cubicBezTo>
                <a:cubicBezTo>
                  <a:pt x="1434" y="118"/>
                  <a:pt x="1342" y="1"/>
                  <a:pt x="12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14"/>
          <p:cNvSpPr/>
          <p:nvPr/>
        </p:nvSpPr>
        <p:spPr>
          <a:xfrm>
            <a:off x="735267" y="4044889"/>
            <a:ext cx="19724" cy="26746"/>
          </a:xfrm>
          <a:custGeom>
            <a:avLst/>
            <a:gdLst/>
            <a:ahLst/>
            <a:cxnLst/>
            <a:rect l="l" t="t" r="r" b="b"/>
            <a:pathLst>
              <a:path w="1059" h="1436" extrusionOk="0">
                <a:moveTo>
                  <a:pt x="779" y="0"/>
                </a:moveTo>
                <a:cubicBezTo>
                  <a:pt x="682" y="0"/>
                  <a:pt x="566" y="86"/>
                  <a:pt x="513" y="193"/>
                </a:cubicBezTo>
                <a:cubicBezTo>
                  <a:pt x="479" y="568"/>
                  <a:pt x="308" y="875"/>
                  <a:pt x="35" y="1148"/>
                </a:cubicBezTo>
                <a:cubicBezTo>
                  <a:pt x="1" y="1182"/>
                  <a:pt x="35" y="1319"/>
                  <a:pt x="69" y="1387"/>
                </a:cubicBezTo>
                <a:cubicBezTo>
                  <a:pt x="117" y="1411"/>
                  <a:pt x="183" y="1435"/>
                  <a:pt x="241" y="1435"/>
                </a:cubicBezTo>
                <a:cubicBezTo>
                  <a:pt x="265" y="1435"/>
                  <a:pt x="288" y="1431"/>
                  <a:pt x="308" y="1421"/>
                </a:cubicBezTo>
                <a:cubicBezTo>
                  <a:pt x="513" y="1353"/>
                  <a:pt x="649" y="1216"/>
                  <a:pt x="786" y="1046"/>
                </a:cubicBezTo>
                <a:cubicBezTo>
                  <a:pt x="922" y="773"/>
                  <a:pt x="991" y="534"/>
                  <a:pt x="1059" y="261"/>
                </a:cubicBezTo>
                <a:cubicBezTo>
                  <a:pt x="991" y="193"/>
                  <a:pt x="956" y="56"/>
                  <a:pt x="854" y="22"/>
                </a:cubicBezTo>
                <a:cubicBezTo>
                  <a:pt x="832" y="7"/>
                  <a:pt x="806" y="0"/>
                  <a:pt x="7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14"/>
          <p:cNvSpPr/>
          <p:nvPr/>
        </p:nvSpPr>
        <p:spPr>
          <a:xfrm>
            <a:off x="918935" y="4477966"/>
            <a:ext cx="25442" cy="15943"/>
          </a:xfrm>
          <a:custGeom>
            <a:avLst/>
            <a:gdLst/>
            <a:ahLst/>
            <a:cxnLst/>
            <a:rect l="l" t="t" r="r" b="b"/>
            <a:pathLst>
              <a:path w="1366" h="856" extrusionOk="0">
                <a:moveTo>
                  <a:pt x="1052" y="1"/>
                </a:moveTo>
                <a:cubicBezTo>
                  <a:pt x="1032" y="1"/>
                  <a:pt x="1011" y="2"/>
                  <a:pt x="990" y="6"/>
                </a:cubicBezTo>
                <a:cubicBezTo>
                  <a:pt x="683" y="6"/>
                  <a:pt x="376" y="176"/>
                  <a:pt x="137" y="449"/>
                </a:cubicBezTo>
                <a:cubicBezTo>
                  <a:pt x="69" y="552"/>
                  <a:pt x="1" y="688"/>
                  <a:pt x="137" y="791"/>
                </a:cubicBezTo>
                <a:cubicBezTo>
                  <a:pt x="214" y="837"/>
                  <a:pt x="277" y="855"/>
                  <a:pt x="333" y="855"/>
                </a:cubicBezTo>
                <a:cubicBezTo>
                  <a:pt x="400" y="855"/>
                  <a:pt x="456" y="828"/>
                  <a:pt x="512" y="791"/>
                </a:cubicBezTo>
                <a:cubicBezTo>
                  <a:pt x="717" y="654"/>
                  <a:pt x="956" y="586"/>
                  <a:pt x="1127" y="484"/>
                </a:cubicBezTo>
                <a:cubicBezTo>
                  <a:pt x="1229" y="415"/>
                  <a:pt x="1297" y="347"/>
                  <a:pt x="1365" y="313"/>
                </a:cubicBezTo>
                <a:cubicBezTo>
                  <a:pt x="1365" y="129"/>
                  <a:pt x="1228" y="1"/>
                  <a:pt x="10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14"/>
          <p:cNvSpPr/>
          <p:nvPr/>
        </p:nvSpPr>
        <p:spPr>
          <a:xfrm>
            <a:off x="686976" y="4280014"/>
            <a:ext cx="13373" cy="16949"/>
          </a:xfrm>
          <a:custGeom>
            <a:avLst/>
            <a:gdLst/>
            <a:ahLst/>
            <a:cxnLst/>
            <a:rect l="l" t="t" r="r" b="b"/>
            <a:pathLst>
              <a:path w="718" h="910" extrusionOk="0">
                <a:moveTo>
                  <a:pt x="407" y="1"/>
                </a:moveTo>
                <a:cubicBezTo>
                  <a:pt x="319" y="1"/>
                  <a:pt x="225" y="87"/>
                  <a:pt x="171" y="193"/>
                </a:cubicBezTo>
                <a:cubicBezTo>
                  <a:pt x="103" y="330"/>
                  <a:pt x="35" y="466"/>
                  <a:pt x="1" y="603"/>
                </a:cubicBezTo>
                <a:cubicBezTo>
                  <a:pt x="35" y="705"/>
                  <a:pt x="69" y="807"/>
                  <a:pt x="103" y="910"/>
                </a:cubicBezTo>
                <a:cubicBezTo>
                  <a:pt x="239" y="876"/>
                  <a:pt x="376" y="876"/>
                  <a:pt x="444" y="807"/>
                </a:cubicBezTo>
                <a:cubicBezTo>
                  <a:pt x="547" y="637"/>
                  <a:pt x="649" y="466"/>
                  <a:pt x="717" y="296"/>
                </a:cubicBezTo>
                <a:cubicBezTo>
                  <a:pt x="649" y="193"/>
                  <a:pt x="581" y="57"/>
                  <a:pt x="478" y="23"/>
                </a:cubicBezTo>
                <a:cubicBezTo>
                  <a:pt x="456" y="8"/>
                  <a:pt x="432" y="1"/>
                  <a:pt x="4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14"/>
          <p:cNvSpPr/>
          <p:nvPr/>
        </p:nvSpPr>
        <p:spPr>
          <a:xfrm>
            <a:off x="1979577" y="4501246"/>
            <a:ext cx="13373" cy="9648"/>
          </a:xfrm>
          <a:custGeom>
            <a:avLst/>
            <a:gdLst/>
            <a:ahLst/>
            <a:cxnLst/>
            <a:rect l="l" t="t" r="r" b="b"/>
            <a:pathLst>
              <a:path w="718" h="518" extrusionOk="0">
                <a:moveTo>
                  <a:pt x="382" y="1"/>
                </a:moveTo>
                <a:cubicBezTo>
                  <a:pt x="346" y="1"/>
                  <a:pt x="310" y="6"/>
                  <a:pt x="274" y="18"/>
                </a:cubicBezTo>
                <a:cubicBezTo>
                  <a:pt x="103" y="18"/>
                  <a:pt x="1" y="155"/>
                  <a:pt x="35" y="291"/>
                </a:cubicBezTo>
                <a:cubicBezTo>
                  <a:pt x="62" y="426"/>
                  <a:pt x="173" y="518"/>
                  <a:pt x="286" y="518"/>
                </a:cubicBezTo>
                <a:cubicBezTo>
                  <a:pt x="316" y="518"/>
                  <a:pt x="347" y="511"/>
                  <a:pt x="376" y="496"/>
                </a:cubicBezTo>
                <a:cubicBezTo>
                  <a:pt x="513" y="462"/>
                  <a:pt x="615" y="394"/>
                  <a:pt x="717" y="291"/>
                </a:cubicBezTo>
                <a:cubicBezTo>
                  <a:pt x="689" y="123"/>
                  <a:pt x="546" y="1"/>
                  <a:pt x="3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14"/>
          <p:cNvSpPr/>
          <p:nvPr/>
        </p:nvSpPr>
        <p:spPr>
          <a:xfrm>
            <a:off x="767114" y="4011534"/>
            <a:ext cx="9480" cy="11529"/>
          </a:xfrm>
          <a:custGeom>
            <a:avLst/>
            <a:gdLst/>
            <a:ahLst/>
            <a:cxnLst/>
            <a:rect l="l" t="t" r="r" b="b"/>
            <a:pathLst>
              <a:path w="509" h="619" extrusionOk="0">
                <a:moveTo>
                  <a:pt x="260" y="0"/>
                </a:moveTo>
                <a:cubicBezTo>
                  <a:pt x="111" y="0"/>
                  <a:pt x="0" y="153"/>
                  <a:pt x="31" y="278"/>
                </a:cubicBezTo>
                <a:cubicBezTo>
                  <a:pt x="65" y="380"/>
                  <a:pt x="168" y="448"/>
                  <a:pt x="270" y="619"/>
                </a:cubicBezTo>
                <a:cubicBezTo>
                  <a:pt x="372" y="482"/>
                  <a:pt x="441" y="346"/>
                  <a:pt x="509" y="209"/>
                </a:cubicBezTo>
                <a:cubicBezTo>
                  <a:pt x="509" y="107"/>
                  <a:pt x="372" y="5"/>
                  <a:pt x="304" y="5"/>
                </a:cubicBezTo>
                <a:cubicBezTo>
                  <a:pt x="289" y="2"/>
                  <a:pt x="275" y="0"/>
                  <a:pt x="2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1" name="Google Shape;2971;p14"/>
          <p:cNvSpPr/>
          <p:nvPr/>
        </p:nvSpPr>
        <p:spPr>
          <a:xfrm>
            <a:off x="1298971" y="4118118"/>
            <a:ext cx="190683" cy="197835"/>
          </a:xfrm>
          <a:custGeom>
            <a:avLst/>
            <a:gdLst/>
            <a:ahLst/>
            <a:cxnLst/>
            <a:rect l="l" t="t" r="r" b="b"/>
            <a:pathLst>
              <a:path w="10238" h="10622" extrusionOk="0">
                <a:moveTo>
                  <a:pt x="9828" y="1"/>
                </a:moveTo>
                <a:cubicBezTo>
                  <a:pt x="9741" y="1"/>
                  <a:pt x="9673" y="32"/>
                  <a:pt x="9623" y="82"/>
                </a:cubicBezTo>
                <a:cubicBezTo>
                  <a:pt x="9555" y="117"/>
                  <a:pt x="9452" y="219"/>
                  <a:pt x="9486" y="287"/>
                </a:cubicBezTo>
                <a:cubicBezTo>
                  <a:pt x="9520" y="424"/>
                  <a:pt x="9555" y="560"/>
                  <a:pt x="9623" y="697"/>
                </a:cubicBezTo>
                <a:lnTo>
                  <a:pt x="3071" y="7590"/>
                </a:lnTo>
                <a:cubicBezTo>
                  <a:pt x="2896" y="7414"/>
                  <a:pt x="2802" y="7329"/>
                  <a:pt x="2705" y="7329"/>
                </a:cubicBezTo>
                <a:cubicBezTo>
                  <a:pt x="2614" y="7329"/>
                  <a:pt x="2521" y="7406"/>
                  <a:pt x="2355" y="7555"/>
                </a:cubicBezTo>
                <a:cubicBezTo>
                  <a:pt x="1570" y="8272"/>
                  <a:pt x="853" y="9091"/>
                  <a:pt x="239" y="9944"/>
                </a:cubicBezTo>
                <a:cubicBezTo>
                  <a:pt x="137" y="10046"/>
                  <a:pt x="68" y="10183"/>
                  <a:pt x="34" y="10285"/>
                </a:cubicBezTo>
                <a:cubicBezTo>
                  <a:pt x="0" y="10422"/>
                  <a:pt x="34" y="10524"/>
                  <a:pt x="102" y="10592"/>
                </a:cubicBezTo>
                <a:cubicBezTo>
                  <a:pt x="124" y="10614"/>
                  <a:pt x="155" y="10622"/>
                  <a:pt x="189" y="10622"/>
                </a:cubicBezTo>
                <a:cubicBezTo>
                  <a:pt x="267" y="10622"/>
                  <a:pt x="363" y="10582"/>
                  <a:pt x="410" y="10558"/>
                </a:cubicBezTo>
                <a:cubicBezTo>
                  <a:pt x="512" y="10490"/>
                  <a:pt x="546" y="10422"/>
                  <a:pt x="580" y="10319"/>
                </a:cubicBezTo>
                <a:cubicBezTo>
                  <a:pt x="1263" y="9398"/>
                  <a:pt x="2013" y="8579"/>
                  <a:pt x="2832" y="7828"/>
                </a:cubicBezTo>
                <a:cubicBezTo>
                  <a:pt x="3016" y="8012"/>
                  <a:pt x="3131" y="8107"/>
                  <a:pt x="3240" y="8107"/>
                </a:cubicBezTo>
                <a:cubicBezTo>
                  <a:pt x="3334" y="8107"/>
                  <a:pt x="3423" y="8038"/>
                  <a:pt x="3549" y="7897"/>
                </a:cubicBezTo>
                <a:lnTo>
                  <a:pt x="3617" y="7828"/>
                </a:lnTo>
                <a:lnTo>
                  <a:pt x="9964" y="1106"/>
                </a:lnTo>
                <a:cubicBezTo>
                  <a:pt x="10032" y="1038"/>
                  <a:pt x="10101" y="970"/>
                  <a:pt x="10169" y="867"/>
                </a:cubicBezTo>
                <a:cubicBezTo>
                  <a:pt x="10203" y="765"/>
                  <a:pt x="10237" y="628"/>
                  <a:pt x="10169" y="594"/>
                </a:cubicBezTo>
                <a:cubicBezTo>
                  <a:pt x="10066" y="492"/>
                  <a:pt x="10032" y="355"/>
                  <a:pt x="10032" y="219"/>
                </a:cubicBezTo>
                <a:cubicBezTo>
                  <a:pt x="10032" y="151"/>
                  <a:pt x="9964" y="14"/>
                  <a:pt x="9930" y="14"/>
                </a:cubicBezTo>
                <a:cubicBezTo>
                  <a:pt x="9893" y="5"/>
                  <a:pt x="9859" y="1"/>
                  <a:pt x="98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2" name="Google Shape;2972;p14"/>
          <p:cNvSpPr/>
          <p:nvPr/>
        </p:nvSpPr>
        <p:spPr>
          <a:xfrm>
            <a:off x="1485805" y="4272155"/>
            <a:ext cx="71203" cy="87575"/>
          </a:xfrm>
          <a:custGeom>
            <a:avLst/>
            <a:gdLst/>
            <a:ahLst/>
            <a:cxnLst/>
            <a:rect l="l" t="t" r="r" b="b"/>
            <a:pathLst>
              <a:path w="3823" h="4702" extrusionOk="0">
                <a:moveTo>
                  <a:pt x="3515" y="1"/>
                </a:moveTo>
                <a:cubicBezTo>
                  <a:pt x="3413" y="69"/>
                  <a:pt x="3344" y="103"/>
                  <a:pt x="3310" y="172"/>
                </a:cubicBezTo>
                <a:cubicBezTo>
                  <a:pt x="3071" y="479"/>
                  <a:pt x="2867" y="752"/>
                  <a:pt x="2628" y="1059"/>
                </a:cubicBezTo>
                <a:cubicBezTo>
                  <a:pt x="1843" y="2014"/>
                  <a:pt x="1058" y="3004"/>
                  <a:pt x="273" y="3959"/>
                </a:cubicBezTo>
                <a:cubicBezTo>
                  <a:pt x="171" y="4096"/>
                  <a:pt x="69" y="4266"/>
                  <a:pt x="34" y="4437"/>
                </a:cubicBezTo>
                <a:cubicBezTo>
                  <a:pt x="0" y="4505"/>
                  <a:pt x="34" y="4608"/>
                  <a:pt x="103" y="4676"/>
                </a:cubicBezTo>
                <a:cubicBezTo>
                  <a:pt x="154" y="4693"/>
                  <a:pt x="205" y="4701"/>
                  <a:pt x="256" y="4701"/>
                </a:cubicBezTo>
                <a:cubicBezTo>
                  <a:pt x="307" y="4701"/>
                  <a:pt x="359" y="4693"/>
                  <a:pt x="410" y="4676"/>
                </a:cubicBezTo>
                <a:cubicBezTo>
                  <a:pt x="512" y="4608"/>
                  <a:pt x="546" y="4505"/>
                  <a:pt x="614" y="4437"/>
                </a:cubicBezTo>
                <a:cubicBezTo>
                  <a:pt x="819" y="4164"/>
                  <a:pt x="1024" y="3891"/>
                  <a:pt x="1229" y="3618"/>
                </a:cubicBezTo>
                <a:cubicBezTo>
                  <a:pt x="1979" y="2663"/>
                  <a:pt x="2730" y="1741"/>
                  <a:pt x="3481" y="820"/>
                </a:cubicBezTo>
                <a:cubicBezTo>
                  <a:pt x="3617" y="683"/>
                  <a:pt x="3686" y="513"/>
                  <a:pt x="3788" y="342"/>
                </a:cubicBezTo>
                <a:cubicBezTo>
                  <a:pt x="3822" y="206"/>
                  <a:pt x="3720" y="35"/>
                  <a:pt x="35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14"/>
          <p:cNvSpPr/>
          <p:nvPr/>
        </p:nvSpPr>
        <p:spPr>
          <a:xfrm>
            <a:off x="1464835" y="4134227"/>
            <a:ext cx="76269" cy="77592"/>
          </a:xfrm>
          <a:custGeom>
            <a:avLst/>
            <a:gdLst/>
            <a:ahLst/>
            <a:cxnLst/>
            <a:rect l="l" t="t" r="r" b="b"/>
            <a:pathLst>
              <a:path w="4095" h="4166" extrusionOk="0">
                <a:moveTo>
                  <a:pt x="3716" y="0"/>
                </a:moveTo>
                <a:cubicBezTo>
                  <a:pt x="3622" y="0"/>
                  <a:pt x="3507" y="78"/>
                  <a:pt x="3344" y="241"/>
                </a:cubicBezTo>
                <a:cubicBezTo>
                  <a:pt x="2491" y="1060"/>
                  <a:pt x="1672" y="1845"/>
                  <a:pt x="887" y="2664"/>
                </a:cubicBezTo>
                <a:cubicBezTo>
                  <a:pt x="614" y="2937"/>
                  <a:pt x="376" y="3210"/>
                  <a:pt x="137" y="3517"/>
                </a:cubicBezTo>
                <a:cubicBezTo>
                  <a:pt x="68" y="3619"/>
                  <a:pt x="0" y="3722"/>
                  <a:pt x="0" y="3858"/>
                </a:cubicBezTo>
                <a:cubicBezTo>
                  <a:pt x="0" y="3926"/>
                  <a:pt x="103" y="4029"/>
                  <a:pt x="171" y="4165"/>
                </a:cubicBezTo>
                <a:cubicBezTo>
                  <a:pt x="341" y="4063"/>
                  <a:pt x="478" y="3961"/>
                  <a:pt x="614" y="3824"/>
                </a:cubicBezTo>
                <a:cubicBezTo>
                  <a:pt x="1638" y="2766"/>
                  <a:pt x="2696" y="1674"/>
                  <a:pt x="3720" y="582"/>
                </a:cubicBezTo>
                <a:cubicBezTo>
                  <a:pt x="3856" y="446"/>
                  <a:pt x="4095" y="309"/>
                  <a:pt x="3890" y="105"/>
                </a:cubicBezTo>
                <a:cubicBezTo>
                  <a:pt x="3835" y="36"/>
                  <a:pt x="3780" y="0"/>
                  <a:pt x="37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14"/>
          <p:cNvSpPr/>
          <p:nvPr/>
        </p:nvSpPr>
        <p:spPr>
          <a:xfrm>
            <a:off x="1340279" y="4333222"/>
            <a:ext cx="74370" cy="63530"/>
          </a:xfrm>
          <a:custGeom>
            <a:avLst/>
            <a:gdLst/>
            <a:ahLst/>
            <a:cxnLst/>
            <a:rect l="l" t="t" r="r" b="b"/>
            <a:pathLst>
              <a:path w="3993" h="3411" extrusionOk="0">
                <a:moveTo>
                  <a:pt x="3641" y="0"/>
                </a:moveTo>
                <a:cubicBezTo>
                  <a:pt x="3542" y="0"/>
                  <a:pt x="3468" y="67"/>
                  <a:pt x="3378" y="134"/>
                </a:cubicBezTo>
                <a:cubicBezTo>
                  <a:pt x="2355" y="1022"/>
                  <a:pt x="1331" y="1909"/>
                  <a:pt x="341" y="2796"/>
                </a:cubicBezTo>
                <a:cubicBezTo>
                  <a:pt x="239" y="2898"/>
                  <a:pt x="137" y="2967"/>
                  <a:pt x="102" y="3103"/>
                </a:cubicBezTo>
                <a:cubicBezTo>
                  <a:pt x="0" y="3240"/>
                  <a:pt x="137" y="3410"/>
                  <a:pt x="375" y="3410"/>
                </a:cubicBezTo>
                <a:cubicBezTo>
                  <a:pt x="478" y="3342"/>
                  <a:pt x="580" y="3274"/>
                  <a:pt x="648" y="3205"/>
                </a:cubicBezTo>
                <a:cubicBezTo>
                  <a:pt x="1502" y="2489"/>
                  <a:pt x="2355" y="1772"/>
                  <a:pt x="3208" y="1056"/>
                </a:cubicBezTo>
                <a:cubicBezTo>
                  <a:pt x="3447" y="885"/>
                  <a:pt x="3651" y="680"/>
                  <a:pt x="3822" y="476"/>
                </a:cubicBezTo>
                <a:cubicBezTo>
                  <a:pt x="3958" y="339"/>
                  <a:pt x="3993" y="168"/>
                  <a:pt x="3822" y="66"/>
                </a:cubicBezTo>
                <a:cubicBezTo>
                  <a:pt x="3751" y="19"/>
                  <a:pt x="3693" y="0"/>
                  <a:pt x="36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14"/>
          <p:cNvSpPr/>
          <p:nvPr/>
        </p:nvSpPr>
        <p:spPr>
          <a:xfrm>
            <a:off x="1433062" y="4436752"/>
            <a:ext cx="66100" cy="66119"/>
          </a:xfrm>
          <a:custGeom>
            <a:avLst/>
            <a:gdLst/>
            <a:ahLst/>
            <a:cxnLst/>
            <a:rect l="l" t="t" r="r" b="b"/>
            <a:pathLst>
              <a:path w="3549" h="3550" extrusionOk="0">
                <a:moveTo>
                  <a:pt x="3208" y="1"/>
                </a:moveTo>
                <a:cubicBezTo>
                  <a:pt x="3071" y="69"/>
                  <a:pt x="2935" y="171"/>
                  <a:pt x="2832" y="308"/>
                </a:cubicBezTo>
                <a:cubicBezTo>
                  <a:pt x="2013" y="1161"/>
                  <a:pt x="1194" y="2014"/>
                  <a:pt x="375" y="2901"/>
                </a:cubicBezTo>
                <a:cubicBezTo>
                  <a:pt x="273" y="2970"/>
                  <a:pt x="205" y="3072"/>
                  <a:pt x="102" y="3208"/>
                </a:cubicBezTo>
                <a:cubicBezTo>
                  <a:pt x="0" y="3379"/>
                  <a:pt x="102" y="3550"/>
                  <a:pt x="410" y="3550"/>
                </a:cubicBezTo>
                <a:cubicBezTo>
                  <a:pt x="546" y="3447"/>
                  <a:pt x="683" y="3345"/>
                  <a:pt x="819" y="3243"/>
                </a:cubicBezTo>
                <a:cubicBezTo>
                  <a:pt x="1672" y="2321"/>
                  <a:pt x="2525" y="1400"/>
                  <a:pt x="3378" y="479"/>
                </a:cubicBezTo>
                <a:cubicBezTo>
                  <a:pt x="3412" y="444"/>
                  <a:pt x="3481" y="376"/>
                  <a:pt x="3515" y="308"/>
                </a:cubicBezTo>
                <a:cubicBezTo>
                  <a:pt x="3515" y="240"/>
                  <a:pt x="3549" y="103"/>
                  <a:pt x="3515" y="69"/>
                </a:cubicBezTo>
                <a:cubicBezTo>
                  <a:pt x="3412" y="1"/>
                  <a:pt x="3310" y="1"/>
                  <a:pt x="32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14"/>
          <p:cNvSpPr/>
          <p:nvPr/>
        </p:nvSpPr>
        <p:spPr>
          <a:xfrm>
            <a:off x="1506775" y="4058503"/>
            <a:ext cx="61034" cy="71334"/>
          </a:xfrm>
          <a:custGeom>
            <a:avLst/>
            <a:gdLst/>
            <a:ahLst/>
            <a:cxnLst/>
            <a:rect l="l" t="t" r="r" b="b"/>
            <a:pathLst>
              <a:path w="3277" h="3830" extrusionOk="0">
                <a:moveTo>
                  <a:pt x="2975" y="0"/>
                </a:moveTo>
                <a:cubicBezTo>
                  <a:pt x="2874" y="0"/>
                  <a:pt x="2794" y="80"/>
                  <a:pt x="2696" y="178"/>
                </a:cubicBezTo>
                <a:cubicBezTo>
                  <a:pt x="1843" y="1202"/>
                  <a:pt x="990" y="2260"/>
                  <a:pt x="137" y="3283"/>
                </a:cubicBezTo>
                <a:cubicBezTo>
                  <a:pt x="103" y="3352"/>
                  <a:pt x="0" y="3420"/>
                  <a:pt x="0" y="3488"/>
                </a:cubicBezTo>
                <a:cubicBezTo>
                  <a:pt x="34" y="3625"/>
                  <a:pt x="103" y="3727"/>
                  <a:pt x="171" y="3829"/>
                </a:cubicBezTo>
                <a:cubicBezTo>
                  <a:pt x="410" y="3761"/>
                  <a:pt x="615" y="3625"/>
                  <a:pt x="751" y="3420"/>
                </a:cubicBezTo>
                <a:cubicBezTo>
                  <a:pt x="1468" y="2533"/>
                  <a:pt x="2184" y="1646"/>
                  <a:pt x="2867" y="758"/>
                </a:cubicBezTo>
                <a:cubicBezTo>
                  <a:pt x="2969" y="656"/>
                  <a:pt x="3037" y="554"/>
                  <a:pt x="3106" y="417"/>
                </a:cubicBezTo>
                <a:cubicBezTo>
                  <a:pt x="3242" y="281"/>
                  <a:pt x="3276" y="110"/>
                  <a:pt x="3106" y="42"/>
                </a:cubicBezTo>
                <a:cubicBezTo>
                  <a:pt x="3057" y="13"/>
                  <a:pt x="3014" y="0"/>
                  <a:pt x="29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14"/>
          <p:cNvSpPr/>
          <p:nvPr/>
        </p:nvSpPr>
        <p:spPr>
          <a:xfrm>
            <a:off x="1397472" y="4108210"/>
            <a:ext cx="58483" cy="70663"/>
          </a:xfrm>
          <a:custGeom>
            <a:avLst/>
            <a:gdLst/>
            <a:ahLst/>
            <a:cxnLst/>
            <a:rect l="l" t="t" r="r" b="b"/>
            <a:pathLst>
              <a:path w="3140" h="3794" extrusionOk="0">
                <a:moveTo>
                  <a:pt x="2969" y="0"/>
                </a:moveTo>
                <a:cubicBezTo>
                  <a:pt x="2832" y="103"/>
                  <a:pt x="2730" y="171"/>
                  <a:pt x="2628" y="273"/>
                </a:cubicBezTo>
                <a:cubicBezTo>
                  <a:pt x="2457" y="444"/>
                  <a:pt x="2321" y="649"/>
                  <a:pt x="2150" y="819"/>
                </a:cubicBezTo>
                <a:cubicBezTo>
                  <a:pt x="1536" y="1570"/>
                  <a:pt x="922" y="2286"/>
                  <a:pt x="307" y="3037"/>
                </a:cubicBezTo>
                <a:cubicBezTo>
                  <a:pt x="171" y="3174"/>
                  <a:pt x="103" y="3310"/>
                  <a:pt x="34" y="3481"/>
                </a:cubicBezTo>
                <a:cubicBezTo>
                  <a:pt x="0" y="3549"/>
                  <a:pt x="68" y="3686"/>
                  <a:pt x="137" y="3754"/>
                </a:cubicBezTo>
                <a:cubicBezTo>
                  <a:pt x="180" y="3783"/>
                  <a:pt x="223" y="3793"/>
                  <a:pt x="264" y="3793"/>
                </a:cubicBezTo>
                <a:cubicBezTo>
                  <a:pt x="319" y="3793"/>
                  <a:pt x="370" y="3773"/>
                  <a:pt x="410" y="3754"/>
                </a:cubicBezTo>
                <a:cubicBezTo>
                  <a:pt x="478" y="3720"/>
                  <a:pt x="546" y="3651"/>
                  <a:pt x="580" y="3583"/>
                </a:cubicBezTo>
                <a:cubicBezTo>
                  <a:pt x="1365" y="2628"/>
                  <a:pt x="2150" y="1672"/>
                  <a:pt x="2969" y="683"/>
                </a:cubicBezTo>
                <a:cubicBezTo>
                  <a:pt x="3037" y="580"/>
                  <a:pt x="3105" y="478"/>
                  <a:pt x="3140" y="341"/>
                </a:cubicBezTo>
                <a:cubicBezTo>
                  <a:pt x="3140" y="239"/>
                  <a:pt x="3037" y="171"/>
                  <a:pt x="29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14"/>
          <p:cNvSpPr/>
          <p:nvPr/>
        </p:nvSpPr>
        <p:spPr>
          <a:xfrm>
            <a:off x="1557786" y="3920948"/>
            <a:ext cx="59581" cy="66603"/>
          </a:xfrm>
          <a:custGeom>
            <a:avLst/>
            <a:gdLst/>
            <a:ahLst/>
            <a:cxnLst/>
            <a:rect l="l" t="t" r="r" b="b"/>
            <a:pathLst>
              <a:path w="3199" h="3576" extrusionOk="0">
                <a:moveTo>
                  <a:pt x="2956" y="1"/>
                </a:moveTo>
                <a:cubicBezTo>
                  <a:pt x="2902" y="1"/>
                  <a:pt x="2846" y="9"/>
                  <a:pt x="2789" y="23"/>
                </a:cubicBezTo>
                <a:cubicBezTo>
                  <a:pt x="2687" y="57"/>
                  <a:pt x="2619" y="125"/>
                  <a:pt x="2550" y="228"/>
                </a:cubicBezTo>
                <a:cubicBezTo>
                  <a:pt x="1902" y="1013"/>
                  <a:pt x="1220" y="1763"/>
                  <a:pt x="571" y="2548"/>
                </a:cubicBezTo>
                <a:cubicBezTo>
                  <a:pt x="401" y="2753"/>
                  <a:pt x="264" y="2958"/>
                  <a:pt x="128" y="3196"/>
                </a:cubicBezTo>
                <a:cubicBezTo>
                  <a:pt x="0" y="3356"/>
                  <a:pt x="141" y="3575"/>
                  <a:pt x="327" y="3575"/>
                </a:cubicBezTo>
                <a:cubicBezTo>
                  <a:pt x="340" y="3575"/>
                  <a:pt x="353" y="3574"/>
                  <a:pt x="367" y="3572"/>
                </a:cubicBezTo>
                <a:cubicBezTo>
                  <a:pt x="605" y="3538"/>
                  <a:pt x="708" y="3333"/>
                  <a:pt x="810" y="3196"/>
                </a:cubicBezTo>
                <a:cubicBezTo>
                  <a:pt x="1493" y="2343"/>
                  <a:pt x="2175" y="1490"/>
                  <a:pt x="2858" y="671"/>
                </a:cubicBezTo>
                <a:cubicBezTo>
                  <a:pt x="2926" y="569"/>
                  <a:pt x="3096" y="501"/>
                  <a:pt x="3165" y="364"/>
                </a:cubicBezTo>
                <a:cubicBezTo>
                  <a:pt x="3199" y="296"/>
                  <a:pt x="3199" y="160"/>
                  <a:pt x="3165" y="57"/>
                </a:cubicBezTo>
                <a:cubicBezTo>
                  <a:pt x="3105" y="17"/>
                  <a:pt x="3033" y="1"/>
                  <a:pt x="2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14"/>
          <p:cNvSpPr/>
          <p:nvPr/>
        </p:nvSpPr>
        <p:spPr>
          <a:xfrm>
            <a:off x="1618611" y="3958139"/>
            <a:ext cx="60922" cy="62804"/>
          </a:xfrm>
          <a:custGeom>
            <a:avLst/>
            <a:gdLst/>
            <a:ahLst/>
            <a:cxnLst/>
            <a:rect l="l" t="t" r="r" b="b"/>
            <a:pathLst>
              <a:path w="3271" h="3372" extrusionOk="0">
                <a:moveTo>
                  <a:pt x="2962" y="1"/>
                </a:moveTo>
                <a:cubicBezTo>
                  <a:pt x="2943" y="1"/>
                  <a:pt x="2922" y="2"/>
                  <a:pt x="2901" y="5"/>
                </a:cubicBezTo>
                <a:cubicBezTo>
                  <a:pt x="2799" y="73"/>
                  <a:pt x="2697" y="142"/>
                  <a:pt x="2628" y="244"/>
                </a:cubicBezTo>
                <a:lnTo>
                  <a:pt x="308" y="2667"/>
                </a:lnTo>
                <a:cubicBezTo>
                  <a:pt x="206" y="2769"/>
                  <a:pt x="103" y="2837"/>
                  <a:pt x="69" y="2974"/>
                </a:cubicBezTo>
                <a:cubicBezTo>
                  <a:pt x="1" y="3042"/>
                  <a:pt x="1" y="3179"/>
                  <a:pt x="69" y="3281"/>
                </a:cubicBezTo>
                <a:cubicBezTo>
                  <a:pt x="101" y="3344"/>
                  <a:pt x="155" y="3371"/>
                  <a:pt x="217" y="3371"/>
                </a:cubicBezTo>
                <a:cubicBezTo>
                  <a:pt x="289" y="3371"/>
                  <a:pt x="372" y="3336"/>
                  <a:pt x="445" y="3281"/>
                </a:cubicBezTo>
                <a:cubicBezTo>
                  <a:pt x="513" y="3213"/>
                  <a:pt x="615" y="3110"/>
                  <a:pt x="718" y="3042"/>
                </a:cubicBezTo>
                <a:cubicBezTo>
                  <a:pt x="1468" y="2189"/>
                  <a:pt x="2253" y="1370"/>
                  <a:pt x="3004" y="551"/>
                </a:cubicBezTo>
                <a:cubicBezTo>
                  <a:pt x="3106" y="483"/>
                  <a:pt x="3140" y="381"/>
                  <a:pt x="3209" y="278"/>
                </a:cubicBezTo>
                <a:cubicBezTo>
                  <a:pt x="3271" y="154"/>
                  <a:pt x="3163" y="1"/>
                  <a:pt x="29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14"/>
          <p:cNvSpPr/>
          <p:nvPr/>
        </p:nvSpPr>
        <p:spPr>
          <a:xfrm>
            <a:off x="1452115" y="4015743"/>
            <a:ext cx="57849" cy="61984"/>
          </a:xfrm>
          <a:custGeom>
            <a:avLst/>
            <a:gdLst/>
            <a:ahLst/>
            <a:cxnLst/>
            <a:rect l="l" t="t" r="r" b="b"/>
            <a:pathLst>
              <a:path w="3106" h="3328" extrusionOk="0">
                <a:moveTo>
                  <a:pt x="2884" y="0"/>
                </a:moveTo>
                <a:cubicBezTo>
                  <a:pt x="2842" y="0"/>
                  <a:pt x="2799" y="17"/>
                  <a:pt x="2765" y="52"/>
                </a:cubicBezTo>
                <a:cubicBezTo>
                  <a:pt x="2662" y="86"/>
                  <a:pt x="2594" y="154"/>
                  <a:pt x="2560" y="222"/>
                </a:cubicBezTo>
                <a:lnTo>
                  <a:pt x="206" y="2781"/>
                </a:lnTo>
                <a:cubicBezTo>
                  <a:pt x="137" y="2850"/>
                  <a:pt x="103" y="2918"/>
                  <a:pt x="69" y="3020"/>
                </a:cubicBezTo>
                <a:cubicBezTo>
                  <a:pt x="1" y="3191"/>
                  <a:pt x="137" y="3327"/>
                  <a:pt x="376" y="3327"/>
                </a:cubicBezTo>
                <a:cubicBezTo>
                  <a:pt x="547" y="3225"/>
                  <a:pt x="649" y="3123"/>
                  <a:pt x="786" y="2986"/>
                </a:cubicBezTo>
                <a:cubicBezTo>
                  <a:pt x="1502" y="2201"/>
                  <a:pt x="2219" y="1382"/>
                  <a:pt x="2935" y="563"/>
                </a:cubicBezTo>
                <a:cubicBezTo>
                  <a:pt x="3004" y="461"/>
                  <a:pt x="3072" y="359"/>
                  <a:pt x="3106" y="256"/>
                </a:cubicBezTo>
                <a:cubicBezTo>
                  <a:pt x="3106" y="188"/>
                  <a:pt x="3072" y="86"/>
                  <a:pt x="3004" y="52"/>
                </a:cubicBezTo>
                <a:cubicBezTo>
                  <a:pt x="2969" y="17"/>
                  <a:pt x="2927" y="0"/>
                  <a:pt x="28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1" name="Google Shape;2981;p14"/>
          <p:cNvSpPr/>
          <p:nvPr/>
        </p:nvSpPr>
        <p:spPr>
          <a:xfrm>
            <a:off x="1513759" y="4369390"/>
            <a:ext cx="59768" cy="62394"/>
          </a:xfrm>
          <a:custGeom>
            <a:avLst/>
            <a:gdLst/>
            <a:ahLst/>
            <a:cxnLst/>
            <a:rect l="l" t="t" r="r" b="b"/>
            <a:pathLst>
              <a:path w="3209" h="3350" extrusionOk="0">
                <a:moveTo>
                  <a:pt x="3004" y="1"/>
                </a:moveTo>
                <a:cubicBezTo>
                  <a:pt x="2867" y="1"/>
                  <a:pt x="2765" y="69"/>
                  <a:pt x="2662" y="137"/>
                </a:cubicBezTo>
                <a:cubicBezTo>
                  <a:pt x="1877" y="990"/>
                  <a:pt x="1059" y="1843"/>
                  <a:pt x="274" y="2731"/>
                </a:cubicBezTo>
                <a:cubicBezTo>
                  <a:pt x="1" y="3038"/>
                  <a:pt x="1" y="3174"/>
                  <a:pt x="205" y="3311"/>
                </a:cubicBezTo>
                <a:cubicBezTo>
                  <a:pt x="249" y="3337"/>
                  <a:pt x="288" y="3350"/>
                  <a:pt x="327" y="3350"/>
                </a:cubicBezTo>
                <a:cubicBezTo>
                  <a:pt x="439" y="3350"/>
                  <a:pt x="548" y="3241"/>
                  <a:pt x="751" y="3038"/>
                </a:cubicBezTo>
                <a:cubicBezTo>
                  <a:pt x="1161" y="2526"/>
                  <a:pt x="1639" y="2014"/>
                  <a:pt x="2082" y="1502"/>
                </a:cubicBezTo>
                <a:cubicBezTo>
                  <a:pt x="2355" y="1195"/>
                  <a:pt x="2662" y="888"/>
                  <a:pt x="2969" y="547"/>
                </a:cubicBezTo>
                <a:cubicBezTo>
                  <a:pt x="3038" y="444"/>
                  <a:pt x="3140" y="342"/>
                  <a:pt x="3208" y="206"/>
                </a:cubicBezTo>
                <a:cubicBezTo>
                  <a:pt x="3106" y="137"/>
                  <a:pt x="3072" y="1"/>
                  <a:pt x="30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2982;p14"/>
          <p:cNvSpPr/>
          <p:nvPr/>
        </p:nvSpPr>
        <p:spPr>
          <a:xfrm>
            <a:off x="1501691" y="4019374"/>
            <a:ext cx="46414" cy="67571"/>
          </a:xfrm>
          <a:custGeom>
            <a:avLst/>
            <a:gdLst/>
            <a:ahLst/>
            <a:cxnLst/>
            <a:rect l="l" t="t" r="r" b="b"/>
            <a:pathLst>
              <a:path w="2492" h="3628" extrusionOk="0">
                <a:moveTo>
                  <a:pt x="2216" y="1"/>
                </a:moveTo>
                <a:cubicBezTo>
                  <a:pt x="2118" y="1"/>
                  <a:pt x="2030" y="71"/>
                  <a:pt x="1979" y="198"/>
                </a:cubicBezTo>
                <a:lnTo>
                  <a:pt x="137" y="3064"/>
                </a:lnTo>
                <a:cubicBezTo>
                  <a:pt x="69" y="3132"/>
                  <a:pt x="34" y="3235"/>
                  <a:pt x="0" y="3337"/>
                </a:cubicBezTo>
                <a:cubicBezTo>
                  <a:pt x="0" y="3405"/>
                  <a:pt x="34" y="3508"/>
                  <a:pt x="103" y="3576"/>
                </a:cubicBezTo>
                <a:cubicBezTo>
                  <a:pt x="154" y="3610"/>
                  <a:pt x="205" y="3627"/>
                  <a:pt x="256" y="3627"/>
                </a:cubicBezTo>
                <a:cubicBezTo>
                  <a:pt x="307" y="3627"/>
                  <a:pt x="359" y="3610"/>
                  <a:pt x="410" y="3576"/>
                </a:cubicBezTo>
                <a:cubicBezTo>
                  <a:pt x="478" y="3508"/>
                  <a:pt x="580" y="3405"/>
                  <a:pt x="615" y="3303"/>
                </a:cubicBezTo>
                <a:cubicBezTo>
                  <a:pt x="922" y="2825"/>
                  <a:pt x="1229" y="2313"/>
                  <a:pt x="1536" y="1836"/>
                </a:cubicBezTo>
                <a:cubicBezTo>
                  <a:pt x="1809" y="1426"/>
                  <a:pt x="2082" y="1017"/>
                  <a:pt x="2321" y="607"/>
                </a:cubicBezTo>
                <a:cubicBezTo>
                  <a:pt x="2389" y="505"/>
                  <a:pt x="2423" y="368"/>
                  <a:pt x="2491" y="232"/>
                </a:cubicBezTo>
                <a:cubicBezTo>
                  <a:pt x="2457" y="164"/>
                  <a:pt x="2389" y="61"/>
                  <a:pt x="2321" y="27"/>
                </a:cubicBezTo>
                <a:cubicBezTo>
                  <a:pt x="2285" y="9"/>
                  <a:pt x="2250" y="1"/>
                  <a:pt x="22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14"/>
          <p:cNvSpPr/>
          <p:nvPr/>
        </p:nvSpPr>
        <p:spPr>
          <a:xfrm>
            <a:off x="1647850" y="3827680"/>
            <a:ext cx="52131" cy="64480"/>
          </a:xfrm>
          <a:custGeom>
            <a:avLst/>
            <a:gdLst/>
            <a:ahLst/>
            <a:cxnLst/>
            <a:rect l="l" t="t" r="r" b="b"/>
            <a:pathLst>
              <a:path w="2799" h="3462" extrusionOk="0">
                <a:moveTo>
                  <a:pt x="2607" y="1"/>
                </a:moveTo>
                <a:cubicBezTo>
                  <a:pt x="2537" y="1"/>
                  <a:pt x="2472" y="25"/>
                  <a:pt x="2423" y="49"/>
                </a:cubicBezTo>
                <a:cubicBezTo>
                  <a:pt x="2355" y="49"/>
                  <a:pt x="2355" y="117"/>
                  <a:pt x="2287" y="186"/>
                </a:cubicBezTo>
                <a:lnTo>
                  <a:pt x="410" y="2711"/>
                </a:lnTo>
                <a:cubicBezTo>
                  <a:pt x="274" y="2847"/>
                  <a:pt x="171" y="2984"/>
                  <a:pt x="103" y="3120"/>
                </a:cubicBezTo>
                <a:cubicBezTo>
                  <a:pt x="1" y="3291"/>
                  <a:pt x="103" y="3461"/>
                  <a:pt x="410" y="3461"/>
                </a:cubicBezTo>
                <a:cubicBezTo>
                  <a:pt x="547" y="3359"/>
                  <a:pt x="683" y="3223"/>
                  <a:pt x="785" y="3120"/>
                </a:cubicBezTo>
                <a:cubicBezTo>
                  <a:pt x="1400" y="2267"/>
                  <a:pt x="2048" y="1414"/>
                  <a:pt x="2662" y="561"/>
                </a:cubicBezTo>
                <a:cubicBezTo>
                  <a:pt x="2731" y="459"/>
                  <a:pt x="2765" y="356"/>
                  <a:pt x="2799" y="220"/>
                </a:cubicBezTo>
                <a:cubicBezTo>
                  <a:pt x="2799" y="151"/>
                  <a:pt x="2765" y="49"/>
                  <a:pt x="2696" y="15"/>
                </a:cubicBezTo>
                <a:cubicBezTo>
                  <a:pt x="2666" y="5"/>
                  <a:pt x="2636" y="1"/>
                  <a:pt x="26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2984;p14"/>
          <p:cNvSpPr/>
          <p:nvPr/>
        </p:nvSpPr>
        <p:spPr>
          <a:xfrm>
            <a:off x="1332643" y="4281225"/>
            <a:ext cx="55950" cy="61500"/>
          </a:xfrm>
          <a:custGeom>
            <a:avLst/>
            <a:gdLst/>
            <a:ahLst/>
            <a:cxnLst/>
            <a:rect l="l" t="t" r="r" b="b"/>
            <a:pathLst>
              <a:path w="3004" h="3302" extrusionOk="0">
                <a:moveTo>
                  <a:pt x="2679" y="0"/>
                </a:moveTo>
                <a:cubicBezTo>
                  <a:pt x="2589" y="0"/>
                  <a:pt x="2506" y="46"/>
                  <a:pt x="2423" y="128"/>
                </a:cubicBezTo>
                <a:cubicBezTo>
                  <a:pt x="2219" y="333"/>
                  <a:pt x="2014" y="504"/>
                  <a:pt x="1843" y="708"/>
                </a:cubicBezTo>
                <a:cubicBezTo>
                  <a:pt x="1263" y="1357"/>
                  <a:pt x="717" y="2005"/>
                  <a:pt x="137" y="2687"/>
                </a:cubicBezTo>
                <a:cubicBezTo>
                  <a:pt x="69" y="2756"/>
                  <a:pt x="1" y="2824"/>
                  <a:pt x="1" y="2892"/>
                </a:cubicBezTo>
                <a:cubicBezTo>
                  <a:pt x="35" y="3063"/>
                  <a:pt x="103" y="3165"/>
                  <a:pt x="171" y="3302"/>
                </a:cubicBezTo>
                <a:cubicBezTo>
                  <a:pt x="376" y="3131"/>
                  <a:pt x="478" y="3029"/>
                  <a:pt x="615" y="2892"/>
                </a:cubicBezTo>
                <a:lnTo>
                  <a:pt x="2423" y="913"/>
                </a:lnTo>
                <a:cubicBezTo>
                  <a:pt x="2560" y="742"/>
                  <a:pt x="2730" y="606"/>
                  <a:pt x="2867" y="435"/>
                </a:cubicBezTo>
                <a:cubicBezTo>
                  <a:pt x="2969" y="265"/>
                  <a:pt x="3003" y="196"/>
                  <a:pt x="2867" y="60"/>
                </a:cubicBezTo>
                <a:cubicBezTo>
                  <a:pt x="2800" y="20"/>
                  <a:pt x="2738" y="0"/>
                  <a:pt x="26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14"/>
          <p:cNvSpPr/>
          <p:nvPr/>
        </p:nvSpPr>
        <p:spPr>
          <a:xfrm>
            <a:off x="1503591" y="4225577"/>
            <a:ext cx="61034" cy="52969"/>
          </a:xfrm>
          <a:custGeom>
            <a:avLst/>
            <a:gdLst/>
            <a:ahLst/>
            <a:cxnLst/>
            <a:rect l="l" t="t" r="r" b="b"/>
            <a:pathLst>
              <a:path w="3277" h="2844" extrusionOk="0">
                <a:moveTo>
                  <a:pt x="3084" y="0"/>
                </a:moveTo>
                <a:cubicBezTo>
                  <a:pt x="3002" y="0"/>
                  <a:pt x="2912" y="40"/>
                  <a:pt x="2833" y="79"/>
                </a:cubicBezTo>
                <a:cubicBezTo>
                  <a:pt x="2731" y="182"/>
                  <a:pt x="2696" y="216"/>
                  <a:pt x="2628" y="284"/>
                </a:cubicBezTo>
                <a:lnTo>
                  <a:pt x="342" y="2297"/>
                </a:lnTo>
                <a:cubicBezTo>
                  <a:pt x="274" y="2366"/>
                  <a:pt x="171" y="2434"/>
                  <a:pt x="103" y="2536"/>
                </a:cubicBezTo>
                <a:cubicBezTo>
                  <a:pt x="1" y="2673"/>
                  <a:pt x="137" y="2843"/>
                  <a:pt x="342" y="2843"/>
                </a:cubicBezTo>
                <a:cubicBezTo>
                  <a:pt x="444" y="2809"/>
                  <a:pt x="513" y="2775"/>
                  <a:pt x="615" y="2707"/>
                </a:cubicBezTo>
                <a:cubicBezTo>
                  <a:pt x="1400" y="2024"/>
                  <a:pt x="2219" y="1342"/>
                  <a:pt x="3004" y="659"/>
                </a:cubicBezTo>
                <a:cubicBezTo>
                  <a:pt x="3106" y="591"/>
                  <a:pt x="3174" y="523"/>
                  <a:pt x="3242" y="420"/>
                </a:cubicBezTo>
                <a:cubicBezTo>
                  <a:pt x="3277" y="318"/>
                  <a:pt x="3277" y="182"/>
                  <a:pt x="3242" y="79"/>
                </a:cubicBezTo>
                <a:cubicBezTo>
                  <a:pt x="3199" y="22"/>
                  <a:pt x="3144" y="0"/>
                  <a:pt x="30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14"/>
          <p:cNvSpPr/>
          <p:nvPr/>
        </p:nvSpPr>
        <p:spPr>
          <a:xfrm>
            <a:off x="1624980" y="3904503"/>
            <a:ext cx="51386" cy="58203"/>
          </a:xfrm>
          <a:custGeom>
            <a:avLst/>
            <a:gdLst/>
            <a:ahLst/>
            <a:cxnLst/>
            <a:rect l="l" t="t" r="r" b="b"/>
            <a:pathLst>
              <a:path w="2759" h="3125" extrusionOk="0">
                <a:moveTo>
                  <a:pt x="2483" y="1"/>
                </a:moveTo>
                <a:cubicBezTo>
                  <a:pt x="2451" y="1"/>
                  <a:pt x="2420" y="7"/>
                  <a:pt x="2389" y="19"/>
                </a:cubicBezTo>
                <a:cubicBezTo>
                  <a:pt x="2286" y="87"/>
                  <a:pt x="2184" y="155"/>
                  <a:pt x="2116" y="258"/>
                </a:cubicBezTo>
                <a:cubicBezTo>
                  <a:pt x="1468" y="1043"/>
                  <a:pt x="853" y="1827"/>
                  <a:pt x="205" y="2612"/>
                </a:cubicBezTo>
                <a:cubicBezTo>
                  <a:pt x="171" y="2646"/>
                  <a:pt x="137" y="2715"/>
                  <a:pt x="103" y="2783"/>
                </a:cubicBezTo>
                <a:cubicBezTo>
                  <a:pt x="34" y="2885"/>
                  <a:pt x="0" y="3056"/>
                  <a:pt x="171" y="3124"/>
                </a:cubicBezTo>
                <a:cubicBezTo>
                  <a:pt x="273" y="3124"/>
                  <a:pt x="376" y="3124"/>
                  <a:pt x="478" y="3056"/>
                </a:cubicBezTo>
                <a:cubicBezTo>
                  <a:pt x="580" y="2988"/>
                  <a:pt x="649" y="2919"/>
                  <a:pt x="717" y="2817"/>
                </a:cubicBezTo>
                <a:cubicBezTo>
                  <a:pt x="1331" y="2066"/>
                  <a:pt x="1979" y="1281"/>
                  <a:pt x="2594" y="497"/>
                </a:cubicBezTo>
                <a:cubicBezTo>
                  <a:pt x="2662" y="428"/>
                  <a:pt x="2696" y="326"/>
                  <a:pt x="2730" y="258"/>
                </a:cubicBezTo>
                <a:cubicBezTo>
                  <a:pt x="2758" y="118"/>
                  <a:pt x="2625" y="1"/>
                  <a:pt x="248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14"/>
          <p:cNvSpPr/>
          <p:nvPr/>
        </p:nvSpPr>
        <p:spPr>
          <a:xfrm>
            <a:off x="1459117" y="4370880"/>
            <a:ext cx="54031" cy="53193"/>
          </a:xfrm>
          <a:custGeom>
            <a:avLst/>
            <a:gdLst/>
            <a:ahLst/>
            <a:cxnLst/>
            <a:rect l="l" t="t" r="r" b="b"/>
            <a:pathLst>
              <a:path w="2901" h="2856" extrusionOk="0">
                <a:moveTo>
                  <a:pt x="2646" y="1"/>
                </a:moveTo>
                <a:cubicBezTo>
                  <a:pt x="2598" y="1"/>
                  <a:pt x="2548" y="9"/>
                  <a:pt x="2491" y="23"/>
                </a:cubicBezTo>
                <a:cubicBezTo>
                  <a:pt x="2389" y="57"/>
                  <a:pt x="2320" y="126"/>
                  <a:pt x="2252" y="228"/>
                </a:cubicBezTo>
                <a:cubicBezTo>
                  <a:pt x="2116" y="364"/>
                  <a:pt x="1979" y="501"/>
                  <a:pt x="1809" y="637"/>
                </a:cubicBezTo>
                <a:cubicBezTo>
                  <a:pt x="1297" y="1183"/>
                  <a:pt x="785" y="1729"/>
                  <a:pt x="273" y="2275"/>
                </a:cubicBezTo>
                <a:cubicBezTo>
                  <a:pt x="205" y="2344"/>
                  <a:pt x="102" y="2446"/>
                  <a:pt x="68" y="2548"/>
                </a:cubicBezTo>
                <a:cubicBezTo>
                  <a:pt x="0" y="2719"/>
                  <a:pt x="137" y="2855"/>
                  <a:pt x="375" y="2855"/>
                </a:cubicBezTo>
                <a:cubicBezTo>
                  <a:pt x="478" y="2787"/>
                  <a:pt x="580" y="2719"/>
                  <a:pt x="683" y="2617"/>
                </a:cubicBezTo>
                <a:cubicBezTo>
                  <a:pt x="1365" y="1900"/>
                  <a:pt x="2047" y="1183"/>
                  <a:pt x="2764" y="501"/>
                </a:cubicBezTo>
                <a:cubicBezTo>
                  <a:pt x="2764" y="467"/>
                  <a:pt x="2832" y="433"/>
                  <a:pt x="2832" y="399"/>
                </a:cubicBezTo>
                <a:cubicBezTo>
                  <a:pt x="2832" y="262"/>
                  <a:pt x="2901" y="126"/>
                  <a:pt x="2832" y="57"/>
                </a:cubicBezTo>
                <a:cubicBezTo>
                  <a:pt x="2772" y="17"/>
                  <a:pt x="2712" y="1"/>
                  <a:pt x="26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14"/>
          <p:cNvSpPr/>
          <p:nvPr/>
        </p:nvSpPr>
        <p:spPr>
          <a:xfrm>
            <a:off x="1396839" y="4263420"/>
            <a:ext cx="45128" cy="52280"/>
          </a:xfrm>
          <a:custGeom>
            <a:avLst/>
            <a:gdLst/>
            <a:ahLst/>
            <a:cxnLst/>
            <a:rect l="l" t="t" r="r" b="b"/>
            <a:pathLst>
              <a:path w="2423" h="2807" extrusionOk="0">
                <a:moveTo>
                  <a:pt x="2184" y="1"/>
                </a:moveTo>
                <a:cubicBezTo>
                  <a:pt x="2141" y="1"/>
                  <a:pt x="2099" y="9"/>
                  <a:pt x="2047" y="26"/>
                </a:cubicBezTo>
                <a:cubicBezTo>
                  <a:pt x="1979" y="61"/>
                  <a:pt x="1945" y="129"/>
                  <a:pt x="1911" y="197"/>
                </a:cubicBezTo>
                <a:cubicBezTo>
                  <a:pt x="1331" y="879"/>
                  <a:pt x="785" y="1562"/>
                  <a:pt x="239" y="2244"/>
                </a:cubicBezTo>
                <a:cubicBezTo>
                  <a:pt x="34" y="2517"/>
                  <a:pt x="0" y="2654"/>
                  <a:pt x="137" y="2756"/>
                </a:cubicBezTo>
                <a:cubicBezTo>
                  <a:pt x="199" y="2792"/>
                  <a:pt x="256" y="2806"/>
                  <a:pt x="309" y="2806"/>
                </a:cubicBezTo>
                <a:cubicBezTo>
                  <a:pt x="459" y="2806"/>
                  <a:pt x="573" y="2687"/>
                  <a:pt x="648" y="2586"/>
                </a:cubicBezTo>
                <a:cubicBezTo>
                  <a:pt x="1194" y="1903"/>
                  <a:pt x="1740" y="1221"/>
                  <a:pt x="2286" y="504"/>
                </a:cubicBezTo>
                <a:cubicBezTo>
                  <a:pt x="2355" y="436"/>
                  <a:pt x="2389" y="334"/>
                  <a:pt x="2423" y="231"/>
                </a:cubicBezTo>
                <a:cubicBezTo>
                  <a:pt x="2389" y="129"/>
                  <a:pt x="2389" y="61"/>
                  <a:pt x="2320" y="26"/>
                </a:cubicBezTo>
                <a:cubicBezTo>
                  <a:pt x="2269" y="9"/>
                  <a:pt x="2227" y="1"/>
                  <a:pt x="21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14"/>
          <p:cNvSpPr/>
          <p:nvPr/>
        </p:nvSpPr>
        <p:spPr>
          <a:xfrm>
            <a:off x="1478169" y="4471672"/>
            <a:ext cx="45780" cy="51535"/>
          </a:xfrm>
          <a:custGeom>
            <a:avLst/>
            <a:gdLst/>
            <a:ahLst/>
            <a:cxnLst/>
            <a:rect l="l" t="t" r="r" b="b"/>
            <a:pathLst>
              <a:path w="2458" h="2767" extrusionOk="0">
                <a:moveTo>
                  <a:pt x="2171" y="1"/>
                </a:moveTo>
                <a:cubicBezTo>
                  <a:pt x="2065" y="1"/>
                  <a:pt x="1988" y="96"/>
                  <a:pt x="1912" y="173"/>
                </a:cubicBezTo>
                <a:cubicBezTo>
                  <a:pt x="1366" y="856"/>
                  <a:pt x="820" y="1538"/>
                  <a:pt x="274" y="2187"/>
                </a:cubicBezTo>
                <a:cubicBezTo>
                  <a:pt x="206" y="2289"/>
                  <a:pt x="137" y="2357"/>
                  <a:pt x="69" y="2460"/>
                </a:cubicBezTo>
                <a:cubicBezTo>
                  <a:pt x="1" y="2630"/>
                  <a:pt x="137" y="2767"/>
                  <a:pt x="376" y="2767"/>
                </a:cubicBezTo>
                <a:cubicBezTo>
                  <a:pt x="513" y="2664"/>
                  <a:pt x="649" y="2528"/>
                  <a:pt x="752" y="2425"/>
                </a:cubicBezTo>
                <a:cubicBezTo>
                  <a:pt x="1263" y="1811"/>
                  <a:pt x="1741" y="1197"/>
                  <a:pt x="2253" y="583"/>
                </a:cubicBezTo>
                <a:cubicBezTo>
                  <a:pt x="2287" y="549"/>
                  <a:pt x="2321" y="480"/>
                  <a:pt x="2355" y="446"/>
                </a:cubicBezTo>
                <a:cubicBezTo>
                  <a:pt x="2389" y="276"/>
                  <a:pt x="2458" y="139"/>
                  <a:pt x="2287" y="37"/>
                </a:cubicBezTo>
                <a:cubicBezTo>
                  <a:pt x="2244" y="11"/>
                  <a:pt x="2206" y="1"/>
                  <a:pt x="21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14"/>
          <p:cNvSpPr/>
          <p:nvPr/>
        </p:nvSpPr>
        <p:spPr>
          <a:xfrm>
            <a:off x="1411440" y="4378460"/>
            <a:ext cx="39429" cy="45594"/>
          </a:xfrm>
          <a:custGeom>
            <a:avLst/>
            <a:gdLst/>
            <a:ahLst/>
            <a:cxnLst/>
            <a:rect l="l" t="t" r="r" b="b"/>
            <a:pathLst>
              <a:path w="2117" h="2448" extrusionOk="0">
                <a:moveTo>
                  <a:pt x="1865" y="0"/>
                </a:moveTo>
                <a:cubicBezTo>
                  <a:pt x="1818" y="0"/>
                  <a:pt x="1775" y="9"/>
                  <a:pt x="1741" y="26"/>
                </a:cubicBezTo>
                <a:cubicBezTo>
                  <a:pt x="1639" y="94"/>
                  <a:pt x="1571" y="162"/>
                  <a:pt x="1536" y="265"/>
                </a:cubicBezTo>
                <a:lnTo>
                  <a:pt x="342" y="1834"/>
                </a:lnTo>
                <a:cubicBezTo>
                  <a:pt x="240" y="2005"/>
                  <a:pt x="1" y="2141"/>
                  <a:pt x="172" y="2380"/>
                </a:cubicBezTo>
                <a:cubicBezTo>
                  <a:pt x="216" y="2424"/>
                  <a:pt x="271" y="2447"/>
                  <a:pt x="332" y="2447"/>
                </a:cubicBezTo>
                <a:cubicBezTo>
                  <a:pt x="459" y="2447"/>
                  <a:pt x="613" y="2349"/>
                  <a:pt x="752" y="2141"/>
                </a:cubicBezTo>
                <a:cubicBezTo>
                  <a:pt x="1195" y="1595"/>
                  <a:pt x="1605" y="1015"/>
                  <a:pt x="2014" y="435"/>
                </a:cubicBezTo>
                <a:cubicBezTo>
                  <a:pt x="2048" y="367"/>
                  <a:pt x="2082" y="265"/>
                  <a:pt x="2117" y="196"/>
                </a:cubicBezTo>
                <a:cubicBezTo>
                  <a:pt x="2082" y="128"/>
                  <a:pt x="2048" y="26"/>
                  <a:pt x="2014" y="26"/>
                </a:cubicBezTo>
                <a:cubicBezTo>
                  <a:pt x="1963" y="9"/>
                  <a:pt x="1912" y="0"/>
                  <a:pt x="18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14"/>
          <p:cNvSpPr/>
          <p:nvPr/>
        </p:nvSpPr>
        <p:spPr>
          <a:xfrm>
            <a:off x="1583673" y="4334452"/>
            <a:ext cx="36877" cy="38405"/>
          </a:xfrm>
          <a:custGeom>
            <a:avLst/>
            <a:gdLst/>
            <a:ahLst/>
            <a:cxnLst/>
            <a:rect l="l" t="t" r="r" b="b"/>
            <a:pathLst>
              <a:path w="1980" h="2062" extrusionOk="0">
                <a:moveTo>
                  <a:pt x="1706" y="0"/>
                </a:moveTo>
                <a:cubicBezTo>
                  <a:pt x="1570" y="68"/>
                  <a:pt x="1399" y="171"/>
                  <a:pt x="1297" y="273"/>
                </a:cubicBezTo>
                <a:cubicBezTo>
                  <a:pt x="853" y="751"/>
                  <a:pt x="478" y="1228"/>
                  <a:pt x="68" y="1672"/>
                </a:cubicBezTo>
                <a:cubicBezTo>
                  <a:pt x="34" y="1706"/>
                  <a:pt x="0" y="1740"/>
                  <a:pt x="0" y="1774"/>
                </a:cubicBezTo>
                <a:cubicBezTo>
                  <a:pt x="0" y="1774"/>
                  <a:pt x="0" y="1979"/>
                  <a:pt x="34" y="2013"/>
                </a:cubicBezTo>
                <a:cubicBezTo>
                  <a:pt x="107" y="2037"/>
                  <a:pt x="179" y="2062"/>
                  <a:pt x="252" y="2062"/>
                </a:cubicBezTo>
                <a:cubicBezTo>
                  <a:pt x="281" y="2062"/>
                  <a:pt x="311" y="2057"/>
                  <a:pt x="341" y="2047"/>
                </a:cubicBezTo>
                <a:cubicBezTo>
                  <a:pt x="410" y="2013"/>
                  <a:pt x="512" y="1945"/>
                  <a:pt x="546" y="1877"/>
                </a:cubicBezTo>
                <a:cubicBezTo>
                  <a:pt x="1024" y="1467"/>
                  <a:pt x="1263" y="819"/>
                  <a:pt x="1911" y="512"/>
                </a:cubicBezTo>
                <a:cubicBezTo>
                  <a:pt x="1979" y="478"/>
                  <a:pt x="1979" y="273"/>
                  <a:pt x="1979" y="171"/>
                </a:cubicBezTo>
                <a:cubicBezTo>
                  <a:pt x="1945" y="68"/>
                  <a:pt x="1809" y="68"/>
                  <a:pt x="17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Google Shape;2992;p14"/>
          <p:cNvSpPr/>
          <p:nvPr/>
        </p:nvSpPr>
        <p:spPr>
          <a:xfrm>
            <a:off x="1413358" y="4231499"/>
            <a:ext cx="28608" cy="31793"/>
          </a:xfrm>
          <a:custGeom>
            <a:avLst/>
            <a:gdLst/>
            <a:ahLst/>
            <a:cxnLst/>
            <a:rect l="l" t="t" r="r" b="b"/>
            <a:pathLst>
              <a:path w="1536" h="1707" extrusionOk="0">
                <a:moveTo>
                  <a:pt x="1365" y="0"/>
                </a:moveTo>
                <a:cubicBezTo>
                  <a:pt x="1229" y="0"/>
                  <a:pt x="1126" y="68"/>
                  <a:pt x="1024" y="137"/>
                </a:cubicBezTo>
                <a:cubicBezTo>
                  <a:pt x="785" y="580"/>
                  <a:pt x="444" y="990"/>
                  <a:pt x="69" y="1331"/>
                </a:cubicBezTo>
                <a:cubicBezTo>
                  <a:pt x="0" y="1399"/>
                  <a:pt x="0" y="1502"/>
                  <a:pt x="34" y="1570"/>
                </a:cubicBezTo>
                <a:cubicBezTo>
                  <a:pt x="103" y="1638"/>
                  <a:pt x="239" y="1706"/>
                  <a:pt x="307" y="1706"/>
                </a:cubicBezTo>
                <a:cubicBezTo>
                  <a:pt x="478" y="1638"/>
                  <a:pt x="614" y="1570"/>
                  <a:pt x="717" y="1433"/>
                </a:cubicBezTo>
                <a:cubicBezTo>
                  <a:pt x="990" y="1092"/>
                  <a:pt x="1229" y="751"/>
                  <a:pt x="1468" y="375"/>
                </a:cubicBezTo>
                <a:cubicBezTo>
                  <a:pt x="1502" y="307"/>
                  <a:pt x="1502" y="239"/>
                  <a:pt x="1536" y="171"/>
                </a:cubicBezTo>
                <a:cubicBezTo>
                  <a:pt x="1468" y="137"/>
                  <a:pt x="1399" y="0"/>
                  <a:pt x="13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Google Shape;2993;p14"/>
          <p:cNvSpPr/>
          <p:nvPr/>
        </p:nvSpPr>
        <p:spPr>
          <a:xfrm>
            <a:off x="1528379" y="4339201"/>
            <a:ext cx="30526" cy="28291"/>
          </a:xfrm>
          <a:custGeom>
            <a:avLst/>
            <a:gdLst/>
            <a:ahLst/>
            <a:cxnLst/>
            <a:rect l="l" t="t" r="r" b="b"/>
            <a:pathLst>
              <a:path w="1639" h="1519" extrusionOk="0">
                <a:moveTo>
                  <a:pt x="1388" y="0"/>
                </a:moveTo>
                <a:cubicBezTo>
                  <a:pt x="1359" y="0"/>
                  <a:pt x="1328" y="6"/>
                  <a:pt x="1297" y="18"/>
                </a:cubicBezTo>
                <a:cubicBezTo>
                  <a:pt x="1195" y="86"/>
                  <a:pt x="1092" y="189"/>
                  <a:pt x="1024" y="257"/>
                </a:cubicBezTo>
                <a:cubicBezTo>
                  <a:pt x="785" y="496"/>
                  <a:pt x="546" y="769"/>
                  <a:pt x="308" y="1008"/>
                </a:cubicBezTo>
                <a:cubicBezTo>
                  <a:pt x="171" y="1110"/>
                  <a:pt x="1" y="1212"/>
                  <a:pt x="137" y="1417"/>
                </a:cubicBezTo>
                <a:cubicBezTo>
                  <a:pt x="194" y="1489"/>
                  <a:pt x="258" y="1518"/>
                  <a:pt x="327" y="1518"/>
                </a:cubicBezTo>
                <a:cubicBezTo>
                  <a:pt x="423" y="1518"/>
                  <a:pt x="530" y="1462"/>
                  <a:pt x="649" y="1383"/>
                </a:cubicBezTo>
                <a:cubicBezTo>
                  <a:pt x="717" y="1315"/>
                  <a:pt x="785" y="1281"/>
                  <a:pt x="819" y="1212"/>
                </a:cubicBezTo>
                <a:cubicBezTo>
                  <a:pt x="1058" y="973"/>
                  <a:pt x="1297" y="735"/>
                  <a:pt x="1536" y="462"/>
                </a:cubicBezTo>
                <a:cubicBezTo>
                  <a:pt x="1570" y="428"/>
                  <a:pt x="1604" y="359"/>
                  <a:pt x="1638" y="257"/>
                </a:cubicBezTo>
                <a:cubicBezTo>
                  <a:pt x="1638" y="117"/>
                  <a:pt x="1524" y="0"/>
                  <a:pt x="13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4" name="Google Shape;2994;p14"/>
          <p:cNvSpPr/>
          <p:nvPr/>
        </p:nvSpPr>
        <p:spPr>
          <a:xfrm>
            <a:off x="1577955" y="4001570"/>
            <a:ext cx="21493" cy="18327"/>
          </a:xfrm>
          <a:custGeom>
            <a:avLst/>
            <a:gdLst/>
            <a:ahLst/>
            <a:cxnLst/>
            <a:rect l="l" t="t" r="r" b="b"/>
            <a:pathLst>
              <a:path w="1154" h="984" extrusionOk="0">
                <a:moveTo>
                  <a:pt x="882" y="0"/>
                </a:moveTo>
                <a:cubicBezTo>
                  <a:pt x="850" y="0"/>
                  <a:pt x="817" y="9"/>
                  <a:pt x="785" y="28"/>
                </a:cubicBezTo>
                <a:cubicBezTo>
                  <a:pt x="546" y="232"/>
                  <a:pt x="307" y="437"/>
                  <a:pt x="102" y="676"/>
                </a:cubicBezTo>
                <a:cubicBezTo>
                  <a:pt x="0" y="813"/>
                  <a:pt x="137" y="983"/>
                  <a:pt x="307" y="983"/>
                </a:cubicBezTo>
                <a:cubicBezTo>
                  <a:pt x="648" y="813"/>
                  <a:pt x="921" y="574"/>
                  <a:pt x="1126" y="301"/>
                </a:cubicBezTo>
                <a:cubicBezTo>
                  <a:pt x="1154" y="162"/>
                  <a:pt x="1023" y="0"/>
                  <a:pt x="88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2995;p14"/>
          <p:cNvSpPr/>
          <p:nvPr/>
        </p:nvSpPr>
        <p:spPr>
          <a:xfrm>
            <a:off x="2479085" y="3703832"/>
            <a:ext cx="1536767" cy="1411123"/>
          </a:xfrm>
          <a:custGeom>
            <a:avLst/>
            <a:gdLst/>
            <a:ahLst/>
            <a:cxnLst/>
            <a:rect l="l" t="t" r="r" b="b"/>
            <a:pathLst>
              <a:path w="82511" h="75765" extrusionOk="0">
                <a:moveTo>
                  <a:pt x="37522" y="0"/>
                </a:moveTo>
                <a:cubicBezTo>
                  <a:pt x="37084" y="0"/>
                  <a:pt x="36669" y="206"/>
                  <a:pt x="36307" y="625"/>
                </a:cubicBezTo>
                <a:cubicBezTo>
                  <a:pt x="35830" y="1137"/>
                  <a:pt x="35420" y="1717"/>
                  <a:pt x="35079" y="2297"/>
                </a:cubicBezTo>
                <a:cubicBezTo>
                  <a:pt x="34226" y="3696"/>
                  <a:pt x="33475" y="5129"/>
                  <a:pt x="32861" y="6665"/>
                </a:cubicBezTo>
                <a:cubicBezTo>
                  <a:pt x="32725" y="7006"/>
                  <a:pt x="32554" y="7347"/>
                  <a:pt x="32383" y="7689"/>
                </a:cubicBezTo>
                <a:cubicBezTo>
                  <a:pt x="31735" y="9122"/>
                  <a:pt x="30609" y="10248"/>
                  <a:pt x="29176" y="10862"/>
                </a:cubicBezTo>
                <a:cubicBezTo>
                  <a:pt x="28357" y="11237"/>
                  <a:pt x="27538" y="11545"/>
                  <a:pt x="26685" y="11852"/>
                </a:cubicBezTo>
                <a:cubicBezTo>
                  <a:pt x="25968" y="12125"/>
                  <a:pt x="25218" y="12364"/>
                  <a:pt x="24501" y="12671"/>
                </a:cubicBezTo>
                <a:cubicBezTo>
                  <a:pt x="24091" y="12807"/>
                  <a:pt x="23716" y="13012"/>
                  <a:pt x="23341" y="13217"/>
                </a:cubicBezTo>
                <a:cubicBezTo>
                  <a:pt x="22351" y="13694"/>
                  <a:pt x="21669" y="14616"/>
                  <a:pt x="21498" y="15673"/>
                </a:cubicBezTo>
                <a:cubicBezTo>
                  <a:pt x="21396" y="16117"/>
                  <a:pt x="21327" y="16561"/>
                  <a:pt x="21293" y="17004"/>
                </a:cubicBezTo>
                <a:cubicBezTo>
                  <a:pt x="21225" y="18096"/>
                  <a:pt x="20952" y="19154"/>
                  <a:pt x="20543" y="20178"/>
                </a:cubicBezTo>
                <a:cubicBezTo>
                  <a:pt x="19519" y="22737"/>
                  <a:pt x="18427" y="25228"/>
                  <a:pt x="17130" y="27685"/>
                </a:cubicBezTo>
                <a:cubicBezTo>
                  <a:pt x="16721" y="28538"/>
                  <a:pt x="15595" y="30688"/>
                  <a:pt x="15595" y="30722"/>
                </a:cubicBezTo>
                <a:cubicBezTo>
                  <a:pt x="15492" y="30858"/>
                  <a:pt x="15151" y="31541"/>
                  <a:pt x="15117" y="31643"/>
                </a:cubicBezTo>
                <a:cubicBezTo>
                  <a:pt x="14162" y="33417"/>
                  <a:pt x="13172" y="35226"/>
                  <a:pt x="12046" y="37035"/>
                </a:cubicBezTo>
                <a:cubicBezTo>
                  <a:pt x="12046" y="37034"/>
                  <a:pt x="12045" y="37034"/>
                  <a:pt x="12045" y="37034"/>
                </a:cubicBezTo>
                <a:cubicBezTo>
                  <a:pt x="11875" y="37034"/>
                  <a:pt x="2010" y="51679"/>
                  <a:pt x="956" y="53175"/>
                </a:cubicBezTo>
                <a:cubicBezTo>
                  <a:pt x="820" y="53311"/>
                  <a:pt x="683" y="53448"/>
                  <a:pt x="512" y="53550"/>
                </a:cubicBezTo>
                <a:cubicBezTo>
                  <a:pt x="239" y="53687"/>
                  <a:pt x="69" y="53960"/>
                  <a:pt x="1" y="54267"/>
                </a:cubicBezTo>
                <a:cubicBezTo>
                  <a:pt x="1" y="54437"/>
                  <a:pt x="1" y="54608"/>
                  <a:pt x="205" y="54642"/>
                </a:cubicBezTo>
                <a:cubicBezTo>
                  <a:pt x="342" y="54642"/>
                  <a:pt x="478" y="54608"/>
                  <a:pt x="581" y="54506"/>
                </a:cubicBezTo>
                <a:cubicBezTo>
                  <a:pt x="888" y="54198"/>
                  <a:pt x="1161" y="53823"/>
                  <a:pt x="1434" y="53482"/>
                </a:cubicBezTo>
                <a:cubicBezTo>
                  <a:pt x="2457" y="52015"/>
                  <a:pt x="3481" y="50547"/>
                  <a:pt x="4505" y="49080"/>
                </a:cubicBezTo>
                <a:cubicBezTo>
                  <a:pt x="4846" y="48602"/>
                  <a:pt x="5187" y="48125"/>
                  <a:pt x="5563" y="47647"/>
                </a:cubicBezTo>
                <a:cubicBezTo>
                  <a:pt x="9862" y="41914"/>
                  <a:pt x="13684" y="35772"/>
                  <a:pt x="16926" y="29391"/>
                </a:cubicBezTo>
                <a:cubicBezTo>
                  <a:pt x="18393" y="26456"/>
                  <a:pt x="19826" y="23522"/>
                  <a:pt x="21020" y="20485"/>
                </a:cubicBezTo>
                <a:cubicBezTo>
                  <a:pt x="21532" y="19359"/>
                  <a:pt x="21805" y="18164"/>
                  <a:pt x="21908" y="16970"/>
                </a:cubicBezTo>
                <a:cubicBezTo>
                  <a:pt x="21942" y="16458"/>
                  <a:pt x="22044" y="15981"/>
                  <a:pt x="22146" y="15537"/>
                </a:cubicBezTo>
                <a:cubicBezTo>
                  <a:pt x="22317" y="14752"/>
                  <a:pt x="22829" y="14104"/>
                  <a:pt x="23511" y="13763"/>
                </a:cubicBezTo>
                <a:cubicBezTo>
                  <a:pt x="24057" y="13455"/>
                  <a:pt x="24637" y="13182"/>
                  <a:pt x="25218" y="12944"/>
                </a:cubicBezTo>
                <a:cubicBezTo>
                  <a:pt x="26139" y="12602"/>
                  <a:pt x="27060" y="12329"/>
                  <a:pt x="27947" y="11954"/>
                </a:cubicBezTo>
                <a:cubicBezTo>
                  <a:pt x="28732" y="11647"/>
                  <a:pt x="29483" y="11306"/>
                  <a:pt x="30234" y="10896"/>
                </a:cubicBezTo>
                <a:cubicBezTo>
                  <a:pt x="31360" y="10282"/>
                  <a:pt x="32247" y="9327"/>
                  <a:pt x="32793" y="8166"/>
                </a:cubicBezTo>
                <a:cubicBezTo>
                  <a:pt x="33271" y="7177"/>
                  <a:pt x="33714" y="6187"/>
                  <a:pt x="34158" y="5198"/>
                </a:cubicBezTo>
                <a:cubicBezTo>
                  <a:pt x="34772" y="3833"/>
                  <a:pt x="35523" y="2536"/>
                  <a:pt x="36444" y="1308"/>
                </a:cubicBezTo>
                <a:cubicBezTo>
                  <a:pt x="36615" y="1035"/>
                  <a:pt x="36888" y="796"/>
                  <a:pt x="37195" y="625"/>
                </a:cubicBezTo>
                <a:lnTo>
                  <a:pt x="37195" y="625"/>
                </a:lnTo>
                <a:cubicBezTo>
                  <a:pt x="37195" y="830"/>
                  <a:pt x="37161" y="1001"/>
                  <a:pt x="37126" y="1171"/>
                </a:cubicBezTo>
                <a:cubicBezTo>
                  <a:pt x="37024" y="3799"/>
                  <a:pt x="36444" y="6324"/>
                  <a:pt x="35932" y="8883"/>
                </a:cubicBezTo>
                <a:cubicBezTo>
                  <a:pt x="35830" y="9327"/>
                  <a:pt x="35762" y="9736"/>
                  <a:pt x="35693" y="10180"/>
                </a:cubicBezTo>
                <a:cubicBezTo>
                  <a:pt x="35591" y="10828"/>
                  <a:pt x="35693" y="11476"/>
                  <a:pt x="35932" y="12091"/>
                </a:cubicBezTo>
                <a:cubicBezTo>
                  <a:pt x="36205" y="12636"/>
                  <a:pt x="36478" y="13217"/>
                  <a:pt x="36785" y="13763"/>
                </a:cubicBezTo>
                <a:cubicBezTo>
                  <a:pt x="37399" y="14752"/>
                  <a:pt x="37945" y="15810"/>
                  <a:pt x="38389" y="16868"/>
                </a:cubicBezTo>
                <a:cubicBezTo>
                  <a:pt x="38628" y="17380"/>
                  <a:pt x="38662" y="17960"/>
                  <a:pt x="38457" y="18472"/>
                </a:cubicBezTo>
                <a:cubicBezTo>
                  <a:pt x="38184" y="19188"/>
                  <a:pt x="37775" y="19905"/>
                  <a:pt x="37263" y="20519"/>
                </a:cubicBezTo>
                <a:cubicBezTo>
                  <a:pt x="36853" y="21031"/>
                  <a:pt x="36376" y="21543"/>
                  <a:pt x="36000" y="22089"/>
                </a:cubicBezTo>
                <a:cubicBezTo>
                  <a:pt x="35454" y="22805"/>
                  <a:pt x="34977" y="23556"/>
                  <a:pt x="34533" y="24307"/>
                </a:cubicBezTo>
                <a:cubicBezTo>
                  <a:pt x="34021" y="25126"/>
                  <a:pt x="33919" y="26081"/>
                  <a:pt x="34226" y="26968"/>
                </a:cubicBezTo>
                <a:cubicBezTo>
                  <a:pt x="34397" y="27480"/>
                  <a:pt x="34533" y="28026"/>
                  <a:pt x="34704" y="28538"/>
                </a:cubicBezTo>
                <a:cubicBezTo>
                  <a:pt x="34840" y="28981"/>
                  <a:pt x="34806" y="29493"/>
                  <a:pt x="34533" y="29903"/>
                </a:cubicBezTo>
                <a:cubicBezTo>
                  <a:pt x="34124" y="30653"/>
                  <a:pt x="33612" y="31336"/>
                  <a:pt x="32998" y="31950"/>
                </a:cubicBezTo>
                <a:cubicBezTo>
                  <a:pt x="31871" y="33042"/>
                  <a:pt x="30643" y="34066"/>
                  <a:pt x="29346" y="34953"/>
                </a:cubicBezTo>
                <a:cubicBezTo>
                  <a:pt x="28493" y="35499"/>
                  <a:pt x="27708" y="36147"/>
                  <a:pt x="27026" y="36864"/>
                </a:cubicBezTo>
                <a:cubicBezTo>
                  <a:pt x="26207" y="37615"/>
                  <a:pt x="25900" y="38741"/>
                  <a:pt x="26207" y="39764"/>
                </a:cubicBezTo>
                <a:cubicBezTo>
                  <a:pt x="26309" y="40276"/>
                  <a:pt x="26378" y="40788"/>
                  <a:pt x="26514" y="41300"/>
                </a:cubicBezTo>
                <a:cubicBezTo>
                  <a:pt x="26617" y="41778"/>
                  <a:pt x="26514" y="42255"/>
                  <a:pt x="26207" y="42665"/>
                </a:cubicBezTo>
                <a:cubicBezTo>
                  <a:pt x="25320" y="43893"/>
                  <a:pt x="24364" y="45088"/>
                  <a:pt x="23341" y="46248"/>
                </a:cubicBezTo>
                <a:cubicBezTo>
                  <a:pt x="22658" y="47033"/>
                  <a:pt x="21976" y="47852"/>
                  <a:pt x="21259" y="48670"/>
                </a:cubicBezTo>
                <a:cubicBezTo>
                  <a:pt x="20406" y="49728"/>
                  <a:pt x="19997" y="51093"/>
                  <a:pt x="20201" y="52458"/>
                </a:cubicBezTo>
                <a:cubicBezTo>
                  <a:pt x="20372" y="53584"/>
                  <a:pt x="20645" y="54676"/>
                  <a:pt x="20986" y="55768"/>
                </a:cubicBezTo>
                <a:cubicBezTo>
                  <a:pt x="21396" y="56997"/>
                  <a:pt x="21737" y="58259"/>
                  <a:pt x="21942" y="59556"/>
                </a:cubicBezTo>
                <a:cubicBezTo>
                  <a:pt x="22044" y="60102"/>
                  <a:pt x="22146" y="60648"/>
                  <a:pt x="22181" y="61194"/>
                </a:cubicBezTo>
                <a:cubicBezTo>
                  <a:pt x="22181" y="61569"/>
                  <a:pt x="22146" y="61944"/>
                  <a:pt x="22078" y="62320"/>
                </a:cubicBezTo>
                <a:cubicBezTo>
                  <a:pt x="22010" y="62490"/>
                  <a:pt x="21839" y="62661"/>
                  <a:pt x="21703" y="62797"/>
                </a:cubicBezTo>
                <a:cubicBezTo>
                  <a:pt x="21669" y="62832"/>
                  <a:pt x="21635" y="62832"/>
                  <a:pt x="21600" y="62866"/>
                </a:cubicBezTo>
                <a:cubicBezTo>
                  <a:pt x="21464" y="62968"/>
                  <a:pt x="21396" y="63070"/>
                  <a:pt x="21464" y="63207"/>
                </a:cubicBezTo>
                <a:cubicBezTo>
                  <a:pt x="21509" y="63298"/>
                  <a:pt x="21600" y="63343"/>
                  <a:pt x="21697" y="63343"/>
                </a:cubicBezTo>
                <a:cubicBezTo>
                  <a:pt x="21745" y="63343"/>
                  <a:pt x="21794" y="63332"/>
                  <a:pt x="21839" y="63309"/>
                </a:cubicBezTo>
                <a:cubicBezTo>
                  <a:pt x="22181" y="63207"/>
                  <a:pt x="22454" y="62968"/>
                  <a:pt x="22556" y="62627"/>
                </a:cubicBezTo>
                <a:cubicBezTo>
                  <a:pt x="22761" y="62149"/>
                  <a:pt x="22829" y="61603"/>
                  <a:pt x="22761" y="61091"/>
                </a:cubicBezTo>
                <a:cubicBezTo>
                  <a:pt x="22692" y="60614"/>
                  <a:pt x="22590" y="60136"/>
                  <a:pt x="22556" y="59658"/>
                </a:cubicBezTo>
                <a:cubicBezTo>
                  <a:pt x="22317" y="58293"/>
                  <a:pt x="21976" y="56962"/>
                  <a:pt x="21566" y="55666"/>
                </a:cubicBezTo>
                <a:cubicBezTo>
                  <a:pt x="21293" y="54642"/>
                  <a:pt x="21020" y="53652"/>
                  <a:pt x="20816" y="52629"/>
                </a:cubicBezTo>
                <a:cubicBezTo>
                  <a:pt x="20645" y="51707"/>
                  <a:pt x="20747" y="50752"/>
                  <a:pt x="21157" y="49865"/>
                </a:cubicBezTo>
                <a:cubicBezTo>
                  <a:pt x="21293" y="49592"/>
                  <a:pt x="21464" y="49319"/>
                  <a:pt x="21669" y="49080"/>
                </a:cubicBezTo>
                <a:cubicBezTo>
                  <a:pt x="22556" y="48022"/>
                  <a:pt x="23443" y="46998"/>
                  <a:pt x="24330" y="45975"/>
                </a:cubicBezTo>
                <a:cubicBezTo>
                  <a:pt x="25115" y="44985"/>
                  <a:pt x="25866" y="43962"/>
                  <a:pt x="26651" y="42972"/>
                </a:cubicBezTo>
                <a:cubicBezTo>
                  <a:pt x="27060" y="42494"/>
                  <a:pt x="27231" y="41812"/>
                  <a:pt x="27060" y="41198"/>
                </a:cubicBezTo>
                <a:cubicBezTo>
                  <a:pt x="26924" y="40583"/>
                  <a:pt x="26821" y="39935"/>
                  <a:pt x="26719" y="39321"/>
                </a:cubicBezTo>
                <a:cubicBezTo>
                  <a:pt x="26582" y="38672"/>
                  <a:pt x="26753" y="37956"/>
                  <a:pt x="27231" y="37478"/>
                </a:cubicBezTo>
                <a:cubicBezTo>
                  <a:pt x="27811" y="36796"/>
                  <a:pt x="28493" y="36181"/>
                  <a:pt x="29244" y="35670"/>
                </a:cubicBezTo>
                <a:cubicBezTo>
                  <a:pt x="30507" y="34817"/>
                  <a:pt x="31701" y="33895"/>
                  <a:pt x="32827" y="32871"/>
                </a:cubicBezTo>
                <a:cubicBezTo>
                  <a:pt x="33578" y="32223"/>
                  <a:pt x="34226" y="31438"/>
                  <a:pt x="34772" y="30619"/>
                </a:cubicBezTo>
                <a:cubicBezTo>
                  <a:pt x="34977" y="30278"/>
                  <a:pt x="35147" y="29903"/>
                  <a:pt x="35386" y="29493"/>
                </a:cubicBezTo>
                <a:cubicBezTo>
                  <a:pt x="35454" y="29562"/>
                  <a:pt x="35523" y="29664"/>
                  <a:pt x="35625" y="29732"/>
                </a:cubicBezTo>
                <a:cubicBezTo>
                  <a:pt x="36307" y="30653"/>
                  <a:pt x="37024" y="31609"/>
                  <a:pt x="37707" y="32564"/>
                </a:cubicBezTo>
                <a:cubicBezTo>
                  <a:pt x="37859" y="32768"/>
                  <a:pt x="37974" y="32876"/>
                  <a:pt x="38093" y="32876"/>
                </a:cubicBezTo>
                <a:cubicBezTo>
                  <a:pt x="38133" y="32876"/>
                  <a:pt x="38175" y="32864"/>
                  <a:pt x="38218" y="32837"/>
                </a:cubicBezTo>
                <a:cubicBezTo>
                  <a:pt x="38423" y="32667"/>
                  <a:pt x="38321" y="32462"/>
                  <a:pt x="38218" y="32291"/>
                </a:cubicBezTo>
                <a:cubicBezTo>
                  <a:pt x="38082" y="32053"/>
                  <a:pt x="37911" y="31814"/>
                  <a:pt x="37775" y="31609"/>
                </a:cubicBezTo>
                <a:cubicBezTo>
                  <a:pt x="37161" y="30858"/>
                  <a:pt x="36580" y="30108"/>
                  <a:pt x="35966" y="29357"/>
                </a:cubicBezTo>
                <a:cubicBezTo>
                  <a:pt x="35898" y="29254"/>
                  <a:pt x="35830" y="29152"/>
                  <a:pt x="35727" y="29084"/>
                </a:cubicBezTo>
                <a:cubicBezTo>
                  <a:pt x="35352" y="28947"/>
                  <a:pt x="35352" y="28674"/>
                  <a:pt x="35250" y="28367"/>
                </a:cubicBezTo>
                <a:cubicBezTo>
                  <a:pt x="35113" y="27821"/>
                  <a:pt x="34943" y="27309"/>
                  <a:pt x="34772" y="26763"/>
                </a:cubicBezTo>
                <a:cubicBezTo>
                  <a:pt x="34567" y="26115"/>
                  <a:pt x="34601" y="25433"/>
                  <a:pt x="34943" y="24853"/>
                </a:cubicBezTo>
                <a:cubicBezTo>
                  <a:pt x="35011" y="24955"/>
                  <a:pt x="35079" y="25023"/>
                  <a:pt x="35113" y="25091"/>
                </a:cubicBezTo>
                <a:cubicBezTo>
                  <a:pt x="36069" y="26388"/>
                  <a:pt x="37024" y="27685"/>
                  <a:pt x="38014" y="28981"/>
                </a:cubicBezTo>
                <a:cubicBezTo>
                  <a:pt x="38082" y="29118"/>
                  <a:pt x="38218" y="29220"/>
                  <a:pt x="38355" y="29289"/>
                </a:cubicBezTo>
                <a:cubicBezTo>
                  <a:pt x="38406" y="29323"/>
                  <a:pt x="38457" y="29340"/>
                  <a:pt x="38508" y="29340"/>
                </a:cubicBezTo>
                <a:cubicBezTo>
                  <a:pt x="38560" y="29340"/>
                  <a:pt x="38611" y="29323"/>
                  <a:pt x="38662" y="29289"/>
                </a:cubicBezTo>
                <a:cubicBezTo>
                  <a:pt x="38730" y="29254"/>
                  <a:pt x="38730" y="29118"/>
                  <a:pt x="38730" y="29016"/>
                </a:cubicBezTo>
                <a:cubicBezTo>
                  <a:pt x="38730" y="28913"/>
                  <a:pt x="38662" y="28913"/>
                  <a:pt x="38628" y="28879"/>
                </a:cubicBezTo>
                <a:cubicBezTo>
                  <a:pt x="37775" y="27787"/>
                  <a:pt x="36922" y="26695"/>
                  <a:pt x="36103" y="25603"/>
                </a:cubicBezTo>
                <a:cubicBezTo>
                  <a:pt x="35864" y="25296"/>
                  <a:pt x="35693" y="24955"/>
                  <a:pt x="35454" y="24648"/>
                </a:cubicBezTo>
                <a:cubicBezTo>
                  <a:pt x="35386" y="24545"/>
                  <a:pt x="35284" y="24443"/>
                  <a:pt x="35181" y="24341"/>
                </a:cubicBezTo>
                <a:cubicBezTo>
                  <a:pt x="35625" y="23522"/>
                  <a:pt x="36171" y="22737"/>
                  <a:pt x="36751" y="22020"/>
                </a:cubicBezTo>
                <a:cubicBezTo>
                  <a:pt x="37195" y="21474"/>
                  <a:pt x="37672" y="20963"/>
                  <a:pt x="38082" y="20417"/>
                </a:cubicBezTo>
                <a:cubicBezTo>
                  <a:pt x="38560" y="19802"/>
                  <a:pt x="38901" y="19120"/>
                  <a:pt x="39106" y="18369"/>
                </a:cubicBezTo>
                <a:cubicBezTo>
                  <a:pt x="39276" y="17891"/>
                  <a:pt x="39242" y="17345"/>
                  <a:pt x="39037" y="16868"/>
                </a:cubicBezTo>
                <a:cubicBezTo>
                  <a:pt x="38560" y="15878"/>
                  <a:pt x="38048" y="14889"/>
                  <a:pt x="37536" y="13899"/>
                </a:cubicBezTo>
                <a:cubicBezTo>
                  <a:pt x="37399" y="13592"/>
                  <a:pt x="37195" y="13285"/>
                  <a:pt x="37024" y="12978"/>
                </a:cubicBezTo>
                <a:cubicBezTo>
                  <a:pt x="36342" y="11920"/>
                  <a:pt x="36137" y="10657"/>
                  <a:pt x="36410" y="9463"/>
                </a:cubicBezTo>
                <a:cubicBezTo>
                  <a:pt x="36751" y="8030"/>
                  <a:pt x="37024" y="6563"/>
                  <a:pt x="37263" y="5095"/>
                </a:cubicBezTo>
                <a:cubicBezTo>
                  <a:pt x="37468" y="3969"/>
                  <a:pt x="37536" y="2843"/>
                  <a:pt x="37672" y="1683"/>
                </a:cubicBezTo>
                <a:cubicBezTo>
                  <a:pt x="37707" y="1342"/>
                  <a:pt x="37775" y="1001"/>
                  <a:pt x="37809" y="625"/>
                </a:cubicBezTo>
                <a:cubicBezTo>
                  <a:pt x="38116" y="659"/>
                  <a:pt x="38389" y="796"/>
                  <a:pt x="38560" y="1035"/>
                </a:cubicBezTo>
                <a:cubicBezTo>
                  <a:pt x="39720" y="1956"/>
                  <a:pt x="40709" y="3048"/>
                  <a:pt x="41631" y="4208"/>
                </a:cubicBezTo>
                <a:cubicBezTo>
                  <a:pt x="43064" y="6187"/>
                  <a:pt x="44531" y="8132"/>
                  <a:pt x="45896" y="10111"/>
                </a:cubicBezTo>
                <a:cubicBezTo>
                  <a:pt x="48114" y="13353"/>
                  <a:pt x="50332" y="16629"/>
                  <a:pt x="52516" y="19871"/>
                </a:cubicBezTo>
                <a:cubicBezTo>
                  <a:pt x="52687" y="20109"/>
                  <a:pt x="52857" y="20382"/>
                  <a:pt x="53028" y="20655"/>
                </a:cubicBezTo>
                <a:cubicBezTo>
                  <a:pt x="52925" y="20826"/>
                  <a:pt x="52789" y="20997"/>
                  <a:pt x="52652" y="21167"/>
                </a:cubicBezTo>
                <a:cubicBezTo>
                  <a:pt x="52038" y="22089"/>
                  <a:pt x="51526" y="23044"/>
                  <a:pt x="51151" y="24102"/>
                </a:cubicBezTo>
                <a:cubicBezTo>
                  <a:pt x="50571" y="25569"/>
                  <a:pt x="50059" y="27036"/>
                  <a:pt x="49650" y="28572"/>
                </a:cubicBezTo>
                <a:cubicBezTo>
                  <a:pt x="49104" y="30381"/>
                  <a:pt x="48353" y="32087"/>
                  <a:pt x="47329" y="33656"/>
                </a:cubicBezTo>
                <a:cubicBezTo>
                  <a:pt x="47261" y="33725"/>
                  <a:pt x="47227" y="33793"/>
                  <a:pt x="47124" y="33929"/>
                </a:cubicBezTo>
                <a:cubicBezTo>
                  <a:pt x="46954" y="33656"/>
                  <a:pt x="46817" y="33452"/>
                  <a:pt x="46647" y="33213"/>
                </a:cubicBezTo>
                <a:cubicBezTo>
                  <a:pt x="46340" y="32803"/>
                  <a:pt x="46033" y="32360"/>
                  <a:pt x="45725" y="31950"/>
                </a:cubicBezTo>
                <a:cubicBezTo>
                  <a:pt x="45691" y="31848"/>
                  <a:pt x="45623" y="31780"/>
                  <a:pt x="45555" y="31745"/>
                </a:cubicBezTo>
                <a:cubicBezTo>
                  <a:pt x="45506" y="31696"/>
                  <a:pt x="45451" y="31676"/>
                  <a:pt x="45399" y="31676"/>
                </a:cubicBezTo>
                <a:cubicBezTo>
                  <a:pt x="45270" y="31676"/>
                  <a:pt x="45155" y="31804"/>
                  <a:pt x="45179" y="31950"/>
                </a:cubicBezTo>
                <a:cubicBezTo>
                  <a:pt x="45179" y="32053"/>
                  <a:pt x="45248" y="32155"/>
                  <a:pt x="45316" y="32223"/>
                </a:cubicBezTo>
                <a:lnTo>
                  <a:pt x="46544" y="34032"/>
                </a:lnTo>
                <a:cubicBezTo>
                  <a:pt x="46613" y="34134"/>
                  <a:pt x="46715" y="34271"/>
                  <a:pt x="46852" y="34407"/>
                </a:cubicBezTo>
                <a:lnTo>
                  <a:pt x="46067" y="35397"/>
                </a:lnTo>
                <a:cubicBezTo>
                  <a:pt x="45794" y="35089"/>
                  <a:pt x="45521" y="34851"/>
                  <a:pt x="45282" y="34578"/>
                </a:cubicBezTo>
                <a:cubicBezTo>
                  <a:pt x="44019" y="33144"/>
                  <a:pt x="42723" y="31711"/>
                  <a:pt x="41460" y="30278"/>
                </a:cubicBezTo>
                <a:cubicBezTo>
                  <a:pt x="41187" y="30005"/>
                  <a:pt x="40948" y="29732"/>
                  <a:pt x="40675" y="29493"/>
                </a:cubicBezTo>
                <a:cubicBezTo>
                  <a:pt x="40607" y="29391"/>
                  <a:pt x="40505" y="29323"/>
                  <a:pt x="40402" y="29289"/>
                </a:cubicBezTo>
                <a:cubicBezTo>
                  <a:pt x="40300" y="29289"/>
                  <a:pt x="40198" y="29323"/>
                  <a:pt x="40129" y="29391"/>
                </a:cubicBezTo>
                <a:cubicBezTo>
                  <a:pt x="40061" y="29425"/>
                  <a:pt x="40095" y="29562"/>
                  <a:pt x="40095" y="29664"/>
                </a:cubicBezTo>
                <a:cubicBezTo>
                  <a:pt x="40095" y="29766"/>
                  <a:pt x="40129" y="29732"/>
                  <a:pt x="40163" y="29766"/>
                </a:cubicBezTo>
                <a:cubicBezTo>
                  <a:pt x="41528" y="31268"/>
                  <a:pt x="42859" y="32735"/>
                  <a:pt x="44224" y="34236"/>
                </a:cubicBezTo>
                <a:cubicBezTo>
                  <a:pt x="44702" y="34748"/>
                  <a:pt x="45179" y="35260"/>
                  <a:pt x="45691" y="35772"/>
                </a:cubicBezTo>
                <a:cubicBezTo>
                  <a:pt x="44975" y="36591"/>
                  <a:pt x="44224" y="37410"/>
                  <a:pt x="43473" y="38229"/>
                </a:cubicBezTo>
                <a:lnTo>
                  <a:pt x="41392" y="35738"/>
                </a:lnTo>
                <a:cubicBezTo>
                  <a:pt x="41085" y="35397"/>
                  <a:pt x="40778" y="35021"/>
                  <a:pt x="40505" y="34646"/>
                </a:cubicBezTo>
                <a:cubicBezTo>
                  <a:pt x="40436" y="34578"/>
                  <a:pt x="40436" y="34544"/>
                  <a:pt x="40368" y="34475"/>
                </a:cubicBezTo>
                <a:cubicBezTo>
                  <a:pt x="40343" y="34451"/>
                  <a:pt x="40230" y="34355"/>
                  <a:pt x="40130" y="34355"/>
                </a:cubicBezTo>
                <a:cubicBezTo>
                  <a:pt x="40092" y="34355"/>
                  <a:pt x="40055" y="34369"/>
                  <a:pt x="40027" y="34407"/>
                </a:cubicBezTo>
                <a:cubicBezTo>
                  <a:pt x="39925" y="34509"/>
                  <a:pt x="39925" y="34612"/>
                  <a:pt x="39959" y="34748"/>
                </a:cubicBezTo>
                <a:cubicBezTo>
                  <a:pt x="40027" y="34953"/>
                  <a:pt x="40163" y="35158"/>
                  <a:pt x="40334" y="35328"/>
                </a:cubicBezTo>
                <a:cubicBezTo>
                  <a:pt x="40709" y="35806"/>
                  <a:pt x="41153" y="36284"/>
                  <a:pt x="41562" y="36762"/>
                </a:cubicBezTo>
                <a:cubicBezTo>
                  <a:pt x="41972" y="37239"/>
                  <a:pt x="42347" y="37717"/>
                  <a:pt x="42757" y="38161"/>
                </a:cubicBezTo>
                <a:cubicBezTo>
                  <a:pt x="42893" y="38297"/>
                  <a:pt x="43030" y="38434"/>
                  <a:pt x="43166" y="38570"/>
                </a:cubicBezTo>
                <a:cubicBezTo>
                  <a:pt x="42552" y="39355"/>
                  <a:pt x="41938" y="40140"/>
                  <a:pt x="41289" y="40993"/>
                </a:cubicBezTo>
                <a:cubicBezTo>
                  <a:pt x="41051" y="40686"/>
                  <a:pt x="40846" y="40413"/>
                  <a:pt x="40607" y="40140"/>
                </a:cubicBezTo>
                <a:cubicBezTo>
                  <a:pt x="39959" y="39423"/>
                  <a:pt x="39310" y="38672"/>
                  <a:pt x="38628" y="37956"/>
                </a:cubicBezTo>
                <a:cubicBezTo>
                  <a:pt x="38560" y="37853"/>
                  <a:pt x="38457" y="37751"/>
                  <a:pt x="38321" y="37683"/>
                </a:cubicBezTo>
                <a:cubicBezTo>
                  <a:pt x="38258" y="37651"/>
                  <a:pt x="38187" y="37627"/>
                  <a:pt x="38123" y="37627"/>
                </a:cubicBezTo>
                <a:cubicBezTo>
                  <a:pt x="38048" y="37627"/>
                  <a:pt x="37982" y="37660"/>
                  <a:pt x="37945" y="37751"/>
                </a:cubicBezTo>
                <a:cubicBezTo>
                  <a:pt x="37911" y="37853"/>
                  <a:pt x="37945" y="37956"/>
                  <a:pt x="38014" y="38058"/>
                </a:cubicBezTo>
                <a:cubicBezTo>
                  <a:pt x="38116" y="38195"/>
                  <a:pt x="38321" y="38331"/>
                  <a:pt x="38423" y="38468"/>
                </a:cubicBezTo>
                <a:cubicBezTo>
                  <a:pt x="39276" y="39457"/>
                  <a:pt x="40129" y="40447"/>
                  <a:pt x="40982" y="41471"/>
                </a:cubicBezTo>
                <a:cubicBezTo>
                  <a:pt x="40334" y="42426"/>
                  <a:pt x="39720" y="43347"/>
                  <a:pt x="39071" y="44269"/>
                </a:cubicBezTo>
                <a:cubicBezTo>
                  <a:pt x="38525" y="43689"/>
                  <a:pt x="38014" y="43143"/>
                  <a:pt x="37468" y="42631"/>
                </a:cubicBezTo>
                <a:cubicBezTo>
                  <a:pt x="37229" y="42358"/>
                  <a:pt x="36990" y="42153"/>
                  <a:pt x="36751" y="41914"/>
                </a:cubicBezTo>
                <a:cubicBezTo>
                  <a:pt x="36683" y="41846"/>
                  <a:pt x="36615" y="41778"/>
                  <a:pt x="36512" y="41743"/>
                </a:cubicBezTo>
                <a:cubicBezTo>
                  <a:pt x="36452" y="41704"/>
                  <a:pt x="36381" y="41687"/>
                  <a:pt x="36304" y="41687"/>
                </a:cubicBezTo>
                <a:cubicBezTo>
                  <a:pt x="36250" y="41687"/>
                  <a:pt x="36193" y="41695"/>
                  <a:pt x="36137" y="41709"/>
                </a:cubicBezTo>
                <a:cubicBezTo>
                  <a:pt x="36035" y="41709"/>
                  <a:pt x="35966" y="41880"/>
                  <a:pt x="35966" y="41982"/>
                </a:cubicBezTo>
                <a:cubicBezTo>
                  <a:pt x="35966" y="42085"/>
                  <a:pt x="36069" y="42221"/>
                  <a:pt x="36239" y="42289"/>
                </a:cubicBezTo>
                <a:cubicBezTo>
                  <a:pt x="36376" y="42324"/>
                  <a:pt x="36546" y="42426"/>
                  <a:pt x="36649" y="42528"/>
                </a:cubicBezTo>
                <a:cubicBezTo>
                  <a:pt x="37263" y="43143"/>
                  <a:pt x="37843" y="43757"/>
                  <a:pt x="38423" y="44371"/>
                </a:cubicBezTo>
                <a:cubicBezTo>
                  <a:pt x="38525" y="44507"/>
                  <a:pt x="38662" y="44610"/>
                  <a:pt x="38764" y="44712"/>
                </a:cubicBezTo>
                <a:lnTo>
                  <a:pt x="37945" y="46009"/>
                </a:lnTo>
                <a:lnTo>
                  <a:pt x="37092" y="45326"/>
                </a:lnTo>
                <a:cubicBezTo>
                  <a:pt x="36990" y="45224"/>
                  <a:pt x="36853" y="45156"/>
                  <a:pt x="36717" y="45088"/>
                </a:cubicBezTo>
                <a:cubicBezTo>
                  <a:pt x="36674" y="45059"/>
                  <a:pt x="36624" y="45048"/>
                  <a:pt x="36574" y="45048"/>
                </a:cubicBezTo>
                <a:cubicBezTo>
                  <a:pt x="36505" y="45048"/>
                  <a:pt x="36435" y="45068"/>
                  <a:pt x="36376" y="45088"/>
                </a:cubicBezTo>
                <a:cubicBezTo>
                  <a:pt x="36239" y="45190"/>
                  <a:pt x="36273" y="45361"/>
                  <a:pt x="36410" y="45463"/>
                </a:cubicBezTo>
                <a:cubicBezTo>
                  <a:pt x="36512" y="45565"/>
                  <a:pt x="36751" y="45736"/>
                  <a:pt x="36922" y="45872"/>
                </a:cubicBezTo>
                <a:cubicBezTo>
                  <a:pt x="37161" y="46043"/>
                  <a:pt x="37399" y="46248"/>
                  <a:pt x="37707" y="46452"/>
                </a:cubicBezTo>
                <a:lnTo>
                  <a:pt x="36615" y="48261"/>
                </a:lnTo>
                <a:cubicBezTo>
                  <a:pt x="35830" y="47579"/>
                  <a:pt x="35113" y="46930"/>
                  <a:pt x="34362" y="46282"/>
                </a:cubicBezTo>
                <a:cubicBezTo>
                  <a:pt x="33748" y="45736"/>
                  <a:pt x="33066" y="45224"/>
                  <a:pt x="32452" y="44712"/>
                </a:cubicBezTo>
                <a:cubicBezTo>
                  <a:pt x="32383" y="44644"/>
                  <a:pt x="32315" y="44610"/>
                  <a:pt x="32247" y="44542"/>
                </a:cubicBezTo>
                <a:cubicBezTo>
                  <a:pt x="32134" y="44429"/>
                  <a:pt x="32021" y="44378"/>
                  <a:pt x="31926" y="44378"/>
                </a:cubicBezTo>
                <a:cubicBezTo>
                  <a:pt x="31848" y="44378"/>
                  <a:pt x="31781" y="44412"/>
                  <a:pt x="31735" y="44473"/>
                </a:cubicBezTo>
                <a:cubicBezTo>
                  <a:pt x="31564" y="44712"/>
                  <a:pt x="31735" y="44849"/>
                  <a:pt x="31906" y="44985"/>
                </a:cubicBezTo>
                <a:cubicBezTo>
                  <a:pt x="32622" y="45565"/>
                  <a:pt x="33373" y="46145"/>
                  <a:pt x="34089" y="46760"/>
                </a:cubicBezTo>
                <a:cubicBezTo>
                  <a:pt x="34704" y="47271"/>
                  <a:pt x="35318" y="47817"/>
                  <a:pt x="35932" y="48363"/>
                </a:cubicBezTo>
                <a:cubicBezTo>
                  <a:pt x="36035" y="48466"/>
                  <a:pt x="36171" y="48602"/>
                  <a:pt x="36307" y="48739"/>
                </a:cubicBezTo>
                <a:lnTo>
                  <a:pt x="35386" y="50070"/>
                </a:lnTo>
                <a:cubicBezTo>
                  <a:pt x="35216" y="50308"/>
                  <a:pt x="35045" y="50547"/>
                  <a:pt x="34874" y="50820"/>
                </a:cubicBezTo>
                <a:cubicBezTo>
                  <a:pt x="34806" y="50888"/>
                  <a:pt x="34772" y="51025"/>
                  <a:pt x="34772" y="51127"/>
                </a:cubicBezTo>
                <a:cubicBezTo>
                  <a:pt x="34772" y="51230"/>
                  <a:pt x="34874" y="51332"/>
                  <a:pt x="34977" y="51400"/>
                </a:cubicBezTo>
                <a:cubicBezTo>
                  <a:pt x="34983" y="51407"/>
                  <a:pt x="34994" y="51409"/>
                  <a:pt x="35008" y="51409"/>
                </a:cubicBezTo>
                <a:cubicBezTo>
                  <a:pt x="35070" y="51409"/>
                  <a:pt x="35194" y="51354"/>
                  <a:pt x="35250" y="51298"/>
                </a:cubicBezTo>
                <a:cubicBezTo>
                  <a:pt x="35318" y="51161"/>
                  <a:pt x="35386" y="51059"/>
                  <a:pt x="35454" y="50957"/>
                </a:cubicBezTo>
                <a:cubicBezTo>
                  <a:pt x="36649" y="49285"/>
                  <a:pt x="37672" y="47544"/>
                  <a:pt x="38764" y="45838"/>
                </a:cubicBezTo>
                <a:cubicBezTo>
                  <a:pt x="39549" y="44576"/>
                  <a:pt x="40436" y="43313"/>
                  <a:pt x="41221" y="42119"/>
                </a:cubicBezTo>
                <a:cubicBezTo>
                  <a:pt x="41380" y="42119"/>
                  <a:pt x="41525" y="42134"/>
                  <a:pt x="41633" y="42134"/>
                </a:cubicBezTo>
                <a:cubicBezTo>
                  <a:pt x="41688" y="42134"/>
                  <a:pt x="41733" y="42130"/>
                  <a:pt x="41767" y="42119"/>
                </a:cubicBezTo>
                <a:cubicBezTo>
                  <a:pt x="42006" y="41914"/>
                  <a:pt x="41767" y="41675"/>
                  <a:pt x="41699" y="41436"/>
                </a:cubicBezTo>
                <a:cubicBezTo>
                  <a:pt x="42143" y="40822"/>
                  <a:pt x="42586" y="40140"/>
                  <a:pt x="43098" y="39560"/>
                </a:cubicBezTo>
                <a:cubicBezTo>
                  <a:pt x="44122" y="38365"/>
                  <a:pt x="45179" y="37205"/>
                  <a:pt x="46237" y="36045"/>
                </a:cubicBezTo>
                <a:cubicBezTo>
                  <a:pt x="46579" y="35670"/>
                  <a:pt x="46920" y="35260"/>
                  <a:pt x="47193" y="34817"/>
                </a:cubicBezTo>
                <a:cubicBezTo>
                  <a:pt x="48660" y="32769"/>
                  <a:pt x="49718" y="30483"/>
                  <a:pt x="50366" y="28060"/>
                </a:cubicBezTo>
                <a:cubicBezTo>
                  <a:pt x="50844" y="26286"/>
                  <a:pt x="51492" y="24580"/>
                  <a:pt x="52277" y="22942"/>
                </a:cubicBezTo>
                <a:cubicBezTo>
                  <a:pt x="52550" y="22362"/>
                  <a:pt x="52891" y="21816"/>
                  <a:pt x="53198" y="21338"/>
                </a:cubicBezTo>
                <a:cubicBezTo>
                  <a:pt x="53308" y="21338"/>
                  <a:pt x="53406" y="21343"/>
                  <a:pt x="53491" y="21343"/>
                </a:cubicBezTo>
                <a:cubicBezTo>
                  <a:pt x="53619" y="21343"/>
                  <a:pt x="53717" y="21331"/>
                  <a:pt x="53778" y="21270"/>
                </a:cubicBezTo>
                <a:cubicBezTo>
                  <a:pt x="53881" y="21201"/>
                  <a:pt x="53778" y="20997"/>
                  <a:pt x="53778" y="20758"/>
                </a:cubicBezTo>
                <a:cubicBezTo>
                  <a:pt x="53993" y="20624"/>
                  <a:pt x="54250" y="20532"/>
                  <a:pt x="54499" y="20532"/>
                </a:cubicBezTo>
                <a:cubicBezTo>
                  <a:pt x="54567" y="20532"/>
                  <a:pt x="54634" y="20538"/>
                  <a:pt x="54700" y="20553"/>
                </a:cubicBezTo>
                <a:cubicBezTo>
                  <a:pt x="55246" y="20587"/>
                  <a:pt x="55792" y="20655"/>
                  <a:pt x="56338" y="20792"/>
                </a:cubicBezTo>
                <a:cubicBezTo>
                  <a:pt x="57498" y="21031"/>
                  <a:pt x="58658" y="21304"/>
                  <a:pt x="59818" y="21577"/>
                </a:cubicBezTo>
                <a:cubicBezTo>
                  <a:pt x="60159" y="21645"/>
                  <a:pt x="60467" y="21679"/>
                  <a:pt x="60774" y="21713"/>
                </a:cubicBezTo>
                <a:cubicBezTo>
                  <a:pt x="60848" y="21722"/>
                  <a:pt x="60921" y="21727"/>
                  <a:pt x="60994" y="21727"/>
                </a:cubicBezTo>
                <a:cubicBezTo>
                  <a:pt x="61730" y="21727"/>
                  <a:pt x="62402" y="21267"/>
                  <a:pt x="62650" y="20553"/>
                </a:cubicBezTo>
                <a:cubicBezTo>
                  <a:pt x="62889" y="19939"/>
                  <a:pt x="63060" y="19325"/>
                  <a:pt x="63231" y="18676"/>
                </a:cubicBezTo>
                <a:cubicBezTo>
                  <a:pt x="63538" y="17687"/>
                  <a:pt x="63811" y="16663"/>
                  <a:pt x="64118" y="15708"/>
                </a:cubicBezTo>
                <a:cubicBezTo>
                  <a:pt x="64357" y="15093"/>
                  <a:pt x="64630" y="14479"/>
                  <a:pt x="64971" y="13899"/>
                </a:cubicBezTo>
                <a:cubicBezTo>
                  <a:pt x="65028" y="13644"/>
                  <a:pt x="65249" y="13506"/>
                  <a:pt x="65479" y="13506"/>
                </a:cubicBezTo>
                <a:cubicBezTo>
                  <a:pt x="65526" y="13506"/>
                  <a:pt x="65573" y="13512"/>
                  <a:pt x="65619" y="13524"/>
                </a:cubicBezTo>
                <a:cubicBezTo>
                  <a:pt x="65995" y="14684"/>
                  <a:pt x="66336" y="15810"/>
                  <a:pt x="66677" y="16936"/>
                </a:cubicBezTo>
                <a:cubicBezTo>
                  <a:pt x="67052" y="18369"/>
                  <a:pt x="67291" y="19836"/>
                  <a:pt x="67428" y="21304"/>
                </a:cubicBezTo>
                <a:cubicBezTo>
                  <a:pt x="67496" y="22020"/>
                  <a:pt x="67291" y="22703"/>
                  <a:pt x="66813" y="23249"/>
                </a:cubicBezTo>
                <a:cubicBezTo>
                  <a:pt x="66165" y="24068"/>
                  <a:pt x="65380" y="24784"/>
                  <a:pt x="64493" y="25330"/>
                </a:cubicBezTo>
                <a:cubicBezTo>
                  <a:pt x="63777" y="25808"/>
                  <a:pt x="63026" y="26183"/>
                  <a:pt x="62275" y="26627"/>
                </a:cubicBezTo>
                <a:cubicBezTo>
                  <a:pt x="61866" y="26866"/>
                  <a:pt x="61388" y="27036"/>
                  <a:pt x="60978" y="27275"/>
                </a:cubicBezTo>
                <a:cubicBezTo>
                  <a:pt x="60467" y="27548"/>
                  <a:pt x="60364" y="27924"/>
                  <a:pt x="60671" y="28401"/>
                </a:cubicBezTo>
                <a:cubicBezTo>
                  <a:pt x="60910" y="28708"/>
                  <a:pt x="61183" y="29016"/>
                  <a:pt x="61456" y="29289"/>
                </a:cubicBezTo>
                <a:cubicBezTo>
                  <a:pt x="62309" y="30142"/>
                  <a:pt x="62923" y="31234"/>
                  <a:pt x="63265" y="32394"/>
                </a:cubicBezTo>
                <a:cubicBezTo>
                  <a:pt x="63504" y="33486"/>
                  <a:pt x="63708" y="34578"/>
                  <a:pt x="63811" y="35704"/>
                </a:cubicBezTo>
                <a:cubicBezTo>
                  <a:pt x="63845" y="36625"/>
                  <a:pt x="63606" y="37512"/>
                  <a:pt x="63162" y="38297"/>
                </a:cubicBezTo>
                <a:cubicBezTo>
                  <a:pt x="62958" y="38741"/>
                  <a:pt x="62753" y="39150"/>
                  <a:pt x="62548" y="39594"/>
                </a:cubicBezTo>
                <a:cubicBezTo>
                  <a:pt x="62207" y="40208"/>
                  <a:pt x="62377" y="40959"/>
                  <a:pt x="62958" y="41368"/>
                </a:cubicBezTo>
                <a:cubicBezTo>
                  <a:pt x="63504" y="41846"/>
                  <a:pt x="64186" y="42119"/>
                  <a:pt x="64937" y="42153"/>
                </a:cubicBezTo>
                <a:cubicBezTo>
                  <a:pt x="65619" y="42255"/>
                  <a:pt x="66268" y="42358"/>
                  <a:pt x="66916" y="42528"/>
                </a:cubicBezTo>
                <a:cubicBezTo>
                  <a:pt x="67940" y="42767"/>
                  <a:pt x="68793" y="43552"/>
                  <a:pt x="69134" y="44542"/>
                </a:cubicBezTo>
                <a:cubicBezTo>
                  <a:pt x="69407" y="45292"/>
                  <a:pt x="69782" y="45975"/>
                  <a:pt x="69782" y="46760"/>
                </a:cubicBezTo>
                <a:cubicBezTo>
                  <a:pt x="69748" y="47783"/>
                  <a:pt x="69782" y="48807"/>
                  <a:pt x="69646" y="49831"/>
                </a:cubicBezTo>
                <a:cubicBezTo>
                  <a:pt x="69441" y="51605"/>
                  <a:pt x="69134" y="53414"/>
                  <a:pt x="68895" y="55188"/>
                </a:cubicBezTo>
                <a:cubicBezTo>
                  <a:pt x="68656" y="56280"/>
                  <a:pt x="68929" y="57440"/>
                  <a:pt x="69612" y="58327"/>
                </a:cubicBezTo>
                <a:cubicBezTo>
                  <a:pt x="70669" y="59726"/>
                  <a:pt x="71727" y="61091"/>
                  <a:pt x="72819" y="62456"/>
                </a:cubicBezTo>
                <a:cubicBezTo>
                  <a:pt x="75856" y="66346"/>
                  <a:pt x="78722" y="70373"/>
                  <a:pt x="81350" y="74536"/>
                </a:cubicBezTo>
                <a:cubicBezTo>
                  <a:pt x="81452" y="74672"/>
                  <a:pt x="81486" y="74809"/>
                  <a:pt x="81555" y="74945"/>
                </a:cubicBezTo>
                <a:cubicBezTo>
                  <a:pt x="81623" y="75218"/>
                  <a:pt x="81691" y="75491"/>
                  <a:pt x="81759" y="75764"/>
                </a:cubicBezTo>
                <a:lnTo>
                  <a:pt x="82476" y="75764"/>
                </a:lnTo>
                <a:cubicBezTo>
                  <a:pt x="82510" y="75423"/>
                  <a:pt x="82408" y="75048"/>
                  <a:pt x="82203" y="74741"/>
                </a:cubicBezTo>
                <a:cubicBezTo>
                  <a:pt x="79098" y="69793"/>
                  <a:pt x="75685" y="65050"/>
                  <a:pt x="72000" y="60511"/>
                </a:cubicBezTo>
                <a:cubicBezTo>
                  <a:pt x="71352" y="59726"/>
                  <a:pt x="70772" y="58907"/>
                  <a:pt x="70158" y="58088"/>
                </a:cubicBezTo>
                <a:cubicBezTo>
                  <a:pt x="69509" y="57270"/>
                  <a:pt x="69270" y="56212"/>
                  <a:pt x="69475" y="55188"/>
                </a:cubicBezTo>
                <a:cubicBezTo>
                  <a:pt x="69680" y="53891"/>
                  <a:pt x="69885" y="52629"/>
                  <a:pt x="70055" y="51332"/>
                </a:cubicBezTo>
                <a:cubicBezTo>
                  <a:pt x="70328" y="49694"/>
                  <a:pt x="70431" y="48022"/>
                  <a:pt x="70328" y="46384"/>
                </a:cubicBezTo>
                <a:cubicBezTo>
                  <a:pt x="70294" y="46077"/>
                  <a:pt x="70260" y="45804"/>
                  <a:pt x="70158" y="45531"/>
                </a:cubicBezTo>
                <a:cubicBezTo>
                  <a:pt x="69953" y="44917"/>
                  <a:pt x="69714" y="44337"/>
                  <a:pt x="69441" y="43757"/>
                </a:cubicBezTo>
                <a:cubicBezTo>
                  <a:pt x="69100" y="43108"/>
                  <a:pt x="68554" y="42562"/>
                  <a:pt x="67871" y="42255"/>
                </a:cubicBezTo>
                <a:cubicBezTo>
                  <a:pt x="67155" y="41914"/>
                  <a:pt x="66404" y="41709"/>
                  <a:pt x="65619" y="41641"/>
                </a:cubicBezTo>
                <a:cubicBezTo>
                  <a:pt x="65210" y="41607"/>
                  <a:pt x="64834" y="41573"/>
                  <a:pt x="64459" y="41471"/>
                </a:cubicBezTo>
                <a:cubicBezTo>
                  <a:pt x="64050" y="41334"/>
                  <a:pt x="63708" y="41163"/>
                  <a:pt x="63401" y="40925"/>
                </a:cubicBezTo>
                <a:cubicBezTo>
                  <a:pt x="62992" y="40686"/>
                  <a:pt x="62855" y="40140"/>
                  <a:pt x="63094" y="39730"/>
                </a:cubicBezTo>
                <a:cubicBezTo>
                  <a:pt x="63231" y="39389"/>
                  <a:pt x="63435" y="39082"/>
                  <a:pt x="63572" y="38741"/>
                </a:cubicBezTo>
                <a:cubicBezTo>
                  <a:pt x="63777" y="38263"/>
                  <a:pt x="64015" y="37785"/>
                  <a:pt x="64152" y="37307"/>
                </a:cubicBezTo>
                <a:cubicBezTo>
                  <a:pt x="64391" y="36591"/>
                  <a:pt x="64459" y="35840"/>
                  <a:pt x="64357" y="35089"/>
                </a:cubicBezTo>
                <a:cubicBezTo>
                  <a:pt x="64220" y="34271"/>
                  <a:pt x="64118" y="33486"/>
                  <a:pt x="63947" y="32667"/>
                </a:cubicBezTo>
                <a:cubicBezTo>
                  <a:pt x="63640" y="31268"/>
                  <a:pt x="62923" y="29937"/>
                  <a:pt x="61900" y="28879"/>
                </a:cubicBezTo>
                <a:cubicBezTo>
                  <a:pt x="61695" y="28674"/>
                  <a:pt x="61490" y="28470"/>
                  <a:pt x="61286" y="28197"/>
                </a:cubicBezTo>
                <a:cubicBezTo>
                  <a:pt x="61013" y="27890"/>
                  <a:pt x="61047" y="27821"/>
                  <a:pt x="61422" y="27617"/>
                </a:cubicBezTo>
                <a:cubicBezTo>
                  <a:pt x="61763" y="27412"/>
                  <a:pt x="62207" y="27207"/>
                  <a:pt x="62616" y="27036"/>
                </a:cubicBezTo>
                <a:cubicBezTo>
                  <a:pt x="64425" y="26217"/>
                  <a:pt x="66029" y="25023"/>
                  <a:pt x="67325" y="23522"/>
                </a:cubicBezTo>
                <a:cubicBezTo>
                  <a:pt x="67940" y="22703"/>
                  <a:pt x="68178" y="21645"/>
                  <a:pt x="67974" y="20621"/>
                </a:cubicBezTo>
                <a:cubicBezTo>
                  <a:pt x="67701" y="18540"/>
                  <a:pt x="67223" y="16492"/>
                  <a:pt x="66506" y="14513"/>
                </a:cubicBezTo>
                <a:cubicBezTo>
                  <a:pt x="66438" y="14377"/>
                  <a:pt x="66404" y="14240"/>
                  <a:pt x="66336" y="14001"/>
                </a:cubicBezTo>
                <a:lnTo>
                  <a:pt x="66336" y="14001"/>
                </a:lnTo>
                <a:cubicBezTo>
                  <a:pt x="66472" y="14036"/>
                  <a:pt x="66575" y="14104"/>
                  <a:pt x="66677" y="14172"/>
                </a:cubicBezTo>
                <a:cubicBezTo>
                  <a:pt x="67086" y="14616"/>
                  <a:pt x="67530" y="15025"/>
                  <a:pt x="67905" y="15503"/>
                </a:cubicBezTo>
                <a:cubicBezTo>
                  <a:pt x="70533" y="18745"/>
                  <a:pt x="73126" y="21986"/>
                  <a:pt x="75344" y="25501"/>
                </a:cubicBezTo>
                <a:cubicBezTo>
                  <a:pt x="77460" y="28811"/>
                  <a:pt x="79507" y="32155"/>
                  <a:pt x="81384" y="35567"/>
                </a:cubicBezTo>
                <a:cubicBezTo>
                  <a:pt x="81657" y="36045"/>
                  <a:pt x="81896" y="36489"/>
                  <a:pt x="82169" y="36966"/>
                </a:cubicBezTo>
                <a:cubicBezTo>
                  <a:pt x="82237" y="37069"/>
                  <a:pt x="82305" y="37137"/>
                  <a:pt x="82442" y="37307"/>
                </a:cubicBezTo>
                <a:cubicBezTo>
                  <a:pt x="82510" y="36932"/>
                  <a:pt x="82476" y="36523"/>
                  <a:pt x="82339" y="36147"/>
                </a:cubicBezTo>
                <a:cubicBezTo>
                  <a:pt x="79917" y="31745"/>
                  <a:pt x="77357" y="27412"/>
                  <a:pt x="74525" y="23215"/>
                </a:cubicBezTo>
                <a:cubicBezTo>
                  <a:pt x="72376" y="20144"/>
                  <a:pt x="70089" y="17209"/>
                  <a:pt x="67667" y="14411"/>
                </a:cubicBezTo>
                <a:cubicBezTo>
                  <a:pt x="67359" y="14070"/>
                  <a:pt x="67052" y="13763"/>
                  <a:pt x="66711" y="13490"/>
                </a:cubicBezTo>
                <a:cubicBezTo>
                  <a:pt x="66472" y="13285"/>
                  <a:pt x="66199" y="13148"/>
                  <a:pt x="65892" y="13046"/>
                </a:cubicBezTo>
                <a:cubicBezTo>
                  <a:pt x="65753" y="12976"/>
                  <a:pt x="65602" y="12942"/>
                  <a:pt x="65453" y="12942"/>
                </a:cubicBezTo>
                <a:cubicBezTo>
                  <a:pt x="65162" y="12942"/>
                  <a:pt x="64878" y="13071"/>
                  <a:pt x="64698" y="13319"/>
                </a:cubicBezTo>
                <a:cubicBezTo>
                  <a:pt x="64459" y="13592"/>
                  <a:pt x="64288" y="13899"/>
                  <a:pt x="64118" y="14206"/>
                </a:cubicBezTo>
                <a:cubicBezTo>
                  <a:pt x="63674" y="15196"/>
                  <a:pt x="63333" y="16219"/>
                  <a:pt x="63060" y="17243"/>
                </a:cubicBezTo>
                <a:cubicBezTo>
                  <a:pt x="62821" y="18096"/>
                  <a:pt x="62548" y="18983"/>
                  <a:pt x="62309" y="19871"/>
                </a:cubicBezTo>
                <a:cubicBezTo>
                  <a:pt x="62275" y="19973"/>
                  <a:pt x="62241" y="20075"/>
                  <a:pt x="62207" y="20178"/>
                </a:cubicBezTo>
                <a:cubicBezTo>
                  <a:pt x="61950" y="20864"/>
                  <a:pt x="61573" y="21167"/>
                  <a:pt x="60915" y="21167"/>
                </a:cubicBezTo>
                <a:cubicBezTo>
                  <a:pt x="60788" y="21167"/>
                  <a:pt x="60650" y="21155"/>
                  <a:pt x="60501" y="21133"/>
                </a:cubicBezTo>
                <a:cubicBezTo>
                  <a:pt x="59579" y="20997"/>
                  <a:pt x="58760" y="20758"/>
                  <a:pt x="57873" y="20587"/>
                </a:cubicBezTo>
                <a:cubicBezTo>
                  <a:pt x="57123" y="20417"/>
                  <a:pt x="56372" y="20246"/>
                  <a:pt x="55621" y="20075"/>
                </a:cubicBezTo>
                <a:cubicBezTo>
                  <a:pt x="55373" y="20004"/>
                  <a:pt x="55116" y="19970"/>
                  <a:pt x="54858" y="19970"/>
                </a:cubicBezTo>
                <a:cubicBezTo>
                  <a:pt x="54373" y="19970"/>
                  <a:pt x="53883" y="20091"/>
                  <a:pt x="53437" y="20314"/>
                </a:cubicBezTo>
                <a:cubicBezTo>
                  <a:pt x="53335" y="20212"/>
                  <a:pt x="53267" y="20109"/>
                  <a:pt x="53198" y="19973"/>
                </a:cubicBezTo>
                <a:cubicBezTo>
                  <a:pt x="50093" y="15162"/>
                  <a:pt x="46783" y="10453"/>
                  <a:pt x="43439" y="5778"/>
                </a:cubicBezTo>
                <a:cubicBezTo>
                  <a:pt x="42279" y="4072"/>
                  <a:pt x="40948" y="2502"/>
                  <a:pt x="39447" y="1103"/>
                </a:cubicBezTo>
                <a:cubicBezTo>
                  <a:pt x="39174" y="864"/>
                  <a:pt x="38867" y="625"/>
                  <a:pt x="38594" y="386"/>
                </a:cubicBezTo>
                <a:cubicBezTo>
                  <a:pt x="38232" y="130"/>
                  <a:pt x="37869" y="0"/>
                  <a:pt x="375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6" name="Google Shape;2996;p14"/>
          <p:cNvSpPr/>
          <p:nvPr/>
        </p:nvSpPr>
        <p:spPr>
          <a:xfrm>
            <a:off x="3853667" y="4650925"/>
            <a:ext cx="98526" cy="137061"/>
          </a:xfrm>
          <a:custGeom>
            <a:avLst/>
            <a:gdLst/>
            <a:ahLst/>
            <a:cxnLst/>
            <a:rect l="l" t="t" r="r" b="b"/>
            <a:pathLst>
              <a:path w="5290" h="7359" extrusionOk="0">
                <a:moveTo>
                  <a:pt x="171" y="0"/>
                </a:moveTo>
                <a:cubicBezTo>
                  <a:pt x="103" y="34"/>
                  <a:pt x="69" y="137"/>
                  <a:pt x="1" y="205"/>
                </a:cubicBezTo>
                <a:cubicBezTo>
                  <a:pt x="69" y="307"/>
                  <a:pt x="103" y="376"/>
                  <a:pt x="137" y="444"/>
                </a:cubicBezTo>
                <a:cubicBezTo>
                  <a:pt x="1331" y="2287"/>
                  <a:pt x="2526" y="4129"/>
                  <a:pt x="3720" y="5972"/>
                </a:cubicBezTo>
                <a:cubicBezTo>
                  <a:pt x="3891" y="6279"/>
                  <a:pt x="4095" y="6586"/>
                  <a:pt x="4334" y="6859"/>
                </a:cubicBezTo>
                <a:cubicBezTo>
                  <a:pt x="4505" y="7030"/>
                  <a:pt x="4676" y="7166"/>
                  <a:pt x="4880" y="7303"/>
                </a:cubicBezTo>
                <a:cubicBezTo>
                  <a:pt x="4928" y="7334"/>
                  <a:pt x="4997" y="7359"/>
                  <a:pt x="5065" y="7359"/>
                </a:cubicBezTo>
                <a:cubicBezTo>
                  <a:pt x="5143" y="7359"/>
                  <a:pt x="5219" y="7326"/>
                  <a:pt x="5256" y="7234"/>
                </a:cubicBezTo>
                <a:cubicBezTo>
                  <a:pt x="5290" y="7132"/>
                  <a:pt x="5256" y="7030"/>
                  <a:pt x="5187" y="6927"/>
                </a:cubicBezTo>
                <a:cubicBezTo>
                  <a:pt x="4437" y="6279"/>
                  <a:pt x="4061" y="5426"/>
                  <a:pt x="3549" y="4607"/>
                </a:cubicBezTo>
                <a:cubicBezTo>
                  <a:pt x="2628" y="3276"/>
                  <a:pt x="1741" y="1911"/>
                  <a:pt x="854" y="546"/>
                </a:cubicBezTo>
                <a:cubicBezTo>
                  <a:pt x="751" y="376"/>
                  <a:pt x="581" y="205"/>
                  <a:pt x="444" y="69"/>
                </a:cubicBezTo>
                <a:cubicBezTo>
                  <a:pt x="376" y="0"/>
                  <a:pt x="274" y="0"/>
                  <a:pt x="1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2997;p14"/>
          <p:cNvSpPr/>
          <p:nvPr/>
        </p:nvSpPr>
        <p:spPr>
          <a:xfrm>
            <a:off x="3907695" y="4556112"/>
            <a:ext cx="66752" cy="112793"/>
          </a:xfrm>
          <a:custGeom>
            <a:avLst/>
            <a:gdLst/>
            <a:ahLst/>
            <a:cxnLst/>
            <a:rect l="l" t="t" r="r" b="b"/>
            <a:pathLst>
              <a:path w="3584" h="6056" extrusionOk="0">
                <a:moveTo>
                  <a:pt x="239" y="0"/>
                </a:moveTo>
                <a:cubicBezTo>
                  <a:pt x="226" y="0"/>
                  <a:pt x="214" y="2"/>
                  <a:pt x="205" y="7"/>
                </a:cubicBezTo>
                <a:cubicBezTo>
                  <a:pt x="103" y="41"/>
                  <a:pt x="68" y="144"/>
                  <a:pt x="0" y="212"/>
                </a:cubicBezTo>
                <a:cubicBezTo>
                  <a:pt x="34" y="348"/>
                  <a:pt x="103" y="519"/>
                  <a:pt x="171" y="655"/>
                </a:cubicBezTo>
                <a:cubicBezTo>
                  <a:pt x="444" y="1133"/>
                  <a:pt x="683" y="1645"/>
                  <a:pt x="990" y="2123"/>
                </a:cubicBezTo>
                <a:cubicBezTo>
                  <a:pt x="1536" y="3112"/>
                  <a:pt x="2082" y="4102"/>
                  <a:pt x="2662" y="5125"/>
                </a:cubicBezTo>
                <a:cubicBezTo>
                  <a:pt x="2764" y="5364"/>
                  <a:pt x="2866" y="5603"/>
                  <a:pt x="2969" y="5842"/>
                </a:cubicBezTo>
                <a:cubicBezTo>
                  <a:pt x="3026" y="5984"/>
                  <a:pt x="3154" y="6055"/>
                  <a:pt x="3294" y="6055"/>
                </a:cubicBezTo>
                <a:cubicBezTo>
                  <a:pt x="3321" y="6055"/>
                  <a:pt x="3350" y="6053"/>
                  <a:pt x="3378" y="6047"/>
                </a:cubicBezTo>
                <a:cubicBezTo>
                  <a:pt x="3515" y="6013"/>
                  <a:pt x="3583" y="5842"/>
                  <a:pt x="3549" y="5706"/>
                </a:cubicBezTo>
                <a:cubicBezTo>
                  <a:pt x="3481" y="5535"/>
                  <a:pt x="3447" y="5398"/>
                  <a:pt x="3344" y="5262"/>
                </a:cubicBezTo>
                <a:cubicBezTo>
                  <a:pt x="2696" y="4068"/>
                  <a:pt x="2013" y="2873"/>
                  <a:pt x="1331" y="1679"/>
                </a:cubicBezTo>
                <a:cubicBezTo>
                  <a:pt x="1058" y="1201"/>
                  <a:pt x="819" y="724"/>
                  <a:pt x="580" y="246"/>
                </a:cubicBezTo>
                <a:cubicBezTo>
                  <a:pt x="546" y="212"/>
                  <a:pt x="512" y="144"/>
                  <a:pt x="478" y="109"/>
                </a:cubicBezTo>
                <a:cubicBezTo>
                  <a:pt x="449" y="80"/>
                  <a:pt x="318" y="0"/>
                  <a:pt x="2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8" name="Google Shape;2998;p14"/>
          <p:cNvSpPr/>
          <p:nvPr/>
        </p:nvSpPr>
        <p:spPr>
          <a:xfrm>
            <a:off x="3880355" y="4845693"/>
            <a:ext cx="76288" cy="86774"/>
          </a:xfrm>
          <a:custGeom>
            <a:avLst/>
            <a:gdLst/>
            <a:ahLst/>
            <a:cxnLst/>
            <a:rect l="l" t="t" r="r" b="b"/>
            <a:pathLst>
              <a:path w="4096" h="4659" extrusionOk="0">
                <a:moveTo>
                  <a:pt x="201" y="0"/>
                </a:moveTo>
                <a:cubicBezTo>
                  <a:pt x="93" y="0"/>
                  <a:pt x="1" y="117"/>
                  <a:pt x="1" y="257"/>
                </a:cubicBezTo>
                <a:cubicBezTo>
                  <a:pt x="35" y="325"/>
                  <a:pt x="69" y="394"/>
                  <a:pt x="103" y="462"/>
                </a:cubicBezTo>
                <a:cubicBezTo>
                  <a:pt x="990" y="1588"/>
                  <a:pt x="1878" y="2680"/>
                  <a:pt x="2765" y="3772"/>
                </a:cubicBezTo>
                <a:cubicBezTo>
                  <a:pt x="2970" y="4011"/>
                  <a:pt x="3208" y="4249"/>
                  <a:pt x="3447" y="4454"/>
                </a:cubicBezTo>
                <a:cubicBezTo>
                  <a:pt x="3516" y="4557"/>
                  <a:pt x="3652" y="4625"/>
                  <a:pt x="3754" y="4659"/>
                </a:cubicBezTo>
                <a:cubicBezTo>
                  <a:pt x="3857" y="4659"/>
                  <a:pt x="3959" y="4625"/>
                  <a:pt x="4062" y="4557"/>
                </a:cubicBezTo>
                <a:cubicBezTo>
                  <a:pt x="4096" y="4522"/>
                  <a:pt x="4062" y="4386"/>
                  <a:pt x="4062" y="4284"/>
                </a:cubicBezTo>
                <a:cubicBezTo>
                  <a:pt x="4062" y="4284"/>
                  <a:pt x="4062" y="4284"/>
                  <a:pt x="4027" y="4249"/>
                </a:cubicBezTo>
                <a:cubicBezTo>
                  <a:pt x="2867" y="3260"/>
                  <a:pt x="2116" y="1929"/>
                  <a:pt x="1093" y="803"/>
                </a:cubicBezTo>
                <a:cubicBezTo>
                  <a:pt x="888" y="598"/>
                  <a:pt x="717" y="394"/>
                  <a:pt x="547" y="189"/>
                </a:cubicBezTo>
                <a:cubicBezTo>
                  <a:pt x="479" y="121"/>
                  <a:pt x="376" y="52"/>
                  <a:pt x="274" y="18"/>
                </a:cubicBezTo>
                <a:cubicBezTo>
                  <a:pt x="249" y="6"/>
                  <a:pt x="225" y="0"/>
                  <a:pt x="2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2999;p14"/>
          <p:cNvSpPr/>
          <p:nvPr/>
        </p:nvSpPr>
        <p:spPr>
          <a:xfrm>
            <a:off x="3763435" y="4286495"/>
            <a:ext cx="58482" cy="92454"/>
          </a:xfrm>
          <a:custGeom>
            <a:avLst/>
            <a:gdLst/>
            <a:ahLst/>
            <a:cxnLst/>
            <a:rect l="l" t="t" r="r" b="b"/>
            <a:pathLst>
              <a:path w="3140" h="4964" extrusionOk="0">
                <a:moveTo>
                  <a:pt x="271" y="1"/>
                </a:moveTo>
                <a:cubicBezTo>
                  <a:pt x="228" y="1"/>
                  <a:pt x="182" y="16"/>
                  <a:pt x="137" y="50"/>
                </a:cubicBezTo>
                <a:cubicBezTo>
                  <a:pt x="0" y="186"/>
                  <a:pt x="68" y="255"/>
                  <a:pt x="68" y="357"/>
                </a:cubicBezTo>
                <a:cubicBezTo>
                  <a:pt x="68" y="494"/>
                  <a:pt x="137" y="494"/>
                  <a:pt x="137" y="528"/>
                </a:cubicBezTo>
                <a:lnTo>
                  <a:pt x="2355" y="4486"/>
                </a:lnTo>
                <a:cubicBezTo>
                  <a:pt x="2457" y="4725"/>
                  <a:pt x="2662" y="4895"/>
                  <a:pt x="2935" y="4964"/>
                </a:cubicBezTo>
                <a:cubicBezTo>
                  <a:pt x="2969" y="4930"/>
                  <a:pt x="3105" y="4895"/>
                  <a:pt x="3105" y="4827"/>
                </a:cubicBezTo>
                <a:cubicBezTo>
                  <a:pt x="3140" y="4725"/>
                  <a:pt x="3140" y="4622"/>
                  <a:pt x="3071" y="4554"/>
                </a:cubicBezTo>
                <a:cubicBezTo>
                  <a:pt x="2901" y="4213"/>
                  <a:pt x="2730" y="3906"/>
                  <a:pt x="2525" y="3599"/>
                </a:cubicBezTo>
                <a:lnTo>
                  <a:pt x="649" y="357"/>
                </a:lnTo>
                <a:cubicBezTo>
                  <a:pt x="614" y="289"/>
                  <a:pt x="546" y="221"/>
                  <a:pt x="478" y="152"/>
                </a:cubicBezTo>
                <a:cubicBezTo>
                  <a:pt x="432" y="61"/>
                  <a:pt x="357" y="1"/>
                  <a:pt x="2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14"/>
          <p:cNvSpPr/>
          <p:nvPr/>
        </p:nvSpPr>
        <p:spPr>
          <a:xfrm>
            <a:off x="3764068" y="4205817"/>
            <a:ext cx="66752" cy="89232"/>
          </a:xfrm>
          <a:custGeom>
            <a:avLst/>
            <a:gdLst/>
            <a:ahLst/>
            <a:cxnLst/>
            <a:rect l="l" t="t" r="r" b="b"/>
            <a:pathLst>
              <a:path w="3584" h="4791" extrusionOk="0">
                <a:moveTo>
                  <a:pt x="227" y="0"/>
                </a:moveTo>
                <a:cubicBezTo>
                  <a:pt x="197" y="0"/>
                  <a:pt x="167" y="4"/>
                  <a:pt x="137" y="14"/>
                </a:cubicBezTo>
                <a:cubicBezTo>
                  <a:pt x="103" y="14"/>
                  <a:pt x="69" y="151"/>
                  <a:pt x="0" y="219"/>
                </a:cubicBezTo>
                <a:cubicBezTo>
                  <a:pt x="34" y="321"/>
                  <a:pt x="103" y="458"/>
                  <a:pt x="171" y="560"/>
                </a:cubicBezTo>
                <a:cubicBezTo>
                  <a:pt x="853" y="1686"/>
                  <a:pt x="1570" y="2812"/>
                  <a:pt x="2287" y="3938"/>
                </a:cubicBezTo>
                <a:cubicBezTo>
                  <a:pt x="2491" y="4211"/>
                  <a:pt x="2696" y="4450"/>
                  <a:pt x="2969" y="4655"/>
                </a:cubicBezTo>
                <a:cubicBezTo>
                  <a:pt x="3028" y="4734"/>
                  <a:pt x="3111" y="4790"/>
                  <a:pt x="3203" y="4790"/>
                </a:cubicBezTo>
                <a:cubicBezTo>
                  <a:pt x="3269" y="4790"/>
                  <a:pt x="3341" y="4761"/>
                  <a:pt x="3413" y="4689"/>
                </a:cubicBezTo>
                <a:cubicBezTo>
                  <a:pt x="3583" y="4553"/>
                  <a:pt x="3481" y="4416"/>
                  <a:pt x="3344" y="4314"/>
                </a:cubicBezTo>
                <a:cubicBezTo>
                  <a:pt x="2218" y="3119"/>
                  <a:pt x="1502" y="1686"/>
                  <a:pt x="615" y="321"/>
                </a:cubicBezTo>
                <a:cubicBezTo>
                  <a:pt x="580" y="219"/>
                  <a:pt x="512" y="151"/>
                  <a:pt x="444" y="48"/>
                </a:cubicBezTo>
                <a:cubicBezTo>
                  <a:pt x="372" y="24"/>
                  <a:pt x="299" y="0"/>
                  <a:pt x="2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14"/>
          <p:cNvSpPr/>
          <p:nvPr/>
        </p:nvSpPr>
        <p:spPr>
          <a:xfrm>
            <a:off x="3893708" y="4481151"/>
            <a:ext cx="61034" cy="88450"/>
          </a:xfrm>
          <a:custGeom>
            <a:avLst/>
            <a:gdLst/>
            <a:ahLst/>
            <a:cxnLst/>
            <a:rect l="l" t="t" r="r" b="b"/>
            <a:pathLst>
              <a:path w="3277" h="4749" extrusionOk="0">
                <a:moveTo>
                  <a:pt x="344" y="1"/>
                </a:moveTo>
                <a:cubicBezTo>
                  <a:pt x="309" y="1"/>
                  <a:pt x="274" y="13"/>
                  <a:pt x="239" y="40"/>
                </a:cubicBezTo>
                <a:cubicBezTo>
                  <a:pt x="0" y="244"/>
                  <a:pt x="171" y="415"/>
                  <a:pt x="273" y="586"/>
                </a:cubicBezTo>
                <a:cubicBezTo>
                  <a:pt x="1024" y="1814"/>
                  <a:pt x="1775" y="3042"/>
                  <a:pt x="2560" y="4271"/>
                </a:cubicBezTo>
                <a:cubicBezTo>
                  <a:pt x="2696" y="4442"/>
                  <a:pt x="2867" y="4578"/>
                  <a:pt x="3037" y="4749"/>
                </a:cubicBezTo>
                <a:cubicBezTo>
                  <a:pt x="3140" y="4612"/>
                  <a:pt x="3208" y="4510"/>
                  <a:pt x="3276" y="4373"/>
                </a:cubicBezTo>
                <a:cubicBezTo>
                  <a:pt x="3276" y="4305"/>
                  <a:pt x="3208" y="4203"/>
                  <a:pt x="3174" y="4100"/>
                </a:cubicBezTo>
                <a:lnTo>
                  <a:pt x="751" y="381"/>
                </a:lnTo>
                <a:lnTo>
                  <a:pt x="683" y="313"/>
                </a:lnTo>
                <a:cubicBezTo>
                  <a:pt x="556" y="109"/>
                  <a:pt x="448" y="1"/>
                  <a:pt x="3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14"/>
          <p:cNvSpPr/>
          <p:nvPr/>
        </p:nvSpPr>
        <p:spPr>
          <a:xfrm>
            <a:off x="3785672" y="4378813"/>
            <a:ext cx="50735" cy="90443"/>
          </a:xfrm>
          <a:custGeom>
            <a:avLst/>
            <a:gdLst/>
            <a:ahLst/>
            <a:cxnLst/>
            <a:rect l="l" t="t" r="r" b="b"/>
            <a:pathLst>
              <a:path w="2724" h="4856" extrusionOk="0">
                <a:moveTo>
                  <a:pt x="269" y="0"/>
                </a:moveTo>
                <a:cubicBezTo>
                  <a:pt x="249" y="0"/>
                  <a:pt x="228" y="2"/>
                  <a:pt x="205" y="7"/>
                </a:cubicBezTo>
                <a:cubicBezTo>
                  <a:pt x="35" y="75"/>
                  <a:pt x="1" y="246"/>
                  <a:pt x="69" y="382"/>
                </a:cubicBezTo>
                <a:cubicBezTo>
                  <a:pt x="171" y="621"/>
                  <a:pt x="274" y="860"/>
                  <a:pt x="376" y="1099"/>
                </a:cubicBezTo>
                <a:cubicBezTo>
                  <a:pt x="854" y="2122"/>
                  <a:pt x="1331" y="3180"/>
                  <a:pt x="1809" y="4204"/>
                </a:cubicBezTo>
                <a:cubicBezTo>
                  <a:pt x="1877" y="4374"/>
                  <a:pt x="2014" y="4545"/>
                  <a:pt x="2116" y="4682"/>
                </a:cubicBezTo>
                <a:cubicBezTo>
                  <a:pt x="2184" y="4750"/>
                  <a:pt x="2287" y="4818"/>
                  <a:pt x="2355" y="4852"/>
                </a:cubicBezTo>
                <a:cubicBezTo>
                  <a:pt x="2371" y="4854"/>
                  <a:pt x="2386" y="4855"/>
                  <a:pt x="2400" y="4855"/>
                </a:cubicBezTo>
                <a:cubicBezTo>
                  <a:pt x="2611" y="4855"/>
                  <a:pt x="2724" y="4634"/>
                  <a:pt x="2628" y="4443"/>
                </a:cubicBezTo>
                <a:lnTo>
                  <a:pt x="1024" y="1201"/>
                </a:lnTo>
                <a:lnTo>
                  <a:pt x="547" y="211"/>
                </a:lnTo>
                <a:cubicBezTo>
                  <a:pt x="487" y="93"/>
                  <a:pt x="402" y="0"/>
                  <a:pt x="2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14"/>
          <p:cNvSpPr/>
          <p:nvPr/>
        </p:nvSpPr>
        <p:spPr>
          <a:xfrm>
            <a:off x="3943918" y="4707486"/>
            <a:ext cx="60382" cy="84930"/>
          </a:xfrm>
          <a:custGeom>
            <a:avLst/>
            <a:gdLst/>
            <a:ahLst/>
            <a:cxnLst/>
            <a:rect l="l" t="t" r="r" b="b"/>
            <a:pathLst>
              <a:path w="3242" h="4560" extrusionOk="0">
                <a:moveTo>
                  <a:pt x="341" y="0"/>
                </a:moveTo>
                <a:cubicBezTo>
                  <a:pt x="103" y="0"/>
                  <a:pt x="0" y="103"/>
                  <a:pt x="34" y="273"/>
                </a:cubicBezTo>
                <a:cubicBezTo>
                  <a:pt x="103" y="410"/>
                  <a:pt x="171" y="546"/>
                  <a:pt x="239" y="649"/>
                </a:cubicBezTo>
                <a:cubicBezTo>
                  <a:pt x="785" y="1433"/>
                  <a:pt x="1365" y="2218"/>
                  <a:pt x="1877" y="3003"/>
                </a:cubicBezTo>
                <a:cubicBezTo>
                  <a:pt x="2116" y="3379"/>
                  <a:pt x="2321" y="3754"/>
                  <a:pt x="2559" y="4163"/>
                </a:cubicBezTo>
                <a:cubicBezTo>
                  <a:pt x="2559" y="4163"/>
                  <a:pt x="2559" y="4197"/>
                  <a:pt x="2594" y="4232"/>
                </a:cubicBezTo>
                <a:cubicBezTo>
                  <a:pt x="2703" y="4450"/>
                  <a:pt x="2812" y="4559"/>
                  <a:pt x="2939" y="4559"/>
                </a:cubicBezTo>
                <a:cubicBezTo>
                  <a:pt x="2970" y="4559"/>
                  <a:pt x="3003" y="4552"/>
                  <a:pt x="3037" y="4539"/>
                </a:cubicBezTo>
                <a:cubicBezTo>
                  <a:pt x="3242" y="4402"/>
                  <a:pt x="3208" y="4197"/>
                  <a:pt x="3105" y="4061"/>
                </a:cubicBezTo>
                <a:cubicBezTo>
                  <a:pt x="2935" y="3686"/>
                  <a:pt x="2764" y="3344"/>
                  <a:pt x="2559" y="3003"/>
                </a:cubicBezTo>
                <a:cubicBezTo>
                  <a:pt x="1911" y="2082"/>
                  <a:pt x="1229" y="1161"/>
                  <a:pt x="580" y="239"/>
                </a:cubicBezTo>
                <a:cubicBezTo>
                  <a:pt x="512" y="137"/>
                  <a:pt x="444" y="69"/>
                  <a:pt x="3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4" name="Google Shape;3004;p14"/>
          <p:cNvSpPr/>
          <p:nvPr/>
        </p:nvSpPr>
        <p:spPr>
          <a:xfrm>
            <a:off x="3832697" y="4535495"/>
            <a:ext cx="57216" cy="83049"/>
          </a:xfrm>
          <a:custGeom>
            <a:avLst/>
            <a:gdLst/>
            <a:ahLst/>
            <a:cxnLst/>
            <a:rect l="l" t="t" r="r" b="b"/>
            <a:pathLst>
              <a:path w="3072" h="4459" extrusionOk="0">
                <a:moveTo>
                  <a:pt x="274" y="0"/>
                </a:moveTo>
                <a:cubicBezTo>
                  <a:pt x="243" y="0"/>
                  <a:pt x="209" y="7"/>
                  <a:pt x="171" y="22"/>
                </a:cubicBezTo>
                <a:cubicBezTo>
                  <a:pt x="1" y="90"/>
                  <a:pt x="1" y="227"/>
                  <a:pt x="69" y="363"/>
                </a:cubicBezTo>
                <a:cubicBezTo>
                  <a:pt x="103" y="500"/>
                  <a:pt x="137" y="602"/>
                  <a:pt x="205" y="705"/>
                </a:cubicBezTo>
                <a:cubicBezTo>
                  <a:pt x="956" y="1865"/>
                  <a:pt x="1673" y="3025"/>
                  <a:pt x="2423" y="4185"/>
                </a:cubicBezTo>
                <a:cubicBezTo>
                  <a:pt x="2526" y="4287"/>
                  <a:pt x="2594" y="4390"/>
                  <a:pt x="2696" y="4458"/>
                </a:cubicBezTo>
                <a:cubicBezTo>
                  <a:pt x="2935" y="4458"/>
                  <a:pt x="3072" y="4322"/>
                  <a:pt x="3003" y="4151"/>
                </a:cubicBezTo>
                <a:cubicBezTo>
                  <a:pt x="2901" y="3946"/>
                  <a:pt x="2799" y="3742"/>
                  <a:pt x="2662" y="3537"/>
                </a:cubicBezTo>
                <a:cubicBezTo>
                  <a:pt x="2150" y="2752"/>
                  <a:pt x="1639" y="1967"/>
                  <a:pt x="1127" y="1182"/>
                </a:cubicBezTo>
                <a:cubicBezTo>
                  <a:pt x="888" y="841"/>
                  <a:pt x="717" y="534"/>
                  <a:pt x="512" y="193"/>
                </a:cubicBezTo>
                <a:cubicBezTo>
                  <a:pt x="459" y="86"/>
                  <a:pt x="385" y="0"/>
                  <a:pt x="2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5" name="Google Shape;3005;p14"/>
          <p:cNvSpPr/>
          <p:nvPr/>
        </p:nvSpPr>
        <p:spPr>
          <a:xfrm>
            <a:off x="3718310" y="4351828"/>
            <a:ext cx="50865" cy="82416"/>
          </a:xfrm>
          <a:custGeom>
            <a:avLst/>
            <a:gdLst/>
            <a:ahLst/>
            <a:cxnLst/>
            <a:rect l="l" t="t" r="r" b="b"/>
            <a:pathLst>
              <a:path w="2731" h="4425" extrusionOk="0">
                <a:moveTo>
                  <a:pt x="213" y="0"/>
                </a:moveTo>
                <a:cubicBezTo>
                  <a:pt x="171" y="0"/>
                  <a:pt x="131" y="8"/>
                  <a:pt x="103" y="23"/>
                </a:cubicBezTo>
                <a:cubicBezTo>
                  <a:pt x="35" y="91"/>
                  <a:pt x="0" y="193"/>
                  <a:pt x="0" y="295"/>
                </a:cubicBezTo>
                <a:cubicBezTo>
                  <a:pt x="0" y="364"/>
                  <a:pt x="103" y="432"/>
                  <a:pt x="137" y="500"/>
                </a:cubicBezTo>
                <a:cubicBezTo>
                  <a:pt x="751" y="1524"/>
                  <a:pt x="1331" y="2548"/>
                  <a:pt x="1946" y="3537"/>
                </a:cubicBezTo>
                <a:cubicBezTo>
                  <a:pt x="2048" y="3708"/>
                  <a:pt x="2116" y="3913"/>
                  <a:pt x="2150" y="4083"/>
                </a:cubicBezTo>
                <a:cubicBezTo>
                  <a:pt x="2184" y="4254"/>
                  <a:pt x="2184" y="4424"/>
                  <a:pt x="2423" y="4424"/>
                </a:cubicBezTo>
                <a:cubicBezTo>
                  <a:pt x="2662" y="4424"/>
                  <a:pt x="2730" y="4254"/>
                  <a:pt x="2730" y="3981"/>
                </a:cubicBezTo>
                <a:cubicBezTo>
                  <a:pt x="2696" y="3844"/>
                  <a:pt x="2662" y="3742"/>
                  <a:pt x="2594" y="3605"/>
                </a:cubicBezTo>
                <a:cubicBezTo>
                  <a:pt x="1946" y="2479"/>
                  <a:pt x="1263" y="1387"/>
                  <a:pt x="615" y="261"/>
                </a:cubicBezTo>
                <a:cubicBezTo>
                  <a:pt x="546" y="193"/>
                  <a:pt x="478" y="91"/>
                  <a:pt x="376" y="57"/>
                </a:cubicBezTo>
                <a:cubicBezTo>
                  <a:pt x="336" y="17"/>
                  <a:pt x="272" y="0"/>
                  <a:pt x="2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14"/>
          <p:cNvSpPr/>
          <p:nvPr/>
        </p:nvSpPr>
        <p:spPr>
          <a:xfrm>
            <a:off x="3829531" y="4235932"/>
            <a:ext cx="51479" cy="83943"/>
          </a:xfrm>
          <a:custGeom>
            <a:avLst/>
            <a:gdLst/>
            <a:ahLst/>
            <a:cxnLst/>
            <a:rect l="l" t="t" r="r" b="b"/>
            <a:pathLst>
              <a:path w="2764" h="4507" extrusionOk="0">
                <a:moveTo>
                  <a:pt x="205" y="1"/>
                </a:moveTo>
                <a:cubicBezTo>
                  <a:pt x="102" y="137"/>
                  <a:pt x="0" y="240"/>
                  <a:pt x="0" y="308"/>
                </a:cubicBezTo>
                <a:cubicBezTo>
                  <a:pt x="0" y="445"/>
                  <a:pt x="34" y="547"/>
                  <a:pt x="102" y="649"/>
                </a:cubicBezTo>
                <a:cubicBezTo>
                  <a:pt x="682" y="1775"/>
                  <a:pt x="1263" y="2867"/>
                  <a:pt x="1843" y="3959"/>
                </a:cubicBezTo>
                <a:cubicBezTo>
                  <a:pt x="1945" y="4130"/>
                  <a:pt x="2047" y="4266"/>
                  <a:pt x="2184" y="4403"/>
                </a:cubicBezTo>
                <a:cubicBezTo>
                  <a:pt x="2250" y="4469"/>
                  <a:pt x="2345" y="4507"/>
                  <a:pt x="2431" y="4507"/>
                </a:cubicBezTo>
                <a:cubicBezTo>
                  <a:pt x="2478" y="4507"/>
                  <a:pt x="2523" y="4495"/>
                  <a:pt x="2559" y="4471"/>
                </a:cubicBezTo>
                <a:cubicBezTo>
                  <a:pt x="2764" y="4369"/>
                  <a:pt x="2696" y="4232"/>
                  <a:pt x="2593" y="4062"/>
                </a:cubicBezTo>
                <a:cubicBezTo>
                  <a:pt x="2047" y="3072"/>
                  <a:pt x="1467" y="2082"/>
                  <a:pt x="887" y="1093"/>
                </a:cubicBezTo>
                <a:cubicBezTo>
                  <a:pt x="751" y="820"/>
                  <a:pt x="614" y="547"/>
                  <a:pt x="478" y="274"/>
                </a:cubicBezTo>
                <a:cubicBezTo>
                  <a:pt x="375" y="172"/>
                  <a:pt x="307" y="69"/>
                  <a:pt x="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7" name="Google Shape;3007;p14"/>
          <p:cNvSpPr/>
          <p:nvPr/>
        </p:nvSpPr>
        <p:spPr>
          <a:xfrm>
            <a:off x="3827613" y="4690333"/>
            <a:ext cx="47680" cy="69918"/>
          </a:xfrm>
          <a:custGeom>
            <a:avLst/>
            <a:gdLst/>
            <a:ahLst/>
            <a:cxnLst/>
            <a:rect l="l" t="t" r="r" b="b"/>
            <a:pathLst>
              <a:path w="2560" h="3754" extrusionOk="0">
                <a:moveTo>
                  <a:pt x="171" y="0"/>
                </a:moveTo>
                <a:cubicBezTo>
                  <a:pt x="69" y="68"/>
                  <a:pt x="35" y="171"/>
                  <a:pt x="1" y="307"/>
                </a:cubicBezTo>
                <a:cubicBezTo>
                  <a:pt x="1" y="375"/>
                  <a:pt x="35" y="478"/>
                  <a:pt x="103" y="546"/>
                </a:cubicBezTo>
                <a:cubicBezTo>
                  <a:pt x="581" y="1399"/>
                  <a:pt x="1058" y="2252"/>
                  <a:pt x="1570" y="3105"/>
                </a:cubicBezTo>
                <a:cubicBezTo>
                  <a:pt x="1707" y="3276"/>
                  <a:pt x="1843" y="3446"/>
                  <a:pt x="2014" y="3583"/>
                </a:cubicBezTo>
                <a:cubicBezTo>
                  <a:pt x="2116" y="3651"/>
                  <a:pt x="2253" y="3719"/>
                  <a:pt x="2355" y="3754"/>
                </a:cubicBezTo>
                <a:cubicBezTo>
                  <a:pt x="2423" y="3651"/>
                  <a:pt x="2526" y="3583"/>
                  <a:pt x="2560" y="3481"/>
                </a:cubicBezTo>
                <a:cubicBezTo>
                  <a:pt x="2560" y="3378"/>
                  <a:pt x="2492" y="3310"/>
                  <a:pt x="2423" y="3242"/>
                </a:cubicBezTo>
                <a:cubicBezTo>
                  <a:pt x="1707" y="2354"/>
                  <a:pt x="1093" y="1433"/>
                  <a:pt x="581" y="409"/>
                </a:cubicBezTo>
                <a:cubicBezTo>
                  <a:pt x="547" y="307"/>
                  <a:pt x="512" y="205"/>
                  <a:pt x="444" y="136"/>
                </a:cubicBezTo>
                <a:cubicBezTo>
                  <a:pt x="376" y="68"/>
                  <a:pt x="205" y="0"/>
                  <a:pt x="1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8" name="Google Shape;3008;p14"/>
          <p:cNvSpPr/>
          <p:nvPr/>
        </p:nvSpPr>
        <p:spPr>
          <a:xfrm>
            <a:off x="3664301" y="4215613"/>
            <a:ext cx="48313" cy="67162"/>
          </a:xfrm>
          <a:custGeom>
            <a:avLst/>
            <a:gdLst/>
            <a:ahLst/>
            <a:cxnLst/>
            <a:rect l="l" t="t" r="r" b="b"/>
            <a:pathLst>
              <a:path w="2594" h="3606" extrusionOk="0">
                <a:moveTo>
                  <a:pt x="137" y="0"/>
                </a:moveTo>
                <a:cubicBezTo>
                  <a:pt x="68" y="0"/>
                  <a:pt x="34" y="137"/>
                  <a:pt x="0" y="205"/>
                </a:cubicBezTo>
                <a:cubicBezTo>
                  <a:pt x="34" y="307"/>
                  <a:pt x="102" y="375"/>
                  <a:pt x="137" y="478"/>
                </a:cubicBezTo>
                <a:cubicBezTo>
                  <a:pt x="751" y="1297"/>
                  <a:pt x="1297" y="2184"/>
                  <a:pt x="1740" y="3105"/>
                </a:cubicBezTo>
                <a:cubicBezTo>
                  <a:pt x="1843" y="3310"/>
                  <a:pt x="1979" y="3446"/>
                  <a:pt x="2150" y="3583"/>
                </a:cubicBezTo>
                <a:cubicBezTo>
                  <a:pt x="2192" y="3597"/>
                  <a:pt x="2240" y="3605"/>
                  <a:pt x="2292" y="3605"/>
                </a:cubicBezTo>
                <a:cubicBezTo>
                  <a:pt x="2365" y="3605"/>
                  <a:pt x="2445" y="3589"/>
                  <a:pt x="2525" y="3549"/>
                </a:cubicBezTo>
                <a:cubicBezTo>
                  <a:pt x="2559" y="3515"/>
                  <a:pt x="2593" y="3344"/>
                  <a:pt x="2525" y="3276"/>
                </a:cubicBezTo>
                <a:cubicBezTo>
                  <a:pt x="1945" y="2355"/>
                  <a:pt x="1365" y="1433"/>
                  <a:pt x="819" y="512"/>
                </a:cubicBezTo>
                <a:cubicBezTo>
                  <a:pt x="717" y="341"/>
                  <a:pt x="580" y="171"/>
                  <a:pt x="444" y="34"/>
                </a:cubicBezTo>
                <a:cubicBezTo>
                  <a:pt x="341" y="0"/>
                  <a:pt x="239" y="0"/>
                  <a:pt x="1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9" name="Google Shape;3009;p14"/>
          <p:cNvSpPr/>
          <p:nvPr/>
        </p:nvSpPr>
        <p:spPr>
          <a:xfrm>
            <a:off x="3840966" y="4408164"/>
            <a:ext cx="43229" cy="64834"/>
          </a:xfrm>
          <a:custGeom>
            <a:avLst/>
            <a:gdLst/>
            <a:ahLst/>
            <a:cxnLst/>
            <a:rect l="l" t="t" r="r" b="b"/>
            <a:pathLst>
              <a:path w="2321" h="3481" extrusionOk="0">
                <a:moveTo>
                  <a:pt x="103" y="0"/>
                </a:moveTo>
                <a:cubicBezTo>
                  <a:pt x="34" y="69"/>
                  <a:pt x="0" y="171"/>
                  <a:pt x="0" y="273"/>
                </a:cubicBezTo>
                <a:cubicBezTo>
                  <a:pt x="34" y="376"/>
                  <a:pt x="68" y="478"/>
                  <a:pt x="137" y="546"/>
                </a:cubicBezTo>
                <a:cubicBezTo>
                  <a:pt x="683" y="1434"/>
                  <a:pt x="1195" y="2321"/>
                  <a:pt x="1706" y="3174"/>
                </a:cubicBezTo>
                <a:cubicBezTo>
                  <a:pt x="1775" y="3276"/>
                  <a:pt x="1877" y="3379"/>
                  <a:pt x="1979" y="3481"/>
                </a:cubicBezTo>
                <a:cubicBezTo>
                  <a:pt x="2218" y="3447"/>
                  <a:pt x="2321" y="3276"/>
                  <a:pt x="2286" y="3140"/>
                </a:cubicBezTo>
                <a:cubicBezTo>
                  <a:pt x="2218" y="3003"/>
                  <a:pt x="2184" y="2867"/>
                  <a:pt x="2116" y="2764"/>
                </a:cubicBezTo>
                <a:cubicBezTo>
                  <a:pt x="1604" y="1911"/>
                  <a:pt x="1058" y="1058"/>
                  <a:pt x="546" y="239"/>
                </a:cubicBezTo>
                <a:cubicBezTo>
                  <a:pt x="512" y="171"/>
                  <a:pt x="478" y="69"/>
                  <a:pt x="410" y="69"/>
                </a:cubicBezTo>
                <a:cubicBezTo>
                  <a:pt x="307" y="0"/>
                  <a:pt x="205" y="0"/>
                  <a:pt x="1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14"/>
          <p:cNvSpPr/>
          <p:nvPr/>
        </p:nvSpPr>
        <p:spPr>
          <a:xfrm>
            <a:off x="3757718" y="4045019"/>
            <a:ext cx="43229" cy="56061"/>
          </a:xfrm>
          <a:custGeom>
            <a:avLst/>
            <a:gdLst/>
            <a:ahLst/>
            <a:cxnLst/>
            <a:rect l="l" t="t" r="r" b="b"/>
            <a:pathLst>
              <a:path w="2321" h="3010" extrusionOk="0">
                <a:moveTo>
                  <a:pt x="238" y="1"/>
                </a:moveTo>
                <a:cubicBezTo>
                  <a:pt x="214" y="1"/>
                  <a:pt x="191" y="5"/>
                  <a:pt x="171" y="15"/>
                </a:cubicBezTo>
                <a:cubicBezTo>
                  <a:pt x="68" y="49"/>
                  <a:pt x="34" y="152"/>
                  <a:pt x="0" y="220"/>
                </a:cubicBezTo>
                <a:cubicBezTo>
                  <a:pt x="34" y="288"/>
                  <a:pt x="34" y="356"/>
                  <a:pt x="68" y="425"/>
                </a:cubicBezTo>
                <a:cubicBezTo>
                  <a:pt x="546" y="1141"/>
                  <a:pt x="1024" y="1858"/>
                  <a:pt x="1502" y="2540"/>
                </a:cubicBezTo>
                <a:cubicBezTo>
                  <a:pt x="1604" y="2711"/>
                  <a:pt x="1740" y="2847"/>
                  <a:pt x="1911" y="2984"/>
                </a:cubicBezTo>
                <a:cubicBezTo>
                  <a:pt x="1962" y="3001"/>
                  <a:pt x="2022" y="3009"/>
                  <a:pt x="2082" y="3009"/>
                </a:cubicBezTo>
                <a:cubicBezTo>
                  <a:pt x="2141" y="3009"/>
                  <a:pt x="2201" y="3001"/>
                  <a:pt x="2252" y="2984"/>
                </a:cubicBezTo>
                <a:cubicBezTo>
                  <a:pt x="2320" y="2916"/>
                  <a:pt x="2286" y="2745"/>
                  <a:pt x="2286" y="2643"/>
                </a:cubicBezTo>
                <a:cubicBezTo>
                  <a:pt x="2320" y="2643"/>
                  <a:pt x="2252" y="2608"/>
                  <a:pt x="2218" y="2574"/>
                </a:cubicBezTo>
                <a:cubicBezTo>
                  <a:pt x="1604" y="1892"/>
                  <a:pt x="1058" y="1107"/>
                  <a:pt x="614" y="288"/>
                </a:cubicBezTo>
                <a:cubicBezTo>
                  <a:pt x="546" y="220"/>
                  <a:pt x="478" y="117"/>
                  <a:pt x="410" y="49"/>
                </a:cubicBezTo>
                <a:cubicBezTo>
                  <a:pt x="361" y="25"/>
                  <a:pt x="296" y="1"/>
                  <a:pt x="2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14"/>
          <p:cNvSpPr/>
          <p:nvPr/>
        </p:nvSpPr>
        <p:spPr>
          <a:xfrm>
            <a:off x="3883540" y="4357489"/>
            <a:ext cx="43862" cy="53864"/>
          </a:xfrm>
          <a:custGeom>
            <a:avLst/>
            <a:gdLst/>
            <a:ahLst/>
            <a:cxnLst/>
            <a:rect l="l" t="t" r="r" b="b"/>
            <a:pathLst>
              <a:path w="2355" h="2892" extrusionOk="0">
                <a:moveTo>
                  <a:pt x="239" y="0"/>
                </a:moveTo>
                <a:cubicBezTo>
                  <a:pt x="188" y="0"/>
                  <a:pt x="137" y="9"/>
                  <a:pt x="103" y="26"/>
                </a:cubicBezTo>
                <a:cubicBezTo>
                  <a:pt x="35" y="60"/>
                  <a:pt x="0" y="196"/>
                  <a:pt x="0" y="264"/>
                </a:cubicBezTo>
                <a:cubicBezTo>
                  <a:pt x="35" y="367"/>
                  <a:pt x="69" y="435"/>
                  <a:pt x="137" y="503"/>
                </a:cubicBezTo>
                <a:cubicBezTo>
                  <a:pt x="512" y="1049"/>
                  <a:pt x="854" y="1595"/>
                  <a:pt x="1263" y="2141"/>
                </a:cubicBezTo>
                <a:cubicBezTo>
                  <a:pt x="1434" y="2346"/>
                  <a:pt x="1638" y="2551"/>
                  <a:pt x="1877" y="2755"/>
                </a:cubicBezTo>
                <a:cubicBezTo>
                  <a:pt x="1980" y="2824"/>
                  <a:pt x="2082" y="2858"/>
                  <a:pt x="2184" y="2892"/>
                </a:cubicBezTo>
                <a:cubicBezTo>
                  <a:pt x="2253" y="2755"/>
                  <a:pt x="2321" y="2653"/>
                  <a:pt x="2355" y="2551"/>
                </a:cubicBezTo>
                <a:cubicBezTo>
                  <a:pt x="2355" y="2517"/>
                  <a:pt x="2321" y="2482"/>
                  <a:pt x="2287" y="2448"/>
                </a:cubicBezTo>
                <a:cubicBezTo>
                  <a:pt x="1536" y="1834"/>
                  <a:pt x="1161" y="947"/>
                  <a:pt x="581" y="230"/>
                </a:cubicBezTo>
                <a:cubicBezTo>
                  <a:pt x="512" y="162"/>
                  <a:pt x="478" y="60"/>
                  <a:pt x="376" y="26"/>
                </a:cubicBezTo>
                <a:cubicBezTo>
                  <a:pt x="342" y="9"/>
                  <a:pt x="291" y="0"/>
                  <a:pt x="2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14"/>
          <p:cNvSpPr/>
          <p:nvPr/>
        </p:nvSpPr>
        <p:spPr>
          <a:xfrm>
            <a:off x="3884806" y="4253494"/>
            <a:ext cx="38796" cy="55558"/>
          </a:xfrm>
          <a:custGeom>
            <a:avLst/>
            <a:gdLst/>
            <a:ahLst/>
            <a:cxnLst/>
            <a:rect l="l" t="t" r="r" b="b"/>
            <a:pathLst>
              <a:path w="2083" h="2983" extrusionOk="0">
                <a:moveTo>
                  <a:pt x="219" y="0"/>
                </a:moveTo>
                <a:cubicBezTo>
                  <a:pt x="192" y="0"/>
                  <a:pt x="165" y="4"/>
                  <a:pt x="137" y="13"/>
                </a:cubicBezTo>
                <a:cubicBezTo>
                  <a:pt x="69" y="48"/>
                  <a:pt x="1" y="184"/>
                  <a:pt x="1" y="252"/>
                </a:cubicBezTo>
                <a:cubicBezTo>
                  <a:pt x="1" y="355"/>
                  <a:pt x="35" y="423"/>
                  <a:pt x="69" y="491"/>
                </a:cubicBezTo>
                <a:cubicBezTo>
                  <a:pt x="410" y="1105"/>
                  <a:pt x="751" y="1720"/>
                  <a:pt x="1093" y="2300"/>
                </a:cubicBezTo>
                <a:cubicBezTo>
                  <a:pt x="1263" y="2504"/>
                  <a:pt x="1400" y="2675"/>
                  <a:pt x="1605" y="2846"/>
                </a:cubicBezTo>
                <a:cubicBezTo>
                  <a:pt x="1707" y="2914"/>
                  <a:pt x="1809" y="2948"/>
                  <a:pt x="1912" y="2982"/>
                </a:cubicBezTo>
                <a:cubicBezTo>
                  <a:pt x="1980" y="2880"/>
                  <a:pt x="2014" y="2777"/>
                  <a:pt x="2082" y="2709"/>
                </a:cubicBezTo>
                <a:cubicBezTo>
                  <a:pt x="2082" y="2641"/>
                  <a:pt x="2048" y="2573"/>
                  <a:pt x="2014" y="2539"/>
                </a:cubicBezTo>
                <a:cubicBezTo>
                  <a:pt x="1332" y="1890"/>
                  <a:pt x="1024" y="1071"/>
                  <a:pt x="581" y="321"/>
                </a:cubicBezTo>
                <a:cubicBezTo>
                  <a:pt x="547" y="218"/>
                  <a:pt x="478" y="150"/>
                  <a:pt x="410" y="82"/>
                </a:cubicBezTo>
                <a:cubicBezTo>
                  <a:pt x="360" y="32"/>
                  <a:pt x="292" y="0"/>
                  <a:pt x="2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14"/>
          <p:cNvSpPr/>
          <p:nvPr/>
        </p:nvSpPr>
        <p:spPr>
          <a:xfrm>
            <a:off x="3846683" y="4183562"/>
            <a:ext cx="41329" cy="55577"/>
          </a:xfrm>
          <a:custGeom>
            <a:avLst/>
            <a:gdLst/>
            <a:ahLst/>
            <a:cxnLst/>
            <a:rect l="l" t="t" r="r" b="b"/>
            <a:pathLst>
              <a:path w="2219" h="2984" extrusionOk="0">
                <a:moveTo>
                  <a:pt x="252" y="1"/>
                </a:moveTo>
                <a:cubicBezTo>
                  <a:pt x="182" y="1"/>
                  <a:pt x="117" y="25"/>
                  <a:pt x="69" y="49"/>
                </a:cubicBezTo>
                <a:cubicBezTo>
                  <a:pt x="0" y="117"/>
                  <a:pt x="0" y="186"/>
                  <a:pt x="0" y="288"/>
                </a:cubicBezTo>
                <a:cubicBezTo>
                  <a:pt x="69" y="390"/>
                  <a:pt x="137" y="493"/>
                  <a:pt x="205" y="595"/>
                </a:cubicBezTo>
                <a:cubicBezTo>
                  <a:pt x="751" y="1209"/>
                  <a:pt x="1229" y="1892"/>
                  <a:pt x="1638" y="2608"/>
                </a:cubicBezTo>
                <a:cubicBezTo>
                  <a:pt x="1741" y="2745"/>
                  <a:pt x="1877" y="2881"/>
                  <a:pt x="2014" y="2984"/>
                </a:cubicBezTo>
                <a:cubicBezTo>
                  <a:pt x="2116" y="2813"/>
                  <a:pt x="2218" y="2745"/>
                  <a:pt x="2218" y="2642"/>
                </a:cubicBezTo>
                <a:cubicBezTo>
                  <a:pt x="2184" y="2506"/>
                  <a:pt x="2150" y="2369"/>
                  <a:pt x="2082" y="2267"/>
                </a:cubicBezTo>
                <a:cubicBezTo>
                  <a:pt x="1536" y="1585"/>
                  <a:pt x="1024" y="868"/>
                  <a:pt x="512" y="151"/>
                </a:cubicBezTo>
                <a:cubicBezTo>
                  <a:pt x="478" y="83"/>
                  <a:pt x="410" y="49"/>
                  <a:pt x="342" y="15"/>
                </a:cubicBezTo>
                <a:cubicBezTo>
                  <a:pt x="312" y="5"/>
                  <a:pt x="282" y="1"/>
                  <a:pt x="2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14"/>
          <p:cNvSpPr/>
          <p:nvPr/>
        </p:nvSpPr>
        <p:spPr>
          <a:xfrm>
            <a:off x="3884806" y="4782633"/>
            <a:ext cx="40062" cy="49840"/>
          </a:xfrm>
          <a:custGeom>
            <a:avLst/>
            <a:gdLst/>
            <a:ahLst/>
            <a:cxnLst/>
            <a:rect l="l" t="t" r="r" b="b"/>
            <a:pathLst>
              <a:path w="2151" h="2676" extrusionOk="0">
                <a:moveTo>
                  <a:pt x="287" y="0"/>
                </a:moveTo>
                <a:cubicBezTo>
                  <a:pt x="240" y="0"/>
                  <a:pt x="188" y="9"/>
                  <a:pt x="137" y="26"/>
                </a:cubicBezTo>
                <a:cubicBezTo>
                  <a:pt x="69" y="26"/>
                  <a:pt x="35" y="128"/>
                  <a:pt x="1" y="162"/>
                </a:cubicBezTo>
                <a:cubicBezTo>
                  <a:pt x="35" y="231"/>
                  <a:pt x="69" y="333"/>
                  <a:pt x="103" y="401"/>
                </a:cubicBezTo>
                <a:cubicBezTo>
                  <a:pt x="513" y="1016"/>
                  <a:pt x="888" y="1630"/>
                  <a:pt x="1297" y="2210"/>
                </a:cubicBezTo>
                <a:cubicBezTo>
                  <a:pt x="1434" y="2380"/>
                  <a:pt x="1605" y="2517"/>
                  <a:pt x="1809" y="2653"/>
                </a:cubicBezTo>
                <a:cubicBezTo>
                  <a:pt x="1852" y="2668"/>
                  <a:pt x="1894" y="2676"/>
                  <a:pt x="1934" y="2676"/>
                </a:cubicBezTo>
                <a:cubicBezTo>
                  <a:pt x="1991" y="2676"/>
                  <a:pt x="2042" y="2659"/>
                  <a:pt x="2082" y="2619"/>
                </a:cubicBezTo>
                <a:cubicBezTo>
                  <a:pt x="2150" y="2551"/>
                  <a:pt x="2116" y="2449"/>
                  <a:pt x="2116" y="2346"/>
                </a:cubicBezTo>
                <a:cubicBezTo>
                  <a:pt x="2116" y="2244"/>
                  <a:pt x="2082" y="2244"/>
                  <a:pt x="2048" y="2244"/>
                </a:cubicBezTo>
                <a:cubicBezTo>
                  <a:pt x="1502" y="1664"/>
                  <a:pt x="1059" y="1016"/>
                  <a:pt x="649" y="367"/>
                </a:cubicBezTo>
                <a:cubicBezTo>
                  <a:pt x="581" y="231"/>
                  <a:pt x="513" y="128"/>
                  <a:pt x="410" y="26"/>
                </a:cubicBezTo>
                <a:cubicBezTo>
                  <a:pt x="376" y="9"/>
                  <a:pt x="333" y="0"/>
                  <a:pt x="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14"/>
          <p:cNvSpPr/>
          <p:nvPr/>
        </p:nvSpPr>
        <p:spPr>
          <a:xfrm>
            <a:off x="3813626" y="4749203"/>
            <a:ext cx="34978" cy="49822"/>
          </a:xfrm>
          <a:custGeom>
            <a:avLst/>
            <a:gdLst/>
            <a:ahLst/>
            <a:cxnLst/>
            <a:rect l="l" t="t" r="r" b="b"/>
            <a:pathLst>
              <a:path w="1878" h="2675" extrusionOk="0">
                <a:moveTo>
                  <a:pt x="318" y="0"/>
                </a:moveTo>
                <a:cubicBezTo>
                  <a:pt x="295" y="0"/>
                  <a:pt x="269" y="4"/>
                  <a:pt x="240" y="12"/>
                </a:cubicBezTo>
                <a:cubicBezTo>
                  <a:pt x="35" y="47"/>
                  <a:pt x="1" y="217"/>
                  <a:pt x="137" y="524"/>
                </a:cubicBezTo>
                <a:cubicBezTo>
                  <a:pt x="342" y="1002"/>
                  <a:pt x="581" y="1480"/>
                  <a:pt x="820" y="1923"/>
                </a:cubicBezTo>
                <a:cubicBezTo>
                  <a:pt x="956" y="2162"/>
                  <a:pt x="1127" y="2333"/>
                  <a:pt x="1332" y="2503"/>
                </a:cubicBezTo>
                <a:cubicBezTo>
                  <a:pt x="1434" y="2572"/>
                  <a:pt x="1536" y="2640"/>
                  <a:pt x="1639" y="2674"/>
                </a:cubicBezTo>
                <a:cubicBezTo>
                  <a:pt x="1741" y="2606"/>
                  <a:pt x="1844" y="2572"/>
                  <a:pt x="1878" y="2503"/>
                </a:cubicBezTo>
                <a:cubicBezTo>
                  <a:pt x="1878" y="2435"/>
                  <a:pt x="1878" y="2333"/>
                  <a:pt x="1809" y="2265"/>
                </a:cubicBezTo>
                <a:cubicBezTo>
                  <a:pt x="1161" y="1787"/>
                  <a:pt x="956" y="1002"/>
                  <a:pt x="615" y="320"/>
                </a:cubicBezTo>
                <a:cubicBezTo>
                  <a:pt x="525" y="200"/>
                  <a:pt x="488" y="0"/>
                  <a:pt x="3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14"/>
          <p:cNvSpPr/>
          <p:nvPr/>
        </p:nvSpPr>
        <p:spPr>
          <a:xfrm>
            <a:off x="3849216" y="4488228"/>
            <a:ext cx="38163" cy="45464"/>
          </a:xfrm>
          <a:custGeom>
            <a:avLst/>
            <a:gdLst/>
            <a:ahLst/>
            <a:cxnLst/>
            <a:rect l="l" t="t" r="r" b="b"/>
            <a:pathLst>
              <a:path w="2049" h="2441" extrusionOk="0">
                <a:moveTo>
                  <a:pt x="206" y="1"/>
                </a:moveTo>
                <a:cubicBezTo>
                  <a:pt x="137" y="1"/>
                  <a:pt x="69" y="103"/>
                  <a:pt x="1" y="171"/>
                </a:cubicBezTo>
                <a:cubicBezTo>
                  <a:pt x="69" y="274"/>
                  <a:pt x="103" y="376"/>
                  <a:pt x="137" y="444"/>
                </a:cubicBezTo>
                <a:cubicBezTo>
                  <a:pt x="513" y="956"/>
                  <a:pt x="854" y="1468"/>
                  <a:pt x="1229" y="1980"/>
                </a:cubicBezTo>
                <a:cubicBezTo>
                  <a:pt x="1332" y="2151"/>
                  <a:pt x="1468" y="2287"/>
                  <a:pt x="1639" y="2389"/>
                </a:cubicBezTo>
                <a:cubicBezTo>
                  <a:pt x="1690" y="2424"/>
                  <a:pt x="1750" y="2441"/>
                  <a:pt x="1809" y="2441"/>
                </a:cubicBezTo>
                <a:cubicBezTo>
                  <a:pt x="1869" y="2441"/>
                  <a:pt x="1929" y="2424"/>
                  <a:pt x="1980" y="2389"/>
                </a:cubicBezTo>
                <a:cubicBezTo>
                  <a:pt x="2048" y="2321"/>
                  <a:pt x="2048" y="2185"/>
                  <a:pt x="2014" y="2082"/>
                </a:cubicBezTo>
                <a:cubicBezTo>
                  <a:pt x="1536" y="1434"/>
                  <a:pt x="1025" y="786"/>
                  <a:pt x="547" y="137"/>
                </a:cubicBezTo>
                <a:cubicBezTo>
                  <a:pt x="444" y="69"/>
                  <a:pt x="308" y="1"/>
                  <a:pt x="20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14"/>
          <p:cNvSpPr/>
          <p:nvPr/>
        </p:nvSpPr>
        <p:spPr>
          <a:xfrm>
            <a:off x="3784406" y="4460907"/>
            <a:ext cx="31160" cy="46302"/>
          </a:xfrm>
          <a:custGeom>
            <a:avLst/>
            <a:gdLst/>
            <a:ahLst/>
            <a:cxnLst/>
            <a:rect l="l" t="t" r="r" b="b"/>
            <a:pathLst>
              <a:path w="1673" h="2486" extrusionOk="0">
                <a:moveTo>
                  <a:pt x="171" y="1"/>
                </a:moveTo>
                <a:cubicBezTo>
                  <a:pt x="103" y="35"/>
                  <a:pt x="34" y="137"/>
                  <a:pt x="0" y="205"/>
                </a:cubicBezTo>
                <a:cubicBezTo>
                  <a:pt x="0" y="239"/>
                  <a:pt x="34" y="308"/>
                  <a:pt x="69" y="376"/>
                </a:cubicBezTo>
                <a:cubicBezTo>
                  <a:pt x="376" y="956"/>
                  <a:pt x="683" y="1502"/>
                  <a:pt x="990" y="2082"/>
                </a:cubicBezTo>
                <a:cubicBezTo>
                  <a:pt x="1058" y="2184"/>
                  <a:pt x="1126" y="2287"/>
                  <a:pt x="1229" y="2389"/>
                </a:cubicBezTo>
                <a:cubicBezTo>
                  <a:pt x="1288" y="2449"/>
                  <a:pt x="1371" y="2485"/>
                  <a:pt x="1456" y="2485"/>
                </a:cubicBezTo>
                <a:cubicBezTo>
                  <a:pt x="1518" y="2485"/>
                  <a:pt x="1581" y="2466"/>
                  <a:pt x="1638" y="2423"/>
                </a:cubicBezTo>
                <a:cubicBezTo>
                  <a:pt x="1672" y="2321"/>
                  <a:pt x="1672" y="2184"/>
                  <a:pt x="1638" y="2116"/>
                </a:cubicBezTo>
                <a:cubicBezTo>
                  <a:pt x="1536" y="1911"/>
                  <a:pt x="1365" y="1741"/>
                  <a:pt x="1263" y="1570"/>
                </a:cubicBezTo>
                <a:cubicBezTo>
                  <a:pt x="1024" y="1161"/>
                  <a:pt x="853" y="751"/>
                  <a:pt x="615" y="342"/>
                </a:cubicBezTo>
                <a:cubicBezTo>
                  <a:pt x="546" y="239"/>
                  <a:pt x="512" y="137"/>
                  <a:pt x="410" y="69"/>
                </a:cubicBezTo>
                <a:cubicBezTo>
                  <a:pt x="342" y="1"/>
                  <a:pt x="239" y="1"/>
                  <a:pt x="1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14"/>
          <p:cNvSpPr/>
          <p:nvPr/>
        </p:nvSpPr>
        <p:spPr>
          <a:xfrm>
            <a:off x="3732930" y="4141770"/>
            <a:ext cx="29241" cy="45519"/>
          </a:xfrm>
          <a:custGeom>
            <a:avLst/>
            <a:gdLst/>
            <a:ahLst/>
            <a:cxnLst/>
            <a:rect l="l" t="t" r="r" b="b"/>
            <a:pathLst>
              <a:path w="1570" h="2444" extrusionOk="0">
                <a:moveTo>
                  <a:pt x="190" y="1"/>
                </a:moveTo>
                <a:cubicBezTo>
                  <a:pt x="128" y="1"/>
                  <a:pt x="64" y="13"/>
                  <a:pt x="0" y="41"/>
                </a:cubicBezTo>
                <a:cubicBezTo>
                  <a:pt x="0" y="143"/>
                  <a:pt x="34" y="246"/>
                  <a:pt x="69" y="348"/>
                </a:cubicBezTo>
                <a:cubicBezTo>
                  <a:pt x="342" y="928"/>
                  <a:pt x="649" y="1508"/>
                  <a:pt x="956" y="2088"/>
                </a:cubicBezTo>
                <a:cubicBezTo>
                  <a:pt x="990" y="2191"/>
                  <a:pt x="1058" y="2293"/>
                  <a:pt x="1161" y="2395"/>
                </a:cubicBezTo>
                <a:cubicBezTo>
                  <a:pt x="1233" y="2420"/>
                  <a:pt x="1305" y="2444"/>
                  <a:pt x="1378" y="2444"/>
                </a:cubicBezTo>
                <a:cubicBezTo>
                  <a:pt x="1408" y="2444"/>
                  <a:pt x="1438" y="2439"/>
                  <a:pt x="1468" y="2430"/>
                </a:cubicBezTo>
                <a:cubicBezTo>
                  <a:pt x="1536" y="2361"/>
                  <a:pt x="1570" y="2259"/>
                  <a:pt x="1570" y="2157"/>
                </a:cubicBezTo>
                <a:cubicBezTo>
                  <a:pt x="1536" y="2054"/>
                  <a:pt x="1502" y="1952"/>
                  <a:pt x="1433" y="1884"/>
                </a:cubicBezTo>
                <a:lnTo>
                  <a:pt x="580" y="246"/>
                </a:lnTo>
                <a:cubicBezTo>
                  <a:pt x="505" y="96"/>
                  <a:pt x="357" y="1"/>
                  <a:pt x="1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14"/>
          <p:cNvSpPr/>
          <p:nvPr/>
        </p:nvSpPr>
        <p:spPr>
          <a:xfrm>
            <a:off x="3880988" y="4409878"/>
            <a:ext cx="40696" cy="40249"/>
          </a:xfrm>
          <a:custGeom>
            <a:avLst/>
            <a:gdLst/>
            <a:ahLst/>
            <a:cxnLst/>
            <a:rect l="l" t="t" r="r" b="b"/>
            <a:pathLst>
              <a:path w="2185" h="2161" extrusionOk="0">
                <a:moveTo>
                  <a:pt x="330" y="0"/>
                </a:moveTo>
                <a:cubicBezTo>
                  <a:pt x="286" y="0"/>
                  <a:pt x="234" y="14"/>
                  <a:pt x="172" y="45"/>
                </a:cubicBezTo>
                <a:cubicBezTo>
                  <a:pt x="1" y="113"/>
                  <a:pt x="1" y="284"/>
                  <a:pt x="240" y="557"/>
                </a:cubicBezTo>
                <a:cubicBezTo>
                  <a:pt x="615" y="1034"/>
                  <a:pt x="1025" y="1478"/>
                  <a:pt x="1468" y="1922"/>
                </a:cubicBezTo>
                <a:cubicBezTo>
                  <a:pt x="1571" y="2024"/>
                  <a:pt x="1707" y="2092"/>
                  <a:pt x="1844" y="2160"/>
                </a:cubicBezTo>
                <a:cubicBezTo>
                  <a:pt x="2117" y="2160"/>
                  <a:pt x="2185" y="1956"/>
                  <a:pt x="2117" y="1819"/>
                </a:cubicBezTo>
                <a:cubicBezTo>
                  <a:pt x="2082" y="1785"/>
                  <a:pt x="2014" y="1717"/>
                  <a:pt x="1980" y="1683"/>
                </a:cubicBezTo>
                <a:cubicBezTo>
                  <a:pt x="1468" y="1273"/>
                  <a:pt x="1025" y="796"/>
                  <a:pt x="649" y="284"/>
                </a:cubicBezTo>
                <a:cubicBezTo>
                  <a:pt x="544" y="152"/>
                  <a:pt x="479" y="0"/>
                  <a:pt x="3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14"/>
          <p:cNvSpPr/>
          <p:nvPr/>
        </p:nvSpPr>
        <p:spPr>
          <a:xfrm>
            <a:off x="3720210" y="4297316"/>
            <a:ext cx="31160" cy="44141"/>
          </a:xfrm>
          <a:custGeom>
            <a:avLst/>
            <a:gdLst/>
            <a:ahLst/>
            <a:cxnLst/>
            <a:rect l="l" t="t" r="r" b="b"/>
            <a:pathLst>
              <a:path w="1673" h="2370" extrusionOk="0">
                <a:moveTo>
                  <a:pt x="263" y="1"/>
                </a:moveTo>
                <a:cubicBezTo>
                  <a:pt x="214" y="1"/>
                  <a:pt x="170" y="16"/>
                  <a:pt x="137" y="49"/>
                </a:cubicBezTo>
                <a:cubicBezTo>
                  <a:pt x="1" y="186"/>
                  <a:pt x="103" y="356"/>
                  <a:pt x="206" y="527"/>
                </a:cubicBezTo>
                <a:cubicBezTo>
                  <a:pt x="547" y="1004"/>
                  <a:pt x="820" y="1516"/>
                  <a:pt x="1127" y="1994"/>
                </a:cubicBezTo>
                <a:cubicBezTo>
                  <a:pt x="1229" y="2131"/>
                  <a:pt x="1332" y="2267"/>
                  <a:pt x="1468" y="2369"/>
                </a:cubicBezTo>
                <a:cubicBezTo>
                  <a:pt x="1571" y="2267"/>
                  <a:pt x="1639" y="2131"/>
                  <a:pt x="1673" y="1994"/>
                </a:cubicBezTo>
                <a:cubicBezTo>
                  <a:pt x="1673" y="1892"/>
                  <a:pt x="1639" y="1789"/>
                  <a:pt x="1571" y="1687"/>
                </a:cubicBezTo>
                <a:cubicBezTo>
                  <a:pt x="1298" y="1243"/>
                  <a:pt x="990" y="766"/>
                  <a:pt x="717" y="322"/>
                </a:cubicBezTo>
                <a:cubicBezTo>
                  <a:pt x="683" y="254"/>
                  <a:pt x="649" y="220"/>
                  <a:pt x="615" y="186"/>
                </a:cubicBezTo>
                <a:cubicBezTo>
                  <a:pt x="499" y="70"/>
                  <a:pt x="367" y="1"/>
                  <a:pt x="2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3021;p14"/>
          <p:cNvSpPr/>
          <p:nvPr/>
        </p:nvSpPr>
        <p:spPr>
          <a:xfrm>
            <a:off x="3791390" y="4121209"/>
            <a:ext cx="30526" cy="39131"/>
          </a:xfrm>
          <a:custGeom>
            <a:avLst/>
            <a:gdLst/>
            <a:ahLst/>
            <a:cxnLst/>
            <a:rect l="l" t="t" r="r" b="b"/>
            <a:pathLst>
              <a:path w="1639" h="2101" extrusionOk="0">
                <a:moveTo>
                  <a:pt x="305" y="1"/>
                </a:moveTo>
                <a:cubicBezTo>
                  <a:pt x="276" y="1"/>
                  <a:pt x="243" y="6"/>
                  <a:pt x="205" y="19"/>
                </a:cubicBezTo>
                <a:cubicBezTo>
                  <a:pt x="1" y="87"/>
                  <a:pt x="35" y="258"/>
                  <a:pt x="103" y="394"/>
                </a:cubicBezTo>
                <a:cubicBezTo>
                  <a:pt x="308" y="838"/>
                  <a:pt x="512" y="1315"/>
                  <a:pt x="785" y="1725"/>
                </a:cubicBezTo>
                <a:cubicBezTo>
                  <a:pt x="888" y="1930"/>
                  <a:pt x="1058" y="2066"/>
                  <a:pt x="1229" y="2100"/>
                </a:cubicBezTo>
                <a:cubicBezTo>
                  <a:pt x="1502" y="2100"/>
                  <a:pt x="1639" y="1896"/>
                  <a:pt x="1468" y="1759"/>
                </a:cubicBezTo>
                <a:cubicBezTo>
                  <a:pt x="1093" y="1281"/>
                  <a:pt x="820" y="770"/>
                  <a:pt x="581" y="224"/>
                </a:cubicBezTo>
                <a:cubicBezTo>
                  <a:pt x="497" y="112"/>
                  <a:pt x="436" y="1"/>
                  <a:pt x="3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3022;p14"/>
          <p:cNvSpPr/>
          <p:nvPr/>
        </p:nvSpPr>
        <p:spPr>
          <a:xfrm>
            <a:off x="3946451" y="4328715"/>
            <a:ext cx="27342" cy="36505"/>
          </a:xfrm>
          <a:custGeom>
            <a:avLst/>
            <a:gdLst/>
            <a:ahLst/>
            <a:cxnLst/>
            <a:rect l="l" t="t" r="r" b="b"/>
            <a:pathLst>
              <a:path w="1468" h="1960" extrusionOk="0">
                <a:moveTo>
                  <a:pt x="274" y="1"/>
                </a:moveTo>
                <a:cubicBezTo>
                  <a:pt x="205" y="1"/>
                  <a:pt x="137" y="69"/>
                  <a:pt x="69" y="103"/>
                </a:cubicBezTo>
                <a:cubicBezTo>
                  <a:pt x="35" y="172"/>
                  <a:pt x="35" y="206"/>
                  <a:pt x="1" y="308"/>
                </a:cubicBezTo>
                <a:cubicBezTo>
                  <a:pt x="137" y="615"/>
                  <a:pt x="240" y="922"/>
                  <a:pt x="444" y="1195"/>
                </a:cubicBezTo>
                <a:cubicBezTo>
                  <a:pt x="581" y="1434"/>
                  <a:pt x="717" y="1673"/>
                  <a:pt x="922" y="1878"/>
                </a:cubicBezTo>
                <a:cubicBezTo>
                  <a:pt x="972" y="1928"/>
                  <a:pt x="1040" y="1959"/>
                  <a:pt x="1127" y="1959"/>
                </a:cubicBezTo>
                <a:cubicBezTo>
                  <a:pt x="1158" y="1959"/>
                  <a:pt x="1193" y="1955"/>
                  <a:pt x="1229" y="1946"/>
                </a:cubicBezTo>
                <a:cubicBezTo>
                  <a:pt x="1400" y="1946"/>
                  <a:pt x="1468" y="1707"/>
                  <a:pt x="1331" y="1605"/>
                </a:cubicBezTo>
                <a:cubicBezTo>
                  <a:pt x="990" y="1195"/>
                  <a:pt x="683" y="683"/>
                  <a:pt x="513" y="172"/>
                </a:cubicBezTo>
                <a:cubicBezTo>
                  <a:pt x="444" y="103"/>
                  <a:pt x="342" y="35"/>
                  <a:pt x="2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Google Shape;3023;p14"/>
          <p:cNvSpPr/>
          <p:nvPr/>
        </p:nvSpPr>
        <p:spPr>
          <a:xfrm>
            <a:off x="3674470" y="4289959"/>
            <a:ext cx="29241" cy="32854"/>
          </a:xfrm>
          <a:custGeom>
            <a:avLst/>
            <a:gdLst/>
            <a:ahLst/>
            <a:cxnLst/>
            <a:rect l="l" t="t" r="r" b="b"/>
            <a:pathLst>
              <a:path w="1570" h="1764" extrusionOk="0">
                <a:moveTo>
                  <a:pt x="171" y="0"/>
                </a:moveTo>
                <a:cubicBezTo>
                  <a:pt x="102" y="0"/>
                  <a:pt x="68" y="103"/>
                  <a:pt x="0" y="171"/>
                </a:cubicBezTo>
                <a:cubicBezTo>
                  <a:pt x="0" y="239"/>
                  <a:pt x="34" y="308"/>
                  <a:pt x="68" y="376"/>
                </a:cubicBezTo>
                <a:cubicBezTo>
                  <a:pt x="341" y="785"/>
                  <a:pt x="648" y="1195"/>
                  <a:pt x="955" y="1570"/>
                </a:cubicBezTo>
                <a:cubicBezTo>
                  <a:pt x="1024" y="1672"/>
                  <a:pt x="1126" y="1741"/>
                  <a:pt x="1228" y="1741"/>
                </a:cubicBezTo>
                <a:cubicBezTo>
                  <a:pt x="1271" y="1755"/>
                  <a:pt x="1313" y="1763"/>
                  <a:pt x="1356" y="1763"/>
                </a:cubicBezTo>
                <a:cubicBezTo>
                  <a:pt x="1416" y="1763"/>
                  <a:pt x="1476" y="1747"/>
                  <a:pt x="1536" y="1707"/>
                </a:cubicBezTo>
                <a:cubicBezTo>
                  <a:pt x="1570" y="1604"/>
                  <a:pt x="1570" y="1502"/>
                  <a:pt x="1536" y="1434"/>
                </a:cubicBezTo>
                <a:cubicBezTo>
                  <a:pt x="1126" y="1024"/>
                  <a:pt x="751" y="581"/>
                  <a:pt x="444" y="103"/>
                </a:cubicBezTo>
                <a:cubicBezTo>
                  <a:pt x="375" y="35"/>
                  <a:pt x="273" y="0"/>
                  <a:pt x="1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3024;p14"/>
          <p:cNvSpPr/>
          <p:nvPr/>
        </p:nvSpPr>
        <p:spPr>
          <a:xfrm>
            <a:off x="3720210" y="4211535"/>
            <a:ext cx="22909" cy="24864"/>
          </a:xfrm>
          <a:custGeom>
            <a:avLst/>
            <a:gdLst/>
            <a:ahLst/>
            <a:cxnLst/>
            <a:rect l="l" t="t" r="r" b="b"/>
            <a:pathLst>
              <a:path w="1230" h="1335" extrusionOk="0">
                <a:moveTo>
                  <a:pt x="288" y="1"/>
                </a:moveTo>
                <a:cubicBezTo>
                  <a:pt x="260" y="1"/>
                  <a:pt x="233" y="5"/>
                  <a:pt x="206" y="14"/>
                </a:cubicBezTo>
                <a:cubicBezTo>
                  <a:pt x="137" y="14"/>
                  <a:pt x="69" y="117"/>
                  <a:pt x="1" y="185"/>
                </a:cubicBezTo>
                <a:cubicBezTo>
                  <a:pt x="35" y="219"/>
                  <a:pt x="35" y="287"/>
                  <a:pt x="69" y="321"/>
                </a:cubicBezTo>
                <a:cubicBezTo>
                  <a:pt x="274" y="629"/>
                  <a:pt x="444" y="902"/>
                  <a:pt x="683" y="1174"/>
                </a:cubicBezTo>
                <a:cubicBezTo>
                  <a:pt x="726" y="1281"/>
                  <a:pt x="822" y="1334"/>
                  <a:pt x="921" y="1334"/>
                </a:cubicBezTo>
                <a:cubicBezTo>
                  <a:pt x="981" y="1334"/>
                  <a:pt x="1042" y="1315"/>
                  <a:pt x="1093" y="1277"/>
                </a:cubicBezTo>
                <a:cubicBezTo>
                  <a:pt x="1229" y="1140"/>
                  <a:pt x="1195" y="1004"/>
                  <a:pt x="1093" y="902"/>
                </a:cubicBezTo>
                <a:cubicBezTo>
                  <a:pt x="888" y="629"/>
                  <a:pt x="717" y="356"/>
                  <a:pt x="513" y="83"/>
                </a:cubicBezTo>
                <a:cubicBezTo>
                  <a:pt x="438" y="33"/>
                  <a:pt x="363" y="1"/>
                  <a:pt x="2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3025;p14"/>
          <p:cNvSpPr/>
          <p:nvPr/>
        </p:nvSpPr>
        <p:spPr>
          <a:xfrm>
            <a:off x="3816178" y="4581012"/>
            <a:ext cx="24175" cy="23058"/>
          </a:xfrm>
          <a:custGeom>
            <a:avLst/>
            <a:gdLst/>
            <a:ahLst/>
            <a:cxnLst/>
            <a:rect l="l" t="t" r="r" b="b"/>
            <a:pathLst>
              <a:path w="1298" h="1238" extrusionOk="0">
                <a:moveTo>
                  <a:pt x="205" y="1"/>
                </a:moveTo>
                <a:cubicBezTo>
                  <a:pt x="137" y="35"/>
                  <a:pt x="69" y="171"/>
                  <a:pt x="0" y="240"/>
                </a:cubicBezTo>
                <a:cubicBezTo>
                  <a:pt x="69" y="410"/>
                  <a:pt x="171" y="581"/>
                  <a:pt x="308" y="717"/>
                </a:cubicBezTo>
                <a:cubicBezTo>
                  <a:pt x="444" y="888"/>
                  <a:pt x="615" y="1025"/>
                  <a:pt x="785" y="1161"/>
                </a:cubicBezTo>
                <a:cubicBezTo>
                  <a:pt x="836" y="1212"/>
                  <a:pt x="905" y="1238"/>
                  <a:pt x="973" y="1238"/>
                </a:cubicBezTo>
                <a:cubicBezTo>
                  <a:pt x="1041" y="1238"/>
                  <a:pt x="1109" y="1212"/>
                  <a:pt x="1161" y="1161"/>
                </a:cubicBezTo>
                <a:cubicBezTo>
                  <a:pt x="1297" y="1025"/>
                  <a:pt x="1229" y="922"/>
                  <a:pt x="1126" y="820"/>
                </a:cubicBezTo>
                <a:cubicBezTo>
                  <a:pt x="888" y="581"/>
                  <a:pt x="683" y="308"/>
                  <a:pt x="478" y="69"/>
                </a:cubicBezTo>
                <a:cubicBezTo>
                  <a:pt x="410" y="35"/>
                  <a:pt x="308" y="1"/>
                  <a:pt x="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14"/>
          <p:cNvSpPr/>
          <p:nvPr/>
        </p:nvSpPr>
        <p:spPr>
          <a:xfrm>
            <a:off x="3898793" y="4643457"/>
            <a:ext cx="19091" cy="22108"/>
          </a:xfrm>
          <a:custGeom>
            <a:avLst/>
            <a:gdLst/>
            <a:ahLst/>
            <a:cxnLst/>
            <a:rect l="l" t="t" r="r" b="b"/>
            <a:pathLst>
              <a:path w="1025" h="1187" extrusionOk="0">
                <a:moveTo>
                  <a:pt x="290" y="0"/>
                </a:moveTo>
                <a:cubicBezTo>
                  <a:pt x="248" y="0"/>
                  <a:pt x="205" y="9"/>
                  <a:pt x="171" y="26"/>
                </a:cubicBezTo>
                <a:cubicBezTo>
                  <a:pt x="103" y="60"/>
                  <a:pt x="69" y="163"/>
                  <a:pt x="0" y="265"/>
                </a:cubicBezTo>
                <a:cubicBezTo>
                  <a:pt x="205" y="538"/>
                  <a:pt x="376" y="845"/>
                  <a:pt x="615" y="1084"/>
                </a:cubicBezTo>
                <a:cubicBezTo>
                  <a:pt x="666" y="1152"/>
                  <a:pt x="734" y="1186"/>
                  <a:pt x="802" y="1186"/>
                </a:cubicBezTo>
                <a:cubicBezTo>
                  <a:pt x="871" y="1186"/>
                  <a:pt x="939" y="1152"/>
                  <a:pt x="990" y="1084"/>
                </a:cubicBezTo>
                <a:cubicBezTo>
                  <a:pt x="1024" y="981"/>
                  <a:pt x="990" y="879"/>
                  <a:pt x="956" y="777"/>
                </a:cubicBezTo>
                <a:cubicBezTo>
                  <a:pt x="854" y="606"/>
                  <a:pt x="751" y="470"/>
                  <a:pt x="649" y="333"/>
                </a:cubicBezTo>
                <a:cubicBezTo>
                  <a:pt x="581" y="231"/>
                  <a:pt x="478" y="128"/>
                  <a:pt x="410" y="26"/>
                </a:cubicBezTo>
                <a:cubicBezTo>
                  <a:pt x="376" y="9"/>
                  <a:pt x="333" y="0"/>
                  <a:pt x="2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14"/>
          <p:cNvSpPr/>
          <p:nvPr/>
        </p:nvSpPr>
        <p:spPr>
          <a:xfrm>
            <a:off x="3705608" y="4418966"/>
            <a:ext cx="10169" cy="14639"/>
          </a:xfrm>
          <a:custGeom>
            <a:avLst/>
            <a:gdLst/>
            <a:ahLst/>
            <a:cxnLst/>
            <a:rect l="l" t="t" r="r" b="b"/>
            <a:pathLst>
              <a:path w="546" h="786" extrusionOk="0">
                <a:moveTo>
                  <a:pt x="239" y="0"/>
                </a:moveTo>
                <a:cubicBezTo>
                  <a:pt x="68" y="35"/>
                  <a:pt x="0" y="137"/>
                  <a:pt x="0" y="342"/>
                </a:cubicBezTo>
                <a:cubicBezTo>
                  <a:pt x="0" y="581"/>
                  <a:pt x="102" y="751"/>
                  <a:pt x="273" y="785"/>
                </a:cubicBezTo>
                <a:cubicBezTo>
                  <a:pt x="444" y="785"/>
                  <a:pt x="546" y="649"/>
                  <a:pt x="512" y="410"/>
                </a:cubicBezTo>
                <a:cubicBezTo>
                  <a:pt x="512" y="171"/>
                  <a:pt x="410" y="0"/>
                  <a:pt x="2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14"/>
          <p:cNvSpPr/>
          <p:nvPr/>
        </p:nvSpPr>
        <p:spPr>
          <a:xfrm>
            <a:off x="3094432" y="4369650"/>
            <a:ext cx="112961" cy="105268"/>
          </a:xfrm>
          <a:custGeom>
            <a:avLst/>
            <a:gdLst/>
            <a:ahLst/>
            <a:cxnLst/>
            <a:rect l="l" t="t" r="r" b="b"/>
            <a:pathLst>
              <a:path w="6065" h="5652" extrusionOk="0">
                <a:moveTo>
                  <a:pt x="249" y="0"/>
                </a:moveTo>
                <a:cubicBezTo>
                  <a:pt x="117" y="0"/>
                  <a:pt x="0" y="112"/>
                  <a:pt x="25" y="260"/>
                </a:cubicBezTo>
                <a:cubicBezTo>
                  <a:pt x="59" y="362"/>
                  <a:pt x="127" y="430"/>
                  <a:pt x="161" y="499"/>
                </a:cubicBezTo>
                <a:lnTo>
                  <a:pt x="4563" y="4798"/>
                </a:lnTo>
                <a:cubicBezTo>
                  <a:pt x="4768" y="5003"/>
                  <a:pt x="5007" y="5208"/>
                  <a:pt x="5280" y="5412"/>
                </a:cubicBezTo>
                <a:cubicBezTo>
                  <a:pt x="5416" y="5515"/>
                  <a:pt x="5553" y="5583"/>
                  <a:pt x="5723" y="5651"/>
                </a:cubicBezTo>
                <a:cubicBezTo>
                  <a:pt x="5860" y="5651"/>
                  <a:pt x="5962" y="5617"/>
                  <a:pt x="6065" y="5515"/>
                </a:cubicBezTo>
                <a:cubicBezTo>
                  <a:pt x="6065" y="5412"/>
                  <a:pt x="6065" y="5310"/>
                  <a:pt x="5962" y="5242"/>
                </a:cubicBezTo>
                <a:cubicBezTo>
                  <a:pt x="4120" y="3843"/>
                  <a:pt x="2618" y="2068"/>
                  <a:pt x="946" y="499"/>
                </a:cubicBezTo>
                <a:cubicBezTo>
                  <a:pt x="776" y="362"/>
                  <a:pt x="605" y="192"/>
                  <a:pt x="400" y="55"/>
                </a:cubicBezTo>
                <a:cubicBezTo>
                  <a:pt x="353" y="17"/>
                  <a:pt x="300" y="0"/>
                  <a:pt x="2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14"/>
          <p:cNvSpPr/>
          <p:nvPr/>
        </p:nvSpPr>
        <p:spPr>
          <a:xfrm>
            <a:off x="3241057" y="4098525"/>
            <a:ext cx="83906" cy="107578"/>
          </a:xfrm>
          <a:custGeom>
            <a:avLst/>
            <a:gdLst/>
            <a:ahLst/>
            <a:cxnLst/>
            <a:rect l="l" t="t" r="r" b="b"/>
            <a:pathLst>
              <a:path w="4505" h="5776" extrusionOk="0">
                <a:moveTo>
                  <a:pt x="271" y="0"/>
                </a:moveTo>
                <a:cubicBezTo>
                  <a:pt x="231" y="0"/>
                  <a:pt x="187" y="13"/>
                  <a:pt x="137" y="43"/>
                </a:cubicBezTo>
                <a:cubicBezTo>
                  <a:pt x="0" y="145"/>
                  <a:pt x="34" y="281"/>
                  <a:pt x="102" y="418"/>
                </a:cubicBezTo>
                <a:cubicBezTo>
                  <a:pt x="171" y="486"/>
                  <a:pt x="205" y="554"/>
                  <a:pt x="273" y="623"/>
                </a:cubicBezTo>
                <a:cubicBezTo>
                  <a:pt x="1331" y="2090"/>
                  <a:pt x="2389" y="3557"/>
                  <a:pt x="3447" y="5024"/>
                </a:cubicBezTo>
                <a:cubicBezTo>
                  <a:pt x="3617" y="5229"/>
                  <a:pt x="3788" y="5434"/>
                  <a:pt x="3958" y="5605"/>
                </a:cubicBezTo>
                <a:cubicBezTo>
                  <a:pt x="4061" y="5673"/>
                  <a:pt x="4163" y="5741"/>
                  <a:pt x="4265" y="5775"/>
                </a:cubicBezTo>
                <a:cubicBezTo>
                  <a:pt x="4334" y="5741"/>
                  <a:pt x="4436" y="5707"/>
                  <a:pt x="4470" y="5673"/>
                </a:cubicBezTo>
                <a:cubicBezTo>
                  <a:pt x="4504" y="5570"/>
                  <a:pt x="4504" y="5468"/>
                  <a:pt x="4470" y="5366"/>
                </a:cubicBezTo>
                <a:cubicBezTo>
                  <a:pt x="4300" y="5161"/>
                  <a:pt x="4095" y="4956"/>
                  <a:pt x="3924" y="4717"/>
                </a:cubicBezTo>
                <a:lnTo>
                  <a:pt x="785" y="452"/>
                </a:lnTo>
                <a:cubicBezTo>
                  <a:pt x="683" y="350"/>
                  <a:pt x="614" y="247"/>
                  <a:pt x="512" y="145"/>
                </a:cubicBezTo>
                <a:cubicBezTo>
                  <a:pt x="440" y="72"/>
                  <a:pt x="367" y="0"/>
                  <a:pt x="2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0" name="Google Shape;3030;p14"/>
          <p:cNvSpPr/>
          <p:nvPr/>
        </p:nvSpPr>
        <p:spPr>
          <a:xfrm>
            <a:off x="3145089" y="4305212"/>
            <a:ext cx="84539" cy="93796"/>
          </a:xfrm>
          <a:custGeom>
            <a:avLst/>
            <a:gdLst/>
            <a:ahLst/>
            <a:cxnLst/>
            <a:rect l="l" t="t" r="r" b="b"/>
            <a:pathLst>
              <a:path w="4539" h="5036" extrusionOk="0">
                <a:moveTo>
                  <a:pt x="308" y="0"/>
                </a:moveTo>
                <a:cubicBezTo>
                  <a:pt x="137" y="0"/>
                  <a:pt x="1" y="137"/>
                  <a:pt x="35" y="273"/>
                </a:cubicBezTo>
                <a:cubicBezTo>
                  <a:pt x="69" y="376"/>
                  <a:pt x="137" y="444"/>
                  <a:pt x="171" y="512"/>
                </a:cubicBezTo>
                <a:cubicBezTo>
                  <a:pt x="1229" y="1775"/>
                  <a:pt x="2253" y="3003"/>
                  <a:pt x="3276" y="4266"/>
                </a:cubicBezTo>
                <a:cubicBezTo>
                  <a:pt x="3481" y="4505"/>
                  <a:pt x="3720" y="4709"/>
                  <a:pt x="3993" y="4914"/>
                </a:cubicBezTo>
                <a:cubicBezTo>
                  <a:pt x="4050" y="4991"/>
                  <a:pt x="4140" y="5035"/>
                  <a:pt x="4226" y="5035"/>
                </a:cubicBezTo>
                <a:cubicBezTo>
                  <a:pt x="4293" y="5035"/>
                  <a:pt x="4358" y="5008"/>
                  <a:pt x="4402" y="4948"/>
                </a:cubicBezTo>
                <a:cubicBezTo>
                  <a:pt x="4539" y="4812"/>
                  <a:pt x="4505" y="4675"/>
                  <a:pt x="4368" y="4573"/>
                </a:cubicBezTo>
                <a:cubicBezTo>
                  <a:pt x="3037" y="3276"/>
                  <a:pt x="1980" y="1741"/>
                  <a:pt x="717" y="376"/>
                </a:cubicBezTo>
                <a:cubicBezTo>
                  <a:pt x="649" y="273"/>
                  <a:pt x="581" y="171"/>
                  <a:pt x="478" y="103"/>
                </a:cubicBezTo>
                <a:cubicBezTo>
                  <a:pt x="410" y="69"/>
                  <a:pt x="376" y="35"/>
                  <a:pt x="3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Google Shape;3031;p14"/>
          <p:cNvSpPr/>
          <p:nvPr/>
        </p:nvSpPr>
        <p:spPr>
          <a:xfrm>
            <a:off x="3202916" y="3857180"/>
            <a:ext cx="67385" cy="98098"/>
          </a:xfrm>
          <a:custGeom>
            <a:avLst/>
            <a:gdLst/>
            <a:ahLst/>
            <a:cxnLst/>
            <a:rect l="l" t="t" r="r" b="b"/>
            <a:pathLst>
              <a:path w="3618" h="5267" extrusionOk="0">
                <a:moveTo>
                  <a:pt x="205" y="1"/>
                </a:moveTo>
                <a:cubicBezTo>
                  <a:pt x="137" y="1"/>
                  <a:pt x="69" y="137"/>
                  <a:pt x="1" y="239"/>
                </a:cubicBezTo>
                <a:cubicBezTo>
                  <a:pt x="103" y="410"/>
                  <a:pt x="137" y="581"/>
                  <a:pt x="240" y="717"/>
                </a:cubicBezTo>
                <a:cubicBezTo>
                  <a:pt x="717" y="1434"/>
                  <a:pt x="1161" y="2150"/>
                  <a:pt x="1639" y="2867"/>
                </a:cubicBezTo>
                <a:cubicBezTo>
                  <a:pt x="2048" y="3481"/>
                  <a:pt x="2423" y="4130"/>
                  <a:pt x="2799" y="4778"/>
                </a:cubicBezTo>
                <a:cubicBezTo>
                  <a:pt x="2833" y="4846"/>
                  <a:pt x="2901" y="4948"/>
                  <a:pt x="2935" y="5017"/>
                </a:cubicBezTo>
                <a:cubicBezTo>
                  <a:pt x="3014" y="5121"/>
                  <a:pt x="3113" y="5266"/>
                  <a:pt x="3262" y="5266"/>
                </a:cubicBezTo>
                <a:cubicBezTo>
                  <a:pt x="3308" y="5266"/>
                  <a:pt x="3358" y="5253"/>
                  <a:pt x="3413" y="5221"/>
                </a:cubicBezTo>
                <a:cubicBezTo>
                  <a:pt x="3618" y="5119"/>
                  <a:pt x="3515" y="4914"/>
                  <a:pt x="3413" y="4744"/>
                </a:cubicBezTo>
                <a:cubicBezTo>
                  <a:pt x="3208" y="4300"/>
                  <a:pt x="2935" y="3891"/>
                  <a:pt x="2662" y="3447"/>
                </a:cubicBezTo>
                <a:cubicBezTo>
                  <a:pt x="1946" y="2355"/>
                  <a:pt x="1263" y="1229"/>
                  <a:pt x="547" y="137"/>
                </a:cubicBezTo>
                <a:cubicBezTo>
                  <a:pt x="444" y="35"/>
                  <a:pt x="342" y="1"/>
                  <a:pt x="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14"/>
          <p:cNvSpPr/>
          <p:nvPr/>
        </p:nvSpPr>
        <p:spPr>
          <a:xfrm>
            <a:off x="3034520" y="4424274"/>
            <a:ext cx="81987" cy="84949"/>
          </a:xfrm>
          <a:custGeom>
            <a:avLst/>
            <a:gdLst/>
            <a:ahLst/>
            <a:cxnLst/>
            <a:rect l="l" t="t" r="r" b="b"/>
            <a:pathLst>
              <a:path w="4402" h="4561" extrusionOk="0">
                <a:moveTo>
                  <a:pt x="292" y="0"/>
                </a:moveTo>
                <a:cubicBezTo>
                  <a:pt x="265" y="0"/>
                  <a:pt x="236" y="7"/>
                  <a:pt x="205" y="23"/>
                </a:cubicBezTo>
                <a:cubicBezTo>
                  <a:pt x="102" y="57"/>
                  <a:pt x="68" y="159"/>
                  <a:pt x="0" y="227"/>
                </a:cubicBezTo>
                <a:cubicBezTo>
                  <a:pt x="102" y="364"/>
                  <a:pt x="171" y="534"/>
                  <a:pt x="307" y="671"/>
                </a:cubicBezTo>
                <a:cubicBezTo>
                  <a:pt x="1024" y="1456"/>
                  <a:pt x="1775" y="2275"/>
                  <a:pt x="2525" y="3094"/>
                </a:cubicBezTo>
                <a:cubicBezTo>
                  <a:pt x="2866" y="3469"/>
                  <a:pt x="3242" y="3844"/>
                  <a:pt x="3617" y="4220"/>
                </a:cubicBezTo>
                <a:cubicBezTo>
                  <a:pt x="3754" y="4356"/>
                  <a:pt x="3890" y="4459"/>
                  <a:pt x="4061" y="4561"/>
                </a:cubicBezTo>
                <a:cubicBezTo>
                  <a:pt x="4163" y="4561"/>
                  <a:pt x="4265" y="4561"/>
                  <a:pt x="4368" y="4493"/>
                </a:cubicBezTo>
                <a:cubicBezTo>
                  <a:pt x="4402" y="4424"/>
                  <a:pt x="4402" y="4288"/>
                  <a:pt x="4368" y="4220"/>
                </a:cubicBezTo>
                <a:cubicBezTo>
                  <a:pt x="4334" y="4117"/>
                  <a:pt x="4300" y="4117"/>
                  <a:pt x="4231" y="4083"/>
                </a:cubicBezTo>
                <a:cubicBezTo>
                  <a:pt x="3003" y="2787"/>
                  <a:pt x="1775" y="1490"/>
                  <a:pt x="546" y="159"/>
                </a:cubicBezTo>
                <a:cubicBezTo>
                  <a:pt x="467" y="80"/>
                  <a:pt x="387" y="0"/>
                  <a:pt x="2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3" name="Google Shape;3033;p14"/>
          <p:cNvSpPr/>
          <p:nvPr/>
        </p:nvSpPr>
        <p:spPr>
          <a:xfrm>
            <a:off x="3342091" y="4082025"/>
            <a:ext cx="62301" cy="95732"/>
          </a:xfrm>
          <a:custGeom>
            <a:avLst/>
            <a:gdLst/>
            <a:ahLst/>
            <a:cxnLst/>
            <a:rect l="l" t="t" r="r" b="b"/>
            <a:pathLst>
              <a:path w="3345" h="5140" extrusionOk="0">
                <a:moveTo>
                  <a:pt x="219" y="0"/>
                </a:moveTo>
                <a:cubicBezTo>
                  <a:pt x="202" y="0"/>
                  <a:pt x="186" y="2"/>
                  <a:pt x="171" y="7"/>
                </a:cubicBezTo>
                <a:cubicBezTo>
                  <a:pt x="103" y="7"/>
                  <a:pt x="69" y="144"/>
                  <a:pt x="1" y="212"/>
                </a:cubicBezTo>
                <a:cubicBezTo>
                  <a:pt x="69" y="383"/>
                  <a:pt x="137" y="519"/>
                  <a:pt x="205" y="656"/>
                </a:cubicBezTo>
                <a:cubicBezTo>
                  <a:pt x="717" y="1543"/>
                  <a:pt x="1229" y="2464"/>
                  <a:pt x="1741" y="3351"/>
                </a:cubicBezTo>
                <a:cubicBezTo>
                  <a:pt x="1946" y="3727"/>
                  <a:pt x="2116" y="4102"/>
                  <a:pt x="2355" y="4477"/>
                </a:cubicBezTo>
                <a:cubicBezTo>
                  <a:pt x="2526" y="4716"/>
                  <a:pt x="2696" y="4921"/>
                  <a:pt x="2935" y="5126"/>
                </a:cubicBezTo>
                <a:cubicBezTo>
                  <a:pt x="2954" y="5135"/>
                  <a:pt x="2979" y="5139"/>
                  <a:pt x="3009" y="5139"/>
                </a:cubicBezTo>
                <a:cubicBezTo>
                  <a:pt x="3090" y="5139"/>
                  <a:pt x="3202" y="5107"/>
                  <a:pt x="3276" y="5057"/>
                </a:cubicBezTo>
                <a:cubicBezTo>
                  <a:pt x="3345" y="5023"/>
                  <a:pt x="3311" y="4853"/>
                  <a:pt x="3276" y="4784"/>
                </a:cubicBezTo>
                <a:cubicBezTo>
                  <a:pt x="2253" y="3317"/>
                  <a:pt x="1468" y="1713"/>
                  <a:pt x="547" y="212"/>
                </a:cubicBezTo>
                <a:cubicBezTo>
                  <a:pt x="513" y="144"/>
                  <a:pt x="513" y="110"/>
                  <a:pt x="478" y="75"/>
                </a:cubicBezTo>
                <a:cubicBezTo>
                  <a:pt x="449" y="75"/>
                  <a:pt x="320" y="0"/>
                  <a:pt x="2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4" name="Google Shape;3034;p14"/>
          <p:cNvSpPr/>
          <p:nvPr/>
        </p:nvSpPr>
        <p:spPr>
          <a:xfrm>
            <a:off x="3283631" y="4202577"/>
            <a:ext cx="67385" cy="81056"/>
          </a:xfrm>
          <a:custGeom>
            <a:avLst/>
            <a:gdLst/>
            <a:ahLst/>
            <a:cxnLst/>
            <a:rect l="l" t="t" r="r" b="b"/>
            <a:pathLst>
              <a:path w="3618" h="4352" extrusionOk="0">
                <a:moveTo>
                  <a:pt x="273" y="1"/>
                </a:moveTo>
                <a:cubicBezTo>
                  <a:pt x="231" y="1"/>
                  <a:pt x="188" y="18"/>
                  <a:pt x="137" y="52"/>
                </a:cubicBezTo>
                <a:cubicBezTo>
                  <a:pt x="69" y="86"/>
                  <a:pt x="34" y="188"/>
                  <a:pt x="0" y="256"/>
                </a:cubicBezTo>
                <a:cubicBezTo>
                  <a:pt x="34" y="325"/>
                  <a:pt x="69" y="427"/>
                  <a:pt x="137" y="495"/>
                </a:cubicBezTo>
                <a:cubicBezTo>
                  <a:pt x="922" y="1553"/>
                  <a:pt x="1741" y="2611"/>
                  <a:pt x="2525" y="3669"/>
                </a:cubicBezTo>
                <a:cubicBezTo>
                  <a:pt x="2696" y="3839"/>
                  <a:pt x="2867" y="4044"/>
                  <a:pt x="3037" y="4215"/>
                </a:cubicBezTo>
                <a:cubicBezTo>
                  <a:pt x="3106" y="4283"/>
                  <a:pt x="3208" y="4317"/>
                  <a:pt x="3310" y="4351"/>
                </a:cubicBezTo>
                <a:cubicBezTo>
                  <a:pt x="3413" y="4351"/>
                  <a:pt x="3515" y="4351"/>
                  <a:pt x="3583" y="4283"/>
                </a:cubicBezTo>
                <a:cubicBezTo>
                  <a:pt x="3617" y="4215"/>
                  <a:pt x="3583" y="4112"/>
                  <a:pt x="3583" y="4044"/>
                </a:cubicBezTo>
                <a:cubicBezTo>
                  <a:pt x="3604" y="3983"/>
                  <a:pt x="3600" y="3970"/>
                  <a:pt x="3586" y="3970"/>
                </a:cubicBezTo>
                <a:cubicBezTo>
                  <a:pt x="3576" y="3970"/>
                  <a:pt x="3563" y="3976"/>
                  <a:pt x="3549" y="3976"/>
                </a:cubicBezTo>
                <a:cubicBezTo>
                  <a:pt x="2628" y="2747"/>
                  <a:pt x="1672" y="1553"/>
                  <a:pt x="717" y="359"/>
                </a:cubicBezTo>
                <a:cubicBezTo>
                  <a:pt x="649" y="256"/>
                  <a:pt x="512" y="120"/>
                  <a:pt x="410" y="52"/>
                </a:cubicBezTo>
                <a:cubicBezTo>
                  <a:pt x="359" y="18"/>
                  <a:pt x="316" y="1"/>
                  <a:pt x="2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14"/>
          <p:cNvSpPr/>
          <p:nvPr/>
        </p:nvSpPr>
        <p:spPr>
          <a:xfrm>
            <a:off x="3250574" y="3810751"/>
            <a:ext cx="55316" cy="88879"/>
          </a:xfrm>
          <a:custGeom>
            <a:avLst/>
            <a:gdLst/>
            <a:ahLst/>
            <a:cxnLst/>
            <a:rect l="l" t="t" r="r" b="b"/>
            <a:pathLst>
              <a:path w="2970" h="4772" extrusionOk="0">
                <a:moveTo>
                  <a:pt x="287" y="0"/>
                </a:moveTo>
                <a:cubicBezTo>
                  <a:pt x="253" y="0"/>
                  <a:pt x="214" y="11"/>
                  <a:pt x="172" y="37"/>
                </a:cubicBezTo>
                <a:cubicBezTo>
                  <a:pt x="69" y="71"/>
                  <a:pt x="35" y="207"/>
                  <a:pt x="1" y="276"/>
                </a:cubicBezTo>
                <a:cubicBezTo>
                  <a:pt x="69" y="480"/>
                  <a:pt x="137" y="617"/>
                  <a:pt x="206" y="753"/>
                </a:cubicBezTo>
                <a:cubicBezTo>
                  <a:pt x="820" y="1879"/>
                  <a:pt x="1434" y="3005"/>
                  <a:pt x="2082" y="4166"/>
                </a:cubicBezTo>
                <a:cubicBezTo>
                  <a:pt x="2185" y="4370"/>
                  <a:pt x="2355" y="4541"/>
                  <a:pt x="2560" y="4712"/>
                </a:cubicBezTo>
                <a:cubicBezTo>
                  <a:pt x="2601" y="4752"/>
                  <a:pt x="2657" y="4771"/>
                  <a:pt x="2714" y="4771"/>
                </a:cubicBezTo>
                <a:cubicBezTo>
                  <a:pt x="2803" y="4771"/>
                  <a:pt x="2894" y="4726"/>
                  <a:pt x="2936" y="4643"/>
                </a:cubicBezTo>
                <a:cubicBezTo>
                  <a:pt x="2970" y="4541"/>
                  <a:pt x="2970" y="4439"/>
                  <a:pt x="2901" y="4336"/>
                </a:cubicBezTo>
                <a:cubicBezTo>
                  <a:pt x="2014" y="3074"/>
                  <a:pt x="1229" y="1743"/>
                  <a:pt x="581" y="344"/>
                </a:cubicBezTo>
                <a:cubicBezTo>
                  <a:pt x="547" y="310"/>
                  <a:pt x="547" y="241"/>
                  <a:pt x="513" y="173"/>
                </a:cubicBezTo>
                <a:cubicBezTo>
                  <a:pt x="462" y="96"/>
                  <a:pt x="391" y="0"/>
                  <a:pt x="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14"/>
          <p:cNvSpPr/>
          <p:nvPr/>
        </p:nvSpPr>
        <p:spPr>
          <a:xfrm>
            <a:off x="3171777" y="3891243"/>
            <a:ext cx="49598" cy="84166"/>
          </a:xfrm>
          <a:custGeom>
            <a:avLst/>
            <a:gdLst/>
            <a:ahLst/>
            <a:cxnLst/>
            <a:rect l="l" t="t" r="r" b="b"/>
            <a:pathLst>
              <a:path w="2663" h="4519" extrusionOk="0">
                <a:moveTo>
                  <a:pt x="185" y="1"/>
                </a:moveTo>
                <a:cubicBezTo>
                  <a:pt x="158" y="1"/>
                  <a:pt x="130" y="5"/>
                  <a:pt x="103" y="14"/>
                </a:cubicBezTo>
                <a:cubicBezTo>
                  <a:pt x="35" y="48"/>
                  <a:pt x="1" y="151"/>
                  <a:pt x="1" y="253"/>
                </a:cubicBezTo>
                <a:cubicBezTo>
                  <a:pt x="1" y="355"/>
                  <a:pt x="35" y="424"/>
                  <a:pt x="103" y="526"/>
                </a:cubicBezTo>
                <a:lnTo>
                  <a:pt x="1877" y="4109"/>
                </a:lnTo>
                <a:cubicBezTo>
                  <a:pt x="1946" y="4211"/>
                  <a:pt x="1980" y="4280"/>
                  <a:pt x="2048" y="4382"/>
                </a:cubicBezTo>
                <a:cubicBezTo>
                  <a:pt x="2116" y="4450"/>
                  <a:pt x="2185" y="4484"/>
                  <a:pt x="2287" y="4519"/>
                </a:cubicBezTo>
                <a:cubicBezTo>
                  <a:pt x="2526" y="4519"/>
                  <a:pt x="2662" y="4382"/>
                  <a:pt x="2560" y="4177"/>
                </a:cubicBezTo>
                <a:cubicBezTo>
                  <a:pt x="2492" y="4041"/>
                  <a:pt x="2423" y="3870"/>
                  <a:pt x="2355" y="3734"/>
                </a:cubicBezTo>
                <a:lnTo>
                  <a:pt x="649" y="424"/>
                </a:lnTo>
                <a:cubicBezTo>
                  <a:pt x="581" y="287"/>
                  <a:pt x="513" y="151"/>
                  <a:pt x="410" y="83"/>
                </a:cubicBezTo>
                <a:cubicBezTo>
                  <a:pt x="335" y="33"/>
                  <a:pt x="260" y="1"/>
                  <a:pt x="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14"/>
          <p:cNvSpPr/>
          <p:nvPr/>
        </p:nvSpPr>
        <p:spPr>
          <a:xfrm>
            <a:off x="3200383" y="3792891"/>
            <a:ext cx="52131" cy="82993"/>
          </a:xfrm>
          <a:custGeom>
            <a:avLst/>
            <a:gdLst/>
            <a:ahLst/>
            <a:cxnLst/>
            <a:rect l="l" t="t" r="r" b="b"/>
            <a:pathLst>
              <a:path w="2799" h="4456" extrusionOk="0">
                <a:moveTo>
                  <a:pt x="225" y="1"/>
                </a:moveTo>
                <a:cubicBezTo>
                  <a:pt x="112" y="1"/>
                  <a:pt x="0" y="103"/>
                  <a:pt x="0" y="279"/>
                </a:cubicBezTo>
                <a:cubicBezTo>
                  <a:pt x="34" y="347"/>
                  <a:pt x="103" y="416"/>
                  <a:pt x="137" y="518"/>
                </a:cubicBezTo>
                <a:cubicBezTo>
                  <a:pt x="922" y="1644"/>
                  <a:pt x="1604" y="2838"/>
                  <a:pt x="2184" y="4101"/>
                </a:cubicBezTo>
                <a:cubicBezTo>
                  <a:pt x="2218" y="4203"/>
                  <a:pt x="2286" y="4306"/>
                  <a:pt x="2355" y="4374"/>
                </a:cubicBezTo>
                <a:cubicBezTo>
                  <a:pt x="2430" y="4424"/>
                  <a:pt x="2505" y="4456"/>
                  <a:pt x="2580" y="4456"/>
                </a:cubicBezTo>
                <a:cubicBezTo>
                  <a:pt x="2607" y="4456"/>
                  <a:pt x="2634" y="4451"/>
                  <a:pt x="2662" y="4442"/>
                </a:cubicBezTo>
                <a:cubicBezTo>
                  <a:pt x="2764" y="4374"/>
                  <a:pt x="2798" y="4306"/>
                  <a:pt x="2798" y="4203"/>
                </a:cubicBezTo>
                <a:cubicBezTo>
                  <a:pt x="2798" y="4101"/>
                  <a:pt x="2764" y="3999"/>
                  <a:pt x="2730" y="3930"/>
                </a:cubicBezTo>
                <a:cubicBezTo>
                  <a:pt x="2116" y="2668"/>
                  <a:pt x="1433" y="1439"/>
                  <a:pt x="614" y="279"/>
                </a:cubicBezTo>
                <a:cubicBezTo>
                  <a:pt x="546" y="177"/>
                  <a:pt x="444" y="109"/>
                  <a:pt x="341" y="40"/>
                </a:cubicBezTo>
                <a:cubicBezTo>
                  <a:pt x="306" y="14"/>
                  <a:pt x="265" y="1"/>
                  <a:pt x="2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14"/>
          <p:cNvSpPr/>
          <p:nvPr/>
        </p:nvSpPr>
        <p:spPr>
          <a:xfrm>
            <a:off x="3094879" y="4315381"/>
            <a:ext cx="56583" cy="72786"/>
          </a:xfrm>
          <a:custGeom>
            <a:avLst/>
            <a:gdLst/>
            <a:ahLst/>
            <a:cxnLst/>
            <a:rect l="l" t="t" r="r" b="b"/>
            <a:pathLst>
              <a:path w="3038" h="3908" extrusionOk="0">
                <a:moveTo>
                  <a:pt x="240" y="0"/>
                </a:moveTo>
                <a:cubicBezTo>
                  <a:pt x="137" y="34"/>
                  <a:pt x="69" y="171"/>
                  <a:pt x="1" y="239"/>
                </a:cubicBezTo>
                <a:cubicBezTo>
                  <a:pt x="69" y="376"/>
                  <a:pt x="137" y="478"/>
                  <a:pt x="206" y="615"/>
                </a:cubicBezTo>
                <a:cubicBezTo>
                  <a:pt x="922" y="1570"/>
                  <a:pt x="1605" y="2560"/>
                  <a:pt x="2321" y="3549"/>
                </a:cubicBezTo>
                <a:cubicBezTo>
                  <a:pt x="2424" y="3686"/>
                  <a:pt x="2526" y="3788"/>
                  <a:pt x="2662" y="3856"/>
                </a:cubicBezTo>
                <a:cubicBezTo>
                  <a:pt x="2714" y="3890"/>
                  <a:pt x="2765" y="3907"/>
                  <a:pt x="2820" y="3907"/>
                </a:cubicBezTo>
                <a:cubicBezTo>
                  <a:pt x="2876" y="3907"/>
                  <a:pt x="2935" y="3890"/>
                  <a:pt x="3004" y="3856"/>
                </a:cubicBezTo>
                <a:cubicBezTo>
                  <a:pt x="3038" y="3822"/>
                  <a:pt x="3038" y="3652"/>
                  <a:pt x="3038" y="3549"/>
                </a:cubicBezTo>
                <a:cubicBezTo>
                  <a:pt x="3038" y="3447"/>
                  <a:pt x="2970" y="3447"/>
                  <a:pt x="2935" y="3413"/>
                </a:cubicBezTo>
                <a:lnTo>
                  <a:pt x="854" y="580"/>
                </a:lnTo>
                <a:cubicBezTo>
                  <a:pt x="717" y="444"/>
                  <a:pt x="649" y="273"/>
                  <a:pt x="513" y="137"/>
                </a:cubicBezTo>
                <a:cubicBezTo>
                  <a:pt x="444" y="34"/>
                  <a:pt x="342" y="0"/>
                  <a:pt x="2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14"/>
          <p:cNvSpPr/>
          <p:nvPr/>
        </p:nvSpPr>
        <p:spPr>
          <a:xfrm>
            <a:off x="3325702" y="4149760"/>
            <a:ext cx="58352" cy="72731"/>
          </a:xfrm>
          <a:custGeom>
            <a:avLst/>
            <a:gdLst/>
            <a:ahLst/>
            <a:cxnLst/>
            <a:rect l="l" t="t" r="r" b="b"/>
            <a:pathLst>
              <a:path w="3133" h="3905" extrusionOk="0">
                <a:moveTo>
                  <a:pt x="232" y="1"/>
                </a:moveTo>
                <a:cubicBezTo>
                  <a:pt x="103" y="1"/>
                  <a:pt x="0" y="104"/>
                  <a:pt x="28" y="294"/>
                </a:cubicBezTo>
                <a:cubicBezTo>
                  <a:pt x="62" y="363"/>
                  <a:pt x="96" y="431"/>
                  <a:pt x="164" y="533"/>
                </a:cubicBezTo>
                <a:cubicBezTo>
                  <a:pt x="915" y="1557"/>
                  <a:pt x="1700" y="2581"/>
                  <a:pt x="2450" y="3638"/>
                </a:cubicBezTo>
                <a:cubicBezTo>
                  <a:pt x="2533" y="3749"/>
                  <a:pt x="2639" y="3905"/>
                  <a:pt x="2822" y="3905"/>
                </a:cubicBezTo>
                <a:cubicBezTo>
                  <a:pt x="2864" y="3905"/>
                  <a:pt x="2911" y="3897"/>
                  <a:pt x="2962" y="3877"/>
                </a:cubicBezTo>
                <a:cubicBezTo>
                  <a:pt x="3133" y="3775"/>
                  <a:pt x="3133" y="3604"/>
                  <a:pt x="2894" y="3331"/>
                </a:cubicBezTo>
                <a:cubicBezTo>
                  <a:pt x="2143" y="2273"/>
                  <a:pt x="1358" y="1250"/>
                  <a:pt x="574" y="226"/>
                </a:cubicBezTo>
                <a:cubicBezTo>
                  <a:pt x="505" y="158"/>
                  <a:pt x="437" y="90"/>
                  <a:pt x="335" y="21"/>
                </a:cubicBezTo>
                <a:cubicBezTo>
                  <a:pt x="300" y="7"/>
                  <a:pt x="265" y="1"/>
                  <a:pt x="2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14"/>
          <p:cNvSpPr/>
          <p:nvPr/>
        </p:nvSpPr>
        <p:spPr>
          <a:xfrm>
            <a:off x="3209267" y="4105007"/>
            <a:ext cx="48332" cy="73755"/>
          </a:xfrm>
          <a:custGeom>
            <a:avLst/>
            <a:gdLst/>
            <a:ahLst/>
            <a:cxnLst/>
            <a:rect l="l" t="t" r="r" b="b"/>
            <a:pathLst>
              <a:path w="2595" h="3960" extrusionOk="0">
                <a:moveTo>
                  <a:pt x="300" y="0"/>
                </a:moveTo>
                <a:cubicBezTo>
                  <a:pt x="270" y="0"/>
                  <a:pt x="239" y="11"/>
                  <a:pt x="206" y="36"/>
                </a:cubicBezTo>
                <a:cubicBezTo>
                  <a:pt x="1" y="104"/>
                  <a:pt x="1" y="240"/>
                  <a:pt x="69" y="411"/>
                </a:cubicBezTo>
                <a:cubicBezTo>
                  <a:pt x="137" y="479"/>
                  <a:pt x="172" y="548"/>
                  <a:pt x="240" y="650"/>
                </a:cubicBezTo>
                <a:cubicBezTo>
                  <a:pt x="820" y="1605"/>
                  <a:pt x="1400" y="2561"/>
                  <a:pt x="1980" y="3516"/>
                </a:cubicBezTo>
                <a:cubicBezTo>
                  <a:pt x="2117" y="3653"/>
                  <a:pt x="2253" y="3823"/>
                  <a:pt x="2390" y="3960"/>
                </a:cubicBezTo>
                <a:cubicBezTo>
                  <a:pt x="2492" y="3823"/>
                  <a:pt x="2560" y="3721"/>
                  <a:pt x="2594" y="3585"/>
                </a:cubicBezTo>
                <a:cubicBezTo>
                  <a:pt x="2594" y="3516"/>
                  <a:pt x="2560" y="3414"/>
                  <a:pt x="2526" y="3312"/>
                </a:cubicBezTo>
                <a:cubicBezTo>
                  <a:pt x="1844" y="2288"/>
                  <a:pt x="1195" y="1230"/>
                  <a:pt x="547" y="206"/>
                </a:cubicBezTo>
                <a:cubicBezTo>
                  <a:pt x="470" y="103"/>
                  <a:pt x="392" y="0"/>
                  <a:pt x="3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1" name="Google Shape;3041;p14"/>
          <p:cNvSpPr/>
          <p:nvPr/>
        </p:nvSpPr>
        <p:spPr>
          <a:xfrm>
            <a:off x="3269645" y="3898655"/>
            <a:ext cx="47680" cy="69602"/>
          </a:xfrm>
          <a:custGeom>
            <a:avLst/>
            <a:gdLst/>
            <a:ahLst/>
            <a:cxnLst/>
            <a:rect l="l" t="t" r="r" b="b"/>
            <a:pathLst>
              <a:path w="2560" h="3737" extrusionOk="0">
                <a:moveTo>
                  <a:pt x="261" y="0"/>
                </a:moveTo>
                <a:cubicBezTo>
                  <a:pt x="214" y="0"/>
                  <a:pt x="171" y="9"/>
                  <a:pt x="137" y="26"/>
                </a:cubicBezTo>
                <a:cubicBezTo>
                  <a:pt x="69" y="26"/>
                  <a:pt x="35" y="128"/>
                  <a:pt x="1" y="196"/>
                </a:cubicBezTo>
                <a:cubicBezTo>
                  <a:pt x="35" y="299"/>
                  <a:pt x="69" y="401"/>
                  <a:pt x="137" y="503"/>
                </a:cubicBezTo>
                <a:cubicBezTo>
                  <a:pt x="615" y="1391"/>
                  <a:pt x="1093" y="2278"/>
                  <a:pt x="1604" y="3131"/>
                </a:cubicBezTo>
                <a:cubicBezTo>
                  <a:pt x="1741" y="3336"/>
                  <a:pt x="1912" y="3540"/>
                  <a:pt x="2082" y="3711"/>
                </a:cubicBezTo>
                <a:cubicBezTo>
                  <a:pt x="2133" y="3728"/>
                  <a:pt x="2193" y="3737"/>
                  <a:pt x="2253" y="3737"/>
                </a:cubicBezTo>
                <a:cubicBezTo>
                  <a:pt x="2312" y="3737"/>
                  <a:pt x="2372" y="3728"/>
                  <a:pt x="2423" y="3711"/>
                </a:cubicBezTo>
                <a:cubicBezTo>
                  <a:pt x="2560" y="3609"/>
                  <a:pt x="2526" y="3472"/>
                  <a:pt x="2457" y="3336"/>
                </a:cubicBezTo>
                <a:cubicBezTo>
                  <a:pt x="2048" y="2653"/>
                  <a:pt x="1639" y="1971"/>
                  <a:pt x="1229" y="1322"/>
                </a:cubicBezTo>
                <a:cubicBezTo>
                  <a:pt x="990" y="981"/>
                  <a:pt x="820" y="606"/>
                  <a:pt x="615" y="299"/>
                </a:cubicBezTo>
                <a:cubicBezTo>
                  <a:pt x="547" y="196"/>
                  <a:pt x="478" y="94"/>
                  <a:pt x="410" y="26"/>
                </a:cubicBezTo>
                <a:cubicBezTo>
                  <a:pt x="359" y="9"/>
                  <a:pt x="308" y="0"/>
                  <a:pt x="2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3042;p14"/>
          <p:cNvSpPr/>
          <p:nvPr/>
        </p:nvSpPr>
        <p:spPr>
          <a:xfrm>
            <a:off x="3181946" y="4148847"/>
            <a:ext cx="51498" cy="67422"/>
          </a:xfrm>
          <a:custGeom>
            <a:avLst/>
            <a:gdLst/>
            <a:ahLst/>
            <a:cxnLst/>
            <a:rect l="l" t="t" r="r" b="b"/>
            <a:pathLst>
              <a:path w="2765" h="3620" extrusionOk="0">
                <a:moveTo>
                  <a:pt x="304" y="0"/>
                </a:moveTo>
                <a:cubicBezTo>
                  <a:pt x="265" y="0"/>
                  <a:pt x="221" y="11"/>
                  <a:pt x="171" y="36"/>
                </a:cubicBezTo>
                <a:cubicBezTo>
                  <a:pt x="1" y="139"/>
                  <a:pt x="35" y="309"/>
                  <a:pt x="103" y="446"/>
                </a:cubicBezTo>
                <a:cubicBezTo>
                  <a:pt x="137" y="514"/>
                  <a:pt x="137" y="548"/>
                  <a:pt x="171" y="582"/>
                </a:cubicBezTo>
                <a:cubicBezTo>
                  <a:pt x="683" y="1367"/>
                  <a:pt x="1195" y="2152"/>
                  <a:pt x="1741" y="2937"/>
                </a:cubicBezTo>
                <a:cubicBezTo>
                  <a:pt x="1877" y="3141"/>
                  <a:pt x="2014" y="3312"/>
                  <a:pt x="2219" y="3449"/>
                </a:cubicBezTo>
                <a:cubicBezTo>
                  <a:pt x="2287" y="3517"/>
                  <a:pt x="2389" y="3585"/>
                  <a:pt x="2492" y="3619"/>
                </a:cubicBezTo>
                <a:cubicBezTo>
                  <a:pt x="2594" y="3585"/>
                  <a:pt x="2696" y="3517"/>
                  <a:pt x="2730" y="3483"/>
                </a:cubicBezTo>
                <a:cubicBezTo>
                  <a:pt x="2765" y="3380"/>
                  <a:pt x="2730" y="3278"/>
                  <a:pt x="2696" y="3176"/>
                </a:cubicBezTo>
                <a:cubicBezTo>
                  <a:pt x="1980" y="2527"/>
                  <a:pt x="1639" y="1674"/>
                  <a:pt x="1093" y="958"/>
                </a:cubicBezTo>
                <a:cubicBezTo>
                  <a:pt x="888" y="753"/>
                  <a:pt x="717" y="446"/>
                  <a:pt x="547" y="207"/>
                </a:cubicBezTo>
                <a:cubicBezTo>
                  <a:pt x="495" y="104"/>
                  <a:pt x="424" y="0"/>
                  <a:pt x="3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3043;p14"/>
          <p:cNvSpPr/>
          <p:nvPr/>
        </p:nvSpPr>
        <p:spPr>
          <a:xfrm>
            <a:off x="3042137" y="4377491"/>
            <a:ext cx="64200" cy="54199"/>
          </a:xfrm>
          <a:custGeom>
            <a:avLst/>
            <a:gdLst/>
            <a:ahLst/>
            <a:cxnLst/>
            <a:rect l="l" t="t" r="r" b="b"/>
            <a:pathLst>
              <a:path w="3447" h="2910" extrusionOk="0">
                <a:moveTo>
                  <a:pt x="291" y="1"/>
                </a:moveTo>
                <a:cubicBezTo>
                  <a:pt x="222" y="1"/>
                  <a:pt x="154" y="26"/>
                  <a:pt x="103" y="78"/>
                </a:cubicBezTo>
                <a:cubicBezTo>
                  <a:pt x="1" y="214"/>
                  <a:pt x="69" y="351"/>
                  <a:pt x="171" y="453"/>
                </a:cubicBezTo>
                <a:cubicBezTo>
                  <a:pt x="512" y="726"/>
                  <a:pt x="854" y="1033"/>
                  <a:pt x="1195" y="1306"/>
                </a:cubicBezTo>
                <a:cubicBezTo>
                  <a:pt x="1707" y="1784"/>
                  <a:pt x="2219" y="2227"/>
                  <a:pt x="2730" y="2671"/>
                </a:cubicBezTo>
                <a:cubicBezTo>
                  <a:pt x="2833" y="2773"/>
                  <a:pt x="2935" y="2842"/>
                  <a:pt x="3072" y="2910"/>
                </a:cubicBezTo>
                <a:cubicBezTo>
                  <a:pt x="3345" y="2910"/>
                  <a:pt x="3447" y="2739"/>
                  <a:pt x="3379" y="2569"/>
                </a:cubicBezTo>
                <a:cubicBezTo>
                  <a:pt x="3311" y="2500"/>
                  <a:pt x="3242" y="2432"/>
                  <a:pt x="3174" y="2364"/>
                </a:cubicBezTo>
                <a:lnTo>
                  <a:pt x="785" y="282"/>
                </a:lnTo>
                <a:cubicBezTo>
                  <a:pt x="683" y="214"/>
                  <a:pt x="581" y="112"/>
                  <a:pt x="478" y="78"/>
                </a:cubicBezTo>
                <a:cubicBezTo>
                  <a:pt x="427" y="26"/>
                  <a:pt x="359" y="1"/>
                  <a:pt x="2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3044;p14"/>
          <p:cNvSpPr/>
          <p:nvPr/>
        </p:nvSpPr>
        <p:spPr>
          <a:xfrm>
            <a:off x="3268378" y="4042971"/>
            <a:ext cx="47680" cy="61220"/>
          </a:xfrm>
          <a:custGeom>
            <a:avLst/>
            <a:gdLst/>
            <a:ahLst/>
            <a:cxnLst/>
            <a:rect l="l" t="t" r="r" b="b"/>
            <a:pathLst>
              <a:path w="2560" h="3287" extrusionOk="0">
                <a:moveTo>
                  <a:pt x="264" y="0"/>
                </a:moveTo>
                <a:cubicBezTo>
                  <a:pt x="222" y="0"/>
                  <a:pt x="179" y="9"/>
                  <a:pt x="137" y="23"/>
                </a:cubicBezTo>
                <a:cubicBezTo>
                  <a:pt x="69" y="57"/>
                  <a:pt x="35" y="159"/>
                  <a:pt x="0" y="227"/>
                </a:cubicBezTo>
                <a:cubicBezTo>
                  <a:pt x="35" y="364"/>
                  <a:pt x="103" y="466"/>
                  <a:pt x="171" y="569"/>
                </a:cubicBezTo>
                <a:cubicBezTo>
                  <a:pt x="683" y="1353"/>
                  <a:pt x="1229" y="2104"/>
                  <a:pt x="1775" y="2855"/>
                </a:cubicBezTo>
                <a:cubicBezTo>
                  <a:pt x="1877" y="3026"/>
                  <a:pt x="2014" y="3162"/>
                  <a:pt x="2150" y="3264"/>
                </a:cubicBezTo>
                <a:cubicBezTo>
                  <a:pt x="2207" y="3279"/>
                  <a:pt x="2257" y="3287"/>
                  <a:pt x="2305" y="3287"/>
                </a:cubicBezTo>
                <a:cubicBezTo>
                  <a:pt x="2371" y="3287"/>
                  <a:pt x="2431" y="3270"/>
                  <a:pt x="2491" y="3230"/>
                </a:cubicBezTo>
                <a:cubicBezTo>
                  <a:pt x="2560" y="3128"/>
                  <a:pt x="2560" y="2991"/>
                  <a:pt x="2491" y="2889"/>
                </a:cubicBezTo>
                <a:cubicBezTo>
                  <a:pt x="1843" y="2002"/>
                  <a:pt x="1229" y="1115"/>
                  <a:pt x="546" y="227"/>
                </a:cubicBezTo>
                <a:cubicBezTo>
                  <a:pt x="546" y="159"/>
                  <a:pt x="512" y="57"/>
                  <a:pt x="444" y="57"/>
                </a:cubicBezTo>
                <a:cubicBezTo>
                  <a:pt x="384" y="17"/>
                  <a:pt x="324" y="0"/>
                  <a:pt x="2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14"/>
          <p:cNvSpPr/>
          <p:nvPr/>
        </p:nvSpPr>
        <p:spPr>
          <a:xfrm>
            <a:off x="3244857" y="4310445"/>
            <a:ext cx="49598" cy="60885"/>
          </a:xfrm>
          <a:custGeom>
            <a:avLst/>
            <a:gdLst/>
            <a:ahLst/>
            <a:cxnLst/>
            <a:rect l="l" t="t" r="r" b="b"/>
            <a:pathLst>
              <a:path w="2663" h="3269" extrusionOk="0">
                <a:moveTo>
                  <a:pt x="223" y="1"/>
                </a:moveTo>
                <a:cubicBezTo>
                  <a:pt x="171" y="1"/>
                  <a:pt x="120" y="9"/>
                  <a:pt x="69" y="27"/>
                </a:cubicBezTo>
                <a:cubicBezTo>
                  <a:pt x="1" y="95"/>
                  <a:pt x="1" y="197"/>
                  <a:pt x="1" y="299"/>
                </a:cubicBezTo>
                <a:cubicBezTo>
                  <a:pt x="35" y="368"/>
                  <a:pt x="69" y="470"/>
                  <a:pt x="137" y="538"/>
                </a:cubicBezTo>
                <a:lnTo>
                  <a:pt x="1843" y="2790"/>
                </a:lnTo>
                <a:cubicBezTo>
                  <a:pt x="1946" y="2927"/>
                  <a:pt x="2048" y="3029"/>
                  <a:pt x="2185" y="3132"/>
                </a:cubicBezTo>
                <a:cubicBezTo>
                  <a:pt x="2253" y="3166"/>
                  <a:pt x="2355" y="3234"/>
                  <a:pt x="2458" y="3268"/>
                </a:cubicBezTo>
                <a:cubicBezTo>
                  <a:pt x="2526" y="3200"/>
                  <a:pt x="2662" y="3166"/>
                  <a:pt x="2662" y="3098"/>
                </a:cubicBezTo>
                <a:cubicBezTo>
                  <a:pt x="2662" y="2995"/>
                  <a:pt x="2662" y="2893"/>
                  <a:pt x="2594" y="2790"/>
                </a:cubicBezTo>
                <a:cubicBezTo>
                  <a:pt x="2287" y="2381"/>
                  <a:pt x="1946" y="2006"/>
                  <a:pt x="1639" y="1596"/>
                </a:cubicBezTo>
                <a:cubicBezTo>
                  <a:pt x="1332" y="1221"/>
                  <a:pt x="956" y="709"/>
                  <a:pt x="581" y="265"/>
                </a:cubicBezTo>
                <a:cubicBezTo>
                  <a:pt x="547" y="163"/>
                  <a:pt x="479" y="95"/>
                  <a:pt x="376" y="27"/>
                </a:cubicBezTo>
                <a:cubicBezTo>
                  <a:pt x="325" y="9"/>
                  <a:pt x="274" y="1"/>
                  <a:pt x="2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6" name="Google Shape;3046;p14"/>
          <p:cNvSpPr/>
          <p:nvPr/>
        </p:nvSpPr>
        <p:spPr>
          <a:xfrm>
            <a:off x="2977959" y="4424274"/>
            <a:ext cx="50213" cy="59824"/>
          </a:xfrm>
          <a:custGeom>
            <a:avLst/>
            <a:gdLst/>
            <a:ahLst/>
            <a:cxnLst/>
            <a:rect l="l" t="t" r="r" b="b"/>
            <a:pathLst>
              <a:path w="2696" h="3212" extrusionOk="0">
                <a:moveTo>
                  <a:pt x="242" y="0"/>
                </a:moveTo>
                <a:cubicBezTo>
                  <a:pt x="210" y="0"/>
                  <a:pt x="175" y="7"/>
                  <a:pt x="137" y="23"/>
                </a:cubicBezTo>
                <a:cubicBezTo>
                  <a:pt x="68" y="57"/>
                  <a:pt x="34" y="159"/>
                  <a:pt x="0" y="227"/>
                </a:cubicBezTo>
                <a:cubicBezTo>
                  <a:pt x="34" y="330"/>
                  <a:pt x="68" y="432"/>
                  <a:pt x="137" y="534"/>
                </a:cubicBezTo>
                <a:cubicBezTo>
                  <a:pt x="819" y="1387"/>
                  <a:pt x="1467" y="2206"/>
                  <a:pt x="2116" y="3025"/>
                </a:cubicBezTo>
                <a:cubicBezTo>
                  <a:pt x="2184" y="3094"/>
                  <a:pt x="2218" y="3128"/>
                  <a:pt x="2321" y="3196"/>
                </a:cubicBezTo>
                <a:cubicBezTo>
                  <a:pt x="2366" y="3196"/>
                  <a:pt x="2457" y="3211"/>
                  <a:pt x="2523" y="3211"/>
                </a:cubicBezTo>
                <a:cubicBezTo>
                  <a:pt x="2556" y="3211"/>
                  <a:pt x="2582" y="3207"/>
                  <a:pt x="2594" y="3196"/>
                </a:cubicBezTo>
                <a:cubicBezTo>
                  <a:pt x="2662" y="3094"/>
                  <a:pt x="2696" y="2991"/>
                  <a:pt x="2696" y="2855"/>
                </a:cubicBezTo>
                <a:cubicBezTo>
                  <a:pt x="2696" y="2821"/>
                  <a:pt x="2594" y="2752"/>
                  <a:pt x="2559" y="2684"/>
                </a:cubicBezTo>
                <a:cubicBezTo>
                  <a:pt x="1877" y="1831"/>
                  <a:pt x="1194" y="1012"/>
                  <a:pt x="512" y="159"/>
                </a:cubicBezTo>
                <a:cubicBezTo>
                  <a:pt x="433" y="80"/>
                  <a:pt x="353" y="0"/>
                  <a:pt x="2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3047;p14"/>
          <p:cNvSpPr/>
          <p:nvPr/>
        </p:nvSpPr>
        <p:spPr>
          <a:xfrm>
            <a:off x="3007813" y="4515233"/>
            <a:ext cx="54050" cy="53826"/>
          </a:xfrm>
          <a:custGeom>
            <a:avLst/>
            <a:gdLst/>
            <a:ahLst/>
            <a:cxnLst/>
            <a:rect l="l" t="t" r="r" b="b"/>
            <a:pathLst>
              <a:path w="2902" h="2890" extrusionOk="0">
                <a:moveTo>
                  <a:pt x="232" y="0"/>
                </a:moveTo>
                <a:cubicBezTo>
                  <a:pt x="116" y="0"/>
                  <a:pt x="1" y="117"/>
                  <a:pt x="1" y="257"/>
                </a:cubicBezTo>
                <a:cubicBezTo>
                  <a:pt x="35" y="359"/>
                  <a:pt x="103" y="428"/>
                  <a:pt x="137" y="496"/>
                </a:cubicBezTo>
                <a:cubicBezTo>
                  <a:pt x="820" y="1178"/>
                  <a:pt x="1502" y="1895"/>
                  <a:pt x="2185" y="2577"/>
                </a:cubicBezTo>
                <a:cubicBezTo>
                  <a:pt x="2287" y="2680"/>
                  <a:pt x="2355" y="2748"/>
                  <a:pt x="2458" y="2816"/>
                </a:cubicBezTo>
                <a:cubicBezTo>
                  <a:pt x="2521" y="2864"/>
                  <a:pt x="2592" y="2889"/>
                  <a:pt x="2656" y="2889"/>
                </a:cubicBezTo>
                <a:cubicBezTo>
                  <a:pt x="2731" y="2889"/>
                  <a:pt x="2797" y="2855"/>
                  <a:pt x="2833" y="2782"/>
                </a:cubicBezTo>
                <a:cubicBezTo>
                  <a:pt x="2901" y="2680"/>
                  <a:pt x="2867" y="2577"/>
                  <a:pt x="2833" y="2475"/>
                </a:cubicBezTo>
                <a:cubicBezTo>
                  <a:pt x="2663" y="2304"/>
                  <a:pt x="2526" y="2134"/>
                  <a:pt x="2355" y="1963"/>
                </a:cubicBezTo>
                <a:cubicBezTo>
                  <a:pt x="1775" y="1383"/>
                  <a:pt x="1195" y="803"/>
                  <a:pt x="615" y="223"/>
                </a:cubicBezTo>
                <a:cubicBezTo>
                  <a:pt x="513" y="155"/>
                  <a:pt x="410" y="86"/>
                  <a:pt x="308" y="18"/>
                </a:cubicBezTo>
                <a:cubicBezTo>
                  <a:pt x="283" y="6"/>
                  <a:pt x="258" y="0"/>
                  <a:pt x="2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p14"/>
          <p:cNvSpPr/>
          <p:nvPr/>
        </p:nvSpPr>
        <p:spPr>
          <a:xfrm>
            <a:off x="3351627" y="3938435"/>
            <a:ext cx="38777" cy="63660"/>
          </a:xfrm>
          <a:custGeom>
            <a:avLst/>
            <a:gdLst/>
            <a:ahLst/>
            <a:cxnLst/>
            <a:rect l="l" t="t" r="r" b="b"/>
            <a:pathLst>
              <a:path w="2082" h="3418" extrusionOk="0">
                <a:moveTo>
                  <a:pt x="256" y="1"/>
                </a:moveTo>
                <a:cubicBezTo>
                  <a:pt x="240" y="1"/>
                  <a:pt x="223" y="2"/>
                  <a:pt x="205" y="5"/>
                </a:cubicBezTo>
                <a:cubicBezTo>
                  <a:pt x="1" y="74"/>
                  <a:pt x="1" y="244"/>
                  <a:pt x="69" y="449"/>
                </a:cubicBezTo>
                <a:cubicBezTo>
                  <a:pt x="137" y="654"/>
                  <a:pt x="171" y="722"/>
                  <a:pt x="239" y="858"/>
                </a:cubicBezTo>
                <a:cubicBezTo>
                  <a:pt x="581" y="1541"/>
                  <a:pt x="956" y="2257"/>
                  <a:pt x="1331" y="2940"/>
                </a:cubicBezTo>
                <a:cubicBezTo>
                  <a:pt x="1365" y="3076"/>
                  <a:pt x="1468" y="3179"/>
                  <a:pt x="1570" y="3281"/>
                </a:cubicBezTo>
                <a:cubicBezTo>
                  <a:pt x="1604" y="3349"/>
                  <a:pt x="1673" y="3384"/>
                  <a:pt x="1775" y="3418"/>
                </a:cubicBezTo>
                <a:cubicBezTo>
                  <a:pt x="1980" y="3418"/>
                  <a:pt x="2082" y="3247"/>
                  <a:pt x="2014" y="3076"/>
                </a:cubicBezTo>
                <a:cubicBezTo>
                  <a:pt x="1946" y="2940"/>
                  <a:pt x="1877" y="2803"/>
                  <a:pt x="1809" y="2701"/>
                </a:cubicBezTo>
                <a:cubicBezTo>
                  <a:pt x="1400" y="1882"/>
                  <a:pt x="956" y="1063"/>
                  <a:pt x="546" y="278"/>
                </a:cubicBezTo>
                <a:cubicBezTo>
                  <a:pt x="484" y="154"/>
                  <a:pt x="422" y="1"/>
                  <a:pt x="2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3049;p14"/>
          <p:cNvSpPr/>
          <p:nvPr/>
        </p:nvSpPr>
        <p:spPr>
          <a:xfrm>
            <a:off x="3263294" y="4232915"/>
            <a:ext cx="38144" cy="51442"/>
          </a:xfrm>
          <a:custGeom>
            <a:avLst/>
            <a:gdLst/>
            <a:ahLst/>
            <a:cxnLst/>
            <a:rect l="l" t="t" r="r" b="b"/>
            <a:pathLst>
              <a:path w="2048" h="2762" extrusionOk="0">
                <a:moveTo>
                  <a:pt x="252" y="1"/>
                </a:moveTo>
                <a:cubicBezTo>
                  <a:pt x="205" y="1"/>
                  <a:pt x="154" y="9"/>
                  <a:pt x="103" y="26"/>
                </a:cubicBezTo>
                <a:cubicBezTo>
                  <a:pt x="69" y="61"/>
                  <a:pt x="35" y="129"/>
                  <a:pt x="0" y="197"/>
                </a:cubicBezTo>
                <a:cubicBezTo>
                  <a:pt x="35" y="299"/>
                  <a:pt x="69" y="402"/>
                  <a:pt x="103" y="470"/>
                </a:cubicBezTo>
                <a:cubicBezTo>
                  <a:pt x="546" y="1118"/>
                  <a:pt x="922" y="1733"/>
                  <a:pt x="1331" y="2381"/>
                </a:cubicBezTo>
                <a:cubicBezTo>
                  <a:pt x="1399" y="2517"/>
                  <a:pt x="1502" y="2620"/>
                  <a:pt x="1604" y="2722"/>
                </a:cubicBezTo>
                <a:cubicBezTo>
                  <a:pt x="1663" y="2742"/>
                  <a:pt x="1734" y="2762"/>
                  <a:pt x="1802" y="2762"/>
                </a:cubicBezTo>
                <a:cubicBezTo>
                  <a:pt x="1853" y="2762"/>
                  <a:pt x="1902" y="2751"/>
                  <a:pt x="1945" y="2722"/>
                </a:cubicBezTo>
                <a:cubicBezTo>
                  <a:pt x="2014" y="2654"/>
                  <a:pt x="2048" y="2517"/>
                  <a:pt x="2014" y="2415"/>
                </a:cubicBezTo>
                <a:cubicBezTo>
                  <a:pt x="1911" y="2210"/>
                  <a:pt x="1775" y="2040"/>
                  <a:pt x="1638" y="1835"/>
                </a:cubicBezTo>
                <a:cubicBezTo>
                  <a:pt x="1297" y="1357"/>
                  <a:pt x="956" y="811"/>
                  <a:pt x="615" y="299"/>
                </a:cubicBezTo>
                <a:cubicBezTo>
                  <a:pt x="546" y="197"/>
                  <a:pt x="478" y="95"/>
                  <a:pt x="376" y="26"/>
                </a:cubicBezTo>
                <a:cubicBezTo>
                  <a:pt x="342" y="9"/>
                  <a:pt x="299" y="1"/>
                  <a:pt x="2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0" name="Google Shape;3050;p14"/>
          <p:cNvSpPr/>
          <p:nvPr/>
        </p:nvSpPr>
        <p:spPr>
          <a:xfrm>
            <a:off x="3071376" y="4600064"/>
            <a:ext cx="43862" cy="41571"/>
          </a:xfrm>
          <a:custGeom>
            <a:avLst/>
            <a:gdLst/>
            <a:ahLst/>
            <a:cxnLst/>
            <a:rect l="l" t="t" r="r" b="b"/>
            <a:pathLst>
              <a:path w="2355" h="2232" extrusionOk="0">
                <a:moveTo>
                  <a:pt x="253" y="1"/>
                </a:moveTo>
                <a:cubicBezTo>
                  <a:pt x="120" y="1"/>
                  <a:pt x="0" y="118"/>
                  <a:pt x="0" y="275"/>
                </a:cubicBezTo>
                <a:cubicBezTo>
                  <a:pt x="68" y="343"/>
                  <a:pt x="137" y="411"/>
                  <a:pt x="171" y="479"/>
                </a:cubicBezTo>
                <a:cubicBezTo>
                  <a:pt x="649" y="957"/>
                  <a:pt x="1126" y="1469"/>
                  <a:pt x="1604" y="1947"/>
                </a:cubicBezTo>
                <a:cubicBezTo>
                  <a:pt x="1604" y="1947"/>
                  <a:pt x="1604" y="1981"/>
                  <a:pt x="1604" y="1981"/>
                </a:cubicBezTo>
                <a:cubicBezTo>
                  <a:pt x="1771" y="2148"/>
                  <a:pt x="1905" y="2231"/>
                  <a:pt x="2017" y="2231"/>
                </a:cubicBezTo>
                <a:cubicBezTo>
                  <a:pt x="2065" y="2231"/>
                  <a:pt x="2109" y="2216"/>
                  <a:pt x="2150" y="2185"/>
                </a:cubicBezTo>
                <a:cubicBezTo>
                  <a:pt x="2355" y="1947"/>
                  <a:pt x="2184" y="1810"/>
                  <a:pt x="2048" y="1674"/>
                </a:cubicBezTo>
                <a:cubicBezTo>
                  <a:pt x="1604" y="1196"/>
                  <a:pt x="1160" y="718"/>
                  <a:pt x="717" y="275"/>
                </a:cubicBezTo>
                <a:cubicBezTo>
                  <a:pt x="614" y="172"/>
                  <a:pt x="478" y="70"/>
                  <a:pt x="376" y="36"/>
                </a:cubicBezTo>
                <a:cubicBezTo>
                  <a:pt x="336" y="12"/>
                  <a:pt x="294" y="1"/>
                  <a:pt x="2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1" name="Google Shape;3051;p14"/>
          <p:cNvSpPr/>
          <p:nvPr/>
        </p:nvSpPr>
        <p:spPr>
          <a:xfrm>
            <a:off x="3391034" y="4090480"/>
            <a:ext cx="34959" cy="39988"/>
          </a:xfrm>
          <a:custGeom>
            <a:avLst/>
            <a:gdLst/>
            <a:ahLst/>
            <a:cxnLst/>
            <a:rect l="l" t="t" r="r" b="b"/>
            <a:pathLst>
              <a:path w="1877" h="2147" extrusionOk="0">
                <a:moveTo>
                  <a:pt x="331" y="1"/>
                </a:moveTo>
                <a:cubicBezTo>
                  <a:pt x="281" y="1"/>
                  <a:pt x="228" y="20"/>
                  <a:pt x="171" y="65"/>
                </a:cubicBezTo>
                <a:cubicBezTo>
                  <a:pt x="0" y="167"/>
                  <a:pt x="68" y="304"/>
                  <a:pt x="171" y="440"/>
                </a:cubicBezTo>
                <a:cubicBezTo>
                  <a:pt x="512" y="918"/>
                  <a:pt x="819" y="1396"/>
                  <a:pt x="1160" y="1874"/>
                </a:cubicBezTo>
                <a:cubicBezTo>
                  <a:pt x="1263" y="1976"/>
                  <a:pt x="1365" y="2044"/>
                  <a:pt x="1502" y="2147"/>
                </a:cubicBezTo>
                <a:cubicBezTo>
                  <a:pt x="1775" y="2112"/>
                  <a:pt x="1877" y="1942"/>
                  <a:pt x="1706" y="1703"/>
                </a:cubicBezTo>
                <a:cubicBezTo>
                  <a:pt x="1399" y="1259"/>
                  <a:pt x="1092" y="816"/>
                  <a:pt x="751" y="372"/>
                </a:cubicBezTo>
                <a:cubicBezTo>
                  <a:pt x="717" y="304"/>
                  <a:pt x="648" y="236"/>
                  <a:pt x="614" y="167"/>
                </a:cubicBezTo>
                <a:cubicBezTo>
                  <a:pt x="523" y="76"/>
                  <a:pt x="432" y="1"/>
                  <a:pt x="3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2" name="Google Shape;3052;p14"/>
          <p:cNvSpPr/>
          <p:nvPr/>
        </p:nvSpPr>
        <p:spPr>
          <a:xfrm>
            <a:off x="3209918" y="4047832"/>
            <a:ext cx="29874" cy="38144"/>
          </a:xfrm>
          <a:custGeom>
            <a:avLst/>
            <a:gdLst/>
            <a:ahLst/>
            <a:cxnLst/>
            <a:rect l="l" t="t" r="r" b="b"/>
            <a:pathLst>
              <a:path w="1604" h="2048" extrusionOk="0">
                <a:moveTo>
                  <a:pt x="102" y="1"/>
                </a:moveTo>
                <a:cubicBezTo>
                  <a:pt x="68" y="35"/>
                  <a:pt x="34" y="137"/>
                  <a:pt x="0" y="239"/>
                </a:cubicBezTo>
                <a:cubicBezTo>
                  <a:pt x="0" y="239"/>
                  <a:pt x="0" y="274"/>
                  <a:pt x="0" y="274"/>
                </a:cubicBezTo>
                <a:cubicBezTo>
                  <a:pt x="205" y="922"/>
                  <a:pt x="580" y="1502"/>
                  <a:pt x="1092" y="1946"/>
                </a:cubicBezTo>
                <a:cubicBezTo>
                  <a:pt x="1126" y="1980"/>
                  <a:pt x="1194" y="2014"/>
                  <a:pt x="1263" y="2048"/>
                </a:cubicBezTo>
                <a:cubicBezTo>
                  <a:pt x="1467" y="2048"/>
                  <a:pt x="1604" y="1843"/>
                  <a:pt x="1501" y="1707"/>
                </a:cubicBezTo>
                <a:cubicBezTo>
                  <a:pt x="1365" y="1536"/>
                  <a:pt x="1297" y="1502"/>
                  <a:pt x="1228" y="1365"/>
                </a:cubicBezTo>
                <a:cubicBezTo>
                  <a:pt x="990" y="1024"/>
                  <a:pt x="785" y="683"/>
                  <a:pt x="580" y="342"/>
                </a:cubicBezTo>
                <a:cubicBezTo>
                  <a:pt x="512" y="239"/>
                  <a:pt x="512" y="103"/>
                  <a:pt x="410" y="69"/>
                </a:cubicBezTo>
                <a:cubicBezTo>
                  <a:pt x="307" y="1"/>
                  <a:pt x="205" y="1"/>
                  <a:pt x="1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3" name="Google Shape;3053;p14"/>
          <p:cNvSpPr/>
          <p:nvPr/>
        </p:nvSpPr>
        <p:spPr>
          <a:xfrm>
            <a:off x="3347809" y="4016916"/>
            <a:ext cx="23542" cy="33115"/>
          </a:xfrm>
          <a:custGeom>
            <a:avLst/>
            <a:gdLst/>
            <a:ahLst/>
            <a:cxnLst/>
            <a:rect l="l" t="t" r="r" b="b"/>
            <a:pathLst>
              <a:path w="1264" h="1778" extrusionOk="0">
                <a:moveTo>
                  <a:pt x="274" y="1"/>
                </a:moveTo>
                <a:cubicBezTo>
                  <a:pt x="243" y="1"/>
                  <a:pt x="209" y="8"/>
                  <a:pt x="171" y="23"/>
                </a:cubicBezTo>
                <a:cubicBezTo>
                  <a:pt x="137" y="57"/>
                  <a:pt x="69" y="159"/>
                  <a:pt x="1" y="261"/>
                </a:cubicBezTo>
                <a:cubicBezTo>
                  <a:pt x="240" y="773"/>
                  <a:pt x="410" y="1319"/>
                  <a:pt x="854" y="1729"/>
                </a:cubicBezTo>
                <a:cubicBezTo>
                  <a:pt x="926" y="1753"/>
                  <a:pt x="1016" y="1777"/>
                  <a:pt x="1098" y="1777"/>
                </a:cubicBezTo>
                <a:cubicBezTo>
                  <a:pt x="1132" y="1777"/>
                  <a:pt x="1165" y="1773"/>
                  <a:pt x="1195" y="1763"/>
                </a:cubicBezTo>
                <a:cubicBezTo>
                  <a:pt x="1263" y="1661"/>
                  <a:pt x="1263" y="1558"/>
                  <a:pt x="1229" y="1456"/>
                </a:cubicBezTo>
                <a:cubicBezTo>
                  <a:pt x="1024" y="1012"/>
                  <a:pt x="751" y="603"/>
                  <a:pt x="513" y="193"/>
                </a:cubicBezTo>
                <a:cubicBezTo>
                  <a:pt x="459" y="87"/>
                  <a:pt x="385" y="1"/>
                  <a:pt x="2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3054;p14"/>
          <p:cNvSpPr/>
          <p:nvPr/>
        </p:nvSpPr>
        <p:spPr>
          <a:xfrm>
            <a:off x="3417722" y="4047832"/>
            <a:ext cx="23523" cy="33469"/>
          </a:xfrm>
          <a:custGeom>
            <a:avLst/>
            <a:gdLst/>
            <a:ahLst/>
            <a:cxnLst/>
            <a:rect l="l" t="t" r="r" b="b"/>
            <a:pathLst>
              <a:path w="1263" h="1797" extrusionOk="0">
                <a:moveTo>
                  <a:pt x="171" y="1"/>
                </a:moveTo>
                <a:cubicBezTo>
                  <a:pt x="103" y="35"/>
                  <a:pt x="34" y="171"/>
                  <a:pt x="0" y="205"/>
                </a:cubicBezTo>
                <a:cubicBezTo>
                  <a:pt x="0" y="308"/>
                  <a:pt x="34" y="376"/>
                  <a:pt x="69" y="478"/>
                </a:cubicBezTo>
                <a:lnTo>
                  <a:pt x="683" y="1604"/>
                </a:lnTo>
                <a:cubicBezTo>
                  <a:pt x="763" y="1711"/>
                  <a:pt x="843" y="1797"/>
                  <a:pt x="955" y="1797"/>
                </a:cubicBezTo>
                <a:cubicBezTo>
                  <a:pt x="987" y="1797"/>
                  <a:pt x="1021" y="1790"/>
                  <a:pt x="1058" y="1775"/>
                </a:cubicBezTo>
                <a:cubicBezTo>
                  <a:pt x="1263" y="1707"/>
                  <a:pt x="1263" y="1536"/>
                  <a:pt x="1160" y="1400"/>
                </a:cubicBezTo>
                <a:cubicBezTo>
                  <a:pt x="956" y="956"/>
                  <a:pt x="717" y="547"/>
                  <a:pt x="444" y="103"/>
                </a:cubicBezTo>
                <a:cubicBezTo>
                  <a:pt x="376" y="35"/>
                  <a:pt x="273" y="1"/>
                  <a:pt x="1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5" name="Google Shape;3055;p14"/>
          <p:cNvSpPr/>
          <p:nvPr/>
        </p:nvSpPr>
        <p:spPr>
          <a:xfrm>
            <a:off x="3061841" y="4344844"/>
            <a:ext cx="31160" cy="26038"/>
          </a:xfrm>
          <a:custGeom>
            <a:avLst/>
            <a:gdLst/>
            <a:ahLst/>
            <a:cxnLst/>
            <a:rect l="l" t="t" r="r" b="b"/>
            <a:pathLst>
              <a:path w="1673" h="1398" extrusionOk="0">
                <a:moveTo>
                  <a:pt x="217" y="1"/>
                </a:moveTo>
                <a:cubicBezTo>
                  <a:pt x="106" y="1"/>
                  <a:pt x="0" y="93"/>
                  <a:pt x="0" y="227"/>
                </a:cubicBezTo>
                <a:cubicBezTo>
                  <a:pt x="35" y="295"/>
                  <a:pt x="35" y="329"/>
                  <a:pt x="103" y="398"/>
                </a:cubicBezTo>
                <a:cubicBezTo>
                  <a:pt x="376" y="670"/>
                  <a:pt x="683" y="943"/>
                  <a:pt x="956" y="1251"/>
                </a:cubicBezTo>
                <a:cubicBezTo>
                  <a:pt x="990" y="1285"/>
                  <a:pt x="1024" y="1285"/>
                  <a:pt x="1092" y="1319"/>
                </a:cubicBezTo>
                <a:cubicBezTo>
                  <a:pt x="1171" y="1358"/>
                  <a:pt x="1273" y="1398"/>
                  <a:pt x="1371" y="1398"/>
                </a:cubicBezTo>
                <a:cubicBezTo>
                  <a:pt x="1442" y="1398"/>
                  <a:pt x="1512" y="1377"/>
                  <a:pt x="1570" y="1319"/>
                </a:cubicBezTo>
                <a:cubicBezTo>
                  <a:pt x="1672" y="1148"/>
                  <a:pt x="1536" y="1012"/>
                  <a:pt x="1399" y="909"/>
                </a:cubicBezTo>
                <a:cubicBezTo>
                  <a:pt x="1092" y="670"/>
                  <a:pt x="853" y="432"/>
                  <a:pt x="580" y="193"/>
                </a:cubicBezTo>
                <a:cubicBezTo>
                  <a:pt x="512" y="125"/>
                  <a:pt x="410" y="56"/>
                  <a:pt x="308" y="22"/>
                </a:cubicBezTo>
                <a:cubicBezTo>
                  <a:pt x="278" y="8"/>
                  <a:pt x="248" y="1"/>
                  <a:pt x="2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6" name="Google Shape;3056;p14"/>
          <p:cNvSpPr/>
          <p:nvPr/>
        </p:nvSpPr>
        <p:spPr>
          <a:xfrm>
            <a:off x="3234688" y="3997920"/>
            <a:ext cx="22276" cy="29763"/>
          </a:xfrm>
          <a:custGeom>
            <a:avLst/>
            <a:gdLst/>
            <a:ahLst/>
            <a:cxnLst/>
            <a:rect l="l" t="t" r="r" b="b"/>
            <a:pathLst>
              <a:path w="1196" h="1598" extrusionOk="0">
                <a:moveTo>
                  <a:pt x="324" y="1"/>
                </a:moveTo>
                <a:cubicBezTo>
                  <a:pt x="299" y="1"/>
                  <a:pt x="271" y="6"/>
                  <a:pt x="240" y="19"/>
                </a:cubicBezTo>
                <a:cubicBezTo>
                  <a:pt x="69" y="53"/>
                  <a:pt x="69" y="190"/>
                  <a:pt x="1" y="258"/>
                </a:cubicBezTo>
                <a:cubicBezTo>
                  <a:pt x="69" y="633"/>
                  <a:pt x="206" y="1009"/>
                  <a:pt x="479" y="1316"/>
                </a:cubicBezTo>
                <a:cubicBezTo>
                  <a:pt x="581" y="1452"/>
                  <a:pt x="717" y="1520"/>
                  <a:pt x="854" y="1589"/>
                </a:cubicBezTo>
                <a:cubicBezTo>
                  <a:pt x="873" y="1595"/>
                  <a:pt x="894" y="1598"/>
                  <a:pt x="916" y="1598"/>
                </a:cubicBezTo>
                <a:cubicBezTo>
                  <a:pt x="1007" y="1598"/>
                  <a:pt x="1112" y="1548"/>
                  <a:pt x="1195" y="1520"/>
                </a:cubicBezTo>
                <a:cubicBezTo>
                  <a:pt x="1195" y="1418"/>
                  <a:pt x="1195" y="1281"/>
                  <a:pt x="1127" y="1213"/>
                </a:cubicBezTo>
                <a:cubicBezTo>
                  <a:pt x="786" y="1009"/>
                  <a:pt x="581" y="667"/>
                  <a:pt x="547" y="326"/>
                </a:cubicBezTo>
                <a:cubicBezTo>
                  <a:pt x="513" y="292"/>
                  <a:pt x="513" y="258"/>
                  <a:pt x="547" y="224"/>
                </a:cubicBezTo>
                <a:cubicBezTo>
                  <a:pt x="491" y="112"/>
                  <a:pt x="435" y="1"/>
                  <a:pt x="3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Google Shape;3057;p14"/>
          <p:cNvSpPr/>
          <p:nvPr/>
        </p:nvSpPr>
        <p:spPr>
          <a:xfrm>
            <a:off x="3303335" y="4016991"/>
            <a:ext cx="19705" cy="27043"/>
          </a:xfrm>
          <a:custGeom>
            <a:avLst/>
            <a:gdLst/>
            <a:ahLst/>
            <a:cxnLst/>
            <a:rect l="l" t="t" r="r" b="b"/>
            <a:pathLst>
              <a:path w="1058" h="1452" extrusionOk="0">
                <a:moveTo>
                  <a:pt x="292" y="0"/>
                </a:moveTo>
                <a:cubicBezTo>
                  <a:pt x="265" y="0"/>
                  <a:pt x="236" y="6"/>
                  <a:pt x="205" y="19"/>
                </a:cubicBezTo>
                <a:cubicBezTo>
                  <a:pt x="68" y="87"/>
                  <a:pt x="68" y="189"/>
                  <a:pt x="0" y="257"/>
                </a:cubicBezTo>
                <a:cubicBezTo>
                  <a:pt x="68" y="530"/>
                  <a:pt x="137" y="803"/>
                  <a:pt x="273" y="1042"/>
                </a:cubicBezTo>
                <a:cubicBezTo>
                  <a:pt x="410" y="1213"/>
                  <a:pt x="546" y="1349"/>
                  <a:pt x="751" y="1452"/>
                </a:cubicBezTo>
                <a:cubicBezTo>
                  <a:pt x="819" y="1452"/>
                  <a:pt x="921" y="1452"/>
                  <a:pt x="990" y="1384"/>
                </a:cubicBezTo>
                <a:cubicBezTo>
                  <a:pt x="1058" y="1349"/>
                  <a:pt x="1058" y="1179"/>
                  <a:pt x="1024" y="1145"/>
                </a:cubicBezTo>
                <a:cubicBezTo>
                  <a:pt x="751" y="906"/>
                  <a:pt x="580" y="565"/>
                  <a:pt x="546" y="223"/>
                </a:cubicBezTo>
                <a:cubicBezTo>
                  <a:pt x="490" y="112"/>
                  <a:pt x="412" y="0"/>
                  <a:pt x="2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3058;p14"/>
          <p:cNvSpPr/>
          <p:nvPr/>
        </p:nvSpPr>
        <p:spPr>
          <a:xfrm>
            <a:off x="3114025" y="4450012"/>
            <a:ext cx="25367" cy="16986"/>
          </a:xfrm>
          <a:custGeom>
            <a:avLst/>
            <a:gdLst/>
            <a:ahLst/>
            <a:cxnLst/>
            <a:rect l="l" t="t" r="r" b="b"/>
            <a:pathLst>
              <a:path w="1362" h="912" extrusionOk="0">
                <a:moveTo>
                  <a:pt x="310" y="0"/>
                </a:moveTo>
                <a:cubicBezTo>
                  <a:pt x="134" y="0"/>
                  <a:pt x="0" y="129"/>
                  <a:pt x="31" y="313"/>
                </a:cubicBezTo>
                <a:cubicBezTo>
                  <a:pt x="65" y="381"/>
                  <a:pt x="133" y="449"/>
                  <a:pt x="235" y="483"/>
                </a:cubicBezTo>
                <a:cubicBezTo>
                  <a:pt x="440" y="586"/>
                  <a:pt x="645" y="688"/>
                  <a:pt x="850" y="790"/>
                </a:cubicBezTo>
                <a:cubicBezTo>
                  <a:pt x="945" y="867"/>
                  <a:pt x="1009" y="911"/>
                  <a:pt x="1070" y="911"/>
                </a:cubicBezTo>
                <a:cubicBezTo>
                  <a:pt x="1118" y="911"/>
                  <a:pt x="1165" y="884"/>
                  <a:pt x="1225" y="824"/>
                </a:cubicBezTo>
                <a:cubicBezTo>
                  <a:pt x="1361" y="722"/>
                  <a:pt x="1293" y="586"/>
                  <a:pt x="1225" y="483"/>
                </a:cubicBezTo>
                <a:cubicBezTo>
                  <a:pt x="1020" y="210"/>
                  <a:pt x="713" y="40"/>
                  <a:pt x="372" y="5"/>
                </a:cubicBezTo>
                <a:cubicBezTo>
                  <a:pt x="351" y="2"/>
                  <a:pt x="330" y="0"/>
                  <a:pt x="3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Google Shape;3059;p14"/>
          <p:cNvSpPr/>
          <p:nvPr/>
        </p:nvSpPr>
        <p:spPr>
          <a:xfrm>
            <a:off x="3357977" y="4252060"/>
            <a:ext cx="13373" cy="16949"/>
          </a:xfrm>
          <a:custGeom>
            <a:avLst/>
            <a:gdLst/>
            <a:ahLst/>
            <a:cxnLst/>
            <a:rect l="l" t="t" r="r" b="b"/>
            <a:pathLst>
              <a:path w="718" h="910" extrusionOk="0">
                <a:moveTo>
                  <a:pt x="324" y="0"/>
                </a:moveTo>
                <a:cubicBezTo>
                  <a:pt x="298" y="0"/>
                  <a:pt x="270" y="7"/>
                  <a:pt x="240" y="22"/>
                </a:cubicBezTo>
                <a:cubicBezTo>
                  <a:pt x="137" y="56"/>
                  <a:pt x="69" y="193"/>
                  <a:pt x="1" y="295"/>
                </a:cubicBezTo>
                <a:cubicBezTo>
                  <a:pt x="69" y="466"/>
                  <a:pt x="171" y="636"/>
                  <a:pt x="274" y="807"/>
                </a:cubicBezTo>
                <a:cubicBezTo>
                  <a:pt x="342" y="875"/>
                  <a:pt x="513" y="875"/>
                  <a:pt x="615" y="909"/>
                </a:cubicBezTo>
                <a:cubicBezTo>
                  <a:pt x="649" y="841"/>
                  <a:pt x="683" y="739"/>
                  <a:pt x="717" y="602"/>
                </a:cubicBezTo>
                <a:cubicBezTo>
                  <a:pt x="683" y="466"/>
                  <a:pt x="615" y="329"/>
                  <a:pt x="547" y="193"/>
                </a:cubicBezTo>
                <a:cubicBezTo>
                  <a:pt x="493" y="86"/>
                  <a:pt x="419" y="0"/>
                  <a:pt x="3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14"/>
          <p:cNvSpPr/>
          <p:nvPr/>
        </p:nvSpPr>
        <p:spPr>
          <a:xfrm>
            <a:off x="3281713" y="3983542"/>
            <a:ext cx="9499" cy="11566"/>
          </a:xfrm>
          <a:custGeom>
            <a:avLst/>
            <a:gdLst/>
            <a:ahLst/>
            <a:cxnLst/>
            <a:rect l="l" t="t" r="r" b="b"/>
            <a:pathLst>
              <a:path w="510" h="621" extrusionOk="0">
                <a:moveTo>
                  <a:pt x="258" y="1"/>
                </a:moveTo>
                <a:cubicBezTo>
                  <a:pt x="241" y="1"/>
                  <a:pt x="224" y="3"/>
                  <a:pt x="206" y="6"/>
                </a:cubicBezTo>
                <a:cubicBezTo>
                  <a:pt x="137" y="6"/>
                  <a:pt x="1" y="143"/>
                  <a:pt x="1" y="177"/>
                </a:cubicBezTo>
                <a:cubicBezTo>
                  <a:pt x="69" y="347"/>
                  <a:pt x="137" y="484"/>
                  <a:pt x="240" y="620"/>
                </a:cubicBezTo>
                <a:cubicBezTo>
                  <a:pt x="342" y="450"/>
                  <a:pt x="445" y="347"/>
                  <a:pt x="479" y="279"/>
                </a:cubicBezTo>
                <a:cubicBezTo>
                  <a:pt x="509" y="126"/>
                  <a:pt x="403" y="1"/>
                  <a:pt x="2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3061;p14"/>
          <p:cNvSpPr/>
          <p:nvPr/>
        </p:nvSpPr>
        <p:spPr>
          <a:xfrm>
            <a:off x="2836866" y="2096711"/>
            <a:ext cx="154457" cy="305841"/>
          </a:xfrm>
          <a:custGeom>
            <a:avLst/>
            <a:gdLst/>
            <a:ahLst/>
            <a:cxnLst/>
            <a:rect l="l" t="t" r="r" b="b"/>
            <a:pathLst>
              <a:path w="8293" h="16421" extrusionOk="0">
                <a:moveTo>
                  <a:pt x="4232" y="5877"/>
                </a:moveTo>
                <a:cubicBezTo>
                  <a:pt x="4266" y="6013"/>
                  <a:pt x="4266" y="6184"/>
                  <a:pt x="4300" y="6354"/>
                </a:cubicBezTo>
                <a:cubicBezTo>
                  <a:pt x="4403" y="6935"/>
                  <a:pt x="4642" y="7481"/>
                  <a:pt x="4949" y="7958"/>
                </a:cubicBezTo>
                <a:cubicBezTo>
                  <a:pt x="5222" y="8470"/>
                  <a:pt x="5699" y="8845"/>
                  <a:pt x="6211" y="9016"/>
                </a:cubicBezTo>
                <a:cubicBezTo>
                  <a:pt x="6587" y="9153"/>
                  <a:pt x="6928" y="9255"/>
                  <a:pt x="7269" y="9357"/>
                </a:cubicBezTo>
                <a:cubicBezTo>
                  <a:pt x="6177" y="9562"/>
                  <a:pt x="5290" y="10347"/>
                  <a:pt x="4983" y="11439"/>
                </a:cubicBezTo>
                <a:cubicBezTo>
                  <a:pt x="4710" y="12224"/>
                  <a:pt x="4505" y="13043"/>
                  <a:pt x="4300" y="13862"/>
                </a:cubicBezTo>
                <a:cubicBezTo>
                  <a:pt x="4266" y="13998"/>
                  <a:pt x="4232" y="14135"/>
                  <a:pt x="4198" y="14237"/>
                </a:cubicBezTo>
                <a:lnTo>
                  <a:pt x="4130" y="14237"/>
                </a:lnTo>
                <a:lnTo>
                  <a:pt x="4130" y="13691"/>
                </a:lnTo>
                <a:cubicBezTo>
                  <a:pt x="4130" y="12940"/>
                  <a:pt x="4027" y="12258"/>
                  <a:pt x="3891" y="11541"/>
                </a:cubicBezTo>
                <a:cubicBezTo>
                  <a:pt x="3686" y="10586"/>
                  <a:pt x="3004" y="9835"/>
                  <a:pt x="2048" y="9562"/>
                </a:cubicBezTo>
                <a:lnTo>
                  <a:pt x="1434" y="9391"/>
                </a:lnTo>
                <a:lnTo>
                  <a:pt x="1434" y="9323"/>
                </a:lnTo>
                <a:cubicBezTo>
                  <a:pt x="1536" y="9289"/>
                  <a:pt x="1673" y="9255"/>
                  <a:pt x="1809" y="9221"/>
                </a:cubicBezTo>
                <a:cubicBezTo>
                  <a:pt x="2355" y="9050"/>
                  <a:pt x="2833" y="8709"/>
                  <a:pt x="3174" y="8265"/>
                </a:cubicBezTo>
                <a:cubicBezTo>
                  <a:pt x="3618" y="7651"/>
                  <a:pt x="3925" y="6969"/>
                  <a:pt x="4096" y="6218"/>
                </a:cubicBezTo>
                <a:cubicBezTo>
                  <a:pt x="4096" y="6082"/>
                  <a:pt x="4130" y="5979"/>
                  <a:pt x="4232" y="5877"/>
                </a:cubicBezTo>
                <a:close/>
                <a:moveTo>
                  <a:pt x="4558" y="1"/>
                </a:moveTo>
                <a:cubicBezTo>
                  <a:pt x="4521" y="1"/>
                  <a:pt x="4466" y="85"/>
                  <a:pt x="4437" y="144"/>
                </a:cubicBezTo>
                <a:cubicBezTo>
                  <a:pt x="4403" y="178"/>
                  <a:pt x="4369" y="246"/>
                  <a:pt x="4369" y="315"/>
                </a:cubicBezTo>
                <a:cubicBezTo>
                  <a:pt x="4300" y="1202"/>
                  <a:pt x="4198" y="2089"/>
                  <a:pt x="4130" y="2976"/>
                </a:cubicBezTo>
                <a:cubicBezTo>
                  <a:pt x="4061" y="4068"/>
                  <a:pt x="3925" y="5160"/>
                  <a:pt x="3686" y="6218"/>
                </a:cubicBezTo>
                <a:cubicBezTo>
                  <a:pt x="3550" y="6866"/>
                  <a:pt x="3277" y="7481"/>
                  <a:pt x="2901" y="8027"/>
                </a:cubicBezTo>
                <a:cubicBezTo>
                  <a:pt x="2492" y="8624"/>
                  <a:pt x="1793" y="8990"/>
                  <a:pt x="1072" y="8990"/>
                </a:cubicBezTo>
                <a:cubicBezTo>
                  <a:pt x="1011" y="8990"/>
                  <a:pt x="949" y="8987"/>
                  <a:pt x="888" y="8982"/>
                </a:cubicBezTo>
                <a:lnTo>
                  <a:pt x="376" y="8982"/>
                </a:lnTo>
                <a:cubicBezTo>
                  <a:pt x="274" y="8982"/>
                  <a:pt x="1" y="9255"/>
                  <a:pt x="1" y="9357"/>
                </a:cubicBezTo>
                <a:cubicBezTo>
                  <a:pt x="35" y="9426"/>
                  <a:pt x="69" y="9460"/>
                  <a:pt x="137" y="9494"/>
                </a:cubicBezTo>
                <a:cubicBezTo>
                  <a:pt x="240" y="9528"/>
                  <a:pt x="376" y="9562"/>
                  <a:pt x="479" y="9562"/>
                </a:cubicBezTo>
                <a:cubicBezTo>
                  <a:pt x="990" y="9596"/>
                  <a:pt x="1468" y="9699"/>
                  <a:pt x="1946" y="9903"/>
                </a:cubicBezTo>
                <a:cubicBezTo>
                  <a:pt x="2833" y="10142"/>
                  <a:pt x="3447" y="10859"/>
                  <a:pt x="3584" y="11746"/>
                </a:cubicBezTo>
                <a:cubicBezTo>
                  <a:pt x="3652" y="12292"/>
                  <a:pt x="3720" y="12838"/>
                  <a:pt x="3754" y="13384"/>
                </a:cubicBezTo>
                <a:cubicBezTo>
                  <a:pt x="3789" y="14271"/>
                  <a:pt x="3789" y="15192"/>
                  <a:pt x="3823" y="16080"/>
                </a:cubicBezTo>
                <a:cubicBezTo>
                  <a:pt x="3823" y="16148"/>
                  <a:pt x="3823" y="16250"/>
                  <a:pt x="3857" y="16318"/>
                </a:cubicBezTo>
                <a:cubicBezTo>
                  <a:pt x="3857" y="16353"/>
                  <a:pt x="3925" y="16421"/>
                  <a:pt x="3993" y="16421"/>
                </a:cubicBezTo>
                <a:cubicBezTo>
                  <a:pt x="4061" y="16421"/>
                  <a:pt x="4130" y="16387"/>
                  <a:pt x="4164" y="16318"/>
                </a:cubicBezTo>
                <a:cubicBezTo>
                  <a:pt x="4164" y="16284"/>
                  <a:pt x="4198" y="16250"/>
                  <a:pt x="4198" y="16182"/>
                </a:cubicBezTo>
                <a:cubicBezTo>
                  <a:pt x="4369" y="15329"/>
                  <a:pt x="4539" y="14476"/>
                  <a:pt x="4710" y="13623"/>
                </a:cubicBezTo>
                <a:cubicBezTo>
                  <a:pt x="4880" y="12940"/>
                  <a:pt x="5085" y="12224"/>
                  <a:pt x="5324" y="11541"/>
                </a:cubicBezTo>
                <a:cubicBezTo>
                  <a:pt x="5495" y="10961"/>
                  <a:pt x="5870" y="10449"/>
                  <a:pt x="6348" y="10108"/>
                </a:cubicBezTo>
                <a:cubicBezTo>
                  <a:pt x="6688" y="9853"/>
                  <a:pt x="7099" y="9715"/>
                  <a:pt x="7522" y="9715"/>
                </a:cubicBezTo>
                <a:cubicBezTo>
                  <a:pt x="7608" y="9715"/>
                  <a:pt x="7694" y="9721"/>
                  <a:pt x="7781" y="9733"/>
                </a:cubicBezTo>
                <a:cubicBezTo>
                  <a:pt x="7952" y="9733"/>
                  <a:pt x="8054" y="9664"/>
                  <a:pt x="8054" y="9562"/>
                </a:cubicBezTo>
                <a:cubicBezTo>
                  <a:pt x="8054" y="9460"/>
                  <a:pt x="8156" y="9391"/>
                  <a:pt x="8190" y="9391"/>
                </a:cubicBezTo>
                <a:cubicBezTo>
                  <a:pt x="8259" y="9391"/>
                  <a:pt x="8293" y="9289"/>
                  <a:pt x="8293" y="9221"/>
                </a:cubicBezTo>
                <a:cubicBezTo>
                  <a:pt x="8293" y="9153"/>
                  <a:pt x="8224" y="9118"/>
                  <a:pt x="8156" y="9084"/>
                </a:cubicBezTo>
                <a:cubicBezTo>
                  <a:pt x="8054" y="9050"/>
                  <a:pt x="7952" y="9050"/>
                  <a:pt x="7815" y="9050"/>
                </a:cubicBezTo>
                <a:cubicBezTo>
                  <a:pt x="7337" y="9016"/>
                  <a:pt x="6860" y="8914"/>
                  <a:pt x="6416" y="8743"/>
                </a:cubicBezTo>
                <a:cubicBezTo>
                  <a:pt x="5870" y="8538"/>
                  <a:pt x="5426" y="8163"/>
                  <a:pt x="5153" y="7685"/>
                </a:cubicBezTo>
                <a:cubicBezTo>
                  <a:pt x="4778" y="7037"/>
                  <a:pt x="4573" y="6286"/>
                  <a:pt x="4539" y="5536"/>
                </a:cubicBezTo>
                <a:cubicBezTo>
                  <a:pt x="4471" y="4136"/>
                  <a:pt x="4539" y="2772"/>
                  <a:pt x="4744" y="1373"/>
                </a:cubicBezTo>
                <a:cubicBezTo>
                  <a:pt x="4778" y="1065"/>
                  <a:pt x="4812" y="724"/>
                  <a:pt x="4812" y="417"/>
                </a:cubicBezTo>
                <a:cubicBezTo>
                  <a:pt x="4812" y="315"/>
                  <a:pt x="4812" y="212"/>
                  <a:pt x="4778" y="144"/>
                </a:cubicBezTo>
                <a:cubicBezTo>
                  <a:pt x="4744" y="76"/>
                  <a:pt x="4676" y="8"/>
                  <a:pt x="4573" y="8"/>
                </a:cubicBezTo>
                <a:cubicBezTo>
                  <a:pt x="4569" y="3"/>
                  <a:pt x="4563" y="1"/>
                  <a:pt x="45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Google Shape;3062;p14"/>
          <p:cNvSpPr/>
          <p:nvPr/>
        </p:nvSpPr>
        <p:spPr>
          <a:xfrm>
            <a:off x="414976" y="2191627"/>
            <a:ext cx="154457" cy="305711"/>
          </a:xfrm>
          <a:custGeom>
            <a:avLst/>
            <a:gdLst/>
            <a:ahLst/>
            <a:cxnLst/>
            <a:rect l="l" t="t" r="r" b="b"/>
            <a:pathLst>
              <a:path w="8293" h="16414" extrusionOk="0">
                <a:moveTo>
                  <a:pt x="4164" y="2150"/>
                </a:moveTo>
                <a:lnTo>
                  <a:pt x="4164" y="2730"/>
                </a:lnTo>
                <a:cubicBezTo>
                  <a:pt x="4164" y="3446"/>
                  <a:pt x="4266" y="4163"/>
                  <a:pt x="4403" y="4880"/>
                </a:cubicBezTo>
                <a:cubicBezTo>
                  <a:pt x="4573" y="5835"/>
                  <a:pt x="5290" y="6586"/>
                  <a:pt x="6245" y="6825"/>
                </a:cubicBezTo>
                <a:cubicBezTo>
                  <a:pt x="6416" y="6893"/>
                  <a:pt x="6655" y="6961"/>
                  <a:pt x="6860" y="7029"/>
                </a:cubicBezTo>
                <a:lnTo>
                  <a:pt x="6860" y="7064"/>
                </a:lnTo>
                <a:cubicBezTo>
                  <a:pt x="6723" y="7098"/>
                  <a:pt x="6621" y="7132"/>
                  <a:pt x="6484" y="7166"/>
                </a:cubicBezTo>
                <a:cubicBezTo>
                  <a:pt x="5938" y="7337"/>
                  <a:pt x="5461" y="7678"/>
                  <a:pt x="5119" y="8155"/>
                </a:cubicBezTo>
                <a:cubicBezTo>
                  <a:pt x="4676" y="8736"/>
                  <a:pt x="4369" y="9418"/>
                  <a:pt x="4198" y="10169"/>
                </a:cubicBezTo>
                <a:cubicBezTo>
                  <a:pt x="4198" y="10305"/>
                  <a:pt x="4130" y="10408"/>
                  <a:pt x="4062" y="10510"/>
                </a:cubicBezTo>
                <a:lnTo>
                  <a:pt x="3993" y="10032"/>
                </a:lnTo>
                <a:cubicBezTo>
                  <a:pt x="3891" y="9452"/>
                  <a:pt x="3652" y="8906"/>
                  <a:pt x="3345" y="8428"/>
                </a:cubicBezTo>
                <a:cubicBezTo>
                  <a:pt x="3038" y="7917"/>
                  <a:pt x="2594" y="7541"/>
                  <a:pt x="2082" y="7371"/>
                </a:cubicBezTo>
                <a:cubicBezTo>
                  <a:pt x="1707" y="7234"/>
                  <a:pt x="1366" y="7132"/>
                  <a:pt x="1025" y="7029"/>
                </a:cubicBezTo>
                <a:cubicBezTo>
                  <a:pt x="2117" y="6825"/>
                  <a:pt x="3004" y="6040"/>
                  <a:pt x="3311" y="4982"/>
                </a:cubicBezTo>
                <a:cubicBezTo>
                  <a:pt x="3584" y="4197"/>
                  <a:pt x="3755" y="3344"/>
                  <a:pt x="3993" y="2559"/>
                </a:cubicBezTo>
                <a:lnTo>
                  <a:pt x="4096" y="2150"/>
                </a:lnTo>
                <a:close/>
                <a:moveTo>
                  <a:pt x="4300" y="0"/>
                </a:moveTo>
                <a:cubicBezTo>
                  <a:pt x="4232" y="0"/>
                  <a:pt x="4164" y="34"/>
                  <a:pt x="4130" y="102"/>
                </a:cubicBezTo>
                <a:cubicBezTo>
                  <a:pt x="4096" y="137"/>
                  <a:pt x="4096" y="171"/>
                  <a:pt x="4096" y="239"/>
                </a:cubicBezTo>
                <a:cubicBezTo>
                  <a:pt x="3925" y="1092"/>
                  <a:pt x="3755" y="1945"/>
                  <a:pt x="3550" y="2798"/>
                </a:cubicBezTo>
                <a:cubicBezTo>
                  <a:pt x="3413" y="3481"/>
                  <a:pt x="3174" y="4197"/>
                  <a:pt x="2970" y="4880"/>
                </a:cubicBezTo>
                <a:cubicBezTo>
                  <a:pt x="2765" y="5460"/>
                  <a:pt x="2424" y="5937"/>
                  <a:pt x="1912" y="6313"/>
                </a:cubicBezTo>
                <a:cubicBezTo>
                  <a:pt x="1572" y="6568"/>
                  <a:pt x="1161" y="6705"/>
                  <a:pt x="757" y="6705"/>
                </a:cubicBezTo>
                <a:cubicBezTo>
                  <a:pt x="675" y="6705"/>
                  <a:pt x="594" y="6700"/>
                  <a:pt x="513" y="6688"/>
                </a:cubicBezTo>
                <a:cubicBezTo>
                  <a:pt x="342" y="6688"/>
                  <a:pt x="240" y="6756"/>
                  <a:pt x="240" y="6859"/>
                </a:cubicBezTo>
                <a:cubicBezTo>
                  <a:pt x="240" y="6961"/>
                  <a:pt x="206" y="6995"/>
                  <a:pt x="103" y="7029"/>
                </a:cubicBezTo>
                <a:cubicBezTo>
                  <a:pt x="35" y="7029"/>
                  <a:pt x="1" y="7132"/>
                  <a:pt x="1" y="7166"/>
                </a:cubicBezTo>
                <a:cubicBezTo>
                  <a:pt x="1" y="7268"/>
                  <a:pt x="69" y="7302"/>
                  <a:pt x="137" y="7337"/>
                </a:cubicBezTo>
                <a:cubicBezTo>
                  <a:pt x="240" y="7371"/>
                  <a:pt x="342" y="7371"/>
                  <a:pt x="445" y="7371"/>
                </a:cubicBezTo>
                <a:cubicBezTo>
                  <a:pt x="956" y="7405"/>
                  <a:pt x="1434" y="7507"/>
                  <a:pt x="1878" y="7678"/>
                </a:cubicBezTo>
                <a:cubicBezTo>
                  <a:pt x="2424" y="7882"/>
                  <a:pt x="2867" y="8258"/>
                  <a:pt x="3140" y="8736"/>
                </a:cubicBezTo>
                <a:cubicBezTo>
                  <a:pt x="3516" y="9384"/>
                  <a:pt x="3720" y="10100"/>
                  <a:pt x="3755" y="10885"/>
                </a:cubicBezTo>
                <a:cubicBezTo>
                  <a:pt x="3823" y="12250"/>
                  <a:pt x="3755" y="13649"/>
                  <a:pt x="3550" y="15014"/>
                </a:cubicBezTo>
                <a:cubicBezTo>
                  <a:pt x="3516" y="15321"/>
                  <a:pt x="3516" y="15663"/>
                  <a:pt x="3516" y="16004"/>
                </a:cubicBezTo>
                <a:cubicBezTo>
                  <a:pt x="3482" y="16072"/>
                  <a:pt x="3482" y="16174"/>
                  <a:pt x="3516" y="16277"/>
                </a:cubicBezTo>
                <a:cubicBezTo>
                  <a:pt x="3550" y="16345"/>
                  <a:pt x="3618" y="16379"/>
                  <a:pt x="3686" y="16413"/>
                </a:cubicBezTo>
                <a:cubicBezTo>
                  <a:pt x="3755" y="16413"/>
                  <a:pt x="3823" y="16345"/>
                  <a:pt x="3857" y="16277"/>
                </a:cubicBezTo>
                <a:cubicBezTo>
                  <a:pt x="3891" y="16209"/>
                  <a:pt x="3925" y="16140"/>
                  <a:pt x="3925" y="16072"/>
                </a:cubicBezTo>
                <a:cubicBezTo>
                  <a:pt x="3993" y="15185"/>
                  <a:pt x="4096" y="14298"/>
                  <a:pt x="4164" y="13445"/>
                </a:cubicBezTo>
                <a:cubicBezTo>
                  <a:pt x="4198" y="12353"/>
                  <a:pt x="4369" y="11261"/>
                  <a:pt x="4608" y="10169"/>
                </a:cubicBezTo>
                <a:cubicBezTo>
                  <a:pt x="4710" y="9520"/>
                  <a:pt x="4983" y="8906"/>
                  <a:pt x="5392" y="8360"/>
                </a:cubicBezTo>
                <a:cubicBezTo>
                  <a:pt x="5787" y="7783"/>
                  <a:pt x="6426" y="7422"/>
                  <a:pt x="7139" y="7422"/>
                </a:cubicBezTo>
                <a:cubicBezTo>
                  <a:pt x="7227" y="7422"/>
                  <a:pt x="7316" y="7428"/>
                  <a:pt x="7406" y="7439"/>
                </a:cubicBezTo>
                <a:lnTo>
                  <a:pt x="7918" y="7439"/>
                </a:lnTo>
                <a:cubicBezTo>
                  <a:pt x="8020" y="7439"/>
                  <a:pt x="8293" y="7166"/>
                  <a:pt x="8293" y="7064"/>
                </a:cubicBezTo>
                <a:cubicBezTo>
                  <a:pt x="8259" y="6995"/>
                  <a:pt x="8191" y="6961"/>
                  <a:pt x="8156" y="6927"/>
                </a:cubicBezTo>
                <a:cubicBezTo>
                  <a:pt x="8054" y="6893"/>
                  <a:pt x="7918" y="6859"/>
                  <a:pt x="7815" y="6859"/>
                </a:cubicBezTo>
                <a:cubicBezTo>
                  <a:pt x="7303" y="6825"/>
                  <a:pt x="6826" y="6722"/>
                  <a:pt x="6348" y="6518"/>
                </a:cubicBezTo>
                <a:cubicBezTo>
                  <a:pt x="5461" y="6279"/>
                  <a:pt x="4812" y="5562"/>
                  <a:pt x="4710" y="4641"/>
                </a:cubicBezTo>
                <a:cubicBezTo>
                  <a:pt x="4608" y="4129"/>
                  <a:pt x="4573" y="3583"/>
                  <a:pt x="4539" y="3037"/>
                </a:cubicBezTo>
                <a:cubicBezTo>
                  <a:pt x="4505" y="2150"/>
                  <a:pt x="4471" y="1228"/>
                  <a:pt x="4471" y="341"/>
                </a:cubicBezTo>
                <a:cubicBezTo>
                  <a:pt x="4471" y="273"/>
                  <a:pt x="4471" y="171"/>
                  <a:pt x="4437" y="102"/>
                </a:cubicBezTo>
                <a:cubicBezTo>
                  <a:pt x="4403" y="34"/>
                  <a:pt x="4369" y="0"/>
                  <a:pt x="43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3063;p14"/>
          <p:cNvSpPr/>
          <p:nvPr/>
        </p:nvSpPr>
        <p:spPr>
          <a:xfrm>
            <a:off x="2566833" y="707057"/>
            <a:ext cx="89624" cy="148069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79" y="4224"/>
                </a:cubicBezTo>
                <a:cubicBezTo>
                  <a:pt x="3140" y="4566"/>
                  <a:pt x="2969" y="4941"/>
                  <a:pt x="2833" y="5316"/>
                </a:cubicBezTo>
                <a:cubicBezTo>
                  <a:pt x="2628" y="4463"/>
                  <a:pt x="2423" y="3610"/>
                  <a:pt x="1297" y="3508"/>
                </a:cubicBezTo>
                <a:cubicBezTo>
                  <a:pt x="2184" y="2587"/>
                  <a:pt x="2014" y="2757"/>
                  <a:pt x="2355" y="1904"/>
                </a:cubicBezTo>
                <a:close/>
                <a:moveTo>
                  <a:pt x="2025" y="1"/>
                </a:moveTo>
                <a:cubicBezTo>
                  <a:pt x="1987" y="1"/>
                  <a:pt x="1948" y="9"/>
                  <a:pt x="1911" y="27"/>
                </a:cubicBezTo>
                <a:cubicBezTo>
                  <a:pt x="1775" y="61"/>
                  <a:pt x="1707" y="198"/>
                  <a:pt x="1775" y="300"/>
                </a:cubicBezTo>
                <a:cubicBezTo>
                  <a:pt x="1843" y="539"/>
                  <a:pt x="1911" y="812"/>
                  <a:pt x="1945" y="1051"/>
                </a:cubicBezTo>
                <a:cubicBezTo>
                  <a:pt x="2014" y="1256"/>
                  <a:pt x="2014" y="1460"/>
                  <a:pt x="1980" y="1665"/>
                </a:cubicBezTo>
                <a:cubicBezTo>
                  <a:pt x="1911" y="2279"/>
                  <a:pt x="1570" y="2791"/>
                  <a:pt x="1058" y="3133"/>
                </a:cubicBezTo>
                <a:cubicBezTo>
                  <a:pt x="819" y="3337"/>
                  <a:pt x="512" y="3508"/>
                  <a:pt x="239" y="3678"/>
                </a:cubicBezTo>
                <a:cubicBezTo>
                  <a:pt x="171" y="3713"/>
                  <a:pt x="103" y="3713"/>
                  <a:pt x="69" y="3781"/>
                </a:cubicBezTo>
                <a:cubicBezTo>
                  <a:pt x="35" y="3849"/>
                  <a:pt x="0" y="3917"/>
                  <a:pt x="0" y="3986"/>
                </a:cubicBezTo>
                <a:cubicBezTo>
                  <a:pt x="35" y="4122"/>
                  <a:pt x="137" y="4122"/>
                  <a:pt x="239" y="4122"/>
                </a:cubicBezTo>
                <a:cubicBezTo>
                  <a:pt x="273" y="4122"/>
                  <a:pt x="308" y="4088"/>
                  <a:pt x="342" y="4088"/>
                </a:cubicBezTo>
                <a:cubicBezTo>
                  <a:pt x="649" y="4020"/>
                  <a:pt x="956" y="3951"/>
                  <a:pt x="1263" y="3951"/>
                </a:cubicBezTo>
                <a:cubicBezTo>
                  <a:pt x="1313" y="3941"/>
                  <a:pt x="1364" y="3937"/>
                  <a:pt x="1413" y="3937"/>
                </a:cubicBezTo>
                <a:cubicBezTo>
                  <a:pt x="1700" y="3937"/>
                  <a:pt x="1966" y="4099"/>
                  <a:pt x="2082" y="4361"/>
                </a:cubicBezTo>
                <a:cubicBezTo>
                  <a:pt x="2184" y="4566"/>
                  <a:pt x="2287" y="4770"/>
                  <a:pt x="2321" y="5009"/>
                </a:cubicBezTo>
                <a:cubicBezTo>
                  <a:pt x="2491" y="5624"/>
                  <a:pt x="2526" y="6272"/>
                  <a:pt x="2526" y="6920"/>
                </a:cubicBezTo>
                <a:lnTo>
                  <a:pt x="2526" y="7534"/>
                </a:lnTo>
                <a:cubicBezTo>
                  <a:pt x="2526" y="7705"/>
                  <a:pt x="2491" y="7876"/>
                  <a:pt x="2696" y="7944"/>
                </a:cubicBezTo>
                <a:cubicBezTo>
                  <a:pt x="2710" y="7947"/>
                  <a:pt x="2723" y="7949"/>
                  <a:pt x="2735" y="7949"/>
                </a:cubicBezTo>
                <a:cubicBezTo>
                  <a:pt x="2846" y="7949"/>
                  <a:pt x="2904" y="7814"/>
                  <a:pt x="2935" y="7569"/>
                </a:cubicBezTo>
                <a:cubicBezTo>
                  <a:pt x="3003" y="7193"/>
                  <a:pt x="3037" y="6784"/>
                  <a:pt x="3106" y="6408"/>
                </a:cubicBezTo>
                <a:cubicBezTo>
                  <a:pt x="3140" y="5862"/>
                  <a:pt x="3276" y="5351"/>
                  <a:pt x="3447" y="4873"/>
                </a:cubicBezTo>
                <a:cubicBezTo>
                  <a:pt x="3686" y="4327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6"/>
                </a:cubicBezTo>
                <a:cubicBezTo>
                  <a:pt x="4812" y="3235"/>
                  <a:pt x="4641" y="3133"/>
                  <a:pt x="4573" y="3098"/>
                </a:cubicBezTo>
                <a:cubicBezTo>
                  <a:pt x="4471" y="3030"/>
                  <a:pt x="4368" y="3030"/>
                  <a:pt x="4300" y="2962"/>
                </a:cubicBezTo>
                <a:cubicBezTo>
                  <a:pt x="4095" y="2894"/>
                  <a:pt x="3890" y="2791"/>
                  <a:pt x="3720" y="2655"/>
                </a:cubicBezTo>
                <a:cubicBezTo>
                  <a:pt x="3345" y="2348"/>
                  <a:pt x="3003" y="1972"/>
                  <a:pt x="2662" y="1631"/>
                </a:cubicBezTo>
                <a:cubicBezTo>
                  <a:pt x="2491" y="1426"/>
                  <a:pt x="2389" y="1187"/>
                  <a:pt x="2389" y="949"/>
                </a:cubicBezTo>
                <a:cubicBezTo>
                  <a:pt x="2355" y="676"/>
                  <a:pt x="2321" y="437"/>
                  <a:pt x="2253" y="164"/>
                </a:cubicBezTo>
                <a:cubicBezTo>
                  <a:pt x="2228" y="64"/>
                  <a:pt x="2129" y="1"/>
                  <a:pt x="20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14"/>
          <p:cNvSpPr/>
          <p:nvPr/>
        </p:nvSpPr>
        <p:spPr>
          <a:xfrm>
            <a:off x="1145176" y="2293993"/>
            <a:ext cx="89624" cy="148069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44" y="4224"/>
                </a:cubicBezTo>
                <a:cubicBezTo>
                  <a:pt x="3140" y="4565"/>
                  <a:pt x="2969" y="4941"/>
                  <a:pt x="2798" y="5316"/>
                </a:cubicBezTo>
                <a:lnTo>
                  <a:pt x="2798" y="5350"/>
                </a:lnTo>
                <a:cubicBezTo>
                  <a:pt x="2628" y="4463"/>
                  <a:pt x="2423" y="3610"/>
                  <a:pt x="1297" y="3507"/>
                </a:cubicBezTo>
                <a:cubicBezTo>
                  <a:pt x="2184" y="2586"/>
                  <a:pt x="1979" y="2757"/>
                  <a:pt x="2355" y="1904"/>
                </a:cubicBezTo>
                <a:close/>
                <a:moveTo>
                  <a:pt x="2024" y="0"/>
                </a:moveTo>
                <a:cubicBezTo>
                  <a:pt x="1987" y="0"/>
                  <a:pt x="1948" y="9"/>
                  <a:pt x="1911" y="27"/>
                </a:cubicBezTo>
                <a:cubicBezTo>
                  <a:pt x="1775" y="61"/>
                  <a:pt x="1706" y="197"/>
                  <a:pt x="1775" y="300"/>
                </a:cubicBezTo>
                <a:cubicBezTo>
                  <a:pt x="1843" y="573"/>
                  <a:pt x="1911" y="812"/>
                  <a:pt x="1945" y="1085"/>
                </a:cubicBezTo>
                <a:cubicBezTo>
                  <a:pt x="1979" y="1255"/>
                  <a:pt x="2014" y="1460"/>
                  <a:pt x="1979" y="1699"/>
                </a:cubicBezTo>
                <a:cubicBezTo>
                  <a:pt x="1877" y="2279"/>
                  <a:pt x="1570" y="2825"/>
                  <a:pt x="1058" y="3166"/>
                </a:cubicBezTo>
                <a:cubicBezTo>
                  <a:pt x="785" y="3337"/>
                  <a:pt x="512" y="3507"/>
                  <a:pt x="239" y="3678"/>
                </a:cubicBezTo>
                <a:cubicBezTo>
                  <a:pt x="171" y="3712"/>
                  <a:pt x="103" y="3746"/>
                  <a:pt x="69" y="3780"/>
                </a:cubicBezTo>
                <a:cubicBezTo>
                  <a:pt x="34" y="3849"/>
                  <a:pt x="0" y="3917"/>
                  <a:pt x="0" y="4019"/>
                </a:cubicBezTo>
                <a:cubicBezTo>
                  <a:pt x="34" y="4122"/>
                  <a:pt x="137" y="4122"/>
                  <a:pt x="239" y="4122"/>
                </a:cubicBezTo>
                <a:cubicBezTo>
                  <a:pt x="273" y="4122"/>
                  <a:pt x="307" y="4088"/>
                  <a:pt x="342" y="4088"/>
                </a:cubicBezTo>
                <a:cubicBezTo>
                  <a:pt x="649" y="4019"/>
                  <a:pt x="956" y="3951"/>
                  <a:pt x="1263" y="3951"/>
                </a:cubicBezTo>
                <a:cubicBezTo>
                  <a:pt x="1313" y="3941"/>
                  <a:pt x="1363" y="3936"/>
                  <a:pt x="1411" y="3936"/>
                </a:cubicBezTo>
                <a:cubicBezTo>
                  <a:pt x="1692" y="3936"/>
                  <a:pt x="1936" y="4099"/>
                  <a:pt x="2082" y="4361"/>
                </a:cubicBezTo>
                <a:cubicBezTo>
                  <a:pt x="2184" y="4565"/>
                  <a:pt x="2287" y="4770"/>
                  <a:pt x="2321" y="5009"/>
                </a:cubicBezTo>
                <a:cubicBezTo>
                  <a:pt x="2491" y="5623"/>
                  <a:pt x="2525" y="6271"/>
                  <a:pt x="2491" y="6920"/>
                </a:cubicBezTo>
                <a:cubicBezTo>
                  <a:pt x="2491" y="7124"/>
                  <a:pt x="2491" y="7363"/>
                  <a:pt x="2491" y="7568"/>
                </a:cubicBezTo>
                <a:cubicBezTo>
                  <a:pt x="2491" y="7705"/>
                  <a:pt x="2457" y="7875"/>
                  <a:pt x="2662" y="7943"/>
                </a:cubicBezTo>
                <a:cubicBezTo>
                  <a:pt x="2679" y="7948"/>
                  <a:pt x="2695" y="7950"/>
                  <a:pt x="2709" y="7950"/>
                </a:cubicBezTo>
                <a:cubicBezTo>
                  <a:pt x="2815" y="7950"/>
                  <a:pt x="2871" y="7842"/>
                  <a:pt x="2901" y="7602"/>
                </a:cubicBezTo>
                <a:cubicBezTo>
                  <a:pt x="2969" y="7193"/>
                  <a:pt x="3003" y="6817"/>
                  <a:pt x="3071" y="6408"/>
                </a:cubicBezTo>
                <a:cubicBezTo>
                  <a:pt x="3106" y="5896"/>
                  <a:pt x="3242" y="5350"/>
                  <a:pt x="3447" y="4872"/>
                </a:cubicBezTo>
                <a:cubicBezTo>
                  <a:pt x="3652" y="4326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5"/>
                </a:cubicBezTo>
                <a:cubicBezTo>
                  <a:pt x="4812" y="3234"/>
                  <a:pt x="4641" y="3132"/>
                  <a:pt x="4539" y="3098"/>
                </a:cubicBezTo>
                <a:cubicBezTo>
                  <a:pt x="4470" y="3064"/>
                  <a:pt x="4368" y="3030"/>
                  <a:pt x="4266" y="2961"/>
                </a:cubicBezTo>
                <a:cubicBezTo>
                  <a:pt x="4095" y="2893"/>
                  <a:pt x="3890" y="2791"/>
                  <a:pt x="3720" y="2654"/>
                </a:cubicBezTo>
                <a:cubicBezTo>
                  <a:pt x="3344" y="2347"/>
                  <a:pt x="3003" y="1972"/>
                  <a:pt x="2662" y="1631"/>
                </a:cubicBezTo>
                <a:cubicBezTo>
                  <a:pt x="2491" y="1460"/>
                  <a:pt x="2389" y="1187"/>
                  <a:pt x="2389" y="948"/>
                </a:cubicBezTo>
                <a:cubicBezTo>
                  <a:pt x="2355" y="675"/>
                  <a:pt x="2321" y="436"/>
                  <a:pt x="2218" y="163"/>
                </a:cubicBezTo>
                <a:cubicBezTo>
                  <a:pt x="2218" y="63"/>
                  <a:pt x="2127" y="0"/>
                  <a:pt x="20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14"/>
          <p:cNvSpPr/>
          <p:nvPr/>
        </p:nvSpPr>
        <p:spPr>
          <a:xfrm>
            <a:off x="2624611" y="4722888"/>
            <a:ext cx="369278" cy="418299"/>
          </a:xfrm>
          <a:custGeom>
            <a:avLst/>
            <a:gdLst/>
            <a:ahLst/>
            <a:cxnLst/>
            <a:rect l="l" t="t" r="r" b="b"/>
            <a:pathLst>
              <a:path w="19827" h="22459" extrusionOk="0">
                <a:moveTo>
                  <a:pt x="9453" y="2279"/>
                </a:moveTo>
                <a:cubicBezTo>
                  <a:pt x="9112" y="2927"/>
                  <a:pt x="8702" y="3541"/>
                  <a:pt x="8190" y="4087"/>
                </a:cubicBezTo>
                <a:lnTo>
                  <a:pt x="8020" y="3916"/>
                </a:lnTo>
                <a:cubicBezTo>
                  <a:pt x="8429" y="3302"/>
                  <a:pt x="8907" y="2756"/>
                  <a:pt x="9453" y="2279"/>
                </a:cubicBezTo>
                <a:close/>
                <a:moveTo>
                  <a:pt x="12183" y="5827"/>
                </a:moveTo>
                <a:lnTo>
                  <a:pt x="12899" y="6817"/>
                </a:lnTo>
                <a:cubicBezTo>
                  <a:pt x="12831" y="6953"/>
                  <a:pt x="12797" y="7056"/>
                  <a:pt x="12763" y="7158"/>
                </a:cubicBezTo>
                <a:cubicBezTo>
                  <a:pt x="12524" y="7158"/>
                  <a:pt x="12387" y="7022"/>
                  <a:pt x="12353" y="6749"/>
                </a:cubicBezTo>
                <a:cubicBezTo>
                  <a:pt x="12285" y="6442"/>
                  <a:pt x="12217" y="6134"/>
                  <a:pt x="12183" y="5827"/>
                </a:cubicBezTo>
                <a:close/>
                <a:moveTo>
                  <a:pt x="6416" y="7533"/>
                </a:moveTo>
                <a:lnTo>
                  <a:pt x="6416" y="7602"/>
                </a:lnTo>
                <a:lnTo>
                  <a:pt x="6143" y="7704"/>
                </a:lnTo>
                <a:lnTo>
                  <a:pt x="6416" y="7533"/>
                </a:lnTo>
                <a:close/>
                <a:moveTo>
                  <a:pt x="10920" y="6783"/>
                </a:moveTo>
                <a:cubicBezTo>
                  <a:pt x="11057" y="7226"/>
                  <a:pt x="11193" y="7670"/>
                  <a:pt x="11330" y="8148"/>
                </a:cubicBezTo>
                <a:cubicBezTo>
                  <a:pt x="11022" y="7875"/>
                  <a:pt x="10886" y="7499"/>
                  <a:pt x="10886" y="6817"/>
                </a:cubicBezTo>
                <a:lnTo>
                  <a:pt x="10920" y="6783"/>
                </a:lnTo>
                <a:close/>
                <a:moveTo>
                  <a:pt x="14878" y="8079"/>
                </a:moveTo>
                <a:lnTo>
                  <a:pt x="15220" y="8284"/>
                </a:lnTo>
                <a:cubicBezTo>
                  <a:pt x="15168" y="8310"/>
                  <a:pt x="15126" y="8320"/>
                  <a:pt x="15089" y="8320"/>
                </a:cubicBezTo>
                <a:cubicBezTo>
                  <a:pt x="14979" y="8320"/>
                  <a:pt x="14921" y="8224"/>
                  <a:pt x="14844" y="8148"/>
                </a:cubicBezTo>
                <a:lnTo>
                  <a:pt x="14878" y="8079"/>
                </a:lnTo>
                <a:close/>
                <a:moveTo>
                  <a:pt x="6143" y="7704"/>
                </a:moveTo>
                <a:lnTo>
                  <a:pt x="6143" y="7704"/>
                </a:lnTo>
                <a:cubicBezTo>
                  <a:pt x="6109" y="7738"/>
                  <a:pt x="6075" y="7806"/>
                  <a:pt x="6075" y="7806"/>
                </a:cubicBezTo>
                <a:cubicBezTo>
                  <a:pt x="5699" y="7977"/>
                  <a:pt x="5324" y="8182"/>
                  <a:pt x="4949" y="8352"/>
                </a:cubicBezTo>
                <a:cubicBezTo>
                  <a:pt x="4901" y="8384"/>
                  <a:pt x="4846" y="8408"/>
                  <a:pt x="4791" y="8408"/>
                </a:cubicBezTo>
                <a:cubicBezTo>
                  <a:pt x="4727" y="8408"/>
                  <a:pt x="4662" y="8376"/>
                  <a:pt x="4607" y="8284"/>
                </a:cubicBezTo>
                <a:lnTo>
                  <a:pt x="6143" y="7704"/>
                </a:lnTo>
                <a:close/>
                <a:moveTo>
                  <a:pt x="7269" y="8318"/>
                </a:moveTo>
                <a:lnTo>
                  <a:pt x="7337" y="8387"/>
                </a:lnTo>
                <a:cubicBezTo>
                  <a:pt x="7201" y="8625"/>
                  <a:pt x="7098" y="8830"/>
                  <a:pt x="6962" y="9137"/>
                </a:cubicBezTo>
                <a:lnTo>
                  <a:pt x="6859" y="8591"/>
                </a:lnTo>
                <a:lnTo>
                  <a:pt x="7269" y="8318"/>
                </a:lnTo>
                <a:close/>
                <a:moveTo>
                  <a:pt x="11910" y="3507"/>
                </a:moveTo>
                <a:cubicBezTo>
                  <a:pt x="12729" y="4804"/>
                  <a:pt x="13684" y="5964"/>
                  <a:pt x="14503" y="7295"/>
                </a:cubicBezTo>
                <a:cubicBezTo>
                  <a:pt x="14481" y="7297"/>
                  <a:pt x="14458" y="7298"/>
                  <a:pt x="14436" y="7298"/>
                </a:cubicBezTo>
                <a:cubicBezTo>
                  <a:pt x="14152" y="7298"/>
                  <a:pt x="13884" y="7102"/>
                  <a:pt x="13821" y="6817"/>
                </a:cubicBezTo>
                <a:cubicBezTo>
                  <a:pt x="13752" y="6612"/>
                  <a:pt x="13684" y="6407"/>
                  <a:pt x="13582" y="6203"/>
                </a:cubicBezTo>
                <a:cubicBezTo>
                  <a:pt x="13552" y="6144"/>
                  <a:pt x="13497" y="6059"/>
                  <a:pt x="13439" y="6059"/>
                </a:cubicBezTo>
                <a:cubicBezTo>
                  <a:pt x="13430" y="6059"/>
                  <a:pt x="13420" y="6062"/>
                  <a:pt x="13411" y="6066"/>
                </a:cubicBezTo>
                <a:cubicBezTo>
                  <a:pt x="13343" y="6066"/>
                  <a:pt x="13275" y="6203"/>
                  <a:pt x="13240" y="6271"/>
                </a:cubicBezTo>
                <a:cubicBezTo>
                  <a:pt x="13240" y="6407"/>
                  <a:pt x="13240" y="6510"/>
                  <a:pt x="13275" y="6612"/>
                </a:cubicBezTo>
                <a:cubicBezTo>
                  <a:pt x="13548" y="7431"/>
                  <a:pt x="14059" y="8182"/>
                  <a:pt x="14776" y="8728"/>
                </a:cubicBezTo>
                <a:lnTo>
                  <a:pt x="14844" y="8796"/>
                </a:lnTo>
                <a:cubicBezTo>
                  <a:pt x="14968" y="8865"/>
                  <a:pt x="15047" y="8906"/>
                  <a:pt x="15109" y="8906"/>
                </a:cubicBezTo>
                <a:cubicBezTo>
                  <a:pt x="15201" y="8906"/>
                  <a:pt x="15254" y="8816"/>
                  <a:pt x="15356" y="8591"/>
                </a:cubicBezTo>
                <a:lnTo>
                  <a:pt x="15493" y="8796"/>
                </a:lnTo>
                <a:cubicBezTo>
                  <a:pt x="15254" y="8898"/>
                  <a:pt x="15186" y="9069"/>
                  <a:pt x="15288" y="9376"/>
                </a:cubicBezTo>
                <a:cubicBezTo>
                  <a:pt x="15261" y="9381"/>
                  <a:pt x="15235" y="9383"/>
                  <a:pt x="15209" y="9383"/>
                </a:cubicBezTo>
                <a:cubicBezTo>
                  <a:pt x="15031" y="9383"/>
                  <a:pt x="14861" y="9286"/>
                  <a:pt x="14742" y="9137"/>
                </a:cubicBezTo>
                <a:cubicBezTo>
                  <a:pt x="14196" y="8625"/>
                  <a:pt x="13718" y="8011"/>
                  <a:pt x="13309" y="7363"/>
                </a:cubicBezTo>
                <a:cubicBezTo>
                  <a:pt x="13138" y="7192"/>
                  <a:pt x="13104" y="6953"/>
                  <a:pt x="13206" y="6749"/>
                </a:cubicBezTo>
                <a:cubicBezTo>
                  <a:pt x="13240" y="6680"/>
                  <a:pt x="13206" y="6510"/>
                  <a:pt x="13138" y="6407"/>
                </a:cubicBezTo>
                <a:cubicBezTo>
                  <a:pt x="13036" y="6237"/>
                  <a:pt x="12899" y="6032"/>
                  <a:pt x="12763" y="5861"/>
                </a:cubicBezTo>
                <a:cubicBezTo>
                  <a:pt x="12353" y="5247"/>
                  <a:pt x="12080" y="4599"/>
                  <a:pt x="11876" y="3882"/>
                </a:cubicBezTo>
                <a:cubicBezTo>
                  <a:pt x="11876" y="3780"/>
                  <a:pt x="11841" y="3678"/>
                  <a:pt x="11841" y="3575"/>
                </a:cubicBezTo>
                <a:lnTo>
                  <a:pt x="11910" y="3507"/>
                </a:lnTo>
                <a:close/>
                <a:moveTo>
                  <a:pt x="15731" y="9103"/>
                </a:moveTo>
                <a:lnTo>
                  <a:pt x="16039" y="9581"/>
                </a:lnTo>
                <a:cubicBezTo>
                  <a:pt x="15800" y="9479"/>
                  <a:pt x="15800" y="9479"/>
                  <a:pt x="15731" y="9103"/>
                </a:cubicBezTo>
                <a:close/>
                <a:moveTo>
                  <a:pt x="10647" y="3575"/>
                </a:moveTo>
                <a:cubicBezTo>
                  <a:pt x="10681" y="4019"/>
                  <a:pt x="10681" y="4394"/>
                  <a:pt x="10715" y="4872"/>
                </a:cubicBezTo>
                <a:cubicBezTo>
                  <a:pt x="10442" y="4906"/>
                  <a:pt x="10442" y="5179"/>
                  <a:pt x="10442" y="5452"/>
                </a:cubicBezTo>
                <a:cubicBezTo>
                  <a:pt x="10408" y="6134"/>
                  <a:pt x="10442" y="6817"/>
                  <a:pt x="10545" y="7499"/>
                </a:cubicBezTo>
                <a:cubicBezTo>
                  <a:pt x="10579" y="7602"/>
                  <a:pt x="10579" y="7670"/>
                  <a:pt x="10545" y="7772"/>
                </a:cubicBezTo>
                <a:cubicBezTo>
                  <a:pt x="10408" y="8352"/>
                  <a:pt x="10442" y="9001"/>
                  <a:pt x="10613" y="9581"/>
                </a:cubicBezTo>
                <a:cubicBezTo>
                  <a:pt x="10681" y="10059"/>
                  <a:pt x="10647" y="10536"/>
                  <a:pt x="10545" y="11014"/>
                </a:cubicBezTo>
                <a:cubicBezTo>
                  <a:pt x="10545" y="11082"/>
                  <a:pt x="10477" y="11151"/>
                  <a:pt x="10442" y="11219"/>
                </a:cubicBezTo>
                <a:cubicBezTo>
                  <a:pt x="10283" y="11095"/>
                  <a:pt x="10206" y="11035"/>
                  <a:pt x="10141" y="11035"/>
                </a:cubicBezTo>
                <a:cubicBezTo>
                  <a:pt x="10080" y="11035"/>
                  <a:pt x="10029" y="11086"/>
                  <a:pt x="9931" y="11185"/>
                </a:cubicBezTo>
                <a:cubicBezTo>
                  <a:pt x="9828" y="10878"/>
                  <a:pt x="9760" y="10570"/>
                  <a:pt x="9794" y="10263"/>
                </a:cubicBezTo>
                <a:cubicBezTo>
                  <a:pt x="9862" y="9376"/>
                  <a:pt x="9931" y="8489"/>
                  <a:pt x="10033" y="7636"/>
                </a:cubicBezTo>
                <a:cubicBezTo>
                  <a:pt x="10101" y="7056"/>
                  <a:pt x="10204" y="6510"/>
                  <a:pt x="10272" y="5930"/>
                </a:cubicBezTo>
                <a:cubicBezTo>
                  <a:pt x="10306" y="5657"/>
                  <a:pt x="10306" y="5452"/>
                  <a:pt x="10101" y="5350"/>
                </a:cubicBezTo>
                <a:cubicBezTo>
                  <a:pt x="10272" y="4735"/>
                  <a:pt x="10408" y="4155"/>
                  <a:pt x="10579" y="3575"/>
                </a:cubicBezTo>
                <a:close/>
                <a:moveTo>
                  <a:pt x="9248" y="10673"/>
                </a:moveTo>
                <a:lnTo>
                  <a:pt x="9316" y="10707"/>
                </a:lnTo>
                <a:cubicBezTo>
                  <a:pt x="9316" y="11014"/>
                  <a:pt x="9316" y="11287"/>
                  <a:pt x="9248" y="11628"/>
                </a:cubicBezTo>
                <a:lnTo>
                  <a:pt x="9248" y="10673"/>
                </a:lnTo>
                <a:close/>
                <a:moveTo>
                  <a:pt x="12592" y="7738"/>
                </a:moveTo>
                <a:lnTo>
                  <a:pt x="12592" y="7738"/>
                </a:lnTo>
                <a:cubicBezTo>
                  <a:pt x="13070" y="7841"/>
                  <a:pt x="13070" y="7806"/>
                  <a:pt x="13582" y="8625"/>
                </a:cubicBezTo>
                <a:cubicBezTo>
                  <a:pt x="13548" y="8660"/>
                  <a:pt x="13513" y="8660"/>
                  <a:pt x="13479" y="8694"/>
                </a:cubicBezTo>
                <a:cubicBezTo>
                  <a:pt x="13309" y="8830"/>
                  <a:pt x="13309" y="9001"/>
                  <a:pt x="13479" y="9103"/>
                </a:cubicBezTo>
                <a:cubicBezTo>
                  <a:pt x="13616" y="9240"/>
                  <a:pt x="13786" y="9342"/>
                  <a:pt x="13957" y="9444"/>
                </a:cubicBezTo>
                <a:cubicBezTo>
                  <a:pt x="14128" y="9547"/>
                  <a:pt x="14332" y="9615"/>
                  <a:pt x="14537" y="9717"/>
                </a:cubicBezTo>
                <a:cubicBezTo>
                  <a:pt x="14981" y="9922"/>
                  <a:pt x="15356" y="10297"/>
                  <a:pt x="15493" y="10775"/>
                </a:cubicBezTo>
                <a:cubicBezTo>
                  <a:pt x="15595" y="11048"/>
                  <a:pt x="15697" y="11287"/>
                  <a:pt x="15834" y="11560"/>
                </a:cubicBezTo>
                <a:cubicBezTo>
                  <a:pt x="15643" y="11442"/>
                  <a:pt x="15534" y="11376"/>
                  <a:pt x="15464" y="11376"/>
                </a:cubicBezTo>
                <a:cubicBezTo>
                  <a:pt x="15371" y="11376"/>
                  <a:pt x="15346" y="11493"/>
                  <a:pt x="15288" y="11765"/>
                </a:cubicBezTo>
                <a:lnTo>
                  <a:pt x="14947" y="11935"/>
                </a:lnTo>
                <a:cubicBezTo>
                  <a:pt x="14810" y="11458"/>
                  <a:pt x="14708" y="10980"/>
                  <a:pt x="14571" y="10536"/>
                </a:cubicBezTo>
                <a:cubicBezTo>
                  <a:pt x="14537" y="10434"/>
                  <a:pt x="14503" y="10332"/>
                  <a:pt x="14469" y="10229"/>
                </a:cubicBezTo>
                <a:cubicBezTo>
                  <a:pt x="14435" y="10127"/>
                  <a:pt x="14332" y="10093"/>
                  <a:pt x="14264" y="10093"/>
                </a:cubicBezTo>
                <a:cubicBezTo>
                  <a:pt x="14196" y="10093"/>
                  <a:pt x="14128" y="10263"/>
                  <a:pt x="14128" y="10332"/>
                </a:cubicBezTo>
                <a:cubicBezTo>
                  <a:pt x="14162" y="10536"/>
                  <a:pt x="14196" y="10741"/>
                  <a:pt x="14230" y="10912"/>
                </a:cubicBezTo>
                <a:cubicBezTo>
                  <a:pt x="14264" y="10980"/>
                  <a:pt x="14264" y="11014"/>
                  <a:pt x="14264" y="11151"/>
                </a:cubicBezTo>
                <a:cubicBezTo>
                  <a:pt x="14025" y="10946"/>
                  <a:pt x="13855" y="10639"/>
                  <a:pt x="13786" y="10297"/>
                </a:cubicBezTo>
                <a:cubicBezTo>
                  <a:pt x="13724" y="10088"/>
                  <a:pt x="13699" y="10007"/>
                  <a:pt x="13619" y="10007"/>
                </a:cubicBezTo>
                <a:cubicBezTo>
                  <a:pt x="13569" y="10007"/>
                  <a:pt x="13496" y="10040"/>
                  <a:pt x="13377" y="10093"/>
                </a:cubicBezTo>
                <a:cubicBezTo>
                  <a:pt x="13036" y="9308"/>
                  <a:pt x="12797" y="8523"/>
                  <a:pt x="12592" y="7738"/>
                </a:cubicBezTo>
                <a:close/>
                <a:moveTo>
                  <a:pt x="9896" y="11492"/>
                </a:moveTo>
                <a:cubicBezTo>
                  <a:pt x="9828" y="11731"/>
                  <a:pt x="9794" y="11935"/>
                  <a:pt x="9726" y="12208"/>
                </a:cubicBezTo>
                <a:cubicBezTo>
                  <a:pt x="9658" y="11662"/>
                  <a:pt x="9658" y="11662"/>
                  <a:pt x="9862" y="11492"/>
                </a:cubicBezTo>
                <a:close/>
                <a:moveTo>
                  <a:pt x="5426" y="12072"/>
                </a:moveTo>
                <a:lnTo>
                  <a:pt x="5460" y="12140"/>
                </a:lnTo>
                <a:lnTo>
                  <a:pt x="5256" y="12515"/>
                </a:lnTo>
                <a:lnTo>
                  <a:pt x="5085" y="12379"/>
                </a:lnTo>
                <a:lnTo>
                  <a:pt x="5426" y="12072"/>
                </a:lnTo>
                <a:close/>
                <a:moveTo>
                  <a:pt x="8668" y="9240"/>
                </a:moveTo>
                <a:cubicBezTo>
                  <a:pt x="8600" y="9649"/>
                  <a:pt x="8497" y="10059"/>
                  <a:pt x="8395" y="10468"/>
                </a:cubicBezTo>
                <a:cubicBezTo>
                  <a:pt x="8327" y="10878"/>
                  <a:pt x="8224" y="11253"/>
                  <a:pt x="8020" y="11628"/>
                </a:cubicBezTo>
                <a:cubicBezTo>
                  <a:pt x="7781" y="11901"/>
                  <a:pt x="7815" y="12447"/>
                  <a:pt x="7405" y="12618"/>
                </a:cubicBezTo>
                <a:cubicBezTo>
                  <a:pt x="7376" y="12500"/>
                  <a:pt x="7372" y="12256"/>
                  <a:pt x="7241" y="12256"/>
                </a:cubicBezTo>
                <a:cubicBezTo>
                  <a:pt x="7219" y="12256"/>
                  <a:pt x="7195" y="12262"/>
                  <a:pt x="7167" y="12277"/>
                </a:cubicBezTo>
                <a:cubicBezTo>
                  <a:pt x="7064" y="12345"/>
                  <a:pt x="6962" y="12481"/>
                  <a:pt x="6859" y="12618"/>
                </a:cubicBezTo>
                <a:lnTo>
                  <a:pt x="6791" y="12584"/>
                </a:lnTo>
                <a:lnTo>
                  <a:pt x="7576" y="11048"/>
                </a:lnTo>
                <a:cubicBezTo>
                  <a:pt x="7576" y="11014"/>
                  <a:pt x="7610" y="10946"/>
                  <a:pt x="7644" y="10946"/>
                </a:cubicBezTo>
                <a:cubicBezTo>
                  <a:pt x="8054" y="10741"/>
                  <a:pt x="8190" y="10195"/>
                  <a:pt x="8395" y="9751"/>
                </a:cubicBezTo>
                <a:cubicBezTo>
                  <a:pt x="8463" y="9581"/>
                  <a:pt x="8566" y="9410"/>
                  <a:pt x="8668" y="9240"/>
                </a:cubicBezTo>
                <a:close/>
                <a:moveTo>
                  <a:pt x="7030" y="10980"/>
                </a:moveTo>
                <a:lnTo>
                  <a:pt x="7064" y="11048"/>
                </a:lnTo>
                <a:lnTo>
                  <a:pt x="6211" y="12686"/>
                </a:lnTo>
                <a:lnTo>
                  <a:pt x="5904" y="12311"/>
                </a:lnTo>
                <a:cubicBezTo>
                  <a:pt x="6006" y="12038"/>
                  <a:pt x="6109" y="11731"/>
                  <a:pt x="6416" y="11628"/>
                </a:cubicBezTo>
                <a:cubicBezTo>
                  <a:pt x="6552" y="11594"/>
                  <a:pt x="6621" y="11424"/>
                  <a:pt x="6723" y="11321"/>
                </a:cubicBezTo>
                <a:cubicBezTo>
                  <a:pt x="6825" y="11219"/>
                  <a:pt x="6928" y="11116"/>
                  <a:pt x="7030" y="10980"/>
                </a:cubicBezTo>
                <a:close/>
                <a:moveTo>
                  <a:pt x="15731" y="13027"/>
                </a:moveTo>
                <a:cubicBezTo>
                  <a:pt x="15834" y="13300"/>
                  <a:pt x="15936" y="13573"/>
                  <a:pt x="16039" y="13846"/>
                </a:cubicBezTo>
                <a:lnTo>
                  <a:pt x="15970" y="13880"/>
                </a:lnTo>
                <a:cubicBezTo>
                  <a:pt x="15868" y="13607"/>
                  <a:pt x="15766" y="13369"/>
                  <a:pt x="15663" y="13096"/>
                </a:cubicBezTo>
                <a:lnTo>
                  <a:pt x="15731" y="13027"/>
                </a:lnTo>
                <a:close/>
                <a:moveTo>
                  <a:pt x="4676" y="13471"/>
                </a:moveTo>
                <a:lnTo>
                  <a:pt x="4676" y="13471"/>
                </a:lnTo>
                <a:cubicBezTo>
                  <a:pt x="4573" y="13846"/>
                  <a:pt x="4403" y="14187"/>
                  <a:pt x="4061" y="14187"/>
                </a:cubicBezTo>
                <a:lnTo>
                  <a:pt x="4676" y="13471"/>
                </a:lnTo>
                <a:close/>
                <a:moveTo>
                  <a:pt x="5972" y="13198"/>
                </a:moveTo>
                <a:cubicBezTo>
                  <a:pt x="5631" y="14426"/>
                  <a:pt x="4846" y="14836"/>
                  <a:pt x="4198" y="15382"/>
                </a:cubicBezTo>
                <a:lnTo>
                  <a:pt x="4130" y="15279"/>
                </a:lnTo>
                <a:lnTo>
                  <a:pt x="5938" y="13198"/>
                </a:lnTo>
                <a:close/>
                <a:moveTo>
                  <a:pt x="11398" y="12379"/>
                </a:moveTo>
                <a:cubicBezTo>
                  <a:pt x="11603" y="12618"/>
                  <a:pt x="11773" y="12959"/>
                  <a:pt x="11773" y="13300"/>
                </a:cubicBezTo>
                <a:cubicBezTo>
                  <a:pt x="11841" y="14051"/>
                  <a:pt x="11944" y="14802"/>
                  <a:pt x="12046" y="15552"/>
                </a:cubicBezTo>
                <a:cubicBezTo>
                  <a:pt x="12080" y="15723"/>
                  <a:pt x="12114" y="15860"/>
                  <a:pt x="12149" y="15996"/>
                </a:cubicBezTo>
                <a:cubicBezTo>
                  <a:pt x="11705" y="15552"/>
                  <a:pt x="11432" y="14938"/>
                  <a:pt x="11398" y="14324"/>
                </a:cubicBezTo>
                <a:cubicBezTo>
                  <a:pt x="11330" y="13676"/>
                  <a:pt x="11159" y="13061"/>
                  <a:pt x="11398" y="12379"/>
                </a:cubicBezTo>
                <a:close/>
                <a:moveTo>
                  <a:pt x="4778" y="15928"/>
                </a:moveTo>
                <a:lnTo>
                  <a:pt x="4812" y="15996"/>
                </a:lnTo>
                <a:lnTo>
                  <a:pt x="4846" y="15996"/>
                </a:lnTo>
                <a:cubicBezTo>
                  <a:pt x="4710" y="16269"/>
                  <a:pt x="4607" y="16508"/>
                  <a:pt x="4471" y="16849"/>
                </a:cubicBezTo>
                <a:cubicBezTo>
                  <a:pt x="4403" y="16644"/>
                  <a:pt x="4369" y="16508"/>
                  <a:pt x="4334" y="16303"/>
                </a:cubicBezTo>
                <a:lnTo>
                  <a:pt x="4778" y="15928"/>
                </a:lnTo>
                <a:close/>
                <a:moveTo>
                  <a:pt x="7064" y="13027"/>
                </a:moveTo>
                <a:lnTo>
                  <a:pt x="7542" y="13266"/>
                </a:lnTo>
                <a:cubicBezTo>
                  <a:pt x="7371" y="13676"/>
                  <a:pt x="7235" y="14051"/>
                  <a:pt x="7098" y="14426"/>
                </a:cubicBezTo>
                <a:cubicBezTo>
                  <a:pt x="7063" y="14419"/>
                  <a:pt x="7028" y="14415"/>
                  <a:pt x="6992" y="14415"/>
                </a:cubicBezTo>
                <a:cubicBezTo>
                  <a:pt x="6716" y="14415"/>
                  <a:pt x="6434" y="14644"/>
                  <a:pt x="6314" y="15006"/>
                </a:cubicBezTo>
                <a:cubicBezTo>
                  <a:pt x="6041" y="15689"/>
                  <a:pt x="5631" y="16269"/>
                  <a:pt x="5153" y="16781"/>
                </a:cubicBezTo>
                <a:cubicBezTo>
                  <a:pt x="5085" y="16815"/>
                  <a:pt x="5051" y="16849"/>
                  <a:pt x="4983" y="16917"/>
                </a:cubicBezTo>
                <a:cubicBezTo>
                  <a:pt x="5187" y="16201"/>
                  <a:pt x="5495" y="15484"/>
                  <a:pt x="5836" y="14802"/>
                </a:cubicBezTo>
                <a:cubicBezTo>
                  <a:pt x="6245" y="14187"/>
                  <a:pt x="6655" y="13607"/>
                  <a:pt x="7064" y="13027"/>
                </a:cubicBezTo>
                <a:close/>
                <a:moveTo>
                  <a:pt x="15970" y="16474"/>
                </a:moveTo>
                <a:cubicBezTo>
                  <a:pt x="16175" y="16474"/>
                  <a:pt x="16346" y="16644"/>
                  <a:pt x="16414" y="16849"/>
                </a:cubicBezTo>
                <a:cubicBezTo>
                  <a:pt x="16585" y="17190"/>
                  <a:pt x="16789" y="17532"/>
                  <a:pt x="16926" y="17839"/>
                </a:cubicBezTo>
                <a:cubicBezTo>
                  <a:pt x="16482" y="17497"/>
                  <a:pt x="16107" y="17020"/>
                  <a:pt x="15970" y="16474"/>
                </a:cubicBezTo>
                <a:close/>
                <a:moveTo>
                  <a:pt x="10818" y="8455"/>
                </a:moveTo>
                <a:lnTo>
                  <a:pt x="11057" y="8694"/>
                </a:lnTo>
                <a:cubicBezTo>
                  <a:pt x="11159" y="8796"/>
                  <a:pt x="11227" y="8933"/>
                  <a:pt x="11330" y="8933"/>
                </a:cubicBezTo>
                <a:cubicBezTo>
                  <a:pt x="11671" y="8967"/>
                  <a:pt x="11739" y="9342"/>
                  <a:pt x="11876" y="9649"/>
                </a:cubicBezTo>
                <a:cubicBezTo>
                  <a:pt x="12114" y="10195"/>
                  <a:pt x="12387" y="10775"/>
                  <a:pt x="12660" y="11321"/>
                </a:cubicBezTo>
                <a:cubicBezTo>
                  <a:pt x="13002" y="11969"/>
                  <a:pt x="13411" y="12481"/>
                  <a:pt x="13991" y="12584"/>
                </a:cubicBezTo>
                <a:cubicBezTo>
                  <a:pt x="14298" y="13471"/>
                  <a:pt x="14640" y="14290"/>
                  <a:pt x="14947" y="15177"/>
                </a:cubicBezTo>
                <a:cubicBezTo>
                  <a:pt x="14878" y="15109"/>
                  <a:pt x="14810" y="15075"/>
                  <a:pt x="14776" y="15006"/>
                </a:cubicBezTo>
                <a:cubicBezTo>
                  <a:pt x="14367" y="14426"/>
                  <a:pt x="14025" y="13812"/>
                  <a:pt x="13786" y="13164"/>
                </a:cubicBezTo>
                <a:cubicBezTo>
                  <a:pt x="13752" y="13027"/>
                  <a:pt x="13718" y="12925"/>
                  <a:pt x="13650" y="12823"/>
                </a:cubicBezTo>
                <a:cubicBezTo>
                  <a:pt x="13621" y="12764"/>
                  <a:pt x="13566" y="12679"/>
                  <a:pt x="13463" y="12679"/>
                </a:cubicBezTo>
                <a:cubicBezTo>
                  <a:pt x="13447" y="12679"/>
                  <a:pt x="13430" y="12681"/>
                  <a:pt x="13411" y="12686"/>
                </a:cubicBezTo>
                <a:cubicBezTo>
                  <a:pt x="13309" y="12754"/>
                  <a:pt x="13275" y="12891"/>
                  <a:pt x="13343" y="13061"/>
                </a:cubicBezTo>
                <a:cubicBezTo>
                  <a:pt x="13343" y="13096"/>
                  <a:pt x="13343" y="13130"/>
                  <a:pt x="13377" y="13164"/>
                </a:cubicBezTo>
                <a:cubicBezTo>
                  <a:pt x="13616" y="13949"/>
                  <a:pt x="13957" y="14665"/>
                  <a:pt x="14435" y="15314"/>
                </a:cubicBezTo>
                <a:cubicBezTo>
                  <a:pt x="14640" y="15587"/>
                  <a:pt x="14844" y="15825"/>
                  <a:pt x="15117" y="16030"/>
                </a:cubicBezTo>
                <a:cubicBezTo>
                  <a:pt x="15458" y="16371"/>
                  <a:pt x="15663" y="16815"/>
                  <a:pt x="15663" y="17259"/>
                </a:cubicBezTo>
                <a:cubicBezTo>
                  <a:pt x="15697" y="17463"/>
                  <a:pt x="15731" y="17668"/>
                  <a:pt x="15800" y="17839"/>
                </a:cubicBezTo>
                <a:cubicBezTo>
                  <a:pt x="15772" y="17841"/>
                  <a:pt x="15745" y="17842"/>
                  <a:pt x="15718" y="17842"/>
                </a:cubicBezTo>
                <a:cubicBezTo>
                  <a:pt x="15371" y="17842"/>
                  <a:pt x="15037" y="17646"/>
                  <a:pt x="14878" y="17361"/>
                </a:cubicBezTo>
                <a:cubicBezTo>
                  <a:pt x="14742" y="17156"/>
                  <a:pt x="14605" y="16951"/>
                  <a:pt x="14537" y="16713"/>
                </a:cubicBezTo>
                <a:cubicBezTo>
                  <a:pt x="14447" y="16460"/>
                  <a:pt x="14386" y="16332"/>
                  <a:pt x="14307" y="16332"/>
                </a:cubicBezTo>
                <a:cubicBezTo>
                  <a:pt x="14237" y="16332"/>
                  <a:pt x="14154" y="16435"/>
                  <a:pt x="14025" y="16644"/>
                </a:cubicBezTo>
                <a:cubicBezTo>
                  <a:pt x="13718" y="16337"/>
                  <a:pt x="13513" y="15962"/>
                  <a:pt x="13411" y="15552"/>
                </a:cubicBezTo>
                <a:cubicBezTo>
                  <a:pt x="13309" y="15109"/>
                  <a:pt x="13206" y="14699"/>
                  <a:pt x="13138" y="14256"/>
                </a:cubicBezTo>
                <a:cubicBezTo>
                  <a:pt x="13107" y="14098"/>
                  <a:pt x="13075" y="13911"/>
                  <a:pt x="12935" y="13911"/>
                </a:cubicBezTo>
                <a:cubicBezTo>
                  <a:pt x="12924" y="13911"/>
                  <a:pt x="12912" y="13912"/>
                  <a:pt x="12899" y="13915"/>
                </a:cubicBezTo>
                <a:cubicBezTo>
                  <a:pt x="12729" y="13915"/>
                  <a:pt x="12729" y="14085"/>
                  <a:pt x="12729" y="14256"/>
                </a:cubicBezTo>
                <a:lnTo>
                  <a:pt x="12729" y="14426"/>
                </a:lnTo>
                <a:cubicBezTo>
                  <a:pt x="12524" y="14392"/>
                  <a:pt x="12456" y="14153"/>
                  <a:pt x="12387" y="13983"/>
                </a:cubicBezTo>
                <a:cubicBezTo>
                  <a:pt x="12285" y="13778"/>
                  <a:pt x="12217" y="13607"/>
                  <a:pt x="12149" y="13437"/>
                </a:cubicBezTo>
                <a:lnTo>
                  <a:pt x="12183" y="13369"/>
                </a:lnTo>
                <a:lnTo>
                  <a:pt x="12524" y="13539"/>
                </a:lnTo>
                <a:cubicBezTo>
                  <a:pt x="12569" y="13562"/>
                  <a:pt x="12615" y="13573"/>
                  <a:pt x="12657" y="13573"/>
                </a:cubicBezTo>
                <a:cubicBezTo>
                  <a:pt x="12740" y="13573"/>
                  <a:pt x="12808" y="13528"/>
                  <a:pt x="12831" y="13437"/>
                </a:cubicBezTo>
                <a:cubicBezTo>
                  <a:pt x="12899" y="13266"/>
                  <a:pt x="12797" y="13164"/>
                  <a:pt x="12695" y="13096"/>
                </a:cubicBezTo>
                <a:lnTo>
                  <a:pt x="12626" y="13027"/>
                </a:lnTo>
                <a:cubicBezTo>
                  <a:pt x="11910" y="12584"/>
                  <a:pt x="11603" y="11799"/>
                  <a:pt x="11330" y="10912"/>
                </a:cubicBezTo>
                <a:cubicBezTo>
                  <a:pt x="11227" y="10639"/>
                  <a:pt x="11295" y="10366"/>
                  <a:pt x="11466" y="10161"/>
                </a:cubicBezTo>
                <a:lnTo>
                  <a:pt x="11637" y="10673"/>
                </a:lnTo>
                <a:cubicBezTo>
                  <a:pt x="11841" y="11321"/>
                  <a:pt x="12183" y="11935"/>
                  <a:pt x="12626" y="12481"/>
                </a:cubicBezTo>
                <a:cubicBezTo>
                  <a:pt x="12770" y="12604"/>
                  <a:pt x="12876" y="12666"/>
                  <a:pt x="12953" y="12666"/>
                </a:cubicBezTo>
                <a:cubicBezTo>
                  <a:pt x="13004" y="12666"/>
                  <a:pt x="13043" y="12638"/>
                  <a:pt x="13070" y="12584"/>
                </a:cubicBezTo>
                <a:cubicBezTo>
                  <a:pt x="13206" y="12345"/>
                  <a:pt x="13036" y="12208"/>
                  <a:pt x="12933" y="12072"/>
                </a:cubicBezTo>
                <a:cubicBezTo>
                  <a:pt x="12387" y="11389"/>
                  <a:pt x="11978" y="10605"/>
                  <a:pt x="11773" y="9751"/>
                </a:cubicBezTo>
                <a:cubicBezTo>
                  <a:pt x="11773" y="9649"/>
                  <a:pt x="11705" y="9581"/>
                  <a:pt x="11705" y="9513"/>
                </a:cubicBezTo>
                <a:cubicBezTo>
                  <a:pt x="11675" y="9364"/>
                  <a:pt x="11594" y="9267"/>
                  <a:pt x="11506" y="9267"/>
                </a:cubicBezTo>
                <a:cubicBezTo>
                  <a:pt x="11493" y="9267"/>
                  <a:pt x="11479" y="9269"/>
                  <a:pt x="11466" y="9274"/>
                </a:cubicBezTo>
                <a:cubicBezTo>
                  <a:pt x="11330" y="9308"/>
                  <a:pt x="11330" y="9479"/>
                  <a:pt x="11330" y="9615"/>
                </a:cubicBezTo>
                <a:lnTo>
                  <a:pt x="11330" y="9854"/>
                </a:lnTo>
                <a:lnTo>
                  <a:pt x="11159" y="9820"/>
                </a:lnTo>
                <a:cubicBezTo>
                  <a:pt x="11193" y="9649"/>
                  <a:pt x="11193" y="9513"/>
                  <a:pt x="11193" y="9342"/>
                </a:cubicBezTo>
                <a:cubicBezTo>
                  <a:pt x="11159" y="9206"/>
                  <a:pt x="11022" y="9137"/>
                  <a:pt x="10920" y="9035"/>
                </a:cubicBezTo>
                <a:cubicBezTo>
                  <a:pt x="10886" y="8898"/>
                  <a:pt x="10852" y="8728"/>
                  <a:pt x="10818" y="8455"/>
                </a:cubicBezTo>
                <a:close/>
                <a:moveTo>
                  <a:pt x="3993" y="16610"/>
                </a:moveTo>
                <a:cubicBezTo>
                  <a:pt x="3993" y="16917"/>
                  <a:pt x="3925" y="17122"/>
                  <a:pt x="3754" y="17259"/>
                </a:cubicBezTo>
                <a:cubicBezTo>
                  <a:pt x="3311" y="17532"/>
                  <a:pt x="2867" y="17805"/>
                  <a:pt x="2458" y="18078"/>
                </a:cubicBezTo>
                <a:lnTo>
                  <a:pt x="2389" y="18009"/>
                </a:lnTo>
                <a:cubicBezTo>
                  <a:pt x="2423" y="17941"/>
                  <a:pt x="2423" y="17839"/>
                  <a:pt x="2458" y="17805"/>
                </a:cubicBezTo>
                <a:cubicBezTo>
                  <a:pt x="2969" y="17395"/>
                  <a:pt x="3481" y="17054"/>
                  <a:pt x="3993" y="16610"/>
                </a:cubicBezTo>
                <a:close/>
                <a:moveTo>
                  <a:pt x="4846" y="18146"/>
                </a:moveTo>
                <a:cubicBezTo>
                  <a:pt x="4607" y="18896"/>
                  <a:pt x="4061" y="19169"/>
                  <a:pt x="3584" y="19613"/>
                </a:cubicBezTo>
                <a:cubicBezTo>
                  <a:pt x="3584" y="19306"/>
                  <a:pt x="3584" y="19272"/>
                  <a:pt x="3754" y="19101"/>
                </a:cubicBezTo>
                <a:cubicBezTo>
                  <a:pt x="4096" y="18794"/>
                  <a:pt x="4471" y="18487"/>
                  <a:pt x="4846" y="18146"/>
                </a:cubicBezTo>
                <a:close/>
                <a:moveTo>
                  <a:pt x="9077" y="14665"/>
                </a:moveTo>
                <a:cubicBezTo>
                  <a:pt x="9112" y="15450"/>
                  <a:pt x="9248" y="16167"/>
                  <a:pt x="9009" y="16917"/>
                </a:cubicBezTo>
                <a:cubicBezTo>
                  <a:pt x="9043" y="16781"/>
                  <a:pt x="9043" y="16678"/>
                  <a:pt x="9009" y="16542"/>
                </a:cubicBezTo>
                <a:cubicBezTo>
                  <a:pt x="8975" y="16440"/>
                  <a:pt x="8975" y="16337"/>
                  <a:pt x="8839" y="16303"/>
                </a:cubicBezTo>
                <a:cubicBezTo>
                  <a:pt x="8824" y="16294"/>
                  <a:pt x="8810" y="16289"/>
                  <a:pt x="8796" y="16289"/>
                </a:cubicBezTo>
                <a:cubicBezTo>
                  <a:pt x="8710" y="16289"/>
                  <a:pt x="8634" y="16454"/>
                  <a:pt x="8634" y="16542"/>
                </a:cubicBezTo>
                <a:lnTo>
                  <a:pt x="8634" y="16883"/>
                </a:lnTo>
                <a:cubicBezTo>
                  <a:pt x="8634" y="17054"/>
                  <a:pt x="8634" y="17259"/>
                  <a:pt x="8429" y="17361"/>
                </a:cubicBezTo>
                <a:cubicBezTo>
                  <a:pt x="8361" y="17395"/>
                  <a:pt x="8361" y="17600"/>
                  <a:pt x="8327" y="17736"/>
                </a:cubicBezTo>
                <a:cubicBezTo>
                  <a:pt x="8190" y="18282"/>
                  <a:pt x="8054" y="18862"/>
                  <a:pt x="7917" y="19442"/>
                </a:cubicBezTo>
                <a:cubicBezTo>
                  <a:pt x="7790" y="19430"/>
                  <a:pt x="7664" y="19408"/>
                  <a:pt x="7544" y="19408"/>
                </a:cubicBezTo>
                <a:cubicBezTo>
                  <a:pt x="7341" y="19408"/>
                  <a:pt x="7159" y="19471"/>
                  <a:pt x="7030" y="19750"/>
                </a:cubicBezTo>
                <a:cubicBezTo>
                  <a:pt x="7064" y="19101"/>
                  <a:pt x="7064" y="18453"/>
                  <a:pt x="7508" y="18009"/>
                </a:cubicBezTo>
                <a:cubicBezTo>
                  <a:pt x="7576" y="17907"/>
                  <a:pt x="7644" y="17805"/>
                  <a:pt x="7678" y="17702"/>
                </a:cubicBezTo>
                <a:cubicBezTo>
                  <a:pt x="7713" y="17600"/>
                  <a:pt x="7713" y="17497"/>
                  <a:pt x="7644" y="17395"/>
                </a:cubicBezTo>
                <a:cubicBezTo>
                  <a:pt x="7610" y="17361"/>
                  <a:pt x="7568" y="17344"/>
                  <a:pt x="7525" y="17344"/>
                </a:cubicBezTo>
                <a:cubicBezTo>
                  <a:pt x="7482" y="17344"/>
                  <a:pt x="7440" y="17361"/>
                  <a:pt x="7405" y="17395"/>
                </a:cubicBezTo>
                <a:cubicBezTo>
                  <a:pt x="7303" y="17497"/>
                  <a:pt x="7201" y="17634"/>
                  <a:pt x="7098" y="17770"/>
                </a:cubicBezTo>
                <a:lnTo>
                  <a:pt x="7040" y="17683"/>
                </a:lnTo>
                <a:lnTo>
                  <a:pt x="7040" y="17683"/>
                </a:lnTo>
                <a:cubicBezTo>
                  <a:pt x="7412" y="16973"/>
                  <a:pt x="7749" y="16297"/>
                  <a:pt x="8054" y="15621"/>
                </a:cubicBezTo>
                <a:lnTo>
                  <a:pt x="8054" y="15621"/>
                </a:lnTo>
                <a:cubicBezTo>
                  <a:pt x="8122" y="15996"/>
                  <a:pt x="8020" y="16405"/>
                  <a:pt x="7781" y="16713"/>
                </a:cubicBezTo>
                <a:lnTo>
                  <a:pt x="7713" y="16815"/>
                </a:lnTo>
                <a:cubicBezTo>
                  <a:pt x="7610" y="16917"/>
                  <a:pt x="7576" y="17054"/>
                  <a:pt x="7678" y="17190"/>
                </a:cubicBezTo>
                <a:cubicBezTo>
                  <a:pt x="7713" y="17259"/>
                  <a:pt x="7755" y="17284"/>
                  <a:pt x="7802" y="17284"/>
                </a:cubicBezTo>
                <a:cubicBezTo>
                  <a:pt x="7849" y="17284"/>
                  <a:pt x="7900" y="17259"/>
                  <a:pt x="7951" y="17224"/>
                </a:cubicBezTo>
                <a:cubicBezTo>
                  <a:pt x="8190" y="17054"/>
                  <a:pt x="8361" y="16781"/>
                  <a:pt x="8395" y="16508"/>
                </a:cubicBezTo>
                <a:cubicBezTo>
                  <a:pt x="8463" y="16303"/>
                  <a:pt x="8532" y="16064"/>
                  <a:pt x="8532" y="15825"/>
                </a:cubicBezTo>
                <a:cubicBezTo>
                  <a:pt x="8532" y="15382"/>
                  <a:pt x="8736" y="14972"/>
                  <a:pt x="9077" y="14665"/>
                </a:cubicBezTo>
                <a:close/>
                <a:moveTo>
                  <a:pt x="2526" y="20125"/>
                </a:moveTo>
                <a:lnTo>
                  <a:pt x="2526" y="20193"/>
                </a:lnTo>
                <a:lnTo>
                  <a:pt x="2355" y="20330"/>
                </a:lnTo>
                <a:lnTo>
                  <a:pt x="2355" y="20261"/>
                </a:lnTo>
                <a:lnTo>
                  <a:pt x="2526" y="20125"/>
                </a:lnTo>
                <a:close/>
                <a:moveTo>
                  <a:pt x="9692" y="6373"/>
                </a:moveTo>
                <a:lnTo>
                  <a:pt x="9692" y="6373"/>
                </a:lnTo>
                <a:cubicBezTo>
                  <a:pt x="9760" y="6715"/>
                  <a:pt x="9760" y="6817"/>
                  <a:pt x="9623" y="6988"/>
                </a:cubicBezTo>
                <a:cubicBezTo>
                  <a:pt x="9487" y="7124"/>
                  <a:pt x="9419" y="7329"/>
                  <a:pt x="9453" y="7533"/>
                </a:cubicBezTo>
                <a:cubicBezTo>
                  <a:pt x="9419" y="8148"/>
                  <a:pt x="9385" y="8796"/>
                  <a:pt x="9350" y="9444"/>
                </a:cubicBezTo>
                <a:cubicBezTo>
                  <a:pt x="9385" y="9751"/>
                  <a:pt x="9248" y="10024"/>
                  <a:pt x="9077" y="10263"/>
                </a:cubicBezTo>
                <a:cubicBezTo>
                  <a:pt x="8873" y="10468"/>
                  <a:pt x="8804" y="10741"/>
                  <a:pt x="8839" y="11014"/>
                </a:cubicBezTo>
                <a:lnTo>
                  <a:pt x="8839" y="11935"/>
                </a:lnTo>
                <a:cubicBezTo>
                  <a:pt x="8634" y="12004"/>
                  <a:pt x="8566" y="12208"/>
                  <a:pt x="8566" y="12481"/>
                </a:cubicBezTo>
                <a:cubicBezTo>
                  <a:pt x="8497" y="13061"/>
                  <a:pt x="8429" y="13607"/>
                  <a:pt x="8361" y="14187"/>
                </a:cubicBezTo>
                <a:cubicBezTo>
                  <a:pt x="8361" y="14358"/>
                  <a:pt x="8293" y="14495"/>
                  <a:pt x="8190" y="14597"/>
                </a:cubicBezTo>
                <a:cubicBezTo>
                  <a:pt x="8088" y="14733"/>
                  <a:pt x="7986" y="14870"/>
                  <a:pt x="7917" y="15006"/>
                </a:cubicBezTo>
                <a:cubicBezTo>
                  <a:pt x="7678" y="15450"/>
                  <a:pt x="7474" y="15928"/>
                  <a:pt x="7201" y="16337"/>
                </a:cubicBezTo>
                <a:cubicBezTo>
                  <a:pt x="6962" y="16781"/>
                  <a:pt x="6723" y="17190"/>
                  <a:pt x="6518" y="17634"/>
                </a:cubicBezTo>
                <a:cubicBezTo>
                  <a:pt x="6314" y="18078"/>
                  <a:pt x="6075" y="18521"/>
                  <a:pt x="5802" y="18931"/>
                </a:cubicBezTo>
                <a:cubicBezTo>
                  <a:pt x="5460" y="19442"/>
                  <a:pt x="5017" y="19920"/>
                  <a:pt x="4573" y="20330"/>
                </a:cubicBezTo>
                <a:cubicBezTo>
                  <a:pt x="4573" y="19988"/>
                  <a:pt x="4880" y="19818"/>
                  <a:pt x="4710" y="19545"/>
                </a:cubicBezTo>
                <a:cubicBezTo>
                  <a:pt x="5017" y="18896"/>
                  <a:pt x="5324" y="18316"/>
                  <a:pt x="5631" y="17702"/>
                </a:cubicBezTo>
                <a:cubicBezTo>
                  <a:pt x="5699" y="17497"/>
                  <a:pt x="5836" y="17327"/>
                  <a:pt x="6006" y="17224"/>
                </a:cubicBezTo>
                <a:cubicBezTo>
                  <a:pt x="6314" y="16986"/>
                  <a:pt x="6587" y="16644"/>
                  <a:pt x="6757" y="16269"/>
                </a:cubicBezTo>
                <a:cubicBezTo>
                  <a:pt x="7337" y="15177"/>
                  <a:pt x="7781" y="14017"/>
                  <a:pt x="8088" y="12823"/>
                </a:cubicBezTo>
                <a:cubicBezTo>
                  <a:pt x="8122" y="12686"/>
                  <a:pt x="8156" y="12584"/>
                  <a:pt x="8190" y="12447"/>
                </a:cubicBezTo>
                <a:cubicBezTo>
                  <a:pt x="8668" y="11287"/>
                  <a:pt x="8975" y="10059"/>
                  <a:pt x="9146" y="8796"/>
                </a:cubicBezTo>
                <a:cubicBezTo>
                  <a:pt x="9282" y="8455"/>
                  <a:pt x="9248" y="8079"/>
                  <a:pt x="9077" y="7772"/>
                </a:cubicBezTo>
                <a:cubicBezTo>
                  <a:pt x="9214" y="7261"/>
                  <a:pt x="9419" y="6783"/>
                  <a:pt x="9692" y="6373"/>
                </a:cubicBezTo>
                <a:close/>
                <a:moveTo>
                  <a:pt x="6552" y="19374"/>
                </a:moveTo>
                <a:lnTo>
                  <a:pt x="6552" y="19374"/>
                </a:lnTo>
                <a:cubicBezTo>
                  <a:pt x="6621" y="19613"/>
                  <a:pt x="6621" y="19886"/>
                  <a:pt x="6518" y="20125"/>
                </a:cubicBezTo>
                <a:cubicBezTo>
                  <a:pt x="6416" y="20296"/>
                  <a:pt x="6416" y="20534"/>
                  <a:pt x="6552" y="20705"/>
                </a:cubicBezTo>
                <a:cubicBezTo>
                  <a:pt x="6552" y="20705"/>
                  <a:pt x="6518" y="20739"/>
                  <a:pt x="6518" y="20807"/>
                </a:cubicBezTo>
                <a:lnTo>
                  <a:pt x="6143" y="20569"/>
                </a:lnTo>
                <a:lnTo>
                  <a:pt x="6552" y="19374"/>
                </a:lnTo>
                <a:close/>
                <a:moveTo>
                  <a:pt x="9623" y="19408"/>
                </a:moveTo>
                <a:lnTo>
                  <a:pt x="9623" y="19408"/>
                </a:lnTo>
                <a:cubicBezTo>
                  <a:pt x="9931" y="19852"/>
                  <a:pt x="10033" y="20432"/>
                  <a:pt x="9862" y="20944"/>
                </a:cubicBezTo>
                <a:cubicBezTo>
                  <a:pt x="9623" y="20466"/>
                  <a:pt x="9555" y="19920"/>
                  <a:pt x="9623" y="19408"/>
                </a:cubicBezTo>
                <a:close/>
                <a:moveTo>
                  <a:pt x="4300" y="19681"/>
                </a:moveTo>
                <a:lnTo>
                  <a:pt x="4334" y="19750"/>
                </a:lnTo>
                <a:cubicBezTo>
                  <a:pt x="4096" y="20159"/>
                  <a:pt x="3857" y="20603"/>
                  <a:pt x="3618" y="21012"/>
                </a:cubicBezTo>
                <a:cubicBezTo>
                  <a:pt x="3550" y="21080"/>
                  <a:pt x="3447" y="21114"/>
                  <a:pt x="3345" y="21183"/>
                </a:cubicBezTo>
                <a:lnTo>
                  <a:pt x="3345" y="20364"/>
                </a:lnTo>
                <a:lnTo>
                  <a:pt x="4300" y="19681"/>
                </a:lnTo>
                <a:close/>
                <a:moveTo>
                  <a:pt x="12422" y="15041"/>
                </a:moveTo>
                <a:cubicBezTo>
                  <a:pt x="12524" y="15245"/>
                  <a:pt x="12626" y="15450"/>
                  <a:pt x="12763" y="15621"/>
                </a:cubicBezTo>
                <a:cubicBezTo>
                  <a:pt x="13138" y="16337"/>
                  <a:pt x="13479" y="17020"/>
                  <a:pt x="13889" y="17668"/>
                </a:cubicBezTo>
                <a:cubicBezTo>
                  <a:pt x="14059" y="17941"/>
                  <a:pt x="14264" y="18180"/>
                  <a:pt x="14503" y="18385"/>
                </a:cubicBezTo>
                <a:cubicBezTo>
                  <a:pt x="14674" y="18521"/>
                  <a:pt x="14878" y="18623"/>
                  <a:pt x="15049" y="18726"/>
                </a:cubicBezTo>
                <a:cubicBezTo>
                  <a:pt x="15322" y="19681"/>
                  <a:pt x="15595" y="20773"/>
                  <a:pt x="15868" y="21831"/>
                </a:cubicBezTo>
                <a:lnTo>
                  <a:pt x="15827" y="21852"/>
                </a:lnTo>
                <a:lnTo>
                  <a:pt x="15827" y="21852"/>
                </a:lnTo>
                <a:cubicBezTo>
                  <a:pt x="15591" y="21413"/>
                  <a:pt x="15388" y="20973"/>
                  <a:pt x="15151" y="20500"/>
                </a:cubicBezTo>
                <a:cubicBezTo>
                  <a:pt x="15117" y="20330"/>
                  <a:pt x="15083" y="20159"/>
                  <a:pt x="15083" y="19988"/>
                </a:cubicBezTo>
                <a:cubicBezTo>
                  <a:pt x="15049" y="19818"/>
                  <a:pt x="15083" y="19647"/>
                  <a:pt x="14913" y="19613"/>
                </a:cubicBezTo>
                <a:cubicBezTo>
                  <a:pt x="14708" y="19579"/>
                  <a:pt x="14674" y="19374"/>
                  <a:pt x="14640" y="19238"/>
                </a:cubicBezTo>
                <a:cubicBezTo>
                  <a:pt x="14608" y="19082"/>
                  <a:pt x="14520" y="18926"/>
                  <a:pt x="14453" y="18926"/>
                </a:cubicBezTo>
                <a:cubicBezTo>
                  <a:pt x="14447" y="18926"/>
                  <a:pt x="14441" y="18928"/>
                  <a:pt x="14435" y="18931"/>
                </a:cubicBezTo>
                <a:cubicBezTo>
                  <a:pt x="14332" y="18931"/>
                  <a:pt x="14264" y="19101"/>
                  <a:pt x="14162" y="19204"/>
                </a:cubicBezTo>
                <a:cubicBezTo>
                  <a:pt x="13650" y="18999"/>
                  <a:pt x="13411" y="18589"/>
                  <a:pt x="13548" y="17873"/>
                </a:cubicBezTo>
                <a:cubicBezTo>
                  <a:pt x="13582" y="17702"/>
                  <a:pt x="13582" y="17566"/>
                  <a:pt x="13445" y="17497"/>
                </a:cubicBezTo>
                <a:cubicBezTo>
                  <a:pt x="13420" y="17485"/>
                  <a:pt x="13397" y="17479"/>
                  <a:pt x="13377" y="17479"/>
                </a:cubicBezTo>
                <a:cubicBezTo>
                  <a:pt x="13284" y="17479"/>
                  <a:pt x="13228" y="17591"/>
                  <a:pt x="13172" y="17702"/>
                </a:cubicBezTo>
                <a:cubicBezTo>
                  <a:pt x="13138" y="17770"/>
                  <a:pt x="13104" y="17873"/>
                  <a:pt x="13104" y="17941"/>
                </a:cubicBezTo>
                <a:lnTo>
                  <a:pt x="12763" y="17327"/>
                </a:lnTo>
                <a:cubicBezTo>
                  <a:pt x="12831" y="17327"/>
                  <a:pt x="12933" y="17327"/>
                  <a:pt x="13002" y="17293"/>
                </a:cubicBezTo>
                <a:cubicBezTo>
                  <a:pt x="13138" y="17224"/>
                  <a:pt x="13172" y="17054"/>
                  <a:pt x="13104" y="16917"/>
                </a:cubicBezTo>
                <a:cubicBezTo>
                  <a:pt x="13036" y="16781"/>
                  <a:pt x="12968" y="16678"/>
                  <a:pt x="12899" y="16576"/>
                </a:cubicBezTo>
                <a:cubicBezTo>
                  <a:pt x="12626" y="16098"/>
                  <a:pt x="12456" y="15587"/>
                  <a:pt x="12422" y="15041"/>
                </a:cubicBezTo>
                <a:close/>
                <a:moveTo>
                  <a:pt x="11413" y="0"/>
                </a:moveTo>
                <a:cubicBezTo>
                  <a:pt x="11385" y="0"/>
                  <a:pt x="11356" y="9"/>
                  <a:pt x="11330" y="26"/>
                </a:cubicBezTo>
                <a:cubicBezTo>
                  <a:pt x="10988" y="265"/>
                  <a:pt x="10852" y="675"/>
                  <a:pt x="11022" y="1050"/>
                </a:cubicBezTo>
                <a:cubicBezTo>
                  <a:pt x="11125" y="1357"/>
                  <a:pt x="11261" y="1630"/>
                  <a:pt x="11330" y="1903"/>
                </a:cubicBezTo>
                <a:cubicBezTo>
                  <a:pt x="11432" y="2142"/>
                  <a:pt x="11534" y="2381"/>
                  <a:pt x="11330" y="2654"/>
                </a:cubicBezTo>
                <a:cubicBezTo>
                  <a:pt x="11261" y="2756"/>
                  <a:pt x="11261" y="2893"/>
                  <a:pt x="11261" y="2995"/>
                </a:cubicBezTo>
                <a:cubicBezTo>
                  <a:pt x="11261" y="3200"/>
                  <a:pt x="11295" y="3439"/>
                  <a:pt x="11330" y="3643"/>
                </a:cubicBezTo>
                <a:cubicBezTo>
                  <a:pt x="11500" y="4633"/>
                  <a:pt x="11705" y="5657"/>
                  <a:pt x="11910" y="6646"/>
                </a:cubicBezTo>
                <a:cubicBezTo>
                  <a:pt x="11671" y="6953"/>
                  <a:pt x="11671" y="7090"/>
                  <a:pt x="11841" y="7192"/>
                </a:cubicBezTo>
                <a:cubicBezTo>
                  <a:pt x="12251" y="7499"/>
                  <a:pt x="12217" y="8045"/>
                  <a:pt x="12353" y="8489"/>
                </a:cubicBezTo>
                <a:cubicBezTo>
                  <a:pt x="12285" y="9103"/>
                  <a:pt x="12558" y="9547"/>
                  <a:pt x="12729" y="10059"/>
                </a:cubicBezTo>
                <a:cubicBezTo>
                  <a:pt x="12797" y="10229"/>
                  <a:pt x="12865" y="10366"/>
                  <a:pt x="12968" y="10605"/>
                </a:cubicBezTo>
                <a:cubicBezTo>
                  <a:pt x="12592" y="10263"/>
                  <a:pt x="11603" y="7772"/>
                  <a:pt x="11364" y="6680"/>
                </a:cubicBezTo>
                <a:cubicBezTo>
                  <a:pt x="11705" y="6442"/>
                  <a:pt x="11705" y="6442"/>
                  <a:pt x="11500" y="6032"/>
                </a:cubicBezTo>
                <a:cubicBezTo>
                  <a:pt x="11295" y="5623"/>
                  <a:pt x="11159" y="5145"/>
                  <a:pt x="11125" y="4667"/>
                </a:cubicBezTo>
                <a:cubicBezTo>
                  <a:pt x="11091" y="3814"/>
                  <a:pt x="11091" y="2927"/>
                  <a:pt x="11057" y="2040"/>
                </a:cubicBezTo>
                <a:cubicBezTo>
                  <a:pt x="11057" y="1835"/>
                  <a:pt x="11125" y="1528"/>
                  <a:pt x="10920" y="1494"/>
                </a:cubicBezTo>
                <a:cubicBezTo>
                  <a:pt x="10908" y="1492"/>
                  <a:pt x="10897" y="1491"/>
                  <a:pt x="10887" y="1491"/>
                </a:cubicBezTo>
                <a:cubicBezTo>
                  <a:pt x="10715" y="1491"/>
                  <a:pt x="10711" y="1744"/>
                  <a:pt x="10647" y="1937"/>
                </a:cubicBezTo>
                <a:cubicBezTo>
                  <a:pt x="10306" y="2995"/>
                  <a:pt x="9999" y="4087"/>
                  <a:pt x="9623" y="5145"/>
                </a:cubicBezTo>
                <a:cubicBezTo>
                  <a:pt x="9282" y="6203"/>
                  <a:pt x="8839" y="7192"/>
                  <a:pt x="8429" y="8284"/>
                </a:cubicBezTo>
                <a:cubicBezTo>
                  <a:pt x="8387" y="8263"/>
                  <a:pt x="8349" y="8254"/>
                  <a:pt x="8315" y="8254"/>
                </a:cubicBezTo>
                <a:cubicBezTo>
                  <a:pt x="8182" y="8254"/>
                  <a:pt x="8101" y="8395"/>
                  <a:pt x="8020" y="8557"/>
                </a:cubicBezTo>
                <a:cubicBezTo>
                  <a:pt x="7849" y="8898"/>
                  <a:pt x="7644" y="9240"/>
                  <a:pt x="7440" y="9581"/>
                </a:cubicBezTo>
                <a:cubicBezTo>
                  <a:pt x="7269" y="9820"/>
                  <a:pt x="7098" y="10024"/>
                  <a:pt x="6962" y="10263"/>
                </a:cubicBezTo>
                <a:cubicBezTo>
                  <a:pt x="7303" y="9376"/>
                  <a:pt x="7713" y="8523"/>
                  <a:pt x="8122" y="7670"/>
                </a:cubicBezTo>
                <a:cubicBezTo>
                  <a:pt x="8122" y="7636"/>
                  <a:pt x="8156" y="7568"/>
                  <a:pt x="8190" y="7533"/>
                </a:cubicBezTo>
                <a:cubicBezTo>
                  <a:pt x="8634" y="6885"/>
                  <a:pt x="8975" y="6169"/>
                  <a:pt x="9214" y="5452"/>
                </a:cubicBezTo>
                <a:cubicBezTo>
                  <a:pt x="9282" y="5179"/>
                  <a:pt x="9350" y="4940"/>
                  <a:pt x="9350" y="4667"/>
                </a:cubicBezTo>
                <a:cubicBezTo>
                  <a:pt x="9385" y="4565"/>
                  <a:pt x="9385" y="4428"/>
                  <a:pt x="9350" y="4326"/>
                </a:cubicBezTo>
                <a:cubicBezTo>
                  <a:pt x="9316" y="4224"/>
                  <a:pt x="9214" y="4189"/>
                  <a:pt x="9112" y="4121"/>
                </a:cubicBezTo>
                <a:cubicBezTo>
                  <a:pt x="9214" y="3882"/>
                  <a:pt x="9316" y="3643"/>
                  <a:pt x="9419" y="3405"/>
                </a:cubicBezTo>
                <a:cubicBezTo>
                  <a:pt x="9555" y="3132"/>
                  <a:pt x="9726" y="2756"/>
                  <a:pt x="9794" y="2517"/>
                </a:cubicBezTo>
                <a:cubicBezTo>
                  <a:pt x="9896" y="2279"/>
                  <a:pt x="9896" y="2040"/>
                  <a:pt x="9658" y="1903"/>
                </a:cubicBezTo>
                <a:cubicBezTo>
                  <a:pt x="9794" y="1562"/>
                  <a:pt x="9931" y="1221"/>
                  <a:pt x="10101" y="914"/>
                </a:cubicBezTo>
                <a:cubicBezTo>
                  <a:pt x="10135" y="743"/>
                  <a:pt x="10238" y="538"/>
                  <a:pt x="10135" y="402"/>
                </a:cubicBezTo>
                <a:cubicBezTo>
                  <a:pt x="10104" y="360"/>
                  <a:pt x="10073" y="341"/>
                  <a:pt x="10039" y="341"/>
                </a:cubicBezTo>
                <a:cubicBezTo>
                  <a:pt x="9964" y="341"/>
                  <a:pt x="9878" y="441"/>
                  <a:pt x="9760" y="606"/>
                </a:cubicBezTo>
                <a:cubicBezTo>
                  <a:pt x="9726" y="675"/>
                  <a:pt x="9692" y="709"/>
                  <a:pt x="9692" y="777"/>
                </a:cubicBezTo>
                <a:cubicBezTo>
                  <a:pt x="9316" y="1357"/>
                  <a:pt x="8907" y="1937"/>
                  <a:pt x="8497" y="2483"/>
                </a:cubicBezTo>
                <a:cubicBezTo>
                  <a:pt x="7781" y="3234"/>
                  <a:pt x="6996" y="3951"/>
                  <a:pt x="6143" y="4531"/>
                </a:cubicBezTo>
                <a:cubicBezTo>
                  <a:pt x="5953" y="4721"/>
                  <a:pt x="5676" y="4824"/>
                  <a:pt x="5399" y="4824"/>
                </a:cubicBezTo>
                <a:cubicBezTo>
                  <a:pt x="5328" y="4824"/>
                  <a:pt x="5257" y="4818"/>
                  <a:pt x="5187" y="4804"/>
                </a:cubicBezTo>
                <a:cubicBezTo>
                  <a:pt x="5158" y="4789"/>
                  <a:pt x="5128" y="4782"/>
                  <a:pt x="5099" y="4782"/>
                </a:cubicBezTo>
                <a:cubicBezTo>
                  <a:pt x="4999" y="4782"/>
                  <a:pt x="4922" y="4868"/>
                  <a:pt x="4949" y="4974"/>
                </a:cubicBezTo>
                <a:cubicBezTo>
                  <a:pt x="4949" y="5077"/>
                  <a:pt x="5017" y="5213"/>
                  <a:pt x="5119" y="5281"/>
                </a:cubicBezTo>
                <a:cubicBezTo>
                  <a:pt x="5222" y="5350"/>
                  <a:pt x="5358" y="5384"/>
                  <a:pt x="5495" y="5418"/>
                </a:cubicBezTo>
                <a:cubicBezTo>
                  <a:pt x="5141" y="5480"/>
                  <a:pt x="4799" y="5632"/>
                  <a:pt x="4455" y="5632"/>
                </a:cubicBezTo>
                <a:cubicBezTo>
                  <a:pt x="4235" y="5632"/>
                  <a:pt x="4015" y="5570"/>
                  <a:pt x="3788" y="5384"/>
                </a:cubicBezTo>
                <a:cubicBezTo>
                  <a:pt x="3762" y="5358"/>
                  <a:pt x="3731" y="5347"/>
                  <a:pt x="3699" y="5347"/>
                </a:cubicBezTo>
                <a:cubicBezTo>
                  <a:pt x="3647" y="5347"/>
                  <a:pt x="3592" y="5376"/>
                  <a:pt x="3550" y="5418"/>
                </a:cubicBezTo>
                <a:cubicBezTo>
                  <a:pt x="3447" y="5520"/>
                  <a:pt x="3481" y="5691"/>
                  <a:pt x="3584" y="5793"/>
                </a:cubicBezTo>
                <a:cubicBezTo>
                  <a:pt x="3686" y="5930"/>
                  <a:pt x="3823" y="6032"/>
                  <a:pt x="3993" y="6100"/>
                </a:cubicBezTo>
                <a:cubicBezTo>
                  <a:pt x="4186" y="6124"/>
                  <a:pt x="4396" y="6149"/>
                  <a:pt x="4599" y="6149"/>
                </a:cubicBezTo>
                <a:cubicBezTo>
                  <a:pt x="4683" y="6149"/>
                  <a:pt x="4766" y="6144"/>
                  <a:pt x="4846" y="6134"/>
                </a:cubicBezTo>
                <a:cubicBezTo>
                  <a:pt x="4937" y="6134"/>
                  <a:pt x="5028" y="6119"/>
                  <a:pt x="5109" y="6119"/>
                </a:cubicBezTo>
                <a:cubicBezTo>
                  <a:pt x="5150" y="6119"/>
                  <a:pt x="5187" y="6123"/>
                  <a:pt x="5222" y="6134"/>
                </a:cubicBezTo>
                <a:cubicBezTo>
                  <a:pt x="5281" y="6182"/>
                  <a:pt x="5339" y="6200"/>
                  <a:pt x="5397" y="6200"/>
                </a:cubicBezTo>
                <a:cubicBezTo>
                  <a:pt x="5506" y="6200"/>
                  <a:pt x="5610" y="6133"/>
                  <a:pt x="5699" y="6066"/>
                </a:cubicBezTo>
                <a:cubicBezTo>
                  <a:pt x="5938" y="5930"/>
                  <a:pt x="6211" y="5827"/>
                  <a:pt x="6450" y="5691"/>
                </a:cubicBezTo>
                <a:lnTo>
                  <a:pt x="6450" y="5691"/>
                </a:lnTo>
                <a:cubicBezTo>
                  <a:pt x="6450" y="5827"/>
                  <a:pt x="6416" y="5896"/>
                  <a:pt x="6382" y="5896"/>
                </a:cubicBezTo>
                <a:lnTo>
                  <a:pt x="5870" y="6134"/>
                </a:lnTo>
                <a:cubicBezTo>
                  <a:pt x="5733" y="6169"/>
                  <a:pt x="5665" y="6305"/>
                  <a:pt x="5699" y="6442"/>
                </a:cubicBezTo>
                <a:cubicBezTo>
                  <a:pt x="5726" y="6574"/>
                  <a:pt x="5793" y="6624"/>
                  <a:pt x="5870" y="6624"/>
                </a:cubicBezTo>
                <a:cubicBezTo>
                  <a:pt x="5892" y="6624"/>
                  <a:pt x="5915" y="6620"/>
                  <a:pt x="5938" y="6612"/>
                </a:cubicBezTo>
                <a:cubicBezTo>
                  <a:pt x="6143" y="6578"/>
                  <a:pt x="6314" y="6510"/>
                  <a:pt x="6484" y="6442"/>
                </a:cubicBezTo>
                <a:cubicBezTo>
                  <a:pt x="6825" y="6169"/>
                  <a:pt x="7167" y="5861"/>
                  <a:pt x="7508" y="5588"/>
                </a:cubicBezTo>
                <a:cubicBezTo>
                  <a:pt x="7747" y="5350"/>
                  <a:pt x="7951" y="5111"/>
                  <a:pt x="8156" y="4872"/>
                </a:cubicBezTo>
                <a:lnTo>
                  <a:pt x="8156" y="4872"/>
                </a:lnTo>
                <a:cubicBezTo>
                  <a:pt x="7883" y="5418"/>
                  <a:pt x="7713" y="6032"/>
                  <a:pt x="7235" y="6373"/>
                </a:cubicBezTo>
                <a:cubicBezTo>
                  <a:pt x="6518" y="6885"/>
                  <a:pt x="5768" y="7295"/>
                  <a:pt x="4983" y="7568"/>
                </a:cubicBezTo>
                <a:cubicBezTo>
                  <a:pt x="4922" y="7616"/>
                  <a:pt x="4853" y="7639"/>
                  <a:pt x="4785" y="7639"/>
                </a:cubicBezTo>
                <a:cubicBezTo>
                  <a:pt x="4660" y="7639"/>
                  <a:pt x="4537" y="7563"/>
                  <a:pt x="4471" y="7431"/>
                </a:cubicBezTo>
                <a:cubicBezTo>
                  <a:pt x="4431" y="7411"/>
                  <a:pt x="4381" y="7392"/>
                  <a:pt x="4332" y="7392"/>
                </a:cubicBezTo>
                <a:cubicBezTo>
                  <a:pt x="4296" y="7392"/>
                  <a:pt x="4261" y="7402"/>
                  <a:pt x="4232" y="7431"/>
                </a:cubicBezTo>
                <a:cubicBezTo>
                  <a:pt x="4198" y="7499"/>
                  <a:pt x="4164" y="7636"/>
                  <a:pt x="4164" y="7738"/>
                </a:cubicBezTo>
                <a:cubicBezTo>
                  <a:pt x="4198" y="7841"/>
                  <a:pt x="4266" y="7943"/>
                  <a:pt x="4334" y="8045"/>
                </a:cubicBezTo>
                <a:cubicBezTo>
                  <a:pt x="4266" y="8387"/>
                  <a:pt x="4232" y="8660"/>
                  <a:pt x="4232" y="8898"/>
                </a:cubicBezTo>
                <a:cubicBezTo>
                  <a:pt x="4232" y="8967"/>
                  <a:pt x="4300" y="9069"/>
                  <a:pt x="4369" y="9103"/>
                </a:cubicBezTo>
                <a:cubicBezTo>
                  <a:pt x="4471" y="9103"/>
                  <a:pt x="4539" y="9137"/>
                  <a:pt x="4641" y="9137"/>
                </a:cubicBezTo>
                <a:cubicBezTo>
                  <a:pt x="5222" y="9103"/>
                  <a:pt x="5768" y="8864"/>
                  <a:pt x="6211" y="8489"/>
                </a:cubicBezTo>
                <a:cubicBezTo>
                  <a:pt x="6348" y="8421"/>
                  <a:pt x="6450" y="8318"/>
                  <a:pt x="6587" y="8216"/>
                </a:cubicBezTo>
                <a:lnTo>
                  <a:pt x="6723" y="8523"/>
                </a:lnTo>
                <a:cubicBezTo>
                  <a:pt x="6450" y="8728"/>
                  <a:pt x="6211" y="8967"/>
                  <a:pt x="5938" y="9137"/>
                </a:cubicBezTo>
                <a:cubicBezTo>
                  <a:pt x="4949" y="9820"/>
                  <a:pt x="3857" y="10366"/>
                  <a:pt x="2765" y="10809"/>
                </a:cubicBezTo>
                <a:cubicBezTo>
                  <a:pt x="2662" y="10809"/>
                  <a:pt x="2594" y="10843"/>
                  <a:pt x="2560" y="10878"/>
                </a:cubicBezTo>
                <a:cubicBezTo>
                  <a:pt x="2458" y="10980"/>
                  <a:pt x="2287" y="11082"/>
                  <a:pt x="2253" y="11219"/>
                </a:cubicBezTo>
                <a:cubicBezTo>
                  <a:pt x="2219" y="11424"/>
                  <a:pt x="2423" y="11492"/>
                  <a:pt x="2526" y="11594"/>
                </a:cubicBezTo>
                <a:cubicBezTo>
                  <a:pt x="2662" y="11662"/>
                  <a:pt x="2799" y="11731"/>
                  <a:pt x="2969" y="11765"/>
                </a:cubicBezTo>
                <a:cubicBezTo>
                  <a:pt x="2901" y="11799"/>
                  <a:pt x="2833" y="11833"/>
                  <a:pt x="2765" y="11867"/>
                </a:cubicBezTo>
                <a:cubicBezTo>
                  <a:pt x="2631" y="11886"/>
                  <a:pt x="2497" y="11959"/>
                  <a:pt x="2369" y="11959"/>
                </a:cubicBezTo>
                <a:cubicBezTo>
                  <a:pt x="2269" y="11959"/>
                  <a:pt x="2172" y="11915"/>
                  <a:pt x="2082" y="11765"/>
                </a:cubicBezTo>
                <a:cubicBezTo>
                  <a:pt x="2053" y="11736"/>
                  <a:pt x="2024" y="11723"/>
                  <a:pt x="1996" y="11723"/>
                </a:cubicBezTo>
                <a:cubicBezTo>
                  <a:pt x="1925" y="11723"/>
                  <a:pt x="1858" y="11803"/>
                  <a:pt x="1809" y="11901"/>
                </a:cubicBezTo>
                <a:cubicBezTo>
                  <a:pt x="1741" y="12140"/>
                  <a:pt x="1843" y="12379"/>
                  <a:pt x="2014" y="12481"/>
                </a:cubicBezTo>
                <a:cubicBezTo>
                  <a:pt x="2111" y="12505"/>
                  <a:pt x="2207" y="12530"/>
                  <a:pt x="2304" y="12530"/>
                </a:cubicBezTo>
                <a:cubicBezTo>
                  <a:pt x="2344" y="12530"/>
                  <a:pt x="2384" y="12525"/>
                  <a:pt x="2423" y="12515"/>
                </a:cubicBezTo>
                <a:cubicBezTo>
                  <a:pt x="3311" y="12277"/>
                  <a:pt x="4164" y="11901"/>
                  <a:pt x="4914" y="11355"/>
                </a:cubicBezTo>
                <a:cubicBezTo>
                  <a:pt x="5290" y="11151"/>
                  <a:pt x="5563" y="10843"/>
                  <a:pt x="5802" y="10502"/>
                </a:cubicBezTo>
                <a:cubicBezTo>
                  <a:pt x="6041" y="10161"/>
                  <a:pt x="6348" y="9854"/>
                  <a:pt x="6689" y="9581"/>
                </a:cubicBezTo>
                <a:lnTo>
                  <a:pt x="6689" y="9581"/>
                </a:lnTo>
                <a:cubicBezTo>
                  <a:pt x="6450" y="10059"/>
                  <a:pt x="6177" y="10502"/>
                  <a:pt x="5870" y="10946"/>
                </a:cubicBezTo>
                <a:cubicBezTo>
                  <a:pt x="5768" y="11048"/>
                  <a:pt x="5631" y="11116"/>
                  <a:pt x="5495" y="11219"/>
                </a:cubicBezTo>
                <a:cubicBezTo>
                  <a:pt x="5426" y="11287"/>
                  <a:pt x="5358" y="11389"/>
                  <a:pt x="5290" y="11458"/>
                </a:cubicBezTo>
                <a:cubicBezTo>
                  <a:pt x="5256" y="11526"/>
                  <a:pt x="5222" y="11628"/>
                  <a:pt x="5119" y="11697"/>
                </a:cubicBezTo>
                <a:cubicBezTo>
                  <a:pt x="4471" y="12140"/>
                  <a:pt x="3788" y="12584"/>
                  <a:pt x="3140" y="12993"/>
                </a:cubicBezTo>
                <a:cubicBezTo>
                  <a:pt x="3089" y="13044"/>
                  <a:pt x="3012" y="13070"/>
                  <a:pt x="2935" y="13070"/>
                </a:cubicBezTo>
                <a:cubicBezTo>
                  <a:pt x="2859" y="13070"/>
                  <a:pt x="2782" y="13044"/>
                  <a:pt x="2731" y="12993"/>
                </a:cubicBezTo>
                <a:cubicBezTo>
                  <a:pt x="2702" y="12964"/>
                  <a:pt x="2655" y="12954"/>
                  <a:pt x="2610" y="12954"/>
                </a:cubicBezTo>
                <a:cubicBezTo>
                  <a:pt x="2549" y="12954"/>
                  <a:pt x="2492" y="12973"/>
                  <a:pt x="2492" y="12993"/>
                </a:cubicBezTo>
                <a:cubicBezTo>
                  <a:pt x="2458" y="13130"/>
                  <a:pt x="2458" y="13266"/>
                  <a:pt x="2492" y="13369"/>
                </a:cubicBezTo>
                <a:cubicBezTo>
                  <a:pt x="2541" y="13542"/>
                  <a:pt x="2717" y="13662"/>
                  <a:pt x="2901" y="13662"/>
                </a:cubicBezTo>
                <a:cubicBezTo>
                  <a:pt x="2970" y="13662"/>
                  <a:pt x="3041" y="13645"/>
                  <a:pt x="3106" y="13607"/>
                </a:cubicBezTo>
                <a:cubicBezTo>
                  <a:pt x="3345" y="13505"/>
                  <a:pt x="3618" y="13369"/>
                  <a:pt x="3857" y="13198"/>
                </a:cubicBezTo>
                <a:cubicBezTo>
                  <a:pt x="4130" y="13061"/>
                  <a:pt x="4369" y="12891"/>
                  <a:pt x="4607" y="12720"/>
                </a:cubicBezTo>
                <a:lnTo>
                  <a:pt x="4607" y="12720"/>
                </a:lnTo>
                <a:cubicBezTo>
                  <a:pt x="4607" y="12788"/>
                  <a:pt x="4607" y="12857"/>
                  <a:pt x="4573" y="12891"/>
                </a:cubicBezTo>
                <a:cubicBezTo>
                  <a:pt x="3857" y="13710"/>
                  <a:pt x="3004" y="14426"/>
                  <a:pt x="2116" y="15041"/>
                </a:cubicBezTo>
                <a:cubicBezTo>
                  <a:pt x="2048" y="15075"/>
                  <a:pt x="1980" y="15075"/>
                  <a:pt x="1912" y="15075"/>
                </a:cubicBezTo>
                <a:cubicBezTo>
                  <a:pt x="1707" y="15075"/>
                  <a:pt x="1605" y="15109"/>
                  <a:pt x="1605" y="15314"/>
                </a:cubicBezTo>
                <a:cubicBezTo>
                  <a:pt x="1605" y="15532"/>
                  <a:pt x="1719" y="15693"/>
                  <a:pt x="1869" y="15693"/>
                </a:cubicBezTo>
                <a:cubicBezTo>
                  <a:pt x="1883" y="15693"/>
                  <a:pt x="1897" y="15692"/>
                  <a:pt x="1912" y="15689"/>
                </a:cubicBezTo>
                <a:cubicBezTo>
                  <a:pt x="2048" y="15655"/>
                  <a:pt x="2185" y="15621"/>
                  <a:pt x="2287" y="15552"/>
                </a:cubicBezTo>
                <a:cubicBezTo>
                  <a:pt x="2765" y="15177"/>
                  <a:pt x="3242" y="14802"/>
                  <a:pt x="3720" y="14426"/>
                </a:cubicBezTo>
                <a:cubicBezTo>
                  <a:pt x="3823" y="14324"/>
                  <a:pt x="3925" y="14256"/>
                  <a:pt x="4061" y="14187"/>
                </a:cubicBezTo>
                <a:lnTo>
                  <a:pt x="4061" y="14187"/>
                </a:lnTo>
                <a:cubicBezTo>
                  <a:pt x="4027" y="14256"/>
                  <a:pt x="3993" y="14290"/>
                  <a:pt x="3993" y="14358"/>
                </a:cubicBezTo>
                <a:cubicBezTo>
                  <a:pt x="4027" y="14768"/>
                  <a:pt x="3754" y="14938"/>
                  <a:pt x="3550" y="15143"/>
                </a:cubicBezTo>
                <a:cubicBezTo>
                  <a:pt x="3242" y="15450"/>
                  <a:pt x="2901" y="15723"/>
                  <a:pt x="2492" y="15928"/>
                </a:cubicBezTo>
                <a:cubicBezTo>
                  <a:pt x="2423" y="15996"/>
                  <a:pt x="2355" y="16064"/>
                  <a:pt x="2321" y="16201"/>
                </a:cubicBezTo>
                <a:cubicBezTo>
                  <a:pt x="2321" y="16303"/>
                  <a:pt x="2423" y="16440"/>
                  <a:pt x="2560" y="16440"/>
                </a:cubicBezTo>
                <a:lnTo>
                  <a:pt x="2799" y="16440"/>
                </a:lnTo>
                <a:cubicBezTo>
                  <a:pt x="2287" y="17088"/>
                  <a:pt x="1809" y="17702"/>
                  <a:pt x="1127" y="17873"/>
                </a:cubicBezTo>
                <a:cubicBezTo>
                  <a:pt x="1024" y="17907"/>
                  <a:pt x="922" y="17941"/>
                  <a:pt x="854" y="17975"/>
                </a:cubicBezTo>
                <a:cubicBezTo>
                  <a:pt x="513" y="18146"/>
                  <a:pt x="478" y="18248"/>
                  <a:pt x="683" y="18658"/>
                </a:cubicBezTo>
                <a:lnTo>
                  <a:pt x="581" y="18658"/>
                </a:lnTo>
                <a:cubicBezTo>
                  <a:pt x="531" y="18633"/>
                  <a:pt x="486" y="18617"/>
                  <a:pt x="446" y="18617"/>
                </a:cubicBezTo>
                <a:cubicBezTo>
                  <a:pt x="379" y="18617"/>
                  <a:pt x="329" y="18664"/>
                  <a:pt x="308" y="18794"/>
                </a:cubicBezTo>
                <a:cubicBezTo>
                  <a:pt x="240" y="18931"/>
                  <a:pt x="308" y="19101"/>
                  <a:pt x="444" y="19204"/>
                </a:cubicBezTo>
                <a:cubicBezTo>
                  <a:pt x="513" y="19238"/>
                  <a:pt x="581" y="19272"/>
                  <a:pt x="649" y="19272"/>
                </a:cubicBezTo>
                <a:cubicBezTo>
                  <a:pt x="922" y="19272"/>
                  <a:pt x="1161" y="19238"/>
                  <a:pt x="1434" y="19238"/>
                </a:cubicBezTo>
                <a:cubicBezTo>
                  <a:pt x="1366" y="19306"/>
                  <a:pt x="1332" y="19408"/>
                  <a:pt x="1263" y="19477"/>
                </a:cubicBezTo>
                <a:lnTo>
                  <a:pt x="171" y="20807"/>
                </a:lnTo>
                <a:cubicBezTo>
                  <a:pt x="69" y="20910"/>
                  <a:pt x="1" y="21046"/>
                  <a:pt x="103" y="21217"/>
                </a:cubicBezTo>
                <a:cubicBezTo>
                  <a:pt x="146" y="21303"/>
                  <a:pt x="196" y="21335"/>
                  <a:pt x="246" y="21335"/>
                </a:cubicBezTo>
                <a:cubicBezTo>
                  <a:pt x="315" y="21335"/>
                  <a:pt x="385" y="21276"/>
                  <a:pt x="444" y="21217"/>
                </a:cubicBezTo>
                <a:lnTo>
                  <a:pt x="513" y="21149"/>
                </a:lnTo>
                <a:cubicBezTo>
                  <a:pt x="1127" y="20466"/>
                  <a:pt x="1673" y="19715"/>
                  <a:pt x="2151" y="18931"/>
                </a:cubicBezTo>
                <a:cubicBezTo>
                  <a:pt x="2185" y="18828"/>
                  <a:pt x="2219" y="18760"/>
                  <a:pt x="2287" y="18726"/>
                </a:cubicBezTo>
                <a:cubicBezTo>
                  <a:pt x="2696" y="18453"/>
                  <a:pt x="3106" y="18214"/>
                  <a:pt x="3584" y="17941"/>
                </a:cubicBezTo>
                <a:lnTo>
                  <a:pt x="3584" y="17941"/>
                </a:lnTo>
                <a:cubicBezTo>
                  <a:pt x="3550" y="18351"/>
                  <a:pt x="3379" y="18726"/>
                  <a:pt x="3072" y="18999"/>
                </a:cubicBezTo>
                <a:cubicBezTo>
                  <a:pt x="2799" y="19169"/>
                  <a:pt x="2560" y="19408"/>
                  <a:pt x="2287" y="19613"/>
                </a:cubicBezTo>
                <a:cubicBezTo>
                  <a:pt x="1946" y="19784"/>
                  <a:pt x="1741" y="20193"/>
                  <a:pt x="1809" y="20603"/>
                </a:cubicBezTo>
                <a:cubicBezTo>
                  <a:pt x="1707" y="20466"/>
                  <a:pt x="1707" y="20500"/>
                  <a:pt x="1605" y="20398"/>
                </a:cubicBezTo>
                <a:cubicBezTo>
                  <a:pt x="1562" y="20314"/>
                  <a:pt x="1494" y="20255"/>
                  <a:pt x="1432" y="20255"/>
                </a:cubicBezTo>
                <a:cubicBezTo>
                  <a:pt x="1394" y="20255"/>
                  <a:pt x="1358" y="20278"/>
                  <a:pt x="1332" y="20330"/>
                </a:cubicBezTo>
                <a:cubicBezTo>
                  <a:pt x="1263" y="20466"/>
                  <a:pt x="1263" y="20603"/>
                  <a:pt x="1297" y="20705"/>
                </a:cubicBezTo>
                <a:cubicBezTo>
                  <a:pt x="1332" y="20910"/>
                  <a:pt x="1502" y="21080"/>
                  <a:pt x="1707" y="21080"/>
                </a:cubicBezTo>
                <a:lnTo>
                  <a:pt x="2048" y="21080"/>
                </a:lnTo>
                <a:cubicBezTo>
                  <a:pt x="1741" y="21524"/>
                  <a:pt x="1502" y="21933"/>
                  <a:pt x="1195" y="22377"/>
                </a:cubicBezTo>
                <a:cubicBezTo>
                  <a:pt x="1304" y="22413"/>
                  <a:pt x="1404" y="22437"/>
                  <a:pt x="1495" y="22437"/>
                </a:cubicBezTo>
                <a:cubicBezTo>
                  <a:pt x="1663" y="22437"/>
                  <a:pt x="1801" y="22359"/>
                  <a:pt x="1912" y="22138"/>
                </a:cubicBezTo>
                <a:cubicBezTo>
                  <a:pt x="2151" y="21695"/>
                  <a:pt x="2423" y="21285"/>
                  <a:pt x="2696" y="20876"/>
                </a:cubicBezTo>
                <a:cubicBezTo>
                  <a:pt x="2759" y="20782"/>
                  <a:pt x="2821" y="20632"/>
                  <a:pt x="2961" y="20632"/>
                </a:cubicBezTo>
                <a:cubicBezTo>
                  <a:pt x="2974" y="20632"/>
                  <a:pt x="2988" y="20634"/>
                  <a:pt x="3004" y="20637"/>
                </a:cubicBezTo>
                <a:cubicBezTo>
                  <a:pt x="2799" y="21422"/>
                  <a:pt x="2287" y="21865"/>
                  <a:pt x="1878" y="22411"/>
                </a:cubicBezTo>
                <a:cubicBezTo>
                  <a:pt x="2037" y="22411"/>
                  <a:pt x="2166" y="22457"/>
                  <a:pt x="2264" y="22457"/>
                </a:cubicBezTo>
                <a:cubicBezTo>
                  <a:pt x="2314" y="22457"/>
                  <a:pt x="2355" y="22445"/>
                  <a:pt x="2389" y="22411"/>
                </a:cubicBezTo>
                <a:cubicBezTo>
                  <a:pt x="2594" y="22275"/>
                  <a:pt x="2799" y="22070"/>
                  <a:pt x="2935" y="21899"/>
                </a:cubicBezTo>
                <a:lnTo>
                  <a:pt x="3004" y="21933"/>
                </a:lnTo>
                <a:lnTo>
                  <a:pt x="2696" y="22445"/>
                </a:lnTo>
                <a:lnTo>
                  <a:pt x="3345" y="22445"/>
                </a:lnTo>
                <a:cubicBezTo>
                  <a:pt x="3823" y="22377"/>
                  <a:pt x="4198" y="21933"/>
                  <a:pt x="4164" y="21422"/>
                </a:cubicBezTo>
                <a:lnTo>
                  <a:pt x="5187" y="20432"/>
                </a:lnTo>
                <a:cubicBezTo>
                  <a:pt x="5209" y="20628"/>
                  <a:pt x="5287" y="20713"/>
                  <a:pt x="5402" y="20713"/>
                </a:cubicBezTo>
                <a:cubicBezTo>
                  <a:pt x="5468" y="20713"/>
                  <a:pt x="5545" y="20686"/>
                  <a:pt x="5631" y="20637"/>
                </a:cubicBezTo>
                <a:lnTo>
                  <a:pt x="5631" y="20637"/>
                </a:lnTo>
                <a:lnTo>
                  <a:pt x="5153" y="21797"/>
                </a:lnTo>
                <a:cubicBezTo>
                  <a:pt x="5119" y="21695"/>
                  <a:pt x="5051" y="21558"/>
                  <a:pt x="4983" y="21456"/>
                </a:cubicBezTo>
                <a:cubicBezTo>
                  <a:pt x="4940" y="21399"/>
                  <a:pt x="4891" y="21371"/>
                  <a:pt x="4847" y="21371"/>
                </a:cubicBezTo>
                <a:cubicBezTo>
                  <a:pt x="4784" y="21371"/>
                  <a:pt x="4730" y="21425"/>
                  <a:pt x="4710" y="21524"/>
                </a:cubicBezTo>
                <a:cubicBezTo>
                  <a:pt x="4607" y="21831"/>
                  <a:pt x="4539" y="22138"/>
                  <a:pt x="4471" y="22445"/>
                </a:cubicBezTo>
                <a:lnTo>
                  <a:pt x="5392" y="22445"/>
                </a:lnTo>
                <a:cubicBezTo>
                  <a:pt x="5529" y="22036"/>
                  <a:pt x="5768" y="21729"/>
                  <a:pt x="6109" y="21490"/>
                </a:cubicBezTo>
                <a:lnTo>
                  <a:pt x="6109" y="21490"/>
                </a:lnTo>
                <a:cubicBezTo>
                  <a:pt x="6006" y="21695"/>
                  <a:pt x="6041" y="21933"/>
                  <a:pt x="6211" y="22070"/>
                </a:cubicBezTo>
                <a:lnTo>
                  <a:pt x="6143" y="22411"/>
                </a:lnTo>
                <a:cubicBezTo>
                  <a:pt x="6215" y="22443"/>
                  <a:pt x="6279" y="22458"/>
                  <a:pt x="6338" y="22458"/>
                </a:cubicBezTo>
                <a:cubicBezTo>
                  <a:pt x="6528" y="22458"/>
                  <a:pt x="6653" y="22297"/>
                  <a:pt x="6757" y="22036"/>
                </a:cubicBezTo>
                <a:cubicBezTo>
                  <a:pt x="6859" y="21797"/>
                  <a:pt x="6996" y="21558"/>
                  <a:pt x="7132" y="21353"/>
                </a:cubicBezTo>
                <a:cubicBezTo>
                  <a:pt x="7167" y="21251"/>
                  <a:pt x="7235" y="21183"/>
                  <a:pt x="7303" y="21114"/>
                </a:cubicBezTo>
                <a:cubicBezTo>
                  <a:pt x="7474" y="21012"/>
                  <a:pt x="7678" y="20910"/>
                  <a:pt x="7917" y="20807"/>
                </a:cubicBezTo>
                <a:lnTo>
                  <a:pt x="7917" y="20807"/>
                </a:lnTo>
                <a:cubicBezTo>
                  <a:pt x="7644" y="21353"/>
                  <a:pt x="7405" y="21865"/>
                  <a:pt x="7132" y="22411"/>
                </a:cubicBezTo>
                <a:lnTo>
                  <a:pt x="7883" y="22411"/>
                </a:lnTo>
                <a:lnTo>
                  <a:pt x="8429" y="20944"/>
                </a:lnTo>
                <a:lnTo>
                  <a:pt x="8463" y="20978"/>
                </a:lnTo>
                <a:cubicBezTo>
                  <a:pt x="8429" y="21456"/>
                  <a:pt x="8395" y="21933"/>
                  <a:pt x="8327" y="22411"/>
                </a:cubicBezTo>
                <a:lnTo>
                  <a:pt x="8736" y="22411"/>
                </a:lnTo>
                <a:cubicBezTo>
                  <a:pt x="8804" y="21797"/>
                  <a:pt x="8873" y="21217"/>
                  <a:pt x="8907" y="20637"/>
                </a:cubicBezTo>
                <a:cubicBezTo>
                  <a:pt x="8941" y="20500"/>
                  <a:pt x="8941" y="20398"/>
                  <a:pt x="8907" y="20261"/>
                </a:cubicBezTo>
                <a:cubicBezTo>
                  <a:pt x="8839" y="20159"/>
                  <a:pt x="8736" y="20125"/>
                  <a:pt x="8668" y="20091"/>
                </a:cubicBezTo>
                <a:cubicBezTo>
                  <a:pt x="8804" y="19204"/>
                  <a:pt x="8907" y="18351"/>
                  <a:pt x="9043" y="17463"/>
                </a:cubicBezTo>
                <a:lnTo>
                  <a:pt x="9282" y="17497"/>
                </a:lnTo>
                <a:cubicBezTo>
                  <a:pt x="9248" y="17634"/>
                  <a:pt x="9214" y="17770"/>
                  <a:pt x="9214" y="17907"/>
                </a:cubicBezTo>
                <a:cubicBezTo>
                  <a:pt x="9214" y="18521"/>
                  <a:pt x="9214" y="19135"/>
                  <a:pt x="9248" y="19750"/>
                </a:cubicBezTo>
                <a:cubicBezTo>
                  <a:pt x="9282" y="20125"/>
                  <a:pt x="9316" y="20534"/>
                  <a:pt x="9385" y="20910"/>
                </a:cubicBezTo>
                <a:cubicBezTo>
                  <a:pt x="9419" y="21046"/>
                  <a:pt x="9487" y="21183"/>
                  <a:pt x="9555" y="21285"/>
                </a:cubicBezTo>
                <a:cubicBezTo>
                  <a:pt x="9589" y="21319"/>
                  <a:pt x="9641" y="21328"/>
                  <a:pt x="9700" y="21328"/>
                </a:cubicBezTo>
                <a:cubicBezTo>
                  <a:pt x="9760" y="21328"/>
                  <a:pt x="9828" y="21319"/>
                  <a:pt x="9896" y="21319"/>
                </a:cubicBezTo>
                <a:cubicBezTo>
                  <a:pt x="9896" y="21695"/>
                  <a:pt x="9931" y="22036"/>
                  <a:pt x="9931" y="22411"/>
                </a:cubicBezTo>
                <a:lnTo>
                  <a:pt x="10306" y="22411"/>
                </a:lnTo>
                <a:lnTo>
                  <a:pt x="10306" y="21387"/>
                </a:lnTo>
                <a:cubicBezTo>
                  <a:pt x="10374" y="21797"/>
                  <a:pt x="10442" y="22104"/>
                  <a:pt x="10511" y="22411"/>
                </a:cubicBezTo>
                <a:lnTo>
                  <a:pt x="11295" y="22411"/>
                </a:lnTo>
                <a:cubicBezTo>
                  <a:pt x="11193" y="22172"/>
                  <a:pt x="11091" y="22002"/>
                  <a:pt x="11022" y="21797"/>
                </a:cubicBezTo>
                <a:cubicBezTo>
                  <a:pt x="10750" y="21319"/>
                  <a:pt x="10613" y="20739"/>
                  <a:pt x="10613" y="20193"/>
                </a:cubicBezTo>
                <a:cubicBezTo>
                  <a:pt x="10613" y="19988"/>
                  <a:pt x="10647" y="19818"/>
                  <a:pt x="10647" y="19613"/>
                </a:cubicBezTo>
                <a:cubicBezTo>
                  <a:pt x="10671" y="19420"/>
                  <a:pt x="10627" y="19329"/>
                  <a:pt x="10526" y="19329"/>
                </a:cubicBezTo>
                <a:cubicBezTo>
                  <a:pt x="10485" y="19329"/>
                  <a:pt x="10434" y="19344"/>
                  <a:pt x="10374" y="19374"/>
                </a:cubicBezTo>
                <a:cubicBezTo>
                  <a:pt x="10306" y="19408"/>
                  <a:pt x="10272" y="19442"/>
                  <a:pt x="10238" y="19477"/>
                </a:cubicBezTo>
                <a:cubicBezTo>
                  <a:pt x="10169" y="19306"/>
                  <a:pt x="10101" y="19135"/>
                  <a:pt x="10067" y="18999"/>
                </a:cubicBezTo>
                <a:cubicBezTo>
                  <a:pt x="9760" y="17668"/>
                  <a:pt x="9658" y="16303"/>
                  <a:pt x="9828" y="14972"/>
                </a:cubicBezTo>
                <a:cubicBezTo>
                  <a:pt x="9931" y="13983"/>
                  <a:pt x="10101" y="13027"/>
                  <a:pt x="10238" y="12038"/>
                </a:cubicBezTo>
                <a:cubicBezTo>
                  <a:pt x="10272" y="11935"/>
                  <a:pt x="10306" y="11833"/>
                  <a:pt x="10340" y="11731"/>
                </a:cubicBezTo>
                <a:cubicBezTo>
                  <a:pt x="10408" y="12345"/>
                  <a:pt x="10477" y="12857"/>
                  <a:pt x="10511" y="13403"/>
                </a:cubicBezTo>
                <a:cubicBezTo>
                  <a:pt x="10579" y="13676"/>
                  <a:pt x="10545" y="13949"/>
                  <a:pt x="10511" y="14222"/>
                </a:cubicBezTo>
                <a:cubicBezTo>
                  <a:pt x="10408" y="14495"/>
                  <a:pt x="10340" y="14768"/>
                  <a:pt x="10340" y="15041"/>
                </a:cubicBezTo>
                <a:cubicBezTo>
                  <a:pt x="10374" y="15621"/>
                  <a:pt x="10374" y="16201"/>
                  <a:pt x="10408" y="16781"/>
                </a:cubicBezTo>
                <a:cubicBezTo>
                  <a:pt x="10408" y="17327"/>
                  <a:pt x="10545" y="17839"/>
                  <a:pt x="10750" y="18351"/>
                </a:cubicBezTo>
                <a:cubicBezTo>
                  <a:pt x="10784" y="18487"/>
                  <a:pt x="10818" y="18623"/>
                  <a:pt x="10818" y="18760"/>
                </a:cubicBezTo>
                <a:cubicBezTo>
                  <a:pt x="10954" y="19579"/>
                  <a:pt x="11057" y="20432"/>
                  <a:pt x="11193" y="21251"/>
                </a:cubicBezTo>
                <a:cubicBezTo>
                  <a:pt x="11261" y="21558"/>
                  <a:pt x="11330" y="21865"/>
                  <a:pt x="11466" y="22172"/>
                </a:cubicBezTo>
                <a:cubicBezTo>
                  <a:pt x="11500" y="22275"/>
                  <a:pt x="11603" y="22411"/>
                  <a:pt x="11671" y="22411"/>
                </a:cubicBezTo>
                <a:cubicBezTo>
                  <a:pt x="11790" y="22428"/>
                  <a:pt x="11910" y="22437"/>
                  <a:pt x="12029" y="22437"/>
                </a:cubicBezTo>
                <a:cubicBezTo>
                  <a:pt x="12149" y="22437"/>
                  <a:pt x="12268" y="22428"/>
                  <a:pt x="12387" y="22411"/>
                </a:cubicBezTo>
                <a:cubicBezTo>
                  <a:pt x="12251" y="21660"/>
                  <a:pt x="12114" y="20978"/>
                  <a:pt x="11978" y="20261"/>
                </a:cubicBezTo>
                <a:cubicBezTo>
                  <a:pt x="11944" y="20193"/>
                  <a:pt x="11841" y="20091"/>
                  <a:pt x="11807" y="20091"/>
                </a:cubicBezTo>
                <a:cubicBezTo>
                  <a:pt x="11739" y="20125"/>
                  <a:pt x="11671" y="20193"/>
                  <a:pt x="11637" y="20296"/>
                </a:cubicBezTo>
                <a:cubicBezTo>
                  <a:pt x="11603" y="20432"/>
                  <a:pt x="11603" y="20603"/>
                  <a:pt x="11637" y="20739"/>
                </a:cubicBezTo>
                <a:cubicBezTo>
                  <a:pt x="11705" y="21080"/>
                  <a:pt x="11773" y="21456"/>
                  <a:pt x="11841" y="21797"/>
                </a:cubicBezTo>
                <a:cubicBezTo>
                  <a:pt x="11500" y="20910"/>
                  <a:pt x="11295" y="20023"/>
                  <a:pt x="11227" y="19067"/>
                </a:cubicBezTo>
                <a:cubicBezTo>
                  <a:pt x="11261" y="19067"/>
                  <a:pt x="11295" y="19033"/>
                  <a:pt x="11295" y="19033"/>
                </a:cubicBezTo>
                <a:cubicBezTo>
                  <a:pt x="11432" y="19033"/>
                  <a:pt x="11568" y="19033"/>
                  <a:pt x="11568" y="18862"/>
                </a:cubicBezTo>
                <a:cubicBezTo>
                  <a:pt x="11568" y="18726"/>
                  <a:pt x="11500" y="18589"/>
                  <a:pt x="11432" y="18521"/>
                </a:cubicBezTo>
                <a:cubicBezTo>
                  <a:pt x="11295" y="18385"/>
                  <a:pt x="11193" y="18180"/>
                  <a:pt x="11159" y="17975"/>
                </a:cubicBezTo>
                <a:cubicBezTo>
                  <a:pt x="11159" y="17941"/>
                  <a:pt x="11091" y="17907"/>
                  <a:pt x="11091" y="17839"/>
                </a:cubicBezTo>
                <a:cubicBezTo>
                  <a:pt x="11022" y="17736"/>
                  <a:pt x="10954" y="17634"/>
                  <a:pt x="10920" y="17497"/>
                </a:cubicBezTo>
                <a:cubicBezTo>
                  <a:pt x="10818" y="16986"/>
                  <a:pt x="10784" y="16440"/>
                  <a:pt x="10715" y="15894"/>
                </a:cubicBezTo>
                <a:lnTo>
                  <a:pt x="10784" y="15860"/>
                </a:lnTo>
                <a:cubicBezTo>
                  <a:pt x="10886" y="16269"/>
                  <a:pt x="10988" y="16678"/>
                  <a:pt x="11091" y="17054"/>
                </a:cubicBezTo>
                <a:cubicBezTo>
                  <a:pt x="11295" y="17873"/>
                  <a:pt x="11637" y="18555"/>
                  <a:pt x="12285" y="18794"/>
                </a:cubicBezTo>
                <a:cubicBezTo>
                  <a:pt x="12319" y="19886"/>
                  <a:pt x="12490" y="20978"/>
                  <a:pt x="12865" y="22002"/>
                </a:cubicBezTo>
                <a:cubicBezTo>
                  <a:pt x="12978" y="22339"/>
                  <a:pt x="13031" y="22454"/>
                  <a:pt x="13171" y="22454"/>
                </a:cubicBezTo>
                <a:cubicBezTo>
                  <a:pt x="13244" y="22454"/>
                  <a:pt x="13340" y="22424"/>
                  <a:pt x="13479" y="22377"/>
                </a:cubicBezTo>
                <a:cubicBezTo>
                  <a:pt x="13036" y="21353"/>
                  <a:pt x="12763" y="20296"/>
                  <a:pt x="12695" y="19204"/>
                </a:cubicBezTo>
                <a:cubicBezTo>
                  <a:pt x="12695" y="18828"/>
                  <a:pt x="12558" y="18487"/>
                  <a:pt x="12285" y="18248"/>
                </a:cubicBezTo>
                <a:cubicBezTo>
                  <a:pt x="11705" y="17770"/>
                  <a:pt x="11500" y="17020"/>
                  <a:pt x="11330" y="16269"/>
                </a:cubicBezTo>
                <a:lnTo>
                  <a:pt x="11330" y="16269"/>
                </a:lnTo>
                <a:lnTo>
                  <a:pt x="12183" y="16951"/>
                </a:lnTo>
                <a:cubicBezTo>
                  <a:pt x="12353" y="17088"/>
                  <a:pt x="12387" y="17293"/>
                  <a:pt x="12285" y="17497"/>
                </a:cubicBezTo>
                <a:cubicBezTo>
                  <a:pt x="12251" y="17634"/>
                  <a:pt x="12251" y="17770"/>
                  <a:pt x="12353" y="17907"/>
                </a:cubicBezTo>
                <a:cubicBezTo>
                  <a:pt x="12524" y="18248"/>
                  <a:pt x="12695" y="18589"/>
                  <a:pt x="12933" y="18931"/>
                </a:cubicBezTo>
                <a:cubicBezTo>
                  <a:pt x="13206" y="19340"/>
                  <a:pt x="13377" y="19818"/>
                  <a:pt x="13411" y="20296"/>
                </a:cubicBezTo>
                <a:cubicBezTo>
                  <a:pt x="13513" y="21012"/>
                  <a:pt x="13684" y="21729"/>
                  <a:pt x="13923" y="22411"/>
                </a:cubicBezTo>
                <a:lnTo>
                  <a:pt x="14844" y="22411"/>
                </a:lnTo>
                <a:cubicBezTo>
                  <a:pt x="14947" y="22411"/>
                  <a:pt x="14981" y="22343"/>
                  <a:pt x="14981" y="22206"/>
                </a:cubicBezTo>
                <a:cubicBezTo>
                  <a:pt x="14947" y="22138"/>
                  <a:pt x="14878" y="22070"/>
                  <a:pt x="14844" y="21968"/>
                </a:cubicBezTo>
                <a:cubicBezTo>
                  <a:pt x="14605" y="21285"/>
                  <a:pt x="14401" y="20569"/>
                  <a:pt x="14298" y="19852"/>
                </a:cubicBezTo>
                <a:lnTo>
                  <a:pt x="14298" y="19852"/>
                </a:lnTo>
                <a:cubicBezTo>
                  <a:pt x="14401" y="19886"/>
                  <a:pt x="14469" y="19886"/>
                  <a:pt x="14469" y="19920"/>
                </a:cubicBezTo>
                <a:cubicBezTo>
                  <a:pt x="14640" y="20193"/>
                  <a:pt x="14742" y="20500"/>
                  <a:pt x="14810" y="20841"/>
                </a:cubicBezTo>
                <a:cubicBezTo>
                  <a:pt x="14844" y="21285"/>
                  <a:pt x="14913" y="21763"/>
                  <a:pt x="14981" y="22206"/>
                </a:cubicBezTo>
                <a:cubicBezTo>
                  <a:pt x="15070" y="22362"/>
                  <a:pt x="15173" y="22416"/>
                  <a:pt x="15291" y="22416"/>
                </a:cubicBezTo>
                <a:cubicBezTo>
                  <a:pt x="15354" y="22416"/>
                  <a:pt x="15421" y="22401"/>
                  <a:pt x="15493" y="22377"/>
                </a:cubicBezTo>
                <a:lnTo>
                  <a:pt x="15493" y="22104"/>
                </a:lnTo>
                <a:cubicBezTo>
                  <a:pt x="15552" y="22313"/>
                  <a:pt x="15743" y="22418"/>
                  <a:pt x="15949" y="22418"/>
                </a:cubicBezTo>
                <a:cubicBezTo>
                  <a:pt x="15979" y="22418"/>
                  <a:pt x="16009" y="22415"/>
                  <a:pt x="16039" y="22411"/>
                </a:cubicBezTo>
                <a:cubicBezTo>
                  <a:pt x="16346" y="22411"/>
                  <a:pt x="16687" y="22411"/>
                  <a:pt x="16994" y="22377"/>
                </a:cubicBezTo>
                <a:lnTo>
                  <a:pt x="16653" y="21729"/>
                </a:lnTo>
                <a:lnTo>
                  <a:pt x="16653" y="21729"/>
                </a:lnTo>
                <a:cubicBezTo>
                  <a:pt x="16929" y="21977"/>
                  <a:pt x="17116" y="22427"/>
                  <a:pt x="17484" y="22427"/>
                </a:cubicBezTo>
                <a:cubicBezTo>
                  <a:pt x="17571" y="22427"/>
                  <a:pt x="17668" y="22402"/>
                  <a:pt x="17779" y="22343"/>
                </a:cubicBezTo>
                <a:lnTo>
                  <a:pt x="17642" y="22138"/>
                </a:lnTo>
                <a:cubicBezTo>
                  <a:pt x="17301" y="21660"/>
                  <a:pt x="16960" y="21183"/>
                  <a:pt x="16619" y="20705"/>
                </a:cubicBezTo>
                <a:cubicBezTo>
                  <a:pt x="16448" y="20398"/>
                  <a:pt x="16277" y="20057"/>
                  <a:pt x="16141" y="19715"/>
                </a:cubicBezTo>
                <a:cubicBezTo>
                  <a:pt x="16107" y="19647"/>
                  <a:pt x="16073" y="19545"/>
                  <a:pt x="16039" y="19545"/>
                </a:cubicBezTo>
                <a:cubicBezTo>
                  <a:pt x="15697" y="19408"/>
                  <a:pt x="15663" y="19067"/>
                  <a:pt x="15561" y="18726"/>
                </a:cubicBezTo>
                <a:cubicBezTo>
                  <a:pt x="15663" y="18658"/>
                  <a:pt x="15731" y="18589"/>
                  <a:pt x="15834" y="18521"/>
                </a:cubicBezTo>
                <a:cubicBezTo>
                  <a:pt x="15940" y="18398"/>
                  <a:pt x="16027" y="18329"/>
                  <a:pt x="16106" y="18329"/>
                </a:cubicBezTo>
                <a:cubicBezTo>
                  <a:pt x="16180" y="18329"/>
                  <a:pt x="16246" y="18389"/>
                  <a:pt x="16312" y="18521"/>
                </a:cubicBezTo>
                <a:cubicBezTo>
                  <a:pt x="16516" y="18862"/>
                  <a:pt x="16721" y="19238"/>
                  <a:pt x="16960" y="19579"/>
                </a:cubicBezTo>
                <a:cubicBezTo>
                  <a:pt x="17233" y="20057"/>
                  <a:pt x="17506" y="20534"/>
                  <a:pt x="17779" y="20944"/>
                </a:cubicBezTo>
                <a:cubicBezTo>
                  <a:pt x="18086" y="21353"/>
                  <a:pt x="18461" y="21626"/>
                  <a:pt x="18939" y="21797"/>
                </a:cubicBezTo>
                <a:cubicBezTo>
                  <a:pt x="18991" y="21808"/>
                  <a:pt x="19044" y="21814"/>
                  <a:pt x="19097" y="21814"/>
                </a:cubicBezTo>
                <a:cubicBezTo>
                  <a:pt x="19357" y="21814"/>
                  <a:pt x="19616" y="21677"/>
                  <a:pt x="19758" y="21422"/>
                </a:cubicBezTo>
                <a:cubicBezTo>
                  <a:pt x="19792" y="21285"/>
                  <a:pt x="19826" y="21149"/>
                  <a:pt x="19826" y="21012"/>
                </a:cubicBezTo>
                <a:cubicBezTo>
                  <a:pt x="19826" y="20944"/>
                  <a:pt x="19792" y="20876"/>
                  <a:pt x="19724" y="20807"/>
                </a:cubicBezTo>
                <a:cubicBezTo>
                  <a:pt x="19656" y="20807"/>
                  <a:pt x="19553" y="20841"/>
                  <a:pt x="19519" y="20876"/>
                </a:cubicBezTo>
                <a:cubicBezTo>
                  <a:pt x="19451" y="20944"/>
                  <a:pt x="19417" y="21046"/>
                  <a:pt x="19383" y="21114"/>
                </a:cubicBezTo>
                <a:cubicBezTo>
                  <a:pt x="18768" y="20978"/>
                  <a:pt x="17301" y="19374"/>
                  <a:pt x="16926" y="18453"/>
                </a:cubicBezTo>
                <a:lnTo>
                  <a:pt x="16926" y="18453"/>
                </a:lnTo>
                <a:cubicBezTo>
                  <a:pt x="17062" y="18589"/>
                  <a:pt x="17233" y="18726"/>
                  <a:pt x="17404" y="18862"/>
                </a:cubicBezTo>
                <a:cubicBezTo>
                  <a:pt x="17443" y="18886"/>
                  <a:pt x="17480" y="18897"/>
                  <a:pt x="17514" y="18897"/>
                </a:cubicBezTo>
                <a:cubicBezTo>
                  <a:pt x="17628" y="18897"/>
                  <a:pt x="17703" y="18773"/>
                  <a:pt x="17676" y="18589"/>
                </a:cubicBezTo>
                <a:cubicBezTo>
                  <a:pt x="17642" y="18487"/>
                  <a:pt x="17642" y="18419"/>
                  <a:pt x="17608" y="18316"/>
                </a:cubicBezTo>
                <a:lnTo>
                  <a:pt x="17608" y="18316"/>
                </a:lnTo>
                <a:cubicBezTo>
                  <a:pt x="17779" y="18419"/>
                  <a:pt x="17949" y="18487"/>
                  <a:pt x="18154" y="18555"/>
                </a:cubicBezTo>
                <a:cubicBezTo>
                  <a:pt x="18197" y="18569"/>
                  <a:pt x="18245" y="18578"/>
                  <a:pt x="18297" y="18578"/>
                </a:cubicBezTo>
                <a:cubicBezTo>
                  <a:pt x="18370" y="18578"/>
                  <a:pt x="18450" y="18561"/>
                  <a:pt x="18530" y="18521"/>
                </a:cubicBezTo>
                <a:cubicBezTo>
                  <a:pt x="18598" y="18453"/>
                  <a:pt x="18666" y="18351"/>
                  <a:pt x="18666" y="18248"/>
                </a:cubicBezTo>
                <a:cubicBezTo>
                  <a:pt x="18666" y="18180"/>
                  <a:pt x="18530" y="18043"/>
                  <a:pt x="18461" y="18043"/>
                </a:cubicBezTo>
                <a:cubicBezTo>
                  <a:pt x="18222" y="18043"/>
                  <a:pt x="17984" y="17941"/>
                  <a:pt x="17847" y="17702"/>
                </a:cubicBezTo>
                <a:cubicBezTo>
                  <a:pt x="17506" y="17293"/>
                  <a:pt x="17131" y="16849"/>
                  <a:pt x="16789" y="16440"/>
                </a:cubicBezTo>
                <a:cubicBezTo>
                  <a:pt x="16892" y="15962"/>
                  <a:pt x="16926" y="15894"/>
                  <a:pt x="16653" y="15860"/>
                </a:cubicBezTo>
                <a:cubicBezTo>
                  <a:pt x="16380" y="15791"/>
                  <a:pt x="16209" y="15587"/>
                  <a:pt x="16073" y="15314"/>
                </a:cubicBezTo>
                <a:cubicBezTo>
                  <a:pt x="16004" y="15143"/>
                  <a:pt x="15902" y="14972"/>
                  <a:pt x="15834" y="14802"/>
                </a:cubicBezTo>
                <a:cubicBezTo>
                  <a:pt x="15779" y="14599"/>
                  <a:pt x="15743" y="14506"/>
                  <a:pt x="15679" y="14506"/>
                </a:cubicBezTo>
                <a:cubicBezTo>
                  <a:pt x="15625" y="14506"/>
                  <a:pt x="15550" y="14574"/>
                  <a:pt x="15424" y="14699"/>
                </a:cubicBezTo>
                <a:lnTo>
                  <a:pt x="15390" y="14699"/>
                </a:lnTo>
                <a:cubicBezTo>
                  <a:pt x="14947" y="13983"/>
                  <a:pt x="14674" y="13164"/>
                  <a:pt x="14537" y="12311"/>
                </a:cubicBezTo>
                <a:cubicBezTo>
                  <a:pt x="14742" y="12311"/>
                  <a:pt x="14776" y="12481"/>
                  <a:pt x="14844" y="12652"/>
                </a:cubicBezTo>
                <a:cubicBezTo>
                  <a:pt x="14981" y="13027"/>
                  <a:pt x="15117" y="13369"/>
                  <a:pt x="15288" y="13710"/>
                </a:cubicBezTo>
                <a:cubicBezTo>
                  <a:pt x="15595" y="14256"/>
                  <a:pt x="15936" y="14699"/>
                  <a:pt x="16482" y="14699"/>
                </a:cubicBezTo>
                <a:cubicBezTo>
                  <a:pt x="16619" y="15041"/>
                  <a:pt x="16755" y="15382"/>
                  <a:pt x="16926" y="15689"/>
                </a:cubicBezTo>
                <a:cubicBezTo>
                  <a:pt x="17131" y="16098"/>
                  <a:pt x="17335" y="16474"/>
                  <a:pt x="17608" y="16849"/>
                </a:cubicBezTo>
                <a:cubicBezTo>
                  <a:pt x="17745" y="17020"/>
                  <a:pt x="17915" y="17156"/>
                  <a:pt x="18120" y="17259"/>
                </a:cubicBezTo>
                <a:cubicBezTo>
                  <a:pt x="18151" y="17279"/>
                  <a:pt x="18185" y="17291"/>
                  <a:pt x="18219" y="17291"/>
                </a:cubicBezTo>
                <a:cubicBezTo>
                  <a:pt x="18296" y="17291"/>
                  <a:pt x="18369" y="17231"/>
                  <a:pt x="18393" y="17088"/>
                </a:cubicBezTo>
                <a:cubicBezTo>
                  <a:pt x="18427" y="16986"/>
                  <a:pt x="18359" y="16815"/>
                  <a:pt x="18257" y="16781"/>
                </a:cubicBezTo>
                <a:cubicBezTo>
                  <a:pt x="17984" y="16610"/>
                  <a:pt x="17745" y="16371"/>
                  <a:pt x="17642" y="16064"/>
                </a:cubicBezTo>
                <a:cubicBezTo>
                  <a:pt x="17438" y="15689"/>
                  <a:pt x="17233" y="15279"/>
                  <a:pt x="17028" y="14836"/>
                </a:cubicBezTo>
                <a:cubicBezTo>
                  <a:pt x="16994" y="14768"/>
                  <a:pt x="16960" y="14631"/>
                  <a:pt x="16892" y="14460"/>
                </a:cubicBezTo>
                <a:lnTo>
                  <a:pt x="16892" y="14460"/>
                </a:lnTo>
                <a:cubicBezTo>
                  <a:pt x="17096" y="14597"/>
                  <a:pt x="17199" y="14665"/>
                  <a:pt x="17301" y="14733"/>
                </a:cubicBezTo>
                <a:cubicBezTo>
                  <a:pt x="17438" y="14836"/>
                  <a:pt x="17608" y="14904"/>
                  <a:pt x="17745" y="14972"/>
                </a:cubicBezTo>
                <a:cubicBezTo>
                  <a:pt x="17758" y="14977"/>
                  <a:pt x="17773" y="14979"/>
                  <a:pt x="17789" y="14979"/>
                </a:cubicBezTo>
                <a:cubicBezTo>
                  <a:pt x="17889" y="14979"/>
                  <a:pt x="18013" y="14890"/>
                  <a:pt x="17984" y="14802"/>
                </a:cubicBezTo>
                <a:cubicBezTo>
                  <a:pt x="17984" y="14665"/>
                  <a:pt x="17949" y="14563"/>
                  <a:pt x="17881" y="14495"/>
                </a:cubicBezTo>
                <a:cubicBezTo>
                  <a:pt x="17711" y="14358"/>
                  <a:pt x="17540" y="14290"/>
                  <a:pt x="17369" y="14153"/>
                </a:cubicBezTo>
                <a:cubicBezTo>
                  <a:pt x="16858" y="13846"/>
                  <a:pt x="16482" y="13403"/>
                  <a:pt x="16243" y="12891"/>
                </a:cubicBezTo>
                <a:cubicBezTo>
                  <a:pt x="16346" y="12686"/>
                  <a:pt x="16448" y="12481"/>
                  <a:pt x="16209" y="12379"/>
                </a:cubicBezTo>
                <a:cubicBezTo>
                  <a:pt x="15970" y="12277"/>
                  <a:pt x="16004" y="12072"/>
                  <a:pt x="16004" y="11731"/>
                </a:cubicBezTo>
                <a:lnTo>
                  <a:pt x="16004" y="11731"/>
                </a:lnTo>
                <a:cubicBezTo>
                  <a:pt x="16141" y="11935"/>
                  <a:pt x="16209" y="12038"/>
                  <a:pt x="16277" y="12174"/>
                </a:cubicBezTo>
                <a:cubicBezTo>
                  <a:pt x="16550" y="12652"/>
                  <a:pt x="16858" y="13164"/>
                  <a:pt x="17165" y="13642"/>
                </a:cubicBezTo>
                <a:cubicBezTo>
                  <a:pt x="17267" y="13812"/>
                  <a:pt x="17404" y="13949"/>
                  <a:pt x="17540" y="14051"/>
                </a:cubicBezTo>
                <a:cubicBezTo>
                  <a:pt x="17676" y="14153"/>
                  <a:pt x="17813" y="14187"/>
                  <a:pt x="17984" y="14187"/>
                </a:cubicBezTo>
                <a:cubicBezTo>
                  <a:pt x="18018" y="14187"/>
                  <a:pt x="18120" y="14051"/>
                  <a:pt x="18154" y="13949"/>
                </a:cubicBezTo>
                <a:cubicBezTo>
                  <a:pt x="18120" y="13846"/>
                  <a:pt x="18086" y="13778"/>
                  <a:pt x="18018" y="13710"/>
                </a:cubicBezTo>
                <a:cubicBezTo>
                  <a:pt x="17711" y="13642"/>
                  <a:pt x="17540" y="13403"/>
                  <a:pt x="17369" y="13130"/>
                </a:cubicBezTo>
                <a:cubicBezTo>
                  <a:pt x="16789" y="12277"/>
                  <a:pt x="16277" y="11355"/>
                  <a:pt x="15834" y="10400"/>
                </a:cubicBezTo>
                <a:cubicBezTo>
                  <a:pt x="15834" y="10332"/>
                  <a:pt x="15800" y="10263"/>
                  <a:pt x="15800" y="10161"/>
                </a:cubicBezTo>
                <a:lnTo>
                  <a:pt x="15800" y="10161"/>
                </a:lnTo>
                <a:cubicBezTo>
                  <a:pt x="16141" y="10605"/>
                  <a:pt x="16448" y="10980"/>
                  <a:pt x="16755" y="11321"/>
                </a:cubicBezTo>
                <a:cubicBezTo>
                  <a:pt x="16994" y="11560"/>
                  <a:pt x="17233" y="11765"/>
                  <a:pt x="17506" y="11935"/>
                </a:cubicBezTo>
                <a:cubicBezTo>
                  <a:pt x="17631" y="11985"/>
                  <a:pt x="17774" y="12017"/>
                  <a:pt x="17909" y="12017"/>
                </a:cubicBezTo>
                <a:cubicBezTo>
                  <a:pt x="17958" y="12017"/>
                  <a:pt x="18006" y="12013"/>
                  <a:pt x="18052" y="12004"/>
                </a:cubicBezTo>
                <a:cubicBezTo>
                  <a:pt x="18188" y="11969"/>
                  <a:pt x="18257" y="11833"/>
                  <a:pt x="18222" y="11697"/>
                </a:cubicBezTo>
                <a:cubicBezTo>
                  <a:pt x="18154" y="11594"/>
                  <a:pt x="18086" y="11526"/>
                  <a:pt x="18018" y="11492"/>
                </a:cubicBezTo>
                <a:cubicBezTo>
                  <a:pt x="17967" y="11475"/>
                  <a:pt x="17907" y="11475"/>
                  <a:pt x="17847" y="11475"/>
                </a:cubicBezTo>
                <a:cubicBezTo>
                  <a:pt x="17787" y="11475"/>
                  <a:pt x="17728" y="11475"/>
                  <a:pt x="17676" y="11458"/>
                </a:cubicBezTo>
                <a:cubicBezTo>
                  <a:pt x="17199" y="11116"/>
                  <a:pt x="16755" y="10707"/>
                  <a:pt x="16482" y="10195"/>
                </a:cubicBezTo>
                <a:lnTo>
                  <a:pt x="16482" y="10195"/>
                </a:lnTo>
                <a:cubicBezTo>
                  <a:pt x="16585" y="10229"/>
                  <a:pt x="16687" y="10297"/>
                  <a:pt x="16789" y="10366"/>
                </a:cubicBezTo>
                <a:cubicBezTo>
                  <a:pt x="17028" y="10570"/>
                  <a:pt x="17301" y="10775"/>
                  <a:pt x="17574" y="10946"/>
                </a:cubicBezTo>
                <a:cubicBezTo>
                  <a:pt x="17611" y="10955"/>
                  <a:pt x="17650" y="10959"/>
                  <a:pt x="17691" y="10959"/>
                </a:cubicBezTo>
                <a:cubicBezTo>
                  <a:pt x="17802" y="10959"/>
                  <a:pt x="17927" y="10928"/>
                  <a:pt x="18052" y="10878"/>
                </a:cubicBezTo>
                <a:cubicBezTo>
                  <a:pt x="18188" y="10809"/>
                  <a:pt x="18222" y="10673"/>
                  <a:pt x="18188" y="10536"/>
                </a:cubicBezTo>
                <a:cubicBezTo>
                  <a:pt x="18140" y="10440"/>
                  <a:pt x="18109" y="10343"/>
                  <a:pt x="18022" y="10343"/>
                </a:cubicBezTo>
                <a:cubicBezTo>
                  <a:pt x="17987" y="10343"/>
                  <a:pt x="17941" y="10360"/>
                  <a:pt x="17881" y="10400"/>
                </a:cubicBezTo>
                <a:cubicBezTo>
                  <a:pt x="17826" y="10427"/>
                  <a:pt x="17776" y="10440"/>
                  <a:pt x="17729" y="10440"/>
                </a:cubicBezTo>
                <a:cubicBezTo>
                  <a:pt x="17601" y="10440"/>
                  <a:pt x="17494" y="10345"/>
                  <a:pt x="17369" y="10195"/>
                </a:cubicBezTo>
                <a:lnTo>
                  <a:pt x="17369" y="10195"/>
                </a:lnTo>
                <a:cubicBezTo>
                  <a:pt x="17506" y="10229"/>
                  <a:pt x="17642" y="10263"/>
                  <a:pt x="17779" y="10263"/>
                </a:cubicBezTo>
                <a:cubicBezTo>
                  <a:pt x="17847" y="10280"/>
                  <a:pt x="17924" y="10289"/>
                  <a:pt x="18001" y="10289"/>
                </a:cubicBezTo>
                <a:cubicBezTo>
                  <a:pt x="18077" y="10289"/>
                  <a:pt x="18154" y="10280"/>
                  <a:pt x="18222" y="10263"/>
                </a:cubicBezTo>
                <a:cubicBezTo>
                  <a:pt x="18427" y="10229"/>
                  <a:pt x="18530" y="10059"/>
                  <a:pt x="18530" y="9922"/>
                </a:cubicBezTo>
                <a:cubicBezTo>
                  <a:pt x="18530" y="9792"/>
                  <a:pt x="18470" y="9682"/>
                  <a:pt x="18321" y="9682"/>
                </a:cubicBezTo>
                <a:cubicBezTo>
                  <a:pt x="18275" y="9682"/>
                  <a:pt x="18219" y="9693"/>
                  <a:pt x="18154" y="9717"/>
                </a:cubicBezTo>
                <a:cubicBezTo>
                  <a:pt x="18079" y="9739"/>
                  <a:pt x="18003" y="9750"/>
                  <a:pt x="17928" y="9750"/>
                </a:cubicBezTo>
                <a:cubicBezTo>
                  <a:pt x="17768" y="9750"/>
                  <a:pt x="17612" y="9697"/>
                  <a:pt x="17472" y="9581"/>
                </a:cubicBezTo>
                <a:cubicBezTo>
                  <a:pt x="17506" y="9479"/>
                  <a:pt x="17540" y="9376"/>
                  <a:pt x="17574" y="9274"/>
                </a:cubicBezTo>
                <a:cubicBezTo>
                  <a:pt x="17574" y="9171"/>
                  <a:pt x="17540" y="9001"/>
                  <a:pt x="17472" y="8967"/>
                </a:cubicBezTo>
                <a:cubicBezTo>
                  <a:pt x="17453" y="8958"/>
                  <a:pt x="17433" y="8953"/>
                  <a:pt x="17411" y="8953"/>
                </a:cubicBezTo>
                <a:cubicBezTo>
                  <a:pt x="17351" y="8953"/>
                  <a:pt x="17283" y="8985"/>
                  <a:pt x="17233" y="9035"/>
                </a:cubicBezTo>
                <a:cubicBezTo>
                  <a:pt x="17165" y="9137"/>
                  <a:pt x="17096" y="9206"/>
                  <a:pt x="17062" y="9308"/>
                </a:cubicBezTo>
                <a:cubicBezTo>
                  <a:pt x="16653" y="9103"/>
                  <a:pt x="16312" y="8762"/>
                  <a:pt x="16039" y="8387"/>
                </a:cubicBezTo>
                <a:lnTo>
                  <a:pt x="16039" y="8387"/>
                </a:lnTo>
                <a:cubicBezTo>
                  <a:pt x="16141" y="8421"/>
                  <a:pt x="16209" y="8421"/>
                  <a:pt x="16312" y="8455"/>
                </a:cubicBezTo>
                <a:cubicBezTo>
                  <a:pt x="16585" y="8489"/>
                  <a:pt x="16858" y="8489"/>
                  <a:pt x="17131" y="8489"/>
                </a:cubicBezTo>
                <a:cubicBezTo>
                  <a:pt x="17506" y="8352"/>
                  <a:pt x="17779" y="8011"/>
                  <a:pt x="17779" y="7636"/>
                </a:cubicBezTo>
                <a:cubicBezTo>
                  <a:pt x="17779" y="7499"/>
                  <a:pt x="17745" y="7397"/>
                  <a:pt x="17676" y="7329"/>
                </a:cubicBezTo>
                <a:cubicBezTo>
                  <a:pt x="17669" y="7325"/>
                  <a:pt x="17661" y="7323"/>
                  <a:pt x="17652" y="7323"/>
                </a:cubicBezTo>
                <a:cubicBezTo>
                  <a:pt x="17580" y="7323"/>
                  <a:pt x="17468" y="7435"/>
                  <a:pt x="17438" y="7465"/>
                </a:cubicBezTo>
                <a:cubicBezTo>
                  <a:pt x="17404" y="7465"/>
                  <a:pt x="17404" y="7533"/>
                  <a:pt x="17404" y="7568"/>
                </a:cubicBezTo>
                <a:cubicBezTo>
                  <a:pt x="17340" y="7821"/>
                  <a:pt x="17101" y="8015"/>
                  <a:pt x="16849" y="8015"/>
                </a:cubicBezTo>
                <a:cubicBezTo>
                  <a:pt x="16829" y="8015"/>
                  <a:pt x="16809" y="8014"/>
                  <a:pt x="16789" y="8011"/>
                </a:cubicBezTo>
                <a:cubicBezTo>
                  <a:pt x="16653" y="7977"/>
                  <a:pt x="16516" y="7977"/>
                  <a:pt x="16380" y="7943"/>
                </a:cubicBezTo>
                <a:cubicBezTo>
                  <a:pt x="16380" y="7636"/>
                  <a:pt x="16175" y="7568"/>
                  <a:pt x="16004" y="7431"/>
                </a:cubicBezTo>
                <a:cubicBezTo>
                  <a:pt x="15561" y="7158"/>
                  <a:pt x="15151" y="6817"/>
                  <a:pt x="14708" y="6510"/>
                </a:cubicBezTo>
                <a:cubicBezTo>
                  <a:pt x="14605" y="6373"/>
                  <a:pt x="14503" y="6237"/>
                  <a:pt x="14435" y="6100"/>
                </a:cubicBezTo>
                <a:cubicBezTo>
                  <a:pt x="14571" y="6066"/>
                  <a:pt x="14742" y="6066"/>
                  <a:pt x="14913" y="6032"/>
                </a:cubicBezTo>
                <a:cubicBezTo>
                  <a:pt x="15049" y="5998"/>
                  <a:pt x="15220" y="5964"/>
                  <a:pt x="15220" y="5691"/>
                </a:cubicBezTo>
                <a:cubicBezTo>
                  <a:pt x="15197" y="5509"/>
                  <a:pt x="15113" y="5479"/>
                  <a:pt x="15020" y="5479"/>
                </a:cubicBezTo>
                <a:cubicBezTo>
                  <a:pt x="14973" y="5479"/>
                  <a:pt x="14924" y="5486"/>
                  <a:pt x="14878" y="5486"/>
                </a:cubicBezTo>
                <a:cubicBezTo>
                  <a:pt x="14839" y="5490"/>
                  <a:pt x="14800" y="5493"/>
                  <a:pt x="14760" y="5493"/>
                </a:cubicBezTo>
                <a:cubicBezTo>
                  <a:pt x="14487" y="5493"/>
                  <a:pt x="14204" y="5392"/>
                  <a:pt x="14025" y="5213"/>
                </a:cubicBezTo>
                <a:cubicBezTo>
                  <a:pt x="13957" y="5179"/>
                  <a:pt x="13855" y="5077"/>
                  <a:pt x="13855" y="5008"/>
                </a:cubicBezTo>
                <a:cubicBezTo>
                  <a:pt x="13889" y="4838"/>
                  <a:pt x="13786" y="4667"/>
                  <a:pt x="13616" y="4565"/>
                </a:cubicBezTo>
                <a:cubicBezTo>
                  <a:pt x="13172" y="4258"/>
                  <a:pt x="12831" y="3848"/>
                  <a:pt x="12592" y="3370"/>
                </a:cubicBezTo>
                <a:cubicBezTo>
                  <a:pt x="12012" y="2415"/>
                  <a:pt x="11637" y="1323"/>
                  <a:pt x="11568" y="197"/>
                </a:cubicBezTo>
                <a:cubicBezTo>
                  <a:pt x="11568" y="70"/>
                  <a:pt x="11493" y="0"/>
                  <a:pt x="114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14"/>
          <p:cNvSpPr/>
          <p:nvPr/>
        </p:nvSpPr>
        <p:spPr>
          <a:xfrm>
            <a:off x="71814" y="4723875"/>
            <a:ext cx="368626" cy="418671"/>
          </a:xfrm>
          <a:custGeom>
            <a:avLst/>
            <a:gdLst/>
            <a:ahLst/>
            <a:cxnLst/>
            <a:rect l="l" t="t" r="r" b="b"/>
            <a:pathLst>
              <a:path w="19792" h="22479" extrusionOk="0">
                <a:moveTo>
                  <a:pt x="9453" y="2226"/>
                </a:moveTo>
                <a:lnTo>
                  <a:pt x="9453" y="2226"/>
                </a:lnTo>
                <a:cubicBezTo>
                  <a:pt x="9111" y="2874"/>
                  <a:pt x="8702" y="3488"/>
                  <a:pt x="8190" y="4034"/>
                </a:cubicBezTo>
                <a:lnTo>
                  <a:pt x="8054" y="3863"/>
                </a:lnTo>
                <a:cubicBezTo>
                  <a:pt x="8429" y="3249"/>
                  <a:pt x="8907" y="2703"/>
                  <a:pt x="9453" y="2226"/>
                </a:cubicBezTo>
                <a:close/>
                <a:moveTo>
                  <a:pt x="12217" y="5774"/>
                </a:moveTo>
                <a:lnTo>
                  <a:pt x="12217" y="5774"/>
                </a:lnTo>
                <a:cubicBezTo>
                  <a:pt x="12455" y="6116"/>
                  <a:pt x="12694" y="6423"/>
                  <a:pt x="12933" y="6764"/>
                </a:cubicBezTo>
                <a:cubicBezTo>
                  <a:pt x="12865" y="6900"/>
                  <a:pt x="12831" y="7003"/>
                  <a:pt x="12797" y="7105"/>
                </a:cubicBezTo>
                <a:lnTo>
                  <a:pt x="12763" y="7105"/>
                </a:lnTo>
                <a:cubicBezTo>
                  <a:pt x="12558" y="7105"/>
                  <a:pt x="12421" y="6969"/>
                  <a:pt x="12387" y="6696"/>
                </a:cubicBezTo>
                <a:cubicBezTo>
                  <a:pt x="12285" y="6389"/>
                  <a:pt x="12251" y="6081"/>
                  <a:pt x="12217" y="5774"/>
                </a:cubicBezTo>
                <a:close/>
                <a:moveTo>
                  <a:pt x="6416" y="7480"/>
                </a:moveTo>
                <a:lnTo>
                  <a:pt x="6416" y="7549"/>
                </a:lnTo>
                <a:lnTo>
                  <a:pt x="6143" y="7651"/>
                </a:lnTo>
                <a:lnTo>
                  <a:pt x="6416" y="7480"/>
                </a:lnTo>
                <a:close/>
                <a:moveTo>
                  <a:pt x="10920" y="6730"/>
                </a:moveTo>
                <a:cubicBezTo>
                  <a:pt x="11056" y="7173"/>
                  <a:pt x="11193" y="7617"/>
                  <a:pt x="11329" y="8095"/>
                </a:cubicBezTo>
                <a:cubicBezTo>
                  <a:pt x="11022" y="7822"/>
                  <a:pt x="10920" y="7446"/>
                  <a:pt x="10920" y="6764"/>
                </a:cubicBezTo>
                <a:lnTo>
                  <a:pt x="10920" y="6730"/>
                </a:lnTo>
                <a:close/>
                <a:moveTo>
                  <a:pt x="14878" y="8026"/>
                </a:moveTo>
                <a:lnTo>
                  <a:pt x="15254" y="8231"/>
                </a:lnTo>
                <a:cubicBezTo>
                  <a:pt x="15194" y="8257"/>
                  <a:pt x="15145" y="8267"/>
                  <a:pt x="15103" y="8267"/>
                </a:cubicBezTo>
                <a:cubicBezTo>
                  <a:pt x="14978" y="8267"/>
                  <a:pt x="14921" y="8171"/>
                  <a:pt x="14844" y="8095"/>
                </a:cubicBezTo>
                <a:lnTo>
                  <a:pt x="14878" y="8026"/>
                </a:lnTo>
                <a:close/>
                <a:moveTo>
                  <a:pt x="6143" y="7651"/>
                </a:moveTo>
                <a:lnTo>
                  <a:pt x="6143" y="7651"/>
                </a:lnTo>
                <a:cubicBezTo>
                  <a:pt x="6109" y="7685"/>
                  <a:pt x="6109" y="7753"/>
                  <a:pt x="6109" y="7753"/>
                </a:cubicBezTo>
                <a:cubicBezTo>
                  <a:pt x="5699" y="7924"/>
                  <a:pt x="5324" y="8129"/>
                  <a:pt x="4948" y="8299"/>
                </a:cubicBezTo>
                <a:cubicBezTo>
                  <a:pt x="4901" y="8331"/>
                  <a:pt x="4846" y="8355"/>
                  <a:pt x="4794" y="8355"/>
                </a:cubicBezTo>
                <a:cubicBezTo>
                  <a:pt x="4734" y="8355"/>
                  <a:pt x="4678" y="8323"/>
                  <a:pt x="4641" y="8231"/>
                </a:cubicBezTo>
                <a:lnTo>
                  <a:pt x="6143" y="7651"/>
                </a:lnTo>
                <a:close/>
                <a:moveTo>
                  <a:pt x="7269" y="8265"/>
                </a:moveTo>
                <a:lnTo>
                  <a:pt x="7337" y="8334"/>
                </a:lnTo>
                <a:lnTo>
                  <a:pt x="6962" y="9084"/>
                </a:lnTo>
                <a:cubicBezTo>
                  <a:pt x="6893" y="8811"/>
                  <a:pt x="6859" y="8675"/>
                  <a:pt x="6859" y="8538"/>
                </a:cubicBezTo>
                <a:lnTo>
                  <a:pt x="7269" y="8265"/>
                </a:lnTo>
                <a:close/>
                <a:moveTo>
                  <a:pt x="11909" y="3454"/>
                </a:moveTo>
                <a:cubicBezTo>
                  <a:pt x="12728" y="4751"/>
                  <a:pt x="13650" y="5911"/>
                  <a:pt x="14537" y="7242"/>
                </a:cubicBezTo>
                <a:cubicBezTo>
                  <a:pt x="14515" y="7244"/>
                  <a:pt x="14492" y="7245"/>
                  <a:pt x="14470" y="7245"/>
                </a:cubicBezTo>
                <a:cubicBezTo>
                  <a:pt x="14186" y="7245"/>
                  <a:pt x="13918" y="7049"/>
                  <a:pt x="13854" y="6764"/>
                </a:cubicBezTo>
                <a:cubicBezTo>
                  <a:pt x="13786" y="6559"/>
                  <a:pt x="13718" y="6354"/>
                  <a:pt x="13616" y="6150"/>
                </a:cubicBezTo>
                <a:cubicBezTo>
                  <a:pt x="13582" y="6081"/>
                  <a:pt x="13479" y="6013"/>
                  <a:pt x="13411" y="6013"/>
                </a:cubicBezTo>
                <a:cubicBezTo>
                  <a:pt x="13343" y="6047"/>
                  <a:pt x="13274" y="6150"/>
                  <a:pt x="13274" y="6252"/>
                </a:cubicBezTo>
                <a:cubicBezTo>
                  <a:pt x="13240" y="6354"/>
                  <a:pt x="13274" y="6457"/>
                  <a:pt x="13309" y="6559"/>
                </a:cubicBezTo>
                <a:cubicBezTo>
                  <a:pt x="13582" y="7378"/>
                  <a:pt x="14093" y="8129"/>
                  <a:pt x="14776" y="8675"/>
                </a:cubicBezTo>
                <a:cubicBezTo>
                  <a:pt x="14810" y="8709"/>
                  <a:pt x="14844" y="8743"/>
                  <a:pt x="14878" y="8743"/>
                </a:cubicBezTo>
                <a:cubicBezTo>
                  <a:pt x="14988" y="8812"/>
                  <a:pt x="15065" y="8853"/>
                  <a:pt x="15128" y="8853"/>
                </a:cubicBezTo>
                <a:cubicBezTo>
                  <a:pt x="15223" y="8853"/>
                  <a:pt x="15288" y="8763"/>
                  <a:pt x="15390" y="8538"/>
                </a:cubicBezTo>
                <a:lnTo>
                  <a:pt x="15527" y="8743"/>
                </a:lnTo>
                <a:cubicBezTo>
                  <a:pt x="15288" y="8845"/>
                  <a:pt x="15219" y="9050"/>
                  <a:pt x="15322" y="9357"/>
                </a:cubicBezTo>
                <a:cubicBezTo>
                  <a:pt x="15083" y="9357"/>
                  <a:pt x="14878" y="9255"/>
                  <a:pt x="14776" y="9118"/>
                </a:cubicBezTo>
                <a:cubicBezTo>
                  <a:pt x="14196" y="8572"/>
                  <a:pt x="13718" y="7958"/>
                  <a:pt x="13309" y="7310"/>
                </a:cubicBezTo>
                <a:cubicBezTo>
                  <a:pt x="13138" y="7139"/>
                  <a:pt x="13104" y="6900"/>
                  <a:pt x="13240" y="6696"/>
                </a:cubicBezTo>
                <a:cubicBezTo>
                  <a:pt x="13240" y="6593"/>
                  <a:pt x="13206" y="6457"/>
                  <a:pt x="13138" y="6354"/>
                </a:cubicBezTo>
                <a:cubicBezTo>
                  <a:pt x="13036" y="6184"/>
                  <a:pt x="12899" y="5979"/>
                  <a:pt x="12763" y="5808"/>
                </a:cubicBezTo>
                <a:cubicBezTo>
                  <a:pt x="12353" y="5194"/>
                  <a:pt x="12080" y="4546"/>
                  <a:pt x="11909" y="3829"/>
                </a:cubicBezTo>
                <a:cubicBezTo>
                  <a:pt x="11875" y="3727"/>
                  <a:pt x="11841" y="3625"/>
                  <a:pt x="11841" y="3522"/>
                </a:cubicBezTo>
                <a:lnTo>
                  <a:pt x="11909" y="3454"/>
                </a:lnTo>
                <a:close/>
                <a:moveTo>
                  <a:pt x="15731" y="9084"/>
                </a:moveTo>
                <a:lnTo>
                  <a:pt x="16072" y="9562"/>
                </a:lnTo>
                <a:cubicBezTo>
                  <a:pt x="15834" y="9460"/>
                  <a:pt x="15834" y="9460"/>
                  <a:pt x="15731" y="9084"/>
                </a:cubicBezTo>
                <a:close/>
                <a:moveTo>
                  <a:pt x="10613" y="3522"/>
                </a:moveTo>
                <a:cubicBezTo>
                  <a:pt x="10647" y="3966"/>
                  <a:pt x="10681" y="4341"/>
                  <a:pt x="10715" y="4819"/>
                </a:cubicBezTo>
                <a:cubicBezTo>
                  <a:pt x="10442" y="4853"/>
                  <a:pt x="10408" y="5126"/>
                  <a:pt x="10408" y="5399"/>
                </a:cubicBezTo>
                <a:cubicBezTo>
                  <a:pt x="10374" y="6081"/>
                  <a:pt x="10408" y="6764"/>
                  <a:pt x="10545" y="7446"/>
                </a:cubicBezTo>
                <a:cubicBezTo>
                  <a:pt x="10579" y="7549"/>
                  <a:pt x="10579" y="7617"/>
                  <a:pt x="10579" y="7719"/>
                </a:cubicBezTo>
                <a:cubicBezTo>
                  <a:pt x="10408" y="8334"/>
                  <a:pt x="10442" y="8948"/>
                  <a:pt x="10613" y="9528"/>
                </a:cubicBezTo>
                <a:cubicBezTo>
                  <a:pt x="10681" y="10006"/>
                  <a:pt x="10647" y="10483"/>
                  <a:pt x="10545" y="10961"/>
                </a:cubicBezTo>
                <a:cubicBezTo>
                  <a:pt x="10510" y="11029"/>
                  <a:pt x="10476" y="11098"/>
                  <a:pt x="10442" y="11166"/>
                </a:cubicBezTo>
                <a:cubicBezTo>
                  <a:pt x="10300" y="11042"/>
                  <a:pt x="10232" y="10982"/>
                  <a:pt x="10166" y="10982"/>
                </a:cubicBezTo>
                <a:cubicBezTo>
                  <a:pt x="10105" y="10982"/>
                  <a:pt x="10045" y="11033"/>
                  <a:pt x="9930" y="11132"/>
                </a:cubicBezTo>
                <a:cubicBezTo>
                  <a:pt x="9794" y="10825"/>
                  <a:pt x="9760" y="10483"/>
                  <a:pt x="9794" y="10176"/>
                </a:cubicBezTo>
                <a:cubicBezTo>
                  <a:pt x="9862" y="9289"/>
                  <a:pt x="9930" y="8436"/>
                  <a:pt x="10033" y="7583"/>
                </a:cubicBezTo>
                <a:cubicBezTo>
                  <a:pt x="10067" y="7003"/>
                  <a:pt x="10169" y="6423"/>
                  <a:pt x="10272" y="5877"/>
                </a:cubicBezTo>
                <a:cubicBezTo>
                  <a:pt x="10306" y="5604"/>
                  <a:pt x="10306" y="5365"/>
                  <a:pt x="10101" y="5262"/>
                </a:cubicBezTo>
                <a:lnTo>
                  <a:pt x="10545" y="3522"/>
                </a:lnTo>
                <a:close/>
                <a:moveTo>
                  <a:pt x="9282" y="10620"/>
                </a:moveTo>
                <a:lnTo>
                  <a:pt x="9316" y="10654"/>
                </a:lnTo>
                <a:lnTo>
                  <a:pt x="9350" y="10654"/>
                </a:lnTo>
                <a:cubicBezTo>
                  <a:pt x="9316" y="10961"/>
                  <a:pt x="9316" y="11234"/>
                  <a:pt x="9282" y="11575"/>
                </a:cubicBezTo>
                <a:lnTo>
                  <a:pt x="9282" y="10620"/>
                </a:lnTo>
                <a:close/>
                <a:moveTo>
                  <a:pt x="12626" y="7685"/>
                </a:moveTo>
                <a:cubicBezTo>
                  <a:pt x="13070" y="7788"/>
                  <a:pt x="13104" y="7753"/>
                  <a:pt x="13616" y="8572"/>
                </a:cubicBezTo>
                <a:cubicBezTo>
                  <a:pt x="13582" y="8607"/>
                  <a:pt x="13547" y="8607"/>
                  <a:pt x="13513" y="8641"/>
                </a:cubicBezTo>
                <a:cubicBezTo>
                  <a:pt x="13343" y="8777"/>
                  <a:pt x="13343" y="8948"/>
                  <a:pt x="13513" y="9084"/>
                </a:cubicBezTo>
                <a:cubicBezTo>
                  <a:pt x="13650" y="9187"/>
                  <a:pt x="13820" y="9289"/>
                  <a:pt x="13991" y="9391"/>
                </a:cubicBezTo>
                <a:cubicBezTo>
                  <a:pt x="14196" y="9494"/>
                  <a:pt x="14366" y="9562"/>
                  <a:pt x="14571" y="9664"/>
                </a:cubicBezTo>
                <a:cubicBezTo>
                  <a:pt x="15049" y="9869"/>
                  <a:pt x="15390" y="10244"/>
                  <a:pt x="15561" y="10722"/>
                </a:cubicBezTo>
                <a:cubicBezTo>
                  <a:pt x="15629" y="10995"/>
                  <a:pt x="15765" y="11234"/>
                  <a:pt x="15868" y="11507"/>
                </a:cubicBezTo>
                <a:cubicBezTo>
                  <a:pt x="15691" y="11389"/>
                  <a:pt x="15585" y="11323"/>
                  <a:pt x="15512" y="11323"/>
                </a:cubicBezTo>
                <a:cubicBezTo>
                  <a:pt x="15416" y="11323"/>
                  <a:pt x="15380" y="11440"/>
                  <a:pt x="15322" y="11712"/>
                </a:cubicBezTo>
                <a:lnTo>
                  <a:pt x="15015" y="11882"/>
                </a:lnTo>
                <a:cubicBezTo>
                  <a:pt x="14878" y="11405"/>
                  <a:pt x="14742" y="10927"/>
                  <a:pt x="14605" y="10483"/>
                </a:cubicBezTo>
                <a:cubicBezTo>
                  <a:pt x="14605" y="10381"/>
                  <a:pt x="14571" y="10279"/>
                  <a:pt x="14537" y="10176"/>
                </a:cubicBezTo>
                <a:cubicBezTo>
                  <a:pt x="14469" y="10074"/>
                  <a:pt x="14400" y="10040"/>
                  <a:pt x="14298" y="10040"/>
                </a:cubicBezTo>
                <a:cubicBezTo>
                  <a:pt x="14264" y="10040"/>
                  <a:pt x="14196" y="10210"/>
                  <a:pt x="14196" y="10279"/>
                </a:cubicBezTo>
                <a:cubicBezTo>
                  <a:pt x="14196" y="10483"/>
                  <a:pt x="14264" y="10688"/>
                  <a:pt x="14298" y="10859"/>
                </a:cubicBezTo>
                <a:cubicBezTo>
                  <a:pt x="14332" y="10927"/>
                  <a:pt x="14332" y="10995"/>
                  <a:pt x="14332" y="11098"/>
                </a:cubicBezTo>
                <a:cubicBezTo>
                  <a:pt x="14059" y="10893"/>
                  <a:pt x="13889" y="10586"/>
                  <a:pt x="13820" y="10244"/>
                </a:cubicBezTo>
                <a:cubicBezTo>
                  <a:pt x="13758" y="10035"/>
                  <a:pt x="13733" y="9954"/>
                  <a:pt x="13653" y="9954"/>
                </a:cubicBezTo>
                <a:cubicBezTo>
                  <a:pt x="13603" y="9954"/>
                  <a:pt x="13530" y="9987"/>
                  <a:pt x="13411" y="10040"/>
                </a:cubicBezTo>
                <a:cubicBezTo>
                  <a:pt x="13070" y="9255"/>
                  <a:pt x="12797" y="8470"/>
                  <a:pt x="12592" y="7685"/>
                </a:cubicBezTo>
                <a:close/>
                <a:moveTo>
                  <a:pt x="9896" y="11439"/>
                </a:moveTo>
                <a:lnTo>
                  <a:pt x="9896" y="11439"/>
                </a:lnTo>
                <a:cubicBezTo>
                  <a:pt x="9828" y="11678"/>
                  <a:pt x="9794" y="11882"/>
                  <a:pt x="9760" y="12155"/>
                </a:cubicBezTo>
                <a:cubicBezTo>
                  <a:pt x="9657" y="11609"/>
                  <a:pt x="9657" y="11609"/>
                  <a:pt x="9896" y="11439"/>
                </a:cubicBezTo>
                <a:close/>
                <a:moveTo>
                  <a:pt x="5426" y="12053"/>
                </a:moveTo>
                <a:lnTo>
                  <a:pt x="5460" y="12087"/>
                </a:lnTo>
                <a:lnTo>
                  <a:pt x="5460" y="12087"/>
                </a:lnTo>
                <a:cubicBezTo>
                  <a:pt x="5426" y="12224"/>
                  <a:pt x="5358" y="12326"/>
                  <a:pt x="5290" y="12497"/>
                </a:cubicBezTo>
                <a:lnTo>
                  <a:pt x="5119" y="12326"/>
                </a:lnTo>
                <a:lnTo>
                  <a:pt x="5426" y="12053"/>
                </a:lnTo>
                <a:close/>
                <a:moveTo>
                  <a:pt x="8702" y="9187"/>
                </a:moveTo>
                <a:cubicBezTo>
                  <a:pt x="8600" y="9596"/>
                  <a:pt x="8497" y="10006"/>
                  <a:pt x="8395" y="10415"/>
                </a:cubicBezTo>
                <a:cubicBezTo>
                  <a:pt x="8327" y="10825"/>
                  <a:pt x="8224" y="11200"/>
                  <a:pt x="8019" y="11575"/>
                </a:cubicBezTo>
                <a:cubicBezTo>
                  <a:pt x="7781" y="11848"/>
                  <a:pt x="7815" y="12394"/>
                  <a:pt x="7439" y="12565"/>
                </a:cubicBezTo>
                <a:cubicBezTo>
                  <a:pt x="7381" y="12447"/>
                  <a:pt x="7372" y="12203"/>
                  <a:pt x="7262" y="12203"/>
                </a:cubicBezTo>
                <a:cubicBezTo>
                  <a:pt x="7245" y="12203"/>
                  <a:pt x="7224" y="12209"/>
                  <a:pt x="7200" y="12224"/>
                </a:cubicBezTo>
                <a:cubicBezTo>
                  <a:pt x="7064" y="12292"/>
                  <a:pt x="6962" y="12428"/>
                  <a:pt x="6859" y="12565"/>
                </a:cubicBezTo>
                <a:lnTo>
                  <a:pt x="6791" y="12531"/>
                </a:lnTo>
                <a:cubicBezTo>
                  <a:pt x="7064" y="11985"/>
                  <a:pt x="7303" y="11473"/>
                  <a:pt x="7576" y="10995"/>
                </a:cubicBezTo>
                <a:cubicBezTo>
                  <a:pt x="7576" y="10961"/>
                  <a:pt x="7610" y="10893"/>
                  <a:pt x="7644" y="10893"/>
                </a:cubicBezTo>
                <a:cubicBezTo>
                  <a:pt x="8088" y="10688"/>
                  <a:pt x="8190" y="10142"/>
                  <a:pt x="8429" y="9698"/>
                </a:cubicBezTo>
                <a:cubicBezTo>
                  <a:pt x="8463" y="9528"/>
                  <a:pt x="8565" y="9357"/>
                  <a:pt x="8702" y="9187"/>
                </a:cubicBezTo>
                <a:close/>
                <a:moveTo>
                  <a:pt x="7030" y="10927"/>
                </a:moveTo>
                <a:lnTo>
                  <a:pt x="7064" y="10995"/>
                </a:lnTo>
                <a:lnTo>
                  <a:pt x="6211" y="12633"/>
                </a:lnTo>
                <a:lnTo>
                  <a:pt x="5904" y="12258"/>
                </a:lnTo>
                <a:cubicBezTo>
                  <a:pt x="6006" y="11985"/>
                  <a:pt x="6109" y="11678"/>
                  <a:pt x="6450" y="11575"/>
                </a:cubicBezTo>
                <a:cubicBezTo>
                  <a:pt x="6552" y="11541"/>
                  <a:pt x="6655" y="11371"/>
                  <a:pt x="6723" y="11268"/>
                </a:cubicBezTo>
                <a:cubicBezTo>
                  <a:pt x="6825" y="11166"/>
                  <a:pt x="6928" y="11063"/>
                  <a:pt x="7030" y="10927"/>
                </a:cubicBezTo>
                <a:close/>
                <a:moveTo>
                  <a:pt x="15765" y="12974"/>
                </a:moveTo>
                <a:lnTo>
                  <a:pt x="16072" y="13793"/>
                </a:lnTo>
                <a:lnTo>
                  <a:pt x="15970" y="13827"/>
                </a:lnTo>
                <a:lnTo>
                  <a:pt x="15663" y="13043"/>
                </a:lnTo>
                <a:lnTo>
                  <a:pt x="15765" y="12974"/>
                </a:lnTo>
                <a:close/>
                <a:moveTo>
                  <a:pt x="4710" y="13418"/>
                </a:moveTo>
                <a:lnTo>
                  <a:pt x="4710" y="13418"/>
                </a:lnTo>
                <a:cubicBezTo>
                  <a:pt x="4573" y="13793"/>
                  <a:pt x="4437" y="14134"/>
                  <a:pt x="4061" y="14134"/>
                </a:cubicBezTo>
                <a:lnTo>
                  <a:pt x="4710" y="13418"/>
                </a:lnTo>
                <a:close/>
                <a:moveTo>
                  <a:pt x="5972" y="13145"/>
                </a:moveTo>
                <a:lnTo>
                  <a:pt x="5972" y="13145"/>
                </a:lnTo>
                <a:cubicBezTo>
                  <a:pt x="5631" y="14373"/>
                  <a:pt x="4880" y="14783"/>
                  <a:pt x="4198" y="15329"/>
                </a:cubicBezTo>
                <a:lnTo>
                  <a:pt x="4129" y="15226"/>
                </a:lnTo>
                <a:lnTo>
                  <a:pt x="5972" y="13145"/>
                </a:lnTo>
                <a:close/>
                <a:moveTo>
                  <a:pt x="11398" y="12326"/>
                </a:moveTo>
                <a:cubicBezTo>
                  <a:pt x="11636" y="12565"/>
                  <a:pt x="11773" y="12906"/>
                  <a:pt x="11773" y="13247"/>
                </a:cubicBezTo>
                <a:cubicBezTo>
                  <a:pt x="11841" y="13998"/>
                  <a:pt x="11978" y="14749"/>
                  <a:pt x="12080" y="15499"/>
                </a:cubicBezTo>
                <a:cubicBezTo>
                  <a:pt x="12080" y="15670"/>
                  <a:pt x="12148" y="15807"/>
                  <a:pt x="12148" y="15943"/>
                </a:cubicBezTo>
                <a:cubicBezTo>
                  <a:pt x="11705" y="15465"/>
                  <a:pt x="11466" y="14885"/>
                  <a:pt x="11398" y="14271"/>
                </a:cubicBezTo>
                <a:cubicBezTo>
                  <a:pt x="11329" y="13623"/>
                  <a:pt x="11159" y="13008"/>
                  <a:pt x="11398" y="12326"/>
                </a:cubicBezTo>
                <a:close/>
                <a:moveTo>
                  <a:pt x="4778" y="15875"/>
                </a:moveTo>
                <a:lnTo>
                  <a:pt x="4812" y="15943"/>
                </a:lnTo>
                <a:lnTo>
                  <a:pt x="4846" y="15943"/>
                </a:lnTo>
                <a:cubicBezTo>
                  <a:pt x="4710" y="16216"/>
                  <a:pt x="4607" y="16455"/>
                  <a:pt x="4471" y="16796"/>
                </a:cubicBezTo>
                <a:cubicBezTo>
                  <a:pt x="4402" y="16591"/>
                  <a:pt x="4368" y="16455"/>
                  <a:pt x="4334" y="16250"/>
                </a:cubicBezTo>
                <a:cubicBezTo>
                  <a:pt x="4471" y="16148"/>
                  <a:pt x="4641" y="16011"/>
                  <a:pt x="4778" y="15875"/>
                </a:cubicBezTo>
                <a:close/>
                <a:moveTo>
                  <a:pt x="7064" y="12974"/>
                </a:moveTo>
                <a:lnTo>
                  <a:pt x="7542" y="13213"/>
                </a:lnTo>
                <a:cubicBezTo>
                  <a:pt x="7371" y="13623"/>
                  <a:pt x="7235" y="13998"/>
                  <a:pt x="7098" y="14373"/>
                </a:cubicBezTo>
                <a:cubicBezTo>
                  <a:pt x="7063" y="14366"/>
                  <a:pt x="7028" y="14362"/>
                  <a:pt x="6992" y="14362"/>
                </a:cubicBezTo>
                <a:cubicBezTo>
                  <a:pt x="6716" y="14362"/>
                  <a:pt x="6434" y="14591"/>
                  <a:pt x="6313" y="14953"/>
                </a:cubicBezTo>
                <a:cubicBezTo>
                  <a:pt x="6040" y="15636"/>
                  <a:pt x="5665" y="16216"/>
                  <a:pt x="5153" y="16728"/>
                </a:cubicBezTo>
                <a:cubicBezTo>
                  <a:pt x="5085" y="16762"/>
                  <a:pt x="5051" y="16796"/>
                  <a:pt x="4983" y="16864"/>
                </a:cubicBezTo>
                <a:cubicBezTo>
                  <a:pt x="5187" y="16148"/>
                  <a:pt x="5494" y="15431"/>
                  <a:pt x="5836" y="14749"/>
                </a:cubicBezTo>
                <a:cubicBezTo>
                  <a:pt x="6245" y="14134"/>
                  <a:pt x="6655" y="13554"/>
                  <a:pt x="7064" y="12974"/>
                </a:cubicBezTo>
                <a:close/>
                <a:moveTo>
                  <a:pt x="15970" y="16421"/>
                </a:moveTo>
                <a:cubicBezTo>
                  <a:pt x="16175" y="16421"/>
                  <a:pt x="16345" y="16591"/>
                  <a:pt x="16414" y="16796"/>
                </a:cubicBezTo>
                <a:cubicBezTo>
                  <a:pt x="16584" y="17137"/>
                  <a:pt x="16755" y="17479"/>
                  <a:pt x="16926" y="17786"/>
                </a:cubicBezTo>
                <a:cubicBezTo>
                  <a:pt x="16482" y="17444"/>
                  <a:pt x="16107" y="16967"/>
                  <a:pt x="15970" y="16421"/>
                </a:cubicBezTo>
                <a:close/>
                <a:moveTo>
                  <a:pt x="10852" y="8402"/>
                </a:moveTo>
                <a:lnTo>
                  <a:pt x="11091" y="8641"/>
                </a:lnTo>
                <a:cubicBezTo>
                  <a:pt x="11159" y="8743"/>
                  <a:pt x="11261" y="8880"/>
                  <a:pt x="11364" y="8880"/>
                </a:cubicBezTo>
                <a:cubicBezTo>
                  <a:pt x="11705" y="8914"/>
                  <a:pt x="11773" y="9289"/>
                  <a:pt x="11909" y="9596"/>
                </a:cubicBezTo>
                <a:cubicBezTo>
                  <a:pt x="12148" y="10142"/>
                  <a:pt x="12387" y="10722"/>
                  <a:pt x="12694" y="11268"/>
                </a:cubicBezTo>
                <a:cubicBezTo>
                  <a:pt x="13001" y="11916"/>
                  <a:pt x="13411" y="12428"/>
                  <a:pt x="13991" y="12531"/>
                </a:cubicBezTo>
                <a:lnTo>
                  <a:pt x="14946" y="15124"/>
                </a:lnTo>
                <a:cubicBezTo>
                  <a:pt x="14878" y="15056"/>
                  <a:pt x="14810" y="15022"/>
                  <a:pt x="14776" y="14953"/>
                </a:cubicBezTo>
                <a:cubicBezTo>
                  <a:pt x="14366" y="14373"/>
                  <a:pt x="14059" y="13759"/>
                  <a:pt x="13786" y="13111"/>
                </a:cubicBezTo>
                <a:cubicBezTo>
                  <a:pt x="13752" y="12974"/>
                  <a:pt x="13718" y="12872"/>
                  <a:pt x="13650" y="12770"/>
                </a:cubicBezTo>
                <a:cubicBezTo>
                  <a:pt x="13620" y="12711"/>
                  <a:pt x="13565" y="12626"/>
                  <a:pt x="13485" y="12626"/>
                </a:cubicBezTo>
                <a:cubicBezTo>
                  <a:pt x="13472" y="12626"/>
                  <a:pt x="13459" y="12628"/>
                  <a:pt x="13445" y="12633"/>
                </a:cubicBezTo>
                <a:cubicBezTo>
                  <a:pt x="13309" y="12701"/>
                  <a:pt x="13309" y="12838"/>
                  <a:pt x="13343" y="13008"/>
                </a:cubicBezTo>
                <a:cubicBezTo>
                  <a:pt x="13343" y="13043"/>
                  <a:pt x="13343" y="13077"/>
                  <a:pt x="13377" y="13111"/>
                </a:cubicBezTo>
                <a:cubicBezTo>
                  <a:pt x="13616" y="13896"/>
                  <a:pt x="13991" y="14612"/>
                  <a:pt x="14435" y="15261"/>
                </a:cubicBezTo>
                <a:cubicBezTo>
                  <a:pt x="14639" y="15534"/>
                  <a:pt x="14878" y="15772"/>
                  <a:pt x="15117" y="15977"/>
                </a:cubicBezTo>
                <a:cubicBezTo>
                  <a:pt x="15458" y="16318"/>
                  <a:pt x="15663" y="16762"/>
                  <a:pt x="15663" y="17206"/>
                </a:cubicBezTo>
                <a:cubicBezTo>
                  <a:pt x="15697" y="17410"/>
                  <a:pt x="15731" y="17615"/>
                  <a:pt x="15800" y="17786"/>
                </a:cubicBezTo>
                <a:cubicBezTo>
                  <a:pt x="15772" y="17788"/>
                  <a:pt x="15745" y="17789"/>
                  <a:pt x="15718" y="17789"/>
                </a:cubicBezTo>
                <a:cubicBezTo>
                  <a:pt x="15375" y="17789"/>
                  <a:pt x="15068" y="17593"/>
                  <a:pt x="14878" y="17308"/>
                </a:cubicBezTo>
                <a:cubicBezTo>
                  <a:pt x="14742" y="17103"/>
                  <a:pt x="14605" y="16898"/>
                  <a:pt x="14537" y="16660"/>
                </a:cubicBezTo>
                <a:cubicBezTo>
                  <a:pt x="14447" y="16407"/>
                  <a:pt x="14385" y="16279"/>
                  <a:pt x="14307" y="16279"/>
                </a:cubicBezTo>
                <a:cubicBezTo>
                  <a:pt x="14237" y="16279"/>
                  <a:pt x="14154" y="16382"/>
                  <a:pt x="14025" y="16591"/>
                </a:cubicBezTo>
                <a:cubicBezTo>
                  <a:pt x="13718" y="16284"/>
                  <a:pt x="13513" y="15909"/>
                  <a:pt x="13411" y="15499"/>
                </a:cubicBezTo>
                <a:cubicBezTo>
                  <a:pt x="13343" y="15056"/>
                  <a:pt x="13240" y="14646"/>
                  <a:pt x="13138" y="14203"/>
                </a:cubicBezTo>
                <a:cubicBezTo>
                  <a:pt x="13106" y="14045"/>
                  <a:pt x="13104" y="13858"/>
                  <a:pt x="12942" y="13858"/>
                </a:cubicBezTo>
                <a:cubicBezTo>
                  <a:pt x="12928" y="13858"/>
                  <a:pt x="12914" y="13859"/>
                  <a:pt x="12899" y="13862"/>
                </a:cubicBezTo>
                <a:cubicBezTo>
                  <a:pt x="12728" y="13862"/>
                  <a:pt x="12728" y="14032"/>
                  <a:pt x="12728" y="14203"/>
                </a:cubicBezTo>
                <a:cubicBezTo>
                  <a:pt x="12728" y="14271"/>
                  <a:pt x="12728" y="14305"/>
                  <a:pt x="12728" y="14373"/>
                </a:cubicBezTo>
                <a:cubicBezTo>
                  <a:pt x="12524" y="14339"/>
                  <a:pt x="12455" y="14100"/>
                  <a:pt x="12387" y="13930"/>
                </a:cubicBezTo>
                <a:cubicBezTo>
                  <a:pt x="12285" y="13725"/>
                  <a:pt x="12217" y="13554"/>
                  <a:pt x="12148" y="13384"/>
                </a:cubicBezTo>
                <a:lnTo>
                  <a:pt x="12182" y="13316"/>
                </a:lnTo>
                <a:lnTo>
                  <a:pt x="12558" y="13486"/>
                </a:lnTo>
                <a:cubicBezTo>
                  <a:pt x="12592" y="13509"/>
                  <a:pt x="12630" y="13520"/>
                  <a:pt x="12667" y="13520"/>
                </a:cubicBezTo>
                <a:cubicBezTo>
                  <a:pt x="12740" y="13520"/>
                  <a:pt x="12808" y="13475"/>
                  <a:pt x="12831" y="13384"/>
                </a:cubicBezTo>
                <a:cubicBezTo>
                  <a:pt x="12899" y="13213"/>
                  <a:pt x="12797" y="13111"/>
                  <a:pt x="12728" y="13043"/>
                </a:cubicBezTo>
                <a:cubicBezTo>
                  <a:pt x="12694" y="13008"/>
                  <a:pt x="12660" y="12974"/>
                  <a:pt x="12626" y="12974"/>
                </a:cubicBezTo>
                <a:cubicBezTo>
                  <a:pt x="11944" y="12531"/>
                  <a:pt x="11602" y="11746"/>
                  <a:pt x="11329" y="10859"/>
                </a:cubicBezTo>
                <a:cubicBezTo>
                  <a:pt x="11227" y="10586"/>
                  <a:pt x="11295" y="10313"/>
                  <a:pt x="11466" y="10108"/>
                </a:cubicBezTo>
                <a:cubicBezTo>
                  <a:pt x="11534" y="10279"/>
                  <a:pt x="11602" y="10449"/>
                  <a:pt x="11671" y="10620"/>
                </a:cubicBezTo>
                <a:cubicBezTo>
                  <a:pt x="11909" y="11302"/>
                  <a:pt x="12251" y="11916"/>
                  <a:pt x="12694" y="12428"/>
                </a:cubicBezTo>
                <a:cubicBezTo>
                  <a:pt x="12814" y="12568"/>
                  <a:pt x="12898" y="12637"/>
                  <a:pt x="12968" y="12637"/>
                </a:cubicBezTo>
                <a:cubicBezTo>
                  <a:pt x="13018" y="12637"/>
                  <a:pt x="13061" y="12602"/>
                  <a:pt x="13104" y="12531"/>
                </a:cubicBezTo>
                <a:cubicBezTo>
                  <a:pt x="13240" y="12292"/>
                  <a:pt x="13070" y="12155"/>
                  <a:pt x="12967" y="12053"/>
                </a:cubicBezTo>
                <a:cubicBezTo>
                  <a:pt x="12421" y="11336"/>
                  <a:pt x="12012" y="10552"/>
                  <a:pt x="11807" y="9698"/>
                </a:cubicBezTo>
                <a:cubicBezTo>
                  <a:pt x="11773" y="9596"/>
                  <a:pt x="11739" y="9528"/>
                  <a:pt x="11739" y="9460"/>
                </a:cubicBezTo>
                <a:cubicBezTo>
                  <a:pt x="11709" y="9311"/>
                  <a:pt x="11628" y="9214"/>
                  <a:pt x="11517" y="9214"/>
                </a:cubicBezTo>
                <a:cubicBezTo>
                  <a:pt x="11501" y="9214"/>
                  <a:pt x="11484" y="9216"/>
                  <a:pt x="11466" y="9221"/>
                </a:cubicBezTo>
                <a:cubicBezTo>
                  <a:pt x="11364" y="9255"/>
                  <a:pt x="11364" y="9426"/>
                  <a:pt x="11364" y="9562"/>
                </a:cubicBezTo>
                <a:lnTo>
                  <a:pt x="11364" y="9801"/>
                </a:lnTo>
                <a:lnTo>
                  <a:pt x="11193" y="9767"/>
                </a:lnTo>
                <a:cubicBezTo>
                  <a:pt x="11227" y="9596"/>
                  <a:pt x="11227" y="9460"/>
                  <a:pt x="11227" y="9289"/>
                </a:cubicBezTo>
                <a:cubicBezTo>
                  <a:pt x="11193" y="9153"/>
                  <a:pt x="11056" y="9084"/>
                  <a:pt x="10920" y="8982"/>
                </a:cubicBezTo>
                <a:cubicBezTo>
                  <a:pt x="10920" y="8845"/>
                  <a:pt x="10886" y="8675"/>
                  <a:pt x="10852" y="8402"/>
                </a:cubicBezTo>
                <a:close/>
                <a:moveTo>
                  <a:pt x="4027" y="16557"/>
                </a:moveTo>
                <a:cubicBezTo>
                  <a:pt x="4027" y="16796"/>
                  <a:pt x="3925" y="17035"/>
                  <a:pt x="3754" y="17206"/>
                </a:cubicBezTo>
                <a:cubicBezTo>
                  <a:pt x="3345" y="17479"/>
                  <a:pt x="2867" y="17752"/>
                  <a:pt x="2457" y="18025"/>
                </a:cubicBezTo>
                <a:lnTo>
                  <a:pt x="2389" y="17956"/>
                </a:lnTo>
                <a:cubicBezTo>
                  <a:pt x="2423" y="17888"/>
                  <a:pt x="2423" y="17786"/>
                  <a:pt x="2457" y="17752"/>
                </a:cubicBezTo>
                <a:cubicBezTo>
                  <a:pt x="2969" y="17342"/>
                  <a:pt x="3481" y="17001"/>
                  <a:pt x="3993" y="16557"/>
                </a:cubicBezTo>
                <a:close/>
                <a:moveTo>
                  <a:pt x="4880" y="18093"/>
                </a:moveTo>
                <a:cubicBezTo>
                  <a:pt x="4607" y="18843"/>
                  <a:pt x="4061" y="19116"/>
                  <a:pt x="3618" y="19560"/>
                </a:cubicBezTo>
                <a:cubicBezTo>
                  <a:pt x="3583" y="19253"/>
                  <a:pt x="3618" y="19219"/>
                  <a:pt x="3754" y="19048"/>
                </a:cubicBezTo>
                <a:cubicBezTo>
                  <a:pt x="4129" y="18741"/>
                  <a:pt x="4505" y="18434"/>
                  <a:pt x="4880" y="18093"/>
                </a:cubicBezTo>
                <a:close/>
                <a:moveTo>
                  <a:pt x="9077" y="14612"/>
                </a:moveTo>
                <a:cubicBezTo>
                  <a:pt x="9146" y="15397"/>
                  <a:pt x="9282" y="16114"/>
                  <a:pt x="9043" y="16864"/>
                </a:cubicBezTo>
                <a:cubicBezTo>
                  <a:pt x="9043" y="16728"/>
                  <a:pt x="9043" y="16625"/>
                  <a:pt x="9043" y="16489"/>
                </a:cubicBezTo>
                <a:cubicBezTo>
                  <a:pt x="9009" y="16387"/>
                  <a:pt x="9009" y="16284"/>
                  <a:pt x="8873" y="16250"/>
                </a:cubicBezTo>
                <a:cubicBezTo>
                  <a:pt x="8854" y="16241"/>
                  <a:pt x="8837" y="16236"/>
                  <a:pt x="8822" y="16236"/>
                </a:cubicBezTo>
                <a:cubicBezTo>
                  <a:pt x="8727" y="16236"/>
                  <a:pt x="8697" y="16401"/>
                  <a:pt x="8668" y="16489"/>
                </a:cubicBezTo>
                <a:cubicBezTo>
                  <a:pt x="8634" y="16591"/>
                  <a:pt x="8634" y="16694"/>
                  <a:pt x="8634" y="16830"/>
                </a:cubicBezTo>
                <a:cubicBezTo>
                  <a:pt x="8634" y="17001"/>
                  <a:pt x="8634" y="17206"/>
                  <a:pt x="8463" y="17308"/>
                </a:cubicBezTo>
                <a:cubicBezTo>
                  <a:pt x="8361" y="17342"/>
                  <a:pt x="8361" y="17547"/>
                  <a:pt x="8327" y="17683"/>
                </a:cubicBezTo>
                <a:cubicBezTo>
                  <a:pt x="8190" y="18229"/>
                  <a:pt x="8054" y="18809"/>
                  <a:pt x="7917" y="19389"/>
                </a:cubicBezTo>
                <a:cubicBezTo>
                  <a:pt x="7790" y="19377"/>
                  <a:pt x="7663" y="19355"/>
                  <a:pt x="7544" y="19355"/>
                </a:cubicBezTo>
                <a:cubicBezTo>
                  <a:pt x="7341" y="19355"/>
                  <a:pt x="7159" y="19418"/>
                  <a:pt x="7030" y="19697"/>
                </a:cubicBezTo>
                <a:cubicBezTo>
                  <a:pt x="7064" y="19048"/>
                  <a:pt x="7064" y="18400"/>
                  <a:pt x="7508" y="17956"/>
                </a:cubicBezTo>
                <a:cubicBezTo>
                  <a:pt x="7576" y="17854"/>
                  <a:pt x="7644" y="17752"/>
                  <a:pt x="7678" y="17649"/>
                </a:cubicBezTo>
                <a:cubicBezTo>
                  <a:pt x="7712" y="17547"/>
                  <a:pt x="7712" y="17444"/>
                  <a:pt x="7644" y="17342"/>
                </a:cubicBezTo>
                <a:cubicBezTo>
                  <a:pt x="7627" y="17308"/>
                  <a:pt x="7584" y="17291"/>
                  <a:pt x="7537" y="17291"/>
                </a:cubicBezTo>
                <a:cubicBezTo>
                  <a:pt x="7491" y="17291"/>
                  <a:pt x="7439" y="17308"/>
                  <a:pt x="7405" y="17342"/>
                </a:cubicBezTo>
                <a:cubicBezTo>
                  <a:pt x="7303" y="17444"/>
                  <a:pt x="7200" y="17581"/>
                  <a:pt x="7098" y="17717"/>
                </a:cubicBezTo>
                <a:lnTo>
                  <a:pt x="7030" y="17615"/>
                </a:lnTo>
                <a:lnTo>
                  <a:pt x="8088" y="15568"/>
                </a:lnTo>
                <a:lnTo>
                  <a:pt x="8088" y="15568"/>
                </a:lnTo>
                <a:cubicBezTo>
                  <a:pt x="8156" y="15943"/>
                  <a:pt x="8054" y="16352"/>
                  <a:pt x="7815" y="16660"/>
                </a:cubicBezTo>
                <a:lnTo>
                  <a:pt x="7746" y="16762"/>
                </a:lnTo>
                <a:cubicBezTo>
                  <a:pt x="7610" y="16864"/>
                  <a:pt x="7610" y="17001"/>
                  <a:pt x="7678" y="17137"/>
                </a:cubicBezTo>
                <a:cubicBezTo>
                  <a:pt x="7729" y="17206"/>
                  <a:pt x="7781" y="17231"/>
                  <a:pt x="7832" y="17231"/>
                </a:cubicBezTo>
                <a:cubicBezTo>
                  <a:pt x="7883" y="17231"/>
                  <a:pt x="7934" y="17206"/>
                  <a:pt x="7985" y="17171"/>
                </a:cubicBezTo>
                <a:cubicBezTo>
                  <a:pt x="8224" y="17001"/>
                  <a:pt x="8361" y="16728"/>
                  <a:pt x="8429" y="16455"/>
                </a:cubicBezTo>
                <a:cubicBezTo>
                  <a:pt x="8497" y="16250"/>
                  <a:pt x="8531" y="16011"/>
                  <a:pt x="8565" y="15772"/>
                </a:cubicBezTo>
                <a:cubicBezTo>
                  <a:pt x="8565" y="15329"/>
                  <a:pt x="8736" y="14919"/>
                  <a:pt x="9077" y="14612"/>
                </a:cubicBezTo>
                <a:close/>
                <a:moveTo>
                  <a:pt x="2526" y="20072"/>
                </a:moveTo>
                <a:lnTo>
                  <a:pt x="2560" y="20140"/>
                </a:lnTo>
                <a:lnTo>
                  <a:pt x="2389" y="20277"/>
                </a:lnTo>
                <a:lnTo>
                  <a:pt x="2355" y="20208"/>
                </a:lnTo>
                <a:lnTo>
                  <a:pt x="2526" y="20072"/>
                </a:lnTo>
                <a:close/>
                <a:moveTo>
                  <a:pt x="9726" y="6320"/>
                </a:moveTo>
                <a:lnTo>
                  <a:pt x="9726" y="6320"/>
                </a:lnTo>
                <a:cubicBezTo>
                  <a:pt x="9760" y="6662"/>
                  <a:pt x="9760" y="6764"/>
                  <a:pt x="9623" y="6935"/>
                </a:cubicBezTo>
                <a:cubicBezTo>
                  <a:pt x="9521" y="7071"/>
                  <a:pt x="9453" y="7276"/>
                  <a:pt x="9487" y="7480"/>
                </a:cubicBezTo>
                <a:cubicBezTo>
                  <a:pt x="9453" y="8095"/>
                  <a:pt x="9418" y="8743"/>
                  <a:pt x="9384" y="9391"/>
                </a:cubicBezTo>
                <a:cubicBezTo>
                  <a:pt x="9384" y="9698"/>
                  <a:pt x="9282" y="9971"/>
                  <a:pt x="9077" y="10210"/>
                </a:cubicBezTo>
                <a:cubicBezTo>
                  <a:pt x="8907" y="10415"/>
                  <a:pt x="8838" y="10688"/>
                  <a:pt x="8873" y="10961"/>
                </a:cubicBezTo>
                <a:lnTo>
                  <a:pt x="8873" y="11882"/>
                </a:lnTo>
                <a:cubicBezTo>
                  <a:pt x="8668" y="11951"/>
                  <a:pt x="8600" y="12155"/>
                  <a:pt x="8565" y="12428"/>
                </a:cubicBezTo>
                <a:cubicBezTo>
                  <a:pt x="8531" y="13008"/>
                  <a:pt x="8463" y="13554"/>
                  <a:pt x="8395" y="14134"/>
                </a:cubicBezTo>
                <a:cubicBezTo>
                  <a:pt x="8395" y="14305"/>
                  <a:pt x="8327" y="14442"/>
                  <a:pt x="8224" y="14544"/>
                </a:cubicBezTo>
                <a:cubicBezTo>
                  <a:pt x="8122" y="14680"/>
                  <a:pt x="8019" y="14817"/>
                  <a:pt x="7951" y="14953"/>
                </a:cubicBezTo>
                <a:cubicBezTo>
                  <a:pt x="7712" y="15397"/>
                  <a:pt x="7473" y="15875"/>
                  <a:pt x="7235" y="16284"/>
                </a:cubicBezTo>
                <a:cubicBezTo>
                  <a:pt x="6962" y="16728"/>
                  <a:pt x="6723" y="17137"/>
                  <a:pt x="6518" y="17581"/>
                </a:cubicBezTo>
                <a:cubicBezTo>
                  <a:pt x="6313" y="18025"/>
                  <a:pt x="6074" y="18468"/>
                  <a:pt x="5801" y="18878"/>
                </a:cubicBezTo>
                <a:cubicBezTo>
                  <a:pt x="5460" y="19389"/>
                  <a:pt x="5051" y="19867"/>
                  <a:pt x="4573" y="20277"/>
                </a:cubicBezTo>
                <a:cubicBezTo>
                  <a:pt x="4607" y="19935"/>
                  <a:pt x="4914" y="19765"/>
                  <a:pt x="4744" y="19492"/>
                </a:cubicBezTo>
                <a:cubicBezTo>
                  <a:pt x="5051" y="18843"/>
                  <a:pt x="5358" y="18263"/>
                  <a:pt x="5631" y="17649"/>
                </a:cubicBezTo>
                <a:cubicBezTo>
                  <a:pt x="5733" y="17444"/>
                  <a:pt x="5836" y="17274"/>
                  <a:pt x="6006" y="17171"/>
                </a:cubicBezTo>
                <a:cubicBezTo>
                  <a:pt x="6347" y="16933"/>
                  <a:pt x="6586" y="16591"/>
                  <a:pt x="6757" y="16216"/>
                </a:cubicBezTo>
                <a:cubicBezTo>
                  <a:pt x="7337" y="15124"/>
                  <a:pt x="7781" y="13964"/>
                  <a:pt x="8088" y="12770"/>
                </a:cubicBezTo>
                <a:cubicBezTo>
                  <a:pt x="8122" y="12633"/>
                  <a:pt x="8156" y="12531"/>
                  <a:pt x="8190" y="12394"/>
                </a:cubicBezTo>
                <a:cubicBezTo>
                  <a:pt x="8668" y="11234"/>
                  <a:pt x="8975" y="10006"/>
                  <a:pt x="9180" y="8743"/>
                </a:cubicBezTo>
                <a:cubicBezTo>
                  <a:pt x="9282" y="8402"/>
                  <a:pt x="9248" y="8026"/>
                  <a:pt x="9077" y="7719"/>
                </a:cubicBezTo>
                <a:cubicBezTo>
                  <a:pt x="9248" y="7208"/>
                  <a:pt x="9453" y="6730"/>
                  <a:pt x="9726" y="6320"/>
                </a:cubicBezTo>
                <a:close/>
                <a:moveTo>
                  <a:pt x="6586" y="19287"/>
                </a:moveTo>
                <a:cubicBezTo>
                  <a:pt x="6655" y="19526"/>
                  <a:pt x="6655" y="19799"/>
                  <a:pt x="6552" y="20038"/>
                </a:cubicBezTo>
                <a:cubicBezTo>
                  <a:pt x="6450" y="20208"/>
                  <a:pt x="6450" y="20447"/>
                  <a:pt x="6586" y="20618"/>
                </a:cubicBezTo>
                <a:cubicBezTo>
                  <a:pt x="6552" y="20652"/>
                  <a:pt x="6552" y="20720"/>
                  <a:pt x="6518" y="20754"/>
                </a:cubicBezTo>
                <a:lnTo>
                  <a:pt x="6143" y="20481"/>
                </a:lnTo>
                <a:cubicBezTo>
                  <a:pt x="6279" y="20072"/>
                  <a:pt x="6416" y="19697"/>
                  <a:pt x="6586" y="19287"/>
                </a:cubicBezTo>
                <a:close/>
                <a:moveTo>
                  <a:pt x="9623" y="19355"/>
                </a:moveTo>
                <a:cubicBezTo>
                  <a:pt x="9964" y="19799"/>
                  <a:pt x="10033" y="20379"/>
                  <a:pt x="9862" y="20891"/>
                </a:cubicBezTo>
                <a:cubicBezTo>
                  <a:pt x="9657" y="20413"/>
                  <a:pt x="9555" y="19867"/>
                  <a:pt x="9623" y="19355"/>
                </a:cubicBezTo>
                <a:close/>
                <a:moveTo>
                  <a:pt x="4300" y="19628"/>
                </a:moveTo>
                <a:lnTo>
                  <a:pt x="4334" y="19697"/>
                </a:lnTo>
                <a:cubicBezTo>
                  <a:pt x="4095" y="20106"/>
                  <a:pt x="3856" y="20550"/>
                  <a:pt x="3618" y="20959"/>
                </a:cubicBezTo>
                <a:cubicBezTo>
                  <a:pt x="3549" y="21027"/>
                  <a:pt x="3447" y="21061"/>
                  <a:pt x="3345" y="21130"/>
                </a:cubicBezTo>
                <a:lnTo>
                  <a:pt x="3345" y="20311"/>
                </a:lnTo>
                <a:lnTo>
                  <a:pt x="4300" y="19628"/>
                </a:lnTo>
                <a:close/>
                <a:moveTo>
                  <a:pt x="12455" y="14988"/>
                </a:moveTo>
                <a:cubicBezTo>
                  <a:pt x="12558" y="15192"/>
                  <a:pt x="12660" y="15397"/>
                  <a:pt x="12763" y="15602"/>
                </a:cubicBezTo>
                <a:cubicBezTo>
                  <a:pt x="13138" y="16284"/>
                  <a:pt x="13513" y="16967"/>
                  <a:pt x="13923" y="17649"/>
                </a:cubicBezTo>
                <a:cubicBezTo>
                  <a:pt x="14093" y="17888"/>
                  <a:pt x="14298" y="18127"/>
                  <a:pt x="14503" y="18332"/>
                </a:cubicBezTo>
                <a:cubicBezTo>
                  <a:pt x="14673" y="18468"/>
                  <a:pt x="14878" y="18570"/>
                  <a:pt x="15049" y="18673"/>
                </a:cubicBezTo>
                <a:cubicBezTo>
                  <a:pt x="15322" y="19628"/>
                  <a:pt x="15595" y="20720"/>
                  <a:pt x="15868" y="21778"/>
                </a:cubicBezTo>
                <a:lnTo>
                  <a:pt x="15834" y="21812"/>
                </a:lnTo>
                <a:cubicBezTo>
                  <a:pt x="15629" y="21369"/>
                  <a:pt x="15390" y="20925"/>
                  <a:pt x="15185" y="20481"/>
                </a:cubicBezTo>
                <a:cubicBezTo>
                  <a:pt x="15117" y="20277"/>
                  <a:pt x="15083" y="20106"/>
                  <a:pt x="15083" y="19935"/>
                </a:cubicBezTo>
                <a:cubicBezTo>
                  <a:pt x="15083" y="19765"/>
                  <a:pt x="15117" y="19594"/>
                  <a:pt x="14912" y="19560"/>
                </a:cubicBezTo>
                <a:cubicBezTo>
                  <a:pt x="14742" y="19526"/>
                  <a:pt x="14708" y="19321"/>
                  <a:pt x="14673" y="19185"/>
                </a:cubicBezTo>
                <a:cubicBezTo>
                  <a:pt x="14642" y="19058"/>
                  <a:pt x="14552" y="18874"/>
                  <a:pt x="14458" y="18874"/>
                </a:cubicBezTo>
                <a:cubicBezTo>
                  <a:pt x="14450" y="18874"/>
                  <a:pt x="14442" y="18875"/>
                  <a:pt x="14435" y="18878"/>
                </a:cubicBezTo>
                <a:cubicBezTo>
                  <a:pt x="14366" y="18912"/>
                  <a:pt x="14264" y="19048"/>
                  <a:pt x="14162" y="19151"/>
                </a:cubicBezTo>
                <a:cubicBezTo>
                  <a:pt x="13650" y="18980"/>
                  <a:pt x="13445" y="18536"/>
                  <a:pt x="13547" y="17854"/>
                </a:cubicBezTo>
                <a:cubicBezTo>
                  <a:pt x="13582" y="17683"/>
                  <a:pt x="13616" y="17513"/>
                  <a:pt x="13479" y="17444"/>
                </a:cubicBezTo>
                <a:cubicBezTo>
                  <a:pt x="13448" y="17432"/>
                  <a:pt x="13420" y="17426"/>
                  <a:pt x="13395" y="17426"/>
                </a:cubicBezTo>
                <a:cubicBezTo>
                  <a:pt x="13283" y="17426"/>
                  <a:pt x="13228" y="17538"/>
                  <a:pt x="13172" y="17649"/>
                </a:cubicBezTo>
                <a:cubicBezTo>
                  <a:pt x="13172" y="17717"/>
                  <a:pt x="13138" y="17786"/>
                  <a:pt x="13104" y="17922"/>
                </a:cubicBezTo>
                <a:lnTo>
                  <a:pt x="12797" y="17308"/>
                </a:lnTo>
                <a:cubicBezTo>
                  <a:pt x="12865" y="17274"/>
                  <a:pt x="12933" y="17274"/>
                  <a:pt x="13001" y="17240"/>
                </a:cubicBezTo>
                <a:cubicBezTo>
                  <a:pt x="13138" y="17171"/>
                  <a:pt x="13206" y="17001"/>
                  <a:pt x="13104" y="16864"/>
                </a:cubicBezTo>
                <a:cubicBezTo>
                  <a:pt x="13070" y="16762"/>
                  <a:pt x="13001" y="16625"/>
                  <a:pt x="12933" y="16523"/>
                </a:cubicBezTo>
                <a:cubicBezTo>
                  <a:pt x="12626" y="16080"/>
                  <a:pt x="12455" y="15534"/>
                  <a:pt x="12455" y="14988"/>
                </a:cubicBezTo>
                <a:close/>
                <a:moveTo>
                  <a:pt x="11418" y="1"/>
                </a:moveTo>
                <a:cubicBezTo>
                  <a:pt x="11388" y="1"/>
                  <a:pt x="11358" y="13"/>
                  <a:pt x="11329" y="42"/>
                </a:cubicBezTo>
                <a:cubicBezTo>
                  <a:pt x="10988" y="246"/>
                  <a:pt x="10852" y="690"/>
                  <a:pt x="11022" y="1065"/>
                </a:cubicBezTo>
                <a:cubicBezTo>
                  <a:pt x="11125" y="1338"/>
                  <a:pt x="11227" y="1645"/>
                  <a:pt x="11329" y="1918"/>
                </a:cubicBezTo>
                <a:cubicBezTo>
                  <a:pt x="11432" y="2157"/>
                  <a:pt x="11568" y="2396"/>
                  <a:pt x="11329" y="2635"/>
                </a:cubicBezTo>
                <a:cubicBezTo>
                  <a:pt x="11261" y="2771"/>
                  <a:pt x="11261" y="2874"/>
                  <a:pt x="11261" y="3010"/>
                </a:cubicBezTo>
                <a:cubicBezTo>
                  <a:pt x="11261" y="3215"/>
                  <a:pt x="11295" y="3420"/>
                  <a:pt x="11329" y="3625"/>
                </a:cubicBezTo>
                <a:cubicBezTo>
                  <a:pt x="11534" y="4614"/>
                  <a:pt x="11705" y="5638"/>
                  <a:pt x="11909" y="6627"/>
                </a:cubicBezTo>
                <a:cubicBezTo>
                  <a:pt x="11705" y="6935"/>
                  <a:pt x="11671" y="7071"/>
                  <a:pt x="11841" y="7173"/>
                </a:cubicBezTo>
                <a:cubicBezTo>
                  <a:pt x="12285" y="7480"/>
                  <a:pt x="12217" y="8026"/>
                  <a:pt x="12387" y="8470"/>
                </a:cubicBezTo>
                <a:cubicBezTo>
                  <a:pt x="12285" y="9084"/>
                  <a:pt x="12558" y="9528"/>
                  <a:pt x="12728" y="10040"/>
                </a:cubicBezTo>
                <a:cubicBezTo>
                  <a:pt x="12797" y="10210"/>
                  <a:pt x="12865" y="10347"/>
                  <a:pt x="12967" y="10586"/>
                </a:cubicBezTo>
                <a:cubicBezTo>
                  <a:pt x="12592" y="10244"/>
                  <a:pt x="11602" y="7753"/>
                  <a:pt x="11364" y="6662"/>
                </a:cubicBezTo>
                <a:cubicBezTo>
                  <a:pt x="11705" y="6423"/>
                  <a:pt x="11705" y="6423"/>
                  <a:pt x="11500" y="6013"/>
                </a:cubicBezTo>
                <a:cubicBezTo>
                  <a:pt x="11295" y="5604"/>
                  <a:pt x="11159" y="5126"/>
                  <a:pt x="11159" y="4648"/>
                </a:cubicBezTo>
                <a:cubicBezTo>
                  <a:pt x="11125" y="3795"/>
                  <a:pt x="11091" y="2908"/>
                  <a:pt x="11091" y="2021"/>
                </a:cubicBezTo>
                <a:cubicBezTo>
                  <a:pt x="11091" y="1816"/>
                  <a:pt x="11159" y="1509"/>
                  <a:pt x="10920" y="1475"/>
                </a:cubicBezTo>
                <a:cubicBezTo>
                  <a:pt x="10908" y="1473"/>
                  <a:pt x="10897" y="1472"/>
                  <a:pt x="10887" y="1472"/>
                </a:cubicBezTo>
                <a:cubicBezTo>
                  <a:pt x="10715" y="1472"/>
                  <a:pt x="10711" y="1725"/>
                  <a:pt x="10647" y="1918"/>
                </a:cubicBezTo>
                <a:cubicBezTo>
                  <a:pt x="10340" y="2976"/>
                  <a:pt x="9999" y="4068"/>
                  <a:pt x="9657" y="5126"/>
                </a:cubicBezTo>
                <a:cubicBezTo>
                  <a:pt x="9282" y="6184"/>
                  <a:pt x="8873" y="7173"/>
                  <a:pt x="8429" y="8265"/>
                </a:cubicBezTo>
                <a:cubicBezTo>
                  <a:pt x="8394" y="8244"/>
                  <a:pt x="8362" y="8235"/>
                  <a:pt x="8331" y="8235"/>
                </a:cubicBezTo>
                <a:cubicBezTo>
                  <a:pt x="8215" y="8235"/>
                  <a:pt x="8128" y="8376"/>
                  <a:pt x="8019" y="8538"/>
                </a:cubicBezTo>
                <a:cubicBezTo>
                  <a:pt x="7883" y="8880"/>
                  <a:pt x="7644" y="9221"/>
                  <a:pt x="7439" y="9562"/>
                </a:cubicBezTo>
                <a:cubicBezTo>
                  <a:pt x="7303" y="9801"/>
                  <a:pt x="7132" y="10006"/>
                  <a:pt x="6962" y="10244"/>
                </a:cubicBezTo>
                <a:cubicBezTo>
                  <a:pt x="7337" y="9357"/>
                  <a:pt x="7712" y="8504"/>
                  <a:pt x="8122" y="7651"/>
                </a:cubicBezTo>
                <a:cubicBezTo>
                  <a:pt x="8156" y="7617"/>
                  <a:pt x="8156" y="7549"/>
                  <a:pt x="8224" y="7515"/>
                </a:cubicBezTo>
                <a:cubicBezTo>
                  <a:pt x="8634" y="6866"/>
                  <a:pt x="9009" y="6150"/>
                  <a:pt x="9248" y="5433"/>
                </a:cubicBezTo>
                <a:cubicBezTo>
                  <a:pt x="9282" y="5160"/>
                  <a:pt x="9350" y="4921"/>
                  <a:pt x="9350" y="4648"/>
                </a:cubicBezTo>
                <a:cubicBezTo>
                  <a:pt x="9384" y="4546"/>
                  <a:pt x="9384" y="4409"/>
                  <a:pt x="9350" y="4307"/>
                </a:cubicBezTo>
                <a:cubicBezTo>
                  <a:pt x="9316" y="4205"/>
                  <a:pt x="9214" y="4171"/>
                  <a:pt x="9111" y="4102"/>
                </a:cubicBezTo>
                <a:cubicBezTo>
                  <a:pt x="9214" y="3863"/>
                  <a:pt x="9350" y="3625"/>
                  <a:pt x="9418" y="3386"/>
                </a:cubicBezTo>
                <a:cubicBezTo>
                  <a:pt x="9555" y="3079"/>
                  <a:pt x="9726" y="2737"/>
                  <a:pt x="9828" y="2499"/>
                </a:cubicBezTo>
                <a:cubicBezTo>
                  <a:pt x="9896" y="2260"/>
                  <a:pt x="9896" y="1987"/>
                  <a:pt x="9657" y="1884"/>
                </a:cubicBezTo>
                <a:lnTo>
                  <a:pt x="10101" y="895"/>
                </a:lnTo>
                <a:cubicBezTo>
                  <a:pt x="10169" y="724"/>
                  <a:pt x="10237" y="519"/>
                  <a:pt x="10135" y="383"/>
                </a:cubicBezTo>
                <a:cubicBezTo>
                  <a:pt x="10114" y="341"/>
                  <a:pt x="10087" y="322"/>
                  <a:pt x="10054" y="322"/>
                </a:cubicBezTo>
                <a:cubicBezTo>
                  <a:pt x="9980" y="322"/>
                  <a:pt x="9878" y="422"/>
                  <a:pt x="9760" y="588"/>
                </a:cubicBezTo>
                <a:cubicBezTo>
                  <a:pt x="9726" y="656"/>
                  <a:pt x="9726" y="690"/>
                  <a:pt x="9691" y="758"/>
                </a:cubicBezTo>
                <a:cubicBezTo>
                  <a:pt x="9316" y="1338"/>
                  <a:pt x="8907" y="1918"/>
                  <a:pt x="8497" y="2464"/>
                </a:cubicBezTo>
                <a:cubicBezTo>
                  <a:pt x="7815" y="3215"/>
                  <a:pt x="7030" y="3932"/>
                  <a:pt x="6143" y="4512"/>
                </a:cubicBezTo>
                <a:cubicBezTo>
                  <a:pt x="5953" y="4702"/>
                  <a:pt x="5676" y="4806"/>
                  <a:pt x="5399" y="4806"/>
                </a:cubicBezTo>
                <a:cubicBezTo>
                  <a:pt x="5328" y="4806"/>
                  <a:pt x="5257" y="4799"/>
                  <a:pt x="5187" y="4785"/>
                </a:cubicBezTo>
                <a:cubicBezTo>
                  <a:pt x="5157" y="4770"/>
                  <a:pt x="5127" y="4763"/>
                  <a:pt x="5099" y="4763"/>
                </a:cubicBezTo>
                <a:cubicBezTo>
                  <a:pt x="4999" y="4763"/>
                  <a:pt x="4922" y="4849"/>
                  <a:pt x="4948" y="4955"/>
                </a:cubicBezTo>
                <a:cubicBezTo>
                  <a:pt x="4948" y="5058"/>
                  <a:pt x="5017" y="5194"/>
                  <a:pt x="5119" y="5262"/>
                </a:cubicBezTo>
                <a:cubicBezTo>
                  <a:pt x="5221" y="5331"/>
                  <a:pt x="5358" y="5365"/>
                  <a:pt x="5494" y="5399"/>
                </a:cubicBezTo>
                <a:cubicBezTo>
                  <a:pt x="5140" y="5461"/>
                  <a:pt x="4799" y="5613"/>
                  <a:pt x="4463" y="5613"/>
                </a:cubicBezTo>
                <a:cubicBezTo>
                  <a:pt x="4248" y="5613"/>
                  <a:pt x="4035" y="5551"/>
                  <a:pt x="3822" y="5365"/>
                </a:cubicBezTo>
                <a:cubicBezTo>
                  <a:pt x="3783" y="5339"/>
                  <a:pt x="3744" y="5328"/>
                  <a:pt x="3707" y="5328"/>
                </a:cubicBezTo>
                <a:cubicBezTo>
                  <a:pt x="3647" y="5328"/>
                  <a:pt x="3592" y="5357"/>
                  <a:pt x="3549" y="5399"/>
                </a:cubicBezTo>
                <a:cubicBezTo>
                  <a:pt x="3447" y="5501"/>
                  <a:pt x="3481" y="5672"/>
                  <a:pt x="3583" y="5774"/>
                </a:cubicBezTo>
                <a:cubicBezTo>
                  <a:pt x="3686" y="5911"/>
                  <a:pt x="3822" y="6013"/>
                  <a:pt x="3993" y="6081"/>
                </a:cubicBezTo>
                <a:cubicBezTo>
                  <a:pt x="4210" y="6106"/>
                  <a:pt x="4410" y="6130"/>
                  <a:pt x="4605" y="6130"/>
                </a:cubicBezTo>
                <a:cubicBezTo>
                  <a:pt x="4686" y="6130"/>
                  <a:pt x="4766" y="6126"/>
                  <a:pt x="4846" y="6116"/>
                </a:cubicBezTo>
                <a:cubicBezTo>
                  <a:pt x="4937" y="6116"/>
                  <a:pt x="5028" y="6100"/>
                  <a:pt x="5109" y="6100"/>
                </a:cubicBezTo>
                <a:cubicBezTo>
                  <a:pt x="5149" y="6100"/>
                  <a:pt x="5187" y="6104"/>
                  <a:pt x="5221" y="6116"/>
                </a:cubicBezTo>
                <a:cubicBezTo>
                  <a:pt x="5292" y="6163"/>
                  <a:pt x="5355" y="6181"/>
                  <a:pt x="5413" y="6181"/>
                </a:cubicBezTo>
                <a:cubicBezTo>
                  <a:pt x="5524" y="6181"/>
                  <a:pt x="5622" y="6114"/>
                  <a:pt x="5733" y="6047"/>
                </a:cubicBezTo>
                <a:cubicBezTo>
                  <a:pt x="5972" y="5911"/>
                  <a:pt x="6211" y="5808"/>
                  <a:pt x="6450" y="5672"/>
                </a:cubicBezTo>
                <a:lnTo>
                  <a:pt x="6450" y="5672"/>
                </a:lnTo>
                <a:cubicBezTo>
                  <a:pt x="6450" y="5808"/>
                  <a:pt x="6416" y="5877"/>
                  <a:pt x="6382" y="5877"/>
                </a:cubicBezTo>
                <a:lnTo>
                  <a:pt x="5870" y="6116"/>
                </a:lnTo>
                <a:cubicBezTo>
                  <a:pt x="5733" y="6150"/>
                  <a:pt x="5665" y="6286"/>
                  <a:pt x="5699" y="6423"/>
                </a:cubicBezTo>
                <a:cubicBezTo>
                  <a:pt x="5726" y="6555"/>
                  <a:pt x="5793" y="6605"/>
                  <a:pt x="5886" y="6605"/>
                </a:cubicBezTo>
                <a:cubicBezTo>
                  <a:pt x="5912" y="6605"/>
                  <a:pt x="5941" y="6601"/>
                  <a:pt x="5972" y="6593"/>
                </a:cubicBezTo>
                <a:cubicBezTo>
                  <a:pt x="6143" y="6559"/>
                  <a:pt x="6347" y="6491"/>
                  <a:pt x="6518" y="6423"/>
                </a:cubicBezTo>
                <a:cubicBezTo>
                  <a:pt x="6859" y="6150"/>
                  <a:pt x="7166" y="5843"/>
                  <a:pt x="7508" y="5570"/>
                </a:cubicBezTo>
                <a:cubicBezTo>
                  <a:pt x="7746" y="5331"/>
                  <a:pt x="7951" y="5092"/>
                  <a:pt x="8156" y="4853"/>
                </a:cubicBezTo>
                <a:lnTo>
                  <a:pt x="8156" y="4853"/>
                </a:lnTo>
                <a:cubicBezTo>
                  <a:pt x="7883" y="5399"/>
                  <a:pt x="7712" y="6013"/>
                  <a:pt x="7235" y="6354"/>
                </a:cubicBezTo>
                <a:cubicBezTo>
                  <a:pt x="6552" y="6866"/>
                  <a:pt x="5801" y="7276"/>
                  <a:pt x="5017" y="7549"/>
                </a:cubicBezTo>
                <a:cubicBezTo>
                  <a:pt x="4944" y="7597"/>
                  <a:pt x="4867" y="7620"/>
                  <a:pt x="4794" y="7620"/>
                </a:cubicBezTo>
                <a:cubicBezTo>
                  <a:pt x="4660" y="7620"/>
                  <a:pt x="4537" y="7544"/>
                  <a:pt x="4471" y="7412"/>
                </a:cubicBezTo>
                <a:cubicBezTo>
                  <a:pt x="4431" y="7393"/>
                  <a:pt x="4392" y="7373"/>
                  <a:pt x="4352" y="7373"/>
                </a:cubicBezTo>
                <a:cubicBezTo>
                  <a:pt x="4324" y="7373"/>
                  <a:pt x="4295" y="7383"/>
                  <a:pt x="4266" y="7412"/>
                </a:cubicBezTo>
                <a:cubicBezTo>
                  <a:pt x="4198" y="7480"/>
                  <a:pt x="4164" y="7617"/>
                  <a:pt x="4198" y="7719"/>
                </a:cubicBezTo>
                <a:cubicBezTo>
                  <a:pt x="4232" y="7822"/>
                  <a:pt x="4266" y="7924"/>
                  <a:pt x="4334" y="8026"/>
                </a:cubicBezTo>
                <a:cubicBezTo>
                  <a:pt x="4300" y="8368"/>
                  <a:pt x="4232" y="8641"/>
                  <a:pt x="4232" y="8880"/>
                </a:cubicBezTo>
                <a:cubicBezTo>
                  <a:pt x="4232" y="8948"/>
                  <a:pt x="4334" y="9050"/>
                  <a:pt x="4368" y="9084"/>
                </a:cubicBezTo>
                <a:cubicBezTo>
                  <a:pt x="4471" y="9084"/>
                  <a:pt x="4573" y="9118"/>
                  <a:pt x="4675" y="9118"/>
                </a:cubicBezTo>
                <a:cubicBezTo>
                  <a:pt x="5255" y="9050"/>
                  <a:pt x="5801" y="8845"/>
                  <a:pt x="6245" y="8470"/>
                </a:cubicBezTo>
                <a:cubicBezTo>
                  <a:pt x="6347" y="8368"/>
                  <a:pt x="6484" y="8265"/>
                  <a:pt x="6620" y="8197"/>
                </a:cubicBezTo>
                <a:lnTo>
                  <a:pt x="6723" y="8470"/>
                </a:lnTo>
                <a:cubicBezTo>
                  <a:pt x="6484" y="8709"/>
                  <a:pt x="6211" y="8914"/>
                  <a:pt x="5938" y="9118"/>
                </a:cubicBezTo>
                <a:cubicBezTo>
                  <a:pt x="4948" y="9767"/>
                  <a:pt x="3891" y="10313"/>
                  <a:pt x="2765" y="10756"/>
                </a:cubicBezTo>
                <a:cubicBezTo>
                  <a:pt x="2696" y="10756"/>
                  <a:pt x="2628" y="10790"/>
                  <a:pt x="2560" y="10825"/>
                </a:cubicBezTo>
                <a:cubicBezTo>
                  <a:pt x="2457" y="10927"/>
                  <a:pt x="2321" y="11029"/>
                  <a:pt x="2287" y="11166"/>
                </a:cubicBezTo>
                <a:cubicBezTo>
                  <a:pt x="2253" y="11371"/>
                  <a:pt x="2457" y="11439"/>
                  <a:pt x="2560" y="11541"/>
                </a:cubicBezTo>
                <a:cubicBezTo>
                  <a:pt x="2696" y="11609"/>
                  <a:pt x="2833" y="11644"/>
                  <a:pt x="3003" y="11712"/>
                </a:cubicBezTo>
                <a:cubicBezTo>
                  <a:pt x="2935" y="11746"/>
                  <a:pt x="2867" y="11780"/>
                  <a:pt x="2799" y="11780"/>
                </a:cubicBezTo>
                <a:cubicBezTo>
                  <a:pt x="2661" y="11819"/>
                  <a:pt x="2524" y="11903"/>
                  <a:pt x="2387" y="11903"/>
                </a:cubicBezTo>
                <a:cubicBezTo>
                  <a:pt x="2285" y="11903"/>
                  <a:pt x="2184" y="11857"/>
                  <a:pt x="2082" y="11712"/>
                </a:cubicBezTo>
                <a:cubicBezTo>
                  <a:pt x="2063" y="11683"/>
                  <a:pt x="2038" y="11670"/>
                  <a:pt x="2011" y="11670"/>
                </a:cubicBezTo>
                <a:cubicBezTo>
                  <a:pt x="1945" y="11670"/>
                  <a:pt x="1868" y="11750"/>
                  <a:pt x="1843" y="11848"/>
                </a:cubicBezTo>
                <a:cubicBezTo>
                  <a:pt x="1775" y="12087"/>
                  <a:pt x="1843" y="12326"/>
                  <a:pt x="2048" y="12428"/>
                </a:cubicBezTo>
                <a:cubicBezTo>
                  <a:pt x="2144" y="12452"/>
                  <a:pt x="2241" y="12477"/>
                  <a:pt x="2337" y="12477"/>
                </a:cubicBezTo>
                <a:cubicBezTo>
                  <a:pt x="2377" y="12477"/>
                  <a:pt x="2417" y="12472"/>
                  <a:pt x="2457" y="12462"/>
                </a:cubicBezTo>
                <a:cubicBezTo>
                  <a:pt x="3345" y="12224"/>
                  <a:pt x="4198" y="11814"/>
                  <a:pt x="4948" y="11302"/>
                </a:cubicBezTo>
                <a:cubicBezTo>
                  <a:pt x="5290" y="11098"/>
                  <a:pt x="5597" y="10790"/>
                  <a:pt x="5801" y="10449"/>
                </a:cubicBezTo>
                <a:cubicBezTo>
                  <a:pt x="6040" y="10108"/>
                  <a:pt x="6347" y="9801"/>
                  <a:pt x="6689" y="9528"/>
                </a:cubicBezTo>
                <a:lnTo>
                  <a:pt x="6689" y="9528"/>
                </a:lnTo>
                <a:cubicBezTo>
                  <a:pt x="6484" y="10006"/>
                  <a:pt x="6211" y="10449"/>
                  <a:pt x="5904" y="10893"/>
                </a:cubicBezTo>
                <a:cubicBezTo>
                  <a:pt x="5801" y="10995"/>
                  <a:pt x="5665" y="11063"/>
                  <a:pt x="5528" y="11166"/>
                </a:cubicBezTo>
                <a:cubicBezTo>
                  <a:pt x="5460" y="11234"/>
                  <a:pt x="5392" y="11336"/>
                  <a:pt x="5324" y="11405"/>
                </a:cubicBezTo>
                <a:cubicBezTo>
                  <a:pt x="5290" y="11473"/>
                  <a:pt x="5221" y="11575"/>
                  <a:pt x="5153" y="11644"/>
                </a:cubicBezTo>
                <a:cubicBezTo>
                  <a:pt x="4505" y="12087"/>
                  <a:pt x="3822" y="12531"/>
                  <a:pt x="3174" y="12940"/>
                </a:cubicBezTo>
                <a:cubicBezTo>
                  <a:pt x="3106" y="13008"/>
                  <a:pt x="3029" y="13043"/>
                  <a:pt x="2952" y="13043"/>
                </a:cubicBezTo>
                <a:cubicBezTo>
                  <a:pt x="2875" y="13043"/>
                  <a:pt x="2799" y="13008"/>
                  <a:pt x="2730" y="12940"/>
                </a:cubicBezTo>
                <a:cubicBezTo>
                  <a:pt x="2716" y="12911"/>
                  <a:pt x="2671" y="12901"/>
                  <a:pt x="2624" y="12901"/>
                </a:cubicBezTo>
                <a:cubicBezTo>
                  <a:pt x="2560" y="12901"/>
                  <a:pt x="2492" y="12920"/>
                  <a:pt x="2492" y="12940"/>
                </a:cubicBezTo>
                <a:cubicBezTo>
                  <a:pt x="2457" y="13077"/>
                  <a:pt x="2457" y="13213"/>
                  <a:pt x="2492" y="13316"/>
                </a:cubicBezTo>
                <a:cubicBezTo>
                  <a:pt x="2541" y="13489"/>
                  <a:pt x="2717" y="13609"/>
                  <a:pt x="2901" y="13609"/>
                </a:cubicBezTo>
                <a:cubicBezTo>
                  <a:pt x="2970" y="13609"/>
                  <a:pt x="3040" y="13592"/>
                  <a:pt x="3106" y="13554"/>
                </a:cubicBezTo>
                <a:cubicBezTo>
                  <a:pt x="3345" y="13452"/>
                  <a:pt x="3618" y="13316"/>
                  <a:pt x="3856" y="13145"/>
                </a:cubicBezTo>
                <a:cubicBezTo>
                  <a:pt x="4129" y="13008"/>
                  <a:pt x="4368" y="12838"/>
                  <a:pt x="4641" y="12667"/>
                </a:cubicBezTo>
                <a:lnTo>
                  <a:pt x="4641" y="12667"/>
                </a:lnTo>
                <a:cubicBezTo>
                  <a:pt x="4641" y="12735"/>
                  <a:pt x="4607" y="12804"/>
                  <a:pt x="4573" y="12838"/>
                </a:cubicBezTo>
                <a:cubicBezTo>
                  <a:pt x="3856" y="13657"/>
                  <a:pt x="3037" y="14373"/>
                  <a:pt x="2116" y="14988"/>
                </a:cubicBezTo>
                <a:cubicBezTo>
                  <a:pt x="2048" y="15022"/>
                  <a:pt x="1980" y="15022"/>
                  <a:pt x="1911" y="15022"/>
                </a:cubicBezTo>
                <a:cubicBezTo>
                  <a:pt x="1707" y="15022"/>
                  <a:pt x="1604" y="15056"/>
                  <a:pt x="1604" y="15261"/>
                </a:cubicBezTo>
                <a:cubicBezTo>
                  <a:pt x="1604" y="15479"/>
                  <a:pt x="1718" y="15640"/>
                  <a:pt x="1868" y="15640"/>
                </a:cubicBezTo>
                <a:cubicBezTo>
                  <a:pt x="1882" y="15640"/>
                  <a:pt x="1897" y="15639"/>
                  <a:pt x="1911" y="15636"/>
                </a:cubicBezTo>
                <a:cubicBezTo>
                  <a:pt x="2048" y="15602"/>
                  <a:pt x="2184" y="15568"/>
                  <a:pt x="2287" y="15499"/>
                </a:cubicBezTo>
                <a:cubicBezTo>
                  <a:pt x="2765" y="15124"/>
                  <a:pt x="3242" y="14749"/>
                  <a:pt x="3720" y="14373"/>
                </a:cubicBezTo>
                <a:cubicBezTo>
                  <a:pt x="3822" y="14271"/>
                  <a:pt x="3959" y="14203"/>
                  <a:pt x="4061" y="14134"/>
                </a:cubicBezTo>
                <a:lnTo>
                  <a:pt x="4061" y="14134"/>
                </a:lnTo>
                <a:cubicBezTo>
                  <a:pt x="4061" y="14203"/>
                  <a:pt x="4027" y="14237"/>
                  <a:pt x="4027" y="14305"/>
                </a:cubicBezTo>
                <a:cubicBezTo>
                  <a:pt x="4061" y="14715"/>
                  <a:pt x="3788" y="14885"/>
                  <a:pt x="3583" y="15090"/>
                </a:cubicBezTo>
                <a:cubicBezTo>
                  <a:pt x="3276" y="15431"/>
                  <a:pt x="2935" y="15704"/>
                  <a:pt x="2526" y="15909"/>
                </a:cubicBezTo>
                <a:cubicBezTo>
                  <a:pt x="2423" y="15977"/>
                  <a:pt x="2355" y="16080"/>
                  <a:pt x="2355" y="16182"/>
                </a:cubicBezTo>
                <a:cubicBezTo>
                  <a:pt x="2321" y="16318"/>
                  <a:pt x="2423" y="16421"/>
                  <a:pt x="2560" y="16421"/>
                </a:cubicBezTo>
                <a:lnTo>
                  <a:pt x="2799" y="16421"/>
                </a:lnTo>
                <a:cubicBezTo>
                  <a:pt x="2287" y="17103"/>
                  <a:pt x="1843" y="17683"/>
                  <a:pt x="1127" y="17854"/>
                </a:cubicBezTo>
                <a:cubicBezTo>
                  <a:pt x="1058" y="17888"/>
                  <a:pt x="956" y="17922"/>
                  <a:pt x="854" y="17990"/>
                </a:cubicBezTo>
                <a:cubicBezTo>
                  <a:pt x="512" y="18127"/>
                  <a:pt x="512" y="18229"/>
                  <a:pt x="717" y="18639"/>
                </a:cubicBezTo>
                <a:lnTo>
                  <a:pt x="615" y="18639"/>
                </a:lnTo>
                <a:cubicBezTo>
                  <a:pt x="565" y="18614"/>
                  <a:pt x="519" y="18598"/>
                  <a:pt x="479" y="18598"/>
                </a:cubicBezTo>
                <a:cubicBezTo>
                  <a:pt x="408" y="18598"/>
                  <a:pt x="351" y="18645"/>
                  <a:pt x="308" y="18775"/>
                </a:cubicBezTo>
                <a:cubicBezTo>
                  <a:pt x="274" y="18946"/>
                  <a:pt x="342" y="19116"/>
                  <a:pt x="478" y="19185"/>
                </a:cubicBezTo>
                <a:cubicBezTo>
                  <a:pt x="512" y="19253"/>
                  <a:pt x="581" y="19253"/>
                  <a:pt x="683" y="19287"/>
                </a:cubicBezTo>
                <a:cubicBezTo>
                  <a:pt x="922" y="19253"/>
                  <a:pt x="1195" y="19219"/>
                  <a:pt x="1468" y="19219"/>
                </a:cubicBezTo>
                <a:cubicBezTo>
                  <a:pt x="1400" y="19287"/>
                  <a:pt x="1331" y="19389"/>
                  <a:pt x="1263" y="19458"/>
                </a:cubicBezTo>
                <a:lnTo>
                  <a:pt x="205" y="20788"/>
                </a:lnTo>
                <a:cubicBezTo>
                  <a:pt x="103" y="20891"/>
                  <a:pt x="1" y="21027"/>
                  <a:pt x="103" y="21198"/>
                </a:cubicBezTo>
                <a:cubicBezTo>
                  <a:pt x="161" y="21285"/>
                  <a:pt x="212" y="21316"/>
                  <a:pt x="263" y="21316"/>
                </a:cubicBezTo>
                <a:cubicBezTo>
                  <a:pt x="332" y="21316"/>
                  <a:pt x="399" y="21257"/>
                  <a:pt x="478" y="21198"/>
                </a:cubicBezTo>
                <a:lnTo>
                  <a:pt x="512" y="21164"/>
                </a:lnTo>
                <a:cubicBezTo>
                  <a:pt x="1161" y="20447"/>
                  <a:pt x="1707" y="19697"/>
                  <a:pt x="2150" y="18912"/>
                </a:cubicBezTo>
                <a:cubicBezTo>
                  <a:pt x="2184" y="18843"/>
                  <a:pt x="2253" y="18741"/>
                  <a:pt x="2321" y="18707"/>
                </a:cubicBezTo>
                <a:cubicBezTo>
                  <a:pt x="2696" y="18468"/>
                  <a:pt x="3106" y="18229"/>
                  <a:pt x="3583" y="17956"/>
                </a:cubicBezTo>
                <a:lnTo>
                  <a:pt x="3583" y="17956"/>
                </a:lnTo>
                <a:cubicBezTo>
                  <a:pt x="3549" y="18332"/>
                  <a:pt x="3379" y="18707"/>
                  <a:pt x="3072" y="18980"/>
                </a:cubicBezTo>
                <a:cubicBezTo>
                  <a:pt x="2799" y="19185"/>
                  <a:pt x="2560" y="19389"/>
                  <a:pt x="2321" y="19594"/>
                </a:cubicBezTo>
                <a:cubicBezTo>
                  <a:pt x="1946" y="19765"/>
                  <a:pt x="1707" y="20174"/>
                  <a:pt x="1775" y="20584"/>
                </a:cubicBezTo>
                <a:lnTo>
                  <a:pt x="1604" y="20379"/>
                </a:lnTo>
                <a:cubicBezTo>
                  <a:pt x="1537" y="20312"/>
                  <a:pt x="1470" y="20245"/>
                  <a:pt x="1413" y="20245"/>
                </a:cubicBezTo>
                <a:cubicBezTo>
                  <a:pt x="1383" y="20245"/>
                  <a:pt x="1355" y="20264"/>
                  <a:pt x="1331" y="20311"/>
                </a:cubicBezTo>
                <a:cubicBezTo>
                  <a:pt x="1263" y="20447"/>
                  <a:pt x="1263" y="20584"/>
                  <a:pt x="1297" y="20686"/>
                </a:cubicBezTo>
                <a:cubicBezTo>
                  <a:pt x="1331" y="20891"/>
                  <a:pt x="1502" y="21061"/>
                  <a:pt x="1707" y="21061"/>
                </a:cubicBezTo>
                <a:lnTo>
                  <a:pt x="2014" y="21061"/>
                </a:lnTo>
                <a:lnTo>
                  <a:pt x="1161" y="22358"/>
                </a:lnTo>
                <a:cubicBezTo>
                  <a:pt x="1269" y="22394"/>
                  <a:pt x="1370" y="22418"/>
                  <a:pt x="1463" y="22418"/>
                </a:cubicBezTo>
                <a:cubicBezTo>
                  <a:pt x="1633" y="22418"/>
                  <a:pt x="1779" y="22340"/>
                  <a:pt x="1911" y="22119"/>
                </a:cubicBezTo>
                <a:cubicBezTo>
                  <a:pt x="2150" y="21676"/>
                  <a:pt x="2423" y="21300"/>
                  <a:pt x="2662" y="20857"/>
                </a:cubicBezTo>
                <a:cubicBezTo>
                  <a:pt x="2723" y="20765"/>
                  <a:pt x="2784" y="20647"/>
                  <a:pt x="2918" y="20647"/>
                </a:cubicBezTo>
                <a:cubicBezTo>
                  <a:pt x="2934" y="20647"/>
                  <a:pt x="2951" y="20648"/>
                  <a:pt x="2969" y="20652"/>
                </a:cubicBezTo>
                <a:cubicBezTo>
                  <a:pt x="2799" y="21403"/>
                  <a:pt x="2287" y="21846"/>
                  <a:pt x="1843" y="22426"/>
                </a:cubicBezTo>
                <a:cubicBezTo>
                  <a:pt x="2002" y="22426"/>
                  <a:pt x="2131" y="22457"/>
                  <a:pt x="2240" y="22457"/>
                </a:cubicBezTo>
                <a:cubicBezTo>
                  <a:pt x="2294" y="22457"/>
                  <a:pt x="2344" y="22449"/>
                  <a:pt x="2389" y="22426"/>
                </a:cubicBezTo>
                <a:cubicBezTo>
                  <a:pt x="2594" y="22256"/>
                  <a:pt x="2765" y="22051"/>
                  <a:pt x="2935" y="21880"/>
                </a:cubicBezTo>
                <a:lnTo>
                  <a:pt x="2969" y="21915"/>
                </a:lnTo>
                <a:cubicBezTo>
                  <a:pt x="2867" y="22051"/>
                  <a:pt x="2799" y="22222"/>
                  <a:pt x="2662" y="22426"/>
                </a:cubicBezTo>
                <a:lnTo>
                  <a:pt x="3310" y="22426"/>
                </a:lnTo>
                <a:cubicBezTo>
                  <a:pt x="3822" y="22358"/>
                  <a:pt x="4164" y="21915"/>
                  <a:pt x="4129" y="21403"/>
                </a:cubicBezTo>
                <a:lnTo>
                  <a:pt x="5153" y="20413"/>
                </a:lnTo>
                <a:cubicBezTo>
                  <a:pt x="5175" y="20609"/>
                  <a:pt x="5252" y="20694"/>
                  <a:pt x="5377" y="20694"/>
                </a:cubicBezTo>
                <a:cubicBezTo>
                  <a:pt x="5447" y="20694"/>
                  <a:pt x="5532" y="20667"/>
                  <a:pt x="5631" y="20618"/>
                </a:cubicBezTo>
                <a:lnTo>
                  <a:pt x="5631" y="20618"/>
                </a:lnTo>
                <a:lnTo>
                  <a:pt x="5153" y="21812"/>
                </a:lnTo>
                <a:cubicBezTo>
                  <a:pt x="5085" y="21710"/>
                  <a:pt x="5051" y="21573"/>
                  <a:pt x="4983" y="21471"/>
                </a:cubicBezTo>
                <a:cubicBezTo>
                  <a:pt x="4942" y="21431"/>
                  <a:pt x="4896" y="21411"/>
                  <a:pt x="4852" y="21411"/>
                </a:cubicBezTo>
                <a:cubicBezTo>
                  <a:pt x="4783" y="21411"/>
                  <a:pt x="4717" y="21457"/>
                  <a:pt x="4675" y="21539"/>
                </a:cubicBezTo>
                <a:cubicBezTo>
                  <a:pt x="4607" y="21846"/>
                  <a:pt x="4505" y="22153"/>
                  <a:pt x="4437" y="22461"/>
                </a:cubicBezTo>
                <a:lnTo>
                  <a:pt x="5358" y="22461"/>
                </a:lnTo>
                <a:cubicBezTo>
                  <a:pt x="5494" y="22051"/>
                  <a:pt x="5733" y="21744"/>
                  <a:pt x="6074" y="21539"/>
                </a:cubicBezTo>
                <a:lnTo>
                  <a:pt x="6074" y="21539"/>
                </a:lnTo>
                <a:cubicBezTo>
                  <a:pt x="5972" y="21710"/>
                  <a:pt x="6006" y="21949"/>
                  <a:pt x="6177" y="22085"/>
                </a:cubicBezTo>
                <a:lnTo>
                  <a:pt x="6109" y="22426"/>
                </a:lnTo>
                <a:cubicBezTo>
                  <a:pt x="6187" y="22461"/>
                  <a:pt x="6256" y="22478"/>
                  <a:pt x="6318" y="22478"/>
                </a:cubicBezTo>
                <a:cubicBezTo>
                  <a:pt x="6500" y="22478"/>
                  <a:pt x="6621" y="22331"/>
                  <a:pt x="6723" y="22051"/>
                </a:cubicBezTo>
                <a:cubicBezTo>
                  <a:pt x="6825" y="21812"/>
                  <a:pt x="6962" y="21573"/>
                  <a:pt x="7064" y="21369"/>
                </a:cubicBezTo>
                <a:cubicBezTo>
                  <a:pt x="7132" y="21266"/>
                  <a:pt x="7166" y="21198"/>
                  <a:pt x="7269" y="21130"/>
                </a:cubicBezTo>
                <a:cubicBezTo>
                  <a:pt x="7439" y="21027"/>
                  <a:pt x="7644" y="20925"/>
                  <a:pt x="7883" y="20823"/>
                </a:cubicBezTo>
                <a:lnTo>
                  <a:pt x="7883" y="20823"/>
                </a:lnTo>
                <a:lnTo>
                  <a:pt x="7098" y="22461"/>
                </a:lnTo>
                <a:lnTo>
                  <a:pt x="7849" y="22461"/>
                </a:lnTo>
                <a:cubicBezTo>
                  <a:pt x="8019" y="21949"/>
                  <a:pt x="8224" y="21437"/>
                  <a:pt x="8395" y="20959"/>
                </a:cubicBezTo>
                <a:lnTo>
                  <a:pt x="8429" y="20993"/>
                </a:lnTo>
                <a:cubicBezTo>
                  <a:pt x="8395" y="21471"/>
                  <a:pt x="8327" y="21949"/>
                  <a:pt x="8292" y="22426"/>
                </a:cubicBezTo>
                <a:lnTo>
                  <a:pt x="8702" y="22426"/>
                </a:lnTo>
                <a:cubicBezTo>
                  <a:pt x="8770" y="21812"/>
                  <a:pt x="8838" y="21232"/>
                  <a:pt x="8873" y="20652"/>
                </a:cubicBezTo>
                <a:cubicBezTo>
                  <a:pt x="8907" y="20516"/>
                  <a:pt x="8907" y="20413"/>
                  <a:pt x="8873" y="20277"/>
                </a:cubicBezTo>
                <a:cubicBezTo>
                  <a:pt x="8838" y="20208"/>
                  <a:pt x="8702" y="20140"/>
                  <a:pt x="8668" y="20106"/>
                </a:cubicBezTo>
                <a:cubicBezTo>
                  <a:pt x="8770" y="19219"/>
                  <a:pt x="8907" y="18366"/>
                  <a:pt x="9009" y="17479"/>
                </a:cubicBezTo>
                <a:lnTo>
                  <a:pt x="9248" y="17513"/>
                </a:lnTo>
                <a:cubicBezTo>
                  <a:pt x="9214" y="17649"/>
                  <a:pt x="9214" y="17786"/>
                  <a:pt x="9180" y="17956"/>
                </a:cubicBezTo>
                <a:cubicBezTo>
                  <a:pt x="9180" y="18536"/>
                  <a:pt x="9180" y="19151"/>
                  <a:pt x="9214" y="19765"/>
                </a:cubicBezTo>
                <a:cubicBezTo>
                  <a:pt x="9248" y="20140"/>
                  <a:pt x="9282" y="20550"/>
                  <a:pt x="9384" y="20925"/>
                </a:cubicBezTo>
                <a:cubicBezTo>
                  <a:pt x="9384" y="21061"/>
                  <a:pt x="9453" y="21198"/>
                  <a:pt x="9555" y="21300"/>
                </a:cubicBezTo>
                <a:cubicBezTo>
                  <a:pt x="9623" y="21369"/>
                  <a:pt x="9760" y="21369"/>
                  <a:pt x="9862" y="21369"/>
                </a:cubicBezTo>
                <a:cubicBezTo>
                  <a:pt x="9896" y="21710"/>
                  <a:pt x="9930" y="22051"/>
                  <a:pt x="9930" y="22426"/>
                </a:cubicBezTo>
                <a:lnTo>
                  <a:pt x="10306" y="22426"/>
                </a:lnTo>
                <a:lnTo>
                  <a:pt x="10306" y="21403"/>
                </a:lnTo>
                <a:cubicBezTo>
                  <a:pt x="10374" y="21812"/>
                  <a:pt x="10442" y="22119"/>
                  <a:pt x="10476" y="22426"/>
                </a:cubicBezTo>
                <a:lnTo>
                  <a:pt x="11295" y="22426"/>
                </a:lnTo>
                <a:cubicBezTo>
                  <a:pt x="11193" y="22188"/>
                  <a:pt x="11125" y="22017"/>
                  <a:pt x="11022" y="21846"/>
                </a:cubicBezTo>
                <a:cubicBezTo>
                  <a:pt x="10749" y="21334"/>
                  <a:pt x="10613" y="20754"/>
                  <a:pt x="10647" y="20208"/>
                </a:cubicBezTo>
                <a:cubicBezTo>
                  <a:pt x="10613" y="20004"/>
                  <a:pt x="10647" y="19833"/>
                  <a:pt x="10647" y="19628"/>
                </a:cubicBezTo>
                <a:cubicBezTo>
                  <a:pt x="10671" y="19435"/>
                  <a:pt x="10627" y="19344"/>
                  <a:pt x="10526" y="19344"/>
                </a:cubicBezTo>
                <a:cubicBezTo>
                  <a:pt x="10485" y="19344"/>
                  <a:pt x="10434" y="19360"/>
                  <a:pt x="10374" y="19389"/>
                </a:cubicBezTo>
                <a:cubicBezTo>
                  <a:pt x="10340" y="19424"/>
                  <a:pt x="10272" y="19458"/>
                  <a:pt x="10237" y="19492"/>
                </a:cubicBezTo>
                <a:cubicBezTo>
                  <a:pt x="10169" y="19321"/>
                  <a:pt x="10101" y="19185"/>
                  <a:pt x="10067" y="19014"/>
                </a:cubicBezTo>
                <a:cubicBezTo>
                  <a:pt x="9760" y="17683"/>
                  <a:pt x="9657" y="16318"/>
                  <a:pt x="9828" y="14988"/>
                </a:cubicBezTo>
                <a:cubicBezTo>
                  <a:pt x="9896" y="13998"/>
                  <a:pt x="10067" y="13043"/>
                  <a:pt x="10203" y="12087"/>
                </a:cubicBezTo>
                <a:cubicBezTo>
                  <a:pt x="10237" y="11951"/>
                  <a:pt x="10272" y="11848"/>
                  <a:pt x="10306" y="11746"/>
                </a:cubicBezTo>
                <a:cubicBezTo>
                  <a:pt x="10374" y="12360"/>
                  <a:pt x="10442" y="12872"/>
                  <a:pt x="10510" y="13418"/>
                </a:cubicBezTo>
                <a:cubicBezTo>
                  <a:pt x="10545" y="13691"/>
                  <a:pt x="10545" y="13964"/>
                  <a:pt x="10476" y="14237"/>
                </a:cubicBezTo>
                <a:cubicBezTo>
                  <a:pt x="10374" y="14510"/>
                  <a:pt x="10340" y="14783"/>
                  <a:pt x="10340" y="15056"/>
                </a:cubicBezTo>
                <a:cubicBezTo>
                  <a:pt x="10340" y="15636"/>
                  <a:pt x="10340" y="16216"/>
                  <a:pt x="10374" y="16796"/>
                </a:cubicBezTo>
                <a:cubicBezTo>
                  <a:pt x="10408" y="17342"/>
                  <a:pt x="10510" y="17854"/>
                  <a:pt x="10715" y="18366"/>
                </a:cubicBezTo>
                <a:cubicBezTo>
                  <a:pt x="10749" y="18502"/>
                  <a:pt x="10783" y="18639"/>
                  <a:pt x="10818" y="18775"/>
                </a:cubicBezTo>
                <a:cubicBezTo>
                  <a:pt x="10920" y="19628"/>
                  <a:pt x="11022" y="20447"/>
                  <a:pt x="11159" y="21266"/>
                </a:cubicBezTo>
                <a:cubicBezTo>
                  <a:pt x="11227" y="21573"/>
                  <a:pt x="11329" y="21880"/>
                  <a:pt x="11466" y="22188"/>
                </a:cubicBezTo>
                <a:cubicBezTo>
                  <a:pt x="11500" y="22290"/>
                  <a:pt x="11568" y="22426"/>
                  <a:pt x="11636" y="22426"/>
                </a:cubicBezTo>
                <a:cubicBezTo>
                  <a:pt x="11756" y="22443"/>
                  <a:pt x="11884" y="22452"/>
                  <a:pt x="12012" y="22452"/>
                </a:cubicBezTo>
                <a:cubicBezTo>
                  <a:pt x="12140" y="22452"/>
                  <a:pt x="12268" y="22443"/>
                  <a:pt x="12387" y="22426"/>
                </a:cubicBezTo>
                <a:cubicBezTo>
                  <a:pt x="12217" y="21676"/>
                  <a:pt x="12080" y="20993"/>
                  <a:pt x="11944" y="20277"/>
                </a:cubicBezTo>
                <a:cubicBezTo>
                  <a:pt x="11944" y="20208"/>
                  <a:pt x="11841" y="20106"/>
                  <a:pt x="11807" y="20106"/>
                </a:cubicBezTo>
                <a:cubicBezTo>
                  <a:pt x="11705" y="20140"/>
                  <a:pt x="11636" y="20208"/>
                  <a:pt x="11602" y="20311"/>
                </a:cubicBezTo>
                <a:cubicBezTo>
                  <a:pt x="11568" y="20447"/>
                  <a:pt x="11602" y="20618"/>
                  <a:pt x="11636" y="20754"/>
                </a:cubicBezTo>
                <a:cubicBezTo>
                  <a:pt x="11671" y="21130"/>
                  <a:pt x="11739" y="21471"/>
                  <a:pt x="11807" y="21812"/>
                </a:cubicBezTo>
                <a:cubicBezTo>
                  <a:pt x="11466" y="20959"/>
                  <a:pt x="11261" y="20038"/>
                  <a:pt x="11193" y="19082"/>
                </a:cubicBezTo>
                <a:lnTo>
                  <a:pt x="11295" y="19048"/>
                </a:lnTo>
                <a:cubicBezTo>
                  <a:pt x="11398" y="19048"/>
                  <a:pt x="11534" y="19048"/>
                  <a:pt x="11534" y="18878"/>
                </a:cubicBezTo>
                <a:cubicBezTo>
                  <a:pt x="11534" y="18741"/>
                  <a:pt x="11500" y="18639"/>
                  <a:pt x="11432" y="18536"/>
                </a:cubicBezTo>
                <a:cubicBezTo>
                  <a:pt x="11261" y="18400"/>
                  <a:pt x="11159" y="18195"/>
                  <a:pt x="11159" y="17990"/>
                </a:cubicBezTo>
                <a:cubicBezTo>
                  <a:pt x="11159" y="17956"/>
                  <a:pt x="11091" y="17922"/>
                  <a:pt x="11056" y="17854"/>
                </a:cubicBezTo>
                <a:cubicBezTo>
                  <a:pt x="10988" y="17752"/>
                  <a:pt x="10920" y="17649"/>
                  <a:pt x="10886" y="17513"/>
                </a:cubicBezTo>
                <a:cubicBezTo>
                  <a:pt x="10818" y="17001"/>
                  <a:pt x="10749" y="16455"/>
                  <a:pt x="10681" y="15909"/>
                </a:cubicBezTo>
                <a:lnTo>
                  <a:pt x="10749" y="15909"/>
                </a:lnTo>
                <a:cubicBezTo>
                  <a:pt x="10852" y="16284"/>
                  <a:pt x="10954" y="16694"/>
                  <a:pt x="11056" y="17069"/>
                </a:cubicBezTo>
                <a:cubicBezTo>
                  <a:pt x="11295" y="17888"/>
                  <a:pt x="11602" y="18570"/>
                  <a:pt x="12285" y="18809"/>
                </a:cubicBezTo>
                <a:cubicBezTo>
                  <a:pt x="12285" y="19901"/>
                  <a:pt x="12490" y="20993"/>
                  <a:pt x="12831" y="22051"/>
                </a:cubicBezTo>
                <a:cubicBezTo>
                  <a:pt x="12942" y="22362"/>
                  <a:pt x="12995" y="22471"/>
                  <a:pt x="13142" y="22471"/>
                </a:cubicBezTo>
                <a:cubicBezTo>
                  <a:pt x="13220" y="22471"/>
                  <a:pt x="13325" y="22440"/>
                  <a:pt x="13479" y="22392"/>
                </a:cubicBezTo>
                <a:cubicBezTo>
                  <a:pt x="13036" y="21403"/>
                  <a:pt x="12763" y="20311"/>
                  <a:pt x="12660" y="19219"/>
                </a:cubicBezTo>
                <a:cubicBezTo>
                  <a:pt x="12694" y="18843"/>
                  <a:pt x="12524" y="18502"/>
                  <a:pt x="12251" y="18263"/>
                </a:cubicBezTo>
                <a:cubicBezTo>
                  <a:pt x="11671" y="17786"/>
                  <a:pt x="11500" y="17035"/>
                  <a:pt x="11295" y="16284"/>
                </a:cubicBezTo>
                <a:lnTo>
                  <a:pt x="11295" y="16284"/>
                </a:lnTo>
                <a:cubicBezTo>
                  <a:pt x="11568" y="16523"/>
                  <a:pt x="11875" y="16762"/>
                  <a:pt x="12148" y="16967"/>
                </a:cubicBezTo>
                <a:cubicBezTo>
                  <a:pt x="12319" y="17103"/>
                  <a:pt x="12353" y="17342"/>
                  <a:pt x="12251" y="17513"/>
                </a:cubicBezTo>
                <a:cubicBezTo>
                  <a:pt x="12217" y="17649"/>
                  <a:pt x="12251" y="17820"/>
                  <a:pt x="12319" y="17922"/>
                </a:cubicBezTo>
                <a:cubicBezTo>
                  <a:pt x="12490" y="18298"/>
                  <a:pt x="12660" y="18605"/>
                  <a:pt x="12899" y="18946"/>
                </a:cubicBezTo>
                <a:cubicBezTo>
                  <a:pt x="13172" y="19355"/>
                  <a:pt x="13343" y="19833"/>
                  <a:pt x="13411" y="20311"/>
                </a:cubicBezTo>
                <a:cubicBezTo>
                  <a:pt x="13479" y="21027"/>
                  <a:pt x="13650" y="21744"/>
                  <a:pt x="13889" y="22461"/>
                </a:cubicBezTo>
                <a:lnTo>
                  <a:pt x="14810" y="22461"/>
                </a:lnTo>
                <a:cubicBezTo>
                  <a:pt x="14912" y="22461"/>
                  <a:pt x="14946" y="22358"/>
                  <a:pt x="14946" y="22256"/>
                </a:cubicBezTo>
                <a:cubicBezTo>
                  <a:pt x="14912" y="22153"/>
                  <a:pt x="14844" y="22085"/>
                  <a:pt x="14810" y="21983"/>
                </a:cubicBezTo>
                <a:cubicBezTo>
                  <a:pt x="14537" y="21300"/>
                  <a:pt x="14366" y="20584"/>
                  <a:pt x="14264" y="19867"/>
                </a:cubicBezTo>
                <a:lnTo>
                  <a:pt x="14264" y="19867"/>
                </a:lnTo>
                <a:cubicBezTo>
                  <a:pt x="14366" y="19901"/>
                  <a:pt x="14435" y="19901"/>
                  <a:pt x="14435" y="19935"/>
                </a:cubicBezTo>
                <a:cubicBezTo>
                  <a:pt x="14605" y="20208"/>
                  <a:pt x="14708" y="20550"/>
                  <a:pt x="14776" y="20857"/>
                </a:cubicBezTo>
                <a:cubicBezTo>
                  <a:pt x="14810" y="21334"/>
                  <a:pt x="14878" y="21778"/>
                  <a:pt x="14946" y="22222"/>
                </a:cubicBezTo>
                <a:cubicBezTo>
                  <a:pt x="15035" y="22377"/>
                  <a:pt x="15139" y="22432"/>
                  <a:pt x="15257" y="22432"/>
                </a:cubicBezTo>
                <a:cubicBezTo>
                  <a:pt x="15320" y="22432"/>
                  <a:pt x="15387" y="22416"/>
                  <a:pt x="15458" y="22392"/>
                </a:cubicBezTo>
                <a:lnTo>
                  <a:pt x="15458" y="22119"/>
                </a:lnTo>
                <a:cubicBezTo>
                  <a:pt x="15515" y="22317"/>
                  <a:pt x="15687" y="22444"/>
                  <a:pt x="15880" y="22444"/>
                </a:cubicBezTo>
                <a:cubicBezTo>
                  <a:pt x="15921" y="22444"/>
                  <a:pt x="15963" y="22438"/>
                  <a:pt x="16004" y="22426"/>
                </a:cubicBezTo>
                <a:cubicBezTo>
                  <a:pt x="16311" y="22426"/>
                  <a:pt x="16653" y="22426"/>
                  <a:pt x="16960" y="22392"/>
                </a:cubicBezTo>
                <a:cubicBezTo>
                  <a:pt x="16823" y="22153"/>
                  <a:pt x="16721" y="21949"/>
                  <a:pt x="16618" y="21744"/>
                </a:cubicBezTo>
                <a:lnTo>
                  <a:pt x="16618" y="21744"/>
                </a:lnTo>
                <a:cubicBezTo>
                  <a:pt x="16895" y="21992"/>
                  <a:pt x="17081" y="22442"/>
                  <a:pt x="17450" y="22442"/>
                </a:cubicBezTo>
                <a:cubicBezTo>
                  <a:pt x="17537" y="22442"/>
                  <a:pt x="17634" y="22417"/>
                  <a:pt x="17745" y="22358"/>
                </a:cubicBezTo>
                <a:cubicBezTo>
                  <a:pt x="17710" y="22290"/>
                  <a:pt x="17642" y="22222"/>
                  <a:pt x="17608" y="22188"/>
                </a:cubicBezTo>
                <a:cubicBezTo>
                  <a:pt x="17267" y="21676"/>
                  <a:pt x="16926" y="21232"/>
                  <a:pt x="16584" y="20720"/>
                </a:cubicBezTo>
                <a:cubicBezTo>
                  <a:pt x="16414" y="20413"/>
                  <a:pt x="16277" y="20072"/>
                  <a:pt x="16107" y="19731"/>
                </a:cubicBezTo>
                <a:cubicBezTo>
                  <a:pt x="16072" y="19662"/>
                  <a:pt x="16038" y="19560"/>
                  <a:pt x="16004" y="19560"/>
                </a:cubicBezTo>
                <a:cubicBezTo>
                  <a:pt x="15663" y="19424"/>
                  <a:pt x="15629" y="19082"/>
                  <a:pt x="15527" y="18741"/>
                </a:cubicBezTo>
                <a:cubicBezTo>
                  <a:pt x="15629" y="18673"/>
                  <a:pt x="15697" y="18605"/>
                  <a:pt x="15800" y="18536"/>
                </a:cubicBezTo>
                <a:cubicBezTo>
                  <a:pt x="15905" y="18413"/>
                  <a:pt x="15993" y="18344"/>
                  <a:pt x="16072" y="18344"/>
                </a:cubicBezTo>
                <a:cubicBezTo>
                  <a:pt x="16145" y="18344"/>
                  <a:pt x="16211" y="18404"/>
                  <a:pt x="16277" y="18536"/>
                </a:cubicBezTo>
                <a:cubicBezTo>
                  <a:pt x="16482" y="18878"/>
                  <a:pt x="16721" y="19253"/>
                  <a:pt x="16926" y="19628"/>
                </a:cubicBezTo>
                <a:cubicBezTo>
                  <a:pt x="17199" y="20072"/>
                  <a:pt x="17472" y="20550"/>
                  <a:pt x="17745" y="20959"/>
                </a:cubicBezTo>
                <a:cubicBezTo>
                  <a:pt x="18017" y="21369"/>
                  <a:pt x="18427" y="21642"/>
                  <a:pt x="18905" y="21812"/>
                </a:cubicBezTo>
                <a:cubicBezTo>
                  <a:pt x="18957" y="21824"/>
                  <a:pt x="19010" y="21829"/>
                  <a:pt x="19062" y="21829"/>
                </a:cubicBezTo>
                <a:cubicBezTo>
                  <a:pt x="19322" y="21829"/>
                  <a:pt x="19582" y="21692"/>
                  <a:pt x="19724" y="21437"/>
                </a:cubicBezTo>
                <a:cubicBezTo>
                  <a:pt x="19758" y="21300"/>
                  <a:pt x="19792" y="21164"/>
                  <a:pt x="19792" y="21061"/>
                </a:cubicBezTo>
                <a:cubicBezTo>
                  <a:pt x="19792" y="20959"/>
                  <a:pt x="19758" y="20891"/>
                  <a:pt x="19690" y="20857"/>
                </a:cubicBezTo>
                <a:cubicBezTo>
                  <a:pt x="19670" y="20847"/>
                  <a:pt x="19647" y="20843"/>
                  <a:pt x="19623" y="20843"/>
                </a:cubicBezTo>
                <a:cubicBezTo>
                  <a:pt x="19567" y="20843"/>
                  <a:pt x="19509" y="20867"/>
                  <a:pt x="19485" y="20891"/>
                </a:cubicBezTo>
                <a:cubicBezTo>
                  <a:pt x="19417" y="20993"/>
                  <a:pt x="19382" y="21061"/>
                  <a:pt x="19348" y="21164"/>
                </a:cubicBezTo>
                <a:cubicBezTo>
                  <a:pt x="18734" y="21027"/>
                  <a:pt x="17267" y="19389"/>
                  <a:pt x="16891" y="18468"/>
                </a:cubicBezTo>
                <a:lnTo>
                  <a:pt x="16891" y="18468"/>
                </a:lnTo>
                <a:cubicBezTo>
                  <a:pt x="17062" y="18639"/>
                  <a:pt x="17199" y="18775"/>
                  <a:pt x="17369" y="18878"/>
                </a:cubicBezTo>
                <a:cubicBezTo>
                  <a:pt x="17415" y="18914"/>
                  <a:pt x="17458" y="18931"/>
                  <a:pt x="17496" y="18931"/>
                </a:cubicBezTo>
                <a:cubicBezTo>
                  <a:pt x="17601" y="18931"/>
                  <a:pt x="17667" y="18804"/>
                  <a:pt x="17642" y="18605"/>
                </a:cubicBezTo>
                <a:cubicBezTo>
                  <a:pt x="17642" y="18502"/>
                  <a:pt x="17608" y="18434"/>
                  <a:pt x="17574" y="18366"/>
                </a:cubicBezTo>
                <a:lnTo>
                  <a:pt x="17574" y="18366"/>
                </a:lnTo>
                <a:cubicBezTo>
                  <a:pt x="17745" y="18434"/>
                  <a:pt x="17915" y="18536"/>
                  <a:pt x="18120" y="18605"/>
                </a:cubicBezTo>
                <a:cubicBezTo>
                  <a:pt x="18150" y="18615"/>
                  <a:pt x="18183" y="18619"/>
                  <a:pt x="18218" y="18619"/>
                </a:cubicBezTo>
                <a:cubicBezTo>
                  <a:pt x="18302" y="18619"/>
                  <a:pt x="18399" y="18595"/>
                  <a:pt x="18495" y="18570"/>
                </a:cubicBezTo>
                <a:cubicBezTo>
                  <a:pt x="18563" y="18502"/>
                  <a:pt x="18632" y="18400"/>
                  <a:pt x="18632" y="18298"/>
                </a:cubicBezTo>
                <a:cubicBezTo>
                  <a:pt x="18632" y="18195"/>
                  <a:pt x="18495" y="18093"/>
                  <a:pt x="18461" y="18093"/>
                </a:cubicBezTo>
                <a:cubicBezTo>
                  <a:pt x="18188" y="18093"/>
                  <a:pt x="17949" y="17956"/>
                  <a:pt x="17847" y="17752"/>
                </a:cubicBezTo>
                <a:cubicBezTo>
                  <a:pt x="17472" y="17308"/>
                  <a:pt x="17096" y="16898"/>
                  <a:pt x="16755" y="16455"/>
                </a:cubicBezTo>
                <a:cubicBezTo>
                  <a:pt x="16857" y="15977"/>
                  <a:pt x="16891" y="15943"/>
                  <a:pt x="16618" y="15875"/>
                </a:cubicBezTo>
                <a:cubicBezTo>
                  <a:pt x="16345" y="15841"/>
                  <a:pt x="16175" y="15602"/>
                  <a:pt x="16038" y="15329"/>
                </a:cubicBezTo>
                <a:cubicBezTo>
                  <a:pt x="15970" y="15192"/>
                  <a:pt x="15868" y="14988"/>
                  <a:pt x="15800" y="14817"/>
                </a:cubicBezTo>
                <a:cubicBezTo>
                  <a:pt x="15744" y="14614"/>
                  <a:pt x="15709" y="14521"/>
                  <a:pt x="15645" y="14521"/>
                </a:cubicBezTo>
                <a:cubicBezTo>
                  <a:pt x="15591" y="14521"/>
                  <a:pt x="15516" y="14589"/>
                  <a:pt x="15390" y="14715"/>
                </a:cubicBezTo>
                <a:lnTo>
                  <a:pt x="15356" y="14715"/>
                </a:lnTo>
                <a:cubicBezTo>
                  <a:pt x="14912" y="13998"/>
                  <a:pt x="14639" y="13179"/>
                  <a:pt x="14503" y="12360"/>
                </a:cubicBezTo>
                <a:cubicBezTo>
                  <a:pt x="14521" y="12357"/>
                  <a:pt x="14537" y="12356"/>
                  <a:pt x="14553" y="12356"/>
                </a:cubicBezTo>
                <a:cubicBezTo>
                  <a:pt x="14714" y="12356"/>
                  <a:pt x="14748" y="12511"/>
                  <a:pt x="14810" y="12667"/>
                </a:cubicBezTo>
                <a:cubicBezTo>
                  <a:pt x="14946" y="13043"/>
                  <a:pt x="15083" y="13384"/>
                  <a:pt x="15254" y="13759"/>
                </a:cubicBezTo>
                <a:cubicBezTo>
                  <a:pt x="15561" y="14271"/>
                  <a:pt x="15902" y="14715"/>
                  <a:pt x="16448" y="14715"/>
                </a:cubicBezTo>
                <a:cubicBezTo>
                  <a:pt x="16584" y="15056"/>
                  <a:pt x="16721" y="15397"/>
                  <a:pt x="16891" y="15704"/>
                </a:cubicBezTo>
                <a:cubicBezTo>
                  <a:pt x="17096" y="16114"/>
                  <a:pt x="17301" y="16489"/>
                  <a:pt x="17574" y="16864"/>
                </a:cubicBezTo>
                <a:cubicBezTo>
                  <a:pt x="17710" y="17035"/>
                  <a:pt x="17881" y="17206"/>
                  <a:pt x="18086" y="17308"/>
                </a:cubicBezTo>
                <a:cubicBezTo>
                  <a:pt x="18112" y="17326"/>
                  <a:pt x="18141" y="17334"/>
                  <a:pt x="18170" y="17334"/>
                </a:cubicBezTo>
                <a:cubicBezTo>
                  <a:pt x="18252" y="17334"/>
                  <a:pt x="18333" y="17264"/>
                  <a:pt x="18359" y="17137"/>
                </a:cubicBezTo>
                <a:cubicBezTo>
                  <a:pt x="18393" y="17001"/>
                  <a:pt x="18325" y="16864"/>
                  <a:pt x="18222" y="16796"/>
                </a:cubicBezTo>
                <a:cubicBezTo>
                  <a:pt x="17949" y="16625"/>
                  <a:pt x="17710" y="16387"/>
                  <a:pt x="17608" y="16114"/>
                </a:cubicBezTo>
                <a:cubicBezTo>
                  <a:pt x="17403" y="15704"/>
                  <a:pt x="17199" y="15295"/>
                  <a:pt x="16994" y="14885"/>
                </a:cubicBezTo>
                <a:cubicBezTo>
                  <a:pt x="16926" y="14749"/>
                  <a:pt x="16891" y="14612"/>
                  <a:pt x="16857" y="14510"/>
                </a:cubicBezTo>
                <a:lnTo>
                  <a:pt x="16857" y="14510"/>
                </a:lnTo>
                <a:cubicBezTo>
                  <a:pt x="17062" y="14612"/>
                  <a:pt x="17164" y="14715"/>
                  <a:pt x="17301" y="14783"/>
                </a:cubicBezTo>
                <a:cubicBezTo>
                  <a:pt x="17437" y="14851"/>
                  <a:pt x="17574" y="14919"/>
                  <a:pt x="17710" y="14988"/>
                </a:cubicBezTo>
                <a:cubicBezTo>
                  <a:pt x="17740" y="15003"/>
                  <a:pt x="17770" y="15009"/>
                  <a:pt x="17798" y="15009"/>
                </a:cubicBezTo>
                <a:cubicBezTo>
                  <a:pt x="17899" y="15009"/>
                  <a:pt x="17976" y="14924"/>
                  <a:pt x="17949" y="14817"/>
                </a:cubicBezTo>
                <a:cubicBezTo>
                  <a:pt x="17949" y="14715"/>
                  <a:pt x="17915" y="14612"/>
                  <a:pt x="17847" y="14510"/>
                </a:cubicBezTo>
                <a:cubicBezTo>
                  <a:pt x="17676" y="14373"/>
                  <a:pt x="17506" y="14305"/>
                  <a:pt x="17335" y="14169"/>
                </a:cubicBezTo>
                <a:cubicBezTo>
                  <a:pt x="16857" y="13862"/>
                  <a:pt x="16448" y="13418"/>
                  <a:pt x="16209" y="12906"/>
                </a:cubicBezTo>
                <a:cubicBezTo>
                  <a:pt x="16311" y="12701"/>
                  <a:pt x="16414" y="12497"/>
                  <a:pt x="16175" y="12394"/>
                </a:cubicBezTo>
                <a:cubicBezTo>
                  <a:pt x="15936" y="12292"/>
                  <a:pt x="16004" y="12087"/>
                  <a:pt x="16004" y="11780"/>
                </a:cubicBezTo>
                <a:lnTo>
                  <a:pt x="16004" y="11780"/>
                </a:lnTo>
                <a:cubicBezTo>
                  <a:pt x="16107" y="11951"/>
                  <a:pt x="16175" y="12087"/>
                  <a:pt x="16243" y="12189"/>
                </a:cubicBezTo>
                <a:cubicBezTo>
                  <a:pt x="16550" y="12701"/>
                  <a:pt x="16823" y="13179"/>
                  <a:pt x="17130" y="13657"/>
                </a:cubicBezTo>
                <a:cubicBezTo>
                  <a:pt x="17233" y="13827"/>
                  <a:pt x="17369" y="13964"/>
                  <a:pt x="17506" y="14100"/>
                </a:cubicBezTo>
                <a:cubicBezTo>
                  <a:pt x="17642" y="14169"/>
                  <a:pt x="17779" y="14203"/>
                  <a:pt x="17949" y="14203"/>
                </a:cubicBezTo>
                <a:cubicBezTo>
                  <a:pt x="18017" y="14203"/>
                  <a:pt x="18120" y="14066"/>
                  <a:pt x="18120" y="13964"/>
                </a:cubicBezTo>
                <a:cubicBezTo>
                  <a:pt x="18120" y="13896"/>
                  <a:pt x="18052" y="13793"/>
                  <a:pt x="17983" y="13759"/>
                </a:cubicBezTo>
                <a:cubicBezTo>
                  <a:pt x="17710" y="13691"/>
                  <a:pt x="17540" y="13418"/>
                  <a:pt x="17335" y="13179"/>
                </a:cubicBezTo>
                <a:cubicBezTo>
                  <a:pt x="16755" y="12292"/>
                  <a:pt x="16243" y="11371"/>
                  <a:pt x="15834" y="10449"/>
                </a:cubicBezTo>
                <a:cubicBezTo>
                  <a:pt x="15800" y="10347"/>
                  <a:pt x="15765" y="10279"/>
                  <a:pt x="15765" y="10210"/>
                </a:cubicBezTo>
                <a:lnTo>
                  <a:pt x="15765" y="10210"/>
                </a:lnTo>
                <a:cubicBezTo>
                  <a:pt x="16107" y="10620"/>
                  <a:pt x="16414" y="10995"/>
                  <a:pt x="16755" y="11336"/>
                </a:cubicBezTo>
                <a:cubicBezTo>
                  <a:pt x="16960" y="11575"/>
                  <a:pt x="17233" y="11814"/>
                  <a:pt x="17506" y="11985"/>
                </a:cubicBezTo>
                <a:cubicBezTo>
                  <a:pt x="17606" y="12025"/>
                  <a:pt x="17706" y="12041"/>
                  <a:pt x="17805" y="12041"/>
                </a:cubicBezTo>
                <a:cubicBezTo>
                  <a:pt x="17876" y="12041"/>
                  <a:pt x="17947" y="12033"/>
                  <a:pt x="18017" y="12019"/>
                </a:cubicBezTo>
                <a:cubicBezTo>
                  <a:pt x="18154" y="12019"/>
                  <a:pt x="18222" y="11848"/>
                  <a:pt x="18188" y="11746"/>
                </a:cubicBezTo>
                <a:cubicBezTo>
                  <a:pt x="18154" y="11644"/>
                  <a:pt x="18086" y="11575"/>
                  <a:pt x="17983" y="11541"/>
                </a:cubicBezTo>
                <a:cubicBezTo>
                  <a:pt x="17932" y="11507"/>
                  <a:pt x="17872" y="11507"/>
                  <a:pt x="17817" y="11507"/>
                </a:cubicBezTo>
                <a:cubicBezTo>
                  <a:pt x="17762" y="11507"/>
                  <a:pt x="17710" y="11507"/>
                  <a:pt x="17676" y="11473"/>
                </a:cubicBezTo>
                <a:cubicBezTo>
                  <a:pt x="17164" y="11166"/>
                  <a:pt x="16755" y="10722"/>
                  <a:pt x="16448" y="10210"/>
                </a:cubicBezTo>
                <a:lnTo>
                  <a:pt x="16448" y="10210"/>
                </a:lnTo>
                <a:cubicBezTo>
                  <a:pt x="16584" y="10244"/>
                  <a:pt x="16687" y="10313"/>
                  <a:pt x="16755" y="10381"/>
                </a:cubicBezTo>
                <a:cubicBezTo>
                  <a:pt x="17028" y="10586"/>
                  <a:pt x="17301" y="10756"/>
                  <a:pt x="17574" y="10927"/>
                </a:cubicBezTo>
                <a:cubicBezTo>
                  <a:pt x="17645" y="10941"/>
                  <a:pt x="17715" y="10949"/>
                  <a:pt x="17783" y="10949"/>
                </a:cubicBezTo>
                <a:cubicBezTo>
                  <a:pt x="17880" y="10949"/>
                  <a:pt x="17972" y="10933"/>
                  <a:pt x="18052" y="10893"/>
                </a:cubicBezTo>
                <a:cubicBezTo>
                  <a:pt x="18188" y="10825"/>
                  <a:pt x="18222" y="10688"/>
                  <a:pt x="18188" y="10552"/>
                </a:cubicBezTo>
                <a:cubicBezTo>
                  <a:pt x="18139" y="10428"/>
                  <a:pt x="18107" y="10340"/>
                  <a:pt x="18016" y="10340"/>
                </a:cubicBezTo>
                <a:cubicBezTo>
                  <a:pt x="17981" y="10340"/>
                  <a:pt x="17937" y="10353"/>
                  <a:pt x="17881" y="10381"/>
                </a:cubicBezTo>
                <a:cubicBezTo>
                  <a:pt x="17835" y="10408"/>
                  <a:pt x="17790" y="10421"/>
                  <a:pt x="17744" y="10421"/>
                </a:cubicBezTo>
                <a:cubicBezTo>
                  <a:pt x="17619" y="10421"/>
                  <a:pt x="17494" y="10326"/>
                  <a:pt x="17369" y="10176"/>
                </a:cubicBezTo>
                <a:lnTo>
                  <a:pt x="17369" y="10176"/>
                </a:lnTo>
                <a:cubicBezTo>
                  <a:pt x="17506" y="10244"/>
                  <a:pt x="17642" y="10244"/>
                  <a:pt x="17779" y="10279"/>
                </a:cubicBezTo>
                <a:cubicBezTo>
                  <a:pt x="17915" y="10279"/>
                  <a:pt x="18086" y="10279"/>
                  <a:pt x="18222" y="10244"/>
                </a:cubicBezTo>
                <a:cubicBezTo>
                  <a:pt x="18461" y="10210"/>
                  <a:pt x="18563" y="10074"/>
                  <a:pt x="18529" y="9903"/>
                </a:cubicBezTo>
                <a:cubicBezTo>
                  <a:pt x="18529" y="9800"/>
                  <a:pt x="18471" y="9697"/>
                  <a:pt x="18324" y="9697"/>
                </a:cubicBezTo>
                <a:cubicBezTo>
                  <a:pt x="18277" y="9697"/>
                  <a:pt x="18221" y="9708"/>
                  <a:pt x="18154" y="9733"/>
                </a:cubicBezTo>
                <a:cubicBezTo>
                  <a:pt x="18090" y="9751"/>
                  <a:pt x="18026" y="9759"/>
                  <a:pt x="17963" y="9759"/>
                </a:cubicBezTo>
                <a:cubicBezTo>
                  <a:pt x="17790" y="9759"/>
                  <a:pt x="17621" y="9696"/>
                  <a:pt x="17472" y="9596"/>
                </a:cubicBezTo>
                <a:cubicBezTo>
                  <a:pt x="17540" y="9494"/>
                  <a:pt x="17540" y="9391"/>
                  <a:pt x="17574" y="9289"/>
                </a:cubicBezTo>
                <a:cubicBezTo>
                  <a:pt x="17574" y="9153"/>
                  <a:pt x="17540" y="9050"/>
                  <a:pt x="17472" y="8982"/>
                </a:cubicBezTo>
                <a:cubicBezTo>
                  <a:pt x="17462" y="8962"/>
                  <a:pt x="17443" y="8954"/>
                  <a:pt x="17419" y="8954"/>
                </a:cubicBezTo>
                <a:cubicBezTo>
                  <a:pt x="17363" y="8954"/>
                  <a:pt x="17281" y="9002"/>
                  <a:pt x="17233" y="9050"/>
                </a:cubicBezTo>
                <a:cubicBezTo>
                  <a:pt x="17164" y="9118"/>
                  <a:pt x="17096" y="9221"/>
                  <a:pt x="17062" y="9323"/>
                </a:cubicBezTo>
                <a:cubicBezTo>
                  <a:pt x="16653" y="9084"/>
                  <a:pt x="16311" y="8777"/>
                  <a:pt x="16072" y="8402"/>
                </a:cubicBezTo>
                <a:cubicBezTo>
                  <a:pt x="16141" y="8402"/>
                  <a:pt x="16243" y="8436"/>
                  <a:pt x="16311" y="8436"/>
                </a:cubicBezTo>
                <a:cubicBezTo>
                  <a:pt x="16504" y="8460"/>
                  <a:pt x="16697" y="8484"/>
                  <a:pt x="16890" y="8484"/>
                </a:cubicBezTo>
                <a:cubicBezTo>
                  <a:pt x="16970" y="8484"/>
                  <a:pt x="17050" y="8480"/>
                  <a:pt x="17130" y="8470"/>
                </a:cubicBezTo>
                <a:cubicBezTo>
                  <a:pt x="17506" y="8368"/>
                  <a:pt x="17779" y="8026"/>
                  <a:pt x="17813" y="7617"/>
                </a:cubicBezTo>
                <a:cubicBezTo>
                  <a:pt x="17813" y="7515"/>
                  <a:pt x="17745" y="7412"/>
                  <a:pt x="17676" y="7310"/>
                </a:cubicBezTo>
                <a:cubicBezTo>
                  <a:pt x="17642" y="7310"/>
                  <a:pt x="17506" y="7446"/>
                  <a:pt x="17437" y="7446"/>
                </a:cubicBezTo>
                <a:cubicBezTo>
                  <a:pt x="17403" y="7480"/>
                  <a:pt x="17403" y="7549"/>
                  <a:pt x="17403" y="7583"/>
                </a:cubicBezTo>
                <a:cubicBezTo>
                  <a:pt x="17341" y="7833"/>
                  <a:pt x="17136" y="7997"/>
                  <a:pt x="16892" y="7997"/>
                </a:cubicBezTo>
                <a:cubicBezTo>
                  <a:pt x="16869" y="7997"/>
                  <a:pt x="16846" y="7995"/>
                  <a:pt x="16823" y="7992"/>
                </a:cubicBezTo>
                <a:cubicBezTo>
                  <a:pt x="16653" y="7992"/>
                  <a:pt x="16516" y="7958"/>
                  <a:pt x="16380" y="7924"/>
                </a:cubicBezTo>
                <a:cubicBezTo>
                  <a:pt x="16380" y="7617"/>
                  <a:pt x="16175" y="7549"/>
                  <a:pt x="16004" y="7446"/>
                </a:cubicBezTo>
                <a:cubicBezTo>
                  <a:pt x="15595" y="7139"/>
                  <a:pt x="15151" y="6832"/>
                  <a:pt x="14742" y="6491"/>
                </a:cubicBezTo>
                <a:cubicBezTo>
                  <a:pt x="14605" y="6389"/>
                  <a:pt x="14503" y="6252"/>
                  <a:pt x="14435" y="6081"/>
                </a:cubicBezTo>
                <a:cubicBezTo>
                  <a:pt x="14571" y="6081"/>
                  <a:pt x="14742" y="6047"/>
                  <a:pt x="14912" y="6013"/>
                </a:cubicBezTo>
                <a:cubicBezTo>
                  <a:pt x="15049" y="5979"/>
                  <a:pt x="15219" y="5979"/>
                  <a:pt x="15219" y="5706"/>
                </a:cubicBezTo>
                <a:cubicBezTo>
                  <a:pt x="15197" y="5524"/>
                  <a:pt x="15113" y="5494"/>
                  <a:pt x="15020" y="5494"/>
                </a:cubicBezTo>
                <a:cubicBezTo>
                  <a:pt x="14973" y="5494"/>
                  <a:pt x="14924" y="5501"/>
                  <a:pt x="14878" y="5501"/>
                </a:cubicBezTo>
                <a:cubicBezTo>
                  <a:pt x="14839" y="5506"/>
                  <a:pt x="14800" y="5508"/>
                  <a:pt x="14761" y="5508"/>
                </a:cubicBezTo>
                <a:cubicBezTo>
                  <a:pt x="14494" y="5508"/>
                  <a:pt x="14234" y="5407"/>
                  <a:pt x="14025" y="5228"/>
                </a:cubicBezTo>
                <a:cubicBezTo>
                  <a:pt x="13957" y="5194"/>
                  <a:pt x="13854" y="5092"/>
                  <a:pt x="13854" y="5024"/>
                </a:cubicBezTo>
                <a:cubicBezTo>
                  <a:pt x="13889" y="4819"/>
                  <a:pt x="13786" y="4648"/>
                  <a:pt x="13616" y="4580"/>
                </a:cubicBezTo>
                <a:cubicBezTo>
                  <a:pt x="13172" y="4273"/>
                  <a:pt x="12831" y="3863"/>
                  <a:pt x="12592" y="3352"/>
                </a:cubicBezTo>
                <a:cubicBezTo>
                  <a:pt x="12012" y="2396"/>
                  <a:pt x="11671" y="1338"/>
                  <a:pt x="11568" y="212"/>
                </a:cubicBezTo>
                <a:cubicBezTo>
                  <a:pt x="11568" y="89"/>
                  <a:pt x="11497" y="1"/>
                  <a:pt x="114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14"/>
          <p:cNvSpPr/>
          <p:nvPr/>
        </p:nvSpPr>
        <p:spPr>
          <a:xfrm>
            <a:off x="496958" y="4570564"/>
            <a:ext cx="958424" cy="572570"/>
          </a:xfrm>
          <a:custGeom>
            <a:avLst/>
            <a:gdLst/>
            <a:ahLst/>
            <a:cxnLst/>
            <a:rect l="l" t="t" r="r" b="b"/>
            <a:pathLst>
              <a:path w="51459" h="30742" extrusionOk="0">
                <a:moveTo>
                  <a:pt x="34329" y="5510"/>
                </a:moveTo>
                <a:lnTo>
                  <a:pt x="34329" y="5510"/>
                </a:lnTo>
                <a:cubicBezTo>
                  <a:pt x="34465" y="5646"/>
                  <a:pt x="34465" y="5749"/>
                  <a:pt x="34226" y="5749"/>
                </a:cubicBezTo>
                <a:cubicBezTo>
                  <a:pt x="34260" y="5646"/>
                  <a:pt x="34294" y="5578"/>
                  <a:pt x="34329" y="5510"/>
                </a:cubicBezTo>
                <a:close/>
                <a:moveTo>
                  <a:pt x="38969" y="5510"/>
                </a:moveTo>
                <a:lnTo>
                  <a:pt x="38969" y="5510"/>
                </a:lnTo>
                <a:cubicBezTo>
                  <a:pt x="39276" y="5714"/>
                  <a:pt x="39515" y="5953"/>
                  <a:pt x="39686" y="6260"/>
                </a:cubicBezTo>
                <a:lnTo>
                  <a:pt x="39618" y="6329"/>
                </a:lnTo>
                <a:lnTo>
                  <a:pt x="38969" y="5510"/>
                </a:lnTo>
                <a:close/>
                <a:moveTo>
                  <a:pt x="34772" y="2404"/>
                </a:moveTo>
                <a:lnTo>
                  <a:pt x="34772" y="5100"/>
                </a:lnTo>
                <a:cubicBezTo>
                  <a:pt x="34533" y="5100"/>
                  <a:pt x="34294" y="5134"/>
                  <a:pt x="34056" y="5203"/>
                </a:cubicBezTo>
                <a:cubicBezTo>
                  <a:pt x="33987" y="5203"/>
                  <a:pt x="33885" y="5373"/>
                  <a:pt x="33851" y="5476"/>
                </a:cubicBezTo>
                <a:cubicBezTo>
                  <a:pt x="33407" y="6158"/>
                  <a:pt x="32895" y="6806"/>
                  <a:pt x="32384" y="7421"/>
                </a:cubicBezTo>
                <a:lnTo>
                  <a:pt x="32076" y="7284"/>
                </a:lnTo>
                <a:cubicBezTo>
                  <a:pt x="32076" y="7250"/>
                  <a:pt x="32111" y="7216"/>
                  <a:pt x="32111" y="7182"/>
                </a:cubicBezTo>
                <a:lnTo>
                  <a:pt x="33373" y="5851"/>
                </a:lnTo>
                <a:cubicBezTo>
                  <a:pt x="33510" y="5680"/>
                  <a:pt x="33646" y="5544"/>
                  <a:pt x="33476" y="5305"/>
                </a:cubicBezTo>
                <a:cubicBezTo>
                  <a:pt x="33441" y="5271"/>
                  <a:pt x="33441" y="5134"/>
                  <a:pt x="33476" y="5100"/>
                </a:cubicBezTo>
                <a:cubicBezTo>
                  <a:pt x="33612" y="4827"/>
                  <a:pt x="33749" y="4588"/>
                  <a:pt x="33953" y="4418"/>
                </a:cubicBezTo>
                <a:cubicBezTo>
                  <a:pt x="34192" y="4213"/>
                  <a:pt x="34363" y="3906"/>
                  <a:pt x="34397" y="3565"/>
                </a:cubicBezTo>
                <a:cubicBezTo>
                  <a:pt x="34431" y="3155"/>
                  <a:pt x="34567" y="2780"/>
                  <a:pt x="34772" y="2404"/>
                </a:cubicBezTo>
                <a:close/>
                <a:moveTo>
                  <a:pt x="36888" y="5271"/>
                </a:moveTo>
                <a:cubicBezTo>
                  <a:pt x="37229" y="5885"/>
                  <a:pt x="37570" y="6499"/>
                  <a:pt x="37946" y="7113"/>
                </a:cubicBezTo>
                <a:lnTo>
                  <a:pt x="37673" y="7489"/>
                </a:lnTo>
                <a:cubicBezTo>
                  <a:pt x="37400" y="6738"/>
                  <a:pt x="37127" y="6022"/>
                  <a:pt x="36854" y="5305"/>
                </a:cubicBezTo>
                <a:lnTo>
                  <a:pt x="36888" y="5271"/>
                </a:lnTo>
                <a:close/>
                <a:moveTo>
                  <a:pt x="36615" y="2916"/>
                </a:moveTo>
                <a:cubicBezTo>
                  <a:pt x="37707" y="4588"/>
                  <a:pt x="38696" y="6329"/>
                  <a:pt x="40232" y="7625"/>
                </a:cubicBezTo>
                <a:cubicBezTo>
                  <a:pt x="39822" y="7421"/>
                  <a:pt x="39413" y="7113"/>
                  <a:pt x="39106" y="6772"/>
                </a:cubicBezTo>
                <a:cubicBezTo>
                  <a:pt x="39038" y="6704"/>
                  <a:pt x="38969" y="6636"/>
                  <a:pt x="38901" y="6567"/>
                </a:cubicBezTo>
                <a:cubicBezTo>
                  <a:pt x="38853" y="6543"/>
                  <a:pt x="38753" y="6519"/>
                  <a:pt x="38687" y="6519"/>
                </a:cubicBezTo>
                <a:cubicBezTo>
                  <a:pt x="38660" y="6519"/>
                  <a:pt x="38638" y="6523"/>
                  <a:pt x="38628" y="6533"/>
                </a:cubicBezTo>
                <a:cubicBezTo>
                  <a:pt x="38594" y="6602"/>
                  <a:pt x="38560" y="6704"/>
                  <a:pt x="38560" y="6806"/>
                </a:cubicBezTo>
                <a:cubicBezTo>
                  <a:pt x="38560" y="6875"/>
                  <a:pt x="38628" y="6943"/>
                  <a:pt x="38628" y="7011"/>
                </a:cubicBezTo>
                <a:cubicBezTo>
                  <a:pt x="38526" y="6943"/>
                  <a:pt x="38458" y="6840"/>
                  <a:pt x="38355" y="6738"/>
                </a:cubicBezTo>
                <a:cubicBezTo>
                  <a:pt x="37604" y="5612"/>
                  <a:pt x="36990" y="4349"/>
                  <a:pt x="36615" y="3019"/>
                </a:cubicBezTo>
                <a:cubicBezTo>
                  <a:pt x="36615" y="2985"/>
                  <a:pt x="36615" y="2950"/>
                  <a:pt x="36615" y="2916"/>
                </a:cubicBezTo>
                <a:close/>
                <a:moveTo>
                  <a:pt x="31974" y="6329"/>
                </a:moveTo>
                <a:lnTo>
                  <a:pt x="32042" y="6431"/>
                </a:lnTo>
                <a:cubicBezTo>
                  <a:pt x="32008" y="6738"/>
                  <a:pt x="31735" y="6909"/>
                  <a:pt x="31462" y="7079"/>
                </a:cubicBezTo>
                <a:cubicBezTo>
                  <a:pt x="31258" y="7216"/>
                  <a:pt x="30985" y="7352"/>
                  <a:pt x="30746" y="7455"/>
                </a:cubicBezTo>
                <a:cubicBezTo>
                  <a:pt x="30336" y="7659"/>
                  <a:pt x="29893" y="7830"/>
                  <a:pt x="29449" y="7967"/>
                </a:cubicBezTo>
                <a:lnTo>
                  <a:pt x="31974" y="6329"/>
                </a:lnTo>
                <a:close/>
                <a:moveTo>
                  <a:pt x="40880" y="8001"/>
                </a:moveTo>
                <a:lnTo>
                  <a:pt x="41187" y="8171"/>
                </a:lnTo>
                <a:lnTo>
                  <a:pt x="41153" y="8240"/>
                </a:lnTo>
                <a:lnTo>
                  <a:pt x="40846" y="8069"/>
                </a:lnTo>
                <a:cubicBezTo>
                  <a:pt x="40846" y="8035"/>
                  <a:pt x="40846" y="8035"/>
                  <a:pt x="40880" y="8001"/>
                </a:cubicBezTo>
                <a:close/>
                <a:moveTo>
                  <a:pt x="15527" y="7250"/>
                </a:moveTo>
                <a:lnTo>
                  <a:pt x="16107" y="8103"/>
                </a:lnTo>
                <a:cubicBezTo>
                  <a:pt x="16039" y="8274"/>
                  <a:pt x="16005" y="8444"/>
                  <a:pt x="15902" y="8649"/>
                </a:cubicBezTo>
                <a:cubicBezTo>
                  <a:pt x="15697" y="8205"/>
                  <a:pt x="15561" y="7728"/>
                  <a:pt x="15527" y="7250"/>
                </a:cubicBezTo>
                <a:close/>
                <a:moveTo>
                  <a:pt x="38048" y="8103"/>
                </a:moveTo>
                <a:lnTo>
                  <a:pt x="38867" y="9366"/>
                </a:lnTo>
                <a:cubicBezTo>
                  <a:pt x="38867" y="9400"/>
                  <a:pt x="38833" y="9434"/>
                  <a:pt x="38833" y="9502"/>
                </a:cubicBezTo>
                <a:cubicBezTo>
                  <a:pt x="38458" y="9093"/>
                  <a:pt x="38219" y="8615"/>
                  <a:pt x="38048" y="8103"/>
                </a:cubicBezTo>
                <a:close/>
                <a:moveTo>
                  <a:pt x="16448" y="8547"/>
                </a:moveTo>
                <a:cubicBezTo>
                  <a:pt x="16858" y="8785"/>
                  <a:pt x="17131" y="9195"/>
                  <a:pt x="17267" y="9673"/>
                </a:cubicBezTo>
                <a:cubicBezTo>
                  <a:pt x="16755" y="9536"/>
                  <a:pt x="16414" y="9058"/>
                  <a:pt x="16448" y="8547"/>
                </a:cubicBezTo>
                <a:close/>
                <a:moveTo>
                  <a:pt x="36058" y="5701"/>
                </a:moveTo>
                <a:lnTo>
                  <a:pt x="36058" y="5701"/>
                </a:lnTo>
                <a:cubicBezTo>
                  <a:pt x="36252" y="6160"/>
                  <a:pt x="36417" y="6620"/>
                  <a:pt x="36581" y="7079"/>
                </a:cubicBezTo>
                <a:cubicBezTo>
                  <a:pt x="36581" y="7113"/>
                  <a:pt x="36581" y="7182"/>
                  <a:pt x="36581" y="7182"/>
                </a:cubicBezTo>
                <a:cubicBezTo>
                  <a:pt x="36308" y="8137"/>
                  <a:pt x="36137" y="9127"/>
                  <a:pt x="36137" y="10116"/>
                </a:cubicBezTo>
                <a:cubicBezTo>
                  <a:pt x="36137" y="10116"/>
                  <a:pt x="36103" y="10116"/>
                  <a:pt x="36035" y="10150"/>
                </a:cubicBezTo>
                <a:cubicBezTo>
                  <a:pt x="36001" y="9639"/>
                  <a:pt x="35932" y="9127"/>
                  <a:pt x="35932" y="8581"/>
                </a:cubicBezTo>
                <a:cubicBezTo>
                  <a:pt x="35830" y="7967"/>
                  <a:pt x="35898" y="7318"/>
                  <a:pt x="36137" y="6738"/>
                </a:cubicBezTo>
                <a:cubicBezTo>
                  <a:pt x="36171" y="6670"/>
                  <a:pt x="36171" y="6602"/>
                  <a:pt x="36137" y="6533"/>
                </a:cubicBezTo>
                <a:cubicBezTo>
                  <a:pt x="35973" y="6172"/>
                  <a:pt x="35967" y="6159"/>
                  <a:pt x="36058" y="5701"/>
                </a:cubicBezTo>
                <a:close/>
                <a:moveTo>
                  <a:pt x="17881" y="9434"/>
                </a:moveTo>
                <a:cubicBezTo>
                  <a:pt x="18461" y="9917"/>
                  <a:pt x="19224" y="10187"/>
                  <a:pt x="19996" y="10187"/>
                </a:cubicBezTo>
                <a:cubicBezTo>
                  <a:pt x="20042" y="10187"/>
                  <a:pt x="20088" y="10186"/>
                  <a:pt x="20133" y="10185"/>
                </a:cubicBezTo>
                <a:lnTo>
                  <a:pt x="20133" y="10185"/>
                </a:lnTo>
                <a:cubicBezTo>
                  <a:pt x="20031" y="10355"/>
                  <a:pt x="19826" y="10492"/>
                  <a:pt x="19622" y="10492"/>
                </a:cubicBezTo>
                <a:cubicBezTo>
                  <a:pt x="19280" y="10492"/>
                  <a:pt x="18973" y="10423"/>
                  <a:pt x="18666" y="10287"/>
                </a:cubicBezTo>
                <a:cubicBezTo>
                  <a:pt x="18359" y="10048"/>
                  <a:pt x="18052" y="9809"/>
                  <a:pt x="17813" y="9536"/>
                </a:cubicBezTo>
                <a:lnTo>
                  <a:pt x="17881" y="9434"/>
                </a:lnTo>
                <a:close/>
                <a:moveTo>
                  <a:pt x="11876" y="9400"/>
                </a:moveTo>
                <a:lnTo>
                  <a:pt x="11876" y="9400"/>
                </a:lnTo>
                <a:cubicBezTo>
                  <a:pt x="11466" y="9980"/>
                  <a:pt x="10954" y="10492"/>
                  <a:pt x="10340" y="10867"/>
                </a:cubicBezTo>
                <a:lnTo>
                  <a:pt x="9931" y="10492"/>
                </a:lnTo>
                <a:lnTo>
                  <a:pt x="11125" y="9502"/>
                </a:lnTo>
                <a:cubicBezTo>
                  <a:pt x="11159" y="9502"/>
                  <a:pt x="11193" y="9468"/>
                  <a:pt x="11261" y="9468"/>
                </a:cubicBezTo>
                <a:lnTo>
                  <a:pt x="11876" y="9400"/>
                </a:lnTo>
                <a:close/>
                <a:moveTo>
                  <a:pt x="14981" y="10628"/>
                </a:moveTo>
                <a:lnTo>
                  <a:pt x="15322" y="11276"/>
                </a:lnTo>
                <a:lnTo>
                  <a:pt x="15083" y="11379"/>
                </a:lnTo>
                <a:cubicBezTo>
                  <a:pt x="15015" y="11140"/>
                  <a:pt x="14947" y="10901"/>
                  <a:pt x="14913" y="10662"/>
                </a:cubicBezTo>
                <a:lnTo>
                  <a:pt x="14981" y="10628"/>
                </a:lnTo>
                <a:close/>
                <a:moveTo>
                  <a:pt x="14913" y="8001"/>
                </a:moveTo>
                <a:cubicBezTo>
                  <a:pt x="15151" y="8410"/>
                  <a:pt x="15390" y="8785"/>
                  <a:pt x="15629" y="9195"/>
                </a:cubicBezTo>
                <a:cubicBezTo>
                  <a:pt x="15834" y="9536"/>
                  <a:pt x="15936" y="9946"/>
                  <a:pt x="15902" y="10389"/>
                </a:cubicBezTo>
                <a:cubicBezTo>
                  <a:pt x="15902" y="10731"/>
                  <a:pt x="15936" y="11072"/>
                  <a:pt x="16039" y="11447"/>
                </a:cubicBezTo>
                <a:cubicBezTo>
                  <a:pt x="15800" y="10969"/>
                  <a:pt x="15663" y="10492"/>
                  <a:pt x="15561" y="9980"/>
                </a:cubicBezTo>
                <a:cubicBezTo>
                  <a:pt x="15561" y="9946"/>
                  <a:pt x="15561" y="9877"/>
                  <a:pt x="15561" y="9809"/>
                </a:cubicBezTo>
                <a:cubicBezTo>
                  <a:pt x="15527" y="9707"/>
                  <a:pt x="15493" y="9570"/>
                  <a:pt x="15390" y="9536"/>
                </a:cubicBezTo>
                <a:cubicBezTo>
                  <a:pt x="15381" y="9531"/>
                  <a:pt x="15370" y="9529"/>
                  <a:pt x="15358" y="9529"/>
                </a:cubicBezTo>
                <a:cubicBezTo>
                  <a:pt x="15285" y="9529"/>
                  <a:pt x="15171" y="9609"/>
                  <a:pt x="15083" y="9639"/>
                </a:cubicBezTo>
                <a:cubicBezTo>
                  <a:pt x="14640" y="9195"/>
                  <a:pt x="14708" y="8615"/>
                  <a:pt x="14810" y="8035"/>
                </a:cubicBezTo>
                <a:lnTo>
                  <a:pt x="14913" y="8001"/>
                </a:lnTo>
                <a:close/>
                <a:moveTo>
                  <a:pt x="12353" y="10150"/>
                </a:moveTo>
                <a:lnTo>
                  <a:pt x="12353" y="10150"/>
                </a:lnTo>
                <a:cubicBezTo>
                  <a:pt x="12012" y="10833"/>
                  <a:pt x="11569" y="11481"/>
                  <a:pt x="11057" y="12095"/>
                </a:cubicBezTo>
                <a:lnTo>
                  <a:pt x="10818" y="11788"/>
                </a:lnTo>
                <a:cubicBezTo>
                  <a:pt x="11330" y="11242"/>
                  <a:pt x="11842" y="10696"/>
                  <a:pt x="12353" y="10150"/>
                </a:cubicBezTo>
                <a:close/>
                <a:moveTo>
                  <a:pt x="38696" y="10082"/>
                </a:moveTo>
                <a:cubicBezTo>
                  <a:pt x="38799" y="10219"/>
                  <a:pt x="38901" y="10389"/>
                  <a:pt x="39003" y="10560"/>
                </a:cubicBezTo>
                <a:cubicBezTo>
                  <a:pt x="39208" y="11003"/>
                  <a:pt x="39379" y="11481"/>
                  <a:pt x="39549" y="11959"/>
                </a:cubicBezTo>
                <a:cubicBezTo>
                  <a:pt x="39584" y="12027"/>
                  <a:pt x="39618" y="12130"/>
                  <a:pt x="39618" y="12232"/>
                </a:cubicBezTo>
                <a:cubicBezTo>
                  <a:pt x="38901" y="11754"/>
                  <a:pt x="38560" y="10935"/>
                  <a:pt x="38696" y="10082"/>
                </a:cubicBezTo>
                <a:close/>
                <a:moveTo>
                  <a:pt x="36820" y="7932"/>
                </a:moveTo>
                <a:lnTo>
                  <a:pt x="36820" y="7932"/>
                </a:lnTo>
                <a:cubicBezTo>
                  <a:pt x="37161" y="8308"/>
                  <a:pt x="37434" y="8717"/>
                  <a:pt x="37604" y="9195"/>
                </a:cubicBezTo>
                <a:cubicBezTo>
                  <a:pt x="37707" y="9707"/>
                  <a:pt x="37877" y="10185"/>
                  <a:pt x="37980" y="10662"/>
                </a:cubicBezTo>
                <a:cubicBezTo>
                  <a:pt x="38048" y="10765"/>
                  <a:pt x="38082" y="10867"/>
                  <a:pt x="38082" y="11003"/>
                </a:cubicBezTo>
                <a:cubicBezTo>
                  <a:pt x="38185" y="11925"/>
                  <a:pt x="38287" y="12812"/>
                  <a:pt x="38355" y="13802"/>
                </a:cubicBezTo>
                <a:lnTo>
                  <a:pt x="38389" y="13802"/>
                </a:lnTo>
                <a:cubicBezTo>
                  <a:pt x="38355" y="13802"/>
                  <a:pt x="38317" y="13805"/>
                  <a:pt x="38278" y="13805"/>
                </a:cubicBezTo>
                <a:cubicBezTo>
                  <a:pt x="38200" y="13805"/>
                  <a:pt x="38116" y="13790"/>
                  <a:pt x="38048" y="13699"/>
                </a:cubicBezTo>
                <a:cubicBezTo>
                  <a:pt x="37980" y="13563"/>
                  <a:pt x="37809" y="13358"/>
                  <a:pt x="37980" y="13187"/>
                </a:cubicBezTo>
                <a:cubicBezTo>
                  <a:pt x="38082" y="13085"/>
                  <a:pt x="38082" y="12914"/>
                  <a:pt x="37980" y="12812"/>
                </a:cubicBezTo>
                <a:cubicBezTo>
                  <a:pt x="37366" y="12198"/>
                  <a:pt x="37263" y="11447"/>
                  <a:pt x="37127" y="10662"/>
                </a:cubicBezTo>
                <a:cubicBezTo>
                  <a:pt x="37024" y="9775"/>
                  <a:pt x="36922" y="8888"/>
                  <a:pt x="36820" y="7932"/>
                </a:cubicBezTo>
                <a:close/>
                <a:moveTo>
                  <a:pt x="40812" y="11515"/>
                </a:moveTo>
                <a:lnTo>
                  <a:pt x="40812" y="11515"/>
                </a:lnTo>
                <a:cubicBezTo>
                  <a:pt x="41119" y="11754"/>
                  <a:pt x="41563" y="12164"/>
                  <a:pt x="42006" y="12539"/>
                </a:cubicBezTo>
                <a:cubicBezTo>
                  <a:pt x="42040" y="12573"/>
                  <a:pt x="42040" y="12607"/>
                  <a:pt x="42075" y="12641"/>
                </a:cubicBezTo>
                <a:cubicBezTo>
                  <a:pt x="42245" y="13085"/>
                  <a:pt x="42416" y="13563"/>
                  <a:pt x="42586" y="14006"/>
                </a:cubicBezTo>
                <a:cubicBezTo>
                  <a:pt x="42040" y="13665"/>
                  <a:pt x="41085" y="12232"/>
                  <a:pt x="40812" y="11515"/>
                </a:cubicBezTo>
                <a:close/>
                <a:moveTo>
                  <a:pt x="40027" y="13119"/>
                </a:moveTo>
                <a:lnTo>
                  <a:pt x="39993" y="13153"/>
                </a:lnTo>
                <a:cubicBezTo>
                  <a:pt x="40130" y="13392"/>
                  <a:pt x="40266" y="13631"/>
                  <a:pt x="40403" y="13836"/>
                </a:cubicBezTo>
                <a:cubicBezTo>
                  <a:pt x="40471" y="14006"/>
                  <a:pt x="40403" y="14040"/>
                  <a:pt x="40232" y="14075"/>
                </a:cubicBezTo>
                <a:lnTo>
                  <a:pt x="39925" y="13153"/>
                </a:lnTo>
                <a:lnTo>
                  <a:pt x="40027" y="13119"/>
                </a:lnTo>
                <a:close/>
                <a:moveTo>
                  <a:pt x="12251" y="13836"/>
                </a:moveTo>
                <a:cubicBezTo>
                  <a:pt x="12285" y="13904"/>
                  <a:pt x="12319" y="13938"/>
                  <a:pt x="12319" y="13972"/>
                </a:cubicBezTo>
                <a:cubicBezTo>
                  <a:pt x="12285" y="14040"/>
                  <a:pt x="12251" y="14143"/>
                  <a:pt x="12217" y="14211"/>
                </a:cubicBezTo>
                <a:lnTo>
                  <a:pt x="12149" y="14177"/>
                </a:lnTo>
                <a:cubicBezTo>
                  <a:pt x="12183" y="14075"/>
                  <a:pt x="12217" y="14006"/>
                  <a:pt x="12251" y="13836"/>
                </a:cubicBezTo>
                <a:close/>
                <a:moveTo>
                  <a:pt x="38526" y="14177"/>
                </a:moveTo>
                <a:cubicBezTo>
                  <a:pt x="38560" y="14245"/>
                  <a:pt x="38594" y="14313"/>
                  <a:pt x="38628" y="14416"/>
                </a:cubicBezTo>
                <a:lnTo>
                  <a:pt x="38526" y="14450"/>
                </a:lnTo>
                <a:lnTo>
                  <a:pt x="38458" y="14177"/>
                </a:lnTo>
                <a:close/>
                <a:moveTo>
                  <a:pt x="15015" y="14211"/>
                </a:moveTo>
                <a:lnTo>
                  <a:pt x="15288" y="14621"/>
                </a:lnTo>
                <a:cubicBezTo>
                  <a:pt x="14947" y="14621"/>
                  <a:pt x="14913" y="14484"/>
                  <a:pt x="15015" y="14211"/>
                </a:cubicBezTo>
                <a:close/>
                <a:moveTo>
                  <a:pt x="15663" y="11993"/>
                </a:moveTo>
                <a:lnTo>
                  <a:pt x="15663" y="11993"/>
                </a:lnTo>
                <a:cubicBezTo>
                  <a:pt x="16039" y="12573"/>
                  <a:pt x="16585" y="13017"/>
                  <a:pt x="16721" y="13733"/>
                </a:cubicBezTo>
                <a:cubicBezTo>
                  <a:pt x="16789" y="14040"/>
                  <a:pt x="16926" y="14348"/>
                  <a:pt x="17028" y="14621"/>
                </a:cubicBezTo>
                <a:cubicBezTo>
                  <a:pt x="16926" y="14586"/>
                  <a:pt x="16824" y="14586"/>
                  <a:pt x="16824" y="14552"/>
                </a:cubicBezTo>
                <a:cubicBezTo>
                  <a:pt x="16243" y="13802"/>
                  <a:pt x="15834" y="12914"/>
                  <a:pt x="15663" y="11993"/>
                </a:cubicBezTo>
                <a:close/>
                <a:moveTo>
                  <a:pt x="16585" y="11174"/>
                </a:moveTo>
                <a:cubicBezTo>
                  <a:pt x="16926" y="11686"/>
                  <a:pt x="17335" y="12130"/>
                  <a:pt x="17847" y="12539"/>
                </a:cubicBezTo>
                <a:cubicBezTo>
                  <a:pt x="17950" y="12641"/>
                  <a:pt x="18052" y="12744"/>
                  <a:pt x="18120" y="12880"/>
                </a:cubicBezTo>
                <a:cubicBezTo>
                  <a:pt x="18427" y="13392"/>
                  <a:pt x="18734" y="13904"/>
                  <a:pt x="19041" y="14416"/>
                </a:cubicBezTo>
                <a:cubicBezTo>
                  <a:pt x="19041" y="14484"/>
                  <a:pt x="19076" y="14552"/>
                  <a:pt x="19076" y="14621"/>
                </a:cubicBezTo>
                <a:cubicBezTo>
                  <a:pt x="18871" y="14416"/>
                  <a:pt x="18769" y="14313"/>
                  <a:pt x="18632" y="14177"/>
                </a:cubicBezTo>
                <a:cubicBezTo>
                  <a:pt x="18018" y="13529"/>
                  <a:pt x="17472" y="12812"/>
                  <a:pt x="16994" y="12061"/>
                </a:cubicBezTo>
                <a:cubicBezTo>
                  <a:pt x="16960" y="11959"/>
                  <a:pt x="16789" y="11891"/>
                  <a:pt x="16619" y="11754"/>
                </a:cubicBezTo>
                <a:cubicBezTo>
                  <a:pt x="16585" y="11618"/>
                  <a:pt x="16516" y="11379"/>
                  <a:pt x="16482" y="11174"/>
                </a:cubicBezTo>
                <a:close/>
                <a:moveTo>
                  <a:pt x="28084" y="13767"/>
                </a:moveTo>
                <a:cubicBezTo>
                  <a:pt x="27845" y="14109"/>
                  <a:pt x="27504" y="14416"/>
                  <a:pt x="27163" y="14621"/>
                </a:cubicBezTo>
                <a:cubicBezTo>
                  <a:pt x="27368" y="14245"/>
                  <a:pt x="27709" y="13972"/>
                  <a:pt x="28084" y="13767"/>
                </a:cubicBezTo>
                <a:close/>
                <a:moveTo>
                  <a:pt x="9692" y="13597"/>
                </a:moveTo>
                <a:lnTo>
                  <a:pt x="9692" y="13597"/>
                </a:lnTo>
                <a:cubicBezTo>
                  <a:pt x="9385" y="14109"/>
                  <a:pt x="8907" y="14518"/>
                  <a:pt x="8361" y="14723"/>
                </a:cubicBezTo>
                <a:lnTo>
                  <a:pt x="9692" y="13597"/>
                </a:lnTo>
                <a:close/>
                <a:moveTo>
                  <a:pt x="11807" y="12300"/>
                </a:moveTo>
                <a:cubicBezTo>
                  <a:pt x="11364" y="13358"/>
                  <a:pt x="10784" y="14348"/>
                  <a:pt x="10067" y="15269"/>
                </a:cubicBezTo>
                <a:lnTo>
                  <a:pt x="9999" y="15235"/>
                </a:lnTo>
                <a:cubicBezTo>
                  <a:pt x="10170" y="15030"/>
                  <a:pt x="10306" y="14825"/>
                  <a:pt x="10442" y="14586"/>
                </a:cubicBezTo>
                <a:cubicBezTo>
                  <a:pt x="10579" y="14382"/>
                  <a:pt x="10715" y="14177"/>
                  <a:pt x="10852" y="13904"/>
                </a:cubicBezTo>
                <a:cubicBezTo>
                  <a:pt x="10954" y="13631"/>
                  <a:pt x="10954" y="13631"/>
                  <a:pt x="10681" y="13358"/>
                </a:cubicBezTo>
                <a:cubicBezTo>
                  <a:pt x="10954" y="13017"/>
                  <a:pt x="11227" y="12676"/>
                  <a:pt x="11534" y="12334"/>
                </a:cubicBezTo>
                <a:cubicBezTo>
                  <a:pt x="11569" y="12300"/>
                  <a:pt x="11637" y="12300"/>
                  <a:pt x="11807" y="12300"/>
                </a:cubicBezTo>
                <a:close/>
                <a:moveTo>
                  <a:pt x="37468" y="13631"/>
                </a:moveTo>
                <a:lnTo>
                  <a:pt x="37468" y="13631"/>
                </a:lnTo>
                <a:cubicBezTo>
                  <a:pt x="37673" y="14211"/>
                  <a:pt x="38185" y="14586"/>
                  <a:pt x="38014" y="15269"/>
                </a:cubicBezTo>
                <a:lnTo>
                  <a:pt x="37980" y="15269"/>
                </a:lnTo>
                <a:cubicBezTo>
                  <a:pt x="37434" y="14928"/>
                  <a:pt x="37195" y="14211"/>
                  <a:pt x="37468" y="13631"/>
                </a:cubicBezTo>
                <a:close/>
                <a:moveTo>
                  <a:pt x="35352" y="13665"/>
                </a:moveTo>
                <a:cubicBezTo>
                  <a:pt x="35542" y="13828"/>
                  <a:pt x="35646" y="14056"/>
                  <a:pt x="35853" y="14056"/>
                </a:cubicBezTo>
                <a:cubicBezTo>
                  <a:pt x="35906" y="14056"/>
                  <a:pt x="35965" y="14041"/>
                  <a:pt x="36035" y="14006"/>
                </a:cubicBezTo>
                <a:cubicBezTo>
                  <a:pt x="36069" y="14552"/>
                  <a:pt x="36103" y="15030"/>
                  <a:pt x="36137" y="15542"/>
                </a:cubicBezTo>
                <a:lnTo>
                  <a:pt x="36069" y="15576"/>
                </a:lnTo>
                <a:cubicBezTo>
                  <a:pt x="35762" y="14962"/>
                  <a:pt x="35523" y="14348"/>
                  <a:pt x="35352" y="13665"/>
                </a:cubicBezTo>
                <a:close/>
                <a:moveTo>
                  <a:pt x="14469" y="13563"/>
                </a:moveTo>
                <a:lnTo>
                  <a:pt x="14469" y="14859"/>
                </a:lnTo>
                <a:cubicBezTo>
                  <a:pt x="14435" y="14962"/>
                  <a:pt x="14401" y="15064"/>
                  <a:pt x="14333" y="15167"/>
                </a:cubicBezTo>
                <a:cubicBezTo>
                  <a:pt x="14196" y="15303"/>
                  <a:pt x="14025" y="15440"/>
                  <a:pt x="13889" y="15610"/>
                </a:cubicBezTo>
                <a:lnTo>
                  <a:pt x="13787" y="15542"/>
                </a:lnTo>
                <a:lnTo>
                  <a:pt x="13821" y="15542"/>
                </a:lnTo>
                <a:cubicBezTo>
                  <a:pt x="13889" y="14859"/>
                  <a:pt x="14264" y="14245"/>
                  <a:pt x="14469" y="13563"/>
                </a:cubicBezTo>
                <a:close/>
                <a:moveTo>
                  <a:pt x="39754" y="10526"/>
                </a:moveTo>
                <a:lnTo>
                  <a:pt x="39754" y="10526"/>
                </a:lnTo>
                <a:cubicBezTo>
                  <a:pt x="39993" y="11072"/>
                  <a:pt x="40437" y="11584"/>
                  <a:pt x="40573" y="12232"/>
                </a:cubicBezTo>
                <a:cubicBezTo>
                  <a:pt x="40607" y="12368"/>
                  <a:pt x="40675" y="12505"/>
                  <a:pt x="40778" y="12641"/>
                </a:cubicBezTo>
                <a:cubicBezTo>
                  <a:pt x="41153" y="13256"/>
                  <a:pt x="41494" y="13836"/>
                  <a:pt x="41836" y="14416"/>
                </a:cubicBezTo>
                <a:cubicBezTo>
                  <a:pt x="41733" y="14518"/>
                  <a:pt x="41563" y="14586"/>
                  <a:pt x="41529" y="14689"/>
                </a:cubicBezTo>
                <a:cubicBezTo>
                  <a:pt x="41460" y="14859"/>
                  <a:pt x="41460" y="15030"/>
                  <a:pt x="41529" y="15201"/>
                </a:cubicBezTo>
                <a:cubicBezTo>
                  <a:pt x="41563" y="15371"/>
                  <a:pt x="41631" y="15542"/>
                  <a:pt x="41665" y="15747"/>
                </a:cubicBezTo>
                <a:cubicBezTo>
                  <a:pt x="41324" y="15371"/>
                  <a:pt x="41051" y="14962"/>
                  <a:pt x="40812" y="14484"/>
                </a:cubicBezTo>
                <a:cubicBezTo>
                  <a:pt x="41153" y="14245"/>
                  <a:pt x="41153" y="14245"/>
                  <a:pt x="40983" y="13938"/>
                </a:cubicBezTo>
                <a:cubicBezTo>
                  <a:pt x="40914" y="13767"/>
                  <a:pt x="40812" y="13597"/>
                  <a:pt x="40710" y="13426"/>
                </a:cubicBezTo>
                <a:cubicBezTo>
                  <a:pt x="40675" y="13358"/>
                  <a:pt x="40641" y="13256"/>
                  <a:pt x="40641" y="13187"/>
                </a:cubicBezTo>
                <a:cubicBezTo>
                  <a:pt x="40778" y="12949"/>
                  <a:pt x="40607" y="12744"/>
                  <a:pt x="40505" y="12573"/>
                </a:cubicBezTo>
                <a:cubicBezTo>
                  <a:pt x="40061" y="11993"/>
                  <a:pt x="39822" y="11276"/>
                  <a:pt x="39754" y="10526"/>
                </a:cubicBezTo>
                <a:close/>
                <a:moveTo>
                  <a:pt x="10067" y="14109"/>
                </a:moveTo>
                <a:lnTo>
                  <a:pt x="10170" y="14177"/>
                </a:lnTo>
                <a:lnTo>
                  <a:pt x="8736" y="16156"/>
                </a:lnTo>
                <a:lnTo>
                  <a:pt x="8668" y="16122"/>
                </a:lnTo>
                <a:cubicBezTo>
                  <a:pt x="8770" y="15917"/>
                  <a:pt x="8839" y="15712"/>
                  <a:pt x="8907" y="15542"/>
                </a:cubicBezTo>
                <a:cubicBezTo>
                  <a:pt x="9043" y="14825"/>
                  <a:pt x="9658" y="14552"/>
                  <a:pt x="10067" y="14109"/>
                </a:cubicBezTo>
                <a:close/>
                <a:moveTo>
                  <a:pt x="41221" y="15985"/>
                </a:moveTo>
                <a:cubicBezTo>
                  <a:pt x="41256" y="16054"/>
                  <a:pt x="41290" y="16156"/>
                  <a:pt x="41358" y="16224"/>
                </a:cubicBezTo>
                <a:lnTo>
                  <a:pt x="41153" y="16020"/>
                </a:lnTo>
                <a:lnTo>
                  <a:pt x="41221" y="15985"/>
                </a:lnTo>
                <a:close/>
                <a:moveTo>
                  <a:pt x="17779" y="13904"/>
                </a:moveTo>
                <a:cubicBezTo>
                  <a:pt x="17950" y="14279"/>
                  <a:pt x="18188" y="14689"/>
                  <a:pt x="18393" y="15064"/>
                </a:cubicBezTo>
                <a:cubicBezTo>
                  <a:pt x="18769" y="15474"/>
                  <a:pt x="19144" y="15849"/>
                  <a:pt x="19553" y="16258"/>
                </a:cubicBezTo>
                <a:cubicBezTo>
                  <a:pt x="19076" y="16088"/>
                  <a:pt x="18666" y="15747"/>
                  <a:pt x="18393" y="15303"/>
                </a:cubicBezTo>
                <a:cubicBezTo>
                  <a:pt x="18359" y="15235"/>
                  <a:pt x="18393" y="15132"/>
                  <a:pt x="18393" y="15064"/>
                </a:cubicBezTo>
                <a:cubicBezTo>
                  <a:pt x="18331" y="15014"/>
                  <a:pt x="18259" y="14992"/>
                  <a:pt x="18188" y="14992"/>
                </a:cubicBezTo>
                <a:cubicBezTo>
                  <a:pt x="18066" y="14992"/>
                  <a:pt x="17946" y="15059"/>
                  <a:pt x="17881" y="15167"/>
                </a:cubicBezTo>
                <a:lnTo>
                  <a:pt x="17301" y="14006"/>
                </a:lnTo>
                <a:lnTo>
                  <a:pt x="17779" y="13904"/>
                </a:lnTo>
                <a:close/>
                <a:moveTo>
                  <a:pt x="14264" y="9536"/>
                </a:moveTo>
                <a:cubicBezTo>
                  <a:pt x="14298" y="9673"/>
                  <a:pt x="14333" y="9843"/>
                  <a:pt x="14333" y="10014"/>
                </a:cubicBezTo>
                <a:cubicBezTo>
                  <a:pt x="14333" y="10901"/>
                  <a:pt x="14640" y="11720"/>
                  <a:pt x="15151" y="12437"/>
                </a:cubicBezTo>
                <a:cubicBezTo>
                  <a:pt x="15186" y="12505"/>
                  <a:pt x="15220" y="12573"/>
                  <a:pt x="15220" y="12641"/>
                </a:cubicBezTo>
                <a:cubicBezTo>
                  <a:pt x="15390" y="13256"/>
                  <a:pt x="15595" y="13870"/>
                  <a:pt x="15902" y="14450"/>
                </a:cubicBezTo>
                <a:cubicBezTo>
                  <a:pt x="15936" y="14484"/>
                  <a:pt x="15936" y="14518"/>
                  <a:pt x="15902" y="14586"/>
                </a:cubicBezTo>
                <a:cubicBezTo>
                  <a:pt x="15527" y="14075"/>
                  <a:pt x="15083" y="13631"/>
                  <a:pt x="14947" y="12983"/>
                </a:cubicBezTo>
                <a:cubicBezTo>
                  <a:pt x="14913" y="12914"/>
                  <a:pt x="14913" y="12812"/>
                  <a:pt x="14878" y="12812"/>
                </a:cubicBezTo>
                <a:cubicBezTo>
                  <a:pt x="14708" y="12710"/>
                  <a:pt x="14606" y="12539"/>
                  <a:pt x="14571" y="12368"/>
                </a:cubicBezTo>
                <a:cubicBezTo>
                  <a:pt x="14571" y="12300"/>
                  <a:pt x="14435" y="12232"/>
                  <a:pt x="14401" y="12232"/>
                </a:cubicBezTo>
                <a:cubicBezTo>
                  <a:pt x="14298" y="12232"/>
                  <a:pt x="14230" y="12300"/>
                  <a:pt x="14162" y="12368"/>
                </a:cubicBezTo>
                <a:cubicBezTo>
                  <a:pt x="14128" y="12403"/>
                  <a:pt x="14128" y="12471"/>
                  <a:pt x="14128" y="12539"/>
                </a:cubicBezTo>
                <a:cubicBezTo>
                  <a:pt x="14025" y="13051"/>
                  <a:pt x="13889" y="13563"/>
                  <a:pt x="13752" y="14040"/>
                </a:cubicBezTo>
                <a:cubicBezTo>
                  <a:pt x="13718" y="14245"/>
                  <a:pt x="13650" y="14450"/>
                  <a:pt x="13411" y="14518"/>
                </a:cubicBezTo>
                <a:cubicBezTo>
                  <a:pt x="13377" y="14552"/>
                  <a:pt x="13309" y="14621"/>
                  <a:pt x="13309" y="14689"/>
                </a:cubicBezTo>
                <a:cubicBezTo>
                  <a:pt x="13172" y="15132"/>
                  <a:pt x="12933" y="15542"/>
                  <a:pt x="12592" y="15849"/>
                </a:cubicBezTo>
                <a:cubicBezTo>
                  <a:pt x="12285" y="16224"/>
                  <a:pt x="11944" y="16566"/>
                  <a:pt x="11569" y="16839"/>
                </a:cubicBezTo>
                <a:cubicBezTo>
                  <a:pt x="11603" y="16736"/>
                  <a:pt x="11637" y="16634"/>
                  <a:pt x="11671" y="16566"/>
                </a:cubicBezTo>
                <a:cubicBezTo>
                  <a:pt x="11842" y="16190"/>
                  <a:pt x="12012" y="15849"/>
                  <a:pt x="12149" y="15474"/>
                </a:cubicBezTo>
                <a:cubicBezTo>
                  <a:pt x="12251" y="15337"/>
                  <a:pt x="12353" y="15235"/>
                  <a:pt x="12456" y="15132"/>
                </a:cubicBezTo>
                <a:cubicBezTo>
                  <a:pt x="12763" y="14928"/>
                  <a:pt x="13002" y="14655"/>
                  <a:pt x="13172" y="14348"/>
                </a:cubicBezTo>
                <a:cubicBezTo>
                  <a:pt x="13514" y="13699"/>
                  <a:pt x="13752" y="13017"/>
                  <a:pt x="14025" y="12334"/>
                </a:cubicBezTo>
                <a:cubicBezTo>
                  <a:pt x="14060" y="12198"/>
                  <a:pt x="14060" y="12061"/>
                  <a:pt x="13889" y="11993"/>
                </a:cubicBezTo>
                <a:cubicBezTo>
                  <a:pt x="13858" y="11981"/>
                  <a:pt x="13830" y="11975"/>
                  <a:pt x="13805" y="11975"/>
                </a:cubicBezTo>
                <a:cubicBezTo>
                  <a:pt x="13693" y="11975"/>
                  <a:pt x="13638" y="12086"/>
                  <a:pt x="13582" y="12198"/>
                </a:cubicBezTo>
                <a:cubicBezTo>
                  <a:pt x="13411" y="12607"/>
                  <a:pt x="13241" y="13051"/>
                  <a:pt x="13070" y="13460"/>
                </a:cubicBezTo>
                <a:cubicBezTo>
                  <a:pt x="13036" y="13631"/>
                  <a:pt x="12933" y="13802"/>
                  <a:pt x="12831" y="14040"/>
                </a:cubicBezTo>
                <a:cubicBezTo>
                  <a:pt x="12729" y="13767"/>
                  <a:pt x="12729" y="13494"/>
                  <a:pt x="12899" y="13256"/>
                </a:cubicBezTo>
                <a:cubicBezTo>
                  <a:pt x="13070" y="12914"/>
                  <a:pt x="13206" y="12539"/>
                  <a:pt x="13309" y="12198"/>
                </a:cubicBezTo>
                <a:cubicBezTo>
                  <a:pt x="13582" y="11413"/>
                  <a:pt x="13821" y="10662"/>
                  <a:pt x="14060" y="9877"/>
                </a:cubicBezTo>
                <a:cubicBezTo>
                  <a:pt x="14094" y="9741"/>
                  <a:pt x="14162" y="9604"/>
                  <a:pt x="14264" y="9536"/>
                </a:cubicBezTo>
                <a:close/>
                <a:moveTo>
                  <a:pt x="41358" y="16224"/>
                </a:moveTo>
                <a:lnTo>
                  <a:pt x="41358" y="16224"/>
                </a:lnTo>
                <a:cubicBezTo>
                  <a:pt x="41631" y="16429"/>
                  <a:pt x="41904" y="16668"/>
                  <a:pt x="42109" y="16941"/>
                </a:cubicBezTo>
                <a:cubicBezTo>
                  <a:pt x="41767" y="16804"/>
                  <a:pt x="41494" y="16566"/>
                  <a:pt x="41358" y="16224"/>
                </a:cubicBezTo>
                <a:close/>
                <a:moveTo>
                  <a:pt x="38693" y="15125"/>
                </a:moveTo>
                <a:cubicBezTo>
                  <a:pt x="39065" y="15125"/>
                  <a:pt x="39149" y="15232"/>
                  <a:pt x="39208" y="15644"/>
                </a:cubicBezTo>
                <a:lnTo>
                  <a:pt x="39413" y="17214"/>
                </a:lnTo>
                <a:cubicBezTo>
                  <a:pt x="38867" y="16668"/>
                  <a:pt x="38526" y="15917"/>
                  <a:pt x="38492" y="15132"/>
                </a:cubicBezTo>
                <a:cubicBezTo>
                  <a:pt x="38567" y="15128"/>
                  <a:pt x="38634" y="15125"/>
                  <a:pt x="38693" y="15125"/>
                </a:cubicBezTo>
                <a:close/>
                <a:moveTo>
                  <a:pt x="34226" y="17214"/>
                </a:moveTo>
                <a:lnTo>
                  <a:pt x="33919" y="17760"/>
                </a:lnTo>
                <a:cubicBezTo>
                  <a:pt x="33851" y="17350"/>
                  <a:pt x="33851" y="17316"/>
                  <a:pt x="34226" y="17214"/>
                </a:cubicBezTo>
                <a:close/>
                <a:moveTo>
                  <a:pt x="39925" y="16839"/>
                </a:moveTo>
                <a:lnTo>
                  <a:pt x="40471" y="17760"/>
                </a:lnTo>
                <a:lnTo>
                  <a:pt x="40198" y="18374"/>
                </a:lnTo>
                <a:cubicBezTo>
                  <a:pt x="40061" y="17828"/>
                  <a:pt x="39959" y="17350"/>
                  <a:pt x="39857" y="16873"/>
                </a:cubicBezTo>
                <a:lnTo>
                  <a:pt x="39925" y="16839"/>
                </a:lnTo>
                <a:close/>
                <a:moveTo>
                  <a:pt x="9944" y="18322"/>
                </a:moveTo>
                <a:cubicBezTo>
                  <a:pt x="10058" y="18322"/>
                  <a:pt x="10119" y="18444"/>
                  <a:pt x="10204" y="18613"/>
                </a:cubicBezTo>
                <a:lnTo>
                  <a:pt x="9726" y="18852"/>
                </a:lnTo>
                <a:cubicBezTo>
                  <a:pt x="9692" y="18613"/>
                  <a:pt x="9692" y="18442"/>
                  <a:pt x="9862" y="18340"/>
                </a:cubicBezTo>
                <a:cubicBezTo>
                  <a:pt x="9893" y="18328"/>
                  <a:pt x="9920" y="18322"/>
                  <a:pt x="9944" y="18322"/>
                </a:cubicBezTo>
                <a:close/>
                <a:moveTo>
                  <a:pt x="14878" y="18340"/>
                </a:moveTo>
                <a:lnTo>
                  <a:pt x="14878" y="18340"/>
                </a:lnTo>
                <a:cubicBezTo>
                  <a:pt x="15083" y="18511"/>
                  <a:pt x="14981" y="18715"/>
                  <a:pt x="15083" y="18920"/>
                </a:cubicBezTo>
                <a:lnTo>
                  <a:pt x="15049" y="18920"/>
                </a:lnTo>
                <a:cubicBezTo>
                  <a:pt x="14810" y="18784"/>
                  <a:pt x="14810" y="18784"/>
                  <a:pt x="14878" y="18340"/>
                </a:cubicBezTo>
                <a:close/>
                <a:moveTo>
                  <a:pt x="26958" y="17965"/>
                </a:moveTo>
                <a:lnTo>
                  <a:pt x="27060" y="18067"/>
                </a:lnTo>
                <a:lnTo>
                  <a:pt x="25832" y="19022"/>
                </a:lnTo>
                <a:lnTo>
                  <a:pt x="25559" y="18749"/>
                </a:lnTo>
                <a:lnTo>
                  <a:pt x="26958" y="17965"/>
                </a:lnTo>
                <a:close/>
                <a:moveTo>
                  <a:pt x="38730" y="12095"/>
                </a:moveTo>
                <a:cubicBezTo>
                  <a:pt x="38867" y="12266"/>
                  <a:pt x="39038" y="12403"/>
                  <a:pt x="39174" y="12539"/>
                </a:cubicBezTo>
                <a:cubicBezTo>
                  <a:pt x="39345" y="12710"/>
                  <a:pt x="39447" y="12914"/>
                  <a:pt x="39447" y="13119"/>
                </a:cubicBezTo>
                <a:cubicBezTo>
                  <a:pt x="39720" y="14348"/>
                  <a:pt x="40232" y="15542"/>
                  <a:pt x="40948" y="16566"/>
                </a:cubicBezTo>
                <a:cubicBezTo>
                  <a:pt x="41187" y="16907"/>
                  <a:pt x="41494" y="17180"/>
                  <a:pt x="41802" y="17453"/>
                </a:cubicBezTo>
                <a:cubicBezTo>
                  <a:pt x="41938" y="17555"/>
                  <a:pt x="42109" y="17623"/>
                  <a:pt x="42279" y="17692"/>
                </a:cubicBezTo>
                <a:cubicBezTo>
                  <a:pt x="42313" y="17794"/>
                  <a:pt x="42382" y="18033"/>
                  <a:pt x="42450" y="18238"/>
                </a:cubicBezTo>
                <a:lnTo>
                  <a:pt x="42348" y="18272"/>
                </a:lnTo>
                <a:cubicBezTo>
                  <a:pt x="42313" y="18169"/>
                  <a:pt x="42245" y="18067"/>
                  <a:pt x="42177" y="17999"/>
                </a:cubicBezTo>
                <a:cubicBezTo>
                  <a:pt x="42121" y="17943"/>
                  <a:pt x="42020" y="17887"/>
                  <a:pt x="41948" y="17887"/>
                </a:cubicBezTo>
                <a:cubicBezTo>
                  <a:pt x="41931" y="17887"/>
                  <a:pt x="41916" y="17890"/>
                  <a:pt x="41904" y="17896"/>
                </a:cubicBezTo>
                <a:cubicBezTo>
                  <a:pt x="41836" y="17930"/>
                  <a:pt x="41802" y="18033"/>
                  <a:pt x="41802" y="18135"/>
                </a:cubicBezTo>
                <a:cubicBezTo>
                  <a:pt x="41836" y="18306"/>
                  <a:pt x="41938" y="18476"/>
                  <a:pt x="42006" y="18647"/>
                </a:cubicBezTo>
                <a:cubicBezTo>
                  <a:pt x="42075" y="18784"/>
                  <a:pt x="42177" y="18920"/>
                  <a:pt x="42245" y="19057"/>
                </a:cubicBezTo>
                <a:lnTo>
                  <a:pt x="42177" y="19125"/>
                </a:lnTo>
                <a:cubicBezTo>
                  <a:pt x="41392" y="18374"/>
                  <a:pt x="40744" y="17487"/>
                  <a:pt x="40266" y="16497"/>
                </a:cubicBezTo>
                <a:cubicBezTo>
                  <a:pt x="40191" y="16328"/>
                  <a:pt x="40147" y="16252"/>
                  <a:pt x="40065" y="16252"/>
                </a:cubicBezTo>
                <a:cubicBezTo>
                  <a:pt x="39999" y="16252"/>
                  <a:pt x="39908" y="16303"/>
                  <a:pt x="39754" y="16395"/>
                </a:cubicBezTo>
                <a:cubicBezTo>
                  <a:pt x="39754" y="16020"/>
                  <a:pt x="39481" y="15678"/>
                  <a:pt x="39754" y="15303"/>
                </a:cubicBezTo>
                <a:cubicBezTo>
                  <a:pt x="39754" y="15235"/>
                  <a:pt x="39754" y="15167"/>
                  <a:pt x="39720" y="15132"/>
                </a:cubicBezTo>
                <a:cubicBezTo>
                  <a:pt x="39515" y="14996"/>
                  <a:pt x="39515" y="14791"/>
                  <a:pt x="39481" y="14621"/>
                </a:cubicBezTo>
                <a:cubicBezTo>
                  <a:pt x="39447" y="14279"/>
                  <a:pt x="39447" y="14279"/>
                  <a:pt x="39003" y="14143"/>
                </a:cubicBezTo>
                <a:cubicBezTo>
                  <a:pt x="38901" y="13494"/>
                  <a:pt x="38765" y="12812"/>
                  <a:pt x="38628" y="12130"/>
                </a:cubicBezTo>
                <a:lnTo>
                  <a:pt x="38730" y="12095"/>
                </a:lnTo>
                <a:close/>
                <a:moveTo>
                  <a:pt x="15834" y="15201"/>
                </a:moveTo>
                <a:lnTo>
                  <a:pt x="16892" y="16258"/>
                </a:lnTo>
                <a:cubicBezTo>
                  <a:pt x="16926" y="16327"/>
                  <a:pt x="16994" y="16395"/>
                  <a:pt x="17028" y="16463"/>
                </a:cubicBezTo>
                <a:cubicBezTo>
                  <a:pt x="17209" y="16674"/>
                  <a:pt x="17389" y="16885"/>
                  <a:pt x="17687" y="16885"/>
                </a:cubicBezTo>
                <a:cubicBezTo>
                  <a:pt x="17723" y="16885"/>
                  <a:pt x="17760" y="16881"/>
                  <a:pt x="17800" y="16875"/>
                </a:cubicBezTo>
                <a:lnTo>
                  <a:pt x="17800" y="16875"/>
                </a:lnTo>
                <a:cubicBezTo>
                  <a:pt x="17677" y="17214"/>
                  <a:pt x="17686" y="17229"/>
                  <a:pt x="17950" y="17658"/>
                </a:cubicBezTo>
                <a:cubicBezTo>
                  <a:pt x="17847" y="17589"/>
                  <a:pt x="17779" y="17555"/>
                  <a:pt x="17677" y="17453"/>
                </a:cubicBezTo>
                <a:cubicBezTo>
                  <a:pt x="17593" y="17390"/>
                  <a:pt x="17509" y="17327"/>
                  <a:pt x="17426" y="17327"/>
                </a:cubicBezTo>
                <a:cubicBezTo>
                  <a:pt x="17373" y="17327"/>
                  <a:pt x="17320" y="17353"/>
                  <a:pt x="17267" y="17419"/>
                </a:cubicBezTo>
                <a:cubicBezTo>
                  <a:pt x="17131" y="17589"/>
                  <a:pt x="17267" y="17692"/>
                  <a:pt x="17369" y="17794"/>
                </a:cubicBezTo>
                <a:lnTo>
                  <a:pt x="18188" y="18476"/>
                </a:lnTo>
                <a:cubicBezTo>
                  <a:pt x="18359" y="18613"/>
                  <a:pt x="18530" y="18749"/>
                  <a:pt x="18496" y="19022"/>
                </a:cubicBezTo>
                <a:cubicBezTo>
                  <a:pt x="18496" y="19125"/>
                  <a:pt x="18564" y="19227"/>
                  <a:pt x="18564" y="19364"/>
                </a:cubicBezTo>
                <a:cubicBezTo>
                  <a:pt x="18393" y="19125"/>
                  <a:pt x="18257" y="18920"/>
                  <a:pt x="18086" y="18715"/>
                </a:cubicBezTo>
                <a:cubicBezTo>
                  <a:pt x="17963" y="18531"/>
                  <a:pt x="17914" y="18457"/>
                  <a:pt x="17813" y="18457"/>
                </a:cubicBezTo>
                <a:cubicBezTo>
                  <a:pt x="17746" y="18457"/>
                  <a:pt x="17656" y="18490"/>
                  <a:pt x="17506" y="18545"/>
                </a:cubicBezTo>
                <a:cubicBezTo>
                  <a:pt x="17362" y="18286"/>
                  <a:pt x="17316" y="17883"/>
                  <a:pt x="16939" y="17883"/>
                </a:cubicBezTo>
                <a:cubicBezTo>
                  <a:pt x="16868" y="17883"/>
                  <a:pt x="16785" y="17898"/>
                  <a:pt x="16687" y="17930"/>
                </a:cubicBezTo>
                <a:cubicBezTo>
                  <a:pt x="16278" y="17077"/>
                  <a:pt x="15936" y="16190"/>
                  <a:pt x="15766" y="15269"/>
                </a:cubicBezTo>
                <a:lnTo>
                  <a:pt x="15834" y="15201"/>
                </a:lnTo>
                <a:close/>
                <a:moveTo>
                  <a:pt x="8907" y="16702"/>
                </a:moveTo>
                <a:lnTo>
                  <a:pt x="8907" y="16702"/>
                </a:lnTo>
                <a:cubicBezTo>
                  <a:pt x="8497" y="17692"/>
                  <a:pt x="7917" y="18579"/>
                  <a:pt x="7201" y="19364"/>
                </a:cubicBezTo>
                <a:cubicBezTo>
                  <a:pt x="7133" y="19432"/>
                  <a:pt x="7030" y="19500"/>
                  <a:pt x="6962" y="19568"/>
                </a:cubicBezTo>
                <a:lnTo>
                  <a:pt x="6860" y="19466"/>
                </a:lnTo>
                <a:cubicBezTo>
                  <a:pt x="6996" y="19295"/>
                  <a:pt x="7167" y="19091"/>
                  <a:pt x="7303" y="18920"/>
                </a:cubicBezTo>
                <a:cubicBezTo>
                  <a:pt x="7440" y="18715"/>
                  <a:pt x="7542" y="18545"/>
                  <a:pt x="7303" y="18340"/>
                </a:cubicBezTo>
                <a:cubicBezTo>
                  <a:pt x="7849" y="17999"/>
                  <a:pt x="8293" y="17555"/>
                  <a:pt x="8634" y="17009"/>
                </a:cubicBezTo>
                <a:cubicBezTo>
                  <a:pt x="8736" y="16907"/>
                  <a:pt x="8839" y="16804"/>
                  <a:pt x="8907" y="16702"/>
                </a:cubicBezTo>
                <a:close/>
                <a:moveTo>
                  <a:pt x="29347" y="18408"/>
                </a:moveTo>
                <a:lnTo>
                  <a:pt x="29347" y="18408"/>
                </a:lnTo>
                <a:cubicBezTo>
                  <a:pt x="29142" y="19159"/>
                  <a:pt x="29005" y="19364"/>
                  <a:pt x="28630" y="19568"/>
                </a:cubicBezTo>
                <a:cubicBezTo>
                  <a:pt x="28869" y="19159"/>
                  <a:pt x="28835" y="18681"/>
                  <a:pt x="29347" y="18408"/>
                </a:cubicBezTo>
                <a:close/>
                <a:moveTo>
                  <a:pt x="9760" y="19398"/>
                </a:moveTo>
                <a:cubicBezTo>
                  <a:pt x="9658" y="19534"/>
                  <a:pt x="9555" y="19671"/>
                  <a:pt x="9487" y="19841"/>
                </a:cubicBezTo>
                <a:lnTo>
                  <a:pt x="9487" y="19807"/>
                </a:lnTo>
                <a:cubicBezTo>
                  <a:pt x="9487" y="19603"/>
                  <a:pt x="9487" y="19432"/>
                  <a:pt x="9760" y="19398"/>
                </a:cubicBezTo>
                <a:close/>
                <a:moveTo>
                  <a:pt x="19349" y="19432"/>
                </a:moveTo>
                <a:lnTo>
                  <a:pt x="19349" y="19432"/>
                </a:lnTo>
                <a:cubicBezTo>
                  <a:pt x="19724" y="19603"/>
                  <a:pt x="20065" y="19841"/>
                  <a:pt x="20372" y="20148"/>
                </a:cubicBezTo>
                <a:cubicBezTo>
                  <a:pt x="20338" y="20285"/>
                  <a:pt x="20304" y="20387"/>
                  <a:pt x="20270" y="20524"/>
                </a:cubicBezTo>
                <a:cubicBezTo>
                  <a:pt x="19895" y="20217"/>
                  <a:pt x="19587" y="19841"/>
                  <a:pt x="19349" y="19432"/>
                </a:cubicBezTo>
                <a:close/>
                <a:moveTo>
                  <a:pt x="16585" y="18886"/>
                </a:moveTo>
                <a:lnTo>
                  <a:pt x="16585" y="18886"/>
                </a:lnTo>
                <a:cubicBezTo>
                  <a:pt x="16858" y="18988"/>
                  <a:pt x="17062" y="19227"/>
                  <a:pt x="17096" y="19534"/>
                </a:cubicBezTo>
                <a:cubicBezTo>
                  <a:pt x="17199" y="19978"/>
                  <a:pt x="17335" y="20353"/>
                  <a:pt x="17472" y="20797"/>
                </a:cubicBezTo>
                <a:lnTo>
                  <a:pt x="17404" y="20831"/>
                </a:lnTo>
                <a:cubicBezTo>
                  <a:pt x="17267" y="20490"/>
                  <a:pt x="17131" y="20148"/>
                  <a:pt x="17028" y="19841"/>
                </a:cubicBezTo>
                <a:cubicBezTo>
                  <a:pt x="16892" y="19534"/>
                  <a:pt x="16721" y="19227"/>
                  <a:pt x="16585" y="18886"/>
                </a:cubicBezTo>
                <a:close/>
                <a:moveTo>
                  <a:pt x="8668" y="19841"/>
                </a:moveTo>
                <a:cubicBezTo>
                  <a:pt x="8975" y="20217"/>
                  <a:pt x="8600" y="20729"/>
                  <a:pt x="7952" y="20865"/>
                </a:cubicBezTo>
                <a:lnTo>
                  <a:pt x="8668" y="19841"/>
                </a:lnTo>
                <a:close/>
                <a:moveTo>
                  <a:pt x="31872" y="13563"/>
                </a:moveTo>
                <a:lnTo>
                  <a:pt x="32384" y="13733"/>
                </a:lnTo>
                <a:cubicBezTo>
                  <a:pt x="32349" y="13836"/>
                  <a:pt x="32349" y="13938"/>
                  <a:pt x="32315" y="14075"/>
                </a:cubicBezTo>
                <a:cubicBezTo>
                  <a:pt x="31974" y="15303"/>
                  <a:pt x="31496" y="16463"/>
                  <a:pt x="30882" y="17589"/>
                </a:cubicBezTo>
                <a:cubicBezTo>
                  <a:pt x="30780" y="17726"/>
                  <a:pt x="30677" y="17896"/>
                  <a:pt x="30575" y="18033"/>
                </a:cubicBezTo>
                <a:cubicBezTo>
                  <a:pt x="30461" y="18175"/>
                  <a:pt x="30300" y="18246"/>
                  <a:pt x="30131" y="18246"/>
                </a:cubicBezTo>
                <a:cubicBezTo>
                  <a:pt x="30097" y="18246"/>
                  <a:pt x="30063" y="18243"/>
                  <a:pt x="30029" y="18238"/>
                </a:cubicBezTo>
                <a:lnTo>
                  <a:pt x="30166" y="17862"/>
                </a:lnTo>
                <a:cubicBezTo>
                  <a:pt x="30404" y="17385"/>
                  <a:pt x="30575" y="16873"/>
                  <a:pt x="30677" y="16361"/>
                </a:cubicBezTo>
                <a:cubicBezTo>
                  <a:pt x="30677" y="16293"/>
                  <a:pt x="30746" y="16224"/>
                  <a:pt x="30814" y="16156"/>
                </a:cubicBezTo>
                <a:cubicBezTo>
                  <a:pt x="31053" y="15849"/>
                  <a:pt x="31326" y="15542"/>
                  <a:pt x="31599" y="15269"/>
                </a:cubicBezTo>
                <a:cubicBezTo>
                  <a:pt x="31701" y="15132"/>
                  <a:pt x="31804" y="15064"/>
                  <a:pt x="31701" y="14894"/>
                </a:cubicBezTo>
                <a:cubicBezTo>
                  <a:pt x="31641" y="14818"/>
                  <a:pt x="31581" y="14790"/>
                  <a:pt x="31521" y="14790"/>
                </a:cubicBezTo>
                <a:cubicBezTo>
                  <a:pt x="31444" y="14790"/>
                  <a:pt x="31368" y="14836"/>
                  <a:pt x="31292" y="14894"/>
                </a:cubicBezTo>
                <a:cubicBezTo>
                  <a:pt x="31155" y="15030"/>
                  <a:pt x="31053" y="15167"/>
                  <a:pt x="30916" y="15269"/>
                </a:cubicBezTo>
                <a:cubicBezTo>
                  <a:pt x="30677" y="15508"/>
                  <a:pt x="30541" y="15917"/>
                  <a:pt x="30131" y="15985"/>
                </a:cubicBezTo>
                <a:cubicBezTo>
                  <a:pt x="30097" y="16020"/>
                  <a:pt x="30063" y="16122"/>
                  <a:pt x="30029" y="16156"/>
                </a:cubicBezTo>
                <a:cubicBezTo>
                  <a:pt x="29858" y="16566"/>
                  <a:pt x="29688" y="16941"/>
                  <a:pt x="29483" y="17385"/>
                </a:cubicBezTo>
                <a:cubicBezTo>
                  <a:pt x="29415" y="17316"/>
                  <a:pt x="29347" y="17248"/>
                  <a:pt x="29244" y="17180"/>
                </a:cubicBezTo>
                <a:cubicBezTo>
                  <a:pt x="29205" y="17160"/>
                  <a:pt x="29168" y="17149"/>
                  <a:pt x="29134" y="17149"/>
                </a:cubicBezTo>
                <a:cubicBezTo>
                  <a:pt x="29051" y="17149"/>
                  <a:pt x="28986" y="17215"/>
                  <a:pt x="28937" y="17385"/>
                </a:cubicBezTo>
                <a:cubicBezTo>
                  <a:pt x="28869" y="17623"/>
                  <a:pt x="28801" y="17862"/>
                  <a:pt x="28732" y="18101"/>
                </a:cubicBezTo>
                <a:cubicBezTo>
                  <a:pt x="28596" y="18545"/>
                  <a:pt x="28357" y="18954"/>
                  <a:pt x="28084" y="19295"/>
                </a:cubicBezTo>
                <a:cubicBezTo>
                  <a:pt x="27504" y="19944"/>
                  <a:pt x="26890" y="20558"/>
                  <a:pt x="26241" y="21104"/>
                </a:cubicBezTo>
                <a:cubicBezTo>
                  <a:pt x="26378" y="20626"/>
                  <a:pt x="26617" y="20148"/>
                  <a:pt x="26958" y="19773"/>
                </a:cubicBezTo>
                <a:cubicBezTo>
                  <a:pt x="27402" y="19261"/>
                  <a:pt x="27879" y="18749"/>
                  <a:pt x="28357" y="18238"/>
                </a:cubicBezTo>
                <a:cubicBezTo>
                  <a:pt x="28391" y="18203"/>
                  <a:pt x="28425" y="18135"/>
                  <a:pt x="28459" y="18067"/>
                </a:cubicBezTo>
                <a:cubicBezTo>
                  <a:pt x="28528" y="17930"/>
                  <a:pt x="28630" y="17760"/>
                  <a:pt x="28596" y="17658"/>
                </a:cubicBezTo>
                <a:cubicBezTo>
                  <a:pt x="28562" y="17538"/>
                  <a:pt x="28494" y="17512"/>
                  <a:pt x="28413" y="17512"/>
                </a:cubicBezTo>
                <a:cubicBezTo>
                  <a:pt x="28352" y="17512"/>
                  <a:pt x="28284" y="17527"/>
                  <a:pt x="28218" y="17527"/>
                </a:cubicBezTo>
                <a:cubicBezTo>
                  <a:pt x="28196" y="17527"/>
                  <a:pt x="28174" y="17525"/>
                  <a:pt x="28152" y="17521"/>
                </a:cubicBezTo>
                <a:cubicBezTo>
                  <a:pt x="28323" y="17350"/>
                  <a:pt x="28459" y="17180"/>
                  <a:pt x="28596" y="17043"/>
                </a:cubicBezTo>
                <a:cubicBezTo>
                  <a:pt x="28664" y="16907"/>
                  <a:pt x="28767" y="16839"/>
                  <a:pt x="28869" y="16770"/>
                </a:cubicBezTo>
                <a:cubicBezTo>
                  <a:pt x="29381" y="16531"/>
                  <a:pt x="29824" y="16156"/>
                  <a:pt x="30131" y="15712"/>
                </a:cubicBezTo>
                <a:cubicBezTo>
                  <a:pt x="30507" y="15201"/>
                  <a:pt x="30882" y="14723"/>
                  <a:pt x="31292" y="14211"/>
                </a:cubicBezTo>
                <a:cubicBezTo>
                  <a:pt x="31462" y="13972"/>
                  <a:pt x="31701" y="13767"/>
                  <a:pt x="31872" y="13563"/>
                </a:cubicBezTo>
                <a:close/>
                <a:moveTo>
                  <a:pt x="42698" y="20142"/>
                </a:moveTo>
                <a:cubicBezTo>
                  <a:pt x="42868" y="20142"/>
                  <a:pt x="43009" y="20239"/>
                  <a:pt x="43098" y="20387"/>
                </a:cubicBezTo>
                <a:lnTo>
                  <a:pt x="43815" y="21684"/>
                </a:lnTo>
                <a:lnTo>
                  <a:pt x="43747" y="21752"/>
                </a:lnTo>
                <a:lnTo>
                  <a:pt x="42621" y="20148"/>
                </a:lnTo>
                <a:cubicBezTo>
                  <a:pt x="42647" y="20144"/>
                  <a:pt x="42673" y="20142"/>
                  <a:pt x="42698" y="20142"/>
                </a:cubicBezTo>
                <a:close/>
                <a:moveTo>
                  <a:pt x="30882" y="21343"/>
                </a:moveTo>
                <a:lnTo>
                  <a:pt x="30985" y="21411"/>
                </a:lnTo>
                <a:lnTo>
                  <a:pt x="30780" y="21786"/>
                </a:lnTo>
                <a:lnTo>
                  <a:pt x="30712" y="21752"/>
                </a:lnTo>
                <a:lnTo>
                  <a:pt x="30882" y="21343"/>
                </a:lnTo>
                <a:close/>
                <a:moveTo>
                  <a:pt x="28459" y="19978"/>
                </a:moveTo>
                <a:cubicBezTo>
                  <a:pt x="28664" y="20046"/>
                  <a:pt x="28630" y="20148"/>
                  <a:pt x="28562" y="20285"/>
                </a:cubicBezTo>
                <a:cubicBezTo>
                  <a:pt x="28221" y="20831"/>
                  <a:pt x="27879" y="21377"/>
                  <a:pt x="27538" y="21889"/>
                </a:cubicBezTo>
                <a:lnTo>
                  <a:pt x="27436" y="21855"/>
                </a:lnTo>
                <a:lnTo>
                  <a:pt x="28459" y="19978"/>
                </a:lnTo>
                <a:close/>
                <a:moveTo>
                  <a:pt x="32213" y="21206"/>
                </a:moveTo>
                <a:lnTo>
                  <a:pt x="31906" y="21923"/>
                </a:lnTo>
                <a:lnTo>
                  <a:pt x="31462" y="21548"/>
                </a:lnTo>
                <a:cubicBezTo>
                  <a:pt x="31496" y="21479"/>
                  <a:pt x="31531" y="21377"/>
                  <a:pt x="31599" y="21275"/>
                </a:cubicBezTo>
                <a:lnTo>
                  <a:pt x="32213" y="21206"/>
                </a:lnTo>
                <a:close/>
                <a:moveTo>
                  <a:pt x="38389" y="16804"/>
                </a:moveTo>
                <a:cubicBezTo>
                  <a:pt x="38594" y="17077"/>
                  <a:pt x="38765" y="17316"/>
                  <a:pt x="38969" y="17555"/>
                </a:cubicBezTo>
                <a:cubicBezTo>
                  <a:pt x="39056" y="17664"/>
                  <a:pt x="39144" y="17745"/>
                  <a:pt x="39257" y="17745"/>
                </a:cubicBezTo>
                <a:cubicBezTo>
                  <a:pt x="39322" y="17745"/>
                  <a:pt x="39395" y="17719"/>
                  <a:pt x="39481" y="17658"/>
                </a:cubicBezTo>
                <a:cubicBezTo>
                  <a:pt x="39549" y="17930"/>
                  <a:pt x="39618" y="18135"/>
                  <a:pt x="39686" y="18374"/>
                </a:cubicBezTo>
                <a:cubicBezTo>
                  <a:pt x="39754" y="18681"/>
                  <a:pt x="39925" y="18954"/>
                  <a:pt x="40164" y="19227"/>
                </a:cubicBezTo>
                <a:cubicBezTo>
                  <a:pt x="40232" y="19261"/>
                  <a:pt x="40266" y="19364"/>
                  <a:pt x="40266" y="19466"/>
                </a:cubicBezTo>
                <a:cubicBezTo>
                  <a:pt x="40334" y="19841"/>
                  <a:pt x="40368" y="20183"/>
                  <a:pt x="40403" y="20660"/>
                </a:cubicBezTo>
                <a:cubicBezTo>
                  <a:pt x="40437" y="21104"/>
                  <a:pt x="40437" y="21582"/>
                  <a:pt x="40471" y="22025"/>
                </a:cubicBezTo>
                <a:cubicBezTo>
                  <a:pt x="40232" y="21923"/>
                  <a:pt x="40232" y="21923"/>
                  <a:pt x="40164" y="21650"/>
                </a:cubicBezTo>
                <a:cubicBezTo>
                  <a:pt x="39925" y="20797"/>
                  <a:pt x="39754" y="19944"/>
                  <a:pt x="39686" y="19091"/>
                </a:cubicBezTo>
                <a:cubicBezTo>
                  <a:pt x="39686" y="18920"/>
                  <a:pt x="39686" y="18784"/>
                  <a:pt x="39652" y="18613"/>
                </a:cubicBezTo>
                <a:cubicBezTo>
                  <a:pt x="39618" y="18545"/>
                  <a:pt x="39481" y="18476"/>
                  <a:pt x="39413" y="18408"/>
                </a:cubicBezTo>
                <a:cubicBezTo>
                  <a:pt x="39345" y="18511"/>
                  <a:pt x="39242" y="18579"/>
                  <a:pt x="39242" y="18647"/>
                </a:cubicBezTo>
                <a:cubicBezTo>
                  <a:pt x="39210" y="18909"/>
                  <a:pt x="39240" y="19139"/>
                  <a:pt x="39242" y="19398"/>
                </a:cubicBezTo>
                <a:lnTo>
                  <a:pt x="39242" y="19398"/>
                </a:lnTo>
                <a:cubicBezTo>
                  <a:pt x="38662" y="18988"/>
                  <a:pt x="38253" y="18545"/>
                  <a:pt x="38287" y="17896"/>
                </a:cubicBezTo>
                <a:cubicBezTo>
                  <a:pt x="38321" y="17555"/>
                  <a:pt x="38355" y="17214"/>
                  <a:pt x="38389" y="16804"/>
                </a:cubicBezTo>
                <a:close/>
                <a:moveTo>
                  <a:pt x="38185" y="21718"/>
                </a:moveTo>
                <a:cubicBezTo>
                  <a:pt x="38389" y="21889"/>
                  <a:pt x="38492" y="21991"/>
                  <a:pt x="38321" y="22162"/>
                </a:cubicBezTo>
                <a:lnTo>
                  <a:pt x="38185" y="21718"/>
                </a:lnTo>
                <a:close/>
                <a:moveTo>
                  <a:pt x="11773" y="13563"/>
                </a:moveTo>
                <a:lnTo>
                  <a:pt x="11773" y="13563"/>
                </a:lnTo>
                <a:cubicBezTo>
                  <a:pt x="11705" y="13836"/>
                  <a:pt x="11671" y="14143"/>
                  <a:pt x="11569" y="14450"/>
                </a:cubicBezTo>
                <a:cubicBezTo>
                  <a:pt x="11466" y="14723"/>
                  <a:pt x="11398" y="15030"/>
                  <a:pt x="11261" y="15337"/>
                </a:cubicBezTo>
                <a:cubicBezTo>
                  <a:pt x="11125" y="15678"/>
                  <a:pt x="11125" y="15678"/>
                  <a:pt x="11466" y="15883"/>
                </a:cubicBezTo>
                <a:cubicBezTo>
                  <a:pt x="11227" y="16395"/>
                  <a:pt x="10954" y="16941"/>
                  <a:pt x="10681" y="17453"/>
                </a:cubicBezTo>
                <a:cubicBezTo>
                  <a:pt x="10589" y="17667"/>
                  <a:pt x="10360" y="17799"/>
                  <a:pt x="10116" y="17799"/>
                </a:cubicBezTo>
                <a:cubicBezTo>
                  <a:pt x="10089" y="17799"/>
                  <a:pt x="10061" y="17797"/>
                  <a:pt x="10033" y="17794"/>
                </a:cubicBezTo>
                <a:cubicBezTo>
                  <a:pt x="10101" y="17623"/>
                  <a:pt x="10170" y="17487"/>
                  <a:pt x="10204" y="17350"/>
                </a:cubicBezTo>
                <a:cubicBezTo>
                  <a:pt x="10340" y="17043"/>
                  <a:pt x="10511" y="16702"/>
                  <a:pt x="10647" y="16361"/>
                </a:cubicBezTo>
                <a:cubicBezTo>
                  <a:pt x="10750" y="16190"/>
                  <a:pt x="10784" y="16020"/>
                  <a:pt x="10988" y="15951"/>
                </a:cubicBezTo>
                <a:cubicBezTo>
                  <a:pt x="11091" y="15883"/>
                  <a:pt x="11125" y="15712"/>
                  <a:pt x="11057" y="15644"/>
                </a:cubicBezTo>
                <a:cubicBezTo>
                  <a:pt x="10988" y="15553"/>
                  <a:pt x="10905" y="15508"/>
                  <a:pt x="10817" y="15508"/>
                </a:cubicBezTo>
                <a:cubicBezTo>
                  <a:pt x="10772" y="15508"/>
                  <a:pt x="10727" y="15519"/>
                  <a:pt x="10681" y="15542"/>
                </a:cubicBezTo>
                <a:cubicBezTo>
                  <a:pt x="10579" y="15644"/>
                  <a:pt x="10477" y="15747"/>
                  <a:pt x="10408" y="15849"/>
                </a:cubicBezTo>
                <a:cubicBezTo>
                  <a:pt x="10272" y="16088"/>
                  <a:pt x="10170" y="16327"/>
                  <a:pt x="10067" y="16531"/>
                </a:cubicBezTo>
                <a:cubicBezTo>
                  <a:pt x="9931" y="16566"/>
                  <a:pt x="9760" y="16600"/>
                  <a:pt x="9624" y="16634"/>
                </a:cubicBezTo>
                <a:cubicBezTo>
                  <a:pt x="9589" y="16668"/>
                  <a:pt x="9555" y="16804"/>
                  <a:pt x="9521" y="16907"/>
                </a:cubicBezTo>
                <a:cubicBezTo>
                  <a:pt x="8907" y="18238"/>
                  <a:pt x="8190" y="19500"/>
                  <a:pt x="7371" y="20694"/>
                </a:cubicBezTo>
                <a:cubicBezTo>
                  <a:pt x="6996" y="21275"/>
                  <a:pt x="6484" y="21718"/>
                  <a:pt x="5870" y="21991"/>
                </a:cubicBezTo>
                <a:cubicBezTo>
                  <a:pt x="5870" y="21786"/>
                  <a:pt x="5972" y="21616"/>
                  <a:pt x="6143" y="21513"/>
                </a:cubicBezTo>
                <a:cubicBezTo>
                  <a:pt x="6245" y="21445"/>
                  <a:pt x="6314" y="21411"/>
                  <a:pt x="6416" y="21309"/>
                </a:cubicBezTo>
                <a:cubicBezTo>
                  <a:pt x="6518" y="21206"/>
                  <a:pt x="6655" y="21070"/>
                  <a:pt x="6518" y="20933"/>
                </a:cubicBezTo>
                <a:cubicBezTo>
                  <a:pt x="6473" y="20858"/>
                  <a:pt x="6422" y="20829"/>
                  <a:pt x="6369" y="20829"/>
                </a:cubicBezTo>
                <a:cubicBezTo>
                  <a:pt x="6302" y="20829"/>
                  <a:pt x="6234" y="20876"/>
                  <a:pt x="6177" y="20933"/>
                </a:cubicBezTo>
                <a:cubicBezTo>
                  <a:pt x="5836" y="21138"/>
                  <a:pt x="5563" y="21343"/>
                  <a:pt x="5222" y="21548"/>
                </a:cubicBezTo>
                <a:cubicBezTo>
                  <a:pt x="4846" y="21718"/>
                  <a:pt x="4505" y="21957"/>
                  <a:pt x="4130" y="22162"/>
                </a:cubicBezTo>
                <a:cubicBezTo>
                  <a:pt x="4096" y="22179"/>
                  <a:pt x="4061" y="22187"/>
                  <a:pt x="4027" y="22187"/>
                </a:cubicBezTo>
                <a:cubicBezTo>
                  <a:pt x="3993" y="22187"/>
                  <a:pt x="3959" y="22179"/>
                  <a:pt x="3925" y="22162"/>
                </a:cubicBezTo>
                <a:lnTo>
                  <a:pt x="6211" y="20524"/>
                </a:lnTo>
                <a:cubicBezTo>
                  <a:pt x="6279" y="20490"/>
                  <a:pt x="6314" y="20456"/>
                  <a:pt x="6382" y="20456"/>
                </a:cubicBezTo>
                <a:cubicBezTo>
                  <a:pt x="6928" y="20319"/>
                  <a:pt x="7371" y="19978"/>
                  <a:pt x="7713" y="19500"/>
                </a:cubicBezTo>
                <a:cubicBezTo>
                  <a:pt x="8327" y="18784"/>
                  <a:pt x="8873" y="17965"/>
                  <a:pt x="9316" y="17112"/>
                </a:cubicBezTo>
                <a:cubicBezTo>
                  <a:pt x="9385" y="17009"/>
                  <a:pt x="9453" y="16941"/>
                  <a:pt x="9521" y="16873"/>
                </a:cubicBezTo>
                <a:cubicBezTo>
                  <a:pt x="9521" y="16736"/>
                  <a:pt x="9521" y="16566"/>
                  <a:pt x="9521" y="16429"/>
                </a:cubicBezTo>
                <a:cubicBezTo>
                  <a:pt x="10613" y="15747"/>
                  <a:pt x="11125" y="14586"/>
                  <a:pt x="11773" y="13563"/>
                </a:cubicBezTo>
                <a:close/>
                <a:moveTo>
                  <a:pt x="15527" y="21786"/>
                </a:moveTo>
                <a:cubicBezTo>
                  <a:pt x="15629" y="21957"/>
                  <a:pt x="15697" y="22059"/>
                  <a:pt x="15800" y="22230"/>
                </a:cubicBezTo>
                <a:lnTo>
                  <a:pt x="15527" y="22230"/>
                </a:lnTo>
                <a:lnTo>
                  <a:pt x="15527" y="21786"/>
                </a:lnTo>
                <a:close/>
                <a:moveTo>
                  <a:pt x="34738" y="13631"/>
                </a:moveTo>
                <a:cubicBezTo>
                  <a:pt x="35182" y="14586"/>
                  <a:pt x="35250" y="15678"/>
                  <a:pt x="36205" y="16429"/>
                </a:cubicBezTo>
                <a:cubicBezTo>
                  <a:pt x="36274" y="17248"/>
                  <a:pt x="36478" y="18033"/>
                  <a:pt x="36785" y="18784"/>
                </a:cubicBezTo>
                <a:cubicBezTo>
                  <a:pt x="36683" y="18852"/>
                  <a:pt x="36547" y="18920"/>
                  <a:pt x="36478" y="19022"/>
                </a:cubicBezTo>
                <a:cubicBezTo>
                  <a:pt x="36444" y="19159"/>
                  <a:pt x="36410" y="19295"/>
                  <a:pt x="36444" y="19432"/>
                </a:cubicBezTo>
                <a:lnTo>
                  <a:pt x="36444" y="20421"/>
                </a:lnTo>
                <a:lnTo>
                  <a:pt x="36342" y="20421"/>
                </a:lnTo>
                <a:cubicBezTo>
                  <a:pt x="36308" y="20353"/>
                  <a:pt x="36308" y="20251"/>
                  <a:pt x="36274" y="20183"/>
                </a:cubicBezTo>
                <a:cubicBezTo>
                  <a:pt x="36137" y="19534"/>
                  <a:pt x="36035" y="18886"/>
                  <a:pt x="35898" y="18238"/>
                </a:cubicBezTo>
                <a:cubicBezTo>
                  <a:pt x="35898" y="18033"/>
                  <a:pt x="35898" y="17828"/>
                  <a:pt x="35932" y="17658"/>
                </a:cubicBezTo>
                <a:cubicBezTo>
                  <a:pt x="35967" y="17521"/>
                  <a:pt x="35898" y="17385"/>
                  <a:pt x="35762" y="17385"/>
                </a:cubicBezTo>
                <a:cubicBezTo>
                  <a:pt x="35659" y="17385"/>
                  <a:pt x="35591" y="17453"/>
                  <a:pt x="35523" y="17555"/>
                </a:cubicBezTo>
                <a:cubicBezTo>
                  <a:pt x="35489" y="17658"/>
                  <a:pt x="35455" y="17794"/>
                  <a:pt x="35455" y="17896"/>
                </a:cubicBezTo>
                <a:cubicBezTo>
                  <a:pt x="35455" y="18715"/>
                  <a:pt x="35489" y="19500"/>
                  <a:pt x="35591" y="20319"/>
                </a:cubicBezTo>
                <a:cubicBezTo>
                  <a:pt x="35659" y="20899"/>
                  <a:pt x="35386" y="21343"/>
                  <a:pt x="35182" y="21855"/>
                </a:cubicBezTo>
                <a:cubicBezTo>
                  <a:pt x="34977" y="21582"/>
                  <a:pt x="35216" y="21104"/>
                  <a:pt x="34670" y="21104"/>
                </a:cubicBezTo>
                <a:cubicBezTo>
                  <a:pt x="34772" y="20524"/>
                  <a:pt x="34875" y="19978"/>
                  <a:pt x="34977" y="19432"/>
                </a:cubicBezTo>
                <a:cubicBezTo>
                  <a:pt x="35011" y="19261"/>
                  <a:pt x="35079" y="19022"/>
                  <a:pt x="35113" y="18818"/>
                </a:cubicBezTo>
                <a:cubicBezTo>
                  <a:pt x="35113" y="18715"/>
                  <a:pt x="35113" y="18647"/>
                  <a:pt x="35113" y="18545"/>
                </a:cubicBezTo>
                <a:cubicBezTo>
                  <a:pt x="35079" y="18476"/>
                  <a:pt x="34977" y="18374"/>
                  <a:pt x="34909" y="18374"/>
                </a:cubicBezTo>
                <a:cubicBezTo>
                  <a:pt x="34899" y="18369"/>
                  <a:pt x="34889" y="18367"/>
                  <a:pt x="34879" y="18367"/>
                </a:cubicBezTo>
                <a:cubicBezTo>
                  <a:pt x="34814" y="18367"/>
                  <a:pt x="34733" y="18452"/>
                  <a:pt x="34704" y="18511"/>
                </a:cubicBezTo>
                <a:cubicBezTo>
                  <a:pt x="34670" y="18613"/>
                  <a:pt x="34636" y="18749"/>
                  <a:pt x="34636" y="18886"/>
                </a:cubicBezTo>
                <a:cubicBezTo>
                  <a:pt x="34397" y="20012"/>
                  <a:pt x="34158" y="21172"/>
                  <a:pt x="33885" y="22332"/>
                </a:cubicBezTo>
                <a:cubicBezTo>
                  <a:pt x="33919" y="22025"/>
                  <a:pt x="33953" y="21718"/>
                  <a:pt x="33987" y="21411"/>
                </a:cubicBezTo>
                <a:cubicBezTo>
                  <a:pt x="34124" y="20524"/>
                  <a:pt x="34226" y="19637"/>
                  <a:pt x="34363" y="18784"/>
                </a:cubicBezTo>
                <a:cubicBezTo>
                  <a:pt x="34397" y="18681"/>
                  <a:pt x="34363" y="18511"/>
                  <a:pt x="34431" y="18442"/>
                </a:cubicBezTo>
                <a:cubicBezTo>
                  <a:pt x="34602" y="18135"/>
                  <a:pt x="34704" y="17794"/>
                  <a:pt x="34670" y="17419"/>
                </a:cubicBezTo>
                <a:cubicBezTo>
                  <a:pt x="34704" y="17282"/>
                  <a:pt x="34738" y="17146"/>
                  <a:pt x="34840" y="17043"/>
                </a:cubicBezTo>
                <a:cubicBezTo>
                  <a:pt x="34875" y="17180"/>
                  <a:pt x="34909" y="17316"/>
                  <a:pt x="34943" y="17453"/>
                </a:cubicBezTo>
                <a:cubicBezTo>
                  <a:pt x="35011" y="17521"/>
                  <a:pt x="35079" y="17555"/>
                  <a:pt x="35182" y="17555"/>
                </a:cubicBezTo>
                <a:cubicBezTo>
                  <a:pt x="35216" y="17555"/>
                  <a:pt x="35318" y="17453"/>
                  <a:pt x="35318" y="17385"/>
                </a:cubicBezTo>
                <a:cubicBezTo>
                  <a:pt x="35318" y="16975"/>
                  <a:pt x="35318" y="16531"/>
                  <a:pt x="35250" y="16122"/>
                </a:cubicBezTo>
                <a:cubicBezTo>
                  <a:pt x="35250" y="16054"/>
                  <a:pt x="35079" y="15951"/>
                  <a:pt x="35045" y="15917"/>
                </a:cubicBezTo>
                <a:cubicBezTo>
                  <a:pt x="35011" y="15917"/>
                  <a:pt x="34875" y="16020"/>
                  <a:pt x="34875" y="16088"/>
                </a:cubicBezTo>
                <a:cubicBezTo>
                  <a:pt x="34840" y="16224"/>
                  <a:pt x="34840" y="16361"/>
                  <a:pt x="34840" y="16497"/>
                </a:cubicBezTo>
                <a:lnTo>
                  <a:pt x="34738" y="16497"/>
                </a:lnTo>
                <a:lnTo>
                  <a:pt x="34738" y="13631"/>
                </a:lnTo>
                <a:close/>
                <a:moveTo>
                  <a:pt x="40744" y="18238"/>
                </a:moveTo>
                <a:cubicBezTo>
                  <a:pt x="40948" y="18476"/>
                  <a:pt x="41119" y="18715"/>
                  <a:pt x="41290" y="18920"/>
                </a:cubicBezTo>
                <a:lnTo>
                  <a:pt x="41870" y="19568"/>
                </a:lnTo>
                <a:cubicBezTo>
                  <a:pt x="41597" y="19773"/>
                  <a:pt x="41665" y="20012"/>
                  <a:pt x="41767" y="20251"/>
                </a:cubicBezTo>
                <a:cubicBezTo>
                  <a:pt x="42075" y="20865"/>
                  <a:pt x="42382" y="21513"/>
                  <a:pt x="42723" y="22162"/>
                </a:cubicBezTo>
                <a:cubicBezTo>
                  <a:pt x="42757" y="22230"/>
                  <a:pt x="42825" y="22332"/>
                  <a:pt x="42859" y="22435"/>
                </a:cubicBezTo>
                <a:lnTo>
                  <a:pt x="42791" y="22469"/>
                </a:lnTo>
                <a:cubicBezTo>
                  <a:pt x="42552" y="22264"/>
                  <a:pt x="42279" y="22094"/>
                  <a:pt x="42040" y="21923"/>
                </a:cubicBezTo>
                <a:cubicBezTo>
                  <a:pt x="41802" y="21718"/>
                  <a:pt x="41665" y="21377"/>
                  <a:pt x="41699" y="21036"/>
                </a:cubicBezTo>
                <a:cubicBezTo>
                  <a:pt x="41665" y="20865"/>
                  <a:pt x="41699" y="20729"/>
                  <a:pt x="41699" y="20592"/>
                </a:cubicBezTo>
                <a:cubicBezTo>
                  <a:pt x="41699" y="20421"/>
                  <a:pt x="41699" y="20285"/>
                  <a:pt x="41529" y="20251"/>
                </a:cubicBezTo>
                <a:cubicBezTo>
                  <a:pt x="41358" y="20251"/>
                  <a:pt x="41290" y="20421"/>
                  <a:pt x="41256" y="20558"/>
                </a:cubicBezTo>
                <a:cubicBezTo>
                  <a:pt x="41221" y="20660"/>
                  <a:pt x="41221" y="20831"/>
                  <a:pt x="41221" y="20899"/>
                </a:cubicBezTo>
                <a:lnTo>
                  <a:pt x="41221" y="21206"/>
                </a:lnTo>
                <a:cubicBezTo>
                  <a:pt x="41185" y="21225"/>
                  <a:pt x="41153" y="21233"/>
                  <a:pt x="41126" y="21233"/>
                </a:cubicBezTo>
                <a:cubicBezTo>
                  <a:pt x="41051" y="21233"/>
                  <a:pt x="41008" y="21170"/>
                  <a:pt x="40983" y="21070"/>
                </a:cubicBezTo>
                <a:cubicBezTo>
                  <a:pt x="40914" y="20831"/>
                  <a:pt x="40880" y="20558"/>
                  <a:pt x="40846" y="20319"/>
                </a:cubicBezTo>
                <a:cubicBezTo>
                  <a:pt x="40744" y="19637"/>
                  <a:pt x="40710" y="18920"/>
                  <a:pt x="40744" y="18238"/>
                </a:cubicBezTo>
                <a:close/>
                <a:moveTo>
                  <a:pt x="15083" y="15132"/>
                </a:moveTo>
                <a:cubicBezTo>
                  <a:pt x="15083" y="15337"/>
                  <a:pt x="15117" y="15542"/>
                  <a:pt x="15186" y="15712"/>
                </a:cubicBezTo>
                <a:cubicBezTo>
                  <a:pt x="15322" y="16190"/>
                  <a:pt x="15459" y="16668"/>
                  <a:pt x="15595" y="17112"/>
                </a:cubicBezTo>
                <a:cubicBezTo>
                  <a:pt x="15732" y="17419"/>
                  <a:pt x="15800" y="17726"/>
                  <a:pt x="15800" y="18067"/>
                </a:cubicBezTo>
                <a:cubicBezTo>
                  <a:pt x="15800" y="18238"/>
                  <a:pt x="15834" y="18408"/>
                  <a:pt x="15936" y="18579"/>
                </a:cubicBezTo>
                <a:cubicBezTo>
                  <a:pt x="16104" y="19047"/>
                  <a:pt x="16271" y="19516"/>
                  <a:pt x="16471" y="20049"/>
                </a:cubicBezTo>
                <a:lnTo>
                  <a:pt x="16471" y="20049"/>
                </a:lnTo>
                <a:cubicBezTo>
                  <a:pt x="16171" y="20122"/>
                  <a:pt x="16006" y="20425"/>
                  <a:pt x="16107" y="20729"/>
                </a:cubicBezTo>
                <a:cubicBezTo>
                  <a:pt x="16175" y="21002"/>
                  <a:pt x="16243" y="21309"/>
                  <a:pt x="16346" y="21582"/>
                </a:cubicBezTo>
                <a:cubicBezTo>
                  <a:pt x="16448" y="21889"/>
                  <a:pt x="16585" y="22196"/>
                  <a:pt x="16687" y="22537"/>
                </a:cubicBezTo>
                <a:cubicBezTo>
                  <a:pt x="16346" y="22230"/>
                  <a:pt x="16141" y="21855"/>
                  <a:pt x="16073" y="21411"/>
                </a:cubicBezTo>
                <a:cubicBezTo>
                  <a:pt x="15868" y="20694"/>
                  <a:pt x="15732" y="19944"/>
                  <a:pt x="15561" y="19193"/>
                </a:cubicBezTo>
                <a:cubicBezTo>
                  <a:pt x="15493" y="18988"/>
                  <a:pt x="15459" y="18749"/>
                  <a:pt x="15424" y="18545"/>
                </a:cubicBezTo>
                <a:cubicBezTo>
                  <a:pt x="15390" y="17555"/>
                  <a:pt x="14913" y="16600"/>
                  <a:pt x="14981" y="15576"/>
                </a:cubicBezTo>
                <a:cubicBezTo>
                  <a:pt x="14947" y="15405"/>
                  <a:pt x="14981" y="15269"/>
                  <a:pt x="15083" y="15132"/>
                </a:cubicBezTo>
                <a:close/>
                <a:moveTo>
                  <a:pt x="8122" y="21923"/>
                </a:moveTo>
                <a:cubicBezTo>
                  <a:pt x="8054" y="22366"/>
                  <a:pt x="7542" y="22264"/>
                  <a:pt x="7371" y="22639"/>
                </a:cubicBezTo>
                <a:cubicBezTo>
                  <a:pt x="7576" y="22025"/>
                  <a:pt x="7679" y="21923"/>
                  <a:pt x="8122" y="21923"/>
                </a:cubicBezTo>
                <a:close/>
                <a:moveTo>
                  <a:pt x="43098" y="21684"/>
                </a:moveTo>
                <a:lnTo>
                  <a:pt x="44088" y="22878"/>
                </a:lnTo>
                <a:cubicBezTo>
                  <a:pt x="43610" y="22605"/>
                  <a:pt x="43269" y="22196"/>
                  <a:pt x="43098" y="21684"/>
                </a:cubicBezTo>
                <a:close/>
                <a:moveTo>
                  <a:pt x="17745" y="19910"/>
                </a:moveTo>
                <a:cubicBezTo>
                  <a:pt x="17813" y="20012"/>
                  <a:pt x="17881" y="20114"/>
                  <a:pt x="17950" y="20217"/>
                </a:cubicBezTo>
                <a:cubicBezTo>
                  <a:pt x="18325" y="20660"/>
                  <a:pt x="18666" y="21104"/>
                  <a:pt x="19041" y="21582"/>
                </a:cubicBezTo>
                <a:cubicBezTo>
                  <a:pt x="19144" y="21650"/>
                  <a:pt x="19178" y="21786"/>
                  <a:pt x="19212" y="21923"/>
                </a:cubicBezTo>
                <a:cubicBezTo>
                  <a:pt x="19212" y="22094"/>
                  <a:pt x="19280" y="22230"/>
                  <a:pt x="19383" y="22332"/>
                </a:cubicBezTo>
                <a:cubicBezTo>
                  <a:pt x="19519" y="22537"/>
                  <a:pt x="19656" y="22742"/>
                  <a:pt x="19792" y="22912"/>
                </a:cubicBezTo>
                <a:lnTo>
                  <a:pt x="19519" y="23015"/>
                </a:lnTo>
                <a:cubicBezTo>
                  <a:pt x="19485" y="23015"/>
                  <a:pt x="19451" y="22981"/>
                  <a:pt x="19451" y="22981"/>
                </a:cubicBezTo>
                <a:cubicBezTo>
                  <a:pt x="19280" y="22401"/>
                  <a:pt x="18837" y="22025"/>
                  <a:pt x="18666" y="21445"/>
                </a:cubicBezTo>
                <a:cubicBezTo>
                  <a:pt x="18666" y="21377"/>
                  <a:pt x="18530" y="21275"/>
                  <a:pt x="18496" y="21275"/>
                </a:cubicBezTo>
                <a:cubicBezTo>
                  <a:pt x="18257" y="21275"/>
                  <a:pt x="18154" y="21104"/>
                  <a:pt x="18086" y="20933"/>
                </a:cubicBezTo>
                <a:cubicBezTo>
                  <a:pt x="17950" y="20592"/>
                  <a:pt x="17813" y="20285"/>
                  <a:pt x="17677" y="19944"/>
                </a:cubicBezTo>
                <a:lnTo>
                  <a:pt x="17745" y="19910"/>
                </a:lnTo>
                <a:close/>
                <a:moveTo>
                  <a:pt x="28127" y="17622"/>
                </a:moveTo>
                <a:cubicBezTo>
                  <a:pt x="28099" y="17725"/>
                  <a:pt x="28067" y="17828"/>
                  <a:pt x="28016" y="17930"/>
                </a:cubicBezTo>
                <a:cubicBezTo>
                  <a:pt x="27879" y="18135"/>
                  <a:pt x="27709" y="18340"/>
                  <a:pt x="27538" y="18511"/>
                </a:cubicBezTo>
                <a:cubicBezTo>
                  <a:pt x="26890" y="19125"/>
                  <a:pt x="26207" y="19739"/>
                  <a:pt x="25559" y="20353"/>
                </a:cubicBezTo>
                <a:cubicBezTo>
                  <a:pt x="25354" y="20524"/>
                  <a:pt x="25115" y="20660"/>
                  <a:pt x="24911" y="20797"/>
                </a:cubicBezTo>
                <a:cubicBezTo>
                  <a:pt x="24774" y="20865"/>
                  <a:pt x="24672" y="20899"/>
                  <a:pt x="24740" y="21070"/>
                </a:cubicBezTo>
                <a:cubicBezTo>
                  <a:pt x="24766" y="21202"/>
                  <a:pt x="24834" y="21252"/>
                  <a:pt x="24942" y="21252"/>
                </a:cubicBezTo>
                <a:cubicBezTo>
                  <a:pt x="24974" y="21252"/>
                  <a:pt x="25009" y="21248"/>
                  <a:pt x="25047" y="21240"/>
                </a:cubicBezTo>
                <a:cubicBezTo>
                  <a:pt x="25252" y="21172"/>
                  <a:pt x="25423" y="21104"/>
                  <a:pt x="25593" y="21036"/>
                </a:cubicBezTo>
                <a:lnTo>
                  <a:pt x="25593" y="21036"/>
                </a:lnTo>
                <a:cubicBezTo>
                  <a:pt x="25150" y="21752"/>
                  <a:pt x="24706" y="22503"/>
                  <a:pt x="23853" y="22810"/>
                </a:cubicBezTo>
                <a:cubicBezTo>
                  <a:pt x="23785" y="22844"/>
                  <a:pt x="23716" y="22844"/>
                  <a:pt x="23682" y="22878"/>
                </a:cubicBezTo>
                <a:cubicBezTo>
                  <a:pt x="23533" y="23003"/>
                  <a:pt x="23393" y="23050"/>
                  <a:pt x="23260" y="23050"/>
                </a:cubicBezTo>
                <a:cubicBezTo>
                  <a:pt x="23029" y="23050"/>
                  <a:pt x="22820" y="22906"/>
                  <a:pt x="22624" y="22776"/>
                </a:cubicBezTo>
                <a:cubicBezTo>
                  <a:pt x="22454" y="22639"/>
                  <a:pt x="22283" y="22503"/>
                  <a:pt x="22147" y="22332"/>
                </a:cubicBezTo>
                <a:cubicBezTo>
                  <a:pt x="21976" y="22196"/>
                  <a:pt x="21908" y="21957"/>
                  <a:pt x="22044" y="21821"/>
                </a:cubicBezTo>
                <a:lnTo>
                  <a:pt x="22044" y="21821"/>
                </a:lnTo>
                <a:lnTo>
                  <a:pt x="22420" y="21855"/>
                </a:lnTo>
                <a:cubicBezTo>
                  <a:pt x="22469" y="21855"/>
                  <a:pt x="22523" y="21864"/>
                  <a:pt x="22576" y="21864"/>
                </a:cubicBezTo>
                <a:cubicBezTo>
                  <a:pt x="22667" y="21864"/>
                  <a:pt x="22752" y="21836"/>
                  <a:pt x="22795" y="21684"/>
                </a:cubicBezTo>
                <a:cubicBezTo>
                  <a:pt x="22829" y="21479"/>
                  <a:pt x="22659" y="21445"/>
                  <a:pt x="22488" y="21377"/>
                </a:cubicBezTo>
                <a:cubicBezTo>
                  <a:pt x="22044" y="21240"/>
                  <a:pt x="21635" y="21138"/>
                  <a:pt x="21191" y="21002"/>
                </a:cubicBezTo>
                <a:cubicBezTo>
                  <a:pt x="20952" y="20933"/>
                  <a:pt x="20782" y="20729"/>
                  <a:pt x="20816" y="20490"/>
                </a:cubicBezTo>
                <a:lnTo>
                  <a:pt x="20816" y="20490"/>
                </a:lnTo>
                <a:lnTo>
                  <a:pt x="21157" y="20592"/>
                </a:lnTo>
                <a:cubicBezTo>
                  <a:pt x="21288" y="20636"/>
                  <a:pt x="21419" y="20693"/>
                  <a:pt x="21550" y="20693"/>
                </a:cubicBezTo>
                <a:cubicBezTo>
                  <a:pt x="21624" y="20693"/>
                  <a:pt x="21698" y="20675"/>
                  <a:pt x="21771" y="20626"/>
                </a:cubicBezTo>
                <a:cubicBezTo>
                  <a:pt x="21791" y="20616"/>
                  <a:pt x="21817" y="20612"/>
                  <a:pt x="21845" y="20612"/>
                </a:cubicBezTo>
                <a:cubicBezTo>
                  <a:pt x="21914" y="20612"/>
                  <a:pt x="21996" y="20636"/>
                  <a:pt x="22044" y="20660"/>
                </a:cubicBezTo>
                <a:cubicBezTo>
                  <a:pt x="22317" y="20763"/>
                  <a:pt x="22556" y="20899"/>
                  <a:pt x="22829" y="21002"/>
                </a:cubicBezTo>
                <a:cubicBezTo>
                  <a:pt x="22863" y="21013"/>
                  <a:pt x="22901" y="21021"/>
                  <a:pt x="22939" y="21021"/>
                </a:cubicBezTo>
                <a:cubicBezTo>
                  <a:pt x="23015" y="21021"/>
                  <a:pt x="23091" y="20990"/>
                  <a:pt x="23136" y="20899"/>
                </a:cubicBezTo>
                <a:cubicBezTo>
                  <a:pt x="23205" y="20797"/>
                  <a:pt x="23136" y="20626"/>
                  <a:pt x="23034" y="20592"/>
                </a:cubicBezTo>
                <a:cubicBezTo>
                  <a:pt x="22829" y="20490"/>
                  <a:pt x="22659" y="20387"/>
                  <a:pt x="22488" y="20285"/>
                </a:cubicBezTo>
                <a:cubicBezTo>
                  <a:pt x="22897" y="20012"/>
                  <a:pt x="23341" y="19773"/>
                  <a:pt x="23785" y="19568"/>
                </a:cubicBezTo>
                <a:cubicBezTo>
                  <a:pt x="24262" y="19364"/>
                  <a:pt x="24706" y="19125"/>
                  <a:pt x="25184" y="18886"/>
                </a:cubicBezTo>
                <a:cubicBezTo>
                  <a:pt x="25218" y="18988"/>
                  <a:pt x="25218" y="19057"/>
                  <a:pt x="25252" y="19125"/>
                </a:cubicBezTo>
                <a:cubicBezTo>
                  <a:pt x="25302" y="19351"/>
                  <a:pt x="25519" y="19485"/>
                  <a:pt x="25739" y="19485"/>
                </a:cubicBezTo>
                <a:cubicBezTo>
                  <a:pt x="25818" y="19485"/>
                  <a:pt x="25897" y="19468"/>
                  <a:pt x="25968" y="19432"/>
                </a:cubicBezTo>
                <a:cubicBezTo>
                  <a:pt x="26139" y="19364"/>
                  <a:pt x="26276" y="19261"/>
                  <a:pt x="26412" y="19159"/>
                </a:cubicBezTo>
                <a:cubicBezTo>
                  <a:pt x="27026" y="18681"/>
                  <a:pt x="27572" y="18135"/>
                  <a:pt x="28118" y="17623"/>
                </a:cubicBezTo>
                <a:cubicBezTo>
                  <a:pt x="28121" y="17623"/>
                  <a:pt x="28124" y="17623"/>
                  <a:pt x="28127" y="17622"/>
                </a:cubicBezTo>
                <a:close/>
                <a:moveTo>
                  <a:pt x="27504" y="20626"/>
                </a:moveTo>
                <a:cubicBezTo>
                  <a:pt x="27197" y="21275"/>
                  <a:pt x="26890" y="21889"/>
                  <a:pt x="26276" y="22196"/>
                </a:cubicBezTo>
                <a:cubicBezTo>
                  <a:pt x="25866" y="22708"/>
                  <a:pt x="25252" y="22878"/>
                  <a:pt x="24706" y="23117"/>
                </a:cubicBezTo>
                <a:lnTo>
                  <a:pt x="27504" y="20626"/>
                </a:lnTo>
                <a:close/>
                <a:moveTo>
                  <a:pt x="11193" y="21718"/>
                </a:moveTo>
                <a:lnTo>
                  <a:pt x="11193" y="21718"/>
                </a:lnTo>
                <a:cubicBezTo>
                  <a:pt x="10988" y="22196"/>
                  <a:pt x="10715" y="22674"/>
                  <a:pt x="10340" y="23083"/>
                </a:cubicBezTo>
                <a:cubicBezTo>
                  <a:pt x="10156" y="23298"/>
                  <a:pt x="9890" y="23429"/>
                  <a:pt x="9615" y="23429"/>
                </a:cubicBezTo>
                <a:cubicBezTo>
                  <a:pt x="9584" y="23429"/>
                  <a:pt x="9553" y="23428"/>
                  <a:pt x="9521" y="23424"/>
                </a:cubicBezTo>
                <a:lnTo>
                  <a:pt x="9521" y="23424"/>
                </a:lnTo>
                <a:cubicBezTo>
                  <a:pt x="9521" y="23424"/>
                  <a:pt x="9521" y="23424"/>
                  <a:pt x="9521" y="23424"/>
                </a:cubicBezTo>
                <a:cubicBezTo>
                  <a:pt x="9658" y="23322"/>
                  <a:pt x="9794" y="23220"/>
                  <a:pt x="9897" y="23117"/>
                </a:cubicBezTo>
                <a:cubicBezTo>
                  <a:pt x="10340" y="22639"/>
                  <a:pt x="10750" y="22162"/>
                  <a:pt x="11193" y="21718"/>
                </a:cubicBezTo>
                <a:close/>
                <a:moveTo>
                  <a:pt x="34533" y="21718"/>
                </a:moveTo>
                <a:lnTo>
                  <a:pt x="34533" y="21718"/>
                </a:lnTo>
                <a:cubicBezTo>
                  <a:pt x="34839" y="22296"/>
                  <a:pt x="34739" y="22976"/>
                  <a:pt x="34333" y="23454"/>
                </a:cubicBezTo>
                <a:lnTo>
                  <a:pt x="34333" y="23454"/>
                </a:lnTo>
                <a:cubicBezTo>
                  <a:pt x="34400" y="22822"/>
                  <a:pt x="34466" y="22287"/>
                  <a:pt x="34533" y="21718"/>
                </a:cubicBezTo>
                <a:close/>
                <a:moveTo>
                  <a:pt x="18837" y="23117"/>
                </a:moveTo>
                <a:lnTo>
                  <a:pt x="18837" y="23117"/>
                </a:lnTo>
                <a:cubicBezTo>
                  <a:pt x="19178" y="23322"/>
                  <a:pt x="19246" y="23493"/>
                  <a:pt x="19144" y="23766"/>
                </a:cubicBezTo>
                <a:cubicBezTo>
                  <a:pt x="19007" y="23527"/>
                  <a:pt x="18905" y="23322"/>
                  <a:pt x="18837" y="23117"/>
                </a:cubicBezTo>
                <a:close/>
                <a:moveTo>
                  <a:pt x="30025" y="18743"/>
                </a:moveTo>
                <a:cubicBezTo>
                  <a:pt x="30302" y="18743"/>
                  <a:pt x="30502" y="18921"/>
                  <a:pt x="30746" y="19057"/>
                </a:cubicBezTo>
                <a:cubicBezTo>
                  <a:pt x="30473" y="20183"/>
                  <a:pt x="30029" y="21240"/>
                  <a:pt x="29483" y="22230"/>
                </a:cubicBezTo>
                <a:cubicBezTo>
                  <a:pt x="29517" y="22128"/>
                  <a:pt x="29551" y="21991"/>
                  <a:pt x="29586" y="21855"/>
                </a:cubicBezTo>
                <a:lnTo>
                  <a:pt x="30336" y="19568"/>
                </a:lnTo>
                <a:cubicBezTo>
                  <a:pt x="30370" y="19466"/>
                  <a:pt x="30370" y="19364"/>
                  <a:pt x="30370" y="19295"/>
                </a:cubicBezTo>
                <a:cubicBezTo>
                  <a:pt x="30336" y="19193"/>
                  <a:pt x="30268" y="19091"/>
                  <a:pt x="30234" y="19022"/>
                </a:cubicBezTo>
                <a:cubicBezTo>
                  <a:pt x="30131" y="19057"/>
                  <a:pt x="30029" y="19125"/>
                  <a:pt x="29961" y="19193"/>
                </a:cubicBezTo>
                <a:cubicBezTo>
                  <a:pt x="29927" y="19261"/>
                  <a:pt x="29893" y="19364"/>
                  <a:pt x="29893" y="19466"/>
                </a:cubicBezTo>
                <a:cubicBezTo>
                  <a:pt x="29620" y="20217"/>
                  <a:pt x="29381" y="21002"/>
                  <a:pt x="29108" y="21752"/>
                </a:cubicBezTo>
                <a:cubicBezTo>
                  <a:pt x="29074" y="21889"/>
                  <a:pt x="29005" y="21991"/>
                  <a:pt x="28937" y="22196"/>
                </a:cubicBezTo>
                <a:cubicBezTo>
                  <a:pt x="28903" y="22059"/>
                  <a:pt x="28903" y="21991"/>
                  <a:pt x="28835" y="21923"/>
                </a:cubicBezTo>
                <a:cubicBezTo>
                  <a:pt x="28780" y="21895"/>
                  <a:pt x="28702" y="21845"/>
                  <a:pt x="28638" y="21845"/>
                </a:cubicBezTo>
                <a:cubicBezTo>
                  <a:pt x="28623" y="21845"/>
                  <a:pt x="28609" y="21848"/>
                  <a:pt x="28596" y="21855"/>
                </a:cubicBezTo>
                <a:cubicBezTo>
                  <a:pt x="28494" y="21889"/>
                  <a:pt x="28459" y="21957"/>
                  <a:pt x="28425" y="22059"/>
                </a:cubicBezTo>
                <a:cubicBezTo>
                  <a:pt x="28391" y="22298"/>
                  <a:pt x="28391" y="22571"/>
                  <a:pt x="28391" y="22810"/>
                </a:cubicBezTo>
                <a:cubicBezTo>
                  <a:pt x="28391" y="23049"/>
                  <a:pt x="28186" y="23288"/>
                  <a:pt x="27948" y="23322"/>
                </a:cubicBezTo>
                <a:cubicBezTo>
                  <a:pt x="27982" y="23185"/>
                  <a:pt x="27982" y="23151"/>
                  <a:pt x="28016" y="22981"/>
                </a:cubicBezTo>
                <a:cubicBezTo>
                  <a:pt x="28050" y="22844"/>
                  <a:pt x="28016" y="22708"/>
                  <a:pt x="27845" y="22674"/>
                </a:cubicBezTo>
                <a:cubicBezTo>
                  <a:pt x="27823" y="22669"/>
                  <a:pt x="27803" y="22667"/>
                  <a:pt x="27785" y="22667"/>
                </a:cubicBezTo>
                <a:cubicBezTo>
                  <a:pt x="27665" y="22667"/>
                  <a:pt x="27632" y="22760"/>
                  <a:pt x="27572" y="22878"/>
                </a:cubicBezTo>
                <a:cubicBezTo>
                  <a:pt x="27436" y="23288"/>
                  <a:pt x="27129" y="23663"/>
                  <a:pt x="26719" y="23834"/>
                </a:cubicBezTo>
                <a:cubicBezTo>
                  <a:pt x="26787" y="23766"/>
                  <a:pt x="26822" y="23663"/>
                  <a:pt x="26890" y="23595"/>
                </a:cubicBezTo>
                <a:cubicBezTo>
                  <a:pt x="27606" y="22537"/>
                  <a:pt x="28391" y="21513"/>
                  <a:pt x="29074" y="20456"/>
                </a:cubicBezTo>
                <a:cubicBezTo>
                  <a:pt x="29313" y="20080"/>
                  <a:pt x="29483" y="19671"/>
                  <a:pt x="29620" y="19261"/>
                </a:cubicBezTo>
                <a:cubicBezTo>
                  <a:pt x="29688" y="19091"/>
                  <a:pt x="29756" y="18920"/>
                  <a:pt x="29790" y="18784"/>
                </a:cubicBezTo>
                <a:cubicBezTo>
                  <a:pt x="29875" y="18755"/>
                  <a:pt x="29953" y="18743"/>
                  <a:pt x="30025" y="18743"/>
                </a:cubicBezTo>
                <a:close/>
                <a:moveTo>
                  <a:pt x="7098" y="21923"/>
                </a:moveTo>
                <a:lnTo>
                  <a:pt x="7098" y="21923"/>
                </a:lnTo>
                <a:cubicBezTo>
                  <a:pt x="6416" y="22708"/>
                  <a:pt x="5631" y="23458"/>
                  <a:pt x="4812" y="24141"/>
                </a:cubicBezTo>
                <a:lnTo>
                  <a:pt x="4744" y="24039"/>
                </a:lnTo>
                <a:lnTo>
                  <a:pt x="5017" y="23731"/>
                </a:lnTo>
                <a:cubicBezTo>
                  <a:pt x="5222" y="23458"/>
                  <a:pt x="5426" y="23185"/>
                  <a:pt x="5631" y="22912"/>
                </a:cubicBezTo>
                <a:cubicBezTo>
                  <a:pt x="5802" y="22605"/>
                  <a:pt x="6075" y="22366"/>
                  <a:pt x="6416" y="22230"/>
                </a:cubicBezTo>
                <a:cubicBezTo>
                  <a:pt x="6655" y="22128"/>
                  <a:pt x="6860" y="22025"/>
                  <a:pt x="7098" y="21923"/>
                </a:cubicBezTo>
                <a:close/>
                <a:moveTo>
                  <a:pt x="16619" y="20421"/>
                </a:moveTo>
                <a:lnTo>
                  <a:pt x="16619" y="20421"/>
                </a:lnTo>
                <a:cubicBezTo>
                  <a:pt x="16721" y="20558"/>
                  <a:pt x="16789" y="20694"/>
                  <a:pt x="16824" y="20797"/>
                </a:cubicBezTo>
                <a:cubicBezTo>
                  <a:pt x="17028" y="21275"/>
                  <a:pt x="17233" y="21752"/>
                  <a:pt x="17438" y="22196"/>
                </a:cubicBezTo>
                <a:cubicBezTo>
                  <a:pt x="17642" y="22605"/>
                  <a:pt x="17847" y="23015"/>
                  <a:pt x="18120" y="23424"/>
                </a:cubicBezTo>
                <a:cubicBezTo>
                  <a:pt x="18291" y="23697"/>
                  <a:pt x="18496" y="23970"/>
                  <a:pt x="18734" y="24209"/>
                </a:cubicBezTo>
                <a:cubicBezTo>
                  <a:pt x="18530" y="24209"/>
                  <a:pt x="18393" y="24107"/>
                  <a:pt x="18291" y="23970"/>
                </a:cubicBezTo>
                <a:cubicBezTo>
                  <a:pt x="18086" y="23766"/>
                  <a:pt x="17915" y="23527"/>
                  <a:pt x="17745" y="23322"/>
                </a:cubicBezTo>
                <a:cubicBezTo>
                  <a:pt x="17267" y="22605"/>
                  <a:pt x="16926" y="21855"/>
                  <a:pt x="16653" y="21070"/>
                </a:cubicBezTo>
                <a:cubicBezTo>
                  <a:pt x="16551" y="20865"/>
                  <a:pt x="16551" y="20626"/>
                  <a:pt x="16619" y="20421"/>
                </a:cubicBezTo>
                <a:close/>
                <a:moveTo>
                  <a:pt x="7508" y="23151"/>
                </a:moveTo>
                <a:lnTo>
                  <a:pt x="7781" y="23356"/>
                </a:lnTo>
                <a:lnTo>
                  <a:pt x="6825" y="24243"/>
                </a:lnTo>
                <a:lnTo>
                  <a:pt x="6723" y="24175"/>
                </a:lnTo>
                <a:cubicBezTo>
                  <a:pt x="6962" y="23800"/>
                  <a:pt x="7235" y="23458"/>
                  <a:pt x="7508" y="23151"/>
                </a:cubicBezTo>
                <a:close/>
                <a:moveTo>
                  <a:pt x="13172" y="16975"/>
                </a:moveTo>
                <a:lnTo>
                  <a:pt x="13275" y="17009"/>
                </a:lnTo>
                <a:cubicBezTo>
                  <a:pt x="13241" y="17521"/>
                  <a:pt x="13172" y="18033"/>
                  <a:pt x="13206" y="18545"/>
                </a:cubicBezTo>
                <a:cubicBezTo>
                  <a:pt x="13206" y="18920"/>
                  <a:pt x="13036" y="19227"/>
                  <a:pt x="12729" y="19398"/>
                </a:cubicBezTo>
                <a:cubicBezTo>
                  <a:pt x="12763" y="19227"/>
                  <a:pt x="12763" y="19057"/>
                  <a:pt x="12763" y="18886"/>
                </a:cubicBezTo>
                <a:cubicBezTo>
                  <a:pt x="12763" y="18784"/>
                  <a:pt x="12695" y="18715"/>
                  <a:pt x="12592" y="18681"/>
                </a:cubicBezTo>
                <a:cubicBezTo>
                  <a:pt x="12490" y="18681"/>
                  <a:pt x="12422" y="18749"/>
                  <a:pt x="12353" y="18818"/>
                </a:cubicBezTo>
                <a:cubicBezTo>
                  <a:pt x="12217" y="19159"/>
                  <a:pt x="12115" y="19466"/>
                  <a:pt x="12012" y="19807"/>
                </a:cubicBezTo>
                <a:cubicBezTo>
                  <a:pt x="11978" y="19978"/>
                  <a:pt x="11842" y="20114"/>
                  <a:pt x="11671" y="20183"/>
                </a:cubicBezTo>
                <a:cubicBezTo>
                  <a:pt x="11500" y="20217"/>
                  <a:pt x="11364" y="20285"/>
                  <a:pt x="11227" y="20387"/>
                </a:cubicBezTo>
                <a:cubicBezTo>
                  <a:pt x="11159" y="20456"/>
                  <a:pt x="11091" y="20558"/>
                  <a:pt x="11091" y="20694"/>
                </a:cubicBezTo>
                <a:cubicBezTo>
                  <a:pt x="11091" y="20799"/>
                  <a:pt x="11190" y="20843"/>
                  <a:pt x="11298" y="20843"/>
                </a:cubicBezTo>
                <a:cubicBezTo>
                  <a:pt x="11332" y="20843"/>
                  <a:pt x="11366" y="20839"/>
                  <a:pt x="11398" y="20831"/>
                </a:cubicBezTo>
                <a:lnTo>
                  <a:pt x="11671" y="20763"/>
                </a:lnTo>
                <a:lnTo>
                  <a:pt x="11671" y="20763"/>
                </a:lnTo>
                <a:cubicBezTo>
                  <a:pt x="11603" y="20899"/>
                  <a:pt x="11569" y="21036"/>
                  <a:pt x="11534" y="21172"/>
                </a:cubicBezTo>
                <a:cubicBezTo>
                  <a:pt x="11432" y="21138"/>
                  <a:pt x="11330" y="21104"/>
                  <a:pt x="11227" y="21104"/>
                </a:cubicBezTo>
                <a:cubicBezTo>
                  <a:pt x="11125" y="21138"/>
                  <a:pt x="11057" y="21206"/>
                  <a:pt x="10988" y="21275"/>
                </a:cubicBezTo>
                <a:cubicBezTo>
                  <a:pt x="10784" y="21513"/>
                  <a:pt x="10579" y="21752"/>
                  <a:pt x="10340" y="21957"/>
                </a:cubicBezTo>
                <a:cubicBezTo>
                  <a:pt x="10340" y="21889"/>
                  <a:pt x="10374" y="21821"/>
                  <a:pt x="10408" y="21752"/>
                </a:cubicBezTo>
                <a:cubicBezTo>
                  <a:pt x="10545" y="21548"/>
                  <a:pt x="10647" y="21377"/>
                  <a:pt x="10818" y="21104"/>
                </a:cubicBezTo>
                <a:cubicBezTo>
                  <a:pt x="10988" y="20831"/>
                  <a:pt x="11023" y="20660"/>
                  <a:pt x="10886" y="20592"/>
                </a:cubicBezTo>
                <a:cubicBezTo>
                  <a:pt x="10841" y="20573"/>
                  <a:pt x="10801" y="20564"/>
                  <a:pt x="10765" y="20564"/>
                </a:cubicBezTo>
                <a:cubicBezTo>
                  <a:pt x="10609" y="20564"/>
                  <a:pt x="10526" y="20720"/>
                  <a:pt x="10442" y="20831"/>
                </a:cubicBezTo>
                <a:cubicBezTo>
                  <a:pt x="9999" y="21513"/>
                  <a:pt x="9521" y="22230"/>
                  <a:pt x="9043" y="22912"/>
                </a:cubicBezTo>
                <a:cubicBezTo>
                  <a:pt x="8941" y="23049"/>
                  <a:pt x="8839" y="23185"/>
                  <a:pt x="8702" y="23322"/>
                </a:cubicBezTo>
                <a:cubicBezTo>
                  <a:pt x="8532" y="23493"/>
                  <a:pt x="8361" y="23595"/>
                  <a:pt x="8463" y="23868"/>
                </a:cubicBezTo>
                <a:lnTo>
                  <a:pt x="7371" y="24482"/>
                </a:lnTo>
                <a:lnTo>
                  <a:pt x="7337" y="24482"/>
                </a:lnTo>
                <a:cubicBezTo>
                  <a:pt x="7474" y="24346"/>
                  <a:pt x="7576" y="24243"/>
                  <a:pt x="7679" y="24141"/>
                </a:cubicBezTo>
                <a:cubicBezTo>
                  <a:pt x="8054" y="23731"/>
                  <a:pt x="8429" y="23356"/>
                  <a:pt x="8805" y="22912"/>
                </a:cubicBezTo>
                <a:cubicBezTo>
                  <a:pt x="8873" y="22844"/>
                  <a:pt x="8941" y="22776"/>
                  <a:pt x="8975" y="22708"/>
                </a:cubicBezTo>
                <a:cubicBezTo>
                  <a:pt x="9078" y="22639"/>
                  <a:pt x="9078" y="22469"/>
                  <a:pt x="8975" y="22366"/>
                </a:cubicBezTo>
                <a:cubicBezTo>
                  <a:pt x="8929" y="22320"/>
                  <a:pt x="8876" y="22302"/>
                  <a:pt x="8822" y="22302"/>
                </a:cubicBezTo>
                <a:cubicBezTo>
                  <a:pt x="8757" y="22302"/>
                  <a:pt x="8690" y="22329"/>
                  <a:pt x="8634" y="22366"/>
                </a:cubicBezTo>
                <a:cubicBezTo>
                  <a:pt x="8600" y="22401"/>
                  <a:pt x="8532" y="22435"/>
                  <a:pt x="8497" y="22469"/>
                </a:cubicBezTo>
                <a:cubicBezTo>
                  <a:pt x="8566" y="22025"/>
                  <a:pt x="8736" y="21616"/>
                  <a:pt x="8907" y="21240"/>
                </a:cubicBezTo>
                <a:cubicBezTo>
                  <a:pt x="9180" y="20899"/>
                  <a:pt x="9487" y="20558"/>
                  <a:pt x="9828" y="20285"/>
                </a:cubicBezTo>
                <a:cubicBezTo>
                  <a:pt x="10238" y="19944"/>
                  <a:pt x="10647" y="19637"/>
                  <a:pt x="11057" y="19295"/>
                </a:cubicBezTo>
                <a:cubicBezTo>
                  <a:pt x="11125" y="19193"/>
                  <a:pt x="11227" y="19125"/>
                  <a:pt x="11296" y="19022"/>
                </a:cubicBezTo>
                <a:cubicBezTo>
                  <a:pt x="11398" y="18920"/>
                  <a:pt x="11398" y="18784"/>
                  <a:pt x="11296" y="18681"/>
                </a:cubicBezTo>
                <a:cubicBezTo>
                  <a:pt x="11256" y="18655"/>
                  <a:pt x="11217" y="18644"/>
                  <a:pt x="11178" y="18644"/>
                </a:cubicBezTo>
                <a:cubicBezTo>
                  <a:pt x="11115" y="18644"/>
                  <a:pt x="11052" y="18673"/>
                  <a:pt x="10988" y="18715"/>
                </a:cubicBezTo>
                <a:lnTo>
                  <a:pt x="10477" y="19227"/>
                </a:lnTo>
                <a:cubicBezTo>
                  <a:pt x="10511" y="18988"/>
                  <a:pt x="10511" y="18988"/>
                  <a:pt x="10750" y="18818"/>
                </a:cubicBezTo>
                <a:cubicBezTo>
                  <a:pt x="10886" y="18681"/>
                  <a:pt x="11057" y="18579"/>
                  <a:pt x="11261" y="18545"/>
                </a:cubicBezTo>
                <a:cubicBezTo>
                  <a:pt x="11432" y="18511"/>
                  <a:pt x="11603" y="18408"/>
                  <a:pt x="11773" y="18306"/>
                </a:cubicBezTo>
                <a:lnTo>
                  <a:pt x="11773" y="18306"/>
                </a:lnTo>
                <a:cubicBezTo>
                  <a:pt x="11637" y="18886"/>
                  <a:pt x="11569" y="19398"/>
                  <a:pt x="11091" y="19739"/>
                </a:cubicBezTo>
                <a:lnTo>
                  <a:pt x="11057" y="19773"/>
                </a:lnTo>
                <a:cubicBezTo>
                  <a:pt x="10954" y="19841"/>
                  <a:pt x="10852" y="19978"/>
                  <a:pt x="10954" y="20114"/>
                </a:cubicBezTo>
                <a:cubicBezTo>
                  <a:pt x="11006" y="20183"/>
                  <a:pt x="11074" y="20208"/>
                  <a:pt x="11142" y="20208"/>
                </a:cubicBezTo>
                <a:cubicBezTo>
                  <a:pt x="11210" y="20208"/>
                  <a:pt x="11279" y="20183"/>
                  <a:pt x="11330" y="20148"/>
                </a:cubicBezTo>
                <a:cubicBezTo>
                  <a:pt x="11637" y="19978"/>
                  <a:pt x="11876" y="19671"/>
                  <a:pt x="11978" y="19364"/>
                </a:cubicBezTo>
                <a:cubicBezTo>
                  <a:pt x="12115" y="18988"/>
                  <a:pt x="12217" y="18613"/>
                  <a:pt x="12285" y="18238"/>
                </a:cubicBezTo>
                <a:cubicBezTo>
                  <a:pt x="12319" y="17862"/>
                  <a:pt x="12524" y="17555"/>
                  <a:pt x="12797" y="17316"/>
                </a:cubicBezTo>
                <a:cubicBezTo>
                  <a:pt x="12933" y="17214"/>
                  <a:pt x="13036" y="17112"/>
                  <a:pt x="13172" y="16975"/>
                </a:cubicBezTo>
                <a:close/>
                <a:moveTo>
                  <a:pt x="18632" y="20217"/>
                </a:moveTo>
                <a:cubicBezTo>
                  <a:pt x="18700" y="20285"/>
                  <a:pt x="18769" y="20353"/>
                  <a:pt x="18837" y="20421"/>
                </a:cubicBezTo>
                <a:cubicBezTo>
                  <a:pt x="19314" y="21002"/>
                  <a:pt x="19895" y="21513"/>
                  <a:pt x="20543" y="21923"/>
                </a:cubicBezTo>
                <a:cubicBezTo>
                  <a:pt x="20884" y="22162"/>
                  <a:pt x="21225" y="22401"/>
                  <a:pt x="21532" y="22708"/>
                </a:cubicBezTo>
                <a:cubicBezTo>
                  <a:pt x="21635" y="22810"/>
                  <a:pt x="21669" y="23015"/>
                  <a:pt x="21737" y="23185"/>
                </a:cubicBezTo>
                <a:cubicBezTo>
                  <a:pt x="21669" y="23220"/>
                  <a:pt x="21601" y="23254"/>
                  <a:pt x="21498" y="23288"/>
                </a:cubicBezTo>
                <a:cubicBezTo>
                  <a:pt x="21362" y="23424"/>
                  <a:pt x="21328" y="23629"/>
                  <a:pt x="21498" y="23663"/>
                </a:cubicBezTo>
                <a:cubicBezTo>
                  <a:pt x="22044" y="23766"/>
                  <a:pt x="22044" y="24277"/>
                  <a:pt x="22249" y="24619"/>
                </a:cubicBezTo>
                <a:cubicBezTo>
                  <a:pt x="21430" y="24073"/>
                  <a:pt x="20748" y="23390"/>
                  <a:pt x="20133" y="22605"/>
                </a:cubicBezTo>
                <a:cubicBezTo>
                  <a:pt x="20202" y="22503"/>
                  <a:pt x="20304" y="22366"/>
                  <a:pt x="20304" y="22264"/>
                </a:cubicBezTo>
                <a:cubicBezTo>
                  <a:pt x="20236" y="22162"/>
                  <a:pt x="20168" y="22025"/>
                  <a:pt x="20065" y="21923"/>
                </a:cubicBezTo>
                <a:cubicBezTo>
                  <a:pt x="19690" y="21513"/>
                  <a:pt x="19280" y="21104"/>
                  <a:pt x="18905" y="20694"/>
                </a:cubicBezTo>
                <a:cubicBezTo>
                  <a:pt x="18803" y="20558"/>
                  <a:pt x="18700" y="20387"/>
                  <a:pt x="18632" y="20217"/>
                </a:cubicBezTo>
                <a:close/>
                <a:moveTo>
                  <a:pt x="41392" y="21957"/>
                </a:moveTo>
                <a:cubicBezTo>
                  <a:pt x="41631" y="22981"/>
                  <a:pt x="42040" y="23970"/>
                  <a:pt x="42586" y="24892"/>
                </a:cubicBezTo>
                <a:cubicBezTo>
                  <a:pt x="42479" y="24959"/>
                  <a:pt x="42414" y="24999"/>
                  <a:pt x="42352" y="24999"/>
                </a:cubicBezTo>
                <a:cubicBezTo>
                  <a:pt x="42256" y="24999"/>
                  <a:pt x="42166" y="24902"/>
                  <a:pt x="41938" y="24653"/>
                </a:cubicBezTo>
                <a:cubicBezTo>
                  <a:pt x="42075" y="24448"/>
                  <a:pt x="42040" y="24175"/>
                  <a:pt x="41836" y="24073"/>
                </a:cubicBezTo>
                <a:cubicBezTo>
                  <a:pt x="41699" y="23936"/>
                  <a:pt x="41597" y="23800"/>
                  <a:pt x="41529" y="23629"/>
                </a:cubicBezTo>
                <a:cubicBezTo>
                  <a:pt x="41358" y="23185"/>
                  <a:pt x="41187" y="22708"/>
                  <a:pt x="41017" y="22230"/>
                </a:cubicBezTo>
                <a:lnTo>
                  <a:pt x="41392" y="21957"/>
                </a:lnTo>
                <a:close/>
                <a:moveTo>
                  <a:pt x="42348" y="22708"/>
                </a:moveTo>
                <a:lnTo>
                  <a:pt x="42348" y="22708"/>
                </a:lnTo>
                <a:cubicBezTo>
                  <a:pt x="42552" y="22844"/>
                  <a:pt x="42723" y="22947"/>
                  <a:pt x="42893" y="23049"/>
                </a:cubicBezTo>
                <a:cubicBezTo>
                  <a:pt x="42962" y="23117"/>
                  <a:pt x="42996" y="23185"/>
                  <a:pt x="43030" y="23254"/>
                </a:cubicBezTo>
                <a:cubicBezTo>
                  <a:pt x="43098" y="23458"/>
                  <a:pt x="43166" y="23663"/>
                  <a:pt x="43235" y="23834"/>
                </a:cubicBezTo>
                <a:cubicBezTo>
                  <a:pt x="43439" y="24243"/>
                  <a:pt x="43644" y="24653"/>
                  <a:pt x="43849" y="25062"/>
                </a:cubicBezTo>
                <a:lnTo>
                  <a:pt x="43747" y="25130"/>
                </a:lnTo>
                <a:cubicBezTo>
                  <a:pt x="42996" y="24516"/>
                  <a:pt x="42655" y="23663"/>
                  <a:pt x="42348" y="22708"/>
                </a:cubicBezTo>
                <a:close/>
                <a:moveTo>
                  <a:pt x="15493" y="22674"/>
                </a:moveTo>
                <a:cubicBezTo>
                  <a:pt x="16175" y="23151"/>
                  <a:pt x="16482" y="24004"/>
                  <a:pt x="16346" y="24823"/>
                </a:cubicBezTo>
                <a:lnTo>
                  <a:pt x="16312" y="24857"/>
                </a:lnTo>
                <a:cubicBezTo>
                  <a:pt x="16231" y="24840"/>
                  <a:pt x="16172" y="24826"/>
                  <a:pt x="16124" y="24826"/>
                </a:cubicBezTo>
                <a:cubicBezTo>
                  <a:pt x="15988" y="24826"/>
                  <a:pt x="15942" y="24932"/>
                  <a:pt x="15766" y="25335"/>
                </a:cubicBezTo>
                <a:cubicBezTo>
                  <a:pt x="15356" y="24482"/>
                  <a:pt x="15561" y="23595"/>
                  <a:pt x="15493" y="22674"/>
                </a:cubicBezTo>
                <a:close/>
                <a:moveTo>
                  <a:pt x="29756" y="23015"/>
                </a:moveTo>
                <a:lnTo>
                  <a:pt x="29756" y="23015"/>
                </a:lnTo>
                <a:cubicBezTo>
                  <a:pt x="29722" y="23322"/>
                  <a:pt x="29551" y="23561"/>
                  <a:pt x="29244" y="23629"/>
                </a:cubicBezTo>
                <a:lnTo>
                  <a:pt x="29176" y="23663"/>
                </a:lnTo>
                <a:cubicBezTo>
                  <a:pt x="29040" y="23731"/>
                  <a:pt x="28869" y="23766"/>
                  <a:pt x="28869" y="24004"/>
                </a:cubicBezTo>
                <a:cubicBezTo>
                  <a:pt x="28903" y="24243"/>
                  <a:pt x="29108" y="24141"/>
                  <a:pt x="29313" y="24209"/>
                </a:cubicBezTo>
                <a:cubicBezTo>
                  <a:pt x="29244" y="24346"/>
                  <a:pt x="29176" y="24516"/>
                  <a:pt x="29142" y="24653"/>
                </a:cubicBezTo>
                <a:cubicBezTo>
                  <a:pt x="28801" y="24653"/>
                  <a:pt x="28801" y="24653"/>
                  <a:pt x="28596" y="24926"/>
                </a:cubicBezTo>
                <a:cubicBezTo>
                  <a:pt x="28528" y="25062"/>
                  <a:pt x="28459" y="25165"/>
                  <a:pt x="28391" y="25301"/>
                </a:cubicBezTo>
                <a:cubicBezTo>
                  <a:pt x="28357" y="25335"/>
                  <a:pt x="28323" y="25369"/>
                  <a:pt x="28289" y="25403"/>
                </a:cubicBezTo>
                <a:lnTo>
                  <a:pt x="28221" y="25403"/>
                </a:lnTo>
                <a:cubicBezTo>
                  <a:pt x="28391" y="24789"/>
                  <a:pt x="28562" y="24175"/>
                  <a:pt x="28732" y="23663"/>
                </a:cubicBezTo>
                <a:lnTo>
                  <a:pt x="29756" y="23015"/>
                </a:lnTo>
                <a:close/>
                <a:moveTo>
                  <a:pt x="32793" y="25130"/>
                </a:moveTo>
                <a:lnTo>
                  <a:pt x="32861" y="25165"/>
                </a:lnTo>
                <a:cubicBezTo>
                  <a:pt x="32861" y="25233"/>
                  <a:pt x="32827" y="25335"/>
                  <a:pt x="32793" y="25403"/>
                </a:cubicBezTo>
                <a:lnTo>
                  <a:pt x="32725" y="25403"/>
                </a:lnTo>
                <a:cubicBezTo>
                  <a:pt x="32759" y="25301"/>
                  <a:pt x="32793" y="25233"/>
                  <a:pt x="32793" y="25130"/>
                </a:cubicBezTo>
                <a:close/>
                <a:moveTo>
                  <a:pt x="27333" y="22196"/>
                </a:moveTo>
                <a:lnTo>
                  <a:pt x="27333" y="22196"/>
                </a:lnTo>
                <a:cubicBezTo>
                  <a:pt x="26890" y="22810"/>
                  <a:pt x="26412" y="23356"/>
                  <a:pt x="26003" y="23936"/>
                </a:cubicBezTo>
                <a:cubicBezTo>
                  <a:pt x="25559" y="24550"/>
                  <a:pt x="24945" y="24926"/>
                  <a:pt x="24399" y="25438"/>
                </a:cubicBezTo>
                <a:cubicBezTo>
                  <a:pt x="24092" y="25165"/>
                  <a:pt x="23853" y="24960"/>
                  <a:pt x="23580" y="24721"/>
                </a:cubicBezTo>
                <a:cubicBezTo>
                  <a:pt x="23375" y="24619"/>
                  <a:pt x="23273" y="24414"/>
                  <a:pt x="23239" y="24175"/>
                </a:cubicBezTo>
                <a:cubicBezTo>
                  <a:pt x="23239" y="24039"/>
                  <a:pt x="22932" y="23868"/>
                  <a:pt x="22829" y="23731"/>
                </a:cubicBezTo>
                <a:cubicBezTo>
                  <a:pt x="22693" y="23629"/>
                  <a:pt x="22556" y="23527"/>
                  <a:pt x="22386" y="23424"/>
                </a:cubicBezTo>
                <a:lnTo>
                  <a:pt x="22454" y="23322"/>
                </a:lnTo>
                <a:lnTo>
                  <a:pt x="22659" y="23458"/>
                </a:lnTo>
                <a:cubicBezTo>
                  <a:pt x="23000" y="23663"/>
                  <a:pt x="23307" y="23868"/>
                  <a:pt x="23648" y="24073"/>
                </a:cubicBezTo>
                <a:cubicBezTo>
                  <a:pt x="23855" y="24155"/>
                  <a:pt x="24074" y="24200"/>
                  <a:pt x="24290" y="24200"/>
                </a:cubicBezTo>
                <a:cubicBezTo>
                  <a:pt x="24431" y="24200"/>
                  <a:pt x="24571" y="24181"/>
                  <a:pt x="24706" y="24141"/>
                </a:cubicBezTo>
                <a:cubicBezTo>
                  <a:pt x="25013" y="24039"/>
                  <a:pt x="25047" y="23970"/>
                  <a:pt x="24979" y="23629"/>
                </a:cubicBezTo>
                <a:lnTo>
                  <a:pt x="27333" y="22196"/>
                </a:lnTo>
                <a:close/>
                <a:moveTo>
                  <a:pt x="33783" y="18954"/>
                </a:moveTo>
                <a:lnTo>
                  <a:pt x="33885" y="18988"/>
                </a:lnTo>
                <a:cubicBezTo>
                  <a:pt x="33851" y="19807"/>
                  <a:pt x="33714" y="20592"/>
                  <a:pt x="33441" y="21377"/>
                </a:cubicBezTo>
                <a:cubicBezTo>
                  <a:pt x="33407" y="21513"/>
                  <a:pt x="33339" y="21616"/>
                  <a:pt x="33271" y="21752"/>
                </a:cubicBezTo>
                <a:cubicBezTo>
                  <a:pt x="33066" y="22059"/>
                  <a:pt x="33066" y="22059"/>
                  <a:pt x="33373" y="22332"/>
                </a:cubicBezTo>
                <a:cubicBezTo>
                  <a:pt x="33066" y="23458"/>
                  <a:pt x="32588" y="24516"/>
                  <a:pt x="31974" y="25540"/>
                </a:cubicBezTo>
                <a:cubicBezTo>
                  <a:pt x="32111" y="24823"/>
                  <a:pt x="32213" y="24107"/>
                  <a:pt x="32315" y="23356"/>
                </a:cubicBezTo>
                <a:cubicBezTo>
                  <a:pt x="32384" y="22878"/>
                  <a:pt x="32384" y="22401"/>
                  <a:pt x="32452" y="21923"/>
                </a:cubicBezTo>
                <a:cubicBezTo>
                  <a:pt x="32486" y="21582"/>
                  <a:pt x="32657" y="21275"/>
                  <a:pt x="32895" y="21036"/>
                </a:cubicBezTo>
                <a:cubicBezTo>
                  <a:pt x="33066" y="20865"/>
                  <a:pt x="33203" y="20660"/>
                  <a:pt x="33305" y="20456"/>
                </a:cubicBezTo>
                <a:cubicBezTo>
                  <a:pt x="33407" y="20183"/>
                  <a:pt x="33441" y="19841"/>
                  <a:pt x="33544" y="19534"/>
                </a:cubicBezTo>
                <a:cubicBezTo>
                  <a:pt x="33612" y="19330"/>
                  <a:pt x="33680" y="19159"/>
                  <a:pt x="33783" y="18954"/>
                </a:cubicBezTo>
                <a:close/>
                <a:moveTo>
                  <a:pt x="8122" y="24653"/>
                </a:moveTo>
                <a:lnTo>
                  <a:pt x="7269" y="25711"/>
                </a:lnTo>
                <a:lnTo>
                  <a:pt x="7201" y="25676"/>
                </a:lnTo>
                <a:cubicBezTo>
                  <a:pt x="7337" y="25369"/>
                  <a:pt x="7474" y="25062"/>
                  <a:pt x="7644" y="24755"/>
                </a:cubicBezTo>
                <a:lnTo>
                  <a:pt x="8122" y="24653"/>
                </a:lnTo>
                <a:close/>
                <a:moveTo>
                  <a:pt x="20236" y="23527"/>
                </a:moveTo>
                <a:lnTo>
                  <a:pt x="22113" y="25233"/>
                </a:lnTo>
                <a:cubicBezTo>
                  <a:pt x="22147" y="25403"/>
                  <a:pt x="22181" y="25642"/>
                  <a:pt x="22215" y="25881"/>
                </a:cubicBezTo>
                <a:cubicBezTo>
                  <a:pt x="21805" y="25642"/>
                  <a:pt x="20918" y="24584"/>
                  <a:pt x="20236" y="23527"/>
                </a:cubicBezTo>
                <a:close/>
                <a:moveTo>
                  <a:pt x="13070" y="19807"/>
                </a:moveTo>
                <a:cubicBezTo>
                  <a:pt x="13070" y="20046"/>
                  <a:pt x="13036" y="20319"/>
                  <a:pt x="12933" y="20558"/>
                </a:cubicBezTo>
                <a:cubicBezTo>
                  <a:pt x="12865" y="20694"/>
                  <a:pt x="12831" y="20831"/>
                  <a:pt x="12763" y="20967"/>
                </a:cubicBezTo>
                <a:cubicBezTo>
                  <a:pt x="12763" y="21070"/>
                  <a:pt x="12797" y="21172"/>
                  <a:pt x="12865" y="21275"/>
                </a:cubicBezTo>
                <a:cubicBezTo>
                  <a:pt x="12895" y="21305"/>
                  <a:pt x="12928" y="21317"/>
                  <a:pt x="12961" y="21317"/>
                </a:cubicBezTo>
                <a:cubicBezTo>
                  <a:pt x="13042" y="21317"/>
                  <a:pt x="13124" y="21245"/>
                  <a:pt x="13172" y="21172"/>
                </a:cubicBezTo>
                <a:cubicBezTo>
                  <a:pt x="13241" y="21070"/>
                  <a:pt x="13275" y="20967"/>
                  <a:pt x="13343" y="20899"/>
                </a:cubicBezTo>
                <a:lnTo>
                  <a:pt x="13343" y="20899"/>
                </a:lnTo>
                <a:cubicBezTo>
                  <a:pt x="13275" y="21309"/>
                  <a:pt x="13172" y="21718"/>
                  <a:pt x="13002" y="22094"/>
                </a:cubicBezTo>
                <a:lnTo>
                  <a:pt x="12490" y="22025"/>
                </a:lnTo>
                <a:cubicBezTo>
                  <a:pt x="12524" y="21957"/>
                  <a:pt x="12524" y="21889"/>
                  <a:pt x="12490" y="21821"/>
                </a:cubicBezTo>
                <a:cubicBezTo>
                  <a:pt x="12456" y="21718"/>
                  <a:pt x="12456" y="21650"/>
                  <a:pt x="12319" y="21582"/>
                </a:cubicBezTo>
                <a:cubicBezTo>
                  <a:pt x="12297" y="21576"/>
                  <a:pt x="12277" y="21573"/>
                  <a:pt x="12258" y="21573"/>
                </a:cubicBezTo>
                <a:cubicBezTo>
                  <a:pt x="12162" y="21573"/>
                  <a:pt x="12109" y="21649"/>
                  <a:pt x="12080" y="21821"/>
                </a:cubicBezTo>
                <a:cubicBezTo>
                  <a:pt x="12046" y="21991"/>
                  <a:pt x="12012" y="22196"/>
                  <a:pt x="11978" y="22366"/>
                </a:cubicBezTo>
                <a:cubicBezTo>
                  <a:pt x="11910" y="22537"/>
                  <a:pt x="11876" y="22708"/>
                  <a:pt x="11807" y="22878"/>
                </a:cubicBezTo>
                <a:cubicBezTo>
                  <a:pt x="11739" y="22895"/>
                  <a:pt x="11671" y="22895"/>
                  <a:pt x="11611" y="22895"/>
                </a:cubicBezTo>
                <a:cubicBezTo>
                  <a:pt x="11551" y="22895"/>
                  <a:pt x="11500" y="22895"/>
                  <a:pt x="11466" y="22912"/>
                </a:cubicBezTo>
                <a:cubicBezTo>
                  <a:pt x="11364" y="23015"/>
                  <a:pt x="11296" y="23117"/>
                  <a:pt x="11296" y="23254"/>
                </a:cubicBezTo>
                <a:cubicBezTo>
                  <a:pt x="11193" y="23561"/>
                  <a:pt x="11091" y="23902"/>
                  <a:pt x="10988" y="24243"/>
                </a:cubicBezTo>
                <a:cubicBezTo>
                  <a:pt x="10920" y="24482"/>
                  <a:pt x="10784" y="24721"/>
                  <a:pt x="10613" y="24892"/>
                </a:cubicBezTo>
                <a:cubicBezTo>
                  <a:pt x="10477" y="25062"/>
                  <a:pt x="10374" y="25233"/>
                  <a:pt x="10306" y="25403"/>
                </a:cubicBezTo>
                <a:cubicBezTo>
                  <a:pt x="10170" y="25676"/>
                  <a:pt x="9965" y="25881"/>
                  <a:pt x="9692" y="25984"/>
                </a:cubicBezTo>
                <a:cubicBezTo>
                  <a:pt x="9692" y="25881"/>
                  <a:pt x="9726" y="25779"/>
                  <a:pt x="9726" y="25676"/>
                </a:cubicBezTo>
                <a:cubicBezTo>
                  <a:pt x="9965" y="25096"/>
                  <a:pt x="10204" y="24482"/>
                  <a:pt x="10442" y="23868"/>
                </a:cubicBezTo>
                <a:cubicBezTo>
                  <a:pt x="10477" y="23766"/>
                  <a:pt x="10511" y="23663"/>
                  <a:pt x="10579" y="23561"/>
                </a:cubicBezTo>
                <a:cubicBezTo>
                  <a:pt x="11227" y="22912"/>
                  <a:pt x="11705" y="22128"/>
                  <a:pt x="12012" y="21240"/>
                </a:cubicBezTo>
                <a:cubicBezTo>
                  <a:pt x="12046" y="21138"/>
                  <a:pt x="12080" y="21070"/>
                  <a:pt x="12115" y="20933"/>
                </a:cubicBezTo>
                <a:cubicBezTo>
                  <a:pt x="12251" y="20456"/>
                  <a:pt x="12592" y="20046"/>
                  <a:pt x="13070" y="19807"/>
                </a:cubicBezTo>
                <a:close/>
                <a:moveTo>
                  <a:pt x="41733" y="25267"/>
                </a:moveTo>
                <a:lnTo>
                  <a:pt x="41733" y="25267"/>
                </a:lnTo>
                <a:cubicBezTo>
                  <a:pt x="42279" y="25472"/>
                  <a:pt x="42279" y="25472"/>
                  <a:pt x="42177" y="25984"/>
                </a:cubicBezTo>
                <a:lnTo>
                  <a:pt x="41733" y="25267"/>
                </a:lnTo>
                <a:close/>
                <a:moveTo>
                  <a:pt x="5768" y="24004"/>
                </a:moveTo>
                <a:lnTo>
                  <a:pt x="5768" y="24004"/>
                </a:lnTo>
                <a:cubicBezTo>
                  <a:pt x="5436" y="24867"/>
                  <a:pt x="4718" y="25439"/>
                  <a:pt x="3988" y="26034"/>
                </a:cubicBezTo>
                <a:lnTo>
                  <a:pt x="3988" y="26034"/>
                </a:lnTo>
                <a:cubicBezTo>
                  <a:pt x="4054" y="25930"/>
                  <a:pt x="4139" y="25863"/>
                  <a:pt x="4198" y="25745"/>
                </a:cubicBezTo>
                <a:cubicBezTo>
                  <a:pt x="4403" y="25472"/>
                  <a:pt x="4403" y="25472"/>
                  <a:pt x="4232" y="25165"/>
                </a:cubicBezTo>
                <a:cubicBezTo>
                  <a:pt x="4505" y="24960"/>
                  <a:pt x="4812" y="24789"/>
                  <a:pt x="5051" y="24584"/>
                </a:cubicBezTo>
                <a:cubicBezTo>
                  <a:pt x="5290" y="24380"/>
                  <a:pt x="5529" y="24175"/>
                  <a:pt x="5768" y="24004"/>
                </a:cubicBezTo>
                <a:close/>
                <a:moveTo>
                  <a:pt x="7201" y="24619"/>
                </a:moveTo>
                <a:cubicBezTo>
                  <a:pt x="6962" y="25165"/>
                  <a:pt x="6689" y="25711"/>
                  <a:pt x="6348" y="26222"/>
                </a:cubicBezTo>
                <a:cubicBezTo>
                  <a:pt x="6348" y="26120"/>
                  <a:pt x="6279" y="25984"/>
                  <a:pt x="6348" y="25881"/>
                </a:cubicBezTo>
                <a:cubicBezTo>
                  <a:pt x="6621" y="25506"/>
                  <a:pt x="6587" y="24892"/>
                  <a:pt x="7201" y="24619"/>
                </a:cubicBezTo>
                <a:close/>
                <a:moveTo>
                  <a:pt x="15800" y="25847"/>
                </a:moveTo>
                <a:lnTo>
                  <a:pt x="15800" y="26257"/>
                </a:lnTo>
                <a:lnTo>
                  <a:pt x="15732" y="26291"/>
                </a:lnTo>
                <a:lnTo>
                  <a:pt x="15527" y="25881"/>
                </a:lnTo>
                <a:lnTo>
                  <a:pt x="15800" y="25847"/>
                </a:lnTo>
                <a:close/>
                <a:moveTo>
                  <a:pt x="38730" y="24107"/>
                </a:moveTo>
                <a:lnTo>
                  <a:pt x="39871" y="24563"/>
                </a:lnTo>
                <a:lnTo>
                  <a:pt x="39871" y="24563"/>
                </a:lnTo>
                <a:cubicBezTo>
                  <a:pt x="39580" y="24645"/>
                  <a:pt x="39551" y="24871"/>
                  <a:pt x="39584" y="25096"/>
                </a:cubicBezTo>
                <a:cubicBezTo>
                  <a:pt x="39618" y="25506"/>
                  <a:pt x="39686" y="25915"/>
                  <a:pt x="39754" y="26291"/>
                </a:cubicBezTo>
                <a:cubicBezTo>
                  <a:pt x="39754" y="26461"/>
                  <a:pt x="39822" y="26598"/>
                  <a:pt x="39822" y="26768"/>
                </a:cubicBezTo>
                <a:cubicBezTo>
                  <a:pt x="39481" y="26393"/>
                  <a:pt x="39174" y="26018"/>
                  <a:pt x="38935" y="25574"/>
                </a:cubicBezTo>
                <a:cubicBezTo>
                  <a:pt x="38628" y="25096"/>
                  <a:pt x="38765" y="24584"/>
                  <a:pt x="38730" y="24107"/>
                </a:cubicBezTo>
                <a:close/>
                <a:moveTo>
                  <a:pt x="3481" y="26461"/>
                </a:moveTo>
                <a:lnTo>
                  <a:pt x="3550" y="26530"/>
                </a:lnTo>
                <a:lnTo>
                  <a:pt x="3243" y="26802"/>
                </a:lnTo>
                <a:lnTo>
                  <a:pt x="3481" y="26461"/>
                </a:lnTo>
                <a:close/>
                <a:moveTo>
                  <a:pt x="45930" y="26393"/>
                </a:moveTo>
                <a:lnTo>
                  <a:pt x="46306" y="26564"/>
                </a:lnTo>
                <a:cubicBezTo>
                  <a:pt x="46374" y="26734"/>
                  <a:pt x="46408" y="26871"/>
                  <a:pt x="46442" y="27041"/>
                </a:cubicBezTo>
                <a:lnTo>
                  <a:pt x="46374" y="27075"/>
                </a:lnTo>
                <a:cubicBezTo>
                  <a:pt x="46203" y="26871"/>
                  <a:pt x="46067" y="26666"/>
                  <a:pt x="45896" y="26461"/>
                </a:cubicBezTo>
                <a:lnTo>
                  <a:pt x="45930" y="26393"/>
                </a:lnTo>
                <a:close/>
                <a:moveTo>
                  <a:pt x="30773" y="22912"/>
                </a:moveTo>
                <a:cubicBezTo>
                  <a:pt x="30674" y="23413"/>
                  <a:pt x="30607" y="23913"/>
                  <a:pt x="30507" y="24380"/>
                </a:cubicBezTo>
                <a:lnTo>
                  <a:pt x="30029" y="24687"/>
                </a:lnTo>
                <a:cubicBezTo>
                  <a:pt x="29858" y="24789"/>
                  <a:pt x="29756" y="24926"/>
                  <a:pt x="29927" y="25130"/>
                </a:cubicBezTo>
                <a:cubicBezTo>
                  <a:pt x="29961" y="25165"/>
                  <a:pt x="29995" y="25199"/>
                  <a:pt x="29995" y="25267"/>
                </a:cubicBezTo>
                <a:cubicBezTo>
                  <a:pt x="29858" y="25813"/>
                  <a:pt x="29893" y="26461"/>
                  <a:pt x="29347" y="26871"/>
                </a:cubicBezTo>
                <a:cubicBezTo>
                  <a:pt x="29275" y="26799"/>
                  <a:pt x="29204" y="26711"/>
                  <a:pt x="29109" y="26711"/>
                </a:cubicBezTo>
                <a:cubicBezTo>
                  <a:pt x="29068" y="26711"/>
                  <a:pt x="29023" y="26727"/>
                  <a:pt x="28971" y="26768"/>
                </a:cubicBezTo>
                <a:cubicBezTo>
                  <a:pt x="28835" y="26905"/>
                  <a:pt x="28698" y="27041"/>
                  <a:pt x="28596" y="27178"/>
                </a:cubicBezTo>
                <a:cubicBezTo>
                  <a:pt x="28528" y="27041"/>
                  <a:pt x="28562" y="26837"/>
                  <a:pt x="28664" y="26700"/>
                </a:cubicBezTo>
                <a:cubicBezTo>
                  <a:pt x="29108" y="26018"/>
                  <a:pt x="29483" y="25301"/>
                  <a:pt x="29722" y="24516"/>
                </a:cubicBezTo>
                <a:cubicBezTo>
                  <a:pt x="29858" y="24073"/>
                  <a:pt x="30097" y="23663"/>
                  <a:pt x="30404" y="23322"/>
                </a:cubicBezTo>
                <a:cubicBezTo>
                  <a:pt x="30507" y="23185"/>
                  <a:pt x="30609" y="23049"/>
                  <a:pt x="30712" y="22912"/>
                </a:cubicBezTo>
                <a:close/>
                <a:moveTo>
                  <a:pt x="6279" y="26427"/>
                </a:moveTo>
                <a:lnTo>
                  <a:pt x="6279" y="26427"/>
                </a:lnTo>
                <a:cubicBezTo>
                  <a:pt x="6177" y="26905"/>
                  <a:pt x="5802" y="26973"/>
                  <a:pt x="5563" y="27212"/>
                </a:cubicBezTo>
                <a:cubicBezTo>
                  <a:pt x="5699" y="26871"/>
                  <a:pt x="5699" y="26837"/>
                  <a:pt x="6245" y="26461"/>
                </a:cubicBezTo>
                <a:lnTo>
                  <a:pt x="6279" y="26427"/>
                </a:lnTo>
                <a:close/>
                <a:moveTo>
                  <a:pt x="18427" y="24823"/>
                </a:moveTo>
                <a:lnTo>
                  <a:pt x="18427" y="24823"/>
                </a:lnTo>
                <a:cubicBezTo>
                  <a:pt x="18496" y="25096"/>
                  <a:pt x="18564" y="25369"/>
                  <a:pt x="18666" y="25642"/>
                </a:cubicBezTo>
                <a:cubicBezTo>
                  <a:pt x="18905" y="26222"/>
                  <a:pt x="19110" y="26768"/>
                  <a:pt x="19314" y="27348"/>
                </a:cubicBezTo>
                <a:cubicBezTo>
                  <a:pt x="19246" y="27280"/>
                  <a:pt x="19212" y="27212"/>
                  <a:pt x="19144" y="27110"/>
                </a:cubicBezTo>
                <a:cubicBezTo>
                  <a:pt x="18905" y="26564"/>
                  <a:pt x="18666" y="25984"/>
                  <a:pt x="18461" y="25403"/>
                </a:cubicBezTo>
                <a:cubicBezTo>
                  <a:pt x="18427" y="25199"/>
                  <a:pt x="18427" y="24994"/>
                  <a:pt x="18427" y="24823"/>
                </a:cubicBezTo>
                <a:close/>
                <a:moveTo>
                  <a:pt x="22693" y="25431"/>
                </a:moveTo>
                <a:cubicBezTo>
                  <a:pt x="22923" y="25431"/>
                  <a:pt x="23124" y="25532"/>
                  <a:pt x="23273" y="25711"/>
                </a:cubicBezTo>
                <a:cubicBezTo>
                  <a:pt x="23512" y="25984"/>
                  <a:pt x="23785" y="26222"/>
                  <a:pt x="24058" y="26461"/>
                </a:cubicBezTo>
                <a:cubicBezTo>
                  <a:pt x="24331" y="26700"/>
                  <a:pt x="24604" y="26905"/>
                  <a:pt x="24945" y="27178"/>
                </a:cubicBezTo>
                <a:lnTo>
                  <a:pt x="24604" y="27451"/>
                </a:lnTo>
                <a:cubicBezTo>
                  <a:pt x="24262" y="27314"/>
                  <a:pt x="23921" y="27178"/>
                  <a:pt x="23614" y="27075"/>
                </a:cubicBezTo>
                <a:cubicBezTo>
                  <a:pt x="23409" y="27007"/>
                  <a:pt x="23205" y="26837"/>
                  <a:pt x="23136" y="26632"/>
                </a:cubicBezTo>
                <a:cubicBezTo>
                  <a:pt x="23000" y="26359"/>
                  <a:pt x="22863" y="26120"/>
                  <a:pt x="22727" y="25847"/>
                </a:cubicBezTo>
                <a:cubicBezTo>
                  <a:pt x="22693" y="25711"/>
                  <a:pt x="22624" y="25574"/>
                  <a:pt x="22590" y="25438"/>
                </a:cubicBezTo>
                <a:cubicBezTo>
                  <a:pt x="22625" y="25433"/>
                  <a:pt x="22659" y="25431"/>
                  <a:pt x="22693" y="25431"/>
                </a:cubicBezTo>
                <a:close/>
                <a:moveTo>
                  <a:pt x="29210" y="27144"/>
                </a:moveTo>
                <a:cubicBezTo>
                  <a:pt x="29278" y="27417"/>
                  <a:pt x="29142" y="27451"/>
                  <a:pt x="28971" y="27451"/>
                </a:cubicBezTo>
                <a:lnTo>
                  <a:pt x="29210" y="27144"/>
                </a:lnTo>
                <a:close/>
                <a:moveTo>
                  <a:pt x="5938" y="25438"/>
                </a:moveTo>
                <a:cubicBezTo>
                  <a:pt x="5836" y="26154"/>
                  <a:pt x="5017" y="26973"/>
                  <a:pt x="3720" y="27587"/>
                </a:cubicBezTo>
                <a:cubicBezTo>
                  <a:pt x="3925" y="27246"/>
                  <a:pt x="4164" y="27007"/>
                  <a:pt x="4130" y="26700"/>
                </a:cubicBezTo>
                <a:cubicBezTo>
                  <a:pt x="4300" y="26530"/>
                  <a:pt x="4539" y="26325"/>
                  <a:pt x="4744" y="26154"/>
                </a:cubicBezTo>
                <a:cubicBezTo>
                  <a:pt x="4846" y="26052"/>
                  <a:pt x="5017" y="26018"/>
                  <a:pt x="5085" y="25881"/>
                </a:cubicBezTo>
                <a:cubicBezTo>
                  <a:pt x="5290" y="25608"/>
                  <a:pt x="5597" y="25438"/>
                  <a:pt x="5938" y="25438"/>
                </a:cubicBezTo>
                <a:close/>
                <a:moveTo>
                  <a:pt x="19041" y="24721"/>
                </a:moveTo>
                <a:cubicBezTo>
                  <a:pt x="19314" y="24960"/>
                  <a:pt x="19622" y="25165"/>
                  <a:pt x="19724" y="25472"/>
                </a:cubicBezTo>
                <a:cubicBezTo>
                  <a:pt x="19826" y="25779"/>
                  <a:pt x="20065" y="26052"/>
                  <a:pt x="19963" y="26427"/>
                </a:cubicBezTo>
                <a:cubicBezTo>
                  <a:pt x="19963" y="26495"/>
                  <a:pt x="20031" y="26632"/>
                  <a:pt x="20099" y="26734"/>
                </a:cubicBezTo>
                <a:cubicBezTo>
                  <a:pt x="20270" y="27041"/>
                  <a:pt x="20475" y="27280"/>
                  <a:pt x="20645" y="27587"/>
                </a:cubicBezTo>
                <a:cubicBezTo>
                  <a:pt x="19929" y="26973"/>
                  <a:pt x="18905" y="25233"/>
                  <a:pt x="18939" y="24721"/>
                </a:cubicBezTo>
                <a:close/>
                <a:moveTo>
                  <a:pt x="35796" y="21718"/>
                </a:moveTo>
                <a:cubicBezTo>
                  <a:pt x="35932" y="22025"/>
                  <a:pt x="36035" y="22298"/>
                  <a:pt x="36205" y="22537"/>
                </a:cubicBezTo>
                <a:cubicBezTo>
                  <a:pt x="36274" y="22674"/>
                  <a:pt x="36376" y="22810"/>
                  <a:pt x="36478" y="22912"/>
                </a:cubicBezTo>
                <a:cubicBezTo>
                  <a:pt x="36683" y="23083"/>
                  <a:pt x="36854" y="23322"/>
                  <a:pt x="36922" y="23595"/>
                </a:cubicBezTo>
                <a:cubicBezTo>
                  <a:pt x="36854" y="23834"/>
                  <a:pt x="36785" y="24004"/>
                  <a:pt x="36717" y="24175"/>
                </a:cubicBezTo>
                <a:cubicBezTo>
                  <a:pt x="36717" y="24209"/>
                  <a:pt x="36717" y="24312"/>
                  <a:pt x="36683" y="24312"/>
                </a:cubicBezTo>
                <a:cubicBezTo>
                  <a:pt x="36342" y="24516"/>
                  <a:pt x="36547" y="24721"/>
                  <a:pt x="36649" y="24960"/>
                </a:cubicBezTo>
                <a:cubicBezTo>
                  <a:pt x="36683" y="25028"/>
                  <a:pt x="36717" y="25096"/>
                  <a:pt x="36717" y="25165"/>
                </a:cubicBezTo>
                <a:cubicBezTo>
                  <a:pt x="36820" y="25915"/>
                  <a:pt x="36922" y="26666"/>
                  <a:pt x="36990" y="27417"/>
                </a:cubicBezTo>
                <a:lnTo>
                  <a:pt x="36649" y="27656"/>
                </a:lnTo>
                <a:cubicBezTo>
                  <a:pt x="36512" y="27348"/>
                  <a:pt x="36410" y="27075"/>
                  <a:pt x="36342" y="26768"/>
                </a:cubicBezTo>
                <a:cubicBezTo>
                  <a:pt x="36137" y="25984"/>
                  <a:pt x="35967" y="25199"/>
                  <a:pt x="35796" y="24414"/>
                </a:cubicBezTo>
                <a:cubicBezTo>
                  <a:pt x="35796" y="24209"/>
                  <a:pt x="35728" y="24039"/>
                  <a:pt x="35591" y="23902"/>
                </a:cubicBezTo>
                <a:cubicBezTo>
                  <a:pt x="35489" y="23800"/>
                  <a:pt x="35455" y="23697"/>
                  <a:pt x="35455" y="23595"/>
                </a:cubicBezTo>
                <a:cubicBezTo>
                  <a:pt x="35386" y="23390"/>
                  <a:pt x="35352" y="23220"/>
                  <a:pt x="35318" y="23015"/>
                </a:cubicBezTo>
                <a:cubicBezTo>
                  <a:pt x="35284" y="22912"/>
                  <a:pt x="35284" y="22810"/>
                  <a:pt x="35318" y="22708"/>
                </a:cubicBezTo>
                <a:cubicBezTo>
                  <a:pt x="35455" y="22401"/>
                  <a:pt x="35591" y="22094"/>
                  <a:pt x="35762" y="21718"/>
                </a:cubicBezTo>
                <a:close/>
                <a:moveTo>
                  <a:pt x="31769" y="23322"/>
                </a:moveTo>
                <a:lnTo>
                  <a:pt x="31906" y="23356"/>
                </a:lnTo>
                <a:lnTo>
                  <a:pt x="31872" y="23356"/>
                </a:lnTo>
                <a:cubicBezTo>
                  <a:pt x="31565" y="24823"/>
                  <a:pt x="31462" y="26359"/>
                  <a:pt x="30814" y="27826"/>
                </a:cubicBezTo>
                <a:lnTo>
                  <a:pt x="30370" y="27519"/>
                </a:lnTo>
                <a:lnTo>
                  <a:pt x="30916" y="26257"/>
                </a:lnTo>
                <a:cubicBezTo>
                  <a:pt x="31189" y="25608"/>
                  <a:pt x="31394" y="24892"/>
                  <a:pt x="31462" y="24175"/>
                </a:cubicBezTo>
                <a:cubicBezTo>
                  <a:pt x="31531" y="23868"/>
                  <a:pt x="31633" y="23595"/>
                  <a:pt x="31769" y="23322"/>
                </a:cubicBezTo>
                <a:close/>
                <a:moveTo>
                  <a:pt x="21805" y="26564"/>
                </a:moveTo>
                <a:cubicBezTo>
                  <a:pt x="22147" y="26802"/>
                  <a:pt x="22556" y="27007"/>
                  <a:pt x="22863" y="27280"/>
                </a:cubicBezTo>
                <a:cubicBezTo>
                  <a:pt x="23034" y="27451"/>
                  <a:pt x="23170" y="27656"/>
                  <a:pt x="23273" y="27894"/>
                </a:cubicBezTo>
                <a:cubicBezTo>
                  <a:pt x="23273" y="27929"/>
                  <a:pt x="23205" y="27997"/>
                  <a:pt x="23205" y="28065"/>
                </a:cubicBezTo>
                <a:cubicBezTo>
                  <a:pt x="22590" y="27690"/>
                  <a:pt x="22113" y="27178"/>
                  <a:pt x="21771" y="26564"/>
                </a:cubicBezTo>
                <a:close/>
                <a:moveTo>
                  <a:pt x="14196" y="26530"/>
                </a:moveTo>
                <a:lnTo>
                  <a:pt x="14196" y="26530"/>
                </a:lnTo>
                <a:cubicBezTo>
                  <a:pt x="14367" y="27075"/>
                  <a:pt x="14401" y="27690"/>
                  <a:pt x="14298" y="28236"/>
                </a:cubicBezTo>
                <a:cubicBezTo>
                  <a:pt x="14094" y="27690"/>
                  <a:pt x="14060" y="27110"/>
                  <a:pt x="14196" y="26530"/>
                </a:cubicBezTo>
                <a:close/>
                <a:moveTo>
                  <a:pt x="16789" y="24312"/>
                </a:moveTo>
                <a:cubicBezTo>
                  <a:pt x="17062" y="24414"/>
                  <a:pt x="17233" y="24619"/>
                  <a:pt x="17267" y="24892"/>
                </a:cubicBezTo>
                <a:cubicBezTo>
                  <a:pt x="17404" y="26052"/>
                  <a:pt x="17779" y="27144"/>
                  <a:pt x="18359" y="28133"/>
                </a:cubicBezTo>
                <a:cubicBezTo>
                  <a:pt x="18359" y="28202"/>
                  <a:pt x="18359" y="28236"/>
                  <a:pt x="18359" y="28304"/>
                </a:cubicBezTo>
                <a:cubicBezTo>
                  <a:pt x="18223" y="28167"/>
                  <a:pt x="18120" y="27997"/>
                  <a:pt x="18018" y="27860"/>
                </a:cubicBezTo>
                <a:cubicBezTo>
                  <a:pt x="17540" y="27075"/>
                  <a:pt x="17233" y="26188"/>
                  <a:pt x="17165" y="25267"/>
                </a:cubicBezTo>
                <a:cubicBezTo>
                  <a:pt x="17165" y="25028"/>
                  <a:pt x="16994" y="24994"/>
                  <a:pt x="16824" y="24926"/>
                </a:cubicBezTo>
                <a:lnTo>
                  <a:pt x="16858" y="24926"/>
                </a:lnTo>
                <a:cubicBezTo>
                  <a:pt x="16824" y="24721"/>
                  <a:pt x="16824" y="24550"/>
                  <a:pt x="16789" y="24312"/>
                </a:cubicBezTo>
                <a:close/>
                <a:moveTo>
                  <a:pt x="11842" y="27178"/>
                </a:moveTo>
                <a:lnTo>
                  <a:pt x="11842" y="27178"/>
                </a:lnTo>
                <a:cubicBezTo>
                  <a:pt x="12012" y="27724"/>
                  <a:pt x="11842" y="28031"/>
                  <a:pt x="11125" y="28372"/>
                </a:cubicBezTo>
                <a:lnTo>
                  <a:pt x="11842" y="27178"/>
                </a:lnTo>
                <a:close/>
                <a:moveTo>
                  <a:pt x="28016" y="27246"/>
                </a:moveTo>
                <a:cubicBezTo>
                  <a:pt x="28118" y="27792"/>
                  <a:pt x="27777" y="28065"/>
                  <a:pt x="27368" y="28406"/>
                </a:cubicBezTo>
                <a:cubicBezTo>
                  <a:pt x="27538" y="27997"/>
                  <a:pt x="27641" y="27656"/>
                  <a:pt x="27811" y="27348"/>
                </a:cubicBezTo>
                <a:cubicBezTo>
                  <a:pt x="27811" y="27314"/>
                  <a:pt x="27948" y="27280"/>
                  <a:pt x="28016" y="27246"/>
                </a:cubicBezTo>
                <a:close/>
                <a:moveTo>
                  <a:pt x="12319" y="22878"/>
                </a:moveTo>
                <a:lnTo>
                  <a:pt x="12422" y="22912"/>
                </a:lnTo>
                <a:cubicBezTo>
                  <a:pt x="12217" y="23902"/>
                  <a:pt x="12285" y="24960"/>
                  <a:pt x="11705" y="25881"/>
                </a:cubicBezTo>
                <a:cubicBezTo>
                  <a:pt x="11637" y="25949"/>
                  <a:pt x="11637" y="26018"/>
                  <a:pt x="11637" y="26086"/>
                </a:cubicBezTo>
                <a:cubicBezTo>
                  <a:pt x="11739" y="26564"/>
                  <a:pt x="11398" y="26837"/>
                  <a:pt x="11261" y="27212"/>
                </a:cubicBezTo>
                <a:cubicBezTo>
                  <a:pt x="11227" y="27246"/>
                  <a:pt x="11193" y="27280"/>
                  <a:pt x="11159" y="27280"/>
                </a:cubicBezTo>
                <a:cubicBezTo>
                  <a:pt x="11138" y="27278"/>
                  <a:pt x="11118" y="27278"/>
                  <a:pt x="11099" y="27278"/>
                </a:cubicBezTo>
                <a:cubicBezTo>
                  <a:pt x="10753" y="27278"/>
                  <a:pt x="10782" y="27566"/>
                  <a:pt x="10750" y="27792"/>
                </a:cubicBezTo>
                <a:cubicBezTo>
                  <a:pt x="10715" y="28133"/>
                  <a:pt x="10477" y="28304"/>
                  <a:pt x="10135" y="28475"/>
                </a:cubicBezTo>
                <a:cubicBezTo>
                  <a:pt x="10204" y="28270"/>
                  <a:pt x="10306" y="28133"/>
                  <a:pt x="10272" y="28031"/>
                </a:cubicBezTo>
                <a:cubicBezTo>
                  <a:pt x="10238" y="27929"/>
                  <a:pt x="10067" y="27860"/>
                  <a:pt x="9897" y="27792"/>
                </a:cubicBezTo>
                <a:cubicBezTo>
                  <a:pt x="9931" y="27758"/>
                  <a:pt x="9931" y="27690"/>
                  <a:pt x="9965" y="27656"/>
                </a:cubicBezTo>
                <a:cubicBezTo>
                  <a:pt x="10272" y="27348"/>
                  <a:pt x="10477" y="27007"/>
                  <a:pt x="10613" y="26598"/>
                </a:cubicBezTo>
                <a:cubicBezTo>
                  <a:pt x="10920" y="25676"/>
                  <a:pt x="11330" y="24755"/>
                  <a:pt x="11842" y="23902"/>
                </a:cubicBezTo>
                <a:cubicBezTo>
                  <a:pt x="12012" y="23595"/>
                  <a:pt x="12149" y="23220"/>
                  <a:pt x="12319" y="22878"/>
                </a:cubicBezTo>
                <a:close/>
                <a:moveTo>
                  <a:pt x="35591" y="26495"/>
                </a:moveTo>
                <a:lnTo>
                  <a:pt x="36274" y="28645"/>
                </a:lnTo>
                <a:lnTo>
                  <a:pt x="36205" y="28713"/>
                </a:lnTo>
                <a:cubicBezTo>
                  <a:pt x="36110" y="28490"/>
                  <a:pt x="36074" y="28267"/>
                  <a:pt x="35790" y="28267"/>
                </a:cubicBezTo>
                <a:cubicBezTo>
                  <a:pt x="35770" y="28267"/>
                  <a:pt x="35750" y="28268"/>
                  <a:pt x="35728" y="28270"/>
                </a:cubicBezTo>
                <a:cubicBezTo>
                  <a:pt x="35659" y="27656"/>
                  <a:pt x="35591" y="27075"/>
                  <a:pt x="35523" y="26495"/>
                </a:cubicBezTo>
                <a:close/>
                <a:moveTo>
                  <a:pt x="33203" y="27929"/>
                </a:moveTo>
                <a:lnTo>
                  <a:pt x="33203" y="27929"/>
                </a:lnTo>
                <a:cubicBezTo>
                  <a:pt x="33168" y="28270"/>
                  <a:pt x="32998" y="28611"/>
                  <a:pt x="32759" y="28884"/>
                </a:cubicBezTo>
                <a:lnTo>
                  <a:pt x="32725" y="28884"/>
                </a:lnTo>
                <a:cubicBezTo>
                  <a:pt x="32793" y="28304"/>
                  <a:pt x="32793" y="28304"/>
                  <a:pt x="33203" y="27929"/>
                </a:cubicBezTo>
                <a:close/>
                <a:moveTo>
                  <a:pt x="3891" y="28816"/>
                </a:moveTo>
                <a:lnTo>
                  <a:pt x="3925" y="28850"/>
                </a:lnTo>
                <a:lnTo>
                  <a:pt x="3550" y="29055"/>
                </a:lnTo>
                <a:lnTo>
                  <a:pt x="3516" y="28918"/>
                </a:lnTo>
                <a:lnTo>
                  <a:pt x="3891" y="28816"/>
                </a:lnTo>
                <a:close/>
                <a:moveTo>
                  <a:pt x="27845" y="23493"/>
                </a:moveTo>
                <a:lnTo>
                  <a:pt x="28152" y="23834"/>
                </a:lnTo>
                <a:cubicBezTo>
                  <a:pt x="28152" y="23936"/>
                  <a:pt x="28118" y="24004"/>
                  <a:pt x="28118" y="24107"/>
                </a:cubicBezTo>
                <a:cubicBezTo>
                  <a:pt x="27845" y="24892"/>
                  <a:pt x="27606" y="25676"/>
                  <a:pt x="27333" y="26427"/>
                </a:cubicBezTo>
                <a:cubicBezTo>
                  <a:pt x="27265" y="26632"/>
                  <a:pt x="27197" y="26802"/>
                  <a:pt x="27060" y="26939"/>
                </a:cubicBezTo>
                <a:cubicBezTo>
                  <a:pt x="26480" y="27621"/>
                  <a:pt x="25900" y="28270"/>
                  <a:pt x="25286" y="28918"/>
                </a:cubicBezTo>
                <a:cubicBezTo>
                  <a:pt x="25218" y="28986"/>
                  <a:pt x="25150" y="29055"/>
                  <a:pt x="25081" y="29089"/>
                </a:cubicBezTo>
                <a:cubicBezTo>
                  <a:pt x="24706" y="28850"/>
                  <a:pt x="24399" y="28509"/>
                  <a:pt x="24160" y="28133"/>
                </a:cubicBezTo>
                <a:cubicBezTo>
                  <a:pt x="24638" y="28065"/>
                  <a:pt x="25115" y="27792"/>
                  <a:pt x="25423" y="27383"/>
                </a:cubicBezTo>
                <a:cubicBezTo>
                  <a:pt x="25593" y="27451"/>
                  <a:pt x="25832" y="27553"/>
                  <a:pt x="25968" y="27621"/>
                </a:cubicBezTo>
                <a:cubicBezTo>
                  <a:pt x="26024" y="27635"/>
                  <a:pt x="26080" y="27649"/>
                  <a:pt x="26131" y="27649"/>
                </a:cubicBezTo>
                <a:cubicBezTo>
                  <a:pt x="26205" y="27649"/>
                  <a:pt x="26269" y="27620"/>
                  <a:pt x="26310" y="27519"/>
                </a:cubicBezTo>
                <a:cubicBezTo>
                  <a:pt x="26378" y="27383"/>
                  <a:pt x="26276" y="27280"/>
                  <a:pt x="26173" y="27212"/>
                </a:cubicBezTo>
                <a:lnTo>
                  <a:pt x="25798" y="27007"/>
                </a:lnTo>
                <a:cubicBezTo>
                  <a:pt x="25900" y="26871"/>
                  <a:pt x="25968" y="26802"/>
                  <a:pt x="26037" y="26700"/>
                </a:cubicBezTo>
                <a:cubicBezTo>
                  <a:pt x="26344" y="26222"/>
                  <a:pt x="26651" y="25779"/>
                  <a:pt x="26958" y="25301"/>
                </a:cubicBezTo>
                <a:cubicBezTo>
                  <a:pt x="26992" y="25267"/>
                  <a:pt x="27060" y="25233"/>
                  <a:pt x="27060" y="25130"/>
                </a:cubicBezTo>
                <a:cubicBezTo>
                  <a:pt x="27060" y="25028"/>
                  <a:pt x="27026" y="24892"/>
                  <a:pt x="26958" y="24857"/>
                </a:cubicBezTo>
                <a:cubicBezTo>
                  <a:pt x="26931" y="24848"/>
                  <a:pt x="26903" y="24844"/>
                  <a:pt x="26876" y="24844"/>
                </a:cubicBezTo>
                <a:cubicBezTo>
                  <a:pt x="26803" y="24844"/>
                  <a:pt x="26735" y="24876"/>
                  <a:pt x="26685" y="24926"/>
                </a:cubicBezTo>
                <a:cubicBezTo>
                  <a:pt x="26583" y="25028"/>
                  <a:pt x="26514" y="25165"/>
                  <a:pt x="26446" y="25301"/>
                </a:cubicBezTo>
                <a:cubicBezTo>
                  <a:pt x="26139" y="25813"/>
                  <a:pt x="25764" y="26291"/>
                  <a:pt x="25388" y="26734"/>
                </a:cubicBezTo>
                <a:cubicBezTo>
                  <a:pt x="25047" y="26632"/>
                  <a:pt x="24774" y="26427"/>
                  <a:pt x="24569" y="26154"/>
                </a:cubicBezTo>
                <a:lnTo>
                  <a:pt x="24569" y="26154"/>
                </a:lnTo>
                <a:lnTo>
                  <a:pt x="24808" y="26257"/>
                </a:lnTo>
                <a:cubicBezTo>
                  <a:pt x="24911" y="26325"/>
                  <a:pt x="25013" y="26359"/>
                  <a:pt x="25115" y="26427"/>
                </a:cubicBezTo>
                <a:cubicBezTo>
                  <a:pt x="25184" y="26427"/>
                  <a:pt x="25354" y="26393"/>
                  <a:pt x="25388" y="26325"/>
                </a:cubicBezTo>
                <a:cubicBezTo>
                  <a:pt x="25423" y="26222"/>
                  <a:pt x="25388" y="26120"/>
                  <a:pt x="25354" y="26052"/>
                </a:cubicBezTo>
                <a:cubicBezTo>
                  <a:pt x="25218" y="25915"/>
                  <a:pt x="25047" y="25813"/>
                  <a:pt x="24911" y="25745"/>
                </a:cubicBezTo>
                <a:cubicBezTo>
                  <a:pt x="25457" y="25369"/>
                  <a:pt x="25968" y="25028"/>
                  <a:pt x="26480" y="24687"/>
                </a:cubicBezTo>
                <a:cubicBezTo>
                  <a:pt x="26992" y="24380"/>
                  <a:pt x="27470" y="23970"/>
                  <a:pt x="27845" y="23493"/>
                </a:cubicBezTo>
                <a:close/>
                <a:moveTo>
                  <a:pt x="26651" y="28611"/>
                </a:moveTo>
                <a:lnTo>
                  <a:pt x="26651" y="28611"/>
                </a:lnTo>
                <a:cubicBezTo>
                  <a:pt x="26583" y="28816"/>
                  <a:pt x="26412" y="29020"/>
                  <a:pt x="26207" y="29123"/>
                </a:cubicBezTo>
                <a:lnTo>
                  <a:pt x="25730" y="29225"/>
                </a:lnTo>
                <a:cubicBezTo>
                  <a:pt x="25900" y="28952"/>
                  <a:pt x="25900" y="28952"/>
                  <a:pt x="26651" y="28611"/>
                </a:cubicBezTo>
                <a:close/>
                <a:moveTo>
                  <a:pt x="14435" y="15712"/>
                </a:moveTo>
                <a:lnTo>
                  <a:pt x="14537" y="15747"/>
                </a:lnTo>
                <a:lnTo>
                  <a:pt x="14537" y="16395"/>
                </a:lnTo>
                <a:cubicBezTo>
                  <a:pt x="14435" y="17623"/>
                  <a:pt x="14367" y="18852"/>
                  <a:pt x="14367" y="20080"/>
                </a:cubicBezTo>
                <a:cubicBezTo>
                  <a:pt x="14367" y="20421"/>
                  <a:pt x="14401" y="20763"/>
                  <a:pt x="14435" y="21070"/>
                </a:cubicBezTo>
                <a:cubicBezTo>
                  <a:pt x="14435" y="21206"/>
                  <a:pt x="14469" y="21343"/>
                  <a:pt x="14537" y="21377"/>
                </a:cubicBezTo>
                <a:cubicBezTo>
                  <a:pt x="14810" y="21548"/>
                  <a:pt x="14708" y="21821"/>
                  <a:pt x="14708" y="22059"/>
                </a:cubicBezTo>
                <a:cubicBezTo>
                  <a:pt x="14674" y="23151"/>
                  <a:pt x="14742" y="24209"/>
                  <a:pt x="14913" y="25301"/>
                </a:cubicBezTo>
                <a:cubicBezTo>
                  <a:pt x="14981" y="25574"/>
                  <a:pt x="15049" y="25881"/>
                  <a:pt x="15151" y="26154"/>
                </a:cubicBezTo>
                <a:cubicBezTo>
                  <a:pt x="15288" y="26427"/>
                  <a:pt x="15459" y="26666"/>
                  <a:pt x="15663" y="26871"/>
                </a:cubicBezTo>
                <a:cubicBezTo>
                  <a:pt x="15834" y="26973"/>
                  <a:pt x="15902" y="27144"/>
                  <a:pt x="15936" y="27348"/>
                </a:cubicBezTo>
                <a:cubicBezTo>
                  <a:pt x="15902" y="27485"/>
                  <a:pt x="15936" y="27587"/>
                  <a:pt x="15970" y="27724"/>
                </a:cubicBezTo>
                <a:cubicBezTo>
                  <a:pt x="16039" y="27997"/>
                  <a:pt x="15902" y="28304"/>
                  <a:pt x="15629" y="28440"/>
                </a:cubicBezTo>
                <a:cubicBezTo>
                  <a:pt x="15527" y="28509"/>
                  <a:pt x="15459" y="28679"/>
                  <a:pt x="15493" y="28850"/>
                </a:cubicBezTo>
                <a:cubicBezTo>
                  <a:pt x="15527" y="29123"/>
                  <a:pt x="15561" y="29396"/>
                  <a:pt x="15629" y="29703"/>
                </a:cubicBezTo>
                <a:cubicBezTo>
                  <a:pt x="15475" y="29780"/>
                  <a:pt x="15364" y="29814"/>
                  <a:pt x="15280" y="29814"/>
                </a:cubicBezTo>
                <a:cubicBezTo>
                  <a:pt x="15104" y="29814"/>
                  <a:pt x="15050" y="29661"/>
                  <a:pt x="14981" y="29430"/>
                </a:cubicBezTo>
                <a:cubicBezTo>
                  <a:pt x="14913" y="29089"/>
                  <a:pt x="14844" y="28748"/>
                  <a:pt x="14810" y="28406"/>
                </a:cubicBezTo>
                <a:cubicBezTo>
                  <a:pt x="14878" y="28372"/>
                  <a:pt x="14913" y="28338"/>
                  <a:pt x="14913" y="28338"/>
                </a:cubicBezTo>
                <a:cubicBezTo>
                  <a:pt x="14981" y="28338"/>
                  <a:pt x="15058" y="28364"/>
                  <a:pt x="15130" y="28364"/>
                </a:cubicBezTo>
                <a:cubicBezTo>
                  <a:pt x="15203" y="28364"/>
                  <a:pt x="15271" y="28338"/>
                  <a:pt x="15322" y="28236"/>
                </a:cubicBezTo>
                <a:cubicBezTo>
                  <a:pt x="15424" y="28065"/>
                  <a:pt x="15288" y="27997"/>
                  <a:pt x="15151" y="27894"/>
                </a:cubicBezTo>
                <a:cubicBezTo>
                  <a:pt x="14947" y="27656"/>
                  <a:pt x="14844" y="27383"/>
                  <a:pt x="14878" y="27075"/>
                </a:cubicBezTo>
                <a:cubicBezTo>
                  <a:pt x="14878" y="26905"/>
                  <a:pt x="14913" y="26734"/>
                  <a:pt x="14947" y="26564"/>
                </a:cubicBezTo>
                <a:cubicBezTo>
                  <a:pt x="14981" y="26359"/>
                  <a:pt x="14981" y="26222"/>
                  <a:pt x="14776" y="26154"/>
                </a:cubicBezTo>
                <a:cubicBezTo>
                  <a:pt x="14708" y="26120"/>
                  <a:pt x="14640" y="26052"/>
                  <a:pt x="14640" y="25949"/>
                </a:cubicBezTo>
                <a:cubicBezTo>
                  <a:pt x="14606" y="25847"/>
                  <a:pt x="14606" y="25745"/>
                  <a:pt x="14606" y="25642"/>
                </a:cubicBezTo>
                <a:lnTo>
                  <a:pt x="14333" y="22605"/>
                </a:lnTo>
                <a:cubicBezTo>
                  <a:pt x="14333" y="22537"/>
                  <a:pt x="14333" y="22435"/>
                  <a:pt x="14264" y="22401"/>
                </a:cubicBezTo>
                <a:cubicBezTo>
                  <a:pt x="14025" y="22196"/>
                  <a:pt x="14094" y="21957"/>
                  <a:pt x="14128" y="21718"/>
                </a:cubicBezTo>
                <a:cubicBezTo>
                  <a:pt x="14162" y="21479"/>
                  <a:pt x="14128" y="21309"/>
                  <a:pt x="13821" y="21275"/>
                </a:cubicBezTo>
                <a:lnTo>
                  <a:pt x="14128" y="20012"/>
                </a:lnTo>
                <a:cubicBezTo>
                  <a:pt x="14162" y="19910"/>
                  <a:pt x="14162" y="19841"/>
                  <a:pt x="14196" y="19671"/>
                </a:cubicBezTo>
                <a:cubicBezTo>
                  <a:pt x="14196" y="19534"/>
                  <a:pt x="14196" y="19364"/>
                  <a:pt x="14025" y="19330"/>
                </a:cubicBezTo>
                <a:cubicBezTo>
                  <a:pt x="14010" y="19327"/>
                  <a:pt x="13996" y="19325"/>
                  <a:pt x="13982" y="19325"/>
                </a:cubicBezTo>
                <a:cubicBezTo>
                  <a:pt x="13843" y="19325"/>
                  <a:pt x="13784" y="19475"/>
                  <a:pt x="13752" y="19568"/>
                </a:cubicBezTo>
                <a:cubicBezTo>
                  <a:pt x="13718" y="19705"/>
                  <a:pt x="13684" y="19841"/>
                  <a:pt x="13650" y="19978"/>
                </a:cubicBezTo>
                <a:lnTo>
                  <a:pt x="13616" y="19944"/>
                </a:lnTo>
                <a:cubicBezTo>
                  <a:pt x="13616" y="19773"/>
                  <a:pt x="13616" y="19568"/>
                  <a:pt x="13650" y="19364"/>
                </a:cubicBezTo>
                <a:cubicBezTo>
                  <a:pt x="13650" y="19159"/>
                  <a:pt x="13718" y="18954"/>
                  <a:pt x="13855" y="18784"/>
                </a:cubicBezTo>
                <a:cubicBezTo>
                  <a:pt x="13991" y="18579"/>
                  <a:pt x="14128" y="18340"/>
                  <a:pt x="14264" y="18135"/>
                </a:cubicBezTo>
                <a:cubicBezTo>
                  <a:pt x="14333" y="18033"/>
                  <a:pt x="14367" y="17965"/>
                  <a:pt x="14367" y="17862"/>
                </a:cubicBezTo>
                <a:cubicBezTo>
                  <a:pt x="14367" y="17760"/>
                  <a:pt x="14298" y="17658"/>
                  <a:pt x="14230" y="17589"/>
                </a:cubicBezTo>
                <a:cubicBezTo>
                  <a:pt x="14224" y="17583"/>
                  <a:pt x="14214" y="17580"/>
                  <a:pt x="14202" y="17580"/>
                </a:cubicBezTo>
                <a:cubicBezTo>
                  <a:pt x="14148" y="17580"/>
                  <a:pt x="14047" y="17636"/>
                  <a:pt x="13991" y="17692"/>
                </a:cubicBezTo>
                <a:cubicBezTo>
                  <a:pt x="13923" y="17828"/>
                  <a:pt x="13821" y="17930"/>
                  <a:pt x="13718" y="18033"/>
                </a:cubicBezTo>
                <a:cubicBezTo>
                  <a:pt x="13718" y="17828"/>
                  <a:pt x="13718" y="17692"/>
                  <a:pt x="13752" y="17453"/>
                </a:cubicBezTo>
                <a:cubicBezTo>
                  <a:pt x="13787" y="17214"/>
                  <a:pt x="13787" y="16975"/>
                  <a:pt x="13787" y="16736"/>
                </a:cubicBezTo>
                <a:cubicBezTo>
                  <a:pt x="13752" y="16497"/>
                  <a:pt x="13855" y="16293"/>
                  <a:pt x="14025" y="16156"/>
                </a:cubicBezTo>
                <a:cubicBezTo>
                  <a:pt x="14162" y="16020"/>
                  <a:pt x="14298" y="15849"/>
                  <a:pt x="14435" y="15712"/>
                </a:cubicBezTo>
                <a:close/>
                <a:moveTo>
                  <a:pt x="4130" y="27963"/>
                </a:moveTo>
                <a:lnTo>
                  <a:pt x="4198" y="28031"/>
                </a:lnTo>
                <a:lnTo>
                  <a:pt x="4164" y="28031"/>
                </a:lnTo>
                <a:cubicBezTo>
                  <a:pt x="4061" y="28133"/>
                  <a:pt x="3959" y="28202"/>
                  <a:pt x="3823" y="28304"/>
                </a:cubicBezTo>
                <a:cubicBezTo>
                  <a:pt x="3481" y="28440"/>
                  <a:pt x="3208" y="28679"/>
                  <a:pt x="2970" y="28986"/>
                </a:cubicBezTo>
                <a:cubicBezTo>
                  <a:pt x="2731" y="29293"/>
                  <a:pt x="2389" y="29532"/>
                  <a:pt x="2014" y="29669"/>
                </a:cubicBezTo>
                <a:cubicBezTo>
                  <a:pt x="1639" y="29771"/>
                  <a:pt x="1263" y="29874"/>
                  <a:pt x="854" y="30010"/>
                </a:cubicBezTo>
                <a:lnTo>
                  <a:pt x="820" y="29874"/>
                </a:lnTo>
                <a:cubicBezTo>
                  <a:pt x="956" y="29771"/>
                  <a:pt x="1093" y="29669"/>
                  <a:pt x="1229" y="29566"/>
                </a:cubicBezTo>
                <a:cubicBezTo>
                  <a:pt x="2185" y="29020"/>
                  <a:pt x="3106" y="28509"/>
                  <a:pt x="4061" y="27963"/>
                </a:cubicBezTo>
                <a:close/>
                <a:moveTo>
                  <a:pt x="20398" y="25228"/>
                </a:moveTo>
                <a:cubicBezTo>
                  <a:pt x="20462" y="25228"/>
                  <a:pt x="20507" y="25280"/>
                  <a:pt x="20543" y="25369"/>
                </a:cubicBezTo>
                <a:cubicBezTo>
                  <a:pt x="20816" y="25642"/>
                  <a:pt x="21089" y="25881"/>
                  <a:pt x="21362" y="26188"/>
                </a:cubicBezTo>
                <a:cubicBezTo>
                  <a:pt x="21123" y="26393"/>
                  <a:pt x="21225" y="26632"/>
                  <a:pt x="21362" y="26837"/>
                </a:cubicBezTo>
                <a:cubicBezTo>
                  <a:pt x="21840" y="27724"/>
                  <a:pt x="22522" y="28440"/>
                  <a:pt x="23341" y="29020"/>
                </a:cubicBezTo>
                <a:cubicBezTo>
                  <a:pt x="23716" y="29328"/>
                  <a:pt x="23989" y="29703"/>
                  <a:pt x="24194" y="30147"/>
                </a:cubicBezTo>
                <a:cubicBezTo>
                  <a:pt x="23887" y="30010"/>
                  <a:pt x="23682" y="29942"/>
                  <a:pt x="23580" y="29669"/>
                </a:cubicBezTo>
                <a:cubicBezTo>
                  <a:pt x="23512" y="29566"/>
                  <a:pt x="23409" y="29464"/>
                  <a:pt x="23273" y="29430"/>
                </a:cubicBezTo>
                <a:cubicBezTo>
                  <a:pt x="22829" y="29225"/>
                  <a:pt x="22454" y="28918"/>
                  <a:pt x="22147" y="28543"/>
                </a:cubicBezTo>
                <a:cubicBezTo>
                  <a:pt x="22078" y="28475"/>
                  <a:pt x="22010" y="28372"/>
                  <a:pt x="21976" y="28304"/>
                </a:cubicBezTo>
                <a:cubicBezTo>
                  <a:pt x="21874" y="28133"/>
                  <a:pt x="21771" y="27997"/>
                  <a:pt x="21635" y="27860"/>
                </a:cubicBezTo>
                <a:cubicBezTo>
                  <a:pt x="21464" y="27690"/>
                  <a:pt x="21294" y="27485"/>
                  <a:pt x="21123" y="27280"/>
                </a:cubicBezTo>
                <a:cubicBezTo>
                  <a:pt x="20782" y="26666"/>
                  <a:pt x="20475" y="26018"/>
                  <a:pt x="20168" y="25403"/>
                </a:cubicBezTo>
                <a:lnTo>
                  <a:pt x="20168" y="25369"/>
                </a:lnTo>
                <a:cubicBezTo>
                  <a:pt x="20265" y="25272"/>
                  <a:pt x="20340" y="25228"/>
                  <a:pt x="20398" y="25228"/>
                </a:cubicBezTo>
                <a:close/>
                <a:moveTo>
                  <a:pt x="27470" y="29020"/>
                </a:moveTo>
                <a:lnTo>
                  <a:pt x="27470" y="29020"/>
                </a:lnTo>
                <a:cubicBezTo>
                  <a:pt x="27333" y="29464"/>
                  <a:pt x="27299" y="29976"/>
                  <a:pt x="26753" y="30181"/>
                </a:cubicBezTo>
                <a:lnTo>
                  <a:pt x="26344" y="29771"/>
                </a:lnTo>
                <a:lnTo>
                  <a:pt x="27470" y="29020"/>
                </a:lnTo>
                <a:close/>
                <a:moveTo>
                  <a:pt x="18052" y="28748"/>
                </a:moveTo>
                <a:lnTo>
                  <a:pt x="18666" y="29123"/>
                </a:lnTo>
                <a:lnTo>
                  <a:pt x="18905" y="30249"/>
                </a:lnTo>
                <a:cubicBezTo>
                  <a:pt x="18530" y="29805"/>
                  <a:pt x="18257" y="29293"/>
                  <a:pt x="18052" y="28748"/>
                </a:cubicBezTo>
                <a:close/>
                <a:moveTo>
                  <a:pt x="5085" y="30010"/>
                </a:moveTo>
                <a:lnTo>
                  <a:pt x="5188" y="30044"/>
                </a:lnTo>
                <a:lnTo>
                  <a:pt x="4915" y="30317"/>
                </a:lnTo>
                <a:lnTo>
                  <a:pt x="5085" y="30010"/>
                </a:lnTo>
                <a:close/>
                <a:moveTo>
                  <a:pt x="35418" y="1"/>
                </a:moveTo>
                <a:cubicBezTo>
                  <a:pt x="35375" y="1"/>
                  <a:pt x="35330" y="16"/>
                  <a:pt x="35284" y="50"/>
                </a:cubicBezTo>
                <a:cubicBezTo>
                  <a:pt x="35148" y="118"/>
                  <a:pt x="35182" y="255"/>
                  <a:pt x="35250" y="357"/>
                </a:cubicBezTo>
                <a:lnTo>
                  <a:pt x="35318" y="528"/>
                </a:lnTo>
                <a:cubicBezTo>
                  <a:pt x="35591" y="1074"/>
                  <a:pt x="35864" y="1620"/>
                  <a:pt x="36171" y="2200"/>
                </a:cubicBezTo>
                <a:cubicBezTo>
                  <a:pt x="35932" y="2370"/>
                  <a:pt x="35967" y="2609"/>
                  <a:pt x="36035" y="2848"/>
                </a:cubicBezTo>
                <a:cubicBezTo>
                  <a:pt x="36205" y="3360"/>
                  <a:pt x="36376" y="3872"/>
                  <a:pt x="36547" y="4384"/>
                </a:cubicBezTo>
                <a:lnTo>
                  <a:pt x="36240" y="4657"/>
                </a:lnTo>
                <a:lnTo>
                  <a:pt x="35967" y="4486"/>
                </a:lnTo>
                <a:cubicBezTo>
                  <a:pt x="35932" y="3804"/>
                  <a:pt x="35898" y="3155"/>
                  <a:pt x="35864" y="2473"/>
                </a:cubicBezTo>
                <a:cubicBezTo>
                  <a:pt x="35864" y="2336"/>
                  <a:pt x="35830" y="2200"/>
                  <a:pt x="35796" y="2063"/>
                </a:cubicBezTo>
                <a:cubicBezTo>
                  <a:pt x="35746" y="1963"/>
                  <a:pt x="35678" y="1900"/>
                  <a:pt x="35591" y="1900"/>
                </a:cubicBezTo>
                <a:cubicBezTo>
                  <a:pt x="35559" y="1900"/>
                  <a:pt x="35525" y="1908"/>
                  <a:pt x="35489" y="1927"/>
                </a:cubicBezTo>
                <a:cubicBezTo>
                  <a:pt x="35421" y="1995"/>
                  <a:pt x="35386" y="2097"/>
                  <a:pt x="35386" y="2200"/>
                </a:cubicBezTo>
                <a:cubicBezTo>
                  <a:pt x="35386" y="2370"/>
                  <a:pt x="35421" y="2541"/>
                  <a:pt x="35421" y="2712"/>
                </a:cubicBezTo>
                <a:cubicBezTo>
                  <a:pt x="35455" y="4008"/>
                  <a:pt x="35455" y="5339"/>
                  <a:pt x="35455" y="6670"/>
                </a:cubicBezTo>
                <a:cubicBezTo>
                  <a:pt x="35455" y="6738"/>
                  <a:pt x="35421" y="6840"/>
                  <a:pt x="35421" y="6943"/>
                </a:cubicBezTo>
                <a:cubicBezTo>
                  <a:pt x="35352" y="6499"/>
                  <a:pt x="35318" y="6090"/>
                  <a:pt x="35284" y="5646"/>
                </a:cubicBezTo>
                <a:cubicBezTo>
                  <a:pt x="35284" y="4486"/>
                  <a:pt x="35284" y="3326"/>
                  <a:pt x="35250" y="2166"/>
                </a:cubicBezTo>
                <a:cubicBezTo>
                  <a:pt x="35216" y="1893"/>
                  <a:pt x="35148" y="1654"/>
                  <a:pt x="35079" y="1415"/>
                </a:cubicBezTo>
                <a:cubicBezTo>
                  <a:pt x="35113" y="1313"/>
                  <a:pt x="35148" y="1210"/>
                  <a:pt x="35182" y="1074"/>
                </a:cubicBezTo>
                <a:cubicBezTo>
                  <a:pt x="35182" y="1005"/>
                  <a:pt x="35148" y="937"/>
                  <a:pt x="35079" y="869"/>
                </a:cubicBezTo>
                <a:cubicBezTo>
                  <a:pt x="35011" y="869"/>
                  <a:pt x="34909" y="869"/>
                  <a:pt x="34840" y="937"/>
                </a:cubicBezTo>
                <a:cubicBezTo>
                  <a:pt x="34738" y="1040"/>
                  <a:pt x="34670" y="1176"/>
                  <a:pt x="34636" y="1278"/>
                </a:cubicBezTo>
                <a:cubicBezTo>
                  <a:pt x="34294" y="2302"/>
                  <a:pt x="33783" y="3258"/>
                  <a:pt x="33373" y="4247"/>
                </a:cubicBezTo>
                <a:cubicBezTo>
                  <a:pt x="33305" y="4418"/>
                  <a:pt x="33237" y="4554"/>
                  <a:pt x="33134" y="4691"/>
                </a:cubicBezTo>
                <a:cubicBezTo>
                  <a:pt x="32554" y="5339"/>
                  <a:pt x="31838" y="5851"/>
                  <a:pt x="31053" y="6260"/>
                </a:cubicBezTo>
                <a:cubicBezTo>
                  <a:pt x="30131" y="6567"/>
                  <a:pt x="29176" y="6840"/>
                  <a:pt x="28221" y="7079"/>
                </a:cubicBezTo>
                <a:cubicBezTo>
                  <a:pt x="28145" y="7129"/>
                  <a:pt x="28066" y="7152"/>
                  <a:pt x="27990" y="7152"/>
                </a:cubicBezTo>
                <a:cubicBezTo>
                  <a:pt x="27859" y="7152"/>
                  <a:pt x="27739" y="7085"/>
                  <a:pt x="27675" y="6977"/>
                </a:cubicBezTo>
                <a:cubicBezTo>
                  <a:pt x="27627" y="6917"/>
                  <a:pt x="27570" y="6891"/>
                  <a:pt x="27516" y="6891"/>
                </a:cubicBezTo>
                <a:cubicBezTo>
                  <a:pt x="27415" y="6891"/>
                  <a:pt x="27321" y="6981"/>
                  <a:pt x="27299" y="7113"/>
                </a:cubicBezTo>
                <a:cubicBezTo>
                  <a:pt x="27231" y="7352"/>
                  <a:pt x="27436" y="7591"/>
                  <a:pt x="27675" y="7625"/>
                </a:cubicBezTo>
                <a:cubicBezTo>
                  <a:pt x="27913" y="7625"/>
                  <a:pt x="28152" y="7591"/>
                  <a:pt x="28391" y="7557"/>
                </a:cubicBezTo>
                <a:cubicBezTo>
                  <a:pt x="28562" y="7523"/>
                  <a:pt x="28732" y="7489"/>
                  <a:pt x="28903" y="7455"/>
                </a:cubicBezTo>
                <a:lnTo>
                  <a:pt x="28937" y="7523"/>
                </a:lnTo>
                <a:cubicBezTo>
                  <a:pt x="28664" y="7625"/>
                  <a:pt x="28357" y="7728"/>
                  <a:pt x="28084" y="7864"/>
                </a:cubicBezTo>
                <a:cubicBezTo>
                  <a:pt x="27982" y="7898"/>
                  <a:pt x="27845" y="7932"/>
                  <a:pt x="27777" y="8035"/>
                </a:cubicBezTo>
                <a:cubicBezTo>
                  <a:pt x="27743" y="8137"/>
                  <a:pt x="27777" y="8274"/>
                  <a:pt x="27777" y="8478"/>
                </a:cubicBezTo>
                <a:cubicBezTo>
                  <a:pt x="27675" y="8444"/>
                  <a:pt x="27572" y="8410"/>
                  <a:pt x="27470" y="8342"/>
                </a:cubicBezTo>
                <a:cubicBezTo>
                  <a:pt x="27403" y="8275"/>
                  <a:pt x="27337" y="8223"/>
                  <a:pt x="27260" y="8223"/>
                </a:cubicBezTo>
                <a:cubicBezTo>
                  <a:pt x="27220" y="8223"/>
                  <a:pt x="27176" y="8238"/>
                  <a:pt x="27129" y="8274"/>
                </a:cubicBezTo>
                <a:cubicBezTo>
                  <a:pt x="26992" y="8376"/>
                  <a:pt x="26992" y="8581"/>
                  <a:pt x="27095" y="8717"/>
                </a:cubicBezTo>
                <a:cubicBezTo>
                  <a:pt x="27203" y="8879"/>
                  <a:pt x="27375" y="8977"/>
                  <a:pt x="27560" y="8977"/>
                </a:cubicBezTo>
                <a:cubicBezTo>
                  <a:pt x="27609" y="8977"/>
                  <a:pt x="27659" y="8970"/>
                  <a:pt x="27709" y="8956"/>
                </a:cubicBezTo>
                <a:cubicBezTo>
                  <a:pt x="28050" y="8854"/>
                  <a:pt x="28391" y="8751"/>
                  <a:pt x="28767" y="8683"/>
                </a:cubicBezTo>
                <a:lnTo>
                  <a:pt x="29142" y="8547"/>
                </a:lnTo>
                <a:lnTo>
                  <a:pt x="29142" y="8547"/>
                </a:lnTo>
                <a:cubicBezTo>
                  <a:pt x="28732" y="8854"/>
                  <a:pt x="28289" y="9127"/>
                  <a:pt x="27845" y="9400"/>
                </a:cubicBezTo>
                <a:cubicBezTo>
                  <a:pt x="27641" y="9536"/>
                  <a:pt x="27402" y="9639"/>
                  <a:pt x="27163" y="9639"/>
                </a:cubicBezTo>
                <a:cubicBezTo>
                  <a:pt x="27026" y="9639"/>
                  <a:pt x="26890" y="9741"/>
                  <a:pt x="26924" y="9877"/>
                </a:cubicBezTo>
                <a:cubicBezTo>
                  <a:pt x="26958" y="9980"/>
                  <a:pt x="27026" y="10082"/>
                  <a:pt x="27163" y="10116"/>
                </a:cubicBezTo>
                <a:cubicBezTo>
                  <a:pt x="27368" y="10116"/>
                  <a:pt x="27572" y="10116"/>
                  <a:pt x="27743" y="10048"/>
                </a:cubicBezTo>
                <a:cubicBezTo>
                  <a:pt x="28289" y="9809"/>
                  <a:pt x="28835" y="9570"/>
                  <a:pt x="29381" y="9263"/>
                </a:cubicBezTo>
                <a:cubicBezTo>
                  <a:pt x="29893" y="8990"/>
                  <a:pt x="30404" y="8683"/>
                  <a:pt x="30916" y="8376"/>
                </a:cubicBezTo>
                <a:cubicBezTo>
                  <a:pt x="30983" y="8598"/>
                  <a:pt x="31049" y="8690"/>
                  <a:pt x="31181" y="8690"/>
                </a:cubicBezTo>
                <a:cubicBezTo>
                  <a:pt x="31252" y="8690"/>
                  <a:pt x="31343" y="8663"/>
                  <a:pt x="31462" y="8615"/>
                </a:cubicBezTo>
                <a:cubicBezTo>
                  <a:pt x="31633" y="8513"/>
                  <a:pt x="31804" y="8410"/>
                  <a:pt x="31940" y="8308"/>
                </a:cubicBezTo>
                <a:cubicBezTo>
                  <a:pt x="32418" y="7932"/>
                  <a:pt x="32827" y="7523"/>
                  <a:pt x="33203" y="7045"/>
                </a:cubicBezTo>
                <a:lnTo>
                  <a:pt x="33441" y="6704"/>
                </a:lnTo>
                <a:cubicBezTo>
                  <a:pt x="33476" y="6738"/>
                  <a:pt x="33476" y="6806"/>
                  <a:pt x="33441" y="6840"/>
                </a:cubicBezTo>
                <a:cubicBezTo>
                  <a:pt x="33168" y="7318"/>
                  <a:pt x="32861" y="7830"/>
                  <a:pt x="32554" y="8342"/>
                </a:cubicBezTo>
                <a:cubicBezTo>
                  <a:pt x="32145" y="8854"/>
                  <a:pt x="31667" y="9331"/>
                  <a:pt x="31155" y="9707"/>
                </a:cubicBezTo>
                <a:lnTo>
                  <a:pt x="31121" y="9707"/>
                </a:lnTo>
                <a:cubicBezTo>
                  <a:pt x="31087" y="9570"/>
                  <a:pt x="31019" y="9434"/>
                  <a:pt x="30950" y="9297"/>
                </a:cubicBezTo>
                <a:cubicBezTo>
                  <a:pt x="30882" y="9229"/>
                  <a:pt x="30814" y="9195"/>
                  <a:pt x="30712" y="9195"/>
                </a:cubicBezTo>
                <a:cubicBezTo>
                  <a:pt x="30507" y="9400"/>
                  <a:pt x="30234" y="9468"/>
                  <a:pt x="30029" y="9741"/>
                </a:cubicBezTo>
                <a:cubicBezTo>
                  <a:pt x="29688" y="10219"/>
                  <a:pt x="29313" y="10628"/>
                  <a:pt x="28903" y="11038"/>
                </a:cubicBezTo>
                <a:lnTo>
                  <a:pt x="28835" y="11038"/>
                </a:lnTo>
                <a:cubicBezTo>
                  <a:pt x="28817" y="11034"/>
                  <a:pt x="28800" y="11032"/>
                  <a:pt x="28783" y="11032"/>
                </a:cubicBezTo>
                <a:cubicBezTo>
                  <a:pt x="28643" y="11032"/>
                  <a:pt x="28555" y="11154"/>
                  <a:pt x="28494" y="11276"/>
                </a:cubicBezTo>
                <a:cubicBezTo>
                  <a:pt x="28152" y="11788"/>
                  <a:pt x="27675" y="12198"/>
                  <a:pt x="27163" y="12505"/>
                </a:cubicBezTo>
                <a:cubicBezTo>
                  <a:pt x="27060" y="12539"/>
                  <a:pt x="26958" y="12676"/>
                  <a:pt x="26958" y="12744"/>
                </a:cubicBezTo>
                <a:cubicBezTo>
                  <a:pt x="26992" y="12983"/>
                  <a:pt x="26856" y="13085"/>
                  <a:pt x="26719" y="13187"/>
                </a:cubicBezTo>
                <a:cubicBezTo>
                  <a:pt x="26480" y="13494"/>
                  <a:pt x="26139" y="13699"/>
                  <a:pt x="25798" y="13870"/>
                </a:cubicBezTo>
                <a:cubicBezTo>
                  <a:pt x="25695" y="13904"/>
                  <a:pt x="25627" y="13972"/>
                  <a:pt x="25627" y="14075"/>
                </a:cubicBezTo>
                <a:cubicBezTo>
                  <a:pt x="25598" y="14193"/>
                  <a:pt x="25697" y="14286"/>
                  <a:pt x="25813" y="14286"/>
                </a:cubicBezTo>
                <a:cubicBezTo>
                  <a:pt x="25830" y="14286"/>
                  <a:pt x="25848" y="14284"/>
                  <a:pt x="25866" y="14279"/>
                </a:cubicBezTo>
                <a:cubicBezTo>
                  <a:pt x="26105" y="14245"/>
                  <a:pt x="26310" y="14143"/>
                  <a:pt x="26514" y="14040"/>
                </a:cubicBezTo>
                <a:cubicBezTo>
                  <a:pt x="26856" y="13733"/>
                  <a:pt x="27197" y="13392"/>
                  <a:pt x="27504" y="13085"/>
                </a:cubicBezTo>
                <a:cubicBezTo>
                  <a:pt x="27811" y="12778"/>
                  <a:pt x="28118" y="12471"/>
                  <a:pt x="28425" y="12198"/>
                </a:cubicBezTo>
                <a:cubicBezTo>
                  <a:pt x="28459" y="12130"/>
                  <a:pt x="28528" y="12095"/>
                  <a:pt x="28596" y="12095"/>
                </a:cubicBezTo>
                <a:cubicBezTo>
                  <a:pt x="28016" y="12846"/>
                  <a:pt x="27402" y="13563"/>
                  <a:pt x="26685" y="14177"/>
                </a:cubicBezTo>
                <a:cubicBezTo>
                  <a:pt x="26583" y="14245"/>
                  <a:pt x="26480" y="14313"/>
                  <a:pt x="26344" y="14313"/>
                </a:cubicBezTo>
                <a:cubicBezTo>
                  <a:pt x="26207" y="14313"/>
                  <a:pt x="26105" y="14450"/>
                  <a:pt x="26105" y="14586"/>
                </a:cubicBezTo>
                <a:cubicBezTo>
                  <a:pt x="26037" y="14928"/>
                  <a:pt x="26514" y="14859"/>
                  <a:pt x="26514" y="15167"/>
                </a:cubicBezTo>
                <a:cubicBezTo>
                  <a:pt x="26514" y="15201"/>
                  <a:pt x="26651" y="15269"/>
                  <a:pt x="26719" y="15269"/>
                </a:cubicBezTo>
                <a:cubicBezTo>
                  <a:pt x="26822" y="15235"/>
                  <a:pt x="26924" y="15235"/>
                  <a:pt x="27026" y="15167"/>
                </a:cubicBezTo>
                <a:cubicBezTo>
                  <a:pt x="27299" y="14996"/>
                  <a:pt x="27572" y="14825"/>
                  <a:pt x="27845" y="14621"/>
                </a:cubicBezTo>
                <a:cubicBezTo>
                  <a:pt x="28050" y="14450"/>
                  <a:pt x="28221" y="14245"/>
                  <a:pt x="28425" y="14040"/>
                </a:cubicBezTo>
                <a:cubicBezTo>
                  <a:pt x="28562" y="13836"/>
                  <a:pt x="28767" y="13733"/>
                  <a:pt x="29005" y="13733"/>
                </a:cubicBezTo>
                <a:cubicBezTo>
                  <a:pt x="28767" y="14040"/>
                  <a:pt x="28630" y="14348"/>
                  <a:pt x="28289" y="14484"/>
                </a:cubicBezTo>
                <a:cubicBezTo>
                  <a:pt x="28221" y="14552"/>
                  <a:pt x="28152" y="14655"/>
                  <a:pt x="28118" y="14757"/>
                </a:cubicBezTo>
                <a:cubicBezTo>
                  <a:pt x="28050" y="14859"/>
                  <a:pt x="28016" y="14962"/>
                  <a:pt x="27948" y="15064"/>
                </a:cubicBezTo>
                <a:cubicBezTo>
                  <a:pt x="27811" y="15235"/>
                  <a:pt x="27675" y="15405"/>
                  <a:pt x="27504" y="15542"/>
                </a:cubicBezTo>
                <a:cubicBezTo>
                  <a:pt x="27197" y="15917"/>
                  <a:pt x="26787" y="16224"/>
                  <a:pt x="26344" y="16395"/>
                </a:cubicBezTo>
                <a:cubicBezTo>
                  <a:pt x="26241" y="16429"/>
                  <a:pt x="26173" y="16497"/>
                  <a:pt x="26139" y="16566"/>
                </a:cubicBezTo>
                <a:cubicBezTo>
                  <a:pt x="26139" y="16770"/>
                  <a:pt x="26037" y="16804"/>
                  <a:pt x="25866" y="16907"/>
                </a:cubicBezTo>
                <a:cubicBezTo>
                  <a:pt x="25695" y="17009"/>
                  <a:pt x="25491" y="17112"/>
                  <a:pt x="25320" y="17180"/>
                </a:cubicBezTo>
                <a:cubicBezTo>
                  <a:pt x="25184" y="17282"/>
                  <a:pt x="24979" y="17350"/>
                  <a:pt x="25047" y="17589"/>
                </a:cubicBezTo>
                <a:cubicBezTo>
                  <a:pt x="25084" y="17662"/>
                  <a:pt x="25140" y="17696"/>
                  <a:pt x="25226" y="17696"/>
                </a:cubicBezTo>
                <a:cubicBezTo>
                  <a:pt x="25301" y="17696"/>
                  <a:pt x="25398" y="17671"/>
                  <a:pt x="25525" y="17623"/>
                </a:cubicBezTo>
                <a:cubicBezTo>
                  <a:pt x="26344" y="17248"/>
                  <a:pt x="27095" y="16736"/>
                  <a:pt x="27709" y="16088"/>
                </a:cubicBezTo>
                <a:cubicBezTo>
                  <a:pt x="28323" y="15474"/>
                  <a:pt x="28971" y="14859"/>
                  <a:pt x="29517" y="14177"/>
                </a:cubicBezTo>
                <a:cubicBezTo>
                  <a:pt x="30302" y="13256"/>
                  <a:pt x="30950" y="12300"/>
                  <a:pt x="31667" y="11345"/>
                </a:cubicBezTo>
                <a:cubicBezTo>
                  <a:pt x="31735" y="11242"/>
                  <a:pt x="31769" y="11106"/>
                  <a:pt x="31667" y="11038"/>
                </a:cubicBezTo>
                <a:cubicBezTo>
                  <a:pt x="31616" y="11021"/>
                  <a:pt x="31565" y="11012"/>
                  <a:pt x="31513" y="11012"/>
                </a:cubicBezTo>
                <a:cubicBezTo>
                  <a:pt x="31462" y="11012"/>
                  <a:pt x="31411" y="11021"/>
                  <a:pt x="31360" y="11038"/>
                </a:cubicBezTo>
                <a:cubicBezTo>
                  <a:pt x="31258" y="11140"/>
                  <a:pt x="31189" y="11208"/>
                  <a:pt x="31121" y="11311"/>
                </a:cubicBezTo>
                <a:cubicBezTo>
                  <a:pt x="30882" y="11652"/>
                  <a:pt x="30643" y="11993"/>
                  <a:pt x="30404" y="12334"/>
                </a:cubicBezTo>
                <a:cubicBezTo>
                  <a:pt x="30370" y="12437"/>
                  <a:pt x="30302" y="12505"/>
                  <a:pt x="30268" y="12573"/>
                </a:cubicBezTo>
                <a:lnTo>
                  <a:pt x="30166" y="12505"/>
                </a:lnTo>
                <a:cubicBezTo>
                  <a:pt x="30200" y="12403"/>
                  <a:pt x="30234" y="12334"/>
                  <a:pt x="30268" y="12266"/>
                </a:cubicBezTo>
                <a:cubicBezTo>
                  <a:pt x="30473" y="11993"/>
                  <a:pt x="30643" y="11754"/>
                  <a:pt x="30848" y="11481"/>
                </a:cubicBezTo>
                <a:cubicBezTo>
                  <a:pt x="31019" y="11345"/>
                  <a:pt x="31053" y="11106"/>
                  <a:pt x="30985" y="10901"/>
                </a:cubicBezTo>
                <a:cubicBezTo>
                  <a:pt x="31394" y="10731"/>
                  <a:pt x="31769" y="10423"/>
                  <a:pt x="32008" y="10014"/>
                </a:cubicBezTo>
                <a:cubicBezTo>
                  <a:pt x="32384" y="9502"/>
                  <a:pt x="32793" y="9024"/>
                  <a:pt x="33168" y="8513"/>
                </a:cubicBezTo>
                <a:cubicBezTo>
                  <a:pt x="33237" y="8444"/>
                  <a:pt x="33271" y="8342"/>
                  <a:pt x="33305" y="8240"/>
                </a:cubicBezTo>
                <a:cubicBezTo>
                  <a:pt x="33407" y="7694"/>
                  <a:pt x="33783" y="7352"/>
                  <a:pt x="34056" y="6909"/>
                </a:cubicBezTo>
                <a:cubicBezTo>
                  <a:pt x="34056" y="6977"/>
                  <a:pt x="34056" y="7045"/>
                  <a:pt x="34056" y="7113"/>
                </a:cubicBezTo>
                <a:cubicBezTo>
                  <a:pt x="33680" y="8376"/>
                  <a:pt x="33032" y="9536"/>
                  <a:pt x="32111" y="10526"/>
                </a:cubicBezTo>
                <a:cubicBezTo>
                  <a:pt x="31906" y="10731"/>
                  <a:pt x="31872" y="10867"/>
                  <a:pt x="32008" y="10969"/>
                </a:cubicBezTo>
                <a:cubicBezTo>
                  <a:pt x="32075" y="11025"/>
                  <a:pt x="32127" y="11048"/>
                  <a:pt x="32173" y="11048"/>
                </a:cubicBezTo>
                <a:cubicBezTo>
                  <a:pt x="32268" y="11048"/>
                  <a:pt x="32337" y="10948"/>
                  <a:pt x="32452" y="10833"/>
                </a:cubicBezTo>
                <a:cubicBezTo>
                  <a:pt x="32622" y="10662"/>
                  <a:pt x="32793" y="10492"/>
                  <a:pt x="32964" y="10321"/>
                </a:cubicBezTo>
                <a:lnTo>
                  <a:pt x="32964" y="10321"/>
                </a:lnTo>
                <a:cubicBezTo>
                  <a:pt x="32998" y="10423"/>
                  <a:pt x="32964" y="10560"/>
                  <a:pt x="32930" y="10628"/>
                </a:cubicBezTo>
                <a:cubicBezTo>
                  <a:pt x="32554" y="11481"/>
                  <a:pt x="32076" y="12266"/>
                  <a:pt x="31531" y="12983"/>
                </a:cubicBezTo>
                <a:cubicBezTo>
                  <a:pt x="31394" y="13187"/>
                  <a:pt x="31155" y="13290"/>
                  <a:pt x="30950" y="13324"/>
                </a:cubicBezTo>
                <a:cubicBezTo>
                  <a:pt x="30677" y="13324"/>
                  <a:pt x="30643" y="13426"/>
                  <a:pt x="30541" y="13597"/>
                </a:cubicBezTo>
                <a:cubicBezTo>
                  <a:pt x="30370" y="13972"/>
                  <a:pt x="30166" y="14313"/>
                  <a:pt x="29961" y="14655"/>
                </a:cubicBezTo>
                <a:cubicBezTo>
                  <a:pt x="29858" y="14894"/>
                  <a:pt x="29688" y="15030"/>
                  <a:pt x="29449" y="15098"/>
                </a:cubicBezTo>
                <a:cubicBezTo>
                  <a:pt x="29313" y="15098"/>
                  <a:pt x="29210" y="15201"/>
                  <a:pt x="29210" y="15337"/>
                </a:cubicBezTo>
                <a:cubicBezTo>
                  <a:pt x="29176" y="15644"/>
                  <a:pt x="29108" y="15712"/>
                  <a:pt x="28835" y="15712"/>
                </a:cubicBezTo>
                <a:cubicBezTo>
                  <a:pt x="28698" y="15712"/>
                  <a:pt x="28596" y="15747"/>
                  <a:pt x="28528" y="15849"/>
                </a:cubicBezTo>
                <a:cubicBezTo>
                  <a:pt x="28425" y="15917"/>
                  <a:pt x="28357" y="15985"/>
                  <a:pt x="28255" y="15985"/>
                </a:cubicBezTo>
                <a:cubicBezTo>
                  <a:pt x="28118" y="16054"/>
                  <a:pt x="27948" y="16088"/>
                  <a:pt x="27948" y="16258"/>
                </a:cubicBezTo>
                <a:cubicBezTo>
                  <a:pt x="27948" y="16429"/>
                  <a:pt x="28118" y="16463"/>
                  <a:pt x="28255" y="16497"/>
                </a:cubicBezTo>
                <a:cubicBezTo>
                  <a:pt x="28255" y="16497"/>
                  <a:pt x="28255" y="16531"/>
                  <a:pt x="28289" y="16634"/>
                </a:cubicBezTo>
                <a:cubicBezTo>
                  <a:pt x="28221" y="16702"/>
                  <a:pt x="28084" y="16839"/>
                  <a:pt x="28016" y="16839"/>
                </a:cubicBezTo>
                <a:cubicBezTo>
                  <a:pt x="27977" y="16826"/>
                  <a:pt x="27941" y="16820"/>
                  <a:pt x="27909" y="16820"/>
                </a:cubicBezTo>
                <a:cubicBezTo>
                  <a:pt x="27771" y="16820"/>
                  <a:pt x="27683" y="16920"/>
                  <a:pt x="27572" y="16975"/>
                </a:cubicBezTo>
                <a:cubicBezTo>
                  <a:pt x="27299" y="17180"/>
                  <a:pt x="27060" y="17350"/>
                  <a:pt x="26787" y="17487"/>
                </a:cubicBezTo>
                <a:cubicBezTo>
                  <a:pt x="25627" y="18101"/>
                  <a:pt x="24433" y="18681"/>
                  <a:pt x="23273" y="19261"/>
                </a:cubicBezTo>
                <a:cubicBezTo>
                  <a:pt x="23000" y="19364"/>
                  <a:pt x="22727" y="19466"/>
                  <a:pt x="22454" y="19568"/>
                </a:cubicBezTo>
                <a:cubicBezTo>
                  <a:pt x="22386" y="19603"/>
                  <a:pt x="22283" y="19603"/>
                  <a:pt x="22181" y="19603"/>
                </a:cubicBezTo>
                <a:cubicBezTo>
                  <a:pt x="21464" y="19432"/>
                  <a:pt x="20816" y="19091"/>
                  <a:pt x="20236" y="18647"/>
                </a:cubicBezTo>
                <a:cubicBezTo>
                  <a:pt x="20441" y="18306"/>
                  <a:pt x="20441" y="18203"/>
                  <a:pt x="20065" y="18135"/>
                </a:cubicBezTo>
                <a:cubicBezTo>
                  <a:pt x="19178" y="17896"/>
                  <a:pt x="18632" y="17248"/>
                  <a:pt x="18120" y="16531"/>
                </a:cubicBezTo>
                <a:lnTo>
                  <a:pt x="18291" y="16293"/>
                </a:lnTo>
                <a:lnTo>
                  <a:pt x="18769" y="16634"/>
                </a:lnTo>
                <a:cubicBezTo>
                  <a:pt x="19178" y="16941"/>
                  <a:pt x="19622" y="17248"/>
                  <a:pt x="20031" y="17487"/>
                </a:cubicBezTo>
                <a:cubicBezTo>
                  <a:pt x="20418" y="17760"/>
                  <a:pt x="20880" y="17896"/>
                  <a:pt x="21348" y="17896"/>
                </a:cubicBezTo>
                <a:cubicBezTo>
                  <a:pt x="21582" y="17896"/>
                  <a:pt x="21817" y="17862"/>
                  <a:pt x="22044" y="17794"/>
                </a:cubicBezTo>
                <a:cubicBezTo>
                  <a:pt x="22113" y="17760"/>
                  <a:pt x="22215" y="17692"/>
                  <a:pt x="22215" y="17623"/>
                </a:cubicBezTo>
                <a:cubicBezTo>
                  <a:pt x="22215" y="17521"/>
                  <a:pt x="22147" y="17453"/>
                  <a:pt x="22078" y="17385"/>
                </a:cubicBezTo>
                <a:cubicBezTo>
                  <a:pt x="21976" y="17316"/>
                  <a:pt x="21874" y="17282"/>
                  <a:pt x="21771" y="17248"/>
                </a:cubicBezTo>
                <a:cubicBezTo>
                  <a:pt x="21532" y="17214"/>
                  <a:pt x="21328" y="17077"/>
                  <a:pt x="21123" y="16907"/>
                </a:cubicBezTo>
                <a:cubicBezTo>
                  <a:pt x="21532" y="16804"/>
                  <a:pt x="21567" y="16702"/>
                  <a:pt x="21328" y="16429"/>
                </a:cubicBezTo>
                <a:cubicBezTo>
                  <a:pt x="21259" y="16395"/>
                  <a:pt x="21225" y="16361"/>
                  <a:pt x="21191" y="16327"/>
                </a:cubicBezTo>
                <a:cubicBezTo>
                  <a:pt x="20679" y="15883"/>
                  <a:pt x="20270" y="15405"/>
                  <a:pt x="19895" y="14825"/>
                </a:cubicBezTo>
                <a:cubicBezTo>
                  <a:pt x="19860" y="14791"/>
                  <a:pt x="19860" y="14723"/>
                  <a:pt x="19826" y="14655"/>
                </a:cubicBezTo>
                <a:lnTo>
                  <a:pt x="19895" y="14621"/>
                </a:lnTo>
                <a:lnTo>
                  <a:pt x="20168" y="14928"/>
                </a:lnTo>
                <a:cubicBezTo>
                  <a:pt x="20645" y="15405"/>
                  <a:pt x="21225" y="15781"/>
                  <a:pt x="21840" y="15985"/>
                </a:cubicBezTo>
                <a:cubicBezTo>
                  <a:pt x="21903" y="16017"/>
                  <a:pt x="21973" y="16041"/>
                  <a:pt x="22038" y="16041"/>
                </a:cubicBezTo>
                <a:cubicBezTo>
                  <a:pt x="22112" y="16041"/>
                  <a:pt x="22178" y="16009"/>
                  <a:pt x="22215" y="15917"/>
                </a:cubicBezTo>
                <a:cubicBezTo>
                  <a:pt x="22283" y="15747"/>
                  <a:pt x="22249" y="15678"/>
                  <a:pt x="22044" y="15576"/>
                </a:cubicBezTo>
                <a:cubicBezTo>
                  <a:pt x="21874" y="15474"/>
                  <a:pt x="21669" y="15405"/>
                  <a:pt x="21498" y="15303"/>
                </a:cubicBezTo>
                <a:cubicBezTo>
                  <a:pt x="21123" y="15132"/>
                  <a:pt x="20816" y="14928"/>
                  <a:pt x="20543" y="14621"/>
                </a:cubicBezTo>
                <a:cubicBezTo>
                  <a:pt x="20645" y="14484"/>
                  <a:pt x="20782" y="14382"/>
                  <a:pt x="20816" y="14279"/>
                </a:cubicBezTo>
                <a:cubicBezTo>
                  <a:pt x="20850" y="14109"/>
                  <a:pt x="20645" y="14075"/>
                  <a:pt x="20509" y="13972"/>
                </a:cubicBezTo>
                <a:cubicBezTo>
                  <a:pt x="20304" y="13870"/>
                  <a:pt x="20065" y="13767"/>
                  <a:pt x="19860" y="13631"/>
                </a:cubicBezTo>
                <a:cubicBezTo>
                  <a:pt x="19724" y="13529"/>
                  <a:pt x="19656" y="13392"/>
                  <a:pt x="19519" y="13324"/>
                </a:cubicBezTo>
                <a:cubicBezTo>
                  <a:pt x="19144" y="13119"/>
                  <a:pt x="18769" y="12812"/>
                  <a:pt x="18461" y="12471"/>
                </a:cubicBezTo>
                <a:cubicBezTo>
                  <a:pt x="18427" y="12437"/>
                  <a:pt x="18427" y="12368"/>
                  <a:pt x="18359" y="12232"/>
                </a:cubicBezTo>
                <a:lnTo>
                  <a:pt x="18359" y="12232"/>
                </a:lnTo>
                <a:cubicBezTo>
                  <a:pt x="18973" y="12573"/>
                  <a:pt x="19519" y="12846"/>
                  <a:pt x="20065" y="13119"/>
                </a:cubicBezTo>
                <a:cubicBezTo>
                  <a:pt x="20146" y="13160"/>
                  <a:pt x="20216" y="13213"/>
                  <a:pt x="20287" y="13213"/>
                </a:cubicBezTo>
                <a:cubicBezTo>
                  <a:pt x="20336" y="13213"/>
                  <a:pt x="20385" y="13188"/>
                  <a:pt x="20441" y="13119"/>
                </a:cubicBezTo>
                <a:cubicBezTo>
                  <a:pt x="20543" y="12983"/>
                  <a:pt x="20509" y="12880"/>
                  <a:pt x="20304" y="12744"/>
                </a:cubicBezTo>
                <a:cubicBezTo>
                  <a:pt x="20133" y="12607"/>
                  <a:pt x="19929" y="12505"/>
                  <a:pt x="19758" y="12403"/>
                </a:cubicBezTo>
                <a:cubicBezTo>
                  <a:pt x="19178" y="12061"/>
                  <a:pt x="18598" y="11754"/>
                  <a:pt x="18052" y="11413"/>
                </a:cubicBezTo>
                <a:cubicBezTo>
                  <a:pt x="17608" y="11072"/>
                  <a:pt x="17301" y="10628"/>
                  <a:pt x="17131" y="10116"/>
                </a:cubicBezTo>
                <a:lnTo>
                  <a:pt x="17131" y="10116"/>
                </a:lnTo>
                <a:cubicBezTo>
                  <a:pt x="17404" y="10287"/>
                  <a:pt x="17677" y="10423"/>
                  <a:pt x="17984" y="10560"/>
                </a:cubicBezTo>
                <a:cubicBezTo>
                  <a:pt x="18257" y="10662"/>
                  <a:pt x="18530" y="10833"/>
                  <a:pt x="18803" y="11038"/>
                </a:cubicBezTo>
                <a:cubicBezTo>
                  <a:pt x="19349" y="11447"/>
                  <a:pt x="19963" y="11822"/>
                  <a:pt x="20577" y="12198"/>
                </a:cubicBezTo>
                <a:cubicBezTo>
                  <a:pt x="20632" y="12234"/>
                  <a:pt x="20696" y="12271"/>
                  <a:pt x="20760" y="12271"/>
                </a:cubicBezTo>
                <a:cubicBezTo>
                  <a:pt x="20816" y="12271"/>
                  <a:pt x="20871" y="12243"/>
                  <a:pt x="20918" y="12164"/>
                </a:cubicBezTo>
                <a:cubicBezTo>
                  <a:pt x="21021" y="11993"/>
                  <a:pt x="20918" y="11891"/>
                  <a:pt x="20816" y="11822"/>
                </a:cubicBezTo>
                <a:cubicBezTo>
                  <a:pt x="20611" y="11686"/>
                  <a:pt x="20304" y="11481"/>
                  <a:pt x="20133" y="11379"/>
                </a:cubicBezTo>
                <a:cubicBezTo>
                  <a:pt x="19963" y="11276"/>
                  <a:pt x="19792" y="11174"/>
                  <a:pt x="19656" y="11072"/>
                </a:cubicBezTo>
                <a:cubicBezTo>
                  <a:pt x="19929" y="10935"/>
                  <a:pt x="20202" y="10765"/>
                  <a:pt x="20441" y="10594"/>
                </a:cubicBezTo>
                <a:cubicBezTo>
                  <a:pt x="20543" y="10492"/>
                  <a:pt x="20611" y="10355"/>
                  <a:pt x="20611" y="10219"/>
                </a:cubicBezTo>
                <a:cubicBezTo>
                  <a:pt x="20611" y="10185"/>
                  <a:pt x="20406" y="10048"/>
                  <a:pt x="20406" y="10048"/>
                </a:cubicBezTo>
                <a:cubicBezTo>
                  <a:pt x="20372" y="10014"/>
                  <a:pt x="20338" y="10014"/>
                  <a:pt x="20338" y="9980"/>
                </a:cubicBezTo>
                <a:cubicBezTo>
                  <a:pt x="20270" y="9707"/>
                  <a:pt x="20031" y="9707"/>
                  <a:pt x="19792" y="9707"/>
                </a:cubicBezTo>
                <a:cubicBezTo>
                  <a:pt x="19076" y="9639"/>
                  <a:pt x="18359" y="9297"/>
                  <a:pt x="17881" y="8751"/>
                </a:cubicBezTo>
                <a:cubicBezTo>
                  <a:pt x="17131" y="8035"/>
                  <a:pt x="16551" y="7148"/>
                  <a:pt x="16141" y="6192"/>
                </a:cubicBezTo>
                <a:cubicBezTo>
                  <a:pt x="16085" y="6081"/>
                  <a:pt x="16030" y="5969"/>
                  <a:pt x="15918" y="5969"/>
                </a:cubicBezTo>
                <a:cubicBezTo>
                  <a:pt x="15893" y="5969"/>
                  <a:pt x="15865" y="5975"/>
                  <a:pt x="15834" y="5987"/>
                </a:cubicBezTo>
                <a:cubicBezTo>
                  <a:pt x="15697" y="6022"/>
                  <a:pt x="15697" y="6192"/>
                  <a:pt x="15732" y="6329"/>
                </a:cubicBezTo>
                <a:cubicBezTo>
                  <a:pt x="15732" y="6431"/>
                  <a:pt x="15766" y="6567"/>
                  <a:pt x="15800" y="6670"/>
                </a:cubicBezTo>
                <a:cubicBezTo>
                  <a:pt x="15288" y="5987"/>
                  <a:pt x="14913" y="5237"/>
                  <a:pt x="14674" y="4418"/>
                </a:cubicBezTo>
                <a:cubicBezTo>
                  <a:pt x="14640" y="4281"/>
                  <a:pt x="14606" y="4179"/>
                  <a:pt x="14435" y="4179"/>
                </a:cubicBezTo>
                <a:cubicBezTo>
                  <a:pt x="14264" y="4179"/>
                  <a:pt x="14230" y="4315"/>
                  <a:pt x="14230" y="4486"/>
                </a:cubicBezTo>
                <a:cubicBezTo>
                  <a:pt x="14230" y="4588"/>
                  <a:pt x="14264" y="4691"/>
                  <a:pt x="14298" y="4793"/>
                </a:cubicBezTo>
                <a:cubicBezTo>
                  <a:pt x="14401" y="5066"/>
                  <a:pt x="14503" y="5339"/>
                  <a:pt x="14606" y="5578"/>
                </a:cubicBezTo>
                <a:cubicBezTo>
                  <a:pt x="14844" y="5987"/>
                  <a:pt x="15049" y="6363"/>
                  <a:pt x="15254" y="6806"/>
                </a:cubicBezTo>
                <a:lnTo>
                  <a:pt x="14947" y="6977"/>
                </a:lnTo>
                <a:cubicBezTo>
                  <a:pt x="14913" y="6875"/>
                  <a:pt x="14844" y="6772"/>
                  <a:pt x="14810" y="6670"/>
                </a:cubicBezTo>
                <a:cubicBezTo>
                  <a:pt x="14742" y="6602"/>
                  <a:pt x="14674" y="6499"/>
                  <a:pt x="14571" y="6465"/>
                </a:cubicBezTo>
                <a:cubicBezTo>
                  <a:pt x="14557" y="6461"/>
                  <a:pt x="14543" y="6460"/>
                  <a:pt x="14531" y="6460"/>
                </a:cubicBezTo>
                <a:cubicBezTo>
                  <a:pt x="14427" y="6460"/>
                  <a:pt x="14393" y="6578"/>
                  <a:pt x="14333" y="6670"/>
                </a:cubicBezTo>
                <a:lnTo>
                  <a:pt x="14537" y="7216"/>
                </a:lnTo>
                <a:cubicBezTo>
                  <a:pt x="14435" y="7455"/>
                  <a:pt x="14367" y="7659"/>
                  <a:pt x="14333" y="7864"/>
                </a:cubicBezTo>
                <a:cubicBezTo>
                  <a:pt x="14298" y="7967"/>
                  <a:pt x="14298" y="8035"/>
                  <a:pt x="14264" y="8103"/>
                </a:cubicBezTo>
                <a:cubicBezTo>
                  <a:pt x="14060" y="8615"/>
                  <a:pt x="13821" y="9093"/>
                  <a:pt x="13582" y="9604"/>
                </a:cubicBezTo>
                <a:lnTo>
                  <a:pt x="13343" y="9502"/>
                </a:lnTo>
                <a:cubicBezTo>
                  <a:pt x="13479" y="9161"/>
                  <a:pt x="13582" y="8854"/>
                  <a:pt x="13684" y="8547"/>
                </a:cubicBezTo>
                <a:cubicBezTo>
                  <a:pt x="13923" y="7932"/>
                  <a:pt x="14128" y="7318"/>
                  <a:pt x="14333" y="6670"/>
                </a:cubicBezTo>
                <a:cubicBezTo>
                  <a:pt x="14196" y="6670"/>
                  <a:pt x="14128" y="6567"/>
                  <a:pt x="14128" y="6431"/>
                </a:cubicBezTo>
                <a:cubicBezTo>
                  <a:pt x="14128" y="6329"/>
                  <a:pt x="14060" y="6226"/>
                  <a:pt x="13991" y="6158"/>
                </a:cubicBezTo>
                <a:cubicBezTo>
                  <a:pt x="13966" y="6145"/>
                  <a:pt x="13941" y="6140"/>
                  <a:pt x="13918" y="6140"/>
                </a:cubicBezTo>
                <a:cubicBezTo>
                  <a:pt x="13819" y="6140"/>
                  <a:pt x="13746" y="6245"/>
                  <a:pt x="13718" y="6329"/>
                </a:cubicBezTo>
                <a:lnTo>
                  <a:pt x="13650" y="6431"/>
                </a:lnTo>
                <a:cubicBezTo>
                  <a:pt x="13275" y="6943"/>
                  <a:pt x="12933" y="7421"/>
                  <a:pt x="12592" y="7898"/>
                </a:cubicBezTo>
                <a:cubicBezTo>
                  <a:pt x="12490" y="8001"/>
                  <a:pt x="12422" y="8069"/>
                  <a:pt x="12319" y="8171"/>
                </a:cubicBezTo>
                <a:cubicBezTo>
                  <a:pt x="12115" y="8035"/>
                  <a:pt x="12183" y="7932"/>
                  <a:pt x="12285" y="7796"/>
                </a:cubicBezTo>
                <a:cubicBezTo>
                  <a:pt x="12558" y="7455"/>
                  <a:pt x="12865" y="7113"/>
                  <a:pt x="13138" y="6738"/>
                </a:cubicBezTo>
                <a:cubicBezTo>
                  <a:pt x="13275" y="6533"/>
                  <a:pt x="13445" y="6295"/>
                  <a:pt x="13548" y="6056"/>
                </a:cubicBezTo>
                <a:cubicBezTo>
                  <a:pt x="13684" y="5783"/>
                  <a:pt x="13787" y="5510"/>
                  <a:pt x="13855" y="5237"/>
                </a:cubicBezTo>
                <a:cubicBezTo>
                  <a:pt x="13923" y="5134"/>
                  <a:pt x="13957" y="4998"/>
                  <a:pt x="13957" y="4827"/>
                </a:cubicBezTo>
                <a:cubicBezTo>
                  <a:pt x="13923" y="4759"/>
                  <a:pt x="13855" y="4657"/>
                  <a:pt x="13752" y="4622"/>
                </a:cubicBezTo>
                <a:cubicBezTo>
                  <a:pt x="13748" y="4618"/>
                  <a:pt x="13741" y="4616"/>
                  <a:pt x="13733" y="4616"/>
                </a:cubicBezTo>
                <a:cubicBezTo>
                  <a:pt x="13682" y="4616"/>
                  <a:pt x="13572" y="4695"/>
                  <a:pt x="13514" y="4725"/>
                </a:cubicBezTo>
                <a:cubicBezTo>
                  <a:pt x="13479" y="4793"/>
                  <a:pt x="13479" y="4861"/>
                  <a:pt x="13445" y="4930"/>
                </a:cubicBezTo>
                <a:cubicBezTo>
                  <a:pt x="13241" y="5237"/>
                  <a:pt x="13070" y="5612"/>
                  <a:pt x="12660" y="5612"/>
                </a:cubicBezTo>
                <a:cubicBezTo>
                  <a:pt x="12626" y="5646"/>
                  <a:pt x="12592" y="5646"/>
                  <a:pt x="12558" y="5646"/>
                </a:cubicBezTo>
                <a:cubicBezTo>
                  <a:pt x="12388" y="5749"/>
                  <a:pt x="12388" y="5851"/>
                  <a:pt x="12490" y="6022"/>
                </a:cubicBezTo>
                <a:cubicBezTo>
                  <a:pt x="12524" y="6090"/>
                  <a:pt x="12592" y="6124"/>
                  <a:pt x="12626" y="6192"/>
                </a:cubicBezTo>
                <a:cubicBezTo>
                  <a:pt x="12149" y="6806"/>
                  <a:pt x="11705" y="7386"/>
                  <a:pt x="11227" y="7967"/>
                </a:cubicBezTo>
                <a:cubicBezTo>
                  <a:pt x="10579" y="8785"/>
                  <a:pt x="9692" y="9434"/>
                  <a:pt x="8702" y="9775"/>
                </a:cubicBezTo>
                <a:lnTo>
                  <a:pt x="8566" y="9843"/>
                </a:lnTo>
                <a:cubicBezTo>
                  <a:pt x="8429" y="9912"/>
                  <a:pt x="8327" y="10014"/>
                  <a:pt x="8395" y="10185"/>
                </a:cubicBezTo>
                <a:cubicBezTo>
                  <a:pt x="8418" y="10276"/>
                  <a:pt x="8486" y="10306"/>
                  <a:pt x="8570" y="10306"/>
                </a:cubicBezTo>
                <a:cubicBezTo>
                  <a:pt x="8611" y="10306"/>
                  <a:pt x="8657" y="10298"/>
                  <a:pt x="8702" y="10287"/>
                </a:cubicBezTo>
                <a:cubicBezTo>
                  <a:pt x="8770" y="10287"/>
                  <a:pt x="8873" y="10253"/>
                  <a:pt x="8941" y="10219"/>
                </a:cubicBezTo>
                <a:lnTo>
                  <a:pt x="9521" y="10014"/>
                </a:lnTo>
                <a:lnTo>
                  <a:pt x="9555" y="10082"/>
                </a:lnTo>
                <a:cubicBezTo>
                  <a:pt x="9453" y="10185"/>
                  <a:pt x="9316" y="10253"/>
                  <a:pt x="9214" y="10355"/>
                </a:cubicBezTo>
                <a:cubicBezTo>
                  <a:pt x="8873" y="10560"/>
                  <a:pt x="8532" y="10799"/>
                  <a:pt x="8224" y="11038"/>
                </a:cubicBezTo>
                <a:cubicBezTo>
                  <a:pt x="7986" y="11140"/>
                  <a:pt x="7883" y="11379"/>
                  <a:pt x="7986" y="11618"/>
                </a:cubicBezTo>
                <a:cubicBezTo>
                  <a:pt x="7716" y="11780"/>
                  <a:pt x="7382" y="11878"/>
                  <a:pt x="7051" y="11878"/>
                </a:cubicBezTo>
                <a:cubicBezTo>
                  <a:pt x="6964" y="11878"/>
                  <a:pt x="6877" y="11871"/>
                  <a:pt x="6791" y="11857"/>
                </a:cubicBezTo>
                <a:cubicBezTo>
                  <a:pt x="6757" y="11857"/>
                  <a:pt x="6723" y="11854"/>
                  <a:pt x="6690" y="11854"/>
                </a:cubicBezTo>
                <a:cubicBezTo>
                  <a:pt x="6591" y="11854"/>
                  <a:pt x="6501" y="11874"/>
                  <a:pt x="6450" y="12027"/>
                </a:cubicBezTo>
                <a:cubicBezTo>
                  <a:pt x="6416" y="12198"/>
                  <a:pt x="6552" y="12334"/>
                  <a:pt x="6723" y="12334"/>
                </a:cubicBezTo>
                <a:cubicBezTo>
                  <a:pt x="6996" y="12334"/>
                  <a:pt x="7269" y="12334"/>
                  <a:pt x="7542" y="12300"/>
                </a:cubicBezTo>
                <a:cubicBezTo>
                  <a:pt x="7644" y="12300"/>
                  <a:pt x="7781" y="12266"/>
                  <a:pt x="7883" y="12198"/>
                </a:cubicBezTo>
                <a:lnTo>
                  <a:pt x="7917" y="12300"/>
                </a:lnTo>
                <a:lnTo>
                  <a:pt x="6928" y="12641"/>
                </a:lnTo>
                <a:cubicBezTo>
                  <a:pt x="6791" y="12676"/>
                  <a:pt x="6655" y="12710"/>
                  <a:pt x="6518" y="12778"/>
                </a:cubicBezTo>
                <a:cubicBezTo>
                  <a:pt x="6450" y="12812"/>
                  <a:pt x="6382" y="12914"/>
                  <a:pt x="6382" y="12983"/>
                </a:cubicBezTo>
                <a:cubicBezTo>
                  <a:pt x="6416" y="13051"/>
                  <a:pt x="6518" y="13119"/>
                  <a:pt x="6587" y="13153"/>
                </a:cubicBezTo>
                <a:cubicBezTo>
                  <a:pt x="6621" y="13170"/>
                  <a:pt x="6663" y="13179"/>
                  <a:pt x="6706" y="13179"/>
                </a:cubicBezTo>
                <a:cubicBezTo>
                  <a:pt x="6749" y="13179"/>
                  <a:pt x="6791" y="13170"/>
                  <a:pt x="6825" y="13153"/>
                </a:cubicBezTo>
                <a:cubicBezTo>
                  <a:pt x="7337" y="13085"/>
                  <a:pt x="7815" y="12914"/>
                  <a:pt x="8259" y="12676"/>
                </a:cubicBezTo>
                <a:cubicBezTo>
                  <a:pt x="8395" y="12607"/>
                  <a:pt x="8600" y="12607"/>
                  <a:pt x="8770" y="12539"/>
                </a:cubicBezTo>
                <a:cubicBezTo>
                  <a:pt x="9214" y="12403"/>
                  <a:pt x="9658" y="12266"/>
                  <a:pt x="10067" y="12095"/>
                </a:cubicBezTo>
                <a:cubicBezTo>
                  <a:pt x="10204" y="12027"/>
                  <a:pt x="10340" y="11993"/>
                  <a:pt x="10477" y="11959"/>
                </a:cubicBezTo>
                <a:lnTo>
                  <a:pt x="10477" y="11959"/>
                </a:lnTo>
                <a:cubicBezTo>
                  <a:pt x="10477" y="12027"/>
                  <a:pt x="10442" y="12095"/>
                  <a:pt x="10408" y="12130"/>
                </a:cubicBezTo>
                <a:cubicBezTo>
                  <a:pt x="10340" y="12232"/>
                  <a:pt x="10272" y="12300"/>
                  <a:pt x="10204" y="12403"/>
                </a:cubicBezTo>
                <a:cubicBezTo>
                  <a:pt x="9419" y="13119"/>
                  <a:pt x="8702" y="13972"/>
                  <a:pt x="7713" y="14450"/>
                </a:cubicBezTo>
                <a:cubicBezTo>
                  <a:pt x="7303" y="14791"/>
                  <a:pt x="6791" y="14996"/>
                  <a:pt x="6279" y="14996"/>
                </a:cubicBezTo>
                <a:cubicBezTo>
                  <a:pt x="5972" y="15030"/>
                  <a:pt x="5938" y="15132"/>
                  <a:pt x="6041" y="15508"/>
                </a:cubicBezTo>
                <a:cubicBezTo>
                  <a:pt x="5597" y="15712"/>
                  <a:pt x="5153" y="15917"/>
                  <a:pt x="4744" y="16088"/>
                </a:cubicBezTo>
                <a:cubicBezTo>
                  <a:pt x="4710" y="16111"/>
                  <a:pt x="4676" y="16118"/>
                  <a:pt x="4642" y="16118"/>
                </a:cubicBezTo>
                <a:cubicBezTo>
                  <a:pt x="4573" y="16118"/>
                  <a:pt x="4505" y="16088"/>
                  <a:pt x="4437" y="16088"/>
                </a:cubicBezTo>
                <a:cubicBezTo>
                  <a:pt x="4334" y="16088"/>
                  <a:pt x="4232" y="16122"/>
                  <a:pt x="4130" y="16156"/>
                </a:cubicBezTo>
                <a:cubicBezTo>
                  <a:pt x="4027" y="16258"/>
                  <a:pt x="3993" y="16429"/>
                  <a:pt x="4096" y="16531"/>
                </a:cubicBezTo>
                <a:cubicBezTo>
                  <a:pt x="4165" y="16647"/>
                  <a:pt x="4282" y="16716"/>
                  <a:pt x="4414" y="16716"/>
                </a:cubicBezTo>
                <a:cubicBezTo>
                  <a:pt x="4476" y="16716"/>
                  <a:pt x="4542" y="16701"/>
                  <a:pt x="4607" y="16668"/>
                </a:cubicBezTo>
                <a:cubicBezTo>
                  <a:pt x="4949" y="16566"/>
                  <a:pt x="5290" y="16429"/>
                  <a:pt x="5631" y="16258"/>
                </a:cubicBezTo>
                <a:cubicBezTo>
                  <a:pt x="6245" y="15951"/>
                  <a:pt x="6860" y="15610"/>
                  <a:pt x="7440" y="15269"/>
                </a:cubicBezTo>
                <a:cubicBezTo>
                  <a:pt x="7533" y="15222"/>
                  <a:pt x="7620" y="15182"/>
                  <a:pt x="7696" y="15182"/>
                </a:cubicBezTo>
                <a:cubicBezTo>
                  <a:pt x="7786" y="15182"/>
                  <a:pt x="7862" y="15239"/>
                  <a:pt x="7917" y="15405"/>
                </a:cubicBezTo>
                <a:cubicBezTo>
                  <a:pt x="7610" y="15712"/>
                  <a:pt x="7235" y="15985"/>
                  <a:pt x="6860" y="16224"/>
                </a:cubicBezTo>
                <a:cubicBezTo>
                  <a:pt x="5870" y="16668"/>
                  <a:pt x="4846" y="17077"/>
                  <a:pt x="3857" y="17487"/>
                </a:cubicBezTo>
                <a:cubicBezTo>
                  <a:pt x="3720" y="17521"/>
                  <a:pt x="3618" y="17589"/>
                  <a:pt x="3516" y="17658"/>
                </a:cubicBezTo>
                <a:cubicBezTo>
                  <a:pt x="3345" y="17794"/>
                  <a:pt x="3447" y="18033"/>
                  <a:pt x="3652" y="18033"/>
                </a:cubicBezTo>
                <a:cubicBezTo>
                  <a:pt x="3754" y="18033"/>
                  <a:pt x="3891" y="17999"/>
                  <a:pt x="3993" y="17965"/>
                </a:cubicBezTo>
                <a:lnTo>
                  <a:pt x="4949" y="17589"/>
                </a:lnTo>
                <a:cubicBezTo>
                  <a:pt x="5024" y="17740"/>
                  <a:pt x="5131" y="17787"/>
                  <a:pt x="5240" y="17787"/>
                </a:cubicBezTo>
                <a:cubicBezTo>
                  <a:pt x="5328" y="17787"/>
                  <a:pt x="5418" y="17756"/>
                  <a:pt x="5495" y="17726"/>
                </a:cubicBezTo>
                <a:cubicBezTo>
                  <a:pt x="5699" y="17658"/>
                  <a:pt x="5904" y="17555"/>
                  <a:pt x="6075" y="17419"/>
                </a:cubicBezTo>
                <a:cubicBezTo>
                  <a:pt x="6723" y="16941"/>
                  <a:pt x="7337" y="16463"/>
                  <a:pt x="7952" y="15985"/>
                </a:cubicBezTo>
                <a:lnTo>
                  <a:pt x="8224" y="15781"/>
                </a:lnTo>
                <a:lnTo>
                  <a:pt x="8224" y="15781"/>
                </a:lnTo>
                <a:cubicBezTo>
                  <a:pt x="7952" y="16361"/>
                  <a:pt x="7576" y="16907"/>
                  <a:pt x="7133" y="17350"/>
                </a:cubicBezTo>
                <a:cubicBezTo>
                  <a:pt x="6689" y="17692"/>
                  <a:pt x="6245" y="17999"/>
                  <a:pt x="5802" y="18306"/>
                </a:cubicBezTo>
                <a:cubicBezTo>
                  <a:pt x="5324" y="18613"/>
                  <a:pt x="4846" y="18852"/>
                  <a:pt x="4403" y="19125"/>
                </a:cubicBezTo>
                <a:cubicBezTo>
                  <a:pt x="3891" y="19364"/>
                  <a:pt x="3379" y="19500"/>
                  <a:pt x="2833" y="19568"/>
                </a:cubicBezTo>
                <a:cubicBezTo>
                  <a:pt x="2662" y="19603"/>
                  <a:pt x="2526" y="19603"/>
                  <a:pt x="2560" y="19807"/>
                </a:cubicBezTo>
                <a:cubicBezTo>
                  <a:pt x="2560" y="20012"/>
                  <a:pt x="2731" y="20012"/>
                  <a:pt x="2867" y="20012"/>
                </a:cubicBezTo>
                <a:cubicBezTo>
                  <a:pt x="2970" y="19995"/>
                  <a:pt x="3072" y="19986"/>
                  <a:pt x="3174" y="19986"/>
                </a:cubicBezTo>
                <a:cubicBezTo>
                  <a:pt x="3277" y="19986"/>
                  <a:pt x="3379" y="19995"/>
                  <a:pt x="3481" y="20012"/>
                </a:cubicBezTo>
                <a:cubicBezTo>
                  <a:pt x="3581" y="20024"/>
                  <a:pt x="3681" y="20032"/>
                  <a:pt x="3779" y="20032"/>
                </a:cubicBezTo>
                <a:cubicBezTo>
                  <a:pt x="3950" y="20032"/>
                  <a:pt x="4115" y="20009"/>
                  <a:pt x="4266" y="19944"/>
                </a:cubicBezTo>
                <a:cubicBezTo>
                  <a:pt x="4369" y="19910"/>
                  <a:pt x="4505" y="19876"/>
                  <a:pt x="4607" y="19841"/>
                </a:cubicBezTo>
                <a:cubicBezTo>
                  <a:pt x="4632" y="20112"/>
                  <a:pt x="4692" y="20240"/>
                  <a:pt x="4838" y="20240"/>
                </a:cubicBezTo>
                <a:cubicBezTo>
                  <a:pt x="4895" y="20240"/>
                  <a:pt x="4965" y="20221"/>
                  <a:pt x="5051" y="20183"/>
                </a:cubicBezTo>
                <a:cubicBezTo>
                  <a:pt x="5290" y="20114"/>
                  <a:pt x="5495" y="19978"/>
                  <a:pt x="5665" y="19841"/>
                </a:cubicBezTo>
                <a:cubicBezTo>
                  <a:pt x="5972" y="19534"/>
                  <a:pt x="6279" y="19227"/>
                  <a:pt x="6587" y="18920"/>
                </a:cubicBezTo>
                <a:lnTo>
                  <a:pt x="6825" y="18647"/>
                </a:lnTo>
                <a:lnTo>
                  <a:pt x="6825" y="18647"/>
                </a:lnTo>
                <a:cubicBezTo>
                  <a:pt x="6825" y="18784"/>
                  <a:pt x="6757" y="18886"/>
                  <a:pt x="6689" y="18988"/>
                </a:cubicBezTo>
                <a:cubicBezTo>
                  <a:pt x="6007" y="19637"/>
                  <a:pt x="5324" y="20319"/>
                  <a:pt x="4607" y="20967"/>
                </a:cubicBezTo>
                <a:cubicBezTo>
                  <a:pt x="4471" y="21070"/>
                  <a:pt x="4334" y="21172"/>
                  <a:pt x="4164" y="21240"/>
                </a:cubicBezTo>
                <a:cubicBezTo>
                  <a:pt x="3789" y="21411"/>
                  <a:pt x="3413" y="21548"/>
                  <a:pt x="3072" y="21718"/>
                </a:cubicBezTo>
                <a:cubicBezTo>
                  <a:pt x="2935" y="21752"/>
                  <a:pt x="2799" y="21855"/>
                  <a:pt x="2731" y="21957"/>
                </a:cubicBezTo>
                <a:cubicBezTo>
                  <a:pt x="2662" y="22025"/>
                  <a:pt x="2697" y="22162"/>
                  <a:pt x="2697" y="22298"/>
                </a:cubicBezTo>
                <a:cubicBezTo>
                  <a:pt x="2583" y="22389"/>
                  <a:pt x="2439" y="22435"/>
                  <a:pt x="2295" y="22435"/>
                </a:cubicBezTo>
                <a:cubicBezTo>
                  <a:pt x="2223" y="22435"/>
                  <a:pt x="2151" y="22423"/>
                  <a:pt x="2082" y="22401"/>
                </a:cubicBezTo>
                <a:cubicBezTo>
                  <a:pt x="1980" y="22401"/>
                  <a:pt x="1878" y="22435"/>
                  <a:pt x="1809" y="22503"/>
                </a:cubicBezTo>
                <a:cubicBezTo>
                  <a:pt x="1775" y="22639"/>
                  <a:pt x="1809" y="22742"/>
                  <a:pt x="1878" y="22810"/>
                </a:cubicBezTo>
                <a:cubicBezTo>
                  <a:pt x="1946" y="22912"/>
                  <a:pt x="2048" y="22981"/>
                  <a:pt x="2151" y="23015"/>
                </a:cubicBezTo>
                <a:cubicBezTo>
                  <a:pt x="1946" y="23049"/>
                  <a:pt x="1775" y="23083"/>
                  <a:pt x="1605" y="23117"/>
                </a:cubicBezTo>
                <a:cubicBezTo>
                  <a:pt x="1536" y="23117"/>
                  <a:pt x="1434" y="23254"/>
                  <a:pt x="1434" y="23288"/>
                </a:cubicBezTo>
                <a:cubicBezTo>
                  <a:pt x="1468" y="23390"/>
                  <a:pt x="1502" y="23493"/>
                  <a:pt x="1605" y="23527"/>
                </a:cubicBezTo>
                <a:cubicBezTo>
                  <a:pt x="1673" y="23561"/>
                  <a:pt x="1775" y="23561"/>
                  <a:pt x="1843" y="23561"/>
                </a:cubicBezTo>
                <a:cubicBezTo>
                  <a:pt x="2185" y="23493"/>
                  <a:pt x="2526" y="23424"/>
                  <a:pt x="2867" y="23322"/>
                </a:cubicBezTo>
                <a:cubicBezTo>
                  <a:pt x="3413" y="23083"/>
                  <a:pt x="3925" y="22810"/>
                  <a:pt x="4471" y="22537"/>
                </a:cubicBezTo>
                <a:lnTo>
                  <a:pt x="4710" y="22435"/>
                </a:lnTo>
                <a:lnTo>
                  <a:pt x="4710" y="22435"/>
                </a:lnTo>
                <a:cubicBezTo>
                  <a:pt x="4164" y="22947"/>
                  <a:pt x="3584" y="23356"/>
                  <a:pt x="2935" y="23731"/>
                </a:cubicBezTo>
                <a:cubicBezTo>
                  <a:pt x="2458" y="24004"/>
                  <a:pt x="1912" y="24175"/>
                  <a:pt x="1366" y="24243"/>
                </a:cubicBezTo>
                <a:cubicBezTo>
                  <a:pt x="1229" y="24243"/>
                  <a:pt x="1093" y="24277"/>
                  <a:pt x="990" y="24346"/>
                </a:cubicBezTo>
                <a:cubicBezTo>
                  <a:pt x="888" y="24380"/>
                  <a:pt x="854" y="24482"/>
                  <a:pt x="854" y="24584"/>
                </a:cubicBezTo>
                <a:cubicBezTo>
                  <a:pt x="854" y="24619"/>
                  <a:pt x="956" y="24721"/>
                  <a:pt x="1025" y="24721"/>
                </a:cubicBezTo>
                <a:cubicBezTo>
                  <a:pt x="1059" y="24738"/>
                  <a:pt x="1101" y="24747"/>
                  <a:pt x="1148" y="24747"/>
                </a:cubicBezTo>
                <a:cubicBezTo>
                  <a:pt x="1195" y="24747"/>
                  <a:pt x="1246" y="24738"/>
                  <a:pt x="1298" y="24721"/>
                </a:cubicBezTo>
                <a:cubicBezTo>
                  <a:pt x="1843" y="24721"/>
                  <a:pt x="2389" y="24584"/>
                  <a:pt x="2833" y="24312"/>
                </a:cubicBezTo>
                <a:cubicBezTo>
                  <a:pt x="3481" y="23902"/>
                  <a:pt x="4130" y="23458"/>
                  <a:pt x="4744" y="23049"/>
                </a:cubicBezTo>
                <a:cubicBezTo>
                  <a:pt x="4846" y="22981"/>
                  <a:pt x="4949" y="22878"/>
                  <a:pt x="5085" y="22810"/>
                </a:cubicBezTo>
                <a:lnTo>
                  <a:pt x="5085" y="22810"/>
                </a:lnTo>
                <a:cubicBezTo>
                  <a:pt x="4744" y="23322"/>
                  <a:pt x="4369" y="23800"/>
                  <a:pt x="3891" y="24209"/>
                </a:cubicBezTo>
                <a:cubicBezTo>
                  <a:pt x="3516" y="24516"/>
                  <a:pt x="3072" y="24721"/>
                  <a:pt x="2560" y="24755"/>
                </a:cubicBezTo>
                <a:cubicBezTo>
                  <a:pt x="2540" y="24745"/>
                  <a:pt x="2517" y="24741"/>
                  <a:pt x="2492" y="24741"/>
                </a:cubicBezTo>
                <a:cubicBezTo>
                  <a:pt x="2432" y="24741"/>
                  <a:pt x="2359" y="24765"/>
                  <a:pt x="2287" y="24789"/>
                </a:cubicBezTo>
                <a:cubicBezTo>
                  <a:pt x="2185" y="24823"/>
                  <a:pt x="2151" y="24892"/>
                  <a:pt x="2116" y="24960"/>
                </a:cubicBezTo>
                <a:cubicBezTo>
                  <a:pt x="2116" y="25062"/>
                  <a:pt x="2185" y="25130"/>
                  <a:pt x="2253" y="25165"/>
                </a:cubicBezTo>
                <a:cubicBezTo>
                  <a:pt x="2389" y="25233"/>
                  <a:pt x="2526" y="25267"/>
                  <a:pt x="2662" y="25301"/>
                </a:cubicBezTo>
                <a:cubicBezTo>
                  <a:pt x="1980" y="25608"/>
                  <a:pt x="1434" y="25881"/>
                  <a:pt x="854" y="26154"/>
                </a:cubicBezTo>
                <a:cubicBezTo>
                  <a:pt x="840" y="26161"/>
                  <a:pt x="825" y="26164"/>
                  <a:pt x="809" y="26164"/>
                </a:cubicBezTo>
                <a:cubicBezTo>
                  <a:pt x="745" y="26164"/>
                  <a:pt x="663" y="26120"/>
                  <a:pt x="581" y="26120"/>
                </a:cubicBezTo>
                <a:cubicBezTo>
                  <a:pt x="539" y="26106"/>
                  <a:pt x="500" y="26099"/>
                  <a:pt x="465" y="26099"/>
                </a:cubicBezTo>
                <a:cubicBezTo>
                  <a:pt x="326" y="26099"/>
                  <a:pt x="240" y="26203"/>
                  <a:pt x="240" y="26393"/>
                </a:cubicBezTo>
                <a:cubicBezTo>
                  <a:pt x="240" y="26580"/>
                  <a:pt x="411" y="26739"/>
                  <a:pt x="622" y="26739"/>
                </a:cubicBezTo>
                <a:cubicBezTo>
                  <a:pt x="642" y="26739"/>
                  <a:pt x="663" y="26737"/>
                  <a:pt x="683" y="26734"/>
                </a:cubicBezTo>
                <a:cubicBezTo>
                  <a:pt x="854" y="26700"/>
                  <a:pt x="990" y="26632"/>
                  <a:pt x="1127" y="26564"/>
                </a:cubicBezTo>
                <a:cubicBezTo>
                  <a:pt x="1843" y="26188"/>
                  <a:pt x="2526" y="25847"/>
                  <a:pt x="3208" y="25472"/>
                </a:cubicBezTo>
                <a:cubicBezTo>
                  <a:pt x="3339" y="25397"/>
                  <a:pt x="3450" y="25342"/>
                  <a:pt x="3562" y="25342"/>
                </a:cubicBezTo>
                <a:cubicBezTo>
                  <a:pt x="3655" y="25342"/>
                  <a:pt x="3749" y="25379"/>
                  <a:pt x="3857" y="25472"/>
                </a:cubicBezTo>
                <a:cubicBezTo>
                  <a:pt x="3857" y="25472"/>
                  <a:pt x="3857" y="25506"/>
                  <a:pt x="3823" y="25540"/>
                </a:cubicBezTo>
                <a:cubicBezTo>
                  <a:pt x="3106" y="26291"/>
                  <a:pt x="2287" y="26973"/>
                  <a:pt x="1400" y="27519"/>
                </a:cubicBezTo>
                <a:cubicBezTo>
                  <a:pt x="1332" y="27553"/>
                  <a:pt x="1229" y="27587"/>
                  <a:pt x="1161" y="27587"/>
                </a:cubicBezTo>
                <a:cubicBezTo>
                  <a:pt x="888" y="27587"/>
                  <a:pt x="786" y="27656"/>
                  <a:pt x="786" y="27826"/>
                </a:cubicBezTo>
                <a:cubicBezTo>
                  <a:pt x="786" y="28031"/>
                  <a:pt x="922" y="28133"/>
                  <a:pt x="1127" y="28167"/>
                </a:cubicBezTo>
                <a:cubicBezTo>
                  <a:pt x="1241" y="28190"/>
                  <a:pt x="1354" y="28202"/>
                  <a:pt x="1466" y="28202"/>
                </a:cubicBezTo>
                <a:cubicBezTo>
                  <a:pt x="1688" y="28202"/>
                  <a:pt x="1900" y="28156"/>
                  <a:pt x="2082" y="28065"/>
                </a:cubicBezTo>
                <a:cubicBezTo>
                  <a:pt x="2321" y="27963"/>
                  <a:pt x="2526" y="27894"/>
                  <a:pt x="2731" y="27792"/>
                </a:cubicBezTo>
                <a:lnTo>
                  <a:pt x="2731" y="27792"/>
                </a:lnTo>
                <a:cubicBezTo>
                  <a:pt x="2662" y="27894"/>
                  <a:pt x="2594" y="27997"/>
                  <a:pt x="2492" y="28065"/>
                </a:cubicBezTo>
                <a:lnTo>
                  <a:pt x="1332" y="28918"/>
                </a:lnTo>
                <a:cubicBezTo>
                  <a:pt x="990" y="29191"/>
                  <a:pt x="615" y="29362"/>
                  <a:pt x="206" y="29430"/>
                </a:cubicBezTo>
                <a:cubicBezTo>
                  <a:pt x="137" y="29430"/>
                  <a:pt x="1" y="29566"/>
                  <a:pt x="1" y="29601"/>
                </a:cubicBezTo>
                <a:cubicBezTo>
                  <a:pt x="1" y="29805"/>
                  <a:pt x="69" y="29976"/>
                  <a:pt x="137" y="30147"/>
                </a:cubicBezTo>
                <a:cubicBezTo>
                  <a:pt x="240" y="30351"/>
                  <a:pt x="410" y="30590"/>
                  <a:pt x="581" y="30624"/>
                </a:cubicBezTo>
                <a:cubicBezTo>
                  <a:pt x="700" y="30651"/>
                  <a:pt x="829" y="30667"/>
                  <a:pt x="961" y="30667"/>
                </a:cubicBezTo>
                <a:cubicBezTo>
                  <a:pt x="1169" y="30667"/>
                  <a:pt x="1382" y="30626"/>
                  <a:pt x="1571" y="30522"/>
                </a:cubicBezTo>
                <a:cubicBezTo>
                  <a:pt x="2253" y="30181"/>
                  <a:pt x="2901" y="29874"/>
                  <a:pt x="3584" y="29532"/>
                </a:cubicBezTo>
                <a:cubicBezTo>
                  <a:pt x="3857" y="29396"/>
                  <a:pt x="4164" y="29259"/>
                  <a:pt x="4437" y="29123"/>
                </a:cubicBezTo>
                <a:cubicBezTo>
                  <a:pt x="4573" y="29055"/>
                  <a:pt x="4710" y="28952"/>
                  <a:pt x="4812" y="28884"/>
                </a:cubicBezTo>
                <a:cubicBezTo>
                  <a:pt x="4949" y="28782"/>
                  <a:pt x="5051" y="28679"/>
                  <a:pt x="4949" y="28543"/>
                </a:cubicBezTo>
                <a:cubicBezTo>
                  <a:pt x="4898" y="28475"/>
                  <a:pt x="4838" y="28449"/>
                  <a:pt x="4774" y="28449"/>
                </a:cubicBezTo>
                <a:cubicBezTo>
                  <a:pt x="4710" y="28449"/>
                  <a:pt x="4642" y="28475"/>
                  <a:pt x="4573" y="28509"/>
                </a:cubicBezTo>
                <a:lnTo>
                  <a:pt x="4232" y="28713"/>
                </a:lnTo>
                <a:lnTo>
                  <a:pt x="5426" y="27383"/>
                </a:lnTo>
                <a:lnTo>
                  <a:pt x="5665" y="27724"/>
                </a:lnTo>
                <a:cubicBezTo>
                  <a:pt x="5563" y="27894"/>
                  <a:pt x="5426" y="28065"/>
                  <a:pt x="5563" y="28304"/>
                </a:cubicBezTo>
                <a:cubicBezTo>
                  <a:pt x="5597" y="28338"/>
                  <a:pt x="5529" y="28475"/>
                  <a:pt x="5495" y="28543"/>
                </a:cubicBezTo>
                <a:cubicBezTo>
                  <a:pt x="5085" y="29293"/>
                  <a:pt x="4505" y="29942"/>
                  <a:pt x="3789" y="30385"/>
                </a:cubicBezTo>
                <a:cubicBezTo>
                  <a:pt x="3686" y="30454"/>
                  <a:pt x="3618" y="30522"/>
                  <a:pt x="3447" y="30658"/>
                </a:cubicBezTo>
                <a:lnTo>
                  <a:pt x="3857" y="30658"/>
                </a:lnTo>
                <a:cubicBezTo>
                  <a:pt x="3959" y="30658"/>
                  <a:pt x="4061" y="30663"/>
                  <a:pt x="4161" y="30663"/>
                </a:cubicBezTo>
                <a:cubicBezTo>
                  <a:pt x="4460" y="30663"/>
                  <a:pt x="4735" y="30624"/>
                  <a:pt x="4915" y="30317"/>
                </a:cubicBezTo>
                <a:lnTo>
                  <a:pt x="4915" y="30317"/>
                </a:lnTo>
                <a:lnTo>
                  <a:pt x="4812" y="30624"/>
                </a:lnTo>
                <a:cubicBezTo>
                  <a:pt x="4882" y="30650"/>
                  <a:pt x="4954" y="30663"/>
                  <a:pt x="5025" y="30663"/>
                </a:cubicBezTo>
                <a:cubicBezTo>
                  <a:pt x="5231" y="30663"/>
                  <a:pt x="5427" y="30555"/>
                  <a:pt x="5529" y="30351"/>
                </a:cubicBezTo>
                <a:cubicBezTo>
                  <a:pt x="5768" y="29976"/>
                  <a:pt x="6041" y="29635"/>
                  <a:pt x="6279" y="29293"/>
                </a:cubicBezTo>
                <a:cubicBezTo>
                  <a:pt x="6348" y="29191"/>
                  <a:pt x="6416" y="29089"/>
                  <a:pt x="6416" y="28952"/>
                </a:cubicBezTo>
                <a:cubicBezTo>
                  <a:pt x="6416" y="28748"/>
                  <a:pt x="6552" y="28645"/>
                  <a:pt x="6655" y="28543"/>
                </a:cubicBezTo>
                <a:cubicBezTo>
                  <a:pt x="6928" y="28236"/>
                  <a:pt x="7235" y="27963"/>
                  <a:pt x="7474" y="27690"/>
                </a:cubicBezTo>
                <a:cubicBezTo>
                  <a:pt x="7713" y="27383"/>
                  <a:pt x="7644" y="27280"/>
                  <a:pt x="7269" y="27144"/>
                </a:cubicBezTo>
                <a:cubicBezTo>
                  <a:pt x="7337" y="27007"/>
                  <a:pt x="7406" y="26871"/>
                  <a:pt x="7474" y="26734"/>
                </a:cubicBezTo>
                <a:cubicBezTo>
                  <a:pt x="7849" y="26018"/>
                  <a:pt x="8293" y="25301"/>
                  <a:pt x="8702" y="24584"/>
                </a:cubicBezTo>
                <a:cubicBezTo>
                  <a:pt x="8941" y="24209"/>
                  <a:pt x="9214" y="23902"/>
                  <a:pt x="9487" y="23561"/>
                </a:cubicBezTo>
                <a:cubicBezTo>
                  <a:pt x="9487" y="23503"/>
                  <a:pt x="9511" y="23470"/>
                  <a:pt x="9519" y="23440"/>
                </a:cubicBezTo>
                <a:lnTo>
                  <a:pt x="9519" y="23440"/>
                </a:lnTo>
                <a:cubicBezTo>
                  <a:pt x="9489" y="23672"/>
                  <a:pt x="9527" y="23869"/>
                  <a:pt x="9794" y="23936"/>
                </a:cubicBezTo>
                <a:cubicBezTo>
                  <a:pt x="9487" y="24482"/>
                  <a:pt x="9180" y="24994"/>
                  <a:pt x="8941" y="25540"/>
                </a:cubicBezTo>
                <a:cubicBezTo>
                  <a:pt x="8702" y="26086"/>
                  <a:pt x="8259" y="26530"/>
                  <a:pt x="8156" y="27144"/>
                </a:cubicBezTo>
                <a:cubicBezTo>
                  <a:pt x="8156" y="27178"/>
                  <a:pt x="8054" y="27212"/>
                  <a:pt x="8020" y="27246"/>
                </a:cubicBezTo>
                <a:cubicBezTo>
                  <a:pt x="7781" y="27451"/>
                  <a:pt x="7781" y="27485"/>
                  <a:pt x="8054" y="27690"/>
                </a:cubicBezTo>
                <a:cubicBezTo>
                  <a:pt x="8088" y="27690"/>
                  <a:pt x="8122" y="27724"/>
                  <a:pt x="8156" y="27724"/>
                </a:cubicBezTo>
                <a:lnTo>
                  <a:pt x="8020" y="27997"/>
                </a:lnTo>
                <a:cubicBezTo>
                  <a:pt x="7610" y="27997"/>
                  <a:pt x="7576" y="28031"/>
                  <a:pt x="7474" y="28372"/>
                </a:cubicBezTo>
                <a:cubicBezTo>
                  <a:pt x="7371" y="28645"/>
                  <a:pt x="7303" y="28884"/>
                  <a:pt x="7269" y="29157"/>
                </a:cubicBezTo>
                <a:cubicBezTo>
                  <a:pt x="7201" y="29328"/>
                  <a:pt x="7167" y="29498"/>
                  <a:pt x="6928" y="29532"/>
                </a:cubicBezTo>
                <a:cubicBezTo>
                  <a:pt x="6860" y="29566"/>
                  <a:pt x="6757" y="29669"/>
                  <a:pt x="6757" y="29737"/>
                </a:cubicBezTo>
                <a:cubicBezTo>
                  <a:pt x="6791" y="29976"/>
                  <a:pt x="6587" y="30112"/>
                  <a:pt x="6450" y="30283"/>
                </a:cubicBezTo>
                <a:lnTo>
                  <a:pt x="6279" y="30590"/>
                </a:lnTo>
                <a:lnTo>
                  <a:pt x="6314" y="30658"/>
                </a:lnTo>
                <a:cubicBezTo>
                  <a:pt x="6484" y="30590"/>
                  <a:pt x="6689" y="30556"/>
                  <a:pt x="6860" y="30556"/>
                </a:cubicBezTo>
                <a:cubicBezTo>
                  <a:pt x="7064" y="30556"/>
                  <a:pt x="7269" y="30590"/>
                  <a:pt x="7440" y="30658"/>
                </a:cubicBezTo>
                <a:cubicBezTo>
                  <a:pt x="7508" y="30385"/>
                  <a:pt x="7508" y="30181"/>
                  <a:pt x="7576" y="29976"/>
                </a:cubicBezTo>
                <a:cubicBezTo>
                  <a:pt x="7610" y="29874"/>
                  <a:pt x="7679" y="29771"/>
                  <a:pt x="7781" y="29669"/>
                </a:cubicBezTo>
                <a:cubicBezTo>
                  <a:pt x="8327" y="29362"/>
                  <a:pt x="8566" y="28782"/>
                  <a:pt x="8941" y="28304"/>
                </a:cubicBezTo>
                <a:cubicBezTo>
                  <a:pt x="9078" y="28133"/>
                  <a:pt x="9009" y="28031"/>
                  <a:pt x="8805" y="27963"/>
                </a:cubicBezTo>
                <a:cubicBezTo>
                  <a:pt x="8736" y="27929"/>
                  <a:pt x="8668" y="27929"/>
                  <a:pt x="8566" y="27929"/>
                </a:cubicBezTo>
                <a:lnTo>
                  <a:pt x="9419" y="26393"/>
                </a:lnTo>
                <a:lnTo>
                  <a:pt x="9828" y="26495"/>
                </a:lnTo>
                <a:cubicBezTo>
                  <a:pt x="9555" y="27314"/>
                  <a:pt x="9316" y="28133"/>
                  <a:pt x="9043" y="28952"/>
                </a:cubicBezTo>
                <a:cubicBezTo>
                  <a:pt x="8975" y="29191"/>
                  <a:pt x="8873" y="29430"/>
                  <a:pt x="8736" y="29635"/>
                </a:cubicBezTo>
                <a:cubicBezTo>
                  <a:pt x="8497" y="29942"/>
                  <a:pt x="8224" y="30249"/>
                  <a:pt x="7952" y="30624"/>
                </a:cubicBezTo>
                <a:cubicBezTo>
                  <a:pt x="8088" y="30624"/>
                  <a:pt x="8240" y="30655"/>
                  <a:pt x="8356" y="30655"/>
                </a:cubicBezTo>
                <a:cubicBezTo>
                  <a:pt x="8414" y="30655"/>
                  <a:pt x="8463" y="30647"/>
                  <a:pt x="8497" y="30624"/>
                </a:cubicBezTo>
                <a:cubicBezTo>
                  <a:pt x="8702" y="30420"/>
                  <a:pt x="8907" y="30215"/>
                  <a:pt x="9078" y="29976"/>
                </a:cubicBezTo>
                <a:lnTo>
                  <a:pt x="9146" y="29976"/>
                </a:lnTo>
                <a:cubicBezTo>
                  <a:pt x="9216" y="29982"/>
                  <a:pt x="9275" y="29986"/>
                  <a:pt x="9323" y="29986"/>
                </a:cubicBezTo>
                <a:cubicBezTo>
                  <a:pt x="9530" y="29986"/>
                  <a:pt x="9542" y="29912"/>
                  <a:pt x="9487" y="29635"/>
                </a:cubicBezTo>
                <a:cubicBezTo>
                  <a:pt x="9453" y="29532"/>
                  <a:pt x="9487" y="29430"/>
                  <a:pt x="9521" y="29362"/>
                </a:cubicBezTo>
                <a:cubicBezTo>
                  <a:pt x="9589" y="29225"/>
                  <a:pt x="9692" y="29089"/>
                  <a:pt x="9794" y="28986"/>
                </a:cubicBezTo>
                <a:lnTo>
                  <a:pt x="10204" y="29089"/>
                </a:lnTo>
                <a:cubicBezTo>
                  <a:pt x="10067" y="29635"/>
                  <a:pt x="9794" y="30078"/>
                  <a:pt x="9658" y="30624"/>
                </a:cubicBezTo>
                <a:lnTo>
                  <a:pt x="10101" y="30624"/>
                </a:lnTo>
                <a:lnTo>
                  <a:pt x="10272" y="30283"/>
                </a:lnTo>
                <a:cubicBezTo>
                  <a:pt x="10306" y="30420"/>
                  <a:pt x="10306" y="30522"/>
                  <a:pt x="10306" y="30658"/>
                </a:cubicBezTo>
                <a:lnTo>
                  <a:pt x="10750" y="30624"/>
                </a:lnTo>
                <a:cubicBezTo>
                  <a:pt x="10852" y="30044"/>
                  <a:pt x="10920" y="29532"/>
                  <a:pt x="10988" y="29020"/>
                </a:cubicBezTo>
                <a:lnTo>
                  <a:pt x="11637" y="28748"/>
                </a:lnTo>
                <a:lnTo>
                  <a:pt x="11637" y="28748"/>
                </a:lnTo>
                <a:cubicBezTo>
                  <a:pt x="11671" y="28952"/>
                  <a:pt x="11637" y="29191"/>
                  <a:pt x="11500" y="29396"/>
                </a:cubicBezTo>
                <a:cubicBezTo>
                  <a:pt x="11398" y="29532"/>
                  <a:pt x="11296" y="29635"/>
                  <a:pt x="11193" y="29737"/>
                </a:cubicBezTo>
                <a:cubicBezTo>
                  <a:pt x="11057" y="29976"/>
                  <a:pt x="11159" y="30112"/>
                  <a:pt x="11432" y="30112"/>
                </a:cubicBezTo>
                <a:lnTo>
                  <a:pt x="11569" y="30112"/>
                </a:lnTo>
                <a:cubicBezTo>
                  <a:pt x="11569" y="30283"/>
                  <a:pt x="11603" y="30454"/>
                  <a:pt x="11603" y="30658"/>
                </a:cubicBezTo>
                <a:lnTo>
                  <a:pt x="11978" y="30624"/>
                </a:lnTo>
                <a:cubicBezTo>
                  <a:pt x="12080" y="29839"/>
                  <a:pt x="12217" y="29089"/>
                  <a:pt x="12285" y="28372"/>
                </a:cubicBezTo>
                <a:cubicBezTo>
                  <a:pt x="12319" y="27826"/>
                  <a:pt x="12695" y="27485"/>
                  <a:pt x="12968" y="27075"/>
                </a:cubicBezTo>
                <a:cubicBezTo>
                  <a:pt x="13002" y="27178"/>
                  <a:pt x="13036" y="27246"/>
                  <a:pt x="13036" y="27348"/>
                </a:cubicBezTo>
                <a:lnTo>
                  <a:pt x="13070" y="27929"/>
                </a:lnTo>
                <a:cubicBezTo>
                  <a:pt x="13070" y="28065"/>
                  <a:pt x="13138" y="28167"/>
                  <a:pt x="13275" y="28167"/>
                </a:cubicBezTo>
                <a:cubicBezTo>
                  <a:pt x="13411" y="28167"/>
                  <a:pt x="13479" y="28031"/>
                  <a:pt x="13479" y="27894"/>
                </a:cubicBezTo>
                <a:lnTo>
                  <a:pt x="13479" y="27587"/>
                </a:lnTo>
                <a:lnTo>
                  <a:pt x="13582" y="25642"/>
                </a:lnTo>
                <a:cubicBezTo>
                  <a:pt x="13582" y="25540"/>
                  <a:pt x="13582" y="25438"/>
                  <a:pt x="13582" y="25335"/>
                </a:cubicBezTo>
                <a:cubicBezTo>
                  <a:pt x="13548" y="25267"/>
                  <a:pt x="13479" y="25199"/>
                  <a:pt x="13377" y="25165"/>
                </a:cubicBezTo>
                <a:cubicBezTo>
                  <a:pt x="13343" y="25165"/>
                  <a:pt x="13241" y="25233"/>
                  <a:pt x="13206" y="25301"/>
                </a:cubicBezTo>
                <a:cubicBezTo>
                  <a:pt x="13172" y="25369"/>
                  <a:pt x="13138" y="25472"/>
                  <a:pt x="13138" y="25574"/>
                </a:cubicBezTo>
                <a:cubicBezTo>
                  <a:pt x="13002" y="26052"/>
                  <a:pt x="12763" y="26495"/>
                  <a:pt x="12490" y="26871"/>
                </a:cubicBezTo>
                <a:lnTo>
                  <a:pt x="12285" y="26257"/>
                </a:lnTo>
                <a:cubicBezTo>
                  <a:pt x="12319" y="26154"/>
                  <a:pt x="12388" y="25984"/>
                  <a:pt x="12422" y="25847"/>
                </a:cubicBezTo>
                <a:cubicBezTo>
                  <a:pt x="12626" y="25335"/>
                  <a:pt x="12797" y="24823"/>
                  <a:pt x="12933" y="24312"/>
                </a:cubicBezTo>
                <a:cubicBezTo>
                  <a:pt x="13070" y="23936"/>
                  <a:pt x="13070" y="23561"/>
                  <a:pt x="12899" y="23220"/>
                </a:cubicBezTo>
                <a:cubicBezTo>
                  <a:pt x="12865" y="23083"/>
                  <a:pt x="12899" y="22981"/>
                  <a:pt x="12968" y="22878"/>
                </a:cubicBezTo>
                <a:cubicBezTo>
                  <a:pt x="13172" y="22605"/>
                  <a:pt x="13411" y="22366"/>
                  <a:pt x="13582" y="22162"/>
                </a:cubicBezTo>
                <a:lnTo>
                  <a:pt x="13582" y="23083"/>
                </a:lnTo>
                <a:cubicBezTo>
                  <a:pt x="13548" y="23697"/>
                  <a:pt x="13684" y="24277"/>
                  <a:pt x="13957" y="24823"/>
                </a:cubicBezTo>
                <a:cubicBezTo>
                  <a:pt x="13991" y="24960"/>
                  <a:pt x="13991" y="25130"/>
                  <a:pt x="13957" y="25267"/>
                </a:cubicBezTo>
                <a:cubicBezTo>
                  <a:pt x="13855" y="25506"/>
                  <a:pt x="13787" y="25779"/>
                  <a:pt x="13718" y="26052"/>
                </a:cubicBezTo>
                <a:cubicBezTo>
                  <a:pt x="13684" y="26700"/>
                  <a:pt x="13650" y="27314"/>
                  <a:pt x="13684" y="27963"/>
                </a:cubicBezTo>
                <a:cubicBezTo>
                  <a:pt x="13684" y="28645"/>
                  <a:pt x="13855" y="29362"/>
                  <a:pt x="14230" y="29942"/>
                </a:cubicBezTo>
                <a:cubicBezTo>
                  <a:pt x="14264" y="30044"/>
                  <a:pt x="14298" y="30147"/>
                  <a:pt x="14333" y="30249"/>
                </a:cubicBezTo>
                <a:cubicBezTo>
                  <a:pt x="14333" y="30385"/>
                  <a:pt x="14367" y="30488"/>
                  <a:pt x="14401" y="30624"/>
                </a:cubicBezTo>
                <a:lnTo>
                  <a:pt x="15015" y="30624"/>
                </a:lnTo>
                <a:lnTo>
                  <a:pt x="15049" y="30420"/>
                </a:lnTo>
                <a:lnTo>
                  <a:pt x="15732" y="30181"/>
                </a:lnTo>
                <a:lnTo>
                  <a:pt x="15936" y="30624"/>
                </a:lnTo>
                <a:lnTo>
                  <a:pt x="16789" y="30624"/>
                </a:lnTo>
                <a:cubicBezTo>
                  <a:pt x="16585" y="30215"/>
                  <a:pt x="16448" y="29737"/>
                  <a:pt x="16380" y="29293"/>
                </a:cubicBezTo>
                <a:lnTo>
                  <a:pt x="16380" y="29293"/>
                </a:lnTo>
                <a:cubicBezTo>
                  <a:pt x="16994" y="29566"/>
                  <a:pt x="16926" y="30181"/>
                  <a:pt x="17165" y="30624"/>
                </a:cubicBezTo>
                <a:lnTo>
                  <a:pt x="17881" y="30624"/>
                </a:lnTo>
                <a:cubicBezTo>
                  <a:pt x="17847" y="30522"/>
                  <a:pt x="17779" y="30420"/>
                  <a:pt x="17711" y="30317"/>
                </a:cubicBezTo>
                <a:cubicBezTo>
                  <a:pt x="17540" y="30147"/>
                  <a:pt x="17404" y="29874"/>
                  <a:pt x="17369" y="29601"/>
                </a:cubicBezTo>
                <a:cubicBezTo>
                  <a:pt x="17301" y="29464"/>
                  <a:pt x="17267" y="29293"/>
                  <a:pt x="17165" y="29157"/>
                </a:cubicBezTo>
                <a:cubicBezTo>
                  <a:pt x="17131" y="29055"/>
                  <a:pt x="17096" y="28952"/>
                  <a:pt x="17062" y="28850"/>
                </a:cubicBezTo>
                <a:cubicBezTo>
                  <a:pt x="16926" y="28440"/>
                  <a:pt x="16824" y="28065"/>
                  <a:pt x="16721" y="27656"/>
                </a:cubicBezTo>
                <a:cubicBezTo>
                  <a:pt x="16653" y="27417"/>
                  <a:pt x="16687" y="27144"/>
                  <a:pt x="16448" y="26939"/>
                </a:cubicBezTo>
                <a:cubicBezTo>
                  <a:pt x="16346" y="26871"/>
                  <a:pt x="16312" y="26768"/>
                  <a:pt x="16312" y="26632"/>
                </a:cubicBezTo>
                <a:cubicBezTo>
                  <a:pt x="16243" y="26154"/>
                  <a:pt x="16243" y="25642"/>
                  <a:pt x="16380" y="25165"/>
                </a:cubicBezTo>
                <a:cubicBezTo>
                  <a:pt x="16414" y="25335"/>
                  <a:pt x="16448" y="25506"/>
                  <a:pt x="16482" y="25676"/>
                </a:cubicBezTo>
                <a:cubicBezTo>
                  <a:pt x="16619" y="26154"/>
                  <a:pt x="16755" y="26632"/>
                  <a:pt x="16926" y="27144"/>
                </a:cubicBezTo>
                <a:cubicBezTo>
                  <a:pt x="16960" y="27246"/>
                  <a:pt x="17028" y="27417"/>
                  <a:pt x="17096" y="27451"/>
                </a:cubicBezTo>
                <a:cubicBezTo>
                  <a:pt x="17438" y="27621"/>
                  <a:pt x="17472" y="27929"/>
                  <a:pt x="17642" y="28202"/>
                </a:cubicBezTo>
                <a:cubicBezTo>
                  <a:pt x="17472" y="28475"/>
                  <a:pt x="17472" y="28475"/>
                  <a:pt x="17574" y="28782"/>
                </a:cubicBezTo>
                <a:cubicBezTo>
                  <a:pt x="17642" y="28986"/>
                  <a:pt x="17711" y="29157"/>
                  <a:pt x="17813" y="29362"/>
                </a:cubicBezTo>
                <a:cubicBezTo>
                  <a:pt x="18018" y="29737"/>
                  <a:pt x="18223" y="30112"/>
                  <a:pt x="18461" y="30454"/>
                </a:cubicBezTo>
                <a:cubicBezTo>
                  <a:pt x="18521" y="30542"/>
                  <a:pt x="18682" y="30631"/>
                  <a:pt x="18769" y="30631"/>
                </a:cubicBezTo>
                <a:cubicBezTo>
                  <a:pt x="18782" y="30631"/>
                  <a:pt x="18793" y="30629"/>
                  <a:pt x="18803" y="30624"/>
                </a:cubicBezTo>
                <a:cubicBezTo>
                  <a:pt x="18860" y="30590"/>
                  <a:pt x="18916" y="30579"/>
                  <a:pt x="18973" y="30579"/>
                </a:cubicBezTo>
                <a:cubicBezTo>
                  <a:pt x="19087" y="30579"/>
                  <a:pt x="19201" y="30624"/>
                  <a:pt x="19314" y="30624"/>
                </a:cubicBezTo>
                <a:lnTo>
                  <a:pt x="19587" y="30624"/>
                </a:lnTo>
                <a:cubicBezTo>
                  <a:pt x="19383" y="30147"/>
                  <a:pt x="19212" y="29669"/>
                  <a:pt x="19144" y="29157"/>
                </a:cubicBezTo>
                <a:lnTo>
                  <a:pt x="19144" y="29157"/>
                </a:lnTo>
                <a:cubicBezTo>
                  <a:pt x="19280" y="29259"/>
                  <a:pt x="19349" y="29293"/>
                  <a:pt x="19451" y="29328"/>
                </a:cubicBezTo>
                <a:cubicBezTo>
                  <a:pt x="19541" y="29395"/>
                  <a:pt x="19630" y="29477"/>
                  <a:pt x="19739" y="29477"/>
                </a:cubicBezTo>
                <a:cubicBezTo>
                  <a:pt x="19796" y="29477"/>
                  <a:pt x="19858" y="29454"/>
                  <a:pt x="19929" y="29396"/>
                </a:cubicBezTo>
                <a:cubicBezTo>
                  <a:pt x="20031" y="29259"/>
                  <a:pt x="19963" y="29157"/>
                  <a:pt x="19724" y="28952"/>
                </a:cubicBezTo>
                <a:lnTo>
                  <a:pt x="19690" y="28918"/>
                </a:lnTo>
                <a:cubicBezTo>
                  <a:pt x="19246" y="28577"/>
                  <a:pt x="18905" y="28133"/>
                  <a:pt x="18632" y="27656"/>
                </a:cubicBezTo>
                <a:cubicBezTo>
                  <a:pt x="18120" y="26666"/>
                  <a:pt x="17779" y="25608"/>
                  <a:pt x="17677" y="24482"/>
                </a:cubicBezTo>
                <a:cubicBezTo>
                  <a:pt x="17642" y="24277"/>
                  <a:pt x="17642" y="24107"/>
                  <a:pt x="17335" y="24073"/>
                </a:cubicBezTo>
                <a:cubicBezTo>
                  <a:pt x="17028" y="23936"/>
                  <a:pt x="16824" y="23595"/>
                  <a:pt x="16824" y="23254"/>
                </a:cubicBezTo>
                <a:lnTo>
                  <a:pt x="16824" y="23254"/>
                </a:lnTo>
                <a:cubicBezTo>
                  <a:pt x="17165" y="23322"/>
                  <a:pt x="17165" y="23322"/>
                  <a:pt x="17335" y="23595"/>
                </a:cubicBezTo>
                <a:cubicBezTo>
                  <a:pt x="17574" y="24004"/>
                  <a:pt x="17915" y="24346"/>
                  <a:pt x="18325" y="24619"/>
                </a:cubicBezTo>
                <a:cubicBezTo>
                  <a:pt x="18393" y="24653"/>
                  <a:pt x="18393" y="24755"/>
                  <a:pt x="18427" y="24823"/>
                </a:cubicBezTo>
                <a:lnTo>
                  <a:pt x="18291" y="24755"/>
                </a:lnTo>
                <a:cubicBezTo>
                  <a:pt x="18231" y="24738"/>
                  <a:pt x="18180" y="24730"/>
                  <a:pt x="18136" y="24730"/>
                </a:cubicBezTo>
                <a:cubicBezTo>
                  <a:pt x="18005" y="24730"/>
                  <a:pt x="17941" y="24806"/>
                  <a:pt x="17915" y="24960"/>
                </a:cubicBezTo>
                <a:cubicBezTo>
                  <a:pt x="17915" y="25028"/>
                  <a:pt x="17915" y="25096"/>
                  <a:pt x="17915" y="25165"/>
                </a:cubicBezTo>
                <a:cubicBezTo>
                  <a:pt x="18120" y="26154"/>
                  <a:pt x="18496" y="27075"/>
                  <a:pt x="19041" y="27894"/>
                </a:cubicBezTo>
                <a:cubicBezTo>
                  <a:pt x="19212" y="28099"/>
                  <a:pt x="19451" y="28304"/>
                  <a:pt x="19690" y="28440"/>
                </a:cubicBezTo>
                <a:cubicBezTo>
                  <a:pt x="20031" y="28645"/>
                  <a:pt x="20270" y="28884"/>
                  <a:pt x="20168" y="29293"/>
                </a:cubicBezTo>
                <a:cubicBezTo>
                  <a:pt x="20168" y="29396"/>
                  <a:pt x="20168" y="29498"/>
                  <a:pt x="20236" y="29566"/>
                </a:cubicBezTo>
                <a:cubicBezTo>
                  <a:pt x="20372" y="29839"/>
                  <a:pt x="20543" y="30147"/>
                  <a:pt x="20714" y="30420"/>
                </a:cubicBezTo>
                <a:cubicBezTo>
                  <a:pt x="20816" y="30590"/>
                  <a:pt x="20987" y="30658"/>
                  <a:pt x="21157" y="30658"/>
                </a:cubicBezTo>
                <a:lnTo>
                  <a:pt x="22283" y="30658"/>
                </a:lnTo>
                <a:cubicBezTo>
                  <a:pt x="22386" y="30624"/>
                  <a:pt x="22488" y="30624"/>
                  <a:pt x="22590" y="30590"/>
                </a:cubicBezTo>
                <a:cubicBezTo>
                  <a:pt x="22010" y="30044"/>
                  <a:pt x="21362" y="29703"/>
                  <a:pt x="21021" y="28986"/>
                </a:cubicBezTo>
                <a:lnTo>
                  <a:pt x="21021" y="28986"/>
                </a:lnTo>
                <a:cubicBezTo>
                  <a:pt x="21304" y="29115"/>
                  <a:pt x="21548" y="29399"/>
                  <a:pt x="21827" y="29399"/>
                </a:cubicBezTo>
                <a:cubicBezTo>
                  <a:pt x="21918" y="29399"/>
                  <a:pt x="22012" y="29369"/>
                  <a:pt x="22113" y="29293"/>
                </a:cubicBezTo>
                <a:lnTo>
                  <a:pt x="22966" y="29976"/>
                </a:lnTo>
                <a:cubicBezTo>
                  <a:pt x="22932" y="30215"/>
                  <a:pt x="22966" y="30454"/>
                  <a:pt x="23102" y="30624"/>
                </a:cubicBezTo>
                <a:lnTo>
                  <a:pt x="23512" y="30624"/>
                </a:lnTo>
                <a:cubicBezTo>
                  <a:pt x="23477" y="30522"/>
                  <a:pt x="23477" y="30420"/>
                  <a:pt x="23477" y="30249"/>
                </a:cubicBezTo>
                <a:lnTo>
                  <a:pt x="23477" y="30249"/>
                </a:lnTo>
                <a:cubicBezTo>
                  <a:pt x="23855" y="30579"/>
                  <a:pt x="24249" y="30649"/>
                  <a:pt x="24648" y="30649"/>
                </a:cubicBezTo>
                <a:cubicBezTo>
                  <a:pt x="24826" y="30649"/>
                  <a:pt x="25005" y="30635"/>
                  <a:pt x="25184" y="30624"/>
                </a:cubicBezTo>
                <a:lnTo>
                  <a:pt x="24774" y="30078"/>
                </a:lnTo>
                <a:cubicBezTo>
                  <a:pt x="24857" y="29995"/>
                  <a:pt x="24918" y="29889"/>
                  <a:pt x="25029" y="29889"/>
                </a:cubicBezTo>
                <a:cubicBezTo>
                  <a:pt x="25055" y="29889"/>
                  <a:pt x="25083" y="29895"/>
                  <a:pt x="25115" y="29908"/>
                </a:cubicBezTo>
                <a:lnTo>
                  <a:pt x="26344" y="30420"/>
                </a:lnTo>
                <a:lnTo>
                  <a:pt x="26105" y="30624"/>
                </a:lnTo>
                <a:lnTo>
                  <a:pt x="27299" y="30624"/>
                </a:lnTo>
                <a:cubicBezTo>
                  <a:pt x="27470" y="30385"/>
                  <a:pt x="27641" y="30215"/>
                  <a:pt x="27777" y="30010"/>
                </a:cubicBezTo>
                <a:cubicBezTo>
                  <a:pt x="27811" y="29908"/>
                  <a:pt x="27845" y="29771"/>
                  <a:pt x="27879" y="29669"/>
                </a:cubicBezTo>
                <a:lnTo>
                  <a:pt x="27879" y="29464"/>
                </a:lnTo>
                <a:cubicBezTo>
                  <a:pt x="28050" y="28986"/>
                  <a:pt x="28221" y="28509"/>
                  <a:pt x="28425" y="28065"/>
                </a:cubicBezTo>
                <a:lnTo>
                  <a:pt x="29176" y="28065"/>
                </a:lnTo>
                <a:cubicBezTo>
                  <a:pt x="29005" y="28645"/>
                  <a:pt x="28937" y="28713"/>
                  <a:pt x="28425" y="28850"/>
                </a:cubicBezTo>
                <a:cubicBezTo>
                  <a:pt x="28323" y="28884"/>
                  <a:pt x="28255" y="28952"/>
                  <a:pt x="28221" y="29055"/>
                </a:cubicBezTo>
                <a:cubicBezTo>
                  <a:pt x="28152" y="29191"/>
                  <a:pt x="28289" y="29259"/>
                  <a:pt x="28425" y="29293"/>
                </a:cubicBezTo>
                <a:cubicBezTo>
                  <a:pt x="28562" y="29328"/>
                  <a:pt x="28732" y="29328"/>
                  <a:pt x="28903" y="29328"/>
                </a:cubicBezTo>
                <a:lnTo>
                  <a:pt x="28528" y="29703"/>
                </a:lnTo>
                <a:cubicBezTo>
                  <a:pt x="28459" y="29805"/>
                  <a:pt x="28323" y="29874"/>
                  <a:pt x="28289" y="29976"/>
                </a:cubicBezTo>
                <a:cubicBezTo>
                  <a:pt x="28289" y="30078"/>
                  <a:pt x="28391" y="30215"/>
                  <a:pt x="28459" y="30317"/>
                </a:cubicBezTo>
                <a:lnTo>
                  <a:pt x="28289" y="30624"/>
                </a:lnTo>
                <a:cubicBezTo>
                  <a:pt x="28370" y="30660"/>
                  <a:pt x="28453" y="30677"/>
                  <a:pt x="28533" y="30677"/>
                </a:cubicBezTo>
                <a:cubicBezTo>
                  <a:pt x="28759" y="30677"/>
                  <a:pt x="28964" y="30544"/>
                  <a:pt x="29040" y="30317"/>
                </a:cubicBezTo>
                <a:cubicBezTo>
                  <a:pt x="29347" y="29805"/>
                  <a:pt x="29620" y="29293"/>
                  <a:pt x="29790" y="28748"/>
                </a:cubicBezTo>
                <a:cubicBezTo>
                  <a:pt x="29858" y="28406"/>
                  <a:pt x="30029" y="28133"/>
                  <a:pt x="30234" y="27894"/>
                </a:cubicBezTo>
                <a:lnTo>
                  <a:pt x="30234" y="27894"/>
                </a:lnTo>
                <a:cubicBezTo>
                  <a:pt x="30166" y="28850"/>
                  <a:pt x="29927" y="29771"/>
                  <a:pt x="29517" y="30658"/>
                </a:cubicBezTo>
                <a:lnTo>
                  <a:pt x="30370" y="30658"/>
                </a:lnTo>
                <a:cubicBezTo>
                  <a:pt x="30473" y="30454"/>
                  <a:pt x="30575" y="30283"/>
                  <a:pt x="30643" y="30078"/>
                </a:cubicBezTo>
                <a:cubicBezTo>
                  <a:pt x="31019" y="29293"/>
                  <a:pt x="31360" y="28509"/>
                  <a:pt x="31701" y="27724"/>
                </a:cubicBezTo>
                <a:cubicBezTo>
                  <a:pt x="31838" y="27451"/>
                  <a:pt x="31940" y="27178"/>
                  <a:pt x="31974" y="26871"/>
                </a:cubicBezTo>
                <a:cubicBezTo>
                  <a:pt x="32042" y="26495"/>
                  <a:pt x="32213" y="26154"/>
                  <a:pt x="32486" y="25847"/>
                </a:cubicBezTo>
                <a:cubicBezTo>
                  <a:pt x="32486" y="25847"/>
                  <a:pt x="32520" y="25847"/>
                  <a:pt x="32554" y="25813"/>
                </a:cubicBezTo>
                <a:lnTo>
                  <a:pt x="32759" y="25984"/>
                </a:lnTo>
                <a:cubicBezTo>
                  <a:pt x="32691" y="26495"/>
                  <a:pt x="32486" y="26973"/>
                  <a:pt x="32179" y="27383"/>
                </a:cubicBezTo>
                <a:cubicBezTo>
                  <a:pt x="32111" y="27417"/>
                  <a:pt x="32042" y="27485"/>
                  <a:pt x="32008" y="27553"/>
                </a:cubicBezTo>
                <a:cubicBezTo>
                  <a:pt x="31906" y="27724"/>
                  <a:pt x="31974" y="27860"/>
                  <a:pt x="32145" y="27929"/>
                </a:cubicBezTo>
                <a:lnTo>
                  <a:pt x="32349" y="27929"/>
                </a:lnTo>
                <a:cubicBezTo>
                  <a:pt x="32349" y="28884"/>
                  <a:pt x="31974" y="29737"/>
                  <a:pt x="31769" y="30658"/>
                </a:cubicBezTo>
                <a:lnTo>
                  <a:pt x="32247" y="30658"/>
                </a:lnTo>
                <a:cubicBezTo>
                  <a:pt x="32384" y="30249"/>
                  <a:pt x="32486" y="29874"/>
                  <a:pt x="32554" y="29601"/>
                </a:cubicBezTo>
                <a:cubicBezTo>
                  <a:pt x="32759" y="29498"/>
                  <a:pt x="32930" y="29396"/>
                  <a:pt x="33100" y="29259"/>
                </a:cubicBezTo>
                <a:cubicBezTo>
                  <a:pt x="33305" y="28986"/>
                  <a:pt x="33476" y="28713"/>
                  <a:pt x="33612" y="28406"/>
                </a:cubicBezTo>
                <a:cubicBezTo>
                  <a:pt x="33953" y="27280"/>
                  <a:pt x="34192" y="26086"/>
                  <a:pt x="34226" y="24892"/>
                </a:cubicBezTo>
                <a:cubicBezTo>
                  <a:pt x="34226" y="24823"/>
                  <a:pt x="34226" y="24755"/>
                  <a:pt x="34260" y="24687"/>
                </a:cubicBezTo>
                <a:cubicBezTo>
                  <a:pt x="34431" y="24380"/>
                  <a:pt x="34636" y="24073"/>
                  <a:pt x="34875" y="23697"/>
                </a:cubicBezTo>
                <a:cubicBezTo>
                  <a:pt x="34977" y="24073"/>
                  <a:pt x="35079" y="24380"/>
                  <a:pt x="35182" y="24687"/>
                </a:cubicBezTo>
                <a:cubicBezTo>
                  <a:pt x="34977" y="24823"/>
                  <a:pt x="34977" y="25028"/>
                  <a:pt x="34977" y="25233"/>
                </a:cubicBezTo>
                <a:cubicBezTo>
                  <a:pt x="35011" y="25676"/>
                  <a:pt x="35011" y="26086"/>
                  <a:pt x="35079" y="26530"/>
                </a:cubicBezTo>
                <a:cubicBezTo>
                  <a:pt x="35148" y="27144"/>
                  <a:pt x="35216" y="27724"/>
                  <a:pt x="35284" y="28338"/>
                </a:cubicBezTo>
                <a:cubicBezTo>
                  <a:pt x="35318" y="28577"/>
                  <a:pt x="35386" y="28850"/>
                  <a:pt x="35728" y="28850"/>
                </a:cubicBezTo>
                <a:cubicBezTo>
                  <a:pt x="35625" y="29464"/>
                  <a:pt x="35557" y="30044"/>
                  <a:pt x="35489" y="30658"/>
                </a:cubicBezTo>
                <a:lnTo>
                  <a:pt x="36001" y="30658"/>
                </a:lnTo>
                <a:cubicBezTo>
                  <a:pt x="36069" y="30078"/>
                  <a:pt x="36137" y="29566"/>
                  <a:pt x="36205" y="29020"/>
                </a:cubicBezTo>
                <a:cubicBezTo>
                  <a:pt x="36376" y="29259"/>
                  <a:pt x="36512" y="29532"/>
                  <a:pt x="36649" y="29805"/>
                </a:cubicBezTo>
                <a:lnTo>
                  <a:pt x="37024" y="30658"/>
                </a:lnTo>
                <a:lnTo>
                  <a:pt x="37946" y="30658"/>
                </a:lnTo>
                <a:cubicBezTo>
                  <a:pt x="37468" y="29669"/>
                  <a:pt x="37127" y="28304"/>
                  <a:pt x="37229" y="27826"/>
                </a:cubicBezTo>
                <a:lnTo>
                  <a:pt x="37229" y="27826"/>
                </a:lnTo>
                <a:cubicBezTo>
                  <a:pt x="37366" y="28031"/>
                  <a:pt x="37502" y="28270"/>
                  <a:pt x="37604" y="28406"/>
                </a:cubicBezTo>
                <a:cubicBezTo>
                  <a:pt x="37678" y="28504"/>
                  <a:pt x="37769" y="28584"/>
                  <a:pt x="37864" y="28584"/>
                </a:cubicBezTo>
                <a:cubicBezTo>
                  <a:pt x="37902" y="28584"/>
                  <a:pt x="37941" y="28572"/>
                  <a:pt x="37980" y="28543"/>
                </a:cubicBezTo>
                <a:cubicBezTo>
                  <a:pt x="38150" y="28440"/>
                  <a:pt x="38048" y="28304"/>
                  <a:pt x="37980" y="28167"/>
                </a:cubicBezTo>
                <a:cubicBezTo>
                  <a:pt x="37946" y="28099"/>
                  <a:pt x="37912" y="28031"/>
                  <a:pt x="37877" y="27963"/>
                </a:cubicBezTo>
                <a:cubicBezTo>
                  <a:pt x="37570" y="27485"/>
                  <a:pt x="37400" y="26939"/>
                  <a:pt x="37331" y="26393"/>
                </a:cubicBezTo>
                <a:cubicBezTo>
                  <a:pt x="37297" y="26291"/>
                  <a:pt x="37297" y="26222"/>
                  <a:pt x="37331" y="26120"/>
                </a:cubicBezTo>
                <a:cubicBezTo>
                  <a:pt x="37639" y="26495"/>
                  <a:pt x="37877" y="26905"/>
                  <a:pt x="38185" y="27280"/>
                </a:cubicBezTo>
                <a:cubicBezTo>
                  <a:pt x="38355" y="27485"/>
                  <a:pt x="38458" y="27792"/>
                  <a:pt x="38423" y="28065"/>
                </a:cubicBezTo>
                <a:cubicBezTo>
                  <a:pt x="38423" y="28270"/>
                  <a:pt x="38458" y="28440"/>
                  <a:pt x="38492" y="28611"/>
                </a:cubicBezTo>
                <a:lnTo>
                  <a:pt x="38492" y="29225"/>
                </a:lnTo>
                <a:cubicBezTo>
                  <a:pt x="38458" y="29703"/>
                  <a:pt x="38526" y="30181"/>
                  <a:pt x="38662" y="30624"/>
                </a:cubicBezTo>
                <a:lnTo>
                  <a:pt x="39379" y="30624"/>
                </a:lnTo>
                <a:cubicBezTo>
                  <a:pt x="39208" y="29874"/>
                  <a:pt x="39072" y="29191"/>
                  <a:pt x="38901" y="28475"/>
                </a:cubicBezTo>
                <a:lnTo>
                  <a:pt x="39003" y="28440"/>
                </a:lnTo>
                <a:cubicBezTo>
                  <a:pt x="39276" y="28645"/>
                  <a:pt x="39481" y="28918"/>
                  <a:pt x="39549" y="29259"/>
                </a:cubicBezTo>
                <a:cubicBezTo>
                  <a:pt x="39652" y="29737"/>
                  <a:pt x="39857" y="30181"/>
                  <a:pt x="39993" y="30658"/>
                </a:cubicBezTo>
                <a:lnTo>
                  <a:pt x="40471" y="30658"/>
                </a:lnTo>
                <a:lnTo>
                  <a:pt x="40061" y="29328"/>
                </a:lnTo>
                <a:cubicBezTo>
                  <a:pt x="40164" y="29225"/>
                  <a:pt x="40266" y="29055"/>
                  <a:pt x="40232" y="28986"/>
                </a:cubicBezTo>
                <a:cubicBezTo>
                  <a:pt x="40061" y="28748"/>
                  <a:pt x="39822" y="28611"/>
                  <a:pt x="39788" y="28304"/>
                </a:cubicBezTo>
                <a:cubicBezTo>
                  <a:pt x="39788" y="28270"/>
                  <a:pt x="39686" y="28236"/>
                  <a:pt x="39652" y="28236"/>
                </a:cubicBezTo>
                <a:cubicBezTo>
                  <a:pt x="39634" y="28239"/>
                  <a:pt x="39617" y="28240"/>
                  <a:pt x="39600" y="28240"/>
                </a:cubicBezTo>
                <a:cubicBezTo>
                  <a:pt x="39429" y="28240"/>
                  <a:pt x="39339" y="28087"/>
                  <a:pt x="39276" y="27963"/>
                </a:cubicBezTo>
                <a:cubicBezTo>
                  <a:pt x="38594" y="27075"/>
                  <a:pt x="37980" y="26154"/>
                  <a:pt x="37331" y="25233"/>
                </a:cubicBezTo>
                <a:cubicBezTo>
                  <a:pt x="37127" y="24960"/>
                  <a:pt x="37058" y="24584"/>
                  <a:pt x="37161" y="24243"/>
                </a:cubicBezTo>
                <a:lnTo>
                  <a:pt x="37161" y="24243"/>
                </a:lnTo>
                <a:cubicBezTo>
                  <a:pt x="37229" y="24277"/>
                  <a:pt x="37263" y="24277"/>
                  <a:pt x="37263" y="24277"/>
                </a:cubicBezTo>
                <a:cubicBezTo>
                  <a:pt x="37322" y="24317"/>
                  <a:pt x="37404" y="24356"/>
                  <a:pt x="37476" y="24356"/>
                </a:cubicBezTo>
                <a:cubicBezTo>
                  <a:pt x="37528" y="24356"/>
                  <a:pt x="37576" y="24335"/>
                  <a:pt x="37604" y="24277"/>
                </a:cubicBezTo>
                <a:cubicBezTo>
                  <a:pt x="37673" y="24175"/>
                  <a:pt x="37673" y="24039"/>
                  <a:pt x="37604" y="23936"/>
                </a:cubicBezTo>
                <a:cubicBezTo>
                  <a:pt x="37536" y="23697"/>
                  <a:pt x="37400" y="23493"/>
                  <a:pt x="37297" y="23254"/>
                </a:cubicBezTo>
                <a:lnTo>
                  <a:pt x="37639" y="23254"/>
                </a:lnTo>
                <a:cubicBezTo>
                  <a:pt x="37707" y="23220"/>
                  <a:pt x="37775" y="23185"/>
                  <a:pt x="37809" y="23117"/>
                </a:cubicBezTo>
                <a:cubicBezTo>
                  <a:pt x="37809" y="23015"/>
                  <a:pt x="37809" y="22947"/>
                  <a:pt x="37741" y="22878"/>
                </a:cubicBezTo>
                <a:cubicBezTo>
                  <a:pt x="37707" y="22844"/>
                  <a:pt x="37639" y="22810"/>
                  <a:pt x="37570" y="22776"/>
                </a:cubicBezTo>
                <a:cubicBezTo>
                  <a:pt x="37195" y="22639"/>
                  <a:pt x="36956" y="22264"/>
                  <a:pt x="36956" y="21889"/>
                </a:cubicBezTo>
                <a:cubicBezTo>
                  <a:pt x="36956" y="21070"/>
                  <a:pt x="36888" y="20251"/>
                  <a:pt x="36888" y="19432"/>
                </a:cubicBezTo>
                <a:cubicBezTo>
                  <a:pt x="36888" y="19330"/>
                  <a:pt x="36922" y="19227"/>
                  <a:pt x="36922" y="19125"/>
                </a:cubicBezTo>
                <a:cubicBezTo>
                  <a:pt x="37024" y="19227"/>
                  <a:pt x="37093" y="19330"/>
                  <a:pt x="37161" y="19364"/>
                </a:cubicBezTo>
                <a:cubicBezTo>
                  <a:pt x="37212" y="19381"/>
                  <a:pt x="37263" y="19389"/>
                  <a:pt x="37314" y="19389"/>
                </a:cubicBezTo>
                <a:cubicBezTo>
                  <a:pt x="37366" y="19389"/>
                  <a:pt x="37417" y="19381"/>
                  <a:pt x="37468" y="19364"/>
                </a:cubicBezTo>
                <a:cubicBezTo>
                  <a:pt x="37502" y="19364"/>
                  <a:pt x="37502" y="19193"/>
                  <a:pt x="37502" y="19125"/>
                </a:cubicBezTo>
                <a:cubicBezTo>
                  <a:pt x="37468" y="19022"/>
                  <a:pt x="37434" y="18954"/>
                  <a:pt x="37400" y="18852"/>
                </a:cubicBezTo>
                <a:cubicBezTo>
                  <a:pt x="37297" y="18681"/>
                  <a:pt x="37195" y="18511"/>
                  <a:pt x="37093" y="18272"/>
                </a:cubicBezTo>
                <a:lnTo>
                  <a:pt x="37093" y="18272"/>
                </a:lnTo>
                <a:cubicBezTo>
                  <a:pt x="37238" y="18313"/>
                  <a:pt x="37358" y="18380"/>
                  <a:pt x="37460" y="18380"/>
                </a:cubicBezTo>
                <a:cubicBezTo>
                  <a:pt x="37526" y="18380"/>
                  <a:pt x="37585" y="18352"/>
                  <a:pt x="37639" y="18272"/>
                </a:cubicBezTo>
                <a:cubicBezTo>
                  <a:pt x="37741" y="18101"/>
                  <a:pt x="37570" y="17965"/>
                  <a:pt x="37468" y="17862"/>
                </a:cubicBezTo>
                <a:cubicBezTo>
                  <a:pt x="37161" y="17589"/>
                  <a:pt x="36990" y="17214"/>
                  <a:pt x="36888" y="16804"/>
                </a:cubicBezTo>
                <a:cubicBezTo>
                  <a:pt x="36615" y="15849"/>
                  <a:pt x="36547" y="14859"/>
                  <a:pt x="36649" y="13904"/>
                </a:cubicBezTo>
                <a:cubicBezTo>
                  <a:pt x="36649" y="13802"/>
                  <a:pt x="36649" y="13733"/>
                  <a:pt x="36649" y="13631"/>
                </a:cubicBezTo>
                <a:cubicBezTo>
                  <a:pt x="36649" y="13563"/>
                  <a:pt x="36581" y="13494"/>
                  <a:pt x="36512" y="13426"/>
                </a:cubicBezTo>
                <a:cubicBezTo>
                  <a:pt x="36444" y="13426"/>
                  <a:pt x="36342" y="13460"/>
                  <a:pt x="36308" y="13529"/>
                </a:cubicBezTo>
                <a:cubicBezTo>
                  <a:pt x="36205" y="13631"/>
                  <a:pt x="36137" y="13733"/>
                  <a:pt x="36069" y="13870"/>
                </a:cubicBezTo>
                <a:cubicBezTo>
                  <a:pt x="35932" y="13529"/>
                  <a:pt x="35762" y="13290"/>
                  <a:pt x="35659" y="13017"/>
                </a:cubicBezTo>
                <a:cubicBezTo>
                  <a:pt x="35523" y="12744"/>
                  <a:pt x="35455" y="12471"/>
                  <a:pt x="35386" y="12164"/>
                </a:cubicBezTo>
                <a:cubicBezTo>
                  <a:pt x="35148" y="10969"/>
                  <a:pt x="35011" y="9775"/>
                  <a:pt x="34943" y="8547"/>
                </a:cubicBezTo>
                <a:cubicBezTo>
                  <a:pt x="34943" y="8410"/>
                  <a:pt x="34943" y="8274"/>
                  <a:pt x="34909" y="8137"/>
                </a:cubicBezTo>
                <a:cubicBezTo>
                  <a:pt x="34875" y="8035"/>
                  <a:pt x="34772" y="8001"/>
                  <a:pt x="34704" y="7967"/>
                </a:cubicBezTo>
                <a:cubicBezTo>
                  <a:pt x="34636" y="7967"/>
                  <a:pt x="34533" y="8069"/>
                  <a:pt x="34533" y="8137"/>
                </a:cubicBezTo>
                <a:cubicBezTo>
                  <a:pt x="34499" y="8240"/>
                  <a:pt x="34499" y="8342"/>
                  <a:pt x="34499" y="8444"/>
                </a:cubicBezTo>
                <a:cubicBezTo>
                  <a:pt x="34533" y="9297"/>
                  <a:pt x="34567" y="10150"/>
                  <a:pt x="34602" y="11003"/>
                </a:cubicBezTo>
                <a:cubicBezTo>
                  <a:pt x="34602" y="11106"/>
                  <a:pt x="34602" y="11242"/>
                  <a:pt x="34533" y="11276"/>
                </a:cubicBezTo>
                <a:cubicBezTo>
                  <a:pt x="34363" y="11447"/>
                  <a:pt x="34431" y="11652"/>
                  <a:pt x="34465" y="11822"/>
                </a:cubicBezTo>
                <a:cubicBezTo>
                  <a:pt x="34499" y="11959"/>
                  <a:pt x="34499" y="12130"/>
                  <a:pt x="34533" y="12368"/>
                </a:cubicBezTo>
                <a:cubicBezTo>
                  <a:pt x="34260" y="12437"/>
                  <a:pt x="34294" y="12676"/>
                  <a:pt x="34294" y="12914"/>
                </a:cubicBezTo>
                <a:lnTo>
                  <a:pt x="34294" y="13870"/>
                </a:lnTo>
                <a:lnTo>
                  <a:pt x="34294" y="15440"/>
                </a:lnTo>
                <a:cubicBezTo>
                  <a:pt x="34192" y="15303"/>
                  <a:pt x="34158" y="15132"/>
                  <a:pt x="34158" y="14996"/>
                </a:cubicBezTo>
                <a:cubicBezTo>
                  <a:pt x="34158" y="14586"/>
                  <a:pt x="34124" y="14143"/>
                  <a:pt x="34090" y="13802"/>
                </a:cubicBezTo>
                <a:cubicBezTo>
                  <a:pt x="34068" y="13567"/>
                  <a:pt x="34034" y="13479"/>
                  <a:pt x="33928" y="13479"/>
                </a:cubicBezTo>
                <a:cubicBezTo>
                  <a:pt x="33864" y="13479"/>
                  <a:pt x="33775" y="13511"/>
                  <a:pt x="33646" y="13563"/>
                </a:cubicBezTo>
                <a:cubicBezTo>
                  <a:pt x="33646" y="14006"/>
                  <a:pt x="33714" y="14484"/>
                  <a:pt x="33714" y="14962"/>
                </a:cubicBezTo>
                <a:cubicBezTo>
                  <a:pt x="33714" y="15132"/>
                  <a:pt x="33749" y="15303"/>
                  <a:pt x="33578" y="15405"/>
                </a:cubicBezTo>
                <a:cubicBezTo>
                  <a:pt x="33510" y="15474"/>
                  <a:pt x="33476" y="15576"/>
                  <a:pt x="33476" y="15678"/>
                </a:cubicBezTo>
                <a:cubicBezTo>
                  <a:pt x="33441" y="16361"/>
                  <a:pt x="33441" y="17043"/>
                  <a:pt x="33407" y="17726"/>
                </a:cubicBezTo>
                <a:cubicBezTo>
                  <a:pt x="33066" y="17760"/>
                  <a:pt x="32998" y="17965"/>
                  <a:pt x="32930" y="18238"/>
                </a:cubicBezTo>
                <a:cubicBezTo>
                  <a:pt x="32827" y="18749"/>
                  <a:pt x="32657" y="19227"/>
                  <a:pt x="32486" y="19705"/>
                </a:cubicBezTo>
                <a:cubicBezTo>
                  <a:pt x="32418" y="19910"/>
                  <a:pt x="32281" y="20080"/>
                  <a:pt x="32111" y="20183"/>
                </a:cubicBezTo>
                <a:cubicBezTo>
                  <a:pt x="32281" y="19637"/>
                  <a:pt x="32384" y="19057"/>
                  <a:pt x="32554" y="18545"/>
                </a:cubicBezTo>
                <a:cubicBezTo>
                  <a:pt x="32691" y="18033"/>
                  <a:pt x="32895" y="17521"/>
                  <a:pt x="33066" y="17009"/>
                </a:cubicBezTo>
                <a:cubicBezTo>
                  <a:pt x="33168" y="16702"/>
                  <a:pt x="33203" y="16361"/>
                  <a:pt x="33168" y="16054"/>
                </a:cubicBezTo>
                <a:cubicBezTo>
                  <a:pt x="33168" y="15985"/>
                  <a:pt x="33168" y="15883"/>
                  <a:pt x="33203" y="15815"/>
                </a:cubicBezTo>
                <a:cubicBezTo>
                  <a:pt x="33271" y="15610"/>
                  <a:pt x="33305" y="15405"/>
                  <a:pt x="33373" y="15235"/>
                </a:cubicBezTo>
                <a:cubicBezTo>
                  <a:pt x="33441" y="14928"/>
                  <a:pt x="33407" y="14825"/>
                  <a:pt x="33271" y="14791"/>
                </a:cubicBezTo>
                <a:cubicBezTo>
                  <a:pt x="33250" y="14788"/>
                  <a:pt x="33230" y="14787"/>
                  <a:pt x="33212" y="14787"/>
                </a:cubicBezTo>
                <a:cubicBezTo>
                  <a:pt x="33020" y="14787"/>
                  <a:pt x="32961" y="14943"/>
                  <a:pt x="32930" y="15098"/>
                </a:cubicBezTo>
                <a:cubicBezTo>
                  <a:pt x="32759" y="15678"/>
                  <a:pt x="32588" y="16293"/>
                  <a:pt x="32384" y="16873"/>
                </a:cubicBezTo>
                <a:cubicBezTo>
                  <a:pt x="32042" y="17862"/>
                  <a:pt x="31701" y="18852"/>
                  <a:pt x="31360" y="19807"/>
                </a:cubicBezTo>
                <a:cubicBezTo>
                  <a:pt x="31292" y="20046"/>
                  <a:pt x="31121" y="20251"/>
                  <a:pt x="30916" y="20387"/>
                </a:cubicBezTo>
                <a:cubicBezTo>
                  <a:pt x="30985" y="19739"/>
                  <a:pt x="31360" y="19193"/>
                  <a:pt x="31189" y="18545"/>
                </a:cubicBezTo>
                <a:cubicBezTo>
                  <a:pt x="31735" y="17828"/>
                  <a:pt x="32145" y="17009"/>
                  <a:pt x="32384" y="16122"/>
                </a:cubicBezTo>
                <a:cubicBezTo>
                  <a:pt x="32588" y="15610"/>
                  <a:pt x="32759" y="15030"/>
                  <a:pt x="32930" y="14484"/>
                </a:cubicBezTo>
                <a:cubicBezTo>
                  <a:pt x="32964" y="14279"/>
                  <a:pt x="32998" y="14075"/>
                  <a:pt x="32998" y="13870"/>
                </a:cubicBezTo>
                <a:cubicBezTo>
                  <a:pt x="32930" y="13802"/>
                  <a:pt x="32861" y="13767"/>
                  <a:pt x="32861" y="13699"/>
                </a:cubicBezTo>
                <a:cubicBezTo>
                  <a:pt x="32827" y="13529"/>
                  <a:pt x="32827" y="13324"/>
                  <a:pt x="32793" y="13119"/>
                </a:cubicBezTo>
                <a:cubicBezTo>
                  <a:pt x="32930" y="12334"/>
                  <a:pt x="33203" y="11584"/>
                  <a:pt x="33578" y="10867"/>
                </a:cubicBezTo>
                <a:cubicBezTo>
                  <a:pt x="33646" y="10833"/>
                  <a:pt x="33646" y="10731"/>
                  <a:pt x="33646" y="10696"/>
                </a:cubicBezTo>
                <a:cubicBezTo>
                  <a:pt x="33441" y="10321"/>
                  <a:pt x="33680" y="9946"/>
                  <a:pt x="33714" y="9604"/>
                </a:cubicBezTo>
                <a:cubicBezTo>
                  <a:pt x="33714" y="9400"/>
                  <a:pt x="33783" y="9161"/>
                  <a:pt x="33851" y="8956"/>
                </a:cubicBezTo>
                <a:cubicBezTo>
                  <a:pt x="34226" y="8205"/>
                  <a:pt x="34499" y="7421"/>
                  <a:pt x="34704" y="6636"/>
                </a:cubicBezTo>
                <a:cubicBezTo>
                  <a:pt x="34738" y="6533"/>
                  <a:pt x="34772" y="6431"/>
                  <a:pt x="34840" y="6260"/>
                </a:cubicBezTo>
                <a:cubicBezTo>
                  <a:pt x="34875" y="6567"/>
                  <a:pt x="34909" y="6840"/>
                  <a:pt x="34977" y="7113"/>
                </a:cubicBezTo>
                <a:cubicBezTo>
                  <a:pt x="35113" y="7659"/>
                  <a:pt x="35182" y="8205"/>
                  <a:pt x="35113" y="8751"/>
                </a:cubicBezTo>
                <a:cubicBezTo>
                  <a:pt x="35148" y="8888"/>
                  <a:pt x="35148" y="9024"/>
                  <a:pt x="35148" y="9195"/>
                </a:cubicBezTo>
                <a:cubicBezTo>
                  <a:pt x="35148" y="9502"/>
                  <a:pt x="35284" y="9775"/>
                  <a:pt x="35455" y="10048"/>
                </a:cubicBezTo>
                <a:cubicBezTo>
                  <a:pt x="35523" y="10150"/>
                  <a:pt x="35591" y="10287"/>
                  <a:pt x="35625" y="10423"/>
                </a:cubicBezTo>
                <a:cubicBezTo>
                  <a:pt x="35796" y="10969"/>
                  <a:pt x="35898" y="11549"/>
                  <a:pt x="36069" y="12061"/>
                </a:cubicBezTo>
                <a:cubicBezTo>
                  <a:pt x="36171" y="12471"/>
                  <a:pt x="36410" y="12846"/>
                  <a:pt x="36717" y="13119"/>
                </a:cubicBezTo>
                <a:cubicBezTo>
                  <a:pt x="36922" y="13256"/>
                  <a:pt x="36990" y="13494"/>
                  <a:pt x="36922" y="13733"/>
                </a:cubicBezTo>
                <a:cubicBezTo>
                  <a:pt x="36751" y="14586"/>
                  <a:pt x="37195" y="15474"/>
                  <a:pt x="37980" y="15815"/>
                </a:cubicBezTo>
                <a:cubicBezTo>
                  <a:pt x="38082" y="15849"/>
                  <a:pt x="38150" y="15917"/>
                  <a:pt x="38219" y="16020"/>
                </a:cubicBezTo>
                <a:lnTo>
                  <a:pt x="37946" y="16361"/>
                </a:lnTo>
                <a:cubicBezTo>
                  <a:pt x="37877" y="16293"/>
                  <a:pt x="37775" y="16156"/>
                  <a:pt x="37707" y="16156"/>
                </a:cubicBezTo>
                <a:cubicBezTo>
                  <a:pt x="37536" y="16156"/>
                  <a:pt x="37468" y="16293"/>
                  <a:pt x="37468" y="16429"/>
                </a:cubicBezTo>
                <a:cubicBezTo>
                  <a:pt x="37468" y="16600"/>
                  <a:pt x="37468" y="16736"/>
                  <a:pt x="37468" y="16873"/>
                </a:cubicBezTo>
                <a:cubicBezTo>
                  <a:pt x="37536" y="17282"/>
                  <a:pt x="37639" y="17658"/>
                  <a:pt x="37741" y="18033"/>
                </a:cubicBezTo>
                <a:cubicBezTo>
                  <a:pt x="37741" y="18169"/>
                  <a:pt x="37775" y="18306"/>
                  <a:pt x="37775" y="18408"/>
                </a:cubicBezTo>
                <a:lnTo>
                  <a:pt x="37775" y="20080"/>
                </a:lnTo>
                <a:cubicBezTo>
                  <a:pt x="37468" y="20148"/>
                  <a:pt x="37434" y="20353"/>
                  <a:pt x="37434" y="20592"/>
                </a:cubicBezTo>
                <a:cubicBezTo>
                  <a:pt x="37434" y="20763"/>
                  <a:pt x="37434" y="20899"/>
                  <a:pt x="37468" y="21070"/>
                </a:cubicBezTo>
                <a:cubicBezTo>
                  <a:pt x="37673" y="21684"/>
                  <a:pt x="37843" y="22264"/>
                  <a:pt x="38082" y="22844"/>
                </a:cubicBezTo>
                <a:cubicBezTo>
                  <a:pt x="38253" y="23220"/>
                  <a:pt x="38321" y="23595"/>
                  <a:pt x="38219" y="24004"/>
                </a:cubicBezTo>
                <a:cubicBezTo>
                  <a:pt x="37809" y="24107"/>
                  <a:pt x="37775" y="24175"/>
                  <a:pt x="37912" y="24584"/>
                </a:cubicBezTo>
                <a:cubicBezTo>
                  <a:pt x="37946" y="24687"/>
                  <a:pt x="37980" y="24789"/>
                  <a:pt x="38048" y="24857"/>
                </a:cubicBezTo>
                <a:cubicBezTo>
                  <a:pt x="38219" y="25233"/>
                  <a:pt x="38355" y="25642"/>
                  <a:pt x="38389" y="26052"/>
                </a:cubicBezTo>
                <a:cubicBezTo>
                  <a:pt x="38458" y="26632"/>
                  <a:pt x="38765" y="27178"/>
                  <a:pt x="39208" y="27587"/>
                </a:cubicBezTo>
                <a:cubicBezTo>
                  <a:pt x="39311" y="27690"/>
                  <a:pt x="39413" y="27758"/>
                  <a:pt x="39584" y="27792"/>
                </a:cubicBezTo>
                <a:cubicBezTo>
                  <a:pt x="39652" y="27792"/>
                  <a:pt x="39788" y="27690"/>
                  <a:pt x="39925" y="27587"/>
                </a:cubicBezTo>
                <a:cubicBezTo>
                  <a:pt x="40232" y="28645"/>
                  <a:pt x="40607" y="29669"/>
                  <a:pt x="41085" y="30658"/>
                </a:cubicBezTo>
                <a:lnTo>
                  <a:pt x="41563" y="30658"/>
                </a:lnTo>
                <a:lnTo>
                  <a:pt x="40607" y="28304"/>
                </a:lnTo>
                <a:lnTo>
                  <a:pt x="41119" y="28065"/>
                </a:lnTo>
                <a:cubicBezTo>
                  <a:pt x="41256" y="28713"/>
                  <a:pt x="41597" y="29191"/>
                  <a:pt x="41631" y="29874"/>
                </a:cubicBezTo>
                <a:cubicBezTo>
                  <a:pt x="41690" y="30465"/>
                  <a:pt x="41878" y="30672"/>
                  <a:pt x="42371" y="30672"/>
                </a:cubicBezTo>
                <a:cubicBezTo>
                  <a:pt x="42447" y="30672"/>
                  <a:pt x="42530" y="30667"/>
                  <a:pt x="42621" y="30658"/>
                </a:cubicBezTo>
                <a:lnTo>
                  <a:pt x="42689" y="30624"/>
                </a:lnTo>
                <a:cubicBezTo>
                  <a:pt x="42552" y="30351"/>
                  <a:pt x="42450" y="30078"/>
                  <a:pt x="42313" y="29839"/>
                </a:cubicBezTo>
                <a:cubicBezTo>
                  <a:pt x="42109" y="29498"/>
                  <a:pt x="42040" y="29157"/>
                  <a:pt x="42040" y="28782"/>
                </a:cubicBezTo>
                <a:cubicBezTo>
                  <a:pt x="42006" y="28406"/>
                  <a:pt x="42006" y="28065"/>
                  <a:pt x="41938" y="27724"/>
                </a:cubicBezTo>
                <a:cubicBezTo>
                  <a:pt x="41914" y="27504"/>
                  <a:pt x="41872" y="27406"/>
                  <a:pt x="41737" y="27406"/>
                </a:cubicBezTo>
                <a:cubicBezTo>
                  <a:pt x="41684" y="27406"/>
                  <a:pt x="41616" y="27422"/>
                  <a:pt x="41529" y="27451"/>
                </a:cubicBezTo>
                <a:cubicBezTo>
                  <a:pt x="41392" y="27485"/>
                  <a:pt x="41290" y="27519"/>
                  <a:pt x="41153" y="27553"/>
                </a:cubicBezTo>
                <a:cubicBezTo>
                  <a:pt x="41045" y="27601"/>
                  <a:pt x="40955" y="27628"/>
                  <a:pt x="40877" y="27628"/>
                </a:cubicBezTo>
                <a:cubicBezTo>
                  <a:pt x="40735" y="27628"/>
                  <a:pt x="40640" y="27536"/>
                  <a:pt x="40573" y="27314"/>
                </a:cubicBezTo>
                <a:cubicBezTo>
                  <a:pt x="40403" y="26734"/>
                  <a:pt x="40232" y="26154"/>
                  <a:pt x="40061" y="25574"/>
                </a:cubicBezTo>
                <a:cubicBezTo>
                  <a:pt x="40061" y="25369"/>
                  <a:pt x="40027" y="25199"/>
                  <a:pt x="40061" y="25028"/>
                </a:cubicBezTo>
                <a:cubicBezTo>
                  <a:pt x="40130" y="25096"/>
                  <a:pt x="40232" y="25199"/>
                  <a:pt x="40266" y="25335"/>
                </a:cubicBezTo>
                <a:cubicBezTo>
                  <a:pt x="40505" y="25711"/>
                  <a:pt x="40710" y="26086"/>
                  <a:pt x="40948" y="26461"/>
                </a:cubicBezTo>
                <a:cubicBezTo>
                  <a:pt x="41085" y="26700"/>
                  <a:pt x="41256" y="26905"/>
                  <a:pt x="41426" y="27110"/>
                </a:cubicBezTo>
                <a:cubicBezTo>
                  <a:pt x="41493" y="27176"/>
                  <a:pt x="41574" y="27228"/>
                  <a:pt x="41660" y="27228"/>
                </a:cubicBezTo>
                <a:cubicBezTo>
                  <a:pt x="41706" y="27228"/>
                  <a:pt x="41754" y="27214"/>
                  <a:pt x="41802" y="27178"/>
                </a:cubicBezTo>
                <a:cubicBezTo>
                  <a:pt x="41938" y="27041"/>
                  <a:pt x="41870" y="26939"/>
                  <a:pt x="41802" y="26802"/>
                </a:cubicBezTo>
                <a:cubicBezTo>
                  <a:pt x="41767" y="26768"/>
                  <a:pt x="41699" y="26734"/>
                  <a:pt x="41699" y="26666"/>
                </a:cubicBezTo>
                <a:cubicBezTo>
                  <a:pt x="41392" y="26222"/>
                  <a:pt x="41085" y="25813"/>
                  <a:pt x="40846" y="25335"/>
                </a:cubicBezTo>
                <a:cubicBezTo>
                  <a:pt x="40505" y="24721"/>
                  <a:pt x="40198" y="24073"/>
                  <a:pt x="39891" y="23458"/>
                </a:cubicBezTo>
                <a:cubicBezTo>
                  <a:pt x="39857" y="23356"/>
                  <a:pt x="39822" y="23288"/>
                  <a:pt x="39754" y="23185"/>
                </a:cubicBezTo>
                <a:cubicBezTo>
                  <a:pt x="39686" y="23151"/>
                  <a:pt x="39618" y="23117"/>
                  <a:pt x="39549" y="23117"/>
                </a:cubicBezTo>
                <a:cubicBezTo>
                  <a:pt x="39481" y="23151"/>
                  <a:pt x="39413" y="23254"/>
                  <a:pt x="39379" y="23322"/>
                </a:cubicBezTo>
                <a:cubicBezTo>
                  <a:pt x="39413" y="23424"/>
                  <a:pt x="39447" y="23527"/>
                  <a:pt x="39481" y="23629"/>
                </a:cubicBezTo>
                <a:cubicBezTo>
                  <a:pt x="39515" y="23731"/>
                  <a:pt x="39515" y="23800"/>
                  <a:pt x="39549" y="23902"/>
                </a:cubicBezTo>
                <a:cubicBezTo>
                  <a:pt x="39038" y="23766"/>
                  <a:pt x="38730" y="23288"/>
                  <a:pt x="38799" y="22776"/>
                </a:cubicBezTo>
                <a:cubicBezTo>
                  <a:pt x="38799" y="22605"/>
                  <a:pt x="38833" y="22435"/>
                  <a:pt x="38867" y="22264"/>
                </a:cubicBezTo>
                <a:cubicBezTo>
                  <a:pt x="38969" y="21991"/>
                  <a:pt x="38901" y="21684"/>
                  <a:pt x="38696" y="21479"/>
                </a:cubicBezTo>
                <a:cubicBezTo>
                  <a:pt x="38287" y="20831"/>
                  <a:pt x="38150" y="20046"/>
                  <a:pt x="38321" y="19330"/>
                </a:cubicBezTo>
                <a:lnTo>
                  <a:pt x="38321" y="19330"/>
                </a:lnTo>
                <a:cubicBezTo>
                  <a:pt x="38628" y="19466"/>
                  <a:pt x="38799" y="19773"/>
                  <a:pt x="38867" y="20080"/>
                </a:cubicBezTo>
                <a:cubicBezTo>
                  <a:pt x="39072" y="21138"/>
                  <a:pt x="39413" y="22128"/>
                  <a:pt x="39925" y="23083"/>
                </a:cubicBezTo>
                <a:cubicBezTo>
                  <a:pt x="40505" y="24209"/>
                  <a:pt x="41153" y="25301"/>
                  <a:pt x="41802" y="26393"/>
                </a:cubicBezTo>
                <a:cubicBezTo>
                  <a:pt x="41938" y="26666"/>
                  <a:pt x="42143" y="26871"/>
                  <a:pt x="42313" y="27110"/>
                </a:cubicBezTo>
                <a:cubicBezTo>
                  <a:pt x="42416" y="27212"/>
                  <a:pt x="42484" y="27348"/>
                  <a:pt x="42518" y="27519"/>
                </a:cubicBezTo>
                <a:cubicBezTo>
                  <a:pt x="42484" y="28509"/>
                  <a:pt x="42825" y="29362"/>
                  <a:pt x="43132" y="30249"/>
                </a:cubicBezTo>
                <a:cubicBezTo>
                  <a:pt x="43201" y="30385"/>
                  <a:pt x="43235" y="30522"/>
                  <a:pt x="43303" y="30658"/>
                </a:cubicBezTo>
                <a:lnTo>
                  <a:pt x="43815" y="30658"/>
                </a:lnTo>
                <a:cubicBezTo>
                  <a:pt x="43781" y="30522"/>
                  <a:pt x="43747" y="30454"/>
                  <a:pt x="43712" y="30317"/>
                </a:cubicBezTo>
                <a:lnTo>
                  <a:pt x="43712" y="30317"/>
                </a:lnTo>
                <a:cubicBezTo>
                  <a:pt x="43917" y="30454"/>
                  <a:pt x="44122" y="30556"/>
                  <a:pt x="44258" y="30624"/>
                </a:cubicBezTo>
                <a:cubicBezTo>
                  <a:pt x="44322" y="30656"/>
                  <a:pt x="44385" y="30680"/>
                  <a:pt x="44445" y="30680"/>
                </a:cubicBezTo>
                <a:cubicBezTo>
                  <a:pt x="44514" y="30680"/>
                  <a:pt x="44579" y="30648"/>
                  <a:pt x="44634" y="30556"/>
                </a:cubicBezTo>
                <a:cubicBezTo>
                  <a:pt x="44702" y="30420"/>
                  <a:pt x="44600" y="30317"/>
                  <a:pt x="44497" y="30215"/>
                </a:cubicBezTo>
                <a:cubicBezTo>
                  <a:pt x="44293" y="30078"/>
                  <a:pt x="44088" y="29942"/>
                  <a:pt x="43951" y="29737"/>
                </a:cubicBezTo>
                <a:cubicBezTo>
                  <a:pt x="43439" y="29020"/>
                  <a:pt x="43166" y="28167"/>
                  <a:pt x="43098" y="27314"/>
                </a:cubicBezTo>
                <a:cubicBezTo>
                  <a:pt x="43098" y="27212"/>
                  <a:pt x="43064" y="27144"/>
                  <a:pt x="42996" y="27075"/>
                </a:cubicBezTo>
                <a:cubicBezTo>
                  <a:pt x="42757" y="26632"/>
                  <a:pt x="42655" y="26120"/>
                  <a:pt x="42689" y="25642"/>
                </a:cubicBezTo>
                <a:cubicBezTo>
                  <a:pt x="42723" y="25506"/>
                  <a:pt x="42757" y="25369"/>
                  <a:pt x="42791" y="25233"/>
                </a:cubicBezTo>
                <a:lnTo>
                  <a:pt x="43474" y="25608"/>
                </a:lnTo>
                <a:cubicBezTo>
                  <a:pt x="43405" y="25711"/>
                  <a:pt x="43405" y="25847"/>
                  <a:pt x="43371" y="25984"/>
                </a:cubicBezTo>
                <a:cubicBezTo>
                  <a:pt x="43303" y="26837"/>
                  <a:pt x="43337" y="27724"/>
                  <a:pt x="43508" y="28577"/>
                </a:cubicBezTo>
                <a:cubicBezTo>
                  <a:pt x="43610" y="29055"/>
                  <a:pt x="43883" y="29464"/>
                  <a:pt x="44224" y="29805"/>
                </a:cubicBezTo>
                <a:cubicBezTo>
                  <a:pt x="44344" y="29901"/>
                  <a:pt x="44463" y="30013"/>
                  <a:pt x="44606" y="30013"/>
                </a:cubicBezTo>
                <a:cubicBezTo>
                  <a:pt x="44668" y="30013"/>
                  <a:pt x="44733" y="29993"/>
                  <a:pt x="44804" y="29942"/>
                </a:cubicBezTo>
                <a:lnTo>
                  <a:pt x="44873" y="29976"/>
                </a:lnTo>
                <a:cubicBezTo>
                  <a:pt x="44941" y="30112"/>
                  <a:pt x="45009" y="30249"/>
                  <a:pt x="45077" y="30385"/>
                </a:cubicBezTo>
                <a:cubicBezTo>
                  <a:pt x="45210" y="30606"/>
                  <a:pt x="45256" y="30684"/>
                  <a:pt x="45402" y="30684"/>
                </a:cubicBezTo>
                <a:cubicBezTo>
                  <a:pt x="45482" y="30684"/>
                  <a:pt x="45591" y="30661"/>
                  <a:pt x="45760" y="30624"/>
                </a:cubicBezTo>
                <a:cubicBezTo>
                  <a:pt x="45521" y="30249"/>
                  <a:pt x="45316" y="29805"/>
                  <a:pt x="45214" y="29362"/>
                </a:cubicBezTo>
                <a:lnTo>
                  <a:pt x="45214" y="29362"/>
                </a:lnTo>
                <a:cubicBezTo>
                  <a:pt x="45487" y="29703"/>
                  <a:pt x="45760" y="30044"/>
                  <a:pt x="45999" y="30420"/>
                </a:cubicBezTo>
                <a:cubicBezTo>
                  <a:pt x="46101" y="30522"/>
                  <a:pt x="46169" y="30658"/>
                  <a:pt x="46272" y="30658"/>
                </a:cubicBezTo>
                <a:cubicBezTo>
                  <a:pt x="46391" y="30675"/>
                  <a:pt x="46511" y="30684"/>
                  <a:pt x="46634" y="30684"/>
                </a:cubicBezTo>
                <a:cubicBezTo>
                  <a:pt x="46758" y="30684"/>
                  <a:pt x="46886" y="30675"/>
                  <a:pt x="47022" y="30658"/>
                </a:cubicBezTo>
                <a:cubicBezTo>
                  <a:pt x="46818" y="30420"/>
                  <a:pt x="46613" y="30181"/>
                  <a:pt x="46408" y="30010"/>
                </a:cubicBezTo>
                <a:cubicBezTo>
                  <a:pt x="46203" y="29839"/>
                  <a:pt x="46067" y="29601"/>
                  <a:pt x="45999" y="29328"/>
                </a:cubicBezTo>
                <a:cubicBezTo>
                  <a:pt x="45968" y="29172"/>
                  <a:pt x="45936" y="29016"/>
                  <a:pt x="45724" y="29016"/>
                </a:cubicBezTo>
                <a:cubicBezTo>
                  <a:pt x="45703" y="29016"/>
                  <a:pt x="45681" y="29018"/>
                  <a:pt x="45657" y="29020"/>
                </a:cubicBezTo>
                <a:cubicBezTo>
                  <a:pt x="45645" y="29027"/>
                  <a:pt x="45634" y="29029"/>
                  <a:pt x="45624" y="29029"/>
                </a:cubicBezTo>
                <a:cubicBezTo>
                  <a:pt x="45575" y="29029"/>
                  <a:pt x="45537" y="28968"/>
                  <a:pt x="45453" y="28884"/>
                </a:cubicBezTo>
                <a:cubicBezTo>
                  <a:pt x="45350" y="28816"/>
                  <a:pt x="45248" y="28713"/>
                  <a:pt x="45180" y="28679"/>
                </a:cubicBezTo>
                <a:cubicBezTo>
                  <a:pt x="45077" y="28679"/>
                  <a:pt x="44941" y="28748"/>
                  <a:pt x="44804" y="28782"/>
                </a:cubicBezTo>
                <a:cubicBezTo>
                  <a:pt x="44634" y="28338"/>
                  <a:pt x="44497" y="27894"/>
                  <a:pt x="44361" y="27451"/>
                </a:cubicBezTo>
                <a:cubicBezTo>
                  <a:pt x="44327" y="27314"/>
                  <a:pt x="44293" y="27212"/>
                  <a:pt x="44122" y="27212"/>
                </a:cubicBezTo>
                <a:cubicBezTo>
                  <a:pt x="43951" y="27212"/>
                  <a:pt x="43917" y="27348"/>
                  <a:pt x="43917" y="27519"/>
                </a:cubicBezTo>
                <a:cubicBezTo>
                  <a:pt x="43917" y="27656"/>
                  <a:pt x="43951" y="27792"/>
                  <a:pt x="43985" y="27929"/>
                </a:cubicBezTo>
                <a:cubicBezTo>
                  <a:pt x="44156" y="28270"/>
                  <a:pt x="44293" y="28645"/>
                  <a:pt x="44429" y="28986"/>
                </a:cubicBezTo>
                <a:cubicBezTo>
                  <a:pt x="44463" y="29089"/>
                  <a:pt x="44497" y="29191"/>
                  <a:pt x="44566" y="29396"/>
                </a:cubicBezTo>
                <a:cubicBezTo>
                  <a:pt x="44224" y="29123"/>
                  <a:pt x="44020" y="28748"/>
                  <a:pt x="43951" y="28304"/>
                </a:cubicBezTo>
                <a:cubicBezTo>
                  <a:pt x="43815" y="27485"/>
                  <a:pt x="43781" y="26632"/>
                  <a:pt x="43849" y="25779"/>
                </a:cubicBezTo>
                <a:cubicBezTo>
                  <a:pt x="43849" y="25608"/>
                  <a:pt x="43951" y="25608"/>
                  <a:pt x="44088" y="25608"/>
                </a:cubicBezTo>
                <a:cubicBezTo>
                  <a:pt x="44156" y="25745"/>
                  <a:pt x="44224" y="25847"/>
                  <a:pt x="44293" y="25984"/>
                </a:cubicBezTo>
                <a:cubicBezTo>
                  <a:pt x="44566" y="26461"/>
                  <a:pt x="44873" y="26939"/>
                  <a:pt x="45180" y="27417"/>
                </a:cubicBezTo>
                <a:cubicBezTo>
                  <a:pt x="45350" y="27621"/>
                  <a:pt x="45521" y="27792"/>
                  <a:pt x="45726" y="27929"/>
                </a:cubicBezTo>
                <a:cubicBezTo>
                  <a:pt x="45896" y="28065"/>
                  <a:pt x="46067" y="28167"/>
                  <a:pt x="46203" y="28304"/>
                </a:cubicBezTo>
                <a:cubicBezTo>
                  <a:pt x="46886" y="29020"/>
                  <a:pt x="47534" y="29737"/>
                  <a:pt x="48183" y="30454"/>
                </a:cubicBezTo>
                <a:cubicBezTo>
                  <a:pt x="48348" y="30619"/>
                  <a:pt x="48580" y="30720"/>
                  <a:pt x="48820" y="30720"/>
                </a:cubicBezTo>
                <a:cubicBezTo>
                  <a:pt x="48926" y="30720"/>
                  <a:pt x="49034" y="30700"/>
                  <a:pt x="49138" y="30658"/>
                </a:cubicBezTo>
                <a:lnTo>
                  <a:pt x="48012" y="29532"/>
                </a:lnTo>
                <a:lnTo>
                  <a:pt x="48012" y="29532"/>
                </a:lnTo>
                <a:cubicBezTo>
                  <a:pt x="48490" y="29601"/>
                  <a:pt x="48933" y="29839"/>
                  <a:pt x="49275" y="30181"/>
                </a:cubicBezTo>
                <a:cubicBezTo>
                  <a:pt x="49567" y="30562"/>
                  <a:pt x="50011" y="30741"/>
                  <a:pt x="50455" y="30741"/>
                </a:cubicBezTo>
                <a:cubicBezTo>
                  <a:pt x="50528" y="30741"/>
                  <a:pt x="50601" y="30736"/>
                  <a:pt x="50674" y="30727"/>
                </a:cubicBezTo>
                <a:cubicBezTo>
                  <a:pt x="50725" y="30710"/>
                  <a:pt x="50767" y="30701"/>
                  <a:pt x="50810" y="30701"/>
                </a:cubicBezTo>
                <a:cubicBezTo>
                  <a:pt x="50853" y="30701"/>
                  <a:pt x="50895" y="30710"/>
                  <a:pt x="50947" y="30727"/>
                </a:cubicBezTo>
                <a:cubicBezTo>
                  <a:pt x="50947" y="30693"/>
                  <a:pt x="50981" y="30693"/>
                  <a:pt x="51015" y="30658"/>
                </a:cubicBezTo>
                <a:lnTo>
                  <a:pt x="50947" y="30590"/>
                </a:lnTo>
                <a:cubicBezTo>
                  <a:pt x="51083" y="30454"/>
                  <a:pt x="51220" y="30317"/>
                  <a:pt x="51356" y="30147"/>
                </a:cubicBezTo>
                <a:cubicBezTo>
                  <a:pt x="51458" y="30044"/>
                  <a:pt x="51458" y="29908"/>
                  <a:pt x="51322" y="29839"/>
                </a:cubicBezTo>
                <a:cubicBezTo>
                  <a:pt x="51279" y="29811"/>
                  <a:pt x="51235" y="29800"/>
                  <a:pt x="51195" y="29800"/>
                </a:cubicBezTo>
                <a:cubicBezTo>
                  <a:pt x="51139" y="29800"/>
                  <a:pt x="51088" y="29820"/>
                  <a:pt x="51049" y="29839"/>
                </a:cubicBezTo>
                <a:cubicBezTo>
                  <a:pt x="50964" y="29959"/>
                  <a:pt x="50870" y="30002"/>
                  <a:pt x="50776" y="30002"/>
                </a:cubicBezTo>
                <a:cubicBezTo>
                  <a:pt x="50682" y="30002"/>
                  <a:pt x="50588" y="29959"/>
                  <a:pt x="50503" y="29908"/>
                </a:cubicBezTo>
                <a:cubicBezTo>
                  <a:pt x="50298" y="29839"/>
                  <a:pt x="50128" y="29737"/>
                  <a:pt x="49991" y="29635"/>
                </a:cubicBezTo>
                <a:cubicBezTo>
                  <a:pt x="48899" y="28918"/>
                  <a:pt x="47910" y="28065"/>
                  <a:pt x="47057" y="27110"/>
                </a:cubicBezTo>
                <a:cubicBezTo>
                  <a:pt x="46954" y="27007"/>
                  <a:pt x="46886" y="26871"/>
                  <a:pt x="46852" y="26700"/>
                </a:cubicBezTo>
                <a:cubicBezTo>
                  <a:pt x="46784" y="26427"/>
                  <a:pt x="46579" y="26154"/>
                  <a:pt x="46306" y="26052"/>
                </a:cubicBezTo>
                <a:cubicBezTo>
                  <a:pt x="45384" y="25676"/>
                  <a:pt x="44634" y="24960"/>
                  <a:pt x="44258" y="24039"/>
                </a:cubicBezTo>
                <a:cubicBezTo>
                  <a:pt x="44208" y="23889"/>
                  <a:pt x="44122" y="23794"/>
                  <a:pt x="43999" y="23794"/>
                </a:cubicBezTo>
                <a:cubicBezTo>
                  <a:pt x="43954" y="23794"/>
                  <a:pt x="43904" y="23806"/>
                  <a:pt x="43849" y="23834"/>
                </a:cubicBezTo>
                <a:cubicBezTo>
                  <a:pt x="43835" y="23834"/>
                  <a:pt x="43816" y="23839"/>
                  <a:pt x="43798" y="23839"/>
                </a:cubicBezTo>
                <a:cubicBezTo>
                  <a:pt x="43771" y="23839"/>
                  <a:pt x="43747" y="23827"/>
                  <a:pt x="43747" y="23766"/>
                </a:cubicBezTo>
                <a:cubicBezTo>
                  <a:pt x="43712" y="23697"/>
                  <a:pt x="43678" y="23595"/>
                  <a:pt x="43610" y="23458"/>
                </a:cubicBezTo>
                <a:cubicBezTo>
                  <a:pt x="43871" y="23458"/>
                  <a:pt x="44116" y="23591"/>
                  <a:pt x="44355" y="23591"/>
                </a:cubicBezTo>
                <a:cubicBezTo>
                  <a:pt x="44460" y="23591"/>
                  <a:pt x="44564" y="23565"/>
                  <a:pt x="44668" y="23493"/>
                </a:cubicBezTo>
                <a:cubicBezTo>
                  <a:pt x="45111" y="23868"/>
                  <a:pt x="45521" y="24209"/>
                  <a:pt x="45930" y="24619"/>
                </a:cubicBezTo>
                <a:cubicBezTo>
                  <a:pt x="46272" y="24926"/>
                  <a:pt x="46647" y="25199"/>
                  <a:pt x="47091" y="25403"/>
                </a:cubicBezTo>
                <a:cubicBezTo>
                  <a:pt x="47147" y="25432"/>
                  <a:pt x="47215" y="25448"/>
                  <a:pt x="47283" y="25448"/>
                </a:cubicBezTo>
                <a:cubicBezTo>
                  <a:pt x="47379" y="25448"/>
                  <a:pt x="47474" y="25415"/>
                  <a:pt x="47534" y="25335"/>
                </a:cubicBezTo>
                <a:cubicBezTo>
                  <a:pt x="47607" y="25311"/>
                  <a:pt x="47679" y="25287"/>
                  <a:pt x="47751" y="25287"/>
                </a:cubicBezTo>
                <a:cubicBezTo>
                  <a:pt x="47781" y="25287"/>
                  <a:pt x="47811" y="25291"/>
                  <a:pt x="47841" y="25301"/>
                </a:cubicBezTo>
                <a:cubicBezTo>
                  <a:pt x="48012" y="25301"/>
                  <a:pt x="48183" y="25369"/>
                  <a:pt x="48353" y="25403"/>
                </a:cubicBezTo>
                <a:cubicBezTo>
                  <a:pt x="48490" y="25403"/>
                  <a:pt x="48626" y="25403"/>
                  <a:pt x="48660" y="25233"/>
                </a:cubicBezTo>
                <a:cubicBezTo>
                  <a:pt x="48729" y="25062"/>
                  <a:pt x="48592" y="24994"/>
                  <a:pt x="48456" y="24960"/>
                </a:cubicBezTo>
                <a:cubicBezTo>
                  <a:pt x="48183" y="24892"/>
                  <a:pt x="47944" y="24823"/>
                  <a:pt x="47671" y="24755"/>
                </a:cubicBezTo>
                <a:cubicBezTo>
                  <a:pt x="46852" y="24619"/>
                  <a:pt x="46101" y="24175"/>
                  <a:pt x="45623" y="23493"/>
                </a:cubicBezTo>
                <a:cubicBezTo>
                  <a:pt x="45419" y="23185"/>
                  <a:pt x="45180" y="22912"/>
                  <a:pt x="45009" y="22639"/>
                </a:cubicBezTo>
                <a:cubicBezTo>
                  <a:pt x="44941" y="22571"/>
                  <a:pt x="44941" y="22503"/>
                  <a:pt x="44839" y="22366"/>
                </a:cubicBezTo>
                <a:lnTo>
                  <a:pt x="44839" y="22366"/>
                </a:lnTo>
                <a:cubicBezTo>
                  <a:pt x="45077" y="22571"/>
                  <a:pt x="45316" y="22776"/>
                  <a:pt x="45589" y="22981"/>
                </a:cubicBezTo>
                <a:cubicBezTo>
                  <a:pt x="45930" y="23185"/>
                  <a:pt x="46272" y="23356"/>
                  <a:pt x="46647" y="23493"/>
                </a:cubicBezTo>
                <a:cubicBezTo>
                  <a:pt x="46693" y="23527"/>
                  <a:pt x="46742" y="23542"/>
                  <a:pt x="46789" y="23542"/>
                </a:cubicBezTo>
                <a:cubicBezTo>
                  <a:pt x="46882" y="23542"/>
                  <a:pt x="46966" y="23481"/>
                  <a:pt x="46988" y="23390"/>
                </a:cubicBezTo>
                <a:cubicBezTo>
                  <a:pt x="47057" y="23220"/>
                  <a:pt x="46920" y="23117"/>
                  <a:pt x="46818" y="23083"/>
                </a:cubicBezTo>
                <a:cubicBezTo>
                  <a:pt x="46749" y="23049"/>
                  <a:pt x="46681" y="23015"/>
                  <a:pt x="46613" y="22981"/>
                </a:cubicBezTo>
                <a:cubicBezTo>
                  <a:pt x="46238" y="22776"/>
                  <a:pt x="45896" y="22571"/>
                  <a:pt x="45555" y="22298"/>
                </a:cubicBezTo>
                <a:cubicBezTo>
                  <a:pt x="44429" y="21275"/>
                  <a:pt x="43474" y="20148"/>
                  <a:pt x="43098" y="18647"/>
                </a:cubicBezTo>
                <a:cubicBezTo>
                  <a:pt x="42996" y="18374"/>
                  <a:pt x="42893" y="18101"/>
                  <a:pt x="42791" y="17828"/>
                </a:cubicBezTo>
                <a:cubicBezTo>
                  <a:pt x="42757" y="17692"/>
                  <a:pt x="42723" y="17555"/>
                  <a:pt x="42689" y="17419"/>
                </a:cubicBezTo>
                <a:lnTo>
                  <a:pt x="42689" y="17419"/>
                </a:lnTo>
                <a:cubicBezTo>
                  <a:pt x="42962" y="17692"/>
                  <a:pt x="43201" y="18033"/>
                  <a:pt x="43439" y="18340"/>
                </a:cubicBezTo>
                <a:cubicBezTo>
                  <a:pt x="43985" y="18988"/>
                  <a:pt x="44566" y="19671"/>
                  <a:pt x="45111" y="20319"/>
                </a:cubicBezTo>
                <a:cubicBezTo>
                  <a:pt x="45248" y="20490"/>
                  <a:pt x="45384" y="20592"/>
                  <a:pt x="45555" y="20729"/>
                </a:cubicBezTo>
                <a:cubicBezTo>
                  <a:pt x="45805" y="20978"/>
                  <a:pt x="46169" y="21142"/>
                  <a:pt x="46569" y="21142"/>
                </a:cubicBezTo>
                <a:cubicBezTo>
                  <a:pt x="46606" y="21142"/>
                  <a:pt x="46643" y="21141"/>
                  <a:pt x="46681" y="21138"/>
                </a:cubicBezTo>
                <a:cubicBezTo>
                  <a:pt x="46954" y="21138"/>
                  <a:pt x="47261" y="21172"/>
                  <a:pt x="47568" y="21240"/>
                </a:cubicBezTo>
                <a:cubicBezTo>
                  <a:pt x="47705" y="21240"/>
                  <a:pt x="47807" y="21104"/>
                  <a:pt x="47807" y="21036"/>
                </a:cubicBezTo>
                <a:cubicBezTo>
                  <a:pt x="47807" y="20933"/>
                  <a:pt x="47671" y="20831"/>
                  <a:pt x="47637" y="20797"/>
                </a:cubicBezTo>
                <a:cubicBezTo>
                  <a:pt x="47602" y="20763"/>
                  <a:pt x="47534" y="20763"/>
                  <a:pt x="47466" y="20763"/>
                </a:cubicBezTo>
                <a:cubicBezTo>
                  <a:pt x="46681" y="20626"/>
                  <a:pt x="45999" y="20217"/>
                  <a:pt x="45555" y="19534"/>
                </a:cubicBezTo>
                <a:cubicBezTo>
                  <a:pt x="45043" y="18852"/>
                  <a:pt x="44566" y="18169"/>
                  <a:pt x="44122" y="17453"/>
                </a:cubicBezTo>
                <a:cubicBezTo>
                  <a:pt x="43985" y="17214"/>
                  <a:pt x="43883" y="16941"/>
                  <a:pt x="43849" y="16668"/>
                </a:cubicBezTo>
                <a:cubicBezTo>
                  <a:pt x="43781" y="16531"/>
                  <a:pt x="43747" y="16429"/>
                  <a:pt x="43576" y="16429"/>
                </a:cubicBezTo>
                <a:cubicBezTo>
                  <a:pt x="43508" y="16395"/>
                  <a:pt x="43439" y="16395"/>
                  <a:pt x="43371" y="16327"/>
                </a:cubicBezTo>
                <a:cubicBezTo>
                  <a:pt x="43312" y="16307"/>
                  <a:pt x="43261" y="16296"/>
                  <a:pt x="43218" y="16296"/>
                </a:cubicBezTo>
                <a:cubicBezTo>
                  <a:pt x="43113" y="16296"/>
                  <a:pt x="43054" y="16362"/>
                  <a:pt x="43030" y="16531"/>
                </a:cubicBezTo>
                <a:cubicBezTo>
                  <a:pt x="43030" y="16600"/>
                  <a:pt x="43030" y="16668"/>
                  <a:pt x="43030" y="16736"/>
                </a:cubicBezTo>
                <a:cubicBezTo>
                  <a:pt x="42621" y="16293"/>
                  <a:pt x="42279" y="15781"/>
                  <a:pt x="42006" y="15269"/>
                </a:cubicBezTo>
                <a:cubicBezTo>
                  <a:pt x="41972" y="15201"/>
                  <a:pt x="41938" y="15098"/>
                  <a:pt x="41904" y="15030"/>
                </a:cubicBezTo>
                <a:cubicBezTo>
                  <a:pt x="41904" y="14928"/>
                  <a:pt x="41904" y="14825"/>
                  <a:pt x="41904" y="14689"/>
                </a:cubicBezTo>
                <a:cubicBezTo>
                  <a:pt x="42245" y="14996"/>
                  <a:pt x="42586" y="15235"/>
                  <a:pt x="42928" y="15474"/>
                </a:cubicBezTo>
                <a:cubicBezTo>
                  <a:pt x="43405" y="15678"/>
                  <a:pt x="43849" y="15985"/>
                  <a:pt x="44190" y="16395"/>
                </a:cubicBezTo>
                <a:cubicBezTo>
                  <a:pt x="44395" y="16600"/>
                  <a:pt x="44668" y="16804"/>
                  <a:pt x="44941" y="16941"/>
                </a:cubicBezTo>
                <a:cubicBezTo>
                  <a:pt x="44968" y="16950"/>
                  <a:pt x="44996" y="16954"/>
                  <a:pt x="45023" y="16954"/>
                </a:cubicBezTo>
                <a:cubicBezTo>
                  <a:pt x="45098" y="16954"/>
                  <a:pt x="45173" y="16923"/>
                  <a:pt x="45248" y="16873"/>
                </a:cubicBezTo>
                <a:cubicBezTo>
                  <a:pt x="45282" y="16839"/>
                  <a:pt x="45248" y="16702"/>
                  <a:pt x="45248" y="16634"/>
                </a:cubicBezTo>
                <a:cubicBezTo>
                  <a:pt x="45214" y="16566"/>
                  <a:pt x="45146" y="16463"/>
                  <a:pt x="45180" y="16429"/>
                </a:cubicBezTo>
                <a:cubicBezTo>
                  <a:pt x="45282" y="16190"/>
                  <a:pt x="45111" y="16088"/>
                  <a:pt x="44975" y="15985"/>
                </a:cubicBezTo>
                <a:cubicBezTo>
                  <a:pt x="44839" y="15917"/>
                  <a:pt x="44702" y="15815"/>
                  <a:pt x="44566" y="15747"/>
                </a:cubicBezTo>
                <a:cubicBezTo>
                  <a:pt x="44190" y="15576"/>
                  <a:pt x="43849" y="15269"/>
                  <a:pt x="43678" y="14894"/>
                </a:cubicBezTo>
                <a:cubicBezTo>
                  <a:pt x="43439" y="14484"/>
                  <a:pt x="43201" y="14109"/>
                  <a:pt x="42962" y="13665"/>
                </a:cubicBezTo>
                <a:cubicBezTo>
                  <a:pt x="42928" y="13563"/>
                  <a:pt x="42893" y="13460"/>
                  <a:pt x="42859" y="13358"/>
                </a:cubicBezTo>
                <a:lnTo>
                  <a:pt x="42859" y="13358"/>
                </a:lnTo>
                <a:cubicBezTo>
                  <a:pt x="43269" y="13597"/>
                  <a:pt x="43644" y="13870"/>
                  <a:pt x="44054" y="14109"/>
                </a:cubicBezTo>
                <a:cubicBezTo>
                  <a:pt x="44284" y="14262"/>
                  <a:pt x="44553" y="14339"/>
                  <a:pt x="44831" y="14339"/>
                </a:cubicBezTo>
                <a:cubicBezTo>
                  <a:pt x="44924" y="14339"/>
                  <a:pt x="45018" y="14331"/>
                  <a:pt x="45111" y="14313"/>
                </a:cubicBezTo>
                <a:cubicBezTo>
                  <a:pt x="45282" y="14279"/>
                  <a:pt x="45419" y="14245"/>
                  <a:pt x="45589" y="14143"/>
                </a:cubicBezTo>
                <a:cubicBezTo>
                  <a:pt x="45623" y="14075"/>
                  <a:pt x="45657" y="14006"/>
                  <a:pt x="45623" y="13938"/>
                </a:cubicBezTo>
                <a:cubicBezTo>
                  <a:pt x="45589" y="13870"/>
                  <a:pt x="45487" y="13802"/>
                  <a:pt x="45453" y="13802"/>
                </a:cubicBezTo>
                <a:cubicBezTo>
                  <a:pt x="45430" y="13790"/>
                  <a:pt x="45407" y="13786"/>
                  <a:pt x="45386" y="13786"/>
                </a:cubicBezTo>
                <a:cubicBezTo>
                  <a:pt x="45343" y="13786"/>
                  <a:pt x="45305" y="13802"/>
                  <a:pt x="45282" y="13802"/>
                </a:cubicBezTo>
                <a:cubicBezTo>
                  <a:pt x="45166" y="13833"/>
                  <a:pt x="45046" y="13849"/>
                  <a:pt x="44928" y="13849"/>
                </a:cubicBezTo>
                <a:cubicBezTo>
                  <a:pt x="44663" y="13849"/>
                  <a:pt x="44402" y="13772"/>
                  <a:pt x="44190" y="13631"/>
                </a:cubicBezTo>
                <a:cubicBezTo>
                  <a:pt x="43815" y="13358"/>
                  <a:pt x="43439" y="13085"/>
                  <a:pt x="43064" y="12812"/>
                </a:cubicBezTo>
                <a:cubicBezTo>
                  <a:pt x="42893" y="12676"/>
                  <a:pt x="42689" y="12573"/>
                  <a:pt x="42655" y="12300"/>
                </a:cubicBezTo>
                <a:cubicBezTo>
                  <a:pt x="42655" y="12232"/>
                  <a:pt x="42518" y="12130"/>
                  <a:pt x="42416" y="12130"/>
                </a:cubicBezTo>
                <a:cubicBezTo>
                  <a:pt x="42109" y="12061"/>
                  <a:pt x="41972" y="11822"/>
                  <a:pt x="41836" y="11618"/>
                </a:cubicBezTo>
                <a:lnTo>
                  <a:pt x="41836" y="11618"/>
                </a:lnTo>
                <a:cubicBezTo>
                  <a:pt x="41938" y="11652"/>
                  <a:pt x="42075" y="11720"/>
                  <a:pt x="42177" y="11788"/>
                </a:cubicBezTo>
                <a:cubicBezTo>
                  <a:pt x="42655" y="12027"/>
                  <a:pt x="43098" y="12232"/>
                  <a:pt x="43576" y="12437"/>
                </a:cubicBezTo>
                <a:cubicBezTo>
                  <a:pt x="43684" y="12477"/>
                  <a:pt x="43797" y="12496"/>
                  <a:pt x="43911" y="12496"/>
                </a:cubicBezTo>
                <a:cubicBezTo>
                  <a:pt x="44086" y="12496"/>
                  <a:pt x="44264" y="12451"/>
                  <a:pt x="44429" y="12368"/>
                </a:cubicBezTo>
                <a:cubicBezTo>
                  <a:pt x="44566" y="12300"/>
                  <a:pt x="44668" y="12232"/>
                  <a:pt x="44600" y="12061"/>
                </a:cubicBezTo>
                <a:cubicBezTo>
                  <a:pt x="44576" y="11943"/>
                  <a:pt x="44487" y="11907"/>
                  <a:pt x="44390" y="11907"/>
                </a:cubicBezTo>
                <a:cubicBezTo>
                  <a:pt x="44346" y="11907"/>
                  <a:pt x="44301" y="11914"/>
                  <a:pt x="44258" y="11925"/>
                </a:cubicBezTo>
                <a:cubicBezTo>
                  <a:pt x="44130" y="11976"/>
                  <a:pt x="44011" y="11997"/>
                  <a:pt x="43896" y="11997"/>
                </a:cubicBezTo>
                <a:cubicBezTo>
                  <a:pt x="43552" y="11997"/>
                  <a:pt x="43252" y="11805"/>
                  <a:pt x="42893" y="11652"/>
                </a:cubicBezTo>
                <a:cubicBezTo>
                  <a:pt x="43235" y="11584"/>
                  <a:pt x="43508" y="11515"/>
                  <a:pt x="43747" y="11447"/>
                </a:cubicBezTo>
                <a:cubicBezTo>
                  <a:pt x="43917" y="11379"/>
                  <a:pt x="44054" y="11276"/>
                  <a:pt x="43985" y="11106"/>
                </a:cubicBezTo>
                <a:cubicBezTo>
                  <a:pt x="43944" y="11001"/>
                  <a:pt x="43876" y="10961"/>
                  <a:pt x="43799" y="10961"/>
                </a:cubicBezTo>
                <a:cubicBezTo>
                  <a:pt x="43750" y="10961"/>
                  <a:pt x="43697" y="10977"/>
                  <a:pt x="43644" y="11003"/>
                </a:cubicBezTo>
                <a:cubicBezTo>
                  <a:pt x="43455" y="11059"/>
                  <a:pt x="43266" y="11086"/>
                  <a:pt x="43081" y="11086"/>
                </a:cubicBezTo>
                <a:cubicBezTo>
                  <a:pt x="42697" y="11086"/>
                  <a:pt x="42328" y="10972"/>
                  <a:pt x="42006" y="10765"/>
                </a:cubicBezTo>
                <a:cubicBezTo>
                  <a:pt x="41085" y="10287"/>
                  <a:pt x="40266" y="9673"/>
                  <a:pt x="39549" y="8922"/>
                </a:cubicBezTo>
                <a:cubicBezTo>
                  <a:pt x="39447" y="8820"/>
                  <a:pt x="39311" y="8717"/>
                  <a:pt x="39140" y="8615"/>
                </a:cubicBezTo>
                <a:cubicBezTo>
                  <a:pt x="38765" y="8410"/>
                  <a:pt x="38526" y="8069"/>
                  <a:pt x="38423" y="7625"/>
                </a:cubicBezTo>
                <a:lnTo>
                  <a:pt x="38423" y="7625"/>
                </a:lnTo>
                <a:cubicBezTo>
                  <a:pt x="38662" y="7830"/>
                  <a:pt x="38901" y="8035"/>
                  <a:pt x="39174" y="8240"/>
                </a:cubicBezTo>
                <a:cubicBezTo>
                  <a:pt x="39276" y="8308"/>
                  <a:pt x="39379" y="8376"/>
                  <a:pt x="39515" y="8444"/>
                </a:cubicBezTo>
                <a:cubicBezTo>
                  <a:pt x="39618" y="8444"/>
                  <a:pt x="39788" y="8410"/>
                  <a:pt x="39788" y="8376"/>
                </a:cubicBezTo>
                <a:cubicBezTo>
                  <a:pt x="39822" y="8274"/>
                  <a:pt x="39788" y="8171"/>
                  <a:pt x="39754" y="8069"/>
                </a:cubicBezTo>
                <a:cubicBezTo>
                  <a:pt x="39652" y="7967"/>
                  <a:pt x="39515" y="7864"/>
                  <a:pt x="39413" y="7796"/>
                </a:cubicBezTo>
                <a:cubicBezTo>
                  <a:pt x="39072" y="7591"/>
                  <a:pt x="38833" y="7318"/>
                  <a:pt x="38628" y="7011"/>
                </a:cubicBezTo>
                <a:lnTo>
                  <a:pt x="38628" y="7011"/>
                </a:lnTo>
                <a:cubicBezTo>
                  <a:pt x="38696" y="7045"/>
                  <a:pt x="38799" y="7113"/>
                  <a:pt x="38867" y="7182"/>
                </a:cubicBezTo>
                <a:cubicBezTo>
                  <a:pt x="39993" y="8376"/>
                  <a:pt x="41494" y="9093"/>
                  <a:pt x="43098" y="9297"/>
                </a:cubicBezTo>
                <a:cubicBezTo>
                  <a:pt x="43154" y="9307"/>
                  <a:pt x="43209" y="9312"/>
                  <a:pt x="43264" y="9312"/>
                </a:cubicBezTo>
                <a:cubicBezTo>
                  <a:pt x="43581" y="9312"/>
                  <a:pt x="43879" y="9150"/>
                  <a:pt x="44054" y="8888"/>
                </a:cubicBezTo>
                <a:cubicBezTo>
                  <a:pt x="44088" y="8785"/>
                  <a:pt x="44088" y="8683"/>
                  <a:pt x="44020" y="8581"/>
                </a:cubicBezTo>
                <a:cubicBezTo>
                  <a:pt x="43985" y="8564"/>
                  <a:pt x="43943" y="8555"/>
                  <a:pt x="43896" y="8555"/>
                </a:cubicBezTo>
                <a:cubicBezTo>
                  <a:pt x="43849" y="8555"/>
                  <a:pt x="43798" y="8564"/>
                  <a:pt x="43747" y="8581"/>
                </a:cubicBezTo>
                <a:cubicBezTo>
                  <a:pt x="43602" y="8757"/>
                  <a:pt x="43443" y="8820"/>
                  <a:pt x="43279" y="8820"/>
                </a:cubicBezTo>
                <a:cubicBezTo>
                  <a:pt x="43094" y="8820"/>
                  <a:pt x="42904" y="8740"/>
                  <a:pt x="42723" y="8649"/>
                </a:cubicBezTo>
                <a:cubicBezTo>
                  <a:pt x="41938" y="8240"/>
                  <a:pt x="41256" y="7694"/>
                  <a:pt x="40710" y="7011"/>
                </a:cubicBezTo>
                <a:lnTo>
                  <a:pt x="40710" y="6909"/>
                </a:lnTo>
                <a:lnTo>
                  <a:pt x="41119" y="7045"/>
                </a:lnTo>
                <a:cubicBezTo>
                  <a:pt x="41358" y="7113"/>
                  <a:pt x="41631" y="7216"/>
                  <a:pt x="41904" y="7284"/>
                </a:cubicBezTo>
                <a:cubicBezTo>
                  <a:pt x="42006" y="7284"/>
                  <a:pt x="42109" y="7250"/>
                  <a:pt x="42177" y="7182"/>
                </a:cubicBezTo>
                <a:cubicBezTo>
                  <a:pt x="42245" y="7045"/>
                  <a:pt x="42143" y="6943"/>
                  <a:pt x="42040" y="6875"/>
                </a:cubicBezTo>
                <a:cubicBezTo>
                  <a:pt x="41938" y="6806"/>
                  <a:pt x="41836" y="6806"/>
                  <a:pt x="41733" y="6738"/>
                </a:cubicBezTo>
                <a:cubicBezTo>
                  <a:pt x="41426" y="6636"/>
                  <a:pt x="41153" y="6533"/>
                  <a:pt x="40880" y="6397"/>
                </a:cubicBezTo>
                <a:cubicBezTo>
                  <a:pt x="40573" y="6226"/>
                  <a:pt x="40198" y="6124"/>
                  <a:pt x="40095" y="5714"/>
                </a:cubicBezTo>
                <a:cubicBezTo>
                  <a:pt x="40061" y="5680"/>
                  <a:pt x="39959" y="5646"/>
                  <a:pt x="39891" y="5612"/>
                </a:cubicBezTo>
                <a:cubicBezTo>
                  <a:pt x="39822" y="5544"/>
                  <a:pt x="39720" y="5544"/>
                  <a:pt x="39686" y="5476"/>
                </a:cubicBezTo>
                <a:cubicBezTo>
                  <a:pt x="38935" y="4725"/>
                  <a:pt x="38355" y="3838"/>
                  <a:pt x="37912" y="2882"/>
                </a:cubicBezTo>
                <a:cubicBezTo>
                  <a:pt x="37877" y="2780"/>
                  <a:pt x="37809" y="2712"/>
                  <a:pt x="37707" y="2712"/>
                </a:cubicBezTo>
                <a:cubicBezTo>
                  <a:pt x="37689" y="2708"/>
                  <a:pt x="37672" y="2706"/>
                  <a:pt x="37657" y="2706"/>
                </a:cubicBezTo>
                <a:cubicBezTo>
                  <a:pt x="37529" y="2706"/>
                  <a:pt x="37502" y="2828"/>
                  <a:pt x="37502" y="2950"/>
                </a:cubicBezTo>
                <a:cubicBezTo>
                  <a:pt x="37536" y="3121"/>
                  <a:pt x="37570" y="3258"/>
                  <a:pt x="37604" y="3531"/>
                </a:cubicBezTo>
                <a:cubicBezTo>
                  <a:pt x="37536" y="3428"/>
                  <a:pt x="37468" y="3360"/>
                  <a:pt x="37434" y="3292"/>
                </a:cubicBezTo>
                <a:lnTo>
                  <a:pt x="35830" y="562"/>
                </a:lnTo>
                <a:cubicBezTo>
                  <a:pt x="35762" y="425"/>
                  <a:pt x="35694" y="289"/>
                  <a:pt x="35625" y="152"/>
                </a:cubicBezTo>
                <a:cubicBezTo>
                  <a:pt x="35580" y="61"/>
                  <a:pt x="35504" y="1"/>
                  <a:pt x="354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14"/>
          <p:cNvSpPr/>
          <p:nvPr/>
        </p:nvSpPr>
        <p:spPr>
          <a:xfrm>
            <a:off x="1020621" y="4570731"/>
            <a:ext cx="128401" cy="122515"/>
          </a:xfrm>
          <a:custGeom>
            <a:avLst/>
            <a:gdLst/>
            <a:ahLst/>
            <a:cxnLst/>
            <a:rect l="l" t="t" r="r" b="b"/>
            <a:pathLst>
              <a:path w="6894" h="6578" extrusionOk="0">
                <a:moveTo>
                  <a:pt x="6691" y="0"/>
                </a:moveTo>
                <a:cubicBezTo>
                  <a:pt x="6618" y="0"/>
                  <a:pt x="6508" y="84"/>
                  <a:pt x="6449" y="143"/>
                </a:cubicBezTo>
                <a:cubicBezTo>
                  <a:pt x="6415" y="212"/>
                  <a:pt x="6415" y="280"/>
                  <a:pt x="6347" y="382"/>
                </a:cubicBezTo>
                <a:cubicBezTo>
                  <a:pt x="6211" y="621"/>
                  <a:pt x="6074" y="860"/>
                  <a:pt x="5938" y="1065"/>
                </a:cubicBezTo>
                <a:cubicBezTo>
                  <a:pt x="5835" y="928"/>
                  <a:pt x="5767" y="792"/>
                  <a:pt x="5665" y="758"/>
                </a:cubicBezTo>
                <a:cubicBezTo>
                  <a:pt x="5650" y="755"/>
                  <a:pt x="5635" y="753"/>
                  <a:pt x="5622" y="753"/>
                </a:cubicBezTo>
                <a:cubicBezTo>
                  <a:pt x="5488" y="753"/>
                  <a:pt x="5454" y="903"/>
                  <a:pt x="5392" y="996"/>
                </a:cubicBezTo>
                <a:cubicBezTo>
                  <a:pt x="5255" y="1269"/>
                  <a:pt x="5050" y="1474"/>
                  <a:pt x="4846" y="1679"/>
                </a:cubicBezTo>
                <a:cubicBezTo>
                  <a:pt x="3686" y="2532"/>
                  <a:pt x="2457" y="3214"/>
                  <a:pt x="1126" y="3760"/>
                </a:cubicBezTo>
                <a:cubicBezTo>
                  <a:pt x="990" y="3812"/>
                  <a:pt x="853" y="3837"/>
                  <a:pt x="717" y="3837"/>
                </a:cubicBezTo>
                <a:cubicBezTo>
                  <a:pt x="580" y="3837"/>
                  <a:pt x="444" y="3812"/>
                  <a:pt x="307" y="3760"/>
                </a:cubicBezTo>
                <a:cubicBezTo>
                  <a:pt x="265" y="3746"/>
                  <a:pt x="223" y="3738"/>
                  <a:pt x="183" y="3738"/>
                </a:cubicBezTo>
                <a:cubicBezTo>
                  <a:pt x="126" y="3738"/>
                  <a:pt x="74" y="3755"/>
                  <a:pt x="34" y="3795"/>
                </a:cubicBezTo>
                <a:cubicBezTo>
                  <a:pt x="0" y="3897"/>
                  <a:pt x="0" y="3999"/>
                  <a:pt x="68" y="4102"/>
                </a:cubicBezTo>
                <a:cubicBezTo>
                  <a:pt x="239" y="4238"/>
                  <a:pt x="444" y="4306"/>
                  <a:pt x="649" y="4340"/>
                </a:cubicBezTo>
                <a:cubicBezTo>
                  <a:pt x="922" y="4306"/>
                  <a:pt x="1160" y="4238"/>
                  <a:pt x="1433" y="4136"/>
                </a:cubicBezTo>
                <a:cubicBezTo>
                  <a:pt x="2594" y="3692"/>
                  <a:pt x="3686" y="3078"/>
                  <a:pt x="4709" y="2361"/>
                </a:cubicBezTo>
                <a:lnTo>
                  <a:pt x="5050" y="2122"/>
                </a:lnTo>
                <a:lnTo>
                  <a:pt x="5050" y="2122"/>
                </a:lnTo>
                <a:cubicBezTo>
                  <a:pt x="4641" y="2737"/>
                  <a:pt x="4129" y="3317"/>
                  <a:pt x="3583" y="3829"/>
                </a:cubicBezTo>
                <a:cubicBezTo>
                  <a:pt x="3481" y="3897"/>
                  <a:pt x="3413" y="3931"/>
                  <a:pt x="3344" y="3999"/>
                </a:cubicBezTo>
                <a:cubicBezTo>
                  <a:pt x="2525" y="4375"/>
                  <a:pt x="1740" y="4784"/>
                  <a:pt x="956" y="5159"/>
                </a:cubicBezTo>
                <a:cubicBezTo>
                  <a:pt x="848" y="5213"/>
                  <a:pt x="749" y="5258"/>
                  <a:pt x="650" y="5258"/>
                </a:cubicBezTo>
                <a:cubicBezTo>
                  <a:pt x="562" y="5258"/>
                  <a:pt x="472" y="5222"/>
                  <a:pt x="376" y="5125"/>
                </a:cubicBezTo>
                <a:cubicBezTo>
                  <a:pt x="341" y="5108"/>
                  <a:pt x="299" y="5100"/>
                  <a:pt x="256" y="5100"/>
                </a:cubicBezTo>
                <a:cubicBezTo>
                  <a:pt x="213" y="5100"/>
                  <a:pt x="171" y="5108"/>
                  <a:pt x="137" y="5125"/>
                </a:cubicBezTo>
                <a:cubicBezTo>
                  <a:pt x="68" y="5194"/>
                  <a:pt x="34" y="5330"/>
                  <a:pt x="68" y="5432"/>
                </a:cubicBezTo>
                <a:cubicBezTo>
                  <a:pt x="100" y="5619"/>
                  <a:pt x="302" y="5778"/>
                  <a:pt x="519" y="5778"/>
                </a:cubicBezTo>
                <a:cubicBezTo>
                  <a:pt x="539" y="5778"/>
                  <a:pt x="560" y="5777"/>
                  <a:pt x="580" y="5774"/>
                </a:cubicBezTo>
                <a:cubicBezTo>
                  <a:pt x="751" y="5740"/>
                  <a:pt x="956" y="5705"/>
                  <a:pt x="1126" y="5637"/>
                </a:cubicBezTo>
                <a:cubicBezTo>
                  <a:pt x="1502" y="5432"/>
                  <a:pt x="1911" y="5262"/>
                  <a:pt x="2286" y="5125"/>
                </a:cubicBezTo>
                <a:cubicBezTo>
                  <a:pt x="2798" y="4955"/>
                  <a:pt x="3242" y="4716"/>
                  <a:pt x="3651" y="4409"/>
                </a:cubicBezTo>
                <a:cubicBezTo>
                  <a:pt x="3754" y="4340"/>
                  <a:pt x="3856" y="4272"/>
                  <a:pt x="3958" y="4204"/>
                </a:cubicBezTo>
                <a:lnTo>
                  <a:pt x="3958" y="4204"/>
                </a:lnTo>
                <a:cubicBezTo>
                  <a:pt x="3481" y="4886"/>
                  <a:pt x="2867" y="5432"/>
                  <a:pt x="2150" y="5842"/>
                </a:cubicBezTo>
                <a:cubicBezTo>
                  <a:pt x="1979" y="5944"/>
                  <a:pt x="1740" y="6047"/>
                  <a:pt x="1604" y="6115"/>
                </a:cubicBezTo>
                <a:cubicBezTo>
                  <a:pt x="1468" y="6217"/>
                  <a:pt x="1399" y="6320"/>
                  <a:pt x="1468" y="6456"/>
                </a:cubicBezTo>
                <a:cubicBezTo>
                  <a:pt x="1513" y="6547"/>
                  <a:pt x="1589" y="6577"/>
                  <a:pt x="1665" y="6577"/>
                </a:cubicBezTo>
                <a:cubicBezTo>
                  <a:pt x="1703" y="6577"/>
                  <a:pt x="1740" y="6570"/>
                  <a:pt x="1775" y="6558"/>
                </a:cubicBezTo>
                <a:lnTo>
                  <a:pt x="1979" y="6456"/>
                </a:lnTo>
                <a:cubicBezTo>
                  <a:pt x="2491" y="6251"/>
                  <a:pt x="2969" y="5944"/>
                  <a:pt x="3378" y="5569"/>
                </a:cubicBezTo>
                <a:cubicBezTo>
                  <a:pt x="3924" y="5091"/>
                  <a:pt x="4436" y="4579"/>
                  <a:pt x="4948" y="4033"/>
                </a:cubicBezTo>
                <a:cubicBezTo>
                  <a:pt x="5119" y="3863"/>
                  <a:pt x="5323" y="3726"/>
                  <a:pt x="5255" y="3419"/>
                </a:cubicBezTo>
                <a:cubicBezTo>
                  <a:pt x="5255" y="3351"/>
                  <a:pt x="5323" y="3249"/>
                  <a:pt x="5392" y="3146"/>
                </a:cubicBezTo>
                <a:cubicBezTo>
                  <a:pt x="5528" y="2941"/>
                  <a:pt x="5699" y="2737"/>
                  <a:pt x="5801" y="2498"/>
                </a:cubicBezTo>
                <a:cubicBezTo>
                  <a:pt x="5904" y="2395"/>
                  <a:pt x="5938" y="2293"/>
                  <a:pt x="5938" y="2157"/>
                </a:cubicBezTo>
                <a:cubicBezTo>
                  <a:pt x="5904" y="2020"/>
                  <a:pt x="5938" y="1850"/>
                  <a:pt x="6040" y="1747"/>
                </a:cubicBezTo>
                <a:cubicBezTo>
                  <a:pt x="6279" y="1406"/>
                  <a:pt x="6484" y="1065"/>
                  <a:pt x="6688" y="723"/>
                </a:cubicBezTo>
                <a:cubicBezTo>
                  <a:pt x="6757" y="587"/>
                  <a:pt x="6825" y="450"/>
                  <a:pt x="6859" y="280"/>
                </a:cubicBezTo>
                <a:cubicBezTo>
                  <a:pt x="6893" y="177"/>
                  <a:pt x="6893" y="7"/>
                  <a:pt x="6722" y="7"/>
                </a:cubicBezTo>
                <a:cubicBezTo>
                  <a:pt x="6713" y="2"/>
                  <a:pt x="6703" y="0"/>
                  <a:pt x="66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14"/>
          <p:cNvSpPr/>
          <p:nvPr/>
        </p:nvSpPr>
        <p:spPr>
          <a:xfrm>
            <a:off x="580858" y="4814256"/>
            <a:ext cx="76903" cy="40044"/>
          </a:xfrm>
          <a:custGeom>
            <a:avLst/>
            <a:gdLst/>
            <a:ahLst/>
            <a:cxnLst/>
            <a:rect l="l" t="t" r="r" b="b"/>
            <a:pathLst>
              <a:path w="4129" h="2150" extrusionOk="0">
                <a:moveTo>
                  <a:pt x="3855" y="1"/>
                </a:moveTo>
                <a:cubicBezTo>
                  <a:pt x="3778" y="1"/>
                  <a:pt x="3705" y="59"/>
                  <a:pt x="3617" y="102"/>
                </a:cubicBezTo>
                <a:cubicBezTo>
                  <a:pt x="2730" y="717"/>
                  <a:pt x="1774" y="1228"/>
                  <a:pt x="751" y="1604"/>
                </a:cubicBezTo>
                <a:cubicBezTo>
                  <a:pt x="683" y="1604"/>
                  <a:pt x="614" y="1638"/>
                  <a:pt x="546" y="1638"/>
                </a:cubicBezTo>
                <a:cubicBezTo>
                  <a:pt x="137" y="1638"/>
                  <a:pt x="0" y="1774"/>
                  <a:pt x="102" y="1945"/>
                </a:cubicBezTo>
                <a:cubicBezTo>
                  <a:pt x="171" y="2047"/>
                  <a:pt x="307" y="2150"/>
                  <a:pt x="444" y="2150"/>
                </a:cubicBezTo>
                <a:cubicBezTo>
                  <a:pt x="614" y="2150"/>
                  <a:pt x="785" y="2116"/>
                  <a:pt x="956" y="2047"/>
                </a:cubicBezTo>
                <a:cubicBezTo>
                  <a:pt x="1809" y="1638"/>
                  <a:pt x="2628" y="1194"/>
                  <a:pt x="3481" y="785"/>
                </a:cubicBezTo>
                <a:cubicBezTo>
                  <a:pt x="3651" y="682"/>
                  <a:pt x="3788" y="546"/>
                  <a:pt x="3924" y="444"/>
                </a:cubicBezTo>
                <a:cubicBezTo>
                  <a:pt x="4027" y="341"/>
                  <a:pt x="4129" y="205"/>
                  <a:pt x="3992" y="68"/>
                </a:cubicBezTo>
                <a:cubicBezTo>
                  <a:pt x="3943" y="19"/>
                  <a:pt x="3899" y="1"/>
                  <a:pt x="38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14"/>
          <p:cNvSpPr/>
          <p:nvPr/>
        </p:nvSpPr>
        <p:spPr>
          <a:xfrm>
            <a:off x="1110219" y="4778666"/>
            <a:ext cx="21624" cy="51498"/>
          </a:xfrm>
          <a:custGeom>
            <a:avLst/>
            <a:gdLst/>
            <a:ahLst/>
            <a:cxnLst/>
            <a:rect l="l" t="t" r="r" b="b"/>
            <a:pathLst>
              <a:path w="1161" h="2765" extrusionOk="0">
                <a:moveTo>
                  <a:pt x="956" y="0"/>
                </a:moveTo>
                <a:cubicBezTo>
                  <a:pt x="922" y="0"/>
                  <a:pt x="820" y="68"/>
                  <a:pt x="785" y="102"/>
                </a:cubicBezTo>
                <a:cubicBezTo>
                  <a:pt x="717" y="171"/>
                  <a:pt x="717" y="273"/>
                  <a:pt x="683" y="341"/>
                </a:cubicBezTo>
                <a:cubicBezTo>
                  <a:pt x="615" y="751"/>
                  <a:pt x="547" y="1160"/>
                  <a:pt x="444" y="1570"/>
                </a:cubicBezTo>
                <a:cubicBezTo>
                  <a:pt x="376" y="1809"/>
                  <a:pt x="239" y="2082"/>
                  <a:pt x="137" y="2320"/>
                </a:cubicBezTo>
                <a:cubicBezTo>
                  <a:pt x="104" y="2451"/>
                  <a:pt x="72" y="2583"/>
                  <a:pt x="39" y="2744"/>
                </a:cubicBezTo>
                <a:lnTo>
                  <a:pt x="39" y="2744"/>
                </a:lnTo>
                <a:cubicBezTo>
                  <a:pt x="26" y="2740"/>
                  <a:pt x="14" y="2735"/>
                  <a:pt x="1" y="2730"/>
                </a:cubicBezTo>
                <a:lnTo>
                  <a:pt x="1" y="2730"/>
                </a:lnTo>
                <a:lnTo>
                  <a:pt x="35" y="2764"/>
                </a:lnTo>
                <a:cubicBezTo>
                  <a:pt x="36" y="2757"/>
                  <a:pt x="37" y="2750"/>
                  <a:pt x="39" y="2744"/>
                </a:cubicBezTo>
                <a:lnTo>
                  <a:pt x="39" y="2744"/>
                </a:lnTo>
                <a:cubicBezTo>
                  <a:pt x="83" y="2758"/>
                  <a:pt x="124" y="2764"/>
                  <a:pt x="162" y="2764"/>
                </a:cubicBezTo>
                <a:cubicBezTo>
                  <a:pt x="392" y="2764"/>
                  <a:pt x="514" y="2535"/>
                  <a:pt x="683" y="2423"/>
                </a:cubicBezTo>
                <a:cubicBezTo>
                  <a:pt x="820" y="1809"/>
                  <a:pt x="990" y="1160"/>
                  <a:pt x="1127" y="512"/>
                </a:cubicBezTo>
                <a:cubicBezTo>
                  <a:pt x="1127" y="410"/>
                  <a:pt x="1161" y="307"/>
                  <a:pt x="1127" y="205"/>
                </a:cubicBezTo>
                <a:cubicBezTo>
                  <a:pt x="1127" y="102"/>
                  <a:pt x="1058" y="34"/>
                  <a:pt x="9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14"/>
          <p:cNvSpPr/>
          <p:nvPr/>
        </p:nvSpPr>
        <p:spPr>
          <a:xfrm>
            <a:off x="3037686" y="4412075"/>
            <a:ext cx="959057" cy="731422"/>
          </a:xfrm>
          <a:custGeom>
            <a:avLst/>
            <a:gdLst/>
            <a:ahLst/>
            <a:cxnLst/>
            <a:rect l="l" t="t" r="r" b="b"/>
            <a:pathLst>
              <a:path w="51493" h="39271" extrusionOk="0">
                <a:moveTo>
                  <a:pt x="17165" y="7024"/>
                </a:moveTo>
                <a:lnTo>
                  <a:pt x="17233" y="7366"/>
                </a:lnTo>
                <a:lnTo>
                  <a:pt x="17233" y="7400"/>
                </a:lnTo>
                <a:cubicBezTo>
                  <a:pt x="16994" y="7366"/>
                  <a:pt x="17028" y="7229"/>
                  <a:pt x="17165" y="7024"/>
                </a:cubicBezTo>
                <a:close/>
                <a:moveTo>
                  <a:pt x="12490" y="7093"/>
                </a:moveTo>
                <a:lnTo>
                  <a:pt x="11841" y="8082"/>
                </a:lnTo>
                <a:lnTo>
                  <a:pt x="11773" y="8014"/>
                </a:lnTo>
                <a:cubicBezTo>
                  <a:pt x="11944" y="7639"/>
                  <a:pt x="12183" y="7332"/>
                  <a:pt x="12490" y="7093"/>
                </a:cubicBezTo>
                <a:close/>
                <a:moveTo>
                  <a:pt x="16687" y="3066"/>
                </a:moveTo>
                <a:cubicBezTo>
                  <a:pt x="16892" y="3544"/>
                  <a:pt x="17028" y="4056"/>
                  <a:pt x="17096" y="4568"/>
                </a:cubicBezTo>
                <a:cubicBezTo>
                  <a:pt x="17096" y="4943"/>
                  <a:pt x="17267" y="5318"/>
                  <a:pt x="17506" y="5625"/>
                </a:cubicBezTo>
                <a:cubicBezTo>
                  <a:pt x="17711" y="5898"/>
                  <a:pt x="17881" y="6171"/>
                  <a:pt x="17984" y="6478"/>
                </a:cubicBezTo>
                <a:cubicBezTo>
                  <a:pt x="18018" y="6581"/>
                  <a:pt x="18018" y="6683"/>
                  <a:pt x="18018" y="6786"/>
                </a:cubicBezTo>
                <a:cubicBezTo>
                  <a:pt x="17813" y="7059"/>
                  <a:pt x="17949" y="7263"/>
                  <a:pt x="18120" y="7468"/>
                </a:cubicBezTo>
                <a:lnTo>
                  <a:pt x="19348" y="9174"/>
                </a:lnTo>
                <a:cubicBezTo>
                  <a:pt x="19383" y="9208"/>
                  <a:pt x="19383" y="9277"/>
                  <a:pt x="19417" y="9311"/>
                </a:cubicBezTo>
                <a:lnTo>
                  <a:pt x="19110" y="9481"/>
                </a:lnTo>
                <a:cubicBezTo>
                  <a:pt x="18530" y="8696"/>
                  <a:pt x="18052" y="7843"/>
                  <a:pt x="17642" y="6990"/>
                </a:cubicBezTo>
                <a:cubicBezTo>
                  <a:pt x="17574" y="6854"/>
                  <a:pt x="17506" y="6683"/>
                  <a:pt x="17403" y="6649"/>
                </a:cubicBezTo>
                <a:cubicBezTo>
                  <a:pt x="17165" y="6581"/>
                  <a:pt x="16926" y="6547"/>
                  <a:pt x="16687" y="6547"/>
                </a:cubicBezTo>
                <a:lnTo>
                  <a:pt x="16687" y="3066"/>
                </a:lnTo>
                <a:close/>
                <a:moveTo>
                  <a:pt x="14571" y="6751"/>
                </a:moveTo>
                <a:lnTo>
                  <a:pt x="14605" y="6786"/>
                </a:lnTo>
                <a:cubicBezTo>
                  <a:pt x="14367" y="7707"/>
                  <a:pt x="14059" y="8628"/>
                  <a:pt x="13786" y="9584"/>
                </a:cubicBezTo>
                <a:lnTo>
                  <a:pt x="13513" y="9106"/>
                </a:lnTo>
                <a:cubicBezTo>
                  <a:pt x="13889" y="8287"/>
                  <a:pt x="14230" y="7536"/>
                  <a:pt x="14571" y="6751"/>
                </a:cubicBezTo>
                <a:close/>
                <a:moveTo>
                  <a:pt x="14878" y="3680"/>
                </a:moveTo>
                <a:cubicBezTo>
                  <a:pt x="14878" y="3749"/>
                  <a:pt x="14878" y="3783"/>
                  <a:pt x="14878" y="3851"/>
                </a:cubicBezTo>
                <a:cubicBezTo>
                  <a:pt x="14503" y="5489"/>
                  <a:pt x="13923" y="7093"/>
                  <a:pt x="13138" y="8594"/>
                </a:cubicBezTo>
                <a:cubicBezTo>
                  <a:pt x="13048" y="8714"/>
                  <a:pt x="12984" y="8808"/>
                  <a:pt x="12901" y="8898"/>
                </a:cubicBezTo>
                <a:lnTo>
                  <a:pt x="12901" y="8898"/>
                </a:lnTo>
                <a:cubicBezTo>
                  <a:pt x="12907" y="8815"/>
                  <a:pt x="12933" y="8752"/>
                  <a:pt x="12933" y="8662"/>
                </a:cubicBezTo>
                <a:cubicBezTo>
                  <a:pt x="12933" y="8560"/>
                  <a:pt x="12899" y="8423"/>
                  <a:pt x="12865" y="8321"/>
                </a:cubicBezTo>
                <a:cubicBezTo>
                  <a:pt x="12856" y="8312"/>
                  <a:pt x="12837" y="8308"/>
                  <a:pt x="12813" y="8308"/>
                </a:cubicBezTo>
                <a:cubicBezTo>
                  <a:pt x="12747" y="8308"/>
                  <a:pt x="12642" y="8339"/>
                  <a:pt x="12592" y="8389"/>
                </a:cubicBezTo>
                <a:cubicBezTo>
                  <a:pt x="12524" y="8458"/>
                  <a:pt x="12456" y="8560"/>
                  <a:pt x="12387" y="8628"/>
                </a:cubicBezTo>
                <a:cubicBezTo>
                  <a:pt x="12080" y="9072"/>
                  <a:pt x="11705" y="9447"/>
                  <a:pt x="11261" y="9720"/>
                </a:cubicBezTo>
                <a:cubicBezTo>
                  <a:pt x="12797" y="8048"/>
                  <a:pt x="13786" y="5830"/>
                  <a:pt x="14878" y="3680"/>
                </a:cubicBezTo>
                <a:close/>
                <a:moveTo>
                  <a:pt x="19519" y="8116"/>
                </a:moveTo>
                <a:lnTo>
                  <a:pt x="22044" y="10164"/>
                </a:lnTo>
                <a:cubicBezTo>
                  <a:pt x="21566" y="9993"/>
                  <a:pt x="21157" y="9788"/>
                  <a:pt x="20748" y="9515"/>
                </a:cubicBezTo>
                <a:cubicBezTo>
                  <a:pt x="20475" y="9379"/>
                  <a:pt x="20236" y="9242"/>
                  <a:pt x="19997" y="9072"/>
                </a:cubicBezTo>
                <a:cubicBezTo>
                  <a:pt x="19690" y="8867"/>
                  <a:pt x="19485" y="8560"/>
                  <a:pt x="19417" y="8219"/>
                </a:cubicBezTo>
                <a:lnTo>
                  <a:pt x="19519" y="8116"/>
                </a:lnTo>
                <a:close/>
                <a:moveTo>
                  <a:pt x="10613" y="10266"/>
                </a:moveTo>
                <a:cubicBezTo>
                  <a:pt x="10613" y="10300"/>
                  <a:pt x="10613" y="10300"/>
                  <a:pt x="10613" y="10334"/>
                </a:cubicBezTo>
                <a:cubicBezTo>
                  <a:pt x="10545" y="10437"/>
                  <a:pt x="10442" y="10505"/>
                  <a:pt x="10340" y="10573"/>
                </a:cubicBezTo>
                <a:lnTo>
                  <a:pt x="10306" y="10505"/>
                </a:lnTo>
                <a:lnTo>
                  <a:pt x="10613" y="10266"/>
                </a:lnTo>
                <a:close/>
                <a:moveTo>
                  <a:pt x="35932" y="9277"/>
                </a:moveTo>
                <a:lnTo>
                  <a:pt x="35932" y="9277"/>
                </a:lnTo>
                <a:cubicBezTo>
                  <a:pt x="35898" y="9891"/>
                  <a:pt x="35762" y="10505"/>
                  <a:pt x="35557" y="11051"/>
                </a:cubicBezTo>
                <a:lnTo>
                  <a:pt x="35557" y="11085"/>
                </a:lnTo>
                <a:cubicBezTo>
                  <a:pt x="35489" y="10812"/>
                  <a:pt x="35420" y="10607"/>
                  <a:pt x="35352" y="10369"/>
                </a:cubicBezTo>
                <a:lnTo>
                  <a:pt x="35932" y="9277"/>
                </a:lnTo>
                <a:close/>
                <a:moveTo>
                  <a:pt x="13411" y="10369"/>
                </a:moveTo>
                <a:lnTo>
                  <a:pt x="13411" y="10369"/>
                </a:lnTo>
                <a:cubicBezTo>
                  <a:pt x="13275" y="10983"/>
                  <a:pt x="13002" y="11597"/>
                  <a:pt x="12660" y="12143"/>
                </a:cubicBezTo>
                <a:cubicBezTo>
                  <a:pt x="12592" y="12041"/>
                  <a:pt x="12592" y="11972"/>
                  <a:pt x="12592" y="11972"/>
                </a:cubicBezTo>
                <a:lnTo>
                  <a:pt x="13411" y="10369"/>
                </a:lnTo>
                <a:close/>
                <a:moveTo>
                  <a:pt x="35011" y="10914"/>
                </a:moveTo>
                <a:lnTo>
                  <a:pt x="35011" y="10914"/>
                </a:lnTo>
                <a:cubicBezTo>
                  <a:pt x="35077" y="11513"/>
                  <a:pt x="34755" y="12047"/>
                  <a:pt x="34234" y="12295"/>
                </a:cubicBezTo>
                <a:lnTo>
                  <a:pt x="34234" y="12295"/>
                </a:lnTo>
                <a:cubicBezTo>
                  <a:pt x="34314" y="11769"/>
                  <a:pt x="34615" y="11278"/>
                  <a:pt x="35011" y="10914"/>
                </a:cubicBezTo>
                <a:close/>
                <a:moveTo>
                  <a:pt x="15424" y="7195"/>
                </a:moveTo>
                <a:cubicBezTo>
                  <a:pt x="15527" y="7570"/>
                  <a:pt x="15493" y="7980"/>
                  <a:pt x="15356" y="8355"/>
                </a:cubicBezTo>
                <a:cubicBezTo>
                  <a:pt x="15322" y="8423"/>
                  <a:pt x="15322" y="8492"/>
                  <a:pt x="15356" y="8594"/>
                </a:cubicBezTo>
                <a:cubicBezTo>
                  <a:pt x="15595" y="9345"/>
                  <a:pt x="15663" y="10164"/>
                  <a:pt x="15561" y="10983"/>
                </a:cubicBezTo>
                <a:cubicBezTo>
                  <a:pt x="15527" y="11631"/>
                  <a:pt x="15493" y="12279"/>
                  <a:pt x="15424" y="12996"/>
                </a:cubicBezTo>
                <a:cubicBezTo>
                  <a:pt x="15390" y="12894"/>
                  <a:pt x="15356" y="12894"/>
                  <a:pt x="15356" y="12894"/>
                </a:cubicBezTo>
                <a:cubicBezTo>
                  <a:pt x="15322" y="11665"/>
                  <a:pt x="15185" y="10403"/>
                  <a:pt x="14878" y="9174"/>
                </a:cubicBezTo>
                <a:cubicBezTo>
                  <a:pt x="14878" y="9140"/>
                  <a:pt x="14878" y="9072"/>
                  <a:pt x="14912" y="9038"/>
                </a:cubicBezTo>
                <a:lnTo>
                  <a:pt x="14912" y="9072"/>
                </a:lnTo>
                <a:cubicBezTo>
                  <a:pt x="15083" y="8458"/>
                  <a:pt x="15254" y="7843"/>
                  <a:pt x="15424" y="7195"/>
                </a:cubicBezTo>
                <a:close/>
                <a:moveTo>
                  <a:pt x="33578" y="12075"/>
                </a:moveTo>
                <a:lnTo>
                  <a:pt x="33646" y="12211"/>
                </a:lnTo>
                <a:cubicBezTo>
                  <a:pt x="33407" y="12552"/>
                  <a:pt x="33100" y="12859"/>
                  <a:pt x="32793" y="13167"/>
                </a:cubicBezTo>
                <a:cubicBezTo>
                  <a:pt x="32520" y="13337"/>
                  <a:pt x="32179" y="13405"/>
                  <a:pt x="31838" y="13405"/>
                </a:cubicBezTo>
                <a:cubicBezTo>
                  <a:pt x="31820" y="13409"/>
                  <a:pt x="31803" y="13411"/>
                  <a:pt x="31785" y="13411"/>
                </a:cubicBezTo>
                <a:cubicBezTo>
                  <a:pt x="31626" y="13411"/>
                  <a:pt x="31448" y="13276"/>
                  <a:pt x="31326" y="13030"/>
                </a:cubicBezTo>
                <a:lnTo>
                  <a:pt x="31326" y="13030"/>
                </a:lnTo>
                <a:cubicBezTo>
                  <a:pt x="31365" y="13032"/>
                  <a:pt x="31403" y="13032"/>
                  <a:pt x="31442" y="13032"/>
                </a:cubicBezTo>
                <a:cubicBezTo>
                  <a:pt x="32253" y="13032"/>
                  <a:pt x="33024" y="12693"/>
                  <a:pt x="33578" y="12075"/>
                </a:cubicBezTo>
                <a:close/>
                <a:moveTo>
                  <a:pt x="39618" y="12041"/>
                </a:moveTo>
                <a:lnTo>
                  <a:pt x="39618" y="12041"/>
                </a:lnTo>
                <a:cubicBezTo>
                  <a:pt x="39822" y="12075"/>
                  <a:pt x="40027" y="12075"/>
                  <a:pt x="40232" y="12109"/>
                </a:cubicBezTo>
                <a:cubicBezTo>
                  <a:pt x="40266" y="12109"/>
                  <a:pt x="40300" y="12143"/>
                  <a:pt x="40334" y="12177"/>
                </a:cubicBezTo>
                <a:lnTo>
                  <a:pt x="41528" y="13405"/>
                </a:lnTo>
                <a:lnTo>
                  <a:pt x="41119" y="13883"/>
                </a:lnTo>
                <a:lnTo>
                  <a:pt x="41119" y="13917"/>
                </a:lnTo>
                <a:cubicBezTo>
                  <a:pt x="40573" y="13337"/>
                  <a:pt x="39959" y="12859"/>
                  <a:pt x="39618" y="12041"/>
                </a:cubicBezTo>
                <a:close/>
                <a:moveTo>
                  <a:pt x="36581" y="10198"/>
                </a:moveTo>
                <a:lnTo>
                  <a:pt x="36683" y="10232"/>
                </a:lnTo>
                <a:cubicBezTo>
                  <a:pt x="36785" y="10983"/>
                  <a:pt x="36819" y="11699"/>
                  <a:pt x="36410" y="12314"/>
                </a:cubicBezTo>
                <a:cubicBezTo>
                  <a:pt x="36319" y="12253"/>
                  <a:pt x="36200" y="12138"/>
                  <a:pt x="36103" y="12138"/>
                </a:cubicBezTo>
                <a:cubicBezTo>
                  <a:pt x="36091" y="12138"/>
                  <a:pt x="36080" y="12139"/>
                  <a:pt x="36069" y="12143"/>
                </a:cubicBezTo>
                <a:cubicBezTo>
                  <a:pt x="36001" y="12177"/>
                  <a:pt x="35966" y="12382"/>
                  <a:pt x="35932" y="12518"/>
                </a:cubicBezTo>
                <a:cubicBezTo>
                  <a:pt x="35898" y="12587"/>
                  <a:pt x="35898" y="12655"/>
                  <a:pt x="35898" y="12723"/>
                </a:cubicBezTo>
                <a:lnTo>
                  <a:pt x="35898" y="12791"/>
                </a:lnTo>
                <a:cubicBezTo>
                  <a:pt x="35796" y="13405"/>
                  <a:pt x="35659" y="13986"/>
                  <a:pt x="35455" y="14566"/>
                </a:cubicBezTo>
                <a:cubicBezTo>
                  <a:pt x="35523" y="14122"/>
                  <a:pt x="35591" y="13678"/>
                  <a:pt x="35591" y="13235"/>
                </a:cubicBezTo>
                <a:cubicBezTo>
                  <a:pt x="35557" y="12723"/>
                  <a:pt x="35659" y="12211"/>
                  <a:pt x="35864" y="11733"/>
                </a:cubicBezTo>
                <a:cubicBezTo>
                  <a:pt x="36069" y="11187"/>
                  <a:pt x="36342" y="10710"/>
                  <a:pt x="36581" y="10198"/>
                </a:cubicBezTo>
                <a:close/>
                <a:moveTo>
                  <a:pt x="36581" y="13610"/>
                </a:moveTo>
                <a:lnTo>
                  <a:pt x="36581" y="13644"/>
                </a:lnTo>
                <a:cubicBezTo>
                  <a:pt x="36512" y="13951"/>
                  <a:pt x="36444" y="14224"/>
                  <a:pt x="36376" y="14566"/>
                </a:cubicBezTo>
                <a:lnTo>
                  <a:pt x="36171" y="14429"/>
                </a:lnTo>
                <a:lnTo>
                  <a:pt x="36512" y="13610"/>
                </a:lnTo>
                <a:close/>
                <a:moveTo>
                  <a:pt x="39106" y="12962"/>
                </a:moveTo>
                <a:lnTo>
                  <a:pt x="40675" y="15077"/>
                </a:lnTo>
                <a:lnTo>
                  <a:pt x="40437" y="15453"/>
                </a:lnTo>
                <a:cubicBezTo>
                  <a:pt x="39891" y="14668"/>
                  <a:pt x="39447" y="13849"/>
                  <a:pt x="39106" y="12962"/>
                </a:cubicBezTo>
                <a:close/>
                <a:moveTo>
                  <a:pt x="12797" y="12894"/>
                </a:moveTo>
                <a:lnTo>
                  <a:pt x="12797" y="12894"/>
                </a:lnTo>
                <a:cubicBezTo>
                  <a:pt x="13002" y="13849"/>
                  <a:pt x="12456" y="15180"/>
                  <a:pt x="11841" y="15623"/>
                </a:cubicBezTo>
                <a:cubicBezTo>
                  <a:pt x="11876" y="15487"/>
                  <a:pt x="11910" y="15385"/>
                  <a:pt x="11910" y="15282"/>
                </a:cubicBezTo>
                <a:cubicBezTo>
                  <a:pt x="12114" y="14668"/>
                  <a:pt x="12285" y="14088"/>
                  <a:pt x="12490" y="13474"/>
                </a:cubicBezTo>
                <a:cubicBezTo>
                  <a:pt x="12558" y="13269"/>
                  <a:pt x="12660" y="13064"/>
                  <a:pt x="12797" y="12894"/>
                </a:cubicBezTo>
                <a:close/>
                <a:moveTo>
                  <a:pt x="14640" y="10198"/>
                </a:moveTo>
                <a:lnTo>
                  <a:pt x="14640" y="10198"/>
                </a:lnTo>
                <a:cubicBezTo>
                  <a:pt x="14537" y="11426"/>
                  <a:pt x="14469" y="12552"/>
                  <a:pt x="14332" y="13678"/>
                </a:cubicBezTo>
                <a:cubicBezTo>
                  <a:pt x="14230" y="14668"/>
                  <a:pt x="14094" y="15658"/>
                  <a:pt x="13513" y="16408"/>
                </a:cubicBezTo>
                <a:cubicBezTo>
                  <a:pt x="13411" y="16545"/>
                  <a:pt x="13411" y="16750"/>
                  <a:pt x="13513" y="16886"/>
                </a:cubicBezTo>
                <a:cubicBezTo>
                  <a:pt x="13616" y="17091"/>
                  <a:pt x="13582" y="17364"/>
                  <a:pt x="13411" y="17534"/>
                </a:cubicBezTo>
                <a:cubicBezTo>
                  <a:pt x="13343" y="17637"/>
                  <a:pt x="13172" y="17637"/>
                  <a:pt x="13104" y="17671"/>
                </a:cubicBezTo>
                <a:cubicBezTo>
                  <a:pt x="13206" y="16442"/>
                  <a:pt x="13275" y="15248"/>
                  <a:pt x="13377" y="14088"/>
                </a:cubicBezTo>
                <a:cubicBezTo>
                  <a:pt x="13411" y="13951"/>
                  <a:pt x="13445" y="13815"/>
                  <a:pt x="13479" y="13678"/>
                </a:cubicBezTo>
                <a:cubicBezTo>
                  <a:pt x="13616" y="13064"/>
                  <a:pt x="13752" y="12416"/>
                  <a:pt x="13855" y="11802"/>
                </a:cubicBezTo>
                <a:cubicBezTo>
                  <a:pt x="14025" y="11222"/>
                  <a:pt x="14298" y="10676"/>
                  <a:pt x="14640" y="10198"/>
                </a:cubicBezTo>
                <a:close/>
                <a:moveTo>
                  <a:pt x="10647" y="14702"/>
                </a:moveTo>
                <a:cubicBezTo>
                  <a:pt x="10408" y="15658"/>
                  <a:pt x="9419" y="17466"/>
                  <a:pt x="8907" y="17876"/>
                </a:cubicBezTo>
                <a:cubicBezTo>
                  <a:pt x="9077" y="17330"/>
                  <a:pt x="9248" y="16750"/>
                  <a:pt x="9419" y="16169"/>
                </a:cubicBezTo>
                <a:cubicBezTo>
                  <a:pt x="9419" y="16135"/>
                  <a:pt x="9453" y="16067"/>
                  <a:pt x="9487" y="16033"/>
                </a:cubicBezTo>
                <a:lnTo>
                  <a:pt x="10647" y="14702"/>
                </a:lnTo>
                <a:close/>
                <a:moveTo>
                  <a:pt x="11466" y="16784"/>
                </a:moveTo>
                <a:lnTo>
                  <a:pt x="11534" y="16852"/>
                </a:lnTo>
                <a:cubicBezTo>
                  <a:pt x="11466" y="17227"/>
                  <a:pt x="11364" y="17603"/>
                  <a:pt x="11261" y="18012"/>
                </a:cubicBezTo>
                <a:cubicBezTo>
                  <a:pt x="11091" y="17978"/>
                  <a:pt x="10988" y="17910"/>
                  <a:pt x="11091" y="17705"/>
                </a:cubicBezTo>
                <a:lnTo>
                  <a:pt x="11057" y="17705"/>
                </a:lnTo>
                <a:cubicBezTo>
                  <a:pt x="11193" y="17398"/>
                  <a:pt x="11330" y="17091"/>
                  <a:pt x="11466" y="16784"/>
                </a:cubicBezTo>
                <a:close/>
                <a:moveTo>
                  <a:pt x="39208" y="17671"/>
                </a:moveTo>
                <a:cubicBezTo>
                  <a:pt x="39276" y="17876"/>
                  <a:pt x="39276" y="18012"/>
                  <a:pt x="39310" y="18183"/>
                </a:cubicBezTo>
                <a:lnTo>
                  <a:pt x="39242" y="18217"/>
                </a:lnTo>
                <a:cubicBezTo>
                  <a:pt x="39208" y="18114"/>
                  <a:pt x="39174" y="17978"/>
                  <a:pt x="39174" y="17876"/>
                </a:cubicBezTo>
                <a:cubicBezTo>
                  <a:pt x="39140" y="17841"/>
                  <a:pt x="39174" y="17807"/>
                  <a:pt x="39208" y="17705"/>
                </a:cubicBezTo>
                <a:lnTo>
                  <a:pt x="39208" y="17671"/>
                </a:lnTo>
                <a:close/>
                <a:moveTo>
                  <a:pt x="12967" y="18149"/>
                </a:moveTo>
                <a:lnTo>
                  <a:pt x="13000" y="18182"/>
                </a:lnTo>
                <a:lnTo>
                  <a:pt x="13000" y="18182"/>
                </a:lnTo>
                <a:cubicBezTo>
                  <a:pt x="12994" y="18273"/>
                  <a:pt x="12964" y="18368"/>
                  <a:pt x="12933" y="18490"/>
                </a:cubicBezTo>
                <a:lnTo>
                  <a:pt x="12865" y="18456"/>
                </a:lnTo>
                <a:cubicBezTo>
                  <a:pt x="12899" y="18353"/>
                  <a:pt x="12933" y="18251"/>
                  <a:pt x="12967" y="18149"/>
                </a:cubicBezTo>
                <a:close/>
                <a:moveTo>
                  <a:pt x="35011" y="14259"/>
                </a:moveTo>
                <a:cubicBezTo>
                  <a:pt x="34943" y="14566"/>
                  <a:pt x="34909" y="14839"/>
                  <a:pt x="34874" y="15009"/>
                </a:cubicBezTo>
                <a:cubicBezTo>
                  <a:pt x="34704" y="15180"/>
                  <a:pt x="34533" y="15248"/>
                  <a:pt x="34465" y="15385"/>
                </a:cubicBezTo>
                <a:cubicBezTo>
                  <a:pt x="34021" y="16340"/>
                  <a:pt x="33475" y="17261"/>
                  <a:pt x="32827" y="18114"/>
                </a:cubicBezTo>
                <a:cubicBezTo>
                  <a:pt x="32725" y="18285"/>
                  <a:pt x="32588" y="18422"/>
                  <a:pt x="32418" y="18660"/>
                </a:cubicBezTo>
                <a:cubicBezTo>
                  <a:pt x="32418" y="18558"/>
                  <a:pt x="32418" y="18490"/>
                  <a:pt x="32452" y="18422"/>
                </a:cubicBezTo>
                <a:cubicBezTo>
                  <a:pt x="32759" y="17739"/>
                  <a:pt x="33032" y="17091"/>
                  <a:pt x="33339" y="16442"/>
                </a:cubicBezTo>
                <a:cubicBezTo>
                  <a:pt x="33441" y="16272"/>
                  <a:pt x="33510" y="16135"/>
                  <a:pt x="33646" y="16033"/>
                </a:cubicBezTo>
                <a:cubicBezTo>
                  <a:pt x="34158" y="15487"/>
                  <a:pt x="34567" y="14907"/>
                  <a:pt x="34909" y="14259"/>
                </a:cubicBezTo>
                <a:close/>
                <a:moveTo>
                  <a:pt x="23409" y="17603"/>
                </a:moveTo>
                <a:cubicBezTo>
                  <a:pt x="23819" y="17876"/>
                  <a:pt x="24126" y="18251"/>
                  <a:pt x="24330" y="18695"/>
                </a:cubicBezTo>
                <a:cubicBezTo>
                  <a:pt x="23921" y="18422"/>
                  <a:pt x="23614" y="18046"/>
                  <a:pt x="23409" y="17603"/>
                </a:cubicBezTo>
                <a:close/>
                <a:moveTo>
                  <a:pt x="35796" y="15350"/>
                </a:moveTo>
                <a:lnTo>
                  <a:pt x="35796" y="15350"/>
                </a:lnTo>
                <a:cubicBezTo>
                  <a:pt x="35659" y="16477"/>
                  <a:pt x="35250" y="17603"/>
                  <a:pt x="34670" y="18592"/>
                </a:cubicBezTo>
                <a:cubicBezTo>
                  <a:pt x="34636" y="18660"/>
                  <a:pt x="34567" y="18626"/>
                  <a:pt x="34431" y="18695"/>
                </a:cubicBezTo>
                <a:cubicBezTo>
                  <a:pt x="34567" y="18285"/>
                  <a:pt x="34670" y="17910"/>
                  <a:pt x="34772" y="17534"/>
                </a:cubicBezTo>
                <a:cubicBezTo>
                  <a:pt x="34909" y="16647"/>
                  <a:pt x="35420" y="16067"/>
                  <a:pt x="35796" y="15350"/>
                </a:cubicBezTo>
                <a:close/>
                <a:moveTo>
                  <a:pt x="36444" y="18183"/>
                </a:moveTo>
                <a:lnTo>
                  <a:pt x="36444" y="18183"/>
                </a:lnTo>
                <a:cubicBezTo>
                  <a:pt x="36546" y="18524"/>
                  <a:pt x="36512" y="18695"/>
                  <a:pt x="36205" y="18695"/>
                </a:cubicBezTo>
                <a:lnTo>
                  <a:pt x="36444" y="18183"/>
                </a:lnTo>
                <a:close/>
                <a:moveTo>
                  <a:pt x="41801" y="17398"/>
                </a:moveTo>
                <a:lnTo>
                  <a:pt x="43132" y="18831"/>
                </a:lnTo>
                <a:cubicBezTo>
                  <a:pt x="42518" y="18524"/>
                  <a:pt x="42040" y="18012"/>
                  <a:pt x="41801" y="17398"/>
                </a:cubicBezTo>
                <a:close/>
                <a:moveTo>
                  <a:pt x="33680" y="17773"/>
                </a:moveTo>
                <a:lnTo>
                  <a:pt x="34158" y="17910"/>
                </a:lnTo>
                <a:lnTo>
                  <a:pt x="33578" y="19377"/>
                </a:lnTo>
                <a:cubicBezTo>
                  <a:pt x="33480" y="19221"/>
                  <a:pt x="33383" y="19165"/>
                  <a:pt x="33285" y="19165"/>
                </a:cubicBezTo>
                <a:cubicBezTo>
                  <a:pt x="33218" y="19165"/>
                  <a:pt x="33151" y="19192"/>
                  <a:pt x="33084" y="19230"/>
                </a:cubicBezTo>
                <a:lnTo>
                  <a:pt x="33084" y="19230"/>
                </a:lnTo>
                <a:lnTo>
                  <a:pt x="33680" y="17773"/>
                </a:lnTo>
                <a:close/>
                <a:moveTo>
                  <a:pt x="14025" y="17398"/>
                </a:moveTo>
                <a:lnTo>
                  <a:pt x="14025" y="17398"/>
                </a:lnTo>
                <a:cubicBezTo>
                  <a:pt x="14230" y="18353"/>
                  <a:pt x="14025" y="19104"/>
                  <a:pt x="13479" y="19548"/>
                </a:cubicBezTo>
                <a:cubicBezTo>
                  <a:pt x="13309" y="18660"/>
                  <a:pt x="13821" y="18149"/>
                  <a:pt x="14025" y="17398"/>
                </a:cubicBezTo>
                <a:close/>
                <a:moveTo>
                  <a:pt x="39686" y="15760"/>
                </a:moveTo>
                <a:lnTo>
                  <a:pt x="39686" y="15760"/>
                </a:lnTo>
                <a:cubicBezTo>
                  <a:pt x="39754" y="15777"/>
                  <a:pt x="39814" y="15777"/>
                  <a:pt x="39861" y="15777"/>
                </a:cubicBezTo>
                <a:cubicBezTo>
                  <a:pt x="39908" y="15777"/>
                  <a:pt x="39942" y="15777"/>
                  <a:pt x="39959" y="15794"/>
                </a:cubicBezTo>
                <a:cubicBezTo>
                  <a:pt x="40232" y="16238"/>
                  <a:pt x="40505" y="16681"/>
                  <a:pt x="40812" y="17125"/>
                </a:cubicBezTo>
                <a:cubicBezTo>
                  <a:pt x="40505" y="17432"/>
                  <a:pt x="40505" y="17534"/>
                  <a:pt x="40641" y="17807"/>
                </a:cubicBezTo>
                <a:cubicBezTo>
                  <a:pt x="40744" y="18080"/>
                  <a:pt x="40880" y="18387"/>
                  <a:pt x="41051" y="18660"/>
                </a:cubicBezTo>
                <a:cubicBezTo>
                  <a:pt x="41187" y="18933"/>
                  <a:pt x="41324" y="19206"/>
                  <a:pt x="41460" y="19479"/>
                </a:cubicBezTo>
                <a:lnTo>
                  <a:pt x="41392" y="19548"/>
                </a:lnTo>
                <a:cubicBezTo>
                  <a:pt x="40675" y="18353"/>
                  <a:pt x="40095" y="17091"/>
                  <a:pt x="39686" y="15760"/>
                </a:cubicBezTo>
                <a:close/>
                <a:moveTo>
                  <a:pt x="16141" y="17466"/>
                </a:moveTo>
                <a:cubicBezTo>
                  <a:pt x="16004" y="18319"/>
                  <a:pt x="15766" y="19104"/>
                  <a:pt x="15458" y="19889"/>
                </a:cubicBezTo>
                <a:lnTo>
                  <a:pt x="15356" y="19855"/>
                </a:lnTo>
                <a:cubicBezTo>
                  <a:pt x="15390" y="19241"/>
                  <a:pt x="15424" y="18592"/>
                  <a:pt x="15458" y="17876"/>
                </a:cubicBezTo>
                <a:cubicBezTo>
                  <a:pt x="15540" y="17949"/>
                  <a:pt x="15608" y="17980"/>
                  <a:pt x="15668" y="17980"/>
                </a:cubicBezTo>
                <a:cubicBezTo>
                  <a:pt x="15857" y="17980"/>
                  <a:pt x="15959" y="17674"/>
                  <a:pt x="16141" y="17466"/>
                </a:cubicBezTo>
                <a:close/>
                <a:moveTo>
                  <a:pt x="36990" y="17330"/>
                </a:moveTo>
                <a:cubicBezTo>
                  <a:pt x="37195" y="18183"/>
                  <a:pt x="37570" y="19002"/>
                  <a:pt x="37638" y="19923"/>
                </a:cubicBezTo>
                <a:lnTo>
                  <a:pt x="37536" y="19957"/>
                </a:lnTo>
                <a:cubicBezTo>
                  <a:pt x="37400" y="19786"/>
                  <a:pt x="37263" y="19582"/>
                  <a:pt x="37127" y="19411"/>
                </a:cubicBezTo>
                <a:cubicBezTo>
                  <a:pt x="37024" y="19275"/>
                  <a:pt x="36990" y="19138"/>
                  <a:pt x="36990" y="18968"/>
                </a:cubicBezTo>
                <a:lnTo>
                  <a:pt x="36990" y="17330"/>
                </a:lnTo>
                <a:close/>
                <a:moveTo>
                  <a:pt x="11739" y="13440"/>
                </a:moveTo>
                <a:cubicBezTo>
                  <a:pt x="11705" y="14361"/>
                  <a:pt x="11432" y="15248"/>
                  <a:pt x="10988" y="16067"/>
                </a:cubicBezTo>
                <a:cubicBezTo>
                  <a:pt x="10818" y="16272"/>
                  <a:pt x="10749" y="16545"/>
                  <a:pt x="10852" y="16818"/>
                </a:cubicBezTo>
                <a:cubicBezTo>
                  <a:pt x="10852" y="16886"/>
                  <a:pt x="10818" y="17023"/>
                  <a:pt x="10784" y="17091"/>
                </a:cubicBezTo>
                <a:cubicBezTo>
                  <a:pt x="10681" y="17330"/>
                  <a:pt x="10579" y="17534"/>
                  <a:pt x="10511" y="17773"/>
                </a:cubicBezTo>
                <a:cubicBezTo>
                  <a:pt x="10340" y="18149"/>
                  <a:pt x="10340" y="18183"/>
                  <a:pt x="10681" y="18490"/>
                </a:cubicBezTo>
                <a:cubicBezTo>
                  <a:pt x="10476" y="19036"/>
                  <a:pt x="10169" y="19582"/>
                  <a:pt x="9828" y="20059"/>
                </a:cubicBezTo>
                <a:cubicBezTo>
                  <a:pt x="9862" y="19821"/>
                  <a:pt x="9931" y="19616"/>
                  <a:pt x="9999" y="19377"/>
                </a:cubicBezTo>
                <a:cubicBezTo>
                  <a:pt x="10033" y="19172"/>
                  <a:pt x="10033" y="18968"/>
                  <a:pt x="9999" y="18763"/>
                </a:cubicBezTo>
                <a:cubicBezTo>
                  <a:pt x="9965" y="18592"/>
                  <a:pt x="9794" y="18524"/>
                  <a:pt x="9658" y="18387"/>
                </a:cubicBezTo>
                <a:cubicBezTo>
                  <a:pt x="10033" y="17637"/>
                  <a:pt x="10374" y="16886"/>
                  <a:pt x="10749" y="16135"/>
                </a:cubicBezTo>
                <a:cubicBezTo>
                  <a:pt x="10818" y="15965"/>
                  <a:pt x="10886" y="15794"/>
                  <a:pt x="10920" y="15623"/>
                </a:cubicBezTo>
                <a:cubicBezTo>
                  <a:pt x="11057" y="14805"/>
                  <a:pt x="11466" y="14190"/>
                  <a:pt x="11739" y="13440"/>
                </a:cubicBezTo>
                <a:close/>
                <a:moveTo>
                  <a:pt x="41392" y="18046"/>
                </a:moveTo>
                <a:cubicBezTo>
                  <a:pt x="41801" y="18626"/>
                  <a:pt x="42416" y="18968"/>
                  <a:pt x="42552" y="19821"/>
                </a:cubicBezTo>
                <a:lnTo>
                  <a:pt x="42552" y="19855"/>
                </a:lnTo>
                <a:cubicBezTo>
                  <a:pt x="42620" y="20094"/>
                  <a:pt x="42723" y="20332"/>
                  <a:pt x="42825" y="20571"/>
                </a:cubicBezTo>
                <a:lnTo>
                  <a:pt x="42723" y="20640"/>
                </a:lnTo>
                <a:lnTo>
                  <a:pt x="41324" y="18114"/>
                </a:lnTo>
                <a:lnTo>
                  <a:pt x="41392" y="18046"/>
                </a:lnTo>
                <a:close/>
                <a:moveTo>
                  <a:pt x="10272" y="20401"/>
                </a:moveTo>
                <a:lnTo>
                  <a:pt x="10340" y="20503"/>
                </a:lnTo>
                <a:lnTo>
                  <a:pt x="10101" y="20742"/>
                </a:lnTo>
                <a:cubicBezTo>
                  <a:pt x="10169" y="20640"/>
                  <a:pt x="10204" y="20537"/>
                  <a:pt x="10272" y="20401"/>
                </a:cubicBezTo>
                <a:close/>
                <a:moveTo>
                  <a:pt x="33066" y="19275"/>
                </a:moveTo>
                <a:cubicBezTo>
                  <a:pt x="33066" y="19366"/>
                  <a:pt x="33066" y="19457"/>
                  <a:pt x="33066" y="19548"/>
                </a:cubicBezTo>
                <a:cubicBezTo>
                  <a:pt x="32827" y="20094"/>
                  <a:pt x="32418" y="20503"/>
                  <a:pt x="31906" y="20776"/>
                </a:cubicBezTo>
                <a:lnTo>
                  <a:pt x="33066" y="19275"/>
                </a:lnTo>
                <a:close/>
                <a:moveTo>
                  <a:pt x="37229" y="12245"/>
                </a:moveTo>
                <a:cubicBezTo>
                  <a:pt x="37331" y="12348"/>
                  <a:pt x="37400" y="12518"/>
                  <a:pt x="37434" y="12689"/>
                </a:cubicBezTo>
                <a:cubicBezTo>
                  <a:pt x="37673" y="13678"/>
                  <a:pt x="37911" y="14668"/>
                  <a:pt x="38184" y="15623"/>
                </a:cubicBezTo>
                <a:cubicBezTo>
                  <a:pt x="38287" y="16101"/>
                  <a:pt x="38423" y="16545"/>
                  <a:pt x="38594" y="16988"/>
                </a:cubicBezTo>
                <a:cubicBezTo>
                  <a:pt x="38764" y="17295"/>
                  <a:pt x="38764" y="17671"/>
                  <a:pt x="38662" y="17978"/>
                </a:cubicBezTo>
                <a:cubicBezTo>
                  <a:pt x="38560" y="17705"/>
                  <a:pt x="38457" y="17500"/>
                  <a:pt x="38389" y="17261"/>
                </a:cubicBezTo>
                <a:cubicBezTo>
                  <a:pt x="38219" y="16750"/>
                  <a:pt x="38082" y="16204"/>
                  <a:pt x="37911" y="15658"/>
                </a:cubicBezTo>
                <a:cubicBezTo>
                  <a:pt x="37850" y="15505"/>
                  <a:pt x="37762" y="15379"/>
                  <a:pt x="37646" y="15379"/>
                </a:cubicBezTo>
                <a:cubicBezTo>
                  <a:pt x="37632" y="15379"/>
                  <a:pt x="37619" y="15381"/>
                  <a:pt x="37604" y="15385"/>
                </a:cubicBezTo>
                <a:cubicBezTo>
                  <a:pt x="37434" y="15453"/>
                  <a:pt x="37434" y="15623"/>
                  <a:pt x="37468" y="15828"/>
                </a:cubicBezTo>
                <a:cubicBezTo>
                  <a:pt x="37741" y="16681"/>
                  <a:pt x="37980" y="17568"/>
                  <a:pt x="38321" y="18387"/>
                </a:cubicBezTo>
                <a:cubicBezTo>
                  <a:pt x="38492" y="18763"/>
                  <a:pt x="38730" y="19104"/>
                  <a:pt x="39003" y="19411"/>
                </a:cubicBezTo>
                <a:cubicBezTo>
                  <a:pt x="39140" y="19513"/>
                  <a:pt x="39276" y="19684"/>
                  <a:pt x="39345" y="19855"/>
                </a:cubicBezTo>
                <a:cubicBezTo>
                  <a:pt x="39481" y="20298"/>
                  <a:pt x="39652" y="20776"/>
                  <a:pt x="39788" y="21220"/>
                </a:cubicBezTo>
                <a:cubicBezTo>
                  <a:pt x="39856" y="21322"/>
                  <a:pt x="39856" y="21459"/>
                  <a:pt x="39891" y="21595"/>
                </a:cubicBezTo>
                <a:cubicBezTo>
                  <a:pt x="39515" y="21186"/>
                  <a:pt x="39174" y="20776"/>
                  <a:pt x="38901" y="20298"/>
                </a:cubicBezTo>
                <a:cubicBezTo>
                  <a:pt x="38560" y="19889"/>
                  <a:pt x="38287" y="19377"/>
                  <a:pt x="38184" y="18831"/>
                </a:cubicBezTo>
                <a:cubicBezTo>
                  <a:pt x="38150" y="18763"/>
                  <a:pt x="38116" y="18626"/>
                  <a:pt x="38082" y="18626"/>
                </a:cubicBezTo>
                <a:cubicBezTo>
                  <a:pt x="37809" y="18524"/>
                  <a:pt x="37775" y="18251"/>
                  <a:pt x="37741" y="18012"/>
                </a:cubicBezTo>
                <a:cubicBezTo>
                  <a:pt x="37604" y="17364"/>
                  <a:pt x="37468" y="16715"/>
                  <a:pt x="37331" y="16067"/>
                </a:cubicBezTo>
                <a:cubicBezTo>
                  <a:pt x="37331" y="15999"/>
                  <a:pt x="37365" y="15931"/>
                  <a:pt x="37297" y="15862"/>
                </a:cubicBezTo>
                <a:cubicBezTo>
                  <a:pt x="37263" y="15760"/>
                  <a:pt x="37161" y="15692"/>
                  <a:pt x="37092" y="15658"/>
                </a:cubicBezTo>
                <a:cubicBezTo>
                  <a:pt x="37024" y="15658"/>
                  <a:pt x="36922" y="15760"/>
                  <a:pt x="36922" y="15828"/>
                </a:cubicBezTo>
                <a:cubicBezTo>
                  <a:pt x="36888" y="16067"/>
                  <a:pt x="36785" y="16272"/>
                  <a:pt x="36615" y="16442"/>
                </a:cubicBezTo>
                <a:cubicBezTo>
                  <a:pt x="36546" y="16477"/>
                  <a:pt x="36546" y="16579"/>
                  <a:pt x="36546" y="16647"/>
                </a:cubicBezTo>
                <a:cubicBezTo>
                  <a:pt x="36376" y="17364"/>
                  <a:pt x="36035" y="18080"/>
                  <a:pt x="35557" y="18660"/>
                </a:cubicBezTo>
                <a:cubicBezTo>
                  <a:pt x="35557" y="18626"/>
                  <a:pt x="35557" y="18558"/>
                  <a:pt x="35557" y="18524"/>
                </a:cubicBezTo>
                <a:cubicBezTo>
                  <a:pt x="35898" y="17773"/>
                  <a:pt x="36103" y="16988"/>
                  <a:pt x="36239" y="16204"/>
                </a:cubicBezTo>
                <a:cubicBezTo>
                  <a:pt x="36274" y="16101"/>
                  <a:pt x="36308" y="16033"/>
                  <a:pt x="36342" y="15965"/>
                </a:cubicBezTo>
                <a:cubicBezTo>
                  <a:pt x="36888" y="15009"/>
                  <a:pt x="37161" y="13917"/>
                  <a:pt x="37161" y="12825"/>
                </a:cubicBezTo>
                <a:cubicBezTo>
                  <a:pt x="37195" y="12655"/>
                  <a:pt x="37229" y="12416"/>
                  <a:pt x="37229" y="12245"/>
                </a:cubicBezTo>
                <a:close/>
                <a:moveTo>
                  <a:pt x="10101" y="20742"/>
                </a:moveTo>
                <a:lnTo>
                  <a:pt x="10101" y="20742"/>
                </a:lnTo>
                <a:cubicBezTo>
                  <a:pt x="9999" y="21151"/>
                  <a:pt x="9726" y="21459"/>
                  <a:pt x="9350" y="21629"/>
                </a:cubicBezTo>
                <a:cubicBezTo>
                  <a:pt x="9555" y="21288"/>
                  <a:pt x="9828" y="21015"/>
                  <a:pt x="10101" y="20742"/>
                </a:cubicBezTo>
                <a:close/>
                <a:moveTo>
                  <a:pt x="12967" y="19309"/>
                </a:moveTo>
                <a:cubicBezTo>
                  <a:pt x="12899" y="20332"/>
                  <a:pt x="12694" y="21288"/>
                  <a:pt x="12046" y="22004"/>
                </a:cubicBezTo>
                <a:lnTo>
                  <a:pt x="12285" y="19957"/>
                </a:lnTo>
                <a:cubicBezTo>
                  <a:pt x="12353" y="19377"/>
                  <a:pt x="12456" y="19309"/>
                  <a:pt x="12967" y="19309"/>
                </a:cubicBezTo>
                <a:close/>
                <a:moveTo>
                  <a:pt x="17267" y="22004"/>
                </a:moveTo>
                <a:lnTo>
                  <a:pt x="17267" y="22004"/>
                </a:lnTo>
                <a:cubicBezTo>
                  <a:pt x="17642" y="22141"/>
                  <a:pt x="17642" y="22175"/>
                  <a:pt x="17574" y="22721"/>
                </a:cubicBezTo>
                <a:lnTo>
                  <a:pt x="17267" y="22004"/>
                </a:lnTo>
                <a:close/>
                <a:moveTo>
                  <a:pt x="39686" y="17330"/>
                </a:moveTo>
                <a:cubicBezTo>
                  <a:pt x="40334" y="18660"/>
                  <a:pt x="40846" y="20128"/>
                  <a:pt x="41972" y="20981"/>
                </a:cubicBezTo>
                <a:cubicBezTo>
                  <a:pt x="41945" y="21145"/>
                  <a:pt x="41939" y="21310"/>
                  <a:pt x="41920" y="21475"/>
                </a:cubicBezTo>
                <a:lnTo>
                  <a:pt x="41920" y="21475"/>
                </a:lnTo>
                <a:cubicBezTo>
                  <a:pt x="41901" y="21361"/>
                  <a:pt x="41890" y="21247"/>
                  <a:pt x="41836" y="21220"/>
                </a:cubicBezTo>
                <a:cubicBezTo>
                  <a:pt x="41699" y="21151"/>
                  <a:pt x="41563" y="21117"/>
                  <a:pt x="41392" y="21117"/>
                </a:cubicBezTo>
                <a:cubicBezTo>
                  <a:pt x="41290" y="20810"/>
                  <a:pt x="41187" y="20503"/>
                  <a:pt x="41051" y="20230"/>
                </a:cubicBezTo>
                <a:cubicBezTo>
                  <a:pt x="40982" y="20059"/>
                  <a:pt x="40880" y="19957"/>
                  <a:pt x="40778" y="19821"/>
                </a:cubicBezTo>
                <a:cubicBezTo>
                  <a:pt x="40734" y="19788"/>
                  <a:pt x="40690" y="19773"/>
                  <a:pt x="40649" y="19773"/>
                </a:cubicBezTo>
                <a:cubicBezTo>
                  <a:pt x="40561" y="19773"/>
                  <a:pt x="40483" y="19841"/>
                  <a:pt x="40437" y="19957"/>
                </a:cubicBezTo>
                <a:cubicBezTo>
                  <a:pt x="40334" y="20128"/>
                  <a:pt x="40334" y="20298"/>
                  <a:pt x="40471" y="20367"/>
                </a:cubicBezTo>
                <a:cubicBezTo>
                  <a:pt x="40641" y="20503"/>
                  <a:pt x="40778" y="20674"/>
                  <a:pt x="40812" y="20878"/>
                </a:cubicBezTo>
                <a:cubicBezTo>
                  <a:pt x="40948" y="21288"/>
                  <a:pt x="41119" y="21731"/>
                  <a:pt x="41255" y="22141"/>
                </a:cubicBezTo>
                <a:cubicBezTo>
                  <a:pt x="41324" y="22312"/>
                  <a:pt x="41358" y="22482"/>
                  <a:pt x="41426" y="22721"/>
                </a:cubicBezTo>
                <a:cubicBezTo>
                  <a:pt x="41406" y="22724"/>
                  <a:pt x="41386" y="22725"/>
                  <a:pt x="41366" y="22725"/>
                </a:cubicBezTo>
                <a:cubicBezTo>
                  <a:pt x="41109" y="22725"/>
                  <a:pt x="40841" y="22530"/>
                  <a:pt x="40778" y="22277"/>
                </a:cubicBezTo>
                <a:lnTo>
                  <a:pt x="39993" y="20298"/>
                </a:lnTo>
                <a:cubicBezTo>
                  <a:pt x="40334" y="20025"/>
                  <a:pt x="40334" y="20025"/>
                  <a:pt x="40198" y="19582"/>
                </a:cubicBezTo>
                <a:cubicBezTo>
                  <a:pt x="40061" y="19206"/>
                  <a:pt x="39959" y="18831"/>
                  <a:pt x="39891" y="18456"/>
                </a:cubicBezTo>
                <a:cubicBezTo>
                  <a:pt x="39822" y="18080"/>
                  <a:pt x="39754" y="17705"/>
                  <a:pt x="39686" y="17330"/>
                </a:cubicBezTo>
                <a:close/>
                <a:moveTo>
                  <a:pt x="11534" y="21527"/>
                </a:moveTo>
                <a:lnTo>
                  <a:pt x="11637" y="21561"/>
                </a:lnTo>
                <a:cubicBezTo>
                  <a:pt x="11500" y="22175"/>
                  <a:pt x="11398" y="22789"/>
                  <a:pt x="11261" y="23472"/>
                </a:cubicBezTo>
                <a:lnTo>
                  <a:pt x="11022" y="22653"/>
                </a:lnTo>
                <a:lnTo>
                  <a:pt x="11534" y="21527"/>
                </a:lnTo>
                <a:close/>
                <a:moveTo>
                  <a:pt x="41497" y="23394"/>
                </a:moveTo>
                <a:cubicBezTo>
                  <a:pt x="41526" y="23394"/>
                  <a:pt x="41559" y="23407"/>
                  <a:pt x="41597" y="23438"/>
                </a:cubicBezTo>
                <a:cubicBezTo>
                  <a:pt x="41767" y="23540"/>
                  <a:pt x="41801" y="23779"/>
                  <a:pt x="41767" y="24086"/>
                </a:cubicBezTo>
                <a:lnTo>
                  <a:pt x="41290" y="23745"/>
                </a:lnTo>
                <a:cubicBezTo>
                  <a:pt x="41343" y="23559"/>
                  <a:pt x="41396" y="23394"/>
                  <a:pt x="41497" y="23394"/>
                </a:cubicBezTo>
                <a:close/>
                <a:moveTo>
                  <a:pt x="36615" y="23438"/>
                </a:moveTo>
                <a:lnTo>
                  <a:pt x="36615" y="23438"/>
                </a:lnTo>
                <a:cubicBezTo>
                  <a:pt x="36649" y="24018"/>
                  <a:pt x="36649" y="24018"/>
                  <a:pt x="36410" y="24188"/>
                </a:cubicBezTo>
                <a:cubicBezTo>
                  <a:pt x="36512" y="23915"/>
                  <a:pt x="36444" y="23642"/>
                  <a:pt x="36615" y="23438"/>
                </a:cubicBezTo>
                <a:close/>
                <a:moveTo>
                  <a:pt x="24501" y="22960"/>
                </a:moveTo>
                <a:lnTo>
                  <a:pt x="25968" y="23950"/>
                </a:lnTo>
                <a:lnTo>
                  <a:pt x="25661" y="24291"/>
                </a:lnTo>
                <a:lnTo>
                  <a:pt x="24433" y="23096"/>
                </a:lnTo>
                <a:lnTo>
                  <a:pt x="24501" y="22960"/>
                </a:lnTo>
                <a:close/>
                <a:moveTo>
                  <a:pt x="12729" y="15487"/>
                </a:moveTo>
                <a:lnTo>
                  <a:pt x="12831" y="15555"/>
                </a:lnTo>
                <a:lnTo>
                  <a:pt x="12456" y="18114"/>
                </a:lnTo>
                <a:cubicBezTo>
                  <a:pt x="12046" y="18319"/>
                  <a:pt x="12046" y="18319"/>
                  <a:pt x="11978" y="18729"/>
                </a:cubicBezTo>
                <a:cubicBezTo>
                  <a:pt x="11978" y="18968"/>
                  <a:pt x="11910" y="19206"/>
                  <a:pt x="11739" y="19377"/>
                </a:cubicBezTo>
                <a:cubicBezTo>
                  <a:pt x="11705" y="19445"/>
                  <a:pt x="11671" y="19513"/>
                  <a:pt x="11705" y="19616"/>
                </a:cubicBezTo>
                <a:cubicBezTo>
                  <a:pt x="11978" y="20094"/>
                  <a:pt x="11705" y="20503"/>
                  <a:pt x="11705" y="20981"/>
                </a:cubicBezTo>
                <a:cubicBezTo>
                  <a:pt x="11557" y="20877"/>
                  <a:pt x="11467" y="20819"/>
                  <a:pt x="11401" y="20819"/>
                </a:cubicBezTo>
                <a:cubicBezTo>
                  <a:pt x="11315" y="20819"/>
                  <a:pt x="11270" y="20919"/>
                  <a:pt x="11193" y="21151"/>
                </a:cubicBezTo>
                <a:lnTo>
                  <a:pt x="11193" y="21117"/>
                </a:lnTo>
                <a:cubicBezTo>
                  <a:pt x="10715" y="22312"/>
                  <a:pt x="10067" y="23438"/>
                  <a:pt x="9282" y="24461"/>
                </a:cubicBezTo>
                <a:lnTo>
                  <a:pt x="9214" y="24393"/>
                </a:lnTo>
                <a:cubicBezTo>
                  <a:pt x="9282" y="24222"/>
                  <a:pt x="9385" y="24052"/>
                  <a:pt x="9453" y="23847"/>
                </a:cubicBezTo>
                <a:cubicBezTo>
                  <a:pt x="9521" y="23642"/>
                  <a:pt x="9589" y="23438"/>
                  <a:pt x="9658" y="23233"/>
                </a:cubicBezTo>
                <a:cubicBezTo>
                  <a:pt x="9658" y="23096"/>
                  <a:pt x="9623" y="22994"/>
                  <a:pt x="9521" y="22892"/>
                </a:cubicBezTo>
                <a:cubicBezTo>
                  <a:pt x="9516" y="22887"/>
                  <a:pt x="9510" y="22885"/>
                  <a:pt x="9502" y="22885"/>
                </a:cubicBezTo>
                <a:cubicBezTo>
                  <a:pt x="9451" y="22885"/>
                  <a:pt x="9341" y="22969"/>
                  <a:pt x="9282" y="23028"/>
                </a:cubicBezTo>
                <a:cubicBezTo>
                  <a:pt x="9214" y="23131"/>
                  <a:pt x="9146" y="23267"/>
                  <a:pt x="9112" y="23369"/>
                </a:cubicBezTo>
                <a:lnTo>
                  <a:pt x="9009" y="23335"/>
                </a:lnTo>
                <a:cubicBezTo>
                  <a:pt x="9077" y="23062"/>
                  <a:pt x="9146" y="22789"/>
                  <a:pt x="9180" y="22619"/>
                </a:cubicBezTo>
                <a:cubicBezTo>
                  <a:pt x="9350" y="22550"/>
                  <a:pt x="9521" y="22448"/>
                  <a:pt x="9658" y="22346"/>
                </a:cubicBezTo>
                <a:cubicBezTo>
                  <a:pt x="9965" y="22004"/>
                  <a:pt x="10272" y="21629"/>
                  <a:pt x="10511" y="21220"/>
                </a:cubicBezTo>
                <a:cubicBezTo>
                  <a:pt x="11261" y="19855"/>
                  <a:pt x="11739" y="18353"/>
                  <a:pt x="12012" y="16818"/>
                </a:cubicBezTo>
                <a:cubicBezTo>
                  <a:pt x="12012" y="16545"/>
                  <a:pt x="12114" y="16306"/>
                  <a:pt x="12251" y="16101"/>
                </a:cubicBezTo>
                <a:cubicBezTo>
                  <a:pt x="12422" y="15896"/>
                  <a:pt x="12592" y="15692"/>
                  <a:pt x="12729" y="15487"/>
                </a:cubicBezTo>
                <a:close/>
                <a:moveTo>
                  <a:pt x="35659" y="19445"/>
                </a:moveTo>
                <a:lnTo>
                  <a:pt x="35728" y="19513"/>
                </a:lnTo>
                <a:cubicBezTo>
                  <a:pt x="35523" y="20674"/>
                  <a:pt x="35216" y="21800"/>
                  <a:pt x="34772" y="22926"/>
                </a:cubicBezTo>
                <a:cubicBezTo>
                  <a:pt x="34671" y="22881"/>
                  <a:pt x="34585" y="22861"/>
                  <a:pt x="34512" y="22861"/>
                </a:cubicBezTo>
                <a:cubicBezTo>
                  <a:pt x="34143" y="22861"/>
                  <a:pt x="34096" y="23369"/>
                  <a:pt x="33953" y="23711"/>
                </a:cubicBezTo>
                <a:cubicBezTo>
                  <a:pt x="33802" y="23642"/>
                  <a:pt x="33717" y="23601"/>
                  <a:pt x="33654" y="23601"/>
                </a:cubicBezTo>
                <a:cubicBezTo>
                  <a:pt x="33561" y="23601"/>
                  <a:pt x="33516" y="23691"/>
                  <a:pt x="33373" y="23915"/>
                </a:cubicBezTo>
                <a:cubicBezTo>
                  <a:pt x="33237" y="24222"/>
                  <a:pt x="33066" y="24495"/>
                  <a:pt x="32895" y="24768"/>
                </a:cubicBezTo>
                <a:cubicBezTo>
                  <a:pt x="32895" y="24598"/>
                  <a:pt x="32964" y="24427"/>
                  <a:pt x="32964" y="24325"/>
                </a:cubicBezTo>
                <a:cubicBezTo>
                  <a:pt x="32964" y="24052"/>
                  <a:pt x="33066" y="23779"/>
                  <a:pt x="33305" y="23642"/>
                </a:cubicBezTo>
                <a:cubicBezTo>
                  <a:pt x="33578" y="23335"/>
                  <a:pt x="33817" y="23062"/>
                  <a:pt x="34090" y="22789"/>
                </a:cubicBezTo>
                <a:cubicBezTo>
                  <a:pt x="34192" y="22653"/>
                  <a:pt x="34328" y="22482"/>
                  <a:pt x="34192" y="22277"/>
                </a:cubicBezTo>
                <a:cubicBezTo>
                  <a:pt x="34156" y="22206"/>
                  <a:pt x="34107" y="22180"/>
                  <a:pt x="34057" y="22180"/>
                </a:cubicBezTo>
                <a:cubicBezTo>
                  <a:pt x="33963" y="22180"/>
                  <a:pt x="33861" y="22267"/>
                  <a:pt x="33817" y="22312"/>
                </a:cubicBezTo>
                <a:cubicBezTo>
                  <a:pt x="33714" y="22414"/>
                  <a:pt x="33612" y="22482"/>
                  <a:pt x="33544" y="22585"/>
                </a:cubicBezTo>
                <a:lnTo>
                  <a:pt x="33544" y="22550"/>
                </a:lnTo>
                <a:cubicBezTo>
                  <a:pt x="33817" y="22004"/>
                  <a:pt x="33817" y="22004"/>
                  <a:pt x="33646" y="21527"/>
                </a:cubicBezTo>
                <a:lnTo>
                  <a:pt x="33646" y="21527"/>
                </a:lnTo>
                <a:cubicBezTo>
                  <a:pt x="33685" y="21533"/>
                  <a:pt x="33722" y="21536"/>
                  <a:pt x="33758" y="21536"/>
                </a:cubicBezTo>
                <a:cubicBezTo>
                  <a:pt x="34089" y="21536"/>
                  <a:pt x="34246" y="21262"/>
                  <a:pt x="34431" y="21015"/>
                </a:cubicBezTo>
                <a:cubicBezTo>
                  <a:pt x="34499" y="20913"/>
                  <a:pt x="34533" y="20810"/>
                  <a:pt x="34601" y="20742"/>
                </a:cubicBezTo>
                <a:cubicBezTo>
                  <a:pt x="34943" y="20298"/>
                  <a:pt x="35284" y="19855"/>
                  <a:pt x="35659" y="19445"/>
                </a:cubicBezTo>
                <a:close/>
                <a:moveTo>
                  <a:pt x="42586" y="21356"/>
                </a:moveTo>
                <a:cubicBezTo>
                  <a:pt x="42655" y="21493"/>
                  <a:pt x="42757" y="21595"/>
                  <a:pt x="42859" y="21731"/>
                </a:cubicBezTo>
                <a:cubicBezTo>
                  <a:pt x="43166" y="22380"/>
                  <a:pt x="43644" y="22960"/>
                  <a:pt x="44190" y="23438"/>
                </a:cubicBezTo>
                <a:cubicBezTo>
                  <a:pt x="43951" y="23711"/>
                  <a:pt x="44054" y="23915"/>
                  <a:pt x="44190" y="24154"/>
                </a:cubicBezTo>
                <a:cubicBezTo>
                  <a:pt x="44327" y="24393"/>
                  <a:pt x="44463" y="24666"/>
                  <a:pt x="44634" y="24905"/>
                </a:cubicBezTo>
                <a:lnTo>
                  <a:pt x="44531" y="24973"/>
                </a:lnTo>
                <a:cubicBezTo>
                  <a:pt x="44463" y="24905"/>
                  <a:pt x="44361" y="24803"/>
                  <a:pt x="44292" y="24734"/>
                </a:cubicBezTo>
                <a:cubicBezTo>
                  <a:pt x="43542" y="23677"/>
                  <a:pt x="42962" y="22550"/>
                  <a:pt x="42586" y="21356"/>
                </a:cubicBezTo>
                <a:close/>
                <a:moveTo>
                  <a:pt x="22112" y="23540"/>
                </a:moveTo>
                <a:lnTo>
                  <a:pt x="22112" y="23540"/>
                </a:lnTo>
                <a:cubicBezTo>
                  <a:pt x="22624" y="23881"/>
                  <a:pt x="22590" y="24495"/>
                  <a:pt x="22863" y="25041"/>
                </a:cubicBezTo>
                <a:cubicBezTo>
                  <a:pt x="22454" y="24768"/>
                  <a:pt x="22317" y="24461"/>
                  <a:pt x="22112" y="23540"/>
                </a:cubicBezTo>
                <a:close/>
                <a:moveTo>
                  <a:pt x="41733" y="24768"/>
                </a:moveTo>
                <a:lnTo>
                  <a:pt x="41733" y="24768"/>
                </a:lnTo>
                <a:cubicBezTo>
                  <a:pt x="42006" y="24837"/>
                  <a:pt x="41972" y="25076"/>
                  <a:pt x="42006" y="25314"/>
                </a:cubicBezTo>
                <a:lnTo>
                  <a:pt x="41733" y="24768"/>
                </a:lnTo>
                <a:close/>
                <a:moveTo>
                  <a:pt x="32110" y="24837"/>
                </a:moveTo>
                <a:lnTo>
                  <a:pt x="32110" y="24837"/>
                </a:lnTo>
                <a:cubicBezTo>
                  <a:pt x="31872" y="25349"/>
                  <a:pt x="31565" y="25826"/>
                  <a:pt x="31189" y="26236"/>
                </a:cubicBezTo>
                <a:cubicBezTo>
                  <a:pt x="31155" y="26031"/>
                  <a:pt x="31121" y="25895"/>
                  <a:pt x="31087" y="25758"/>
                </a:cubicBezTo>
                <a:cubicBezTo>
                  <a:pt x="31428" y="25451"/>
                  <a:pt x="31701" y="25007"/>
                  <a:pt x="32110" y="24837"/>
                </a:cubicBezTo>
                <a:close/>
                <a:moveTo>
                  <a:pt x="34909" y="24154"/>
                </a:moveTo>
                <a:lnTo>
                  <a:pt x="34909" y="24154"/>
                </a:lnTo>
                <a:cubicBezTo>
                  <a:pt x="34772" y="24564"/>
                  <a:pt x="34601" y="24939"/>
                  <a:pt x="34465" y="25349"/>
                </a:cubicBezTo>
                <a:cubicBezTo>
                  <a:pt x="34328" y="25758"/>
                  <a:pt x="34192" y="26202"/>
                  <a:pt x="34056" y="26611"/>
                </a:cubicBezTo>
                <a:lnTo>
                  <a:pt x="33987" y="26577"/>
                </a:lnTo>
                <a:cubicBezTo>
                  <a:pt x="34124" y="26031"/>
                  <a:pt x="34260" y="25519"/>
                  <a:pt x="34363" y="24973"/>
                </a:cubicBezTo>
                <a:cubicBezTo>
                  <a:pt x="34397" y="24598"/>
                  <a:pt x="34601" y="24291"/>
                  <a:pt x="34909" y="24154"/>
                </a:cubicBezTo>
                <a:close/>
                <a:moveTo>
                  <a:pt x="42791" y="25349"/>
                </a:moveTo>
                <a:lnTo>
                  <a:pt x="42791" y="25349"/>
                </a:lnTo>
                <a:cubicBezTo>
                  <a:pt x="43030" y="25758"/>
                  <a:pt x="43269" y="26168"/>
                  <a:pt x="43542" y="26611"/>
                </a:cubicBezTo>
                <a:cubicBezTo>
                  <a:pt x="42893" y="26475"/>
                  <a:pt x="42518" y="25826"/>
                  <a:pt x="42791" y="25349"/>
                </a:cubicBezTo>
                <a:close/>
                <a:moveTo>
                  <a:pt x="19587" y="17295"/>
                </a:moveTo>
                <a:cubicBezTo>
                  <a:pt x="19758" y="17568"/>
                  <a:pt x="19997" y="17841"/>
                  <a:pt x="20167" y="18149"/>
                </a:cubicBezTo>
                <a:cubicBezTo>
                  <a:pt x="20577" y="18763"/>
                  <a:pt x="20952" y="19411"/>
                  <a:pt x="21328" y="20025"/>
                </a:cubicBezTo>
                <a:cubicBezTo>
                  <a:pt x="21601" y="20571"/>
                  <a:pt x="22044" y="21049"/>
                  <a:pt x="22590" y="21390"/>
                </a:cubicBezTo>
                <a:cubicBezTo>
                  <a:pt x="22693" y="21493"/>
                  <a:pt x="22795" y="21595"/>
                  <a:pt x="22863" y="21731"/>
                </a:cubicBezTo>
                <a:cubicBezTo>
                  <a:pt x="23000" y="21970"/>
                  <a:pt x="23170" y="22175"/>
                  <a:pt x="23307" y="22380"/>
                </a:cubicBezTo>
                <a:cubicBezTo>
                  <a:pt x="23289" y="22384"/>
                  <a:pt x="23270" y="22386"/>
                  <a:pt x="23250" y="22386"/>
                </a:cubicBezTo>
                <a:cubicBezTo>
                  <a:pt x="23197" y="22386"/>
                  <a:pt x="23137" y="22375"/>
                  <a:pt x="23080" y="22375"/>
                </a:cubicBezTo>
                <a:cubicBezTo>
                  <a:pt x="22986" y="22375"/>
                  <a:pt x="22900" y="22403"/>
                  <a:pt x="22863" y="22550"/>
                </a:cubicBezTo>
                <a:cubicBezTo>
                  <a:pt x="22863" y="22721"/>
                  <a:pt x="22931" y="22926"/>
                  <a:pt x="23000" y="23062"/>
                </a:cubicBezTo>
                <a:cubicBezTo>
                  <a:pt x="23034" y="23165"/>
                  <a:pt x="23068" y="23233"/>
                  <a:pt x="23102" y="23301"/>
                </a:cubicBezTo>
                <a:cubicBezTo>
                  <a:pt x="23580" y="23950"/>
                  <a:pt x="24057" y="24598"/>
                  <a:pt x="24535" y="25246"/>
                </a:cubicBezTo>
                <a:cubicBezTo>
                  <a:pt x="24842" y="25758"/>
                  <a:pt x="25081" y="26338"/>
                  <a:pt x="25218" y="26952"/>
                </a:cubicBezTo>
                <a:cubicBezTo>
                  <a:pt x="24569" y="26236"/>
                  <a:pt x="23955" y="25451"/>
                  <a:pt x="23409" y="24632"/>
                </a:cubicBezTo>
                <a:cubicBezTo>
                  <a:pt x="23102" y="24188"/>
                  <a:pt x="22863" y="23677"/>
                  <a:pt x="22761" y="23131"/>
                </a:cubicBezTo>
                <a:cubicBezTo>
                  <a:pt x="22658" y="22823"/>
                  <a:pt x="22590" y="22482"/>
                  <a:pt x="22522" y="22209"/>
                </a:cubicBezTo>
                <a:cubicBezTo>
                  <a:pt x="22474" y="22016"/>
                  <a:pt x="22425" y="21925"/>
                  <a:pt x="22340" y="21925"/>
                </a:cubicBezTo>
                <a:cubicBezTo>
                  <a:pt x="22306" y="21925"/>
                  <a:pt x="22265" y="21941"/>
                  <a:pt x="22215" y="21970"/>
                </a:cubicBezTo>
                <a:cubicBezTo>
                  <a:pt x="22147" y="22004"/>
                  <a:pt x="22112" y="22073"/>
                  <a:pt x="22010" y="22209"/>
                </a:cubicBezTo>
                <a:cubicBezTo>
                  <a:pt x="21805" y="21629"/>
                  <a:pt x="21601" y="21151"/>
                  <a:pt x="21430" y="20640"/>
                </a:cubicBezTo>
                <a:cubicBezTo>
                  <a:pt x="21396" y="20571"/>
                  <a:pt x="21362" y="20435"/>
                  <a:pt x="21328" y="20435"/>
                </a:cubicBezTo>
                <a:cubicBezTo>
                  <a:pt x="20918" y="20332"/>
                  <a:pt x="20816" y="19821"/>
                  <a:pt x="20543" y="19513"/>
                </a:cubicBezTo>
                <a:cubicBezTo>
                  <a:pt x="20406" y="19377"/>
                  <a:pt x="20304" y="19172"/>
                  <a:pt x="20167" y="19036"/>
                </a:cubicBezTo>
                <a:cubicBezTo>
                  <a:pt x="20091" y="18978"/>
                  <a:pt x="20015" y="18932"/>
                  <a:pt x="19938" y="18932"/>
                </a:cubicBezTo>
                <a:cubicBezTo>
                  <a:pt x="19878" y="18932"/>
                  <a:pt x="19818" y="18961"/>
                  <a:pt x="19758" y="19036"/>
                </a:cubicBezTo>
                <a:cubicBezTo>
                  <a:pt x="19656" y="19206"/>
                  <a:pt x="19792" y="19343"/>
                  <a:pt x="19860" y="19479"/>
                </a:cubicBezTo>
                <a:cubicBezTo>
                  <a:pt x="20167" y="19855"/>
                  <a:pt x="20406" y="20230"/>
                  <a:pt x="20679" y="20640"/>
                </a:cubicBezTo>
                <a:cubicBezTo>
                  <a:pt x="20713" y="20708"/>
                  <a:pt x="20782" y="20810"/>
                  <a:pt x="20782" y="20878"/>
                </a:cubicBezTo>
                <a:cubicBezTo>
                  <a:pt x="20918" y="21527"/>
                  <a:pt x="21089" y="22175"/>
                  <a:pt x="21328" y="22789"/>
                </a:cubicBezTo>
                <a:cubicBezTo>
                  <a:pt x="21362" y="22926"/>
                  <a:pt x="21396" y="23096"/>
                  <a:pt x="21464" y="23301"/>
                </a:cubicBezTo>
                <a:cubicBezTo>
                  <a:pt x="21225" y="23301"/>
                  <a:pt x="20986" y="23199"/>
                  <a:pt x="20918" y="22994"/>
                </a:cubicBezTo>
                <a:cubicBezTo>
                  <a:pt x="20782" y="22823"/>
                  <a:pt x="20679" y="22619"/>
                  <a:pt x="20577" y="22448"/>
                </a:cubicBezTo>
                <a:cubicBezTo>
                  <a:pt x="19963" y="20981"/>
                  <a:pt x="19485" y="19479"/>
                  <a:pt x="19144" y="17944"/>
                </a:cubicBezTo>
                <a:cubicBezTo>
                  <a:pt x="19110" y="17807"/>
                  <a:pt x="19110" y="17637"/>
                  <a:pt x="19110" y="17500"/>
                </a:cubicBezTo>
                <a:lnTo>
                  <a:pt x="19587" y="17295"/>
                </a:lnTo>
                <a:close/>
                <a:moveTo>
                  <a:pt x="8775" y="25753"/>
                </a:moveTo>
                <a:cubicBezTo>
                  <a:pt x="8796" y="25753"/>
                  <a:pt x="8817" y="25755"/>
                  <a:pt x="8839" y="25758"/>
                </a:cubicBezTo>
                <a:cubicBezTo>
                  <a:pt x="8463" y="26475"/>
                  <a:pt x="8088" y="27123"/>
                  <a:pt x="7713" y="27771"/>
                </a:cubicBezTo>
                <a:lnTo>
                  <a:pt x="7644" y="27703"/>
                </a:lnTo>
                <a:lnTo>
                  <a:pt x="8361" y="26065"/>
                </a:lnTo>
                <a:cubicBezTo>
                  <a:pt x="8422" y="25882"/>
                  <a:pt x="8593" y="25753"/>
                  <a:pt x="8775" y="25753"/>
                </a:cubicBezTo>
                <a:close/>
                <a:moveTo>
                  <a:pt x="20577" y="27259"/>
                </a:moveTo>
                <a:lnTo>
                  <a:pt x="20782" y="27771"/>
                </a:lnTo>
                <a:lnTo>
                  <a:pt x="20713" y="27840"/>
                </a:lnTo>
                <a:lnTo>
                  <a:pt x="20475" y="27362"/>
                </a:lnTo>
                <a:lnTo>
                  <a:pt x="20577" y="27259"/>
                </a:lnTo>
                <a:close/>
                <a:moveTo>
                  <a:pt x="19280" y="27123"/>
                </a:moveTo>
                <a:lnTo>
                  <a:pt x="19894" y="27157"/>
                </a:lnTo>
                <a:cubicBezTo>
                  <a:pt x="19929" y="27328"/>
                  <a:pt x="19963" y="27464"/>
                  <a:pt x="19997" y="27567"/>
                </a:cubicBezTo>
                <a:lnTo>
                  <a:pt x="19553" y="28010"/>
                </a:lnTo>
                <a:lnTo>
                  <a:pt x="19280" y="27123"/>
                </a:lnTo>
                <a:close/>
                <a:moveTo>
                  <a:pt x="23000" y="25519"/>
                </a:moveTo>
                <a:lnTo>
                  <a:pt x="24023" y="27942"/>
                </a:lnTo>
                <a:lnTo>
                  <a:pt x="23921" y="28010"/>
                </a:lnTo>
                <a:cubicBezTo>
                  <a:pt x="23580" y="27328"/>
                  <a:pt x="23239" y="26611"/>
                  <a:pt x="22897" y="25929"/>
                </a:cubicBezTo>
                <a:cubicBezTo>
                  <a:pt x="22829" y="25758"/>
                  <a:pt x="22795" y="25622"/>
                  <a:pt x="23000" y="25519"/>
                </a:cubicBezTo>
                <a:close/>
                <a:moveTo>
                  <a:pt x="13104" y="21459"/>
                </a:moveTo>
                <a:cubicBezTo>
                  <a:pt x="13104" y="22004"/>
                  <a:pt x="13172" y="22448"/>
                  <a:pt x="13172" y="22858"/>
                </a:cubicBezTo>
                <a:cubicBezTo>
                  <a:pt x="13206" y="23608"/>
                  <a:pt x="12831" y="24359"/>
                  <a:pt x="12217" y="24803"/>
                </a:cubicBezTo>
                <a:cubicBezTo>
                  <a:pt x="12251" y="24393"/>
                  <a:pt x="12251" y="24120"/>
                  <a:pt x="12251" y="23847"/>
                </a:cubicBezTo>
                <a:cubicBezTo>
                  <a:pt x="12251" y="23711"/>
                  <a:pt x="12114" y="23642"/>
                  <a:pt x="12046" y="23540"/>
                </a:cubicBezTo>
                <a:cubicBezTo>
                  <a:pt x="11978" y="23608"/>
                  <a:pt x="11876" y="23677"/>
                  <a:pt x="11841" y="23779"/>
                </a:cubicBezTo>
                <a:cubicBezTo>
                  <a:pt x="11807" y="23984"/>
                  <a:pt x="11773" y="24154"/>
                  <a:pt x="11773" y="24359"/>
                </a:cubicBezTo>
                <a:cubicBezTo>
                  <a:pt x="11705" y="25451"/>
                  <a:pt x="11568" y="26577"/>
                  <a:pt x="11330" y="27635"/>
                </a:cubicBezTo>
                <a:cubicBezTo>
                  <a:pt x="11227" y="28010"/>
                  <a:pt x="11227" y="28010"/>
                  <a:pt x="10988" y="28147"/>
                </a:cubicBezTo>
                <a:cubicBezTo>
                  <a:pt x="11022" y="27567"/>
                  <a:pt x="11057" y="26986"/>
                  <a:pt x="11091" y="26372"/>
                </a:cubicBezTo>
                <a:cubicBezTo>
                  <a:pt x="11091" y="25860"/>
                  <a:pt x="11159" y="25383"/>
                  <a:pt x="11193" y="24871"/>
                </a:cubicBezTo>
                <a:cubicBezTo>
                  <a:pt x="11193" y="24734"/>
                  <a:pt x="11261" y="24632"/>
                  <a:pt x="11330" y="24564"/>
                </a:cubicBezTo>
                <a:cubicBezTo>
                  <a:pt x="11534" y="24222"/>
                  <a:pt x="11705" y="23847"/>
                  <a:pt x="11807" y="23438"/>
                </a:cubicBezTo>
                <a:cubicBezTo>
                  <a:pt x="11876" y="23165"/>
                  <a:pt x="11910" y="22892"/>
                  <a:pt x="11978" y="22550"/>
                </a:cubicBezTo>
                <a:cubicBezTo>
                  <a:pt x="12068" y="22640"/>
                  <a:pt x="12148" y="22677"/>
                  <a:pt x="12218" y="22677"/>
                </a:cubicBezTo>
                <a:cubicBezTo>
                  <a:pt x="12335" y="22677"/>
                  <a:pt x="12426" y="22576"/>
                  <a:pt x="12490" y="22448"/>
                </a:cubicBezTo>
                <a:cubicBezTo>
                  <a:pt x="12694" y="22141"/>
                  <a:pt x="12865" y="21834"/>
                  <a:pt x="13104" y="21459"/>
                </a:cubicBezTo>
                <a:close/>
                <a:moveTo>
                  <a:pt x="41970" y="21647"/>
                </a:moveTo>
                <a:cubicBezTo>
                  <a:pt x="42038" y="21711"/>
                  <a:pt x="42090" y="21789"/>
                  <a:pt x="42143" y="21868"/>
                </a:cubicBezTo>
                <a:cubicBezTo>
                  <a:pt x="42586" y="22926"/>
                  <a:pt x="43132" y="23950"/>
                  <a:pt x="43746" y="24939"/>
                </a:cubicBezTo>
                <a:cubicBezTo>
                  <a:pt x="44019" y="25485"/>
                  <a:pt x="44497" y="25929"/>
                  <a:pt x="45077" y="26133"/>
                </a:cubicBezTo>
                <a:cubicBezTo>
                  <a:pt x="45145" y="26168"/>
                  <a:pt x="45180" y="26202"/>
                  <a:pt x="45248" y="26236"/>
                </a:cubicBezTo>
                <a:lnTo>
                  <a:pt x="47534" y="28249"/>
                </a:lnTo>
                <a:cubicBezTo>
                  <a:pt x="47500" y="28266"/>
                  <a:pt x="47466" y="28275"/>
                  <a:pt x="47432" y="28275"/>
                </a:cubicBezTo>
                <a:cubicBezTo>
                  <a:pt x="47398" y="28275"/>
                  <a:pt x="47363" y="28266"/>
                  <a:pt x="47329" y="28249"/>
                </a:cubicBezTo>
                <a:cubicBezTo>
                  <a:pt x="46988" y="28010"/>
                  <a:pt x="46579" y="27703"/>
                  <a:pt x="46237" y="27464"/>
                </a:cubicBezTo>
                <a:cubicBezTo>
                  <a:pt x="45930" y="27225"/>
                  <a:pt x="45623" y="26952"/>
                  <a:pt x="45316" y="26679"/>
                </a:cubicBezTo>
                <a:cubicBezTo>
                  <a:pt x="45233" y="26638"/>
                  <a:pt x="45163" y="26571"/>
                  <a:pt x="45090" y="26571"/>
                </a:cubicBezTo>
                <a:cubicBezTo>
                  <a:pt x="45043" y="26571"/>
                  <a:pt x="44994" y="26599"/>
                  <a:pt x="44941" y="26679"/>
                </a:cubicBezTo>
                <a:cubicBezTo>
                  <a:pt x="44804" y="26884"/>
                  <a:pt x="44941" y="27055"/>
                  <a:pt x="45043" y="27157"/>
                </a:cubicBezTo>
                <a:cubicBezTo>
                  <a:pt x="45145" y="27259"/>
                  <a:pt x="45214" y="27328"/>
                  <a:pt x="45316" y="27430"/>
                </a:cubicBezTo>
                <a:cubicBezTo>
                  <a:pt x="45521" y="27567"/>
                  <a:pt x="45623" y="27805"/>
                  <a:pt x="45589" y="28044"/>
                </a:cubicBezTo>
                <a:cubicBezTo>
                  <a:pt x="44975" y="27635"/>
                  <a:pt x="44429" y="27089"/>
                  <a:pt x="44122" y="26406"/>
                </a:cubicBezTo>
                <a:cubicBezTo>
                  <a:pt x="43283" y="24864"/>
                  <a:pt x="42577" y="23288"/>
                  <a:pt x="41970" y="21647"/>
                </a:cubicBezTo>
                <a:close/>
                <a:moveTo>
                  <a:pt x="13309" y="27737"/>
                </a:moveTo>
                <a:lnTo>
                  <a:pt x="13309" y="27737"/>
                </a:lnTo>
                <a:cubicBezTo>
                  <a:pt x="13240" y="27976"/>
                  <a:pt x="13206" y="28147"/>
                  <a:pt x="13172" y="28317"/>
                </a:cubicBezTo>
                <a:cubicBezTo>
                  <a:pt x="12967" y="28044"/>
                  <a:pt x="13104" y="27942"/>
                  <a:pt x="13309" y="27737"/>
                </a:cubicBezTo>
                <a:close/>
                <a:moveTo>
                  <a:pt x="35932" y="27805"/>
                </a:moveTo>
                <a:lnTo>
                  <a:pt x="35932" y="28386"/>
                </a:lnTo>
                <a:lnTo>
                  <a:pt x="35659" y="28386"/>
                </a:lnTo>
                <a:lnTo>
                  <a:pt x="35932" y="27805"/>
                </a:lnTo>
                <a:close/>
                <a:moveTo>
                  <a:pt x="16721" y="17398"/>
                </a:moveTo>
                <a:lnTo>
                  <a:pt x="16721" y="21015"/>
                </a:lnTo>
                <a:cubicBezTo>
                  <a:pt x="16721" y="21049"/>
                  <a:pt x="16721" y="21049"/>
                  <a:pt x="16721" y="21049"/>
                </a:cubicBezTo>
                <a:lnTo>
                  <a:pt x="16653" y="21049"/>
                </a:lnTo>
                <a:cubicBezTo>
                  <a:pt x="16653" y="20878"/>
                  <a:pt x="16619" y="20708"/>
                  <a:pt x="16585" y="20537"/>
                </a:cubicBezTo>
                <a:cubicBezTo>
                  <a:pt x="16585" y="20435"/>
                  <a:pt x="16482" y="20298"/>
                  <a:pt x="16414" y="20298"/>
                </a:cubicBezTo>
                <a:cubicBezTo>
                  <a:pt x="16312" y="20332"/>
                  <a:pt x="16243" y="20435"/>
                  <a:pt x="16209" y="20537"/>
                </a:cubicBezTo>
                <a:cubicBezTo>
                  <a:pt x="16175" y="21083"/>
                  <a:pt x="16141" y="21629"/>
                  <a:pt x="16141" y="22175"/>
                </a:cubicBezTo>
                <a:cubicBezTo>
                  <a:pt x="16141" y="22243"/>
                  <a:pt x="16243" y="22380"/>
                  <a:pt x="16277" y="22380"/>
                </a:cubicBezTo>
                <a:cubicBezTo>
                  <a:pt x="16380" y="22380"/>
                  <a:pt x="16482" y="22346"/>
                  <a:pt x="16516" y="22243"/>
                </a:cubicBezTo>
                <a:cubicBezTo>
                  <a:pt x="16550" y="22073"/>
                  <a:pt x="16619" y="21936"/>
                  <a:pt x="16619" y="21766"/>
                </a:cubicBezTo>
                <a:cubicBezTo>
                  <a:pt x="16721" y="21902"/>
                  <a:pt x="16755" y="22073"/>
                  <a:pt x="16789" y="22209"/>
                </a:cubicBezTo>
                <a:cubicBezTo>
                  <a:pt x="16755" y="22687"/>
                  <a:pt x="16858" y="23131"/>
                  <a:pt x="17062" y="23540"/>
                </a:cubicBezTo>
                <a:cubicBezTo>
                  <a:pt x="17096" y="23677"/>
                  <a:pt x="17096" y="23813"/>
                  <a:pt x="17096" y="23950"/>
                </a:cubicBezTo>
                <a:cubicBezTo>
                  <a:pt x="17233" y="25076"/>
                  <a:pt x="17369" y="26202"/>
                  <a:pt x="17472" y="27328"/>
                </a:cubicBezTo>
                <a:cubicBezTo>
                  <a:pt x="17540" y="27703"/>
                  <a:pt x="17540" y="28113"/>
                  <a:pt x="17574" y="28488"/>
                </a:cubicBezTo>
                <a:cubicBezTo>
                  <a:pt x="17301" y="27021"/>
                  <a:pt x="17062" y="25553"/>
                  <a:pt x="16823" y="24086"/>
                </a:cubicBezTo>
                <a:cubicBezTo>
                  <a:pt x="16823" y="23950"/>
                  <a:pt x="16789" y="23779"/>
                  <a:pt x="16755" y="23642"/>
                </a:cubicBezTo>
                <a:cubicBezTo>
                  <a:pt x="16721" y="23540"/>
                  <a:pt x="16619" y="23438"/>
                  <a:pt x="16550" y="23438"/>
                </a:cubicBezTo>
                <a:cubicBezTo>
                  <a:pt x="16482" y="23438"/>
                  <a:pt x="16414" y="23574"/>
                  <a:pt x="16380" y="23677"/>
                </a:cubicBezTo>
                <a:cubicBezTo>
                  <a:pt x="16346" y="23779"/>
                  <a:pt x="16346" y="23915"/>
                  <a:pt x="16380" y="24018"/>
                </a:cubicBezTo>
                <a:cubicBezTo>
                  <a:pt x="16414" y="24291"/>
                  <a:pt x="16448" y="24564"/>
                  <a:pt x="16482" y="24803"/>
                </a:cubicBezTo>
                <a:cubicBezTo>
                  <a:pt x="16585" y="25519"/>
                  <a:pt x="16687" y="26202"/>
                  <a:pt x="16789" y="26952"/>
                </a:cubicBezTo>
                <a:cubicBezTo>
                  <a:pt x="16243" y="26952"/>
                  <a:pt x="16482" y="27567"/>
                  <a:pt x="16277" y="27908"/>
                </a:cubicBezTo>
                <a:cubicBezTo>
                  <a:pt x="16073" y="27259"/>
                  <a:pt x="15800" y="26713"/>
                  <a:pt x="15868" y="25929"/>
                </a:cubicBezTo>
                <a:cubicBezTo>
                  <a:pt x="16004" y="24939"/>
                  <a:pt x="15970" y="23881"/>
                  <a:pt x="16004" y="22858"/>
                </a:cubicBezTo>
                <a:cubicBezTo>
                  <a:pt x="16004" y="22721"/>
                  <a:pt x="16004" y="22550"/>
                  <a:pt x="15936" y="22414"/>
                </a:cubicBezTo>
                <a:cubicBezTo>
                  <a:pt x="15902" y="22312"/>
                  <a:pt x="15868" y="22209"/>
                  <a:pt x="15697" y="22175"/>
                </a:cubicBezTo>
                <a:cubicBezTo>
                  <a:pt x="15561" y="22175"/>
                  <a:pt x="15527" y="22346"/>
                  <a:pt x="15527" y="22550"/>
                </a:cubicBezTo>
                <a:cubicBezTo>
                  <a:pt x="15561" y="22789"/>
                  <a:pt x="15561" y="23028"/>
                  <a:pt x="15561" y="23267"/>
                </a:cubicBezTo>
                <a:cubicBezTo>
                  <a:pt x="15458" y="24120"/>
                  <a:pt x="15322" y="24905"/>
                  <a:pt x="15185" y="25758"/>
                </a:cubicBezTo>
                <a:cubicBezTo>
                  <a:pt x="15185" y="25860"/>
                  <a:pt x="15151" y="25963"/>
                  <a:pt x="15117" y="26065"/>
                </a:cubicBezTo>
                <a:lnTo>
                  <a:pt x="15049" y="26065"/>
                </a:lnTo>
                <a:lnTo>
                  <a:pt x="15049" y="24837"/>
                </a:lnTo>
                <a:cubicBezTo>
                  <a:pt x="15049" y="24632"/>
                  <a:pt x="15015" y="24461"/>
                  <a:pt x="14981" y="24291"/>
                </a:cubicBezTo>
                <a:cubicBezTo>
                  <a:pt x="14912" y="24188"/>
                  <a:pt x="14776" y="24120"/>
                  <a:pt x="14674" y="24018"/>
                </a:cubicBezTo>
                <a:cubicBezTo>
                  <a:pt x="15015" y="23028"/>
                  <a:pt x="15220" y="22039"/>
                  <a:pt x="15254" y="21015"/>
                </a:cubicBezTo>
                <a:cubicBezTo>
                  <a:pt x="16243" y="20059"/>
                  <a:pt x="16312" y="18660"/>
                  <a:pt x="16721" y="17398"/>
                </a:cubicBezTo>
                <a:close/>
                <a:moveTo>
                  <a:pt x="10715" y="23233"/>
                </a:moveTo>
                <a:lnTo>
                  <a:pt x="10715" y="23233"/>
                </a:lnTo>
                <a:cubicBezTo>
                  <a:pt x="10749" y="24120"/>
                  <a:pt x="10715" y="25007"/>
                  <a:pt x="10647" y="25895"/>
                </a:cubicBezTo>
                <a:cubicBezTo>
                  <a:pt x="10579" y="26236"/>
                  <a:pt x="10545" y="26577"/>
                  <a:pt x="10476" y="26884"/>
                </a:cubicBezTo>
                <a:cubicBezTo>
                  <a:pt x="10452" y="26981"/>
                  <a:pt x="10411" y="27077"/>
                  <a:pt x="10329" y="27077"/>
                </a:cubicBezTo>
                <a:cubicBezTo>
                  <a:pt x="10295" y="27077"/>
                  <a:pt x="10253" y="27061"/>
                  <a:pt x="10204" y="27021"/>
                </a:cubicBezTo>
                <a:cubicBezTo>
                  <a:pt x="10204" y="26918"/>
                  <a:pt x="10238" y="26816"/>
                  <a:pt x="10204" y="26679"/>
                </a:cubicBezTo>
                <a:cubicBezTo>
                  <a:pt x="10204" y="26509"/>
                  <a:pt x="10204" y="26372"/>
                  <a:pt x="10204" y="26202"/>
                </a:cubicBezTo>
                <a:cubicBezTo>
                  <a:pt x="10172" y="26015"/>
                  <a:pt x="10141" y="25856"/>
                  <a:pt x="9980" y="25856"/>
                </a:cubicBezTo>
                <a:cubicBezTo>
                  <a:pt x="9965" y="25856"/>
                  <a:pt x="9948" y="25857"/>
                  <a:pt x="9931" y="25860"/>
                </a:cubicBezTo>
                <a:cubicBezTo>
                  <a:pt x="9760" y="25860"/>
                  <a:pt x="9726" y="26065"/>
                  <a:pt x="9760" y="26236"/>
                </a:cubicBezTo>
                <a:cubicBezTo>
                  <a:pt x="9760" y="26440"/>
                  <a:pt x="9760" y="26645"/>
                  <a:pt x="9760" y="26816"/>
                </a:cubicBezTo>
                <a:cubicBezTo>
                  <a:pt x="9794" y="27225"/>
                  <a:pt x="9692" y="27635"/>
                  <a:pt x="9453" y="27976"/>
                </a:cubicBezTo>
                <a:cubicBezTo>
                  <a:pt x="9180" y="28249"/>
                  <a:pt x="8941" y="28454"/>
                  <a:pt x="8668" y="28658"/>
                </a:cubicBezTo>
                <a:lnTo>
                  <a:pt x="8600" y="28590"/>
                </a:lnTo>
                <a:cubicBezTo>
                  <a:pt x="8668" y="28488"/>
                  <a:pt x="8702" y="28351"/>
                  <a:pt x="8770" y="28249"/>
                </a:cubicBezTo>
                <a:cubicBezTo>
                  <a:pt x="9077" y="27430"/>
                  <a:pt x="9385" y="26611"/>
                  <a:pt x="9692" y="25792"/>
                </a:cubicBezTo>
                <a:cubicBezTo>
                  <a:pt x="9862" y="25519"/>
                  <a:pt x="9794" y="25178"/>
                  <a:pt x="9589" y="24939"/>
                </a:cubicBezTo>
                <a:cubicBezTo>
                  <a:pt x="9794" y="24632"/>
                  <a:pt x="9999" y="24325"/>
                  <a:pt x="10169" y="24086"/>
                </a:cubicBezTo>
                <a:cubicBezTo>
                  <a:pt x="10340" y="23847"/>
                  <a:pt x="10511" y="23608"/>
                  <a:pt x="10715" y="23233"/>
                </a:cubicBezTo>
                <a:close/>
                <a:moveTo>
                  <a:pt x="36376" y="19309"/>
                </a:moveTo>
                <a:cubicBezTo>
                  <a:pt x="36444" y="19479"/>
                  <a:pt x="36478" y="19684"/>
                  <a:pt x="36478" y="19855"/>
                </a:cubicBezTo>
                <a:cubicBezTo>
                  <a:pt x="36546" y="21186"/>
                  <a:pt x="36069" y="22380"/>
                  <a:pt x="36035" y="23711"/>
                </a:cubicBezTo>
                <a:cubicBezTo>
                  <a:pt x="36001" y="23984"/>
                  <a:pt x="35966" y="24257"/>
                  <a:pt x="35898" y="24530"/>
                </a:cubicBezTo>
                <a:cubicBezTo>
                  <a:pt x="35728" y="25485"/>
                  <a:pt x="35591" y="26406"/>
                  <a:pt x="35386" y="27362"/>
                </a:cubicBezTo>
                <a:cubicBezTo>
                  <a:pt x="35318" y="27874"/>
                  <a:pt x="35113" y="28386"/>
                  <a:pt x="34772" y="28795"/>
                </a:cubicBezTo>
                <a:cubicBezTo>
                  <a:pt x="34874" y="28351"/>
                  <a:pt x="35011" y="27976"/>
                  <a:pt x="35113" y="27567"/>
                </a:cubicBezTo>
                <a:cubicBezTo>
                  <a:pt x="35216" y="27191"/>
                  <a:pt x="35284" y="26850"/>
                  <a:pt x="35318" y="26475"/>
                </a:cubicBezTo>
                <a:cubicBezTo>
                  <a:pt x="35386" y="26099"/>
                  <a:pt x="35318" y="25758"/>
                  <a:pt x="34977" y="25622"/>
                </a:cubicBezTo>
                <a:cubicBezTo>
                  <a:pt x="35182" y="24939"/>
                  <a:pt x="35386" y="24325"/>
                  <a:pt x="35557" y="23711"/>
                </a:cubicBezTo>
                <a:cubicBezTo>
                  <a:pt x="35625" y="23506"/>
                  <a:pt x="35659" y="23301"/>
                  <a:pt x="35693" y="23062"/>
                </a:cubicBezTo>
                <a:cubicBezTo>
                  <a:pt x="35659" y="22653"/>
                  <a:pt x="35728" y="22243"/>
                  <a:pt x="35864" y="21868"/>
                </a:cubicBezTo>
                <a:cubicBezTo>
                  <a:pt x="36035" y="21288"/>
                  <a:pt x="36171" y="20674"/>
                  <a:pt x="36274" y="20094"/>
                </a:cubicBezTo>
                <a:cubicBezTo>
                  <a:pt x="36342" y="19855"/>
                  <a:pt x="36342" y="19616"/>
                  <a:pt x="36376" y="19309"/>
                </a:cubicBezTo>
                <a:close/>
                <a:moveTo>
                  <a:pt x="43337" y="28010"/>
                </a:moveTo>
                <a:cubicBezTo>
                  <a:pt x="43781" y="28010"/>
                  <a:pt x="43883" y="28147"/>
                  <a:pt x="44088" y="28897"/>
                </a:cubicBezTo>
                <a:cubicBezTo>
                  <a:pt x="43917" y="28454"/>
                  <a:pt x="43405" y="28590"/>
                  <a:pt x="43337" y="28010"/>
                </a:cubicBezTo>
                <a:close/>
                <a:moveTo>
                  <a:pt x="8395" y="27703"/>
                </a:moveTo>
                <a:lnTo>
                  <a:pt x="8395" y="27703"/>
                </a:lnTo>
                <a:cubicBezTo>
                  <a:pt x="8224" y="28317"/>
                  <a:pt x="7883" y="28863"/>
                  <a:pt x="7371" y="29273"/>
                </a:cubicBezTo>
                <a:lnTo>
                  <a:pt x="8395" y="27703"/>
                </a:lnTo>
                <a:close/>
                <a:moveTo>
                  <a:pt x="33714" y="25417"/>
                </a:moveTo>
                <a:lnTo>
                  <a:pt x="33783" y="25485"/>
                </a:lnTo>
                <a:cubicBezTo>
                  <a:pt x="33646" y="25895"/>
                  <a:pt x="33510" y="26338"/>
                  <a:pt x="33373" y="26748"/>
                </a:cubicBezTo>
                <a:cubicBezTo>
                  <a:pt x="33305" y="26986"/>
                  <a:pt x="33237" y="27191"/>
                  <a:pt x="32998" y="27191"/>
                </a:cubicBezTo>
                <a:cubicBezTo>
                  <a:pt x="32929" y="27191"/>
                  <a:pt x="32827" y="27328"/>
                  <a:pt x="32793" y="27430"/>
                </a:cubicBezTo>
                <a:cubicBezTo>
                  <a:pt x="32622" y="28147"/>
                  <a:pt x="32179" y="28658"/>
                  <a:pt x="32008" y="29375"/>
                </a:cubicBezTo>
                <a:cubicBezTo>
                  <a:pt x="32008" y="29409"/>
                  <a:pt x="31974" y="29409"/>
                  <a:pt x="31940" y="29443"/>
                </a:cubicBezTo>
                <a:lnTo>
                  <a:pt x="31667" y="29307"/>
                </a:lnTo>
                <a:cubicBezTo>
                  <a:pt x="31803" y="29034"/>
                  <a:pt x="31974" y="28829"/>
                  <a:pt x="32076" y="28556"/>
                </a:cubicBezTo>
                <a:cubicBezTo>
                  <a:pt x="32179" y="28420"/>
                  <a:pt x="32247" y="28215"/>
                  <a:pt x="32247" y="28044"/>
                </a:cubicBezTo>
                <a:cubicBezTo>
                  <a:pt x="32281" y="27874"/>
                  <a:pt x="32315" y="27737"/>
                  <a:pt x="32418" y="27601"/>
                </a:cubicBezTo>
                <a:cubicBezTo>
                  <a:pt x="32793" y="27021"/>
                  <a:pt x="33134" y="26440"/>
                  <a:pt x="33510" y="25860"/>
                </a:cubicBezTo>
                <a:cubicBezTo>
                  <a:pt x="33578" y="25690"/>
                  <a:pt x="33646" y="25553"/>
                  <a:pt x="33714" y="25417"/>
                </a:cubicBezTo>
                <a:close/>
                <a:moveTo>
                  <a:pt x="23333" y="22515"/>
                </a:moveTo>
                <a:lnTo>
                  <a:pt x="23333" y="22515"/>
                </a:lnTo>
                <a:cubicBezTo>
                  <a:pt x="23336" y="22516"/>
                  <a:pt x="23338" y="22516"/>
                  <a:pt x="23341" y="22516"/>
                </a:cubicBezTo>
                <a:cubicBezTo>
                  <a:pt x="23921" y="23199"/>
                  <a:pt x="24467" y="23847"/>
                  <a:pt x="25047" y="24461"/>
                </a:cubicBezTo>
                <a:cubicBezTo>
                  <a:pt x="25184" y="24598"/>
                  <a:pt x="25320" y="24734"/>
                  <a:pt x="25525" y="24803"/>
                </a:cubicBezTo>
                <a:cubicBezTo>
                  <a:pt x="25611" y="24851"/>
                  <a:pt x="25693" y="24874"/>
                  <a:pt x="25768" y="24874"/>
                </a:cubicBezTo>
                <a:cubicBezTo>
                  <a:pt x="25959" y="24874"/>
                  <a:pt x="26109" y="24721"/>
                  <a:pt x="26207" y="24427"/>
                </a:cubicBezTo>
                <a:cubicBezTo>
                  <a:pt x="26241" y="24325"/>
                  <a:pt x="26241" y="24257"/>
                  <a:pt x="26275" y="24154"/>
                </a:cubicBezTo>
                <a:cubicBezTo>
                  <a:pt x="26753" y="24427"/>
                  <a:pt x="27197" y="24734"/>
                  <a:pt x="27675" y="25007"/>
                </a:cubicBezTo>
                <a:cubicBezTo>
                  <a:pt x="28118" y="25280"/>
                  <a:pt x="28562" y="25587"/>
                  <a:pt x="29005" y="25929"/>
                </a:cubicBezTo>
                <a:cubicBezTo>
                  <a:pt x="28835" y="26031"/>
                  <a:pt x="28630" y="26168"/>
                  <a:pt x="28425" y="26304"/>
                </a:cubicBezTo>
                <a:cubicBezTo>
                  <a:pt x="28289" y="26372"/>
                  <a:pt x="28255" y="26577"/>
                  <a:pt x="28323" y="26713"/>
                </a:cubicBezTo>
                <a:cubicBezTo>
                  <a:pt x="28365" y="26818"/>
                  <a:pt x="28432" y="26858"/>
                  <a:pt x="28509" y="26858"/>
                </a:cubicBezTo>
                <a:cubicBezTo>
                  <a:pt x="28558" y="26858"/>
                  <a:pt x="28611" y="26842"/>
                  <a:pt x="28664" y="26816"/>
                </a:cubicBezTo>
                <a:cubicBezTo>
                  <a:pt x="28903" y="26679"/>
                  <a:pt x="29176" y="26543"/>
                  <a:pt x="29415" y="26406"/>
                </a:cubicBezTo>
                <a:cubicBezTo>
                  <a:pt x="29490" y="26356"/>
                  <a:pt x="29565" y="26325"/>
                  <a:pt x="29626" y="26325"/>
                </a:cubicBezTo>
                <a:cubicBezTo>
                  <a:pt x="29649" y="26325"/>
                  <a:pt x="29669" y="26329"/>
                  <a:pt x="29688" y="26338"/>
                </a:cubicBezTo>
                <a:cubicBezTo>
                  <a:pt x="29772" y="26410"/>
                  <a:pt x="29847" y="26436"/>
                  <a:pt x="29919" y="26436"/>
                </a:cubicBezTo>
                <a:cubicBezTo>
                  <a:pt x="30051" y="26436"/>
                  <a:pt x="30169" y="26348"/>
                  <a:pt x="30302" y="26304"/>
                </a:cubicBezTo>
                <a:lnTo>
                  <a:pt x="30643" y="26168"/>
                </a:lnTo>
                <a:lnTo>
                  <a:pt x="30643" y="26168"/>
                </a:lnTo>
                <a:cubicBezTo>
                  <a:pt x="30677" y="26440"/>
                  <a:pt x="30541" y="26713"/>
                  <a:pt x="30268" y="26816"/>
                </a:cubicBezTo>
                <a:cubicBezTo>
                  <a:pt x="29824" y="26986"/>
                  <a:pt x="29415" y="27157"/>
                  <a:pt x="28971" y="27294"/>
                </a:cubicBezTo>
                <a:cubicBezTo>
                  <a:pt x="28801" y="27362"/>
                  <a:pt x="28630" y="27464"/>
                  <a:pt x="28664" y="27703"/>
                </a:cubicBezTo>
                <a:cubicBezTo>
                  <a:pt x="28714" y="27876"/>
                  <a:pt x="28817" y="27924"/>
                  <a:pt x="28922" y="27924"/>
                </a:cubicBezTo>
                <a:cubicBezTo>
                  <a:pt x="28962" y="27924"/>
                  <a:pt x="29002" y="27917"/>
                  <a:pt x="29039" y="27908"/>
                </a:cubicBezTo>
                <a:lnTo>
                  <a:pt x="29415" y="27840"/>
                </a:lnTo>
                <a:lnTo>
                  <a:pt x="29415" y="27840"/>
                </a:lnTo>
                <a:cubicBezTo>
                  <a:pt x="29551" y="28078"/>
                  <a:pt x="29517" y="28351"/>
                  <a:pt x="29312" y="28522"/>
                </a:cubicBezTo>
                <a:cubicBezTo>
                  <a:pt x="29176" y="28727"/>
                  <a:pt x="29005" y="28897"/>
                  <a:pt x="28835" y="29102"/>
                </a:cubicBezTo>
                <a:cubicBezTo>
                  <a:pt x="28640" y="29275"/>
                  <a:pt x="28431" y="29462"/>
                  <a:pt x="28209" y="29462"/>
                </a:cubicBezTo>
                <a:cubicBezTo>
                  <a:pt x="28081" y="29462"/>
                  <a:pt x="27948" y="29401"/>
                  <a:pt x="27811" y="29239"/>
                </a:cubicBezTo>
                <a:cubicBezTo>
                  <a:pt x="27743" y="29204"/>
                  <a:pt x="27675" y="29170"/>
                  <a:pt x="27606" y="29136"/>
                </a:cubicBezTo>
                <a:cubicBezTo>
                  <a:pt x="26753" y="28727"/>
                  <a:pt x="26310" y="27771"/>
                  <a:pt x="25866" y="26884"/>
                </a:cubicBezTo>
                <a:lnTo>
                  <a:pt x="25866" y="26884"/>
                </a:lnTo>
                <a:cubicBezTo>
                  <a:pt x="26071" y="26952"/>
                  <a:pt x="26207" y="27055"/>
                  <a:pt x="26412" y="27123"/>
                </a:cubicBezTo>
                <a:cubicBezTo>
                  <a:pt x="26441" y="27138"/>
                  <a:pt x="26473" y="27144"/>
                  <a:pt x="26506" y="27144"/>
                </a:cubicBezTo>
                <a:cubicBezTo>
                  <a:pt x="26627" y="27144"/>
                  <a:pt x="26753" y="27052"/>
                  <a:pt x="26753" y="26918"/>
                </a:cubicBezTo>
                <a:cubicBezTo>
                  <a:pt x="26787" y="26713"/>
                  <a:pt x="26685" y="26645"/>
                  <a:pt x="26548" y="26543"/>
                </a:cubicBezTo>
                <a:cubicBezTo>
                  <a:pt x="26344" y="26372"/>
                  <a:pt x="26105" y="26202"/>
                  <a:pt x="25900" y="25997"/>
                </a:cubicBezTo>
                <a:cubicBezTo>
                  <a:pt x="25252" y="25212"/>
                  <a:pt x="24569" y="24427"/>
                  <a:pt x="23921" y="23642"/>
                </a:cubicBezTo>
                <a:cubicBezTo>
                  <a:pt x="23750" y="23404"/>
                  <a:pt x="23580" y="23165"/>
                  <a:pt x="23443" y="22926"/>
                </a:cubicBezTo>
                <a:cubicBezTo>
                  <a:pt x="23392" y="22798"/>
                  <a:pt x="23360" y="22652"/>
                  <a:pt x="23333" y="22515"/>
                </a:cubicBezTo>
                <a:close/>
                <a:moveTo>
                  <a:pt x="23989" y="26372"/>
                </a:moveTo>
                <a:lnTo>
                  <a:pt x="23989" y="26372"/>
                </a:lnTo>
                <a:cubicBezTo>
                  <a:pt x="24911" y="27430"/>
                  <a:pt x="25866" y="28488"/>
                  <a:pt x="26787" y="29546"/>
                </a:cubicBezTo>
                <a:cubicBezTo>
                  <a:pt x="26241" y="29204"/>
                  <a:pt x="25627" y="29000"/>
                  <a:pt x="25218" y="28351"/>
                </a:cubicBezTo>
                <a:cubicBezTo>
                  <a:pt x="24569" y="27976"/>
                  <a:pt x="24262" y="27191"/>
                  <a:pt x="23989" y="26372"/>
                </a:cubicBezTo>
                <a:close/>
                <a:moveTo>
                  <a:pt x="16926" y="27771"/>
                </a:moveTo>
                <a:cubicBezTo>
                  <a:pt x="16994" y="28488"/>
                  <a:pt x="17096" y="29204"/>
                  <a:pt x="17130" y="29989"/>
                </a:cubicBezTo>
                <a:cubicBezTo>
                  <a:pt x="16721" y="29341"/>
                  <a:pt x="16619" y="28488"/>
                  <a:pt x="16926" y="27771"/>
                </a:cubicBezTo>
                <a:close/>
                <a:moveTo>
                  <a:pt x="40334" y="27805"/>
                </a:moveTo>
                <a:lnTo>
                  <a:pt x="40334" y="27805"/>
                </a:lnTo>
                <a:cubicBezTo>
                  <a:pt x="40778" y="28386"/>
                  <a:pt x="41187" y="29000"/>
                  <a:pt x="41631" y="29614"/>
                </a:cubicBezTo>
                <a:cubicBezTo>
                  <a:pt x="41733" y="29750"/>
                  <a:pt x="41870" y="29887"/>
                  <a:pt x="41972" y="29989"/>
                </a:cubicBezTo>
                <a:cubicBezTo>
                  <a:pt x="41973" y="29992"/>
                  <a:pt x="41975" y="29995"/>
                  <a:pt x="41976" y="29998"/>
                </a:cubicBezTo>
                <a:lnTo>
                  <a:pt x="41976" y="29998"/>
                </a:lnTo>
                <a:cubicBezTo>
                  <a:pt x="41931" y="30008"/>
                  <a:pt x="41888" y="30013"/>
                  <a:pt x="41846" y="30013"/>
                </a:cubicBezTo>
                <a:cubicBezTo>
                  <a:pt x="41578" y="30013"/>
                  <a:pt x="41359" y="29809"/>
                  <a:pt x="41187" y="29580"/>
                </a:cubicBezTo>
                <a:cubicBezTo>
                  <a:pt x="40812" y="29034"/>
                  <a:pt x="40539" y="28454"/>
                  <a:pt x="40334" y="27805"/>
                </a:cubicBezTo>
                <a:close/>
                <a:moveTo>
                  <a:pt x="32656" y="29546"/>
                </a:moveTo>
                <a:lnTo>
                  <a:pt x="32349" y="30399"/>
                </a:lnTo>
                <a:cubicBezTo>
                  <a:pt x="32213" y="30058"/>
                  <a:pt x="32349" y="29682"/>
                  <a:pt x="32656" y="29546"/>
                </a:cubicBezTo>
                <a:close/>
                <a:moveTo>
                  <a:pt x="21386" y="23902"/>
                </a:moveTo>
                <a:cubicBezTo>
                  <a:pt x="21470" y="23902"/>
                  <a:pt x="21563" y="23926"/>
                  <a:pt x="21669" y="23984"/>
                </a:cubicBezTo>
                <a:cubicBezTo>
                  <a:pt x="21703" y="24154"/>
                  <a:pt x="21771" y="24359"/>
                  <a:pt x="21839" y="24564"/>
                </a:cubicBezTo>
                <a:cubicBezTo>
                  <a:pt x="21976" y="25110"/>
                  <a:pt x="22147" y="25622"/>
                  <a:pt x="22351" y="26099"/>
                </a:cubicBezTo>
                <a:cubicBezTo>
                  <a:pt x="23068" y="27464"/>
                  <a:pt x="23819" y="28761"/>
                  <a:pt x="24569" y="30092"/>
                </a:cubicBezTo>
                <a:cubicBezTo>
                  <a:pt x="24603" y="30228"/>
                  <a:pt x="24672" y="30331"/>
                  <a:pt x="24706" y="30433"/>
                </a:cubicBezTo>
                <a:cubicBezTo>
                  <a:pt x="24296" y="30126"/>
                  <a:pt x="23989" y="29716"/>
                  <a:pt x="23853" y="29204"/>
                </a:cubicBezTo>
                <a:cubicBezTo>
                  <a:pt x="23824" y="29060"/>
                  <a:pt x="23795" y="28916"/>
                  <a:pt x="23684" y="28916"/>
                </a:cubicBezTo>
                <a:cubicBezTo>
                  <a:pt x="23663" y="28916"/>
                  <a:pt x="23640" y="28921"/>
                  <a:pt x="23614" y="28931"/>
                </a:cubicBezTo>
                <a:cubicBezTo>
                  <a:pt x="23443" y="29000"/>
                  <a:pt x="23409" y="29170"/>
                  <a:pt x="23443" y="29375"/>
                </a:cubicBezTo>
                <a:cubicBezTo>
                  <a:pt x="23443" y="29512"/>
                  <a:pt x="23477" y="29614"/>
                  <a:pt x="23511" y="29785"/>
                </a:cubicBezTo>
                <a:cubicBezTo>
                  <a:pt x="23239" y="29682"/>
                  <a:pt x="23034" y="29409"/>
                  <a:pt x="23068" y="29136"/>
                </a:cubicBezTo>
                <a:cubicBezTo>
                  <a:pt x="23068" y="28829"/>
                  <a:pt x="23034" y="28488"/>
                  <a:pt x="23000" y="28181"/>
                </a:cubicBezTo>
                <a:cubicBezTo>
                  <a:pt x="23000" y="28078"/>
                  <a:pt x="22931" y="27976"/>
                  <a:pt x="22863" y="27908"/>
                </a:cubicBezTo>
                <a:cubicBezTo>
                  <a:pt x="22851" y="27902"/>
                  <a:pt x="22837" y="27899"/>
                  <a:pt x="22823" y="27899"/>
                </a:cubicBezTo>
                <a:cubicBezTo>
                  <a:pt x="22758" y="27899"/>
                  <a:pt x="22680" y="27954"/>
                  <a:pt x="22624" y="28010"/>
                </a:cubicBezTo>
                <a:cubicBezTo>
                  <a:pt x="22590" y="28078"/>
                  <a:pt x="22590" y="28181"/>
                  <a:pt x="22556" y="28351"/>
                </a:cubicBezTo>
                <a:cubicBezTo>
                  <a:pt x="22454" y="28113"/>
                  <a:pt x="22385" y="27942"/>
                  <a:pt x="22351" y="27771"/>
                </a:cubicBezTo>
                <a:cubicBezTo>
                  <a:pt x="22078" y="26816"/>
                  <a:pt x="21839" y="25826"/>
                  <a:pt x="21601" y="24871"/>
                </a:cubicBezTo>
                <a:cubicBezTo>
                  <a:pt x="21566" y="24734"/>
                  <a:pt x="21532" y="24632"/>
                  <a:pt x="21498" y="24495"/>
                </a:cubicBezTo>
                <a:cubicBezTo>
                  <a:pt x="21430" y="24427"/>
                  <a:pt x="21362" y="24359"/>
                  <a:pt x="21259" y="24291"/>
                </a:cubicBezTo>
                <a:cubicBezTo>
                  <a:pt x="21191" y="24393"/>
                  <a:pt x="21123" y="24495"/>
                  <a:pt x="21089" y="24632"/>
                </a:cubicBezTo>
                <a:cubicBezTo>
                  <a:pt x="21089" y="24734"/>
                  <a:pt x="21123" y="24871"/>
                  <a:pt x="21157" y="25007"/>
                </a:cubicBezTo>
                <a:lnTo>
                  <a:pt x="21874" y="27908"/>
                </a:lnTo>
                <a:cubicBezTo>
                  <a:pt x="21908" y="28078"/>
                  <a:pt x="21942" y="28215"/>
                  <a:pt x="21976" y="28386"/>
                </a:cubicBezTo>
                <a:cubicBezTo>
                  <a:pt x="21396" y="27089"/>
                  <a:pt x="20986" y="25724"/>
                  <a:pt x="20713" y="24325"/>
                </a:cubicBezTo>
                <a:cubicBezTo>
                  <a:pt x="20947" y="24143"/>
                  <a:pt x="21121" y="23902"/>
                  <a:pt x="21386" y="23902"/>
                </a:cubicBezTo>
                <a:close/>
                <a:moveTo>
                  <a:pt x="44361" y="28010"/>
                </a:moveTo>
                <a:lnTo>
                  <a:pt x="44361" y="28010"/>
                </a:lnTo>
                <a:cubicBezTo>
                  <a:pt x="44600" y="28113"/>
                  <a:pt x="44804" y="28283"/>
                  <a:pt x="45043" y="28420"/>
                </a:cubicBezTo>
                <a:cubicBezTo>
                  <a:pt x="45384" y="28590"/>
                  <a:pt x="45691" y="28897"/>
                  <a:pt x="45828" y="29273"/>
                </a:cubicBezTo>
                <a:cubicBezTo>
                  <a:pt x="46033" y="29614"/>
                  <a:pt x="46237" y="29955"/>
                  <a:pt x="46476" y="30296"/>
                </a:cubicBezTo>
                <a:lnTo>
                  <a:pt x="46715" y="30706"/>
                </a:lnTo>
                <a:lnTo>
                  <a:pt x="46647" y="30808"/>
                </a:lnTo>
                <a:cubicBezTo>
                  <a:pt x="45794" y="29955"/>
                  <a:pt x="45043" y="29000"/>
                  <a:pt x="44361" y="28010"/>
                </a:cubicBezTo>
                <a:close/>
                <a:moveTo>
                  <a:pt x="34840" y="26065"/>
                </a:moveTo>
                <a:cubicBezTo>
                  <a:pt x="34909" y="26372"/>
                  <a:pt x="34909" y="26645"/>
                  <a:pt x="34806" y="26918"/>
                </a:cubicBezTo>
                <a:cubicBezTo>
                  <a:pt x="34533" y="27908"/>
                  <a:pt x="34192" y="28863"/>
                  <a:pt x="33714" y="29785"/>
                </a:cubicBezTo>
                <a:cubicBezTo>
                  <a:pt x="33578" y="30092"/>
                  <a:pt x="33373" y="30365"/>
                  <a:pt x="33202" y="30638"/>
                </a:cubicBezTo>
                <a:cubicBezTo>
                  <a:pt x="33100" y="30808"/>
                  <a:pt x="32929" y="30911"/>
                  <a:pt x="32759" y="30945"/>
                </a:cubicBezTo>
                <a:cubicBezTo>
                  <a:pt x="32964" y="30604"/>
                  <a:pt x="33168" y="30262"/>
                  <a:pt x="33373" y="29921"/>
                </a:cubicBezTo>
                <a:cubicBezTo>
                  <a:pt x="33578" y="29409"/>
                  <a:pt x="33783" y="28966"/>
                  <a:pt x="34021" y="28386"/>
                </a:cubicBezTo>
                <a:cubicBezTo>
                  <a:pt x="34226" y="27805"/>
                  <a:pt x="34431" y="27191"/>
                  <a:pt x="34636" y="26577"/>
                </a:cubicBezTo>
                <a:cubicBezTo>
                  <a:pt x="34670" y="26440"/>
                  <a:pt x="34738" y="26304"/>
                  <a:pt x="34840" y="26065"/>
                </a:cubicBezTo>
                <a:close/>
                <a:moveTo>
                  <a:pt x="43951" y="29580"/>
                </a:moveTo>
                <a:cubicBezTo>
                  <a:pt x="44258" y="29989"/>
                  <a:pt x="44531" y="30433"/>
                  <a:pt x="44770" y="30876"/>
                </a:cubicBezTo>
                <a:lnTo>
                  <a:pt x="44668" y="30979"/>
                </a:lnTo>
                <a:lnTo>
                  <a:pt x="43712" y="29819"/>
                </a:lnTo>
                <a:lnTo>
                  <a:pt x="43951" y="29580"/>
                </a:lnTo>
                <a:close/>
                <a:moveTo>
                  <a:pt x="38321" y="21697"/>
                </a:moveTo>
                <a:cubicBezTo>
                  <a:pt x="38423" y="21868"/>
                  <a:pt x="38560" y="22004"/>
                  <a:pt x="38662" y="22141"/>
                </a:cubicBezTo>
                <a:cubicBezTo>
                  <a:pt x="38969" y="22448"/>
                  <a:pt x="39140" y="22858"/>
                  <a:pt x="39208" y="23301"/>
                </a:cubicBezTo>
                <a:cubicBezTo>
                  <a:pt x="39242" y="23779"/>
                  <a:pt x="39345" y="24257"/>
                  <a:pt x="39481" y="24734"/>
                </a:cubicBezTo>
                <a:cubicBezTo>
                  <a:pt x="39583" y="25144"/>
                  <a:pt x="39822" y="25485"/>
                  <a:pt x="40129" y="25724"/>
                </a:cubicBezTo>
                <a:cubicBezTo>
                  <a:pt x="40201" y="25778"/>
                  <a:pt x="40273" y="25822"/>
                  <a:pt x="40340" y="25822"/>
                </a:cubicBezTo>
                <a:cubicBezTo>
                  <a:pt x="40400" y="25822"/>
                  <a:pt x="40456" y="25787"/>
                  <a:pt x="40505" y="25690"/>
                </a:cubicBezTo>
                <a:cubicBezTo>
                  <a:pt x="40607" y="25519"/>
                  <a:pt x="40539" y="25383"/>
                  <a:pt x="40402" y="25246"/>
                </a:cubicBezTo>
                <a:lnTo>
                  <a:pt x="40368" y="25212"/>
                </a:lnTo>
                <a:cubicBezTo>
                  <a:pt x="39891" y="24803"/>
                  <a:pt x="39822" y="24120"/>
                  <a:pt x="39686" y="23404"/>
                </a:cubicBezTo>
                <a:lnTo>
                  <a:pt x="39686" y="23404"/>
                </a:lnTo>
                <a:cubicBezTo>
                  <a:pt x="39891" y="23540"/>
                  <a:pt x="39993" y="23677"/>
                  <a:pt x="40232" y="23711"/>
                </a:cubicBezTo>
                <a:cubicBezTo>
                  <a:pt x="40437" y="23745"/>
                  <a:pt x="40573" y="23915"/>
                  <a:pt x="40710" y="24052"/>
                </a:cubicBezTo>
                <a:cubicBezTo>
                  <a:pt x="40982" y="24291"/>
                  <a:pt x="40948" y="24291"/>
                  <a:pt x="41017" y="24564"/>
                </a:cubicBezTo>
                <a:lnTo>
                  <a:pt x="40471" y="23950"/>
                </a:lnTo>
                <a:cubicBezTo>
                  <a:pt x="40404" y="23883"/>
                  <a:pt x="40337" y="23831"/>
                  <a:pt x="40271" y="23831"/>
                </a:cubicBezTo>
                <a:cubicBezTo>
                  <a:pt x="40235" y="23831"/>
                  <a:pt x="40199" y="23846"/>
                  <a:pt x="40164" y="23881"/>
                </a:cubicBezTo>
                <a:cubicBezTo>
                  <a:pt x="40061" y="24018"/>
                  <a:pt x="40061" y="24188"/>
                  <a:pt x="40164" y="24325"/>
                </a:cubicBezTo>
                <a:cubicBezTo>
                  <a:pt x="40232" y="24427"/>
                  <a:pt x="40300" y="24564"/>
                  <a:pt x="40402" y="24666"/>
                </a:cubicBezTo>
                <a:cubicBezTo>
                  <a:pt x="40812" y="25076"/>
                  <a:pt x="41221" y="25519"/>
                  <a:pt x="41631" y="25929"/>
                </a:cubicBezTo>
                <a:cubicBezTo>
                  <a:pt x="41972" y="26304"/>
                  <a:pt x="42279" y="26713"/>
                  <a:pt x="42552" y="27157"/>
                </a:cubicBezTo>
                <a:cubicBezTo>
                  <a:pt x="42757" y="27635"/>
                  <a:pt x="42893" y="28181"/>
                  <a:pt x="42996" y="28693"/>
                </a:cubicBezTo>
                <a:cubicBezTo>
                  <a:pt x="42962" y="28658"/>
                  <a:pt x="42893" y="28624"/>
                  <a:pt x="42859" y="28590"/>
                </a:cubicBezTo>
                <a:cubicBezTo>
                  <a:pt x="42780" y="28551"/>
                  <a:pt x="42713" y="28511"/>
                  <a:pt x="42650" y="28511"/>
                </a:cubicBezTo>
                <a:cubicBezTo>
                  <a:pt x="42605" y="28511"/>
                  <a:pt x="42561" y="28533"/>
                  <a:pt x="42518" y="28590"/>
                </a:cubicBezTo>
                <a:cubicBezTo>
                  <a:pt x="42416" y="28727"/>
                  <a:pt x="42450" y="28897"/>
                  <a:pt x="42518" y="29034"/>
                </a:cubicBezTo>
                <a:cubicBezTo>
                  <a:pt x="42586" y="29102"/>
                  <a:pt x="42620" y="29204"/>
                  <a:pt x="42689" y="29273"/>
                </a:cubicBezTo>
                <a:cubicBezTo>
                  <a:pt x="43064" y="29785"/>
                  <a:pt x="43439" y="30331"/>
                  <a:pt x="43815" y="30842"/>
                </a:cubicBezTo>
                <a:cubicBezTo>
                  <a:pt x="43917" y="30979"/>
                  <a:pt x="44054" y="31115"/>
                  <a:pt x="44156" y="31252"/>
                </a:cubicBezTo>
                <a:lnTo>
                  <a:pt x="44122" y="31286"/>
                </a:lnTo>
                <a:lnTo>
                  <a:pt x="43030" y="30501"/>
                </a:lnTo>
                <a:cubicBezTo>
                  <a:pt x="43166" y="30160"/>
                  <a:pt x="42962" y="29989"/>
                  <a:pt x="42791" y="29785"/>
                </a:cubicBezTo>
                <a:cubicBezTo>
                  <a:pt x="42655" y="29648"/>
                  <a:pt x="42552" y="29443"/>
                  <a:pt x="42450" y="29273"/>
                </a:cubicBezTo>
                <a:cubicBezTo>
                  <a:pt x="41972" y="28386"/>
                  <a:pt x="41528" y="27498"/>
                  <a:pt x="41051" y="26645"/>
                </a:cubicBezTo>
                <a:cubicBezTo>
                  <a:pt x="40969" y="26482"/>
                  <a:pt x="40888" y="26298"/>
                  <a:pt x="40755" y="26298"/>
                </a:cubicBezTo>
                <a:cubicBezTo>
                  <a:pt x="40721" y="26298"/>
                  <a:pt x="40683" y="26310"/>
                  <a:pt x="40641" y="26338"/>
                </a:cubicBezTo>
                <a:cubicBezTo>
                  <a:pt x="40471" y="26406"/>
                  <a:pt x="40505" y="26611"/>
                  <a:pt x="40675" y="26986"/>
                </a:cubicBezTo>
                <a:cubicBezTo>
                  <a:pt x="40812" y="27259"/>
                  <a:pt x="40982" y="27532"/>
                  <a:pt x="41119" y="27840"/>
                </a:cubicBezTo>
                <a:cubicBezTo>
                  <a:pt x="41153" y="27908"/>
                  <a:pt x="41153" y="27976"/>
                  <a:pt x="41187" y="28044"/>
                </a:cubicBezTo>
                <a:cubicBezTo>
                  <a:pt x="40948" y="27805"/>
                  <a:pt x="40710" y="27498"/>
                  <a:pt x="40539" y="27191"/>
                </a:cubicBezTo>
                <a:cubicBezTo>
                  <a:pt x="40471" y="27089"/>
                  <a:pt x="40368" y="26986"/>
                  <a:pt x="40266" y="26952"/>
                </a:cubicBezTo>
                <a:cubicBezTo>
                  <a:pt x="40256" y="26948"/>
                  <a:pt x="40246" y="26945"/>
                  <a:pt x="40235" y="26945"/>
                </a:cubicBezTo>
                <a:cubicBezTo>
                  <a:pt x="40168" y="26945"/>
                  <a:pt x="40076" y="27025"/>
                  <a:pt x="39959" y="27055"/>
                </a:cubicBezTo>
                <a:cubicBezTo>
                  <a:pt x="39925" y="26884"/>
                  <a:pt x="39891" y="26713"/>
                  <a:pt x="39856" y="26509"/>
                </a:cubicBezTo>
                <a:lnTo>
                  <a:pt x="39856" y="26509"/>
                </a:lnTo>
                <a:lnTo>
                  <a:pt x="40129" y="26611"/>
                </a:lnTo>
                <a:cubicBezTo>
                  <a:pt x="40160" y="26619"/>
                  <a:pt x="40192" y="26623"/>
                  <a:pt x="40224" y="26623"/>
                </a:cubicBezTo>
                <a:cubicBezTo>
                  <a:pt x="40334" y="26623"/>
                  <a:pt x="40437" y="26573"/>
                  <a:pt x="40437" y="26440"/>
                </a:cubicBezTo>
                <a:cubicBezTo>
                  <a:pt x="40437" y="26304"/>
                  <a:pt x="40368" y="26168"/>
                  <a:pt x="40266" y="26065"/>
                </a:cubicBezTo>
                <a:cubicBezTo>
                  <a:pt x="40164" y="25929"/>
                  <a:pt x="39993" y="25826"/>
                  <a:pt x="39856" y="25758"/>
                </a:cubicBezTo>
                <a:cubicBezTo>
                  <a:pt x="39652" y="25690"/>
                  <a:pt x="39515" y="25485"/>
                  <a:pt x="39515" y="25280"/>
                </a:cubicBezTo>
                <a:cubicBezTo>
                  <a:pt x="39379" y="24871"/>
                  <a:pt x="39276" y="24495"/>
                  <a:pt x="39140" y="24052"/>
                </a:cubicBezTo>
                <a:cubicBezTo>
                  <a:pt x="39106" y="23950"/>
                  <a:pt x="39003" y="23847"/>
                  <a:pt x="38901" y="23847"/>
                </a:cubicBezTo>
                <a:cubicBezTo>
                  <a:pt x="38833" y="23881"/>
                  <a:pt x="38730" y="24018"/>
                  <a:pt x="38730" y="24154"/>
                </a:cubicBezTo>
                <a:cubicBezTo>
                  <a:pt x="38730" y="24359"/>
                  <a:pt x="38764" y="24564"/>
                  <a:pt x="38799" y="24803"/>
                </a:cubicBezTo>
                <a:cubicBezTo>
                  <a:pt x="38457" y="24530"/>
                  <a:pt x="38287" y="24120"/>
                  <a:pt x="38287" y="23711"/>
                </a:cubicBezTo>
                <a:cubicBezTo>
                  <a:pt x="38287" y="23062"/>
                  <a:pt x="38253" y="22414"/>
                  <a:pt x="38219" y="21766"/>
                </a:cubicBezTo>
                <a:lnTo>
                  <a:pt x="38321" y="21697"/>
                </a:lnTo>
                <a:close/>
                <a:moveTo>
                  <a:pt x="32861" y="25792"/>
                </a:moveTo>
                <a:cubicBezTo>
                  <a:pt x="32793" y="26031"/>
                  <a:pt x="32691" y="26236"/>
                  <a:pt x="32588" y="26406"/>
                </a:cubicBezTo>
                <a:cubicBezTo>
                  <a:pt x="32179" y="26952"/>
                  <a:pt x="31803" y="27464"/>
                  <a:pt x="31428" y="28010"/>
                </a:cubicBezTo>
                <a:cubicBezTo>
                  <a:pt x="31292" y="28113"/>
                  <a:pt x="31223" y="28283"/>
                  <a:pt x="31189" y="28420"/>
                </a:cubicBezTo>
                <a:cubicBezTo>
                  <a:pt x="31189" y="28556"/>
                  <a:pt x="31292" y="28693"/>
                  <a:pt x="31326" y="28863"/>
                </a:cubicBezTo>
                <a:cubicBezTo>
                  <a:pt x="30711" y="29819"/>
                  <a:pt x="30097" y="30774"/>
                  <a:pt x="29244" y="31422"/>
                </a:cubicBezTo>
                <a:cubicBezTo>
                  <a:pt x="29449" y="30979"/>
                  <a:pt x="29449" y="30365"/>
                  <a:pt x="29961" y="30194"/>
                </a:cubicBezTo>
                <a:cubicBezTo>
                  <a:pt x="30131" y="30160"/>
                  <a:pt x="30131" y="29887"/>
                  <a:pt x="29961" y="29750"/>
                </a:cubicBezTo>
                <a:cubicBezTo>
                  <a:pt x="29893" y="29682"/>
                  <a:pt x="29824" y="29648"/>
                  <a:pt x="29722" y="29614"/>
                </a:cubicBezTo>
                <a:cubicBezTo>
                  <a:pt x="29790" y="29375"/>
                  <a:pt x="29858" y="29170"/>
                  <a:pt x="29961" y="28966"/>
                </a:cubicBezTo>
                <a:cubicBezTo>
                  <a:pt x="30268" y="28624"/>
                  <a:pt x="30575" y="28283"/>
                  <a:pt x="30950" y="28010"/>
                </a:cubicBezTo>
                <a:cubicBezTo>
                  <a:pt x="31599" y="27430"/>
                  <a:pt x="32179" y="26782"/>
                  <a:pt x="32656" y="26065"/>
                </a:cubicBezTo>
                <a:cubicBezTo>
                  <a:pt x="32725" y="25963"/>
                  <a:pt x="32793" y="25895"/>
                  <a:pt x="32861" y="25792"/>
                </a:cubicBezTo>
                <a:close/>
                <a:moveTo>
                  <a:pt x="10101" y="28078"/>
                </a:moveTo>
                <a:lnTo>
                  <a:pt x="10442" y="28386"/>
                </a:lnTo>
                <a:cubicBezTo>
                  <a:pt x="10272" y="29000"/>
                  <a:pt x="10101" y="29614"/>
                  <a:pt x="9931" y="30194"/>
                </a:cubicBezTo>
                <a:cubicBezTo>
                  <a:pt x="9862" y="30399"/>
                  <a:pt x="9794" y="30604"/>
                  <a:pt x="9658" y="30774"/>
                </a:cubicBezTo>
                <a:cubicBezTo>
                  <a:pt x="9419" y="30945"/>
                  <a:pt x="9385" y="31286"/>
                  <a:pt x="9555" y="31491"/>
                </a:cubicBezTo>
                <a:cubicBezTo>
                  <a:pt x="9329" y="31819"/>
                  <a:pt x="9239" y="31950"/>
                  <a:pt x="9144" y="31950"/>
                </a:cubicBezTo>
                <a:cubicBezTo>
                  <a:pt x="9081" y="31950"/>
                  <a:pt x="9016" y="31893"/>
                  <a:pt x="8907" y="31798"/>
                </a:cubicBezTo>
                <a:cubicBezTo>
                  <a:pt x="9487" y="30672"/>
                  <a:pt x="9760" y="29375"/>
                  <a:pt x="10101" y="28078"/>
                </a:cubicBezTo>
                <a:close/>
                <a:moveTo>
                  <a:pt x="9146" y="29000"/>
                </a:moveTo>
                <a:cubicBezTo>
                  <a:pt x="8839" y="30262"/>
                  <a:pt x="8463" y="31320"/>
                  <a:pt x="7713" y="32105"/>
                </a:cubicBezTo>
                <a:lnTo>
                  <a:pt x="7644" y="32037"/>
                </a:lnTo>
                <a:cubicBezTo>
                  <a:pt x="7849" y="31491"/>
                  <a:pt x="8054" y="30979"/>
                  <a:pt x="8224" y="30433"/>
                </a:cubicBezTo>
                <a:cubicBezTo>
                  <a:pt x="8327" y="30228"/>
                  <a:pt x="8361" y="29955"/>
                  <a:pt x="8429" y="29716"/>
                </a:cubicBezTo>
                <a:cubicBezTo>
                  <a:pt x="8463" y="29614"/>
                  <a:pt x="8531" y="29512"/>
                  <a:pt x="8600" y="29443"/>
                </a:cubicBezTo>
                <a:cubicBezTo>
                  <a:pt x="8736" y="29307"/>
                  <a:pt x="8907" y="29170"/>
                  <a:pt x="9146" y="29000"/>
                </a:cubicBezTo>
                <a:close/>
                <a:moveTo>
                  <a:pt x="36001" y="28966"/>
                </a:moveTo>
                <a:lnTo>
                  <a:pt x="36001" y="28966"/>
                </a:lnTo>
                <a:cubicBezTo>
                  <a:pt x="35898" y="30126"/>
                  <a:pt x="36137" y="31252"/>
                  <a:pt x="35728" y="32344"/>
                </a:cubicBezTo>
                <a:lnTo>
                  <a:pt x="35693" y="32378"/>
                </a:lnTo>
                <a:cubicBezTo>
                  <a:pt x="35498" y="31820"/>
                  <a:pt x="35463" y="31718"/>
                  <a:pt x="35288" y="31718"/>
                </a:cubicBezTo>
                <a:cubicBezTo>
                  <a:pt x="35249" y="31718"/>
                  <a:pt x="35204" y="31723"/>
                  <a:pt x="35147" y="31730"/>
                </a:cubicBezTo>
                <a:cubicBezTo>
                  <a:pt x="35045" y="30604"/>
                  <a:pt x="35250" y="29716"/>
                  <a:pt x="36001" y="28966"/>
                </a:cubicBezTo>
                <a:close/>
                <a:moveTo>
                  <a:pt x="18666" y="32139"/>
                </a:moveTo>
                <a:cubicBezTo>
                  <a:pt x="18700" y="32241"/>
                  <a:pt x="18734" y="32378"/>
                  <a:pt x="18734" y="32480"/>
                </a:cubicBezTo>
                <a:lnTo>
                  <a:pt x="18700" y="32480"/>
                </a:lnTo>
                <a:lnTo>
                  <a:pt x="18700" y="32446"/>
                </a:lnTo>
                <a:cubicBezTo>
                  <a:pt x="18666" y="32344"/>
                  <a:pt x="18632" y="32241"/>
                  <a:pt x="18598" y="32173"/>
                </a:cubicBezTo>
                <a:lnTo>
                  <a:pt x="18666" y="32139"/>
                </a:lnTo>
                <a:close/>
                <a:moveTo>
                  <a:pt x="21737" y="29409"/>
                </a:moveTo>
                <a:lnTo>
                  <a:pt x="22795" y="30228"/>
                </a:lnTo>
                <a:lnTo>
                  <a:pt x="22761" y="30228"/>
                </a:lnTo>
                <a:cubicBezTo>
                  <a:pt x="22897" y="30876"/>
                  <a:pt x="23068" y="31661"/>
                  <a:pt x="23273" y="32446"/>
                </a:cubicBezTo>
                <a:lnTo>
                  <a:pt x="23204" y="32480"/>
                </a:lnTo>
                <a:cubicBezTo>
                  <a:pt x="23170" y="32412"/>
                  <a:pt x="23136" y="32378"/>
                  <a:pt x="23102" y="32310"/>
                </a:cubicBezTo>
                <a:cubicBezTo>
                  <a:pt x="23034" y="32173"/>
                  <a:pt x="22966" y="32037"/>
                  <a:pt x="22897" y="31866"/>
                </a:cubicBezTo>
                <a:cubicBezTo>
                  <a:pt x="22693" y="31491"/>
                  <a:pt x="22693" y="31491"/>
                  <a:pt x="22351" y="31491"/>
                </a:cubicBezTo>
                <a:cubicBezTo>
                  <a:pt x="22317" y="31320"/>
                  <a:pt x="22249" y="31115"/>
                  <a:pt x="22181" y="30911"/>
                </a:cubicBezTo>
                <a:cubicBezTo>
                  <a:pt x="22351" y="30842"/>
                  <a:pt x="22556" y="30979"/>
                  <a:pt x="22624" y="30672"/>
                </a:cubicBezTo>
                <a:cubicBezTo>
                  <a:pt x="22658" y="30365"/>
                  <a:pt x="22454" y="30331"/>
                  <a:pt x="22317" y="30262"/>
                </a:cubicBezTo>
                <a:lnTo>
                  <a:pt x="22249" y="30194"/>
                </a:lnTo>
                <a:cubicBezTo>
                  <a:pt x="21942" y="30058"/>
                  <a:pt x="21737" y="29750"/>
                  <a:pt x="21737" y="29409"/>
                </a:cubicBezTo>
                <a:close/>
                <a:moveTo>
                  <a:pt x="24160" y="28317"/>
                </a:moveTo>
                <a:lnTo>
                  <a:pt x="26514" y="30194"/>
                </a:lnTo>
                <a:cubicBezTo>
                  <a:pt x="26412" y="30604"/>
                  <a:pt x="26446" y="30672"/>
                  <a:pt x="26787" y="30808"/>
                </a:cubicBezTo>
                <a:cubicBezTo>
                  <a:pt x="26929" y="30879"/>
                  <a:pt x="27078" y="30915"/>
                  <a:pt x="27224" y="30915"/>
                </a:cubicBezTo>
                <a:cubicBezTo>
                  <a:pt x="27429" y="30915"/>
                  <a:pt x="27632" y="30845"/>
                  <a:pt x="27811" y="30706"/>
                </a:cubicBezTo>
                <a:cubicBezTo>
                  <a:pt x="28152" y="30501"/>
                  <a:pt x="28493" y="30228"/>
                  <a:pt x="28801" y="29955"/>
                </a:cubicBezTo>
                <a:lnTo>
                  <a:pt x="29039" y="29785"/>
                </a:lnTo>
                <a:lnTo>
                  <a:pt x="29108" y="29887"/>
                </a:lnTo>
                <a:cubicBezTo>
                  <a:pt x="28937" y="30058"/>
                  <a:pt x="28801" y="30160"/>
                  <a:pt x="28630" y="30331"/>
                </a:cubicBezTo>
                <a:cubicBezTo>
                  <a:pt x="28493" y="30501"/>
                  <a:pt x="28220" y="30672"/>
                  <a:pt x="28220" y="30876"/>
                </a:cubicBezTo>
                <a:cubicBezTo>
                  <a:pt x="28220" y="31149"/>
                  <a:pt x="28084" y="31388"/>
                  <a:pt x="27879" y="31593"/>
                </a:cubicBezTo>
                <a:cubicBezTo>
                  <a:pt x="27640" y="31866"/>
                  <a:pt x="27367" y="32139"/>
                  <a:pt x="27094" y="32480"/>
                </a:cubicBezTo>
                <a:cubicBezTo>
                  <a:pt x="26548" y="31798"/>
                  <a:pt x="25934" y="31320"/>
                  <a:pt x="25491" y="30569"/>
                </a:cubicBezTo>
                <a:cubicBezTo>
                  <a:pt x="25081" y="29819"/>
                  <a:pt x="24569" y="29136"/>
                  <a:pt x="24160" y="28317"/>
                </a:cubicBezTo>
                <a:close/>
                <a:moveTo>
                  <a:pt x="17676" y="24222"/>
                </a:moveTo>
                <a:cubicBezTo>
                  <a:pt x="17779" y="24461"/>
                  <a:pt x="17847" y="24700"/>
                  <a:pt x="17915" y="24973"/>
                </a:cubicBezTo>
                <a:cubicBezTo>
                  <a:pt x="18018" y="25349"/>
                  <a:pt x="18052" y="25758"/>
                  <a:pt x="18154" y="26133"/>
                </a:cubicBezTo>
                <a:cubicBezTo>
                  <a:pt x="18257" y="26406"/>
                  <a:pt x="18393" y="26645"/>
                  <a:pt x="18564" y="26850"/>
                </a:cubicBezTo>
                <a:cubicBezTo>
                  <a:pt x="18803" y="27191"/>
                  <a:pt x="18973" y="27601"/>
                  <a:pt x="18973" y="28010"/>
                </a:cubicBezTo>
                <a:cubicBezTo>
                  <a:pt x="19076" y="28624"/>
                  <a:pt x="19076" y="29239"/>
                  <a:pt x="19144" y="29853"/>
                </a:cubicBezTo>
                <a:cubicBezTo>
                  <a:pt x="19212" y="30774"/>
                  <a:pt x="19348" y="31695"/>
                  <a:pt x="19485" y="32617"/>
                </a:cubicBezTo>
                <a:cubicBezTo>
                  <a:pt x="18871" y="31286"/>
                  <a:pt x="18393" y="29921"/>
                  <a:pt x="18086" y="28522"/>
                </a:cubicBezTo>
                <a:cubicBezTo>
                  <a:pt x="18393" y="28181"/>
                  <a:pt x="18393" y="28181"/>
                  <a:pt x="18188" y="27771"/>
                </a:cubicBezTo>
                <a:cubicBezTo>
                  <a:pt x="18120" y="27635"/>
                  <a:pt x="18052" y="27464"/>
                  <a:pt x="17984" y="27328"/>
                </a:cubicBezTo>
                <a:lnTo>
                  <a:pt x="18018" y="27328"/>
                </a:lnTo>
                <a:cubicBezTo>
                  <a:pt x="17779" y="26304"/>
                  <a:pt x="17608" y="25280"/>
                  <a:pt x="17574" y="24257"/>
                </a:cubicBezTo>
                <a:lnTo>
                  <a:pt x="17676" y="24222"/>
                </a:lnTo>
                <a:close/>
                <a:moveTo>
                  <a:pt x="43337" y="31491"/>
                </a:moveTo>
                <a:lnTo>
                  <a:pt x="43849" y="31627"/>
                </a:lnTo>
                <a:cubicBezTo>
                  <a:pt x="43985" y="32037"/>
                  <a:pt x="44122" y="32412"/>
                  <a:pt x="44258" y="32787"/>
                </a:cubicBezTo>
                <a:lnTo>
                  <a:pt x="44190" y="32856"/>
                </a:lnTo>
                <a:lnTo>
                  <a:pt x="43337" y="31491"/>
                </a:lnTo>
                <a:close/>
                <a:moveTo>
                  <a:pt x="31223" y="30058"/>
                </a:moveTo>
                <a:cubicBezTo>
                  <a:pt x="30575" y="31422"/>
                  <a:pt x="29688" y="32787"/>
                  <a:pt x="29244" y="33060"/>
                </a:cubicBezTo>
                <a:cubicBezTo>
                  <a:pt x="29312" y="32753"/>
                  <a:pt x="29347" y="32446"/>
                  <a:pt x="29347" y="32241"/>
                </a:cubicBezTo>
                <a:lnTo>
                  <a:pt x="31223" y="30058"/>
                </a:lnTo>
                <a:close/>
                <a:moveTo>
                  <a:pt x="9760" y="32276"/>
                </a:moveTo>
                <a:lnTo>
                  <a:pt x="9350" y="33197"/>
                </a:lnTo>
                <a:cubicBezTo>
                  <a:pt x="9214" y="32514"/>
                  <a:pt x="9214" y="32514"/>
                  <a:pt x="9760" y="32276"/>
                </a:cubicBezTo>
                <a:close/>
                <a:moveTo>
                  <a:pt x="38423" y="25280"/>
                </a:moveTo>
                <a:cubicBezTo>
                  <a:pt x="38901" y="25656"/>
                  <a:pt x="39242" y="26202"/>
                  <a:pt x="39345" y="26850"/>
                </a:cubicBezTo>
                <a:cubicBezTo>
                  <a:pt x="39379" y="26952"/>
                  <a:pt x="39447" y="27089"/>
                  <a:pt x="39481" y="27225"/>
                </a:cubicBezTo>
                <a:cubicBezTo>
                  <a:pt x="39754" y="28283"/>
                  <a:pt x="40232" y="29307"/>
                  <a:pt x="40880" y="30194"/>
                </a:cubicBezTo>
                <a:cubicBezTo>
                  <a:pt x="40948" y="30296"/>
                  <a:pt x="41017" y="30433"/>
                  <a:pt x="41051" y="30569"/>
                </a:cubicBezTo>
                <a:cubicBezTo>
                  <a:pt x="41255" y="31320"/>
                  <a:pt x="41494" y="32105"/>
                  <a:pt x="41733" y="32890"/>
                </a:cubicBezTo>
                <a:cubicBezTo>
                  <a:pt x="41767" y="32992"/>
                  <a:pt x="41767" y="33094"/>
                  <a:pt x="41801" y="33265"/>
                </a:cubicBezTo>
                <a:cubicBezTo>
                  <a:pt x="41494" y="33094"/>
                  <a:pt x="41255" y="32856"/>
                  <a:pt x="41187" y="32514"/>
                </a:cubicBezTo>
                <a:cubicBezTo>
                  <a:pt x="41119" y="32276"/>
                  <a:pt x="41017" y="32071"/>
                  <a:pt x="40880" y="31900"/>
                </a:cubicBezTo>
                <a:cubicBezTo>
                  <a:pt x="40675" y="31627"/>
                  <a:pt x="40539" y="31354"/>
                  <a:pt x="40505" y="31047"/>
                </a:cubicBezTo>
                <a:cubicBezTo>
                  <a:pt x="40402" y="30604"/>
                  <a:pt x="40300" y="30194"/>
                  <a:pt x="40198" y="29750"/>
                </a:cubicBezTo>
                <a:cubicBezTo>
                  <a:pt x="40164" y="29580"/>
                  <a:pt x="40129" y="29443"/>
                  <a:pt x="40027" y="29341"/>
                </a:cubicBezTo>
                <a:cubicBezTo>
                  <a:pt x="39986" y="29280"/>
                  <a:pt x="39908" y="29267"/>
                  <a:pt x="39823" y="29267"/>
                </a:cubicBezTo>
                <a:cubicBezTo>
                  <a:pt x="39766" y="29267"/>
                  <a:pt x="39706" y="29273"/>
                  <a:pt x="39652" y="29273"/>
                </a:cubicBezTo>
                <a:cubicBezTo>
                  <a:pt x="39618" y="29068"/>
                  <a:pt x="39549" y="28863"/>
                  <a:pt x="39515" y="28624"/>
                </a:cubicBezTo>
                <a:cubicBezTo>
                  <a:pt x="39447" y="28386"/>
                  <a:pt x="39447" y="28147"/>
                  <a:pt x="39379" y="27908"/>
                </a:cubicBezTo>
                <a:cubicBezTo>
                  <a:pt x="39379" y="27764"/>
                  <a:pt x="39330" y="27619"/>
                  <a:pt x="39212" y="27619"/>
                </a:cubicBezTo>
                <a:cubicBezTo>
                  <a:pt x="39190" y="27619"/>
                  <a:pt x="39166" y="27624"/>
                  <a:pt x="39140" y="27635"/>
                </a:cubicBezTo>
                <a:cubicBezTo>
                  <a:pt x="39072" y="27635"/>
                  <a:pt x="39003" y="27805"/>
                  <a:pt x="38969" y="27908"/>
                </a:cubicBezTo>
                <a:cubicBezTo>
                  <a:pt x="38969" y="28010"/>
                  <a:pt x="38969" y="28113"/>
                  <a:pt x="38969" y="28181"/>
                </a:cubicBezTo>
                <a:lnTo>
                  <a:pt x="38457" y="28249"/>
                </a:lnTo>
                <a:cubicBezTo>
                  <a:pt x="38287" y="27771"/>
                  <a:pt x="38150" y="27225"/>
                  <a:pt x="38116" y="26713"/>
                </a:cubicBezTo>
                <a:lnTo>
                  <a:pt x="38116" y="26713"/>
                </a:lnTo>
                <a:cubicBezTo>
                  <a:pt x="38184" y="26816"/>
                  <a:pt x="38253" y="26952"/>
                  <a:pt x="38287" y="27055"/>
                </a:cubicBezTo>
                <a:cubicBezTo>
                  <a:pt x="38360" y="27153"/>
                  <a:pt x="38433" y="27233"/>
                  <a:pt x="38519" y="27233"/>
                </a:cubicBezTo>
                <a:cubicBezTo>
                  <a:pt x="38553" y="27233"/>
                  <a:pt x="38589" y="27220"/>
                  <a:pt x="38628" y="27191"/>
                </a:cubicBezTo>
                <a:cubicBezTo>
                  <a:pt x="38696" y="27055"/>
                  <a:pt x="38730" y="26952"/>
                  <a:pt x="38696" y="26816"/>
                </a:cubicBezTo>
                <a:cubicBezTo>
                  <a:pt x="38662" y="26611"/>
                  <a:pt x="38594" y="26440"/>
                  <a:pt x="38560" y="26270"/>
                </a:cubicBezTo>
                <a:cubicBezTo>
                  <a:pt x="38457" y="25963"/>
                  <a:pt x="38389" y="25622"/>
                  <a:pt x="38423" y="25280"/>
                </a:cubicBezTo>
                <a:close/>
                <a:moveTo>
                  <a:pt x="45657" y="30638"/>
                </a:moveTo>
                <a:lnTo>
                  <a:pt x="45657" y="30638"/>
                </a:lnTo>
                <a:cubicBezTo>
                  <a:pt x="45930" y="30876"/>
                  <a:pt x="46135" y="31149"/>
                  <a:pt x="46408" y="31388"/>
                </a:cubicBezTo>
                <a:cubicBezTo>
                  <a:pt x="46681" y="31661"/>
                  <a:pt x="46954" y="31900"/>
                  <a:pt x="47193" y="32139"/>
                </a:cubicBezTo>
                <a:cubicBezTo>
                  <a:pt x="47056" y="32549"/>
                  <a:pt x="47056" y="32549"/>
                  <a:pt x="47261" y="32890"/>
                </a:cubicBezTo>
                <a:cubicBezTo>
                  <a:pt x="47329" y="33026"/>
                  <a:pt x="47432" y="33163"/>
                  <a:pt x="47500" y="33299"/>
                </a:cubicBezTo>
                <a:cubicBezTo>
                  <a:pt x="46783" y="32549"/>
                  <a:pt x="46033" y="31798"/>
                  <a:pt x="45657" y="30638"/>
                </a:cubicBezTo>
                <a:close/>
                <a:moveTo>
                  <a:pt x="44327" y="31457"/>
                </a:moveTo>
                <a:lnTo>
                  <a:pt x="44327" y="31457"/>
                </a:lnTo>
                <a:cubicBezTo>
                  <a:pt x="44907" y="31832"/>
                  <a:pt x="44873" y="32583"/>
                  <a:pt x="45180" y="33094"/>
                </a:cubicBezTo>
                <a:cubicBezTo>
                  <a:pt x="45214" y="33197"/>
                  <a:pt x="45145" y="33367"/>
                  <a:pt x="45145" y="33470"/>
                </a:cubicBezTo>
                <a:cubicBezTo>
                  <a:pt x="44804" y="32822"/>
                  <a:pt x="44531" y="32139"/>
                  <a:pt x="44327" y="31457"/>
                </a:cubicBezTo>
                <a:close/>
                <a:moveTo>
                  <a:pt x="35659" y="32992"/>
                </a:moveTo>
                <a:lnTo>
                  <a:pt x="35932" y="33026"/>
                </a:lnTo>
                <a:lnTo>
                  <a:pt x="35728" y="33572"/>
                </a:lnTo>
                <a:lnTo>
                  <a:pt x="35659" y="33538"/>
                </a:lnTo>
                <a:lnTo>
                  <a:pt x="35659" y="32992"/>
                </a:lnTo>
                <a:close/>
                <a:moveTo>
                  <a:pt x="12763" y="30774"/>
                </a:moveTo>
                <a:lnTo>
                  <a:pt x="12763" y="30774"/>
                </a:lnTo>
                <a:cubicBezTo>
                  <a:pt x="12729" y="31422"/>
                  <a:pt x="12865" y="32071"/>
                  <a:pt x="12558" y="32651"/>
                </a:cubicBezTo>
                <a:cubicBezTo>
                  <a:pt x="12319" y="33197"/>
                  <a:pt x="12012" y="33709"/>
                  <a:pt x="11671" y="34186"/>
                </a:cubicBezTo>
                <a:cubicBezTo>
                  <a:pt x="11671" y="33948"/>
                  <a:pt x="11739" y="33777"/>
                  <a:pt x="11739" y="33606"/>
                </a:cubicBezTo>
                <a:cubicBezTo>
                  <a:pt x="11807" y="33094"/>
                  <a:pt x="11876" y="32583"/>
                  <a:pt x="11910" y="32071"/>
                </a:cubicBezTo>
                <a:cubicBezTo>
                  <a:pt x="11910" y="31764"/>
                  <a:pt x="11910" y="31457"/>
                  <a:pt x="11568" y="31388"/>
                </a:cubicBezTo>
                <a:lnTo>
                  <a:pt x="12763" y="30774"/>
                </a:lnTo>
                <a:close/>
                <a:moveTo>
                  <a:pt x="47978" y="33811"/>
                </a:moveTo>
                <a:lnTo>
                  <a:pt x="48251" y="34221"/>
                </a:lnTo>
                <a:lnTo>
                  <a:pt x="47909" y="33879"/>
                </a:lnTo>
                <a:lnTo>
                  <a:pt x="47978" y="33811"/>
                </a:lnTo>
                <a:close/>
                <a:moveTo>
                  <a:pt x="5529" y="33675"/>
                </a:moveTo>
                <a:lnTo>
                  <a:pt x="5597" y="33743"/>
                </a:lnTo>
                <a:cubicBezTo>
                  <a:pt x="5426" y="34016"/>
                  <a:pt x="5256" y="34289"/>
                  <a:pt x="5085" y="34562"/>
                </a:cubicBezTo>
                <a:lnTo>
                  <a:pt x="5051" y="34494"/>
                </a:lnTo>
                <a:cubicBezTo>
                  <a:pt x="5085" y="34323"/>
                  <a:pt x="5119" y="34118"/>
                  <a:pt x="5153" y="33879"/>
                </a:cubicBezTo>
                <a:lnTo>
                  <a:pt x="5529" y="33675"/>
                </a:lnTo>
                <a:close/>
                <a:moveTo>
                  <a:pt x="20782" y="29239"/>
                </a:moveTo>
                <a:cubicBezTo>
                  <a:pt x="20850" y="29443"/>
                  <a:pt x="20952" y="29614"/>
                  <a:pt x="21089" y="29785"/>
                </a:cubicBezTo>
                <a:cubicBezTo>
                  <a:pt x="21396" y="30228"/>
                  <a:pt x="21635" y="30740"/>
                  <a:pt x="21737" y="31286"/>
                </a:cubicBezTo>
                <a:cubicBezTo>
                  <a:pt x="21976" y="32241"/>
                  <a:pt x="22351" y="33197"/>
                  <a:pt x="22829" y="34084"/>
                </a:cubicBezTo>
                <a:cubicBezTo>
                  <a:pt x="22931" y="34289"/>
                  <a:pt x="22931" y="34494"/>
                  <a:pt x="22863" y="34732"/>
                </a:cubicBezTo>
                <a:cubicBezTo>
                  <a:pt x="22761" y="34528"/>
                  <a:pt x="22658" y="34357"/>
                  <a:pt x="22522" y="34186"/>
                </a:cubicBezTo>
                <a:cubicBezTo>
                  <a:pt x="22471" y="34135"/>
                  <a:pt x="22423" y="34115"/>
                  <a:pt x="22378" y="34115"/>
                </a:cubicBezTo>
                <a:cubicBezTo>
                  <a:pt x="22273" y="34115"/>
                  <a:pt x="22184" y="34227"/>
                  <a:pt x="22112" y="34323"/>
                </a:cubicBezTo>
                <a:cubicBezTo>
                  <a:pt x="21601" y="33777"/>
                  <a:pt x="21601" y="32992"/>
                  <a:pt x="21498" y="32276"/>
                </a:cubicBezTo>
                <a:cubicBezTo>
                  <a:pt x="21464" y="32207"/>
                  <a:pt x="21498" y="32139"/>
                  <a:pt x="21532" y="32105"/>
                </a:cubicBezTo>
                <a:cubicBezTo>
                  <a:pt x="21703" y="31934"/>
                  <a:pt x="21669" y="31661"/>
                  <a:pt x="21464" y="31525"/>
                </a:cubicBezTo>
                <a:lnTo>
                  <a:pt x="20952" y="31115"/>
                </a:lnTo>
                <a:cubicBezTo>
                  <a:pt x="20884" y="30569"/>
                  <a:pt x="20782" y="29921"/>
                  <a:pt x="20679" y="29273"/>
                </a:cubicBezTo>
                <a:lnTo>
                  <a:pt x="20782" y="29239"/>
                </a:lnTo>
                <a:close/>
                <a:moveTo>
                  <a:pt x="45214" y="33743"/>
                </a:moveTo>
                <a:cubicBezTo>
                  <a:pt x="45760" y="34289"/>
                  <a:pt x="45760" y="34289"/>
                  <a:pt x="45896" y="34732"/>
                </a:cubicBezTo>
                <a:cubicBezTo>
                  <a:pt x="45657" y="34459"/>
                  <a:pt x="45316" y="34391"/>
                  <a:pt x="45214" y="33743"/>
                </a:cubicBezTo>
                <a:close/>
                <a:moveTo>
                  <a:pt x="33045" y="31984"/>
                </a:moveTo>
                <a:cubicBezTo>
                  <a:pt x="33042" y="32157"/>
                  <a:pt x="33020" y="32326"/>
                  <a:pt x="32998" y="32480"/>
                </a:cubicBezTo>
                <a:cubicBezTo>
                  <a:pt x="32793" y="33231"/>
                  <a:pt x="32554" y="33948"/>
                  <a:pt x="32315" y="34698"/>
                </a:cubicBezTo>
                <a:cubicBezTo>
                  <a:pt x="32247" y="34801"/>
                  <a:pt x="32213" y="34903"/>
                  <a:pt x="32145" y="35005"/>
                </a:cubicBezTo>
                <a:cubicBezTo>
                  <a:pt x="32349" y="34255"/>
                  <a:pt x="32588" y="33538"/>
                  <a:pt x="32793" y="32822"/>
                </a:cubicBezTo>
                <a:cubicBezTo>
                  <a:pt x="32875" y="32546"/>
                  <a:pt x="32936" y="32249"/>
                  <a:pt x="33045" y="31984"/>
                </a:cubicBezTo>
                <a:close/>
                <a:moveTo>
                  <a:pt x="22249" y="34698"/>
                </a:moveTo>
                <a:lnTo>
                  <a:pt x="22522" y="35074"/>
                </a:lnTo>
                <a:cubicBezTo>
                  <a:pt x="22351" y="35074"/>
                  <a:pt x="22215" y="35005"/>
                  <a:pt x="22249" y="34698"/>
                </a:cubicBezTo>
                <a:close/>
                <a:moveTo>
                  <a:pt x="28819" y="32475"/>
                </a:moveTo>
                <a:cubicBezTo>
                  <a:pt x="28847" y="32475"/>
                  <a:pt x="28875" y="32477"/>
                  <a:pt x="28903" y="32480"/>
                </a:cubicBezTo>
                <a:cubicBezTo>
                  <a:pt x="28835" y="32685"/>
                  <a:pt x="28835" y="32856"/>
                  <a:pt x="28766" y="33026"/>
                </a:cubicBezTo>
                <a:cubicBezTo>
                  <a:pt x="28630" y="33367"/>
                  <a:pt x="28493" y="33709"/>
                  <a:pt x="28357" y="34016"/>
                </a:cubicBezTo>
                <a:cubicBezTo>
                  <a:pt x="28289" y="34255"/>
                  <a:pt x="28118" y="34459"/>
                  <a:pt x="27879" y="34562"/>
                </a:cubicBezTo>
                <a:cubicBezTo>
                  <a:pt x="27572" y="34698"/>
                  <a:pt x="27265" y="34869"/>
                  <a:pt x="26890" y="35074"/>
                </a:cubicBezTo>
                <a:cubicBezTo>
                  <a:pt x="26821" y="34971"/>
                  <a:pt x="26685" y="34869"/>
                  <a:pt x="26548" y="34698"/>
                </a:cubicBezTo>
                <a:cubicBezTo>
                  <a:pt x="26890" y="34357"/>
                  <a:pt x="27163" y="34084"/>
                  <a:pt x="27436" y="33811"/>
                </a:cubicBezTo>
                <a:cubicBezTo>
                  <a:pt x="27709" y="33504"/>
                  <a:pt x="27982" y="33163"/>
                  <a:pt x="28220" y="32822"/>
                </a:cubicBezTo>
                <a:cubicBezTo>
                  <a:pt x="28343" y="32607"/>
                  <a:pt x="28576" y="32475"/>
                  <a:pt x="28819" y="32475"/>
                </a:cubicBezTo>
                <a:close/>
                <a:moveTo>
                  <a:pt x="45521" y="32446"/>
                </a:moveTo>
                <a:cubicBezTo>
                  <a:pt x="45896" y="32446"/>
                  <a:pt x="46237" y="32685"/>
                  <a:pt x="46374" y="33026"/>
                </a:cubicBezTo>
                <a:cubicBezTo>
                  <a:pt x="46476" y="33163"/>
                  <a:pt x="46647" y="33231"/>
                  <a:pt x="46749" y="33367"/>
                </a:cubicBezTo>
                <a:cubicBezTo>
                  <a:pt x="46954" y="33572"/>
                  <a:pt x="47159" y="33811"/>
                  <a:pt x="47363" y="34050"/>
                </a:cubicBezTo>
                <a:lnTo>
                  <a:pt x="47363" y="34084"/>
                </a:lnTo>
                <a:cubicBezTo>
                  <a:pt x="47295" y="34528"/>
                  <a:pt x="47534" y="34801"/>
                  <a:pt x="47739" y="35176"/>
                </a:cubicBezTo>
                <a:cubicBezTo>
                  <a:pt x="46476" y="34391"/>
                  <a:pt x="45657" y="33402"/>
                  <a:pt x="45521" y="32446"/>
                </a:cubicBezTo>
                <a:close/>
                <a:moveTo>
                  <a:pt x="32461" y="31578"/>
                </a:moveTo>
                <a:cubicBezTo>
                  <a:pt x="32493" y="31578"/>
                  <a:pt x="32531" y="31593"/>
                  <a:pt x="32554" y="31593"/>
                </a:cubicBezTo>
                <a:lnTo>
                  <a:pt x="32520" y="31627"/>
                </a:lnTo>
                <a:cubicBezTo>
                  <a:pt x="32588" y="32207"/>
                  <a:pt x="31565" y="34459"/>
                  <a:pt x="30848" y="35244"/>
                </a:cubicBezTo>
                <a:cubicBezTo>
                  <a:pt x="31019" y="34869"/>
                  <a:pt x="31189" y="34528"/>
                  <a:pt x="31360" y="34186"/>
                </a:cubicBezTo>
                <a:cubicBezTo>
                  <a:pt x="31428" y="34050"/>
                  <a:pt x="31530" y="33879"/>
                  <a:pt x="31496" y="33743"/>
                </a:cubicBezTo>
                <a:cubicBezTo>
                  <a:pt x="31394" y="33299"/>
                  <a:pt x="31633" y="32992"/>
                  <a:pt x="31735" y="32549"/>
                </a:cubicBezTo>
                <a:cubicBezTo>
                  <a:pt x="31872" y="32105"/>
                  <a:pt x="32179" y="31900"/>
                  <a:pt x="32418" y="31593"/>
                </a:cubicBezTo>
                <a:cubicBezTo>
                  <a:pt x="32429" y="31582"/>
                  <a:pt x="32444" y="31578"/>
                  <a:pt x="32461" y="31578"/>
                </a:cubicBezTo>
                <a:close/>
                <a:moveTo>
                  <a:pt x="15697" y="27771"/>
                </a:moveTo>
                <a:cubicBezTo>
                  <a:pt x="15868" y="28249"/>
                  <a:pt x="16039" y="28624"/>
                  <a:pt x="16175" y="29068"/>
                </a:cubicBezTo>
                <a:cubicBezTo>
                  <a:pt x="16209" y="29204"/>
                  <a:pt x="16209" y="29341"/>
                  <a:pt x="16175" y="29477"/>
                </a:cubicBezTo>
                <a:cubicBezTo>
                  <a:pt x="16175" y="29716"/>
                  <a:pt x="16107" y="29921"/>
                  <a:pt x="16039" y="30160"/>
                </a:cubicBezTo>
                <a:cubicBezTo>
                  <a:pt x="16039" y="30331"/>
                  <a:pt x="16004" y="30467"/>
                  <a:pt x="15902" y="30604"/>
                </a:cubicBezTo>
                <a:cubicBezTo>
                  <a:pt x="15766" y="30774"/>
                  <a:pt x="15697" y="31013"/>
                  <a:pt x="15697" y="31252"/>
                </a:cubicBezTo>
                <a:cubicBezTo>
                  <a:pt x="15527" y="32241"/>
                  <a:pt x="15356" y="33231"/>
                  <a:pt x="15185" y="34221"/>
                </a:cubicBezTo>
                <a:cubicBezTo>
                  <a:pt x="15083" y="34630"/>
                  <a:pt x="14947" y="34971"/>
                  <a:pt x="14844" y="35347"/>
                </a:cubicBezTo>
                <a:lnTo>
                  <a:pt x="14503" y="35074"/>
                </a:lnTo>
                <a:cubicBezTo>
                  <a:pt x="14571" y="34084"/>
                  <a:pt x="14674" y="33129"/>
                  <a:pt x="14776" y="32207"/>
                </a:cubicBezTo>
                <a:cubicBezTo>
                  <a:pt x="14776" y="32105"/>
                  <a:pt x="14810" y="32003"/>
                  <a:pt x="14844" y="31900"/>
                </a:cubicBezTo>
                <a:cubicBezTo>
                  <a:pt x="14981" y="31627"/>
                  <a:pt x="15151" y="31354"/>
                  <a:pt x="14810" y="31115"/>
                </a:cubicBezTo>
                <a:cubicBezTo>
                  <a:pt x="14776" y="31081"/>
                  <a:pt x="14776" y="30979"/>
                  <a:pt x="14776" y="30911"/>
                </a:cubicBezTo>
                <a:lnTo>
                  <a:pt x="14571" y="30194"/>
                </a:lnTo>
                <a:cubicBezTo>
                  <a:pt x="14640" y="29853"/>
                  <a:pt x="14776" y="29546"/>
                  <a:pt x="15015" y="29307"/>
                </a:cubicBezTo>
                <a:cubicBezTo>
                  <a:pt x="15117" y="29170"/>
                  <a:pt x="15220" y="29000"/>
                  <a:pt x="15288" y="28829"/>
                </a:cubicBezTo>
                <a:cubicBezTo>
                  <a:pt x="15424" y="28488"/>
                  <a:pt x="15527" y="28147"/>
                  <a:pt x="15697" y="27771"/>
                </a:cubicBezTo>
                <a:close/>
                <a:moveTo>
                  <a:pt x="19724" y="29785"/>
                </a:moveTo>
                <a:cubicBezTo>
                  <a:pt x="19860" y="30126"/>
                  <a:pt x="19963" y="30501"/>
                  <a:pt x="20031" y="30876"/>
                </a:cubicBezTo>
                <a:cubicBezTo>
                  <a:pt x="20099" y="31764"/>
                  <a:pt x="20270" y="32651"/>
                  <a:pt x="20577" y="33504"/>
                </a:cubicBezTo>
                <a:cubicBezTo>
                  <a:pt x="20782" y="34050"/>
                  <a:pt x="20952" y="34596"/>
                  <a:pt x="21123" y="35108"/>
                </a:cubicBezTo>
                <a:lnTo>
                  <a:pt x="20679" y="35483"/>
                </a:lnTo>
                <a:lnTo>
                  <a:pt x="20645" y="35483"/>
                </a:lnTo>
                <a:cubicBezTo>
                  <a:pt x="19997" y="33709"/>
                  <a:pt x="19929" y="31730"/>
                  <a:pt x="19587" y="29819"/>
                </a:cubicBezTo>
                <a:lnTo>
                  <a:pt x="19724" y="29785"/>
                </a:lnTo>
                <a:close/>
                <a:moveTo>
                  <a:pt x="29654" y="33948"/>
                </a:moveTo>
                <a:cubicBezTo>
                  <a:pt x="29381" y="34698"/>
                  <a:pt x="28869" y="35381"/>
                  <a:pt x="28220" y="35858"/>
                </a:cubicBezTo>
                <a:cubicBezTo>
                  <a:pt x="28186" y="35790"/>
                  <a:pt x="28186" y="35688"/>
                  <a:pt x="28186" y="35654"/>
                </a:cubicBezTo>
                <a:cubicBezTo>
                  <a:pt x="28255" y="35381"/>
                  <a:pt x="28425" y="35108"/>
                  <a:pt x="28596" y="34869"/>
                </a:cubicBezTo>
                <a:cubicBezTo>
                  <a:pt x="28937" y="34528"/>
                  <a:pt x="29278" y="34221"/>
                  <a:pt x="29654" y="33948"/>
                </a:cubicBezTo>
                <a:close/>
                <a:moveTo>
                  <a:pt x="37297" y="33913"/>
                </a:moveTo>
                <a:lnTo>
                  <a:pt x="37297" y="33913"/>
                </a:lnTo>
                <a:cubicBezTo>
                  <a:pt x="37400" y="34630"/>
                  <a:pt x="37365" y="35381"/>
                  <a:pt x="37195" y="36097"/>
                </a:cubicBezTo>
                <a:cubicBezTo>
                  <a:pt x="37058" y="35347"/>
                  <a:pt x="37092" y="34630"/>
                  <a:pt x="37297" y="33913"/>
                </a:cubicBezTo>
                <a:close/>
                <a:moveTo>
                  <a:pt x="34670" y="31081"/>
                </a:moveTo>
                <a:lnTo>
                  <a:pt x="34670" y="31115"/>
                </a:lnTo>
                <a:cubicBezTo>
                  <a:pt x="34670" y="31388"/>
                  <a:pt x="34636" y="31593"/>
                  <a:pt x="34636" y="31866"/>
                </a:cubicBezTo>
                <a:cubicBezTo>
                  <a:pt x="34499" y="31934"/>
                  <a:pt x="34294" y="32003"/>
                  <a:pt x="34294" y="32276"/>
                </a:cubicBezTo>
                <a:cubicBezTo>
                  <a:pt x="34226" y="33436"/>
                  <a:pt x="33953" y="34562"/>
                  <a:pt x="33441" y="35585"/>
                </a:cubicBezTo>
                <a:cubicBezTo>
                  <a:pt x="33339" y="35790"/>
                  <a:pt x="33237" y="35961"/>
                  <a:pt x="33134" y="36166"/>
                </a:cubicBezTo>
                <a:cubicBezTo>
                  <a:pt x="33100" y="36097"/>
                  <a:pt x="33100" y="36029"/>
                  <a:pt x="33134" y="35961"/>
                </a:cubicBezTo>
                <a:cubicBezTo>
                  <a:pt x="33714" y="34664"/>
                  <a:pt x="34056" y="33265"/>
                  <a:pt x="34226" y="31832"/>
                </a:cubicBezTo>
                <a:cubicBezTo>
                  <a:pt x="34226" y="31525"/>
                  <a:pt x="34397" y="31252"/>
                  <a:pt x="34670" y="31081"/>
                </a:cubicBezTo>
                <a:close/>
                <a:moveTo>
                  <a:pt x="23477" y="34801"/>
                </a:moveTo>
                <a:cubicBezTo>
                  <a:pt x="23546" y="34869"/>
                  <a:pt x="23682" y="34869"/>
                  <a:pt x="23716" y="34937"/>
                </a:cubicBezTo>
                <a:cubicBezTo>
                  <a:pt x="23819" y="35347"/>
                  <a:pt x="23955" y="35756"/>
                  <a:pt x="24126" y="36268"/>
                </a:cubicBezTo>
                <a:cubicBezTo>
                  <a:pt x="23648" y="35927"/>
                  <a:pt x="23409" y="35381"/>
                  <a:pt x="23477" y="34801"/>
                </a:cubicBezTo>
                <a:close/>
                <a:moveTo>
                  <a:pt x="39618" y="34732"/>
                </a:moveTo>
                <a:lnTo>
                  <a:pt x="39618" y="34732"/>
                </a:lnTo>
                <a:cubicBezTo>
                  <a:pt x="39856" y="35244"/>
                  <a:pt x="40061" y="35688"/>
                  <a:pt x="40368" y="36268"/>
                </a:cubicBezTo>
                <a:cubicBezTo>
                  <a:pt x="39652" y="35790"/>
                  <a:pt x="39481" y="35415"/>
                  <a:pt x="39618" y="34732"/>
                </a:cubicBezTo>
                <a:close/>
                <a:moveTo>
                  <a:pt x="39140" y="29273"/>
                </a:moveTo>
                <a:cubicBezTo>
                  <a:pt x="39310" y="29716"/>
                  <a:pt x="39447" y="30160"/>
                  <a:pt x="39652" y="30604"/>
                </a:cubicBezTo>
                <a:cubicBezTo>
                  <a:pt x="40129" y="31695"/>
                  <a:pt x="40539" y="32856"/>
                  <a:pt x="40846" y="34016"/>
                </a:cubicBezTo>
                <a:cubicBezTo>
                  <a:pt x="40948" y="34494"/>
                  <a:pt x="41187" y="34971"/>
                  <a:pt x="41494" y="35347"/>
                </a:cubicBezTo>
                <a:cubicBezTo>
                  <a:pt x="41528" y="35415"/>
                  <a:pt x="41528" y="35449"/>
                  <a:pt x="41563" y="35517"/>
                </a:cubicBezTo>
                <a:cubicBezTo>
                  <a:pt x="41392" y="35654"/>
                  <a:pt x="41221" y="35688"/>
                  <a:pt x="41187" y="35824"/>
                </a:cubicBezTo>
                <a:cubicBezTo>
                  <a:pt x="41153" y="35961"/>
                  <a:pt x="41255" y="36166"/>
                  <a:pt x="41324" y="36439"/>
                </a:cubicBezTo>
                <a:cubicBezTo>
                  <a:pt x="40982" y="36234"/>
                  <a:pt x="40744" y="35927"/>
                  <a:pt x="40710" y="35551"/>
                </a:cubicBezTo>
                <a:cubicBezTo>
                  <a:pt x="40675" y="35244"/>
                  <a:pt x="40675" y="34869"/>
                  <a:pt x="40300" y="34869"/>
                </a:cubicBezTo>
                <a:cubicBezTo>
                  <a:pt x="40266" y="34869"/>
                  <a:pt x="40232" y="34835"/>
                  <a:pt x="40232" y="34767"/>
                </a:cubicBezTo>
                <a:cubicBezTo>
                  <a:pt x="40061" y="34323"/>
                  <a:pt x="39720" y="33948"/>
                  <a:pt x="39822" y="33367"/>
                </a:cubicBezTo>
                <a:cubicBezTo>
                  <a:pt x="39822" y="33265"/>
                  <a:pt x="39822" y="33163"/>
                  <a:pt x="39754" y="33094"/>
                </a:cubicBezTo>
                <a:lnTo>
                  <a:pt x="39754" y="33060"/>
                </a:lnTo>
                <a:cubicBezTo>
                  <a:pt x="39174" y="31900"/>
                  <a:pt x="39276" y="30535"/>
                  <a:pt x="39037" y="29341"/>
                </a:cubicBezTo>
                <a:lnTo>
                  <a:pt x="39140" y="29273"/>
                </a:lnTo>
                <a:close/>
                <a:moveTo>
                  <a:pt x="15970" y="33845"/>
                </a:moveTo>
                <a:cubicBezTo>
                  <a:pt x="15902" y="34596"/>
                  <a:pt x="15834" y="35347"/>
                  <a:pt x="15731" y="36131"/>
                </a:cubicBezTo>
                <a:cubicBezTo>
                  <a:pt x="15702" y="36125"/>
                  <a:pt x="15675" y="36122"/>
                  <a:pt x="15649" y="36122"/>
                </a:cubicBezTo>
                <a:cubicBezTo>
                  <a:pt x="15411" y="36122"/>
                  <a:pt x="15350" y="36396"/>
                  <a:pt x="15288" y="36643"/>
                </a:cubicBezTo>
                <a:lnTo>
                  <a:pt x="15220" y="36609"/>
                </a:lnTo>
                <a:lnTo>
                  <a:pt x="15868" y="33845"/>
                </a:lnTo>
                <a:close/>
                <a:moveTo>
                  <a:pt x="18291" y="35688"/>
                </a:moveTo>
                <a:lnTo>
                  <a:pt x="18291" y="35688"/>
                </a:lnTo>
                <a:cubicBezTo>
                  <a:pt x="18666" y="36166"/>
                  <a:pt x="18666" y="36166"/>
                  <a:pt x="18734" y="36882"/>
                </a:cubicBezTo>
                <a:cubicBezTo>
                  <a:pt x="18495" y="36541"/>
                  <a:pt x="18325" y="36131"/>
                  <a:pt x="18291" y="35688"/>
                </a:cubicBezTo>
                <a:close/>
                <a:moveTo>
                  <a:pt x="47568" y="36780"/>
                </a:moveTo>
                <a:lnTo>
                  <a:pt x="47978" y="36950"/>
                </a:lnTo>
                <a:lnTo>
                  <a:pt x="47909" y="37087"/>
                </a:lnTo>
                <a:lnTo>
                  <a:pt x="47534" y="36848"/>
                </a:lnTo>
                <a:lnTo>
                  <a:pt x="47568" y="36780"/>
                </a:lnTo>
                <a:close/>
                <a:moveTo>
                  <a:pt x="23682" y="29989"/>
                </a:moveTo>
                <a:cubicBezTo>
                  <a:pt x="24023" y="30569"/>
                  <a:pt x="24467" y="31115"/>
                  <a:pt x="25013" y="31525"/>
                </a:cubicBezTo>
                <a:cubicBezTo>
                  <a:pt x="25525" y="31968"/>
                  <a:pt x="26037" y="32412"/>
                  <a:pt x="26583" y="32856"/>
                </a:cubicBezTo>
                <a:cubicBezTo>
                  <a:pt x="26446" y="32992"/>
                  <a:pt x="26275" y="33129"/>
                  <a:pt x="26173" y="33265"/>
                </a:cubicBezTo>
                <a:cubicBezTo>
                  <a:pt x="26105" y="33402"/>
                  <a:pt x="26071" y="33538"/>
                  <a:pt x="26105" y="33640"/>
                </a:cubicBezTo>
                <a:cubicBezTo>
                  <a:pt x="26156" y="33717"/>
                  <a:pt x="26226" y="33756"/>
                  <a:pt x="26302" y="33756"/>
                </a:cubicBezTo>
                <a:cubicBezTo>
                  <a:pt x="26327" y="33756"/>
                  <a:pt x="26352" y="33751"/>
                  <a:pt x="26378" y="33743"/>
                </a:cubicBezTo>
                <a:cubicBezTo>
                  <a:pt x="26514" y="33709"/>
                  <a:pt x="26583" y="33640"/>
                  <a:pt x="26685" y="33538"/>
                </a:cubicBezTo>
                <a:lnTo>
                  <a:pt x="26924" y="33402"/>
                </a:lnTo>
                <a:lnTo>
                  <a:pt x="26924" y="33402"/>
                </a:lnTo>
                <a:cubicBezTo>
                  <a:pt x="26753" y="33709"/>
                  <a:pt x="26480" y="33982"/>
                  <a:pt x="26139" y="34152"/>
                </a:cubicBezTo>
                <a:cubicBezTo>
                  <a:pt x="25695" y="33572"/>
                  <a:pt x="25354" y="32992"/>
                  <a:pt x="25047" y="32344"/>
                </a:cubicBezTo>
                <a:cubicBezTo>
                  <a:pt x="24979" y="32173"/>
                  <a:pt x="24911" y="32003"/>
                  <a:pt x="24808" y="31832"/>
                </a:cubicBezTo>
                <a:cubicBezTo>
                  <a:pt x="24758" y="31782"/>
                  <a:pt x="24672" y="31750"/>
                  <a:pt x="24602" y="31750"/>
                </a:cubicBezTo>
                <a:cubicBezTo>
                  <a:pt x="24577" y="31750"/>
                  <a:pt x="24553" y="31755"/>
                  <a:pt x="24535" y="31764"/>
                </a:cubicBezTo>
                <a:cubicBezTo>
                  <a:pt x="24467" y="31798"/>
                  <a:pt x="24433" y="31968"/>
                  <a:pt x="24433" y="32105"/>
                </a:cubicBezTo>
                <a:cubicBezTo>
                  <a:pt x="24467" y="32207"/>
                  <a:pt x="24501" y="32276"/>
                  <a:pt x="24535" y="32344"/>
                </a:cubicBezTo>
                <a:lnTo>
                  <a:pt x="25457" y="34084"/>
                </a:lnTo>
                <a:cubicBezTo>
                  <a:pt x="25525" y="34221"/>
                  <a:pt x="25593" y="34357"/>
                  <a:pt x="25695" y="34494"/>
                </a:cubicBezTo>
                <a:lnTo>
                  <a:pt x="25354" y="34767"/>
                </a:lnTo>
                <a:cubicBezTo>
                  <a:pt x="25184" y="34835"/>
                  <a:pt x="25115" y="35005"/>
                  <a:pt x="25184" y="35176"/>
                </a:cubicBezTo>
                <a:cubicBezTo>
                  <a:pt x="25224" y="35296"/>
                  <a:pt x="25275" y="35346"/>
                  <a:pt x="25345" y="35346"/>
                </a:cubicBezTo>
                <a:cubicBezTo>
                  <a:pt x="25395" y="35346"/>
                  <a:pt x="25454" y="35321"/>
                  <a:pt x="25525" y="35278"/>
                </a:cubicBezTo>
                <a:cubicBezTo>
                  <a:pt x="25729" y="35210"/>
                  <a:pt x="25900" y="35074"/>
                  <a:pt x="26071" y="34971"/>
                </a:cubicBezTo>
                <a:cubicBezTo>
                  <a:pt x="26446" y="35415"/>
                  <a:pt x="26787" y="35893"/>
                  <a:pt x="27367" y="35961"/>
                </a:cubicBezTo>
                <a:cubicBezTo>
                  <a:pt x="27129" y="36439"/>
                  <a:pt x="26787" y="36848"/>
                  <a:pt x="26412" y="37155"/>
                </a:cubicBezTo>
                <a:cubicBezTo>
                  <a:pt x="26344" y="37087"/>
                  <a:pt x="26275" y="37019"/>
                  <a:pt x="26207" y="36950"/>
                </a:cubicBezTo>
                <a:cubicBezTo>
                  <a:pt x="25627" y="36097"/>
                  <a:pt x="25013" y="35278"/>
                  <a:pt x="24433" y="34425"/>
                </a:cubicBezTo>
                <a:cubicBezTo>
                  <a:pt x="24296" y="34221"/>
                  <a:pt x="24228" y="34016"/>
                  <a:pt x="24160" y="33777"/>
                </a:cubicBezTo>
                <a:cubicBezTo>
                  <a:pt x="23887" y="32787"/>
                  <a:pt x="23648" y="31764"/>
                  <a:pt x="23375" y="30774"/>
                </a:cubicBezTo>
                <a:cubicBezTo>
                  <a:pt x="23341" y="30672"/>
                  <a:pt x="23341" y="30535"/>
                  <a:pt x="23341" y="30433"/>
                </a:cubicBezTo>
                <a:lnTo>
                  <a:pt x="23682" y="29989"/>
                </a:lnTo>
                <a:close/>
                <a:moveTo>
                  <a:pt x="24842" y="36575"/>
                </a:moveTo>
                <a:cubicBezTo>
                  <a:pt x="25593" y="36985"/>
                  <a:pt x="25593" y="36985"/>
                  <a:pt x="25729" y="37360"/>
                </a:cubicBezTo>
                <a:lnTo>
                  <a:pt x="25286" y="37223"/>
                </a:lnTo>
                <a:cubicBezTo>
                  <a:pt x="25047" y="37053"/>
                  <a:pt x="24911" y="36848"/>
                  <a:pt x="24842" y="36575"/>
                </a:cubicBezTo>
                <a:close/>
                <a:moveTo>
                  <a:pt x="37058" y="20128"/>
                </a:moveTo>
                <a:cubicBezTo>
                  <a:pt x="37195" y="20332"/>
                  <a:pt x="37331" y="20503"/>
                  <a:pt x="37468" y="20674"/>
                </a:cubicBezTo>
                <a:cubicBezTo>
                  <a:pt x="37638" y="20878"/>
                  <a:pt x="37741" y="21151"/>
                  <a:pt x="37741" y="21424"/>
                </a:cubicBezTo>
                <a:cubicBezTo>
                  <a:pt x="37707" y="21731"/>
                  <a:pt x="37741" y="22073"/>
                  <a:pt x="37741" y="22312"/>
                </a:cubicBezTo>
                <a:cubicBezTo>
                  <a:pt x="37775" y="22585"/>
                  <a:pt x="37775" y="22823"/>
                  <a:pt x="37775" y="23062"/>
                </a:cubicBezTo>
                <a:cubicBezTo>
                  <a:pt x="37673" y="22926"/>
                  <a:pt x="37570" y="22789"/>
                  <a:pt x="37502" y="22653"/>
                </a:cubicBezTo>
                <a:cubicBezTo>
                  <a:pt x="37443" y="22594"/>
                  <a:pt x="37333" y="22510"/>
                  <a:pt x="37282" y="22510"/>
                </a:cubicBezTo>
                <a:cubicBezTo>
                  <a:pt x="37274" y="22510"/>
                  <a:pt x="37268" y="22512"/>
                  <a:pt x="37263" y="22516"/>
                </a:cubicBezTo>
                <a:cubicBezTo>
                  <a:pt x="37195" y="22619"/>
                  <a:pt x="37127" y="22721"/>
                  <a:pt x="37127" y="22858"/>
                </a:cubicBezTo>
                <a:cubicBezTo>
                  <a:pt x="37127" y="22960"/>
                  <a:pt x="37161" y="23062"/>
                  <a:pt x="37229" y="23165"/>
                </a:cubicBezTo>
                <a:cubicBezTo>
                  <a:pt x="37365" y="23472"/>
                  <a:pt x="37502" y="23745"/>
                  <a:pt x="37638" y="24018"/>
                </a:cubicBezTo>
                <a:cubicBezTo>
                  <a:pt x="37775" y="24257"/>
                  <a:pt x="37843" y="24495"/>
                  <a:pt x="37843" y="24768"/>
                </a:cubicBezTo>
                <a:cubicBezTo>
                  <a:pt x="37843" y="25007"/>
                  <a:pt x="37877" y="25246"/>
                  <a:pt x="37911" y="25519"/>
                </a:cubicBezTo>
                <a:lnTo>
                  <a:pt x="37843" y="25553"/>
                </a:lnTo>
                <a:cubicBezTo>
                  <a:pt x="37809" y="25349"/>
                  <a:pt x="37775" y="25212"/>
                  <a:pt x="37741" y="25041"/>
                </a:cubicBezTo>
                <a:cubicBezTo>
                  <a:pt x="37710" y="24858"/>
                  <a:pt x="37652" y="24729"/>
                  <a:pt x="37517" y="24729"/>
                </a:cubicBezTo>
                <a:cubicBezTo>
                  <a:pt x="37502" y="24729"/>
                  <a:pt x="37485" y="24731"/>
                  <a:pt x="37468" y="24734"/>
                </a:cubicBezTo>
                <a:cubicBezTo>
                  <a:pt x="37297" y="24768"/>
                  <a:pt x="37297" y="25007"/>
                  <a:pt x="37297" y="25144"/>
                </a:cubicBezTo>
                <a:cubicBezTo>
                  <a:pt x="37331" y="25314"/>
                  <a:pt x="37365" y="25451"/>
                  <a:pt x="37365" y="25587"/>
                </a:cubicBezTo>
                <a:cubicBezTo>
                  <a:pt x="37468" y="26099"/>
                  <a:pt x="37570" y="26645"/>
                  <a:pt x="37673" y="27225"/>
                </a:cubicBezTo>
                <a:cubicBezTo>
                  <a:pt x="37365" y="27259"/>
                  <a:pt x="37331" y="27464"/>
                  <a:pt x="37365" y="27771"/>
                </a:cubicBezTo>
                <a:cubicBezTo>
                  <a:pt x="37400" y="28078"/>
                  <a:pt x="37468" y="28420"/>
                  <a:pt x="37229" y="28658"/>
                </a:cubicBezTo>
                <a:cubicBezTo>
                  <a:pt x="37161" y="28693"/>
                  <a:pt x="37161" y="28795"/>
                  <a:pt x="37161" y="28897"/>
                </a:cubicBezTo>
                <a:cubicBezTo>
                  <a:pt x="37092" y="30194"/>
                  <a:pt x="36990" y="31491"/>
                  <a:pt x="36888" y="32787"/>
                </a:cubicBezTo>
                <a:cubicBezTo>
                  <a:pt x="36888" y="32924"/>
                  <a:pt x="36888" y="33060"/>
                  <a:pt x="36854" y="33197"/>
                </a:cubicBezTo>
                <a:cubicBezTo>
                  <a:pt x="36819" y="33299"/>
                  <a:pt x="36785" y="33436"/>
                  <a:pt x="36717" y="33436"/>
                </a:cubicBezTo>
                <a:cubicBezTo>
                  <a:pt x="36512" y="33538"/>
                  <a:pt x="36512" y="33709"/>
                  <a:pt x="36546" y="33948"/>
                </a:cubicBezTo>
                <a:cubicBezTo>
                  <a:pt x="36581" y="34186"/>
                  <a:pt x="36615" y="34391"/>
                  <a:pt x="36615" y="34630"/>
                </a:cubicBezTo>
                <a:cubicBezTo>
                  <a:pt x="36649" y="35005"/>
                  <a:pt x="36546" y="35347"/>
                  <a:pt x="36342" y="35654"/>
                </a:cubicBezTo>
                <a:cubicBezTo>
                  <a:pt x="36239" y="35790"/>
                  <a:pt x="36069" y="35893"/>
                  <a:pt x="36171" y="36131"/>
                </a:cubicBezTo>
                <a:cubicBezTo>
                  <a:pt x="36222" y="36251"/>
                  <a:pt x="36291" y="36285"/>
                  <a:pt x="36363" y="36285"/>
                </a:cubicBezTo>
                <a:cubicBezTo>
                  <a:pt x="36436" y="36285"/>
                  <a:pt x="36512" y="36251"/>
                  <a:pt x="36581" y="36234"/>
                </a:cubicBezTo>
                <a:cubicBezTo>
                  <a:pt x="36615" y="36234"/>
                  <a:pt x="36615" y="36268"/>
                  <a:pt x="36683" y="36302"/>
                </a:cubicBezTo>
                <a:cubicBezTo>
                  <a:pt x="36649" y="36746"/>
                  <a:pt x="36615" y="37223"/>
                  <a:pt x="36512" y="37633"/>
                </a:cubicBezTo>
                <a:cubicBezTo>
                  <a:pt x="36466" y="37913"/>
                  <a:pt x="36403" y="38129"/>
                  <a:pt x="36227" y="38129"/>
                </a:cubicBezTo>
                <a:cubicBezTo>
                  <a:pt x="36145" y="38129"/>
                  <a:pt x="36039" y="38082"/>
                  <a:pt x="35898" y="37974"/>
                </a:cubicBezTo>
                <a:cubicBezTo>
                  <a:pt x="35932" y="37599"/>
                  <a:pt x="35966" y="37258"/>
                  <a:pt x="36001" y="36882"/>
                </a:cubicBezTo>
                <a:cubicBezTo>
                  <a:pt x="36035" y="36677"/>
                  <a:pt x="36001" y="36507"/>
                  <a:pt x="35864" y="36370"/>
                </a:cubicBezTo>
                <a:cubicBezTo>
                  <a:pt x="35591" y="36131"/>
                  <a:pt x="35455" y="35790"/>
                  <a:pt x="35557" y="35449"/>
                </a:cubicBezTo>
                <a:cubicBezTo>
                  <a:pt x="35557" y="35278"/>
                  <a:pt x="35591" y="35142"/>
                  <a:pt x="35591" y="34971"/>
                </a:cubicBezTo>
                <a:cubicBezTo>
                  <a:pt x="35591" y="34732"/>
                  <a:pt x="35659" y="34528"/>
                  <a:pt x="35830" y="34357"/>
                </a:cubicBezTo>
                <a:cubicBezTo>
                  <a:pt x="36035" y="34084"/>
                  <a:pt x="36205" y="33777"/>
                  <a:pt x="36342" y="33470"/>
                </a:cubicBezTo>
                <a:cubicBezTo>
                  <a:pt x="36444" y="33094"/>
                  <a:pt x="36512" y="32719"/>
                  <a:pt x="36581" y="32344"/>
                </a:cubicBezTo>
                <a:cubicBezTo>
                  <a:pt x="36751" y="30979"/>
                  <a:pt x="36819" y="29614"/>
                  <a:pt x="36785" y="28215"/>
                </a:cubicBezTo>
                <a:cubicBezTo>
                  <a:pt x="36785" y="27908"/>
                  <a:pt x="36717" y="27601"/>
                  <a:pt x="36990" y="27362"/>
                </a:cubicBezTo>
                <a:cubicBezTo>
                  <a:pt x="37058" y="27328"/>
                  <a:pt x="37058" y="27123"/>
                  <a:pt x="37058" y="26986"/>
                </a:cubicBezTo>
                <a:cubicBezTo>
                  <a:pt x="37092" y="26543"/>
                  <a:pt x="37161" y="26133"/>
                  <a:pt x="37161" y="25690"/>
                </a:cubicBezTo>
                <a:cubicBezTo>
                  <a:pt x="37161" y="24154"/>
                  <a:pt x="37058" y="22585"/>
                  <a:pt x="36956" y="21015"/>
                </a:cubicBezTo>
                <a:lnTo>
                  <a:pt x="36956" y="20162"/>
                </a:lnTo>
                <a:lnTo>
                  <a:pt x="37058" y="20128"/>
                </a:lnTo>
                <a:close/>
                <a:moveTo>
                  <a:pt x="47432" y="35756"/>
                </a:moveTo>
                <a:cubicBezTo>
                  <a:pt x="48387" y="36404"/>
                  <a:pt x="49309" y="37087"/>
                  <a:pt x="50230" y="37769"/>
                </a:cubicBezTo>
                <a:cubicBezTo>
                  <a:pt x="50400" y="37906"/>
                  <a:pt x="50537" y="38042"/>
                  <a:pt x="50708" y="38179"/>
                </a:cubicBezTo>
                <a:lnTo>
                  <a:pt x="50639" y="38315"/>
                </a:lnTo>
                <a:cubicBezTo>
                  <a:pt x="50264" y="38179"/>
                  <a:pt x="49889" y="38042"/>
                  <a:pt x="49513" y="37906"/>
                </a:cubicBezTo>
                <a:cubicBezTo>
                  <a:pt x="49070" y="37735"/>
                  <a:pt x="48763" y="37428"/>
                  <a:pt x="48524" y="37053"/>
                </a:cubicBezTo>
                <a:cubicBezTo>
                  <a:pt x="48319" y="36677"/>
                  <a:pt x="48012" y="36370"/>
                  <a:pt x="47671" y="36166"/>
                </a:cubicBezTo>
                <a:cubicBezTo>
                  <a:pt x="47534" y="36063"/>
                  <a:pt x="47432" y="35927"/>
                  <a:pt x="47295" y="35824"/>
                </a:cubicBezTo>
                <a:lnTo>
                  <a:pt x="47363" y="35756"/>
                </a:lnTo>
                <a:close/>
                <a:moveTo>
                  <a:pt x="31074" y="32224"/>
                </a:moveTo>
                <a:cubicBezTo>
                  <a:pt x="31138" y="32224"/>
                  <a:pt x="31206" y="32276"/>
                  <a:pt x="31292" y="32412"/>
                </a:cubicBezTo>
                <a:cubicBezTo>
                  <a:pt x="30984" y="33197"/>
                  <a:pt x="30677" y="34016"/>
                  <a:pt x="30336" y="34801"/>
                </a:cubicBezTo>
                <a:cubicBezTo>
                  <a:pt x="30200" y="35074"/>
                  <a:pt x="29995" y="35312"/>
                  <a:pt x="29790" y="35551"/>
                </a:cubicBezTo>
                <a:cubicBezTo>
                  <a:pt x="29688" y="35722"/>
                  <a:pt x="29551" y="35927"/>
                  <a:pt x="29483" y="36131"/>
                </a:cubicBezTo>
                <a:cubicBezTo>
                  <a:pt x="29415" y="36234"/>
                  <a:pt x="29381" y="36336"/>
                  <a:pt x="29312" y="36439"/>
                </a:cubicBezTo>
                <a:cubicBezTo>
                  <a:pt x="29039" y="36882"/>
                  <a:pt x="28630" y="37258"/>
                  <a:pt x="28186" y="37530"/>
                </a:cubicBezTo>
                <a:cubicBezTo>
                  <a:pt x="28050" y="37599"/>
                  <a:pt x="27913" y="37735"/>
                  <a:pt x="27879" y="37872"/>
                </a:cubicBezTo>
                <a:cubicBezTo>
                  <a:pt x="27777" y="38213"/>
                  <a:pt x="27538" y="38281"/>
                  <a:pt x="27265" y="38452"/>
                </a:cubicBezTo>
                <a:cubicBezTo>
                  <a:pt x="27436" y="37940"/>
                  <a:pt x="27709" y="37428"/>
                  <a:pt x="28118" y="37019"/>
                </a:cubicBezTo>
                <a:cubicBezTo>
                  <a:pt x="28937" y="36234"/>
                  <a:pt x="29620" y="35312"/>
                  <a:pt x="30097" y="34255"/>
                </a:cubicBezTo>
                <a:cubicBezTo>
                  <a:pt x="30234" y="33948"/>
                  <a:pt x="30336" y="33675"/>
                  <a:pt x="30097" y="33402"/>
                </a:cubicBezTo>
                <a:cubicBezTo>
                  <a:pt x="30370" y="33026"/>
                  <a:pt x="30643" y="32685"/>
                  <a:pt x="30882" y="32344"/>
                </a:cubicBezTo>
                <a:cubicBezTo>
                  <a:pt x="30950" y="32276"/>
                  <a:pt x="31010" y="32224"/>
                  <a:pt x="31074" y="32224"/>
                </a:cubicBezTo>
                <a:close/>
                <a:moveTo>
                  <a:pt x="24023" y="37019"/>
                </a:moveTo>
                <a:lnTo>
                  <a:pt x="25149" y="38042"/>
                </a:lnTo>
                <a:lnTo>
                  <a:pt x="24740" y="38520"/>
                </a:lnTo>
                <a:cubicBezTo>
                  <a:pt x="24228" y="38247"/>
                  <a:pt x="24160" y="37633"/>
                  <a:pt x="24023" y="37019"/>
                </a:cubicBezTo>
                <a:close/>
                <a:moveTo>
                  <a:pt x="33441" y="36712"/>
                </a:moveTo>
                <a:lnTo>
                  <a:pt x="33441" y="36746"/>
                </a:lnTo>
                <a:cubicBezTo>
                  <a:pt x="33237" y="37394"/>
                  <a:pt x="32964" y="38042"/>
                  <a:pt x="32554" y="38657"/>
                </a:cubicBezTo>
                <a:lnTo>
                  <a:pt x="32827" y="37189"/>
                </a:lnTo>
                <a:lnTo>
                  <a:pt x="33441" y="36712"/>
                </a:lnTo>
                <a:close/>
                <a:moveTo>
                  <a:pt x="46442" y="38349"/>
                </a:moveTo>
                <a:cubicBezTo>
                  <a:pt x="46470" y="38461"/>
                  <a:pt x="46520" y="38572"/>
                  <a:pt x="46557" y="38683"/>
                </a:cubicBezTo>
                <a:lnTo>
                  <a:pt x="46557" y="38683"/>
                </a:lnTo>
                <a:cubicBezTo>
                  <a:pt x="46483" y="38583"/>
                  <a:pt x="46422" y="38500"/>
                  <a:pt x="46340" y="38418"/>
                </a:cubicBezTo>
                <a:lnTo>
                  <a:pt x="46442" y="38349"/>
                </a:lnTo>
                <a:close/>
                <a:moveTo>
                  <a:pt x="16086" y="0"/>
                </a:moveTo>
                <a:cubicBezTo>
                  <a:pt x="16007" y="0"/>
                  <a:pt x="15937" y="84"/>
                  <a:pt x="15868" y="200"/>
                </a:cubicBezTo>
                <a:cubicBezTo>
                  <a:pt x="15800" y="370"/>
                  <a:pt x="15731" y="541"/>
                  <a:pt x="15663" y="712"/>
                </a:cubicBezTo>
                <a:lnTo>
                  <a:pt x="14059" y="4192"/>
                </a:lnTo>
                <a:cubicBezTo>
                  <a:pt x="14025" y="4260"/>
                  <a:pt x="13991" y="4329"/>
                  <a:pt x="13889" y="4499"/>
                </a:cubicBezTo>
                <a:cubicBezTo>
                  <a:pt x="13923" y="4192"/>
                  <a:pt x="13957" y="3953"/>
                  <a:pt x="13991" y="3783"/>
                </a:cubicBezTo>
                <a:cubicBezTo>
                  <a:pt x="13991" y="3612"/>
                  <a:pt x="13957" y="3442"/>
                  <a:pt x="13821" y="3442"/>
                </a:cubicBezTo>
                <a:cubicBezTo>
                  <a:pt x="13684" y="3510"/>
                  <a:pt x="13616" y="3578"/>
                  <a:pt x="13582" y="3680"/>
                </a:cubicBezTo>
                <a:cubicBezTo>
                  <a:pt x="13206" y="4977"/>
                  <a:pt x="12490" y="6001"/>
                  <a:pt x="11807" y="6990"/>
                </a:cubicBezTo>
                <a:cubicBezTo>
                  <a:pt x="11773" y="7093"/>
                  <a:pt x="11671" y="7093"/>
                  <a:pt x="11603" y="7161"/>
                </a:cubicBezTo>
                <a:cubicBezTo>
                  <a:pt x="11534" y="7195"/>
                  <a:pt x="11398" y="7263"/>
                  <a:pt x="11398" y="7332"/>
                </a:cubicBezTo>
                <a:cubicBezTo>
                  <a:pt x="11295" y="7809"/>
                  <a:pt x="10920" y="7980"/>
                  <a:pt x="10613" y="8185"/>
                </a:cubicBezTo>
                <a:cubicBezTo>
                  <a:pt x="10340" y="8355"/>
                  <a:pt x="10067" y="8492"/>
                  <a:pt x="9760" y="8594"/>
                </a:cubicBezTo>
                <a:cubicBezTo>
                  <a:pt x="9658" y="8662"/>
                  <a:pt x="9555" y="8696"/>
                  <a:pt x="9453" y="8765"/>
                </a:cubicBezTo>
                <a:cubicBezTo>
                  <a:pt x="9180" y="8901"/>
                  <a:pt x="9282" y="9311"/>
                  <a:pt x="9589" y="9311"/>
                </a:cubicBezTo>
                <a:cubicBezTo>
                  <a:pt x="9862" y="9208"/>
                  <a:pt x="10135" y="9106"/>
                  <a:pt x="10408" y="8969"/>
                </a:cubicBezTo>
                <a:lnTo>
                  <a:pt x="10784" y="8799"/>
                </a:lnTo>
                <a:cubicBezTo>
                  <a:pt x="10784" y="8867"/>
                  <a:pt x="10784" y="8901"/>
                  <a:pt x="10784" y="8935"/>
                </a:cubicBezTo>
                <a:cubicBezTo>
                  <a:pt x="10272" y="9788"/>
                  <a:pt x="9589" y="10505"/>
                  <a:pt x="8770" y="11051"/>
                </a:cubicBezTo>
                <a:cubicBezTo>
                  <a:pt x="8591" y="11158"/>
                  <a:pt x="8403" y="11256"/>
                  <a:pt x="8220" y="11256"/>
                </a:cubicBezTo>
                <a:cubicBezTo>
                  <a:pt x="8054" y="11256"/>
                  <a:pt x="7893" y="11176"/>
                  <a:pt x="7747" y="10949"/>
                </a:cubicBezTo>
                <a:cubicBezTo>
                  <a:pt x="7695" y="10914"/>
                  <a:pt x="7644" y="10897"/>
                  <a:pt x="7597" y="10897"/>
                </a:cubicBezTo>
                <a:cubicBezTo>
                  <a:pt x="7550" y="10897"/>
                  <a:pt x="7508" y="10914"/>
                  <a:pt x="7474" y="10949"/>
                </a:cubicBezTo>
                <a:cubicBezTo>
                  <a:pt x="7405" y="11051"/>
                  <a:pt x="7405" y="11187"/>
                  <a:pt x="7440" y="11324"/>
                </a:cubicBezTo>
                <a:cubicBezTo>
                  <a:pt x="7560" y="11656"/>
                  <a:pt x="7895" y="11882"/>
                  <a:pt x="8254" y="11882"/>
                </a:cubicBezTo>
                <a:cubicBezTo>
                  <a:pt x="8301" y="11882"/>
                  <a:pt x="8348" y="11878"/>
                  <a:pt x="8395" y="11870"/>
                </a:cubicBezTo>
                <a:cubicBezTo>
                  <a:pt x="10067" y="11665"/>
                  <a:pt x="11432" y="10607"/>
                  <a:pt x="12626" y="9174"/>
                </a:cubicBezTo>
                <a:cubicBezTo>
                  <a:pt x="12683" y="9088"/>
                  <a:pt x="12765" y="9027"/>
                  <a:pt x="12850" y="8969"/>
                </a:cubicBezTo>
                <a:lnTo>
                  <a:pt x="12850" y="8969"/>
                </a:lnTo>
                <a:cubicBezTo>
                  <a:pt x="12678" y="9331"/>
                  <a:pt x="12412" y="9660"/>
                  <a:pt x="12114" y="9925"/>
                </a:cubicBezTo>
                <a:cubicBezTo>
                  <a:pt x="11978" y="10061"/>
                  <a:pt x="11841" y="10164"/>
                  <a:pt x="11739" y="10300"/>
                </a:cubicBezTo>
                <a:cubicBezTo>
                  <a:pt x="11705" y="10403"/>
                  <a:pt x="11671" y="10539"/>
                  <a:pt x="11705" y="10676"/>
                </a:cubicBezTo>
                <a:cubicBezTo>
                  <a:pt x="11730" y="10726"/>
                  <a:pt x="11828" y="10757"/>
                  <a:pt x="11906" y="10757"/>
                </a:cubicBezTo>
                <a:cubicBezTo>
                  <a:pt x="11934" y="10757"/>
                  <a:pt x="11960" y="10753"/>
                  <a:pt x="11978" y="10744"/>
                </a:cubicBezTo>
                <a:cubicBezTo>
                  <a:pt x="12114" y="10676"/>
                  <a:pt x="12217" y="10607"/>
                  <a:pt x="12319" y="10505"/>
                </a:cubicBezTo>
                <a:cubicBezTo>
                  <a:pt x="12592" y="10232"/>
                  <a:pt x="12831" y="9993"/>
                  <a:pt x="13070" y="9720"/>
                </a:cubicBezTo>
                <a:lnTo>
                  <a:pt x="13070" y="9720"/>
                </a:lnTo>
                <a:cubicBezTo>
                  <a:pt x="13002" y="10232"/>
                  <a:pt x="12729" y="10676"/>
                  <a:pt x="12353" y="10983"/>
                </a:cubicBezTo>
                <a:cubicBezTo>
                  <a:pt x="12183" y="11085"/>
                  <a:pt x="12080" y="11222"/>
                  <a:pt x="11944" y="11392"/>
                </a:cubicBezTo>
                <a:cubicBezTo>
                  <a:pt x="11261" y="12279"/>
                  <a:pt x="10442" y="13064"/>
                  <a:pt x="9487" y="13713"/>
                </a:cubicBezTo>
                <a:cubicBezTo>
                  <a:pt x="9138" y="13968"/>
                  <a:pt x="8789" y="14145"/>
                  <a:pt x="8418" y="14145"/>
                </a:cubicBezTo>
                <a:cubicBezTo>
                  <a:pt x="8245" y="14145"/>
                  <a:pt x="8068" y="14107"/>
                  <a:pt x="7883" y="14020"/>
                </a:cubicBezTo>
                <a:cubicBezTo>
                  <a:pt x="7833" y="13995"/>
                  <a:pt x="7779" y="13979"/>
                  <a:pt x="7726" y="13979"/>
                </a:cubicBezTo>
                <a:cubicBezTo>
                  <a:pt x="7635" y="13979"/>
                  <a:pt x="7551" y="14026"/>
                  <a:pt x="7508" y="14156"/>
                </a:cubicBezTo>
                <a:cubicBezTo>
                  <a:pt x="7440" y="14327"/>
                  <a:pt x="7542" y="14532"/>
                  <a:pt x="7747" y="14566"/>
                </a:cubicBezTo>
                <a:cubicBezTo>
                  <a:pt x="8020" y="14668"/>
                  <a:pt x="8293" y="14736"/>
                  <a:pt x="8600" y="14839"/>
                </a:cubicBezTo>
                <a:cubicBezTo>
                  <a:pt x="8235" y="15047"/>
                  <a:pt x="7931" y="15295"/>
                  <a:pt x="7579" y="15295"/>
                </a:cubicBezTo>
                <a:cubicBezTo>
                  <a:pt x="7470" y="15295"/>
                  <a:pt x="7356" y="15271"/>
                  <a:pt x="7235" y="15214"/>
                </a:cubicBezTo>
                <a:cubicBezTo>
                  <a:pt x="7185" y="15189"/>
                  <a:pt x="7135" y="15173"/>
                  <a:pt x="7088" y="15173"/>
                </a:cubicBezTo>
                <a:cubicBezTo>
                  <a:pt x="7008" y="15173"/>
                  <a:pt x="6937" y="15221"/>
                  <a:pt x="6894" y="15350"/>
                </a:cubicBezTo>
                <a:cubicBezTo>
                  <a:pt x="6825" y="15521"/>
                  <a:pt x="6928" y="15726"/>
                  <a:pt x="7098" y="15794"/>
                </a:cubicBezTo>
                <a:cubicBezTo>
                  <a:pt x="7230" y="15907"/>
                  <a:pt x="7382" y="15957"/>
                  <a:pt x="7543" y="15957"/>
                </a:cubicBezTo>
                <a:cubicBezTo>
                  <a:pt x="7675" y="15957"/>
                  <a:pt x="7813" y="15924"/>
                  <a:pt x="7951" y="15862"/>
                </a:cubicBezTo>
                <a:cubicBezTo>
                  <a:pt x="8395" y="15623"/>
                  <a:pt x="8873" y="15316"/>
                  <a:pt x="9316" y="15043"/>
                </a:cubicBezTo>
                <a:cubicBezTo>
                  <a:pt x="9453" y="14975"/>
                  <a:pt x="9555" y="14873"/>
                  <a:pt x="9692" y="14805"/>
                </a:cubicBezTo>
                <a:lnTo>
                  <a:pt x="9692" y="14805"/>
                </a:lnTo>
                <a:cubicBezTo>
                  <a:pt x="9521" y="15077"/>
                  <a:pt x="9385" y="15385"/>
                  <a:pt x="9077" y="15453"/>
                </a:cubicBezTo>
                <a:cubicBezTo>
                  <a:pt x="9009" y="15487"/>
                  <a:pt x="8839" y="15623"/>
                  <a:pt x="8839" y="15692"/>
                </a:cubicBezTo>
                <a:cubicBezTo>
                  <a:pt x="8804" y="15965"/>
                  <a:pt x="8668" y="16204"/>
                  <a:pt x="8463" y="16340"/>
                </a:cubicBezTo>
                <a:cubicBezTo>
                  <a:pt x="8088" y="16715"/>
                  <a:pt x="7713" y="17057"/>
                  <a:pt x="7303" y="17398"/>
                </a:cubicBezTo>
                <a:cubicBezTo>
                  <a:pt x="7110" y="17591"/>
                  <a:pt x="6848" y="17682"/>
                  <a:pt x="6578" y="17682"/>
                </a:cubicBezTo>
                <a:cubicBezTo>
                  <a:pt x="6467" y="17682"/>
                  <a:pt x="6355" y="17667"/>
                  <a:pt x="6245" y="17637"/>
                </a:cubicBezTo>
                <a:cubicBezTo>
                  <a:pt x="6197" y="17613"/>
                  <a:pt x="6149" y="17588"/>
                  <a:pt x="6113" y="17588"/>
                </a:cubicBezTo>
                <a:cubicBezTo>
                  <a:pt x="6098" y="17588"/>
                  <a:pt x="6085" y="17593"/>
                  <a:pt x="6075" y="17603"/>
                </a:cubicBezTo>
                <a:cubicBezTo>
                  <a:pt x="5972" y="17637"/>
                  <a:pt x="5938" y="17705"/>
                  <a:pt x="5904" y="17773"/>
                </a:cubicBezTo>
                <a:cubicBezTo>
                  <a:pt x="5870" y="17876"/>
                  <a:pt x="5870" y="17978"/>
                  <a:pt x="5938" y="18046"/>
                </a:cubicBezTo>
                <a:cubicBezTo>
                  <a:pt x="6075" y="18149"/>
                  <a:pt x="6211" y="18251"/>
                  <a:pt x="6348" y="18285"/>
                </a:cubicBezTo>
                <a:cubicBezTo>
                  <a:pt x="6430" y="18299"/>
                  <a:pt x="6510" y="18306"/>
                  <a:pt x="6589" y="18306"/>
                </a:cubicBezTo>
                <a:cubicBezTo>
                  <a:pt x="6904" y="18306"/>
                  <a:pt x="7194" y="18196"/>
                  <a:pt x="7440" y="17978"/>
                </a:cubicBezTo>
                <a:cubicBezTo>
                  <a:pt x="7815" y="17705"/>
                  <a:pt x="8224" y="17364"/>
                  <a:pt x="8634" y="17023"/>
                </a:cubicBezTo>
                <a:lnTo>
                  <a:pt x="8634" y="17023"/>
                </a:lnTo>
                <a:cubicBezTo>
                  <a:pt x="8600" y="17159"/>
                  <a:pt x="8566" y="17330"/>
                  <a:pt x="8531" y="17466"/>
                </a:cubicBezTo>
                <a:cubicBezTo>
                  <a:pt x="8293" y="17978"/>
                  <a:pt x="8054" y="18490"/>
                  <a:pt x="7815" y="19036"/>
                </a:cubicBezTo>
                <a:cubicBezTo>
                  <a:pt x="7644" y="19479"/>
                  <a:pt x="7337" y="19855"/>
                  <a:pt x="6928" y="20094"/>
                </a:cubicBezTo>
                <a:cubicBezTo>
                  <a:pt x="6791" y="20196"/>
                  <a:pt x="6655" y="20298"/>
                  <a:pt x="6484" y="20401"/>
                </a:cubicBezTo>
                <a:cubicBezTo>
                  <a:pt x="6279" y="20469"/>
                  <a:pt x="6211" y="20742"/>
                  <a:pt x="6313" y="20947"/>
                </a:cubicBezTo>
                <a:cubicBezTo>
                  <a:pt x="6348" y="20981"/>
                  <a:pt x="6279" y="21083"/>
                  <a:pt x="6245" y="21186"/>
                </a:cubicBezTo>
                <a:cubicBezTo>
                  <a:pt x="6245" y="21322"/>
                  <a:pt x="6211" y="21493"/>
                  <a:pt x="6245" y="21527"/>
                </a:cubicBezTo>
                <a:cubicBezTo>
                  <a:pt x="6295" y="21577"/>
                  <a:pt x="6382" y="21608"/>
                  <a:pt x="6465" y="21608"/>
                </a:cubicBezTo>
                <a:cubicBezTo>
                  <a:pt x="6495" y="21608"/>
                  <a:pt x="6525" y="21604"/>
                  <a:pt x="6552" y="21595"/>
                </a:cubicBezTo>
                <a:cubicBezTo>
                  <a:pt x="6825" y="21424"/>
                  <a:pt x="7098" y="21186"/>
                  <a:pt x="7303" y="20878"/>
                </a:cubicBezTo>
                <a:cubicBezTo>
                  <a:pt x="7610" y="20401"/>
                  <a:pt x="8054" y="20025"/>
                  <a:pt x="8566" y="19752"/>
                </a:cubicBezTo>
                <a:cubicBezTo>
                  <a:pt x="8907" y="19445"/>
                  <a:pt x="9248" y="19104"/>
                  <a:pt x="9555" y="18729"/>
                </a:cubicBezTo>
                <a:cubicBezTo>
                  <a:pt x="9589" y="18899"/>
                  <a:pt x="9589" y="19036"/>
                  <a:pt x="9555" y="19172"/>
                </a:cubicBezTo>
                <a:cubicBezTo>
                  <a:pt x="9555" y="19275"/>
                  <a:pt x="9521" y="19377"/>
                  <a:pt x="9487" y="19479"/>
                </a:cubicBezTo>
                <a:cubicBezTo>
                  <a:pt x="9214" y="20128"/>
                  <a:pt x="8873" y="20776"/>
                  <a:pt x="8463" y="21356"/>
                </a:cubicBezTo>
                <a:cubicBezTo>
                  <a:pt x="8429" y="21254"/>
                  <a:pt x="8429" y="21186"/>
                  <a:pt x="8429" y="21083"/>
                </a:cubicBezTo>
                <a:cubicBezTo>
                  <a:pt x="8406" y="20876"/>
                  <a:pt x="8367" y="20777"/>
                  <a:pt x="8282" y="20777"/>
                </a:cubicBezTo>
                <a:cubicBezTo>
                  <a:pt x="8241" y="20777"/>
                  <a:pt x="8188" y="20800"/>
                  <a:pt x="8122" y="20844"/>
                </a:cubicBezTo>
                <a:cubicBezTo>
                  <a:pt x="8020" y="20878"/>
                  <a:pt x="7951" y="20947"/>
                  <a:pt x="7883" y="20947"/>
                </a:cubicBezTo>
                <a:cubicBezTo>
                  <a:pt x="7713" y="20981"/>
                  <a:pt x="7678" y="21083"/>
                  <a:pt x="7610" y="21288"/>
                </a:cubicBezTo>
                <a:cubicBezTo>
                  <a:pt x="7576" y="21629"/>
                  <a:pt x="7474" y="21970"/>
                  <a:pt x="7337" y="22277"/>
                </a:cubicBezTo>
                <a:cubicBezTo>
                  <a:pt x="6894" y="23165"/>
                  <a:pt x="6416" y="24086"/>
                  <a:pt x="5904" y="24939"/>
                </a:cubicBezTo>
                <a:cubicBezTo>
                  <a:pt x="5529" y="25724"/>
                  <a:pt x="4846" y="26270"/>
                  <a:pt x="3993" y="26475"/>
                </a:cubicBezTo>
                <a:cubicBezTo>
                  <a:pt x="3959" y="26475"/>
                  <a:pt x="3933" y="26466"/>
                  <a:pt x="3908" y="26466"/>
                </a:cubicBezTo>
                <a:cubicBezTo>
                  <a:pt x="3882" y="26466"/>
                  <a:pt x="3857" y="26475"/>
                  <a:pt x="3823" y="26509"/>
                </a:cubicBezTo>
                <a:cubicBezTo>
                  <a:pt x="3754" y="26611"/>
                  <a:pt x="3652" y="26713"/>
                  <a:pt x="3652" y="26816"/>
                </a:cubicBezTo>
                <a:cubicBezTo>
                  <a:pt x="3621" y="26969"/>
                  <a:pt x="3728" y="27094"/>
                  <a:pt x="3848" y="27094"/>
                </a:cubicBezTo>
                <a:cubicBezTo>
                  <a:pt x="3862" y="27094"/>
                  <a:pt x="3877" y="27092"/>
                  <a:pt x="3891" y="27089"/>
                </a:cubicBezTo>
                <a:cubicBezTo>
                  <a:pt x="4198" y="27021"/>
                  <a:pt x="4505" y="26986"/>
                  <a:pt x="4812" y="26986"/>
                </a:cubicBezTo>
                <a:cubicBezTo>
                  <a:pt x="4851" y="26992"/>
                  <a:pt x="4889" y="26995"/>
                  <a:pt x="4926" y="26995"/>
                </a:cubicBezTo>
                <a:cubicBezTo>
                  <a:pt x="5315" y="26995"/>
                  <a:pt x="5624" y="26687"/>
                  <a:pt x="5904" y="26406"/>
                </a:cubicBezTo>
                <a:cubicBezTo>
                  <a:pt x="6075" y="26270"/>
                  <a:pt x="6211" y="26099"/>
                  <a:pt x="6348" y="25929"/>
                </a:cubicBezTo>
                <a:cubicBezTo>
                  <a:pt x="6928" y="25076"/>
                  <a:pt x="7508" y="24222"/>
                  <a:pt x="8054" y="23369"/>
                </a:cubicBezTo>
                <a:cubicBezTo>
                  <a:pt x="8293" y="22994"/>
                  <a:pt x="8497" y="22585"/>
                  <a:pt x="8804" y="22209"/>
                </a:cubicBezTo>
                <a:lnTo>
                  <a:pt x="8804" y="22209"/>
                </a:lnTo>
                <a:cubicBezTo>
                  <a:pt x="8770" y="22380"/>
                  <a:pt x="8736" y="22550"/>
                  <a:pt x="8668" y="22721"/>
                </a:cubicBezTo>
                <a:cubicBezTo>
                  <a:pt x="8600" y="23062"/>
                  <a:pt x="8463" y="23404"/>
                  <a:pt x="8395" y="23779"/>
                </a:cubicBezTo>
                <a:cubicBezTo>
                  <a:pt x="8020" y="25519"/>
                  <a:pt x="7132" y="27123"/>
                  <a:pt x="5938" y="28454"/>
                </a:cubicBezTo>
                <a:cubicBezTo>
                  <a:pt x="5597" y="28761"/>
                  <a:pt x="5256" y="29068"/>
                  <a:pt x="4880" y="29307"/>
                </a:cubicBezTo>
                <a:cubicBezTo>
                  <a:pt x="4812" y="29375"/>
                  <a:pt x="4744" y="29409"/>
                  <a:pt x="4676" y="29443"/>
                </a:cubicBezTo>
                <a:cubicBezTo>
                  <a:pt x="4505" y="29512"/>
                  <a:pt x="4437" y="29648"/>
                  <a:pt x="4471" y="29819"/>
                </a:cubicBezTo>
                <a:cubicBezTo>
                  <a:pt x="4518" y="29961"/>
                  <a:pt x="4616" y="30021"/>
                  <a:pt x="4705" y="30021"/>
                </a:cubicBezTo>
                <a:cubicBezTo>
                  <a:pt x="4744" y="30021"/>
                  <a:pt x="4781" y="30010"/>
                  <a:pt x="4812" y="29989"/>
                </a:cubicBezTo>
                <a:cubicBezTo>
                  <a:pt x="5187" y="29785"/>
                  <a:pt x="5563" y="29546"/>
                  <a:pt x="5904" y="29307"/>
                </a:cubicBezTo>
                <a:cubicBezTo>
                  <a:pt x="6143" y="29034"/>
                  <a:pt x="6416" y="28795"/>
                  <a:pt x="6621" y="28488"/>
                </a:cubicBezTo>
                <a:lnTo>
                  <a:pt x="6621" y="28488"/>
                </a:lnTo>
                <a:cubicBezTo>
                  <a:pt x="6552" y="28693"/>
                  <a:pt x="6552" y="28795"/>
                  <a:pt x="6484" y="28863"/>
                </a:cubicBezTo>
                <a:cubicBezTo>
                  <a:pt x="6313" y="29239"/>
                  <a:pt x="6075" y="29580"/>
                  <a:pt x="5870" y="29955"/>
                </a:cubicBezTo>
                <a:cubicBezTo>
                  <a:pt x="5460" y="30740"/>
                  <a:pt x="4710" y="31354"/>
                  <a:pt x="3823" y="31559"/>
                </a:cubicBezTo>
                <a:cubicBezTo>
                  <a:pt x="3550" y="31661"/>
                  <a:pt x="3311" y="31695"/>
                  <a:pt x="3038" y="31798"/>
                </a:cubicBezTo>
                <a:cubicBezTo>
                  <a:pt x="2867" y="31832"/>
                  <a:pt x="2765" y="32003"/>
                  <a:pt x="2799" y="32173"/>
                </a:cubicBezTo>
                <a:cubicBezTo>
                  <a:pt x="2867" y="32378"/>
                  <a:pt x="3004" y="32378"/>
                  <a:pt x="3140" y="32378"/>
                </a:cubicBezTo>
                <a:cubicBezTo>
                  <a:pt x="3311" y="32310"/>
                  <a:pt x="3481" y="32276"/>
                  <a:pt x="3652" y="32241"/>
                </a:cubicBezTo>
                <a:cubicBezTo>
                  <a:pt x="3679" y="32232"/>
                  <a:pt x="3707" y="32228"/>
                  <a:pt x="3734" y="32228"/>
                </a:cubicBezTo>
                <a:cubicBezTo>
                  <a:pt x="3809" y="32228"/>
                  <a:pt x="3884" y="32260"/>
                  <a:pt x="3959" y="32310"/>
                </a:cubicBezTo>
                <a:cubicBezTo>
                  <a:pt x="4032" y="32401"/>
                  <a:pt x="4106" y="32434"/>
                  <a:pt x="4184" y="32434"/>
                </a:cubicBezTo>
                <a:cubicBezTo>
                  <a:pt x="4252" y="32434"/>
                  <a:pt x="4324" y="32410"/>
                  <a:pt x="4403" y="32378"/>
                </a:cubicBezTo>
                <a:cubicBezTo>
                  <a:pt x="4846" y="32105"/>
                  <a:pt x="5256" y="31764"/>
                  <a:pt x="5563" y="31354"/>
                </a:cubicBezTo>
                <a:cubicBezTo>
                  <a:pt x="5972" y="30876"/>
                  <a:pt x="6382" y="30433"/>
                  <a:pt x="6825" y="29921"/>
                </a:cubicBezTo>
                <a:cubicBezTo>
                  <a:pt x="6931" y="30016"/>
                  <a:pt x="7034" y="30049"/>
                  <a:pt x="7137" y="30049"/>
                </a:cubicBezTo>
                <a:cubicBezTo>
                  <a:pt x="7367" y="30049"/>
                  <a:pt x="7601" y="29887"/>
                  <a:pt x="7883" y="29887"/>
                </a:cubicBezTo>
                <a:cubicBezTo>
                  <a:pt x="7815" y="30058"/>
                  <a:pt x="7781" y="30194"/>
                  <a:pt x="7747" y="30296"/>
                </a:cubicBezTo>
                <a:cubicBezTo>
                  <a:pt x="7713" y="30331"/>
                  <a:pt x="7644" y="30365"/>
                  <a:pt x="7644" y="30365"/>
                </a:cubicBezTo>
                <a:cubicBezTo>
                  <a:pt x="7592" y="30338"/>
                  <a:pt x="7544" y="30326"/>
                  <a:pt x="7501" y="30326"/>
                </a:cubicBezTo>
                <a:cubicBezTo>
                  <a:pt x="7374" y="30326"/>
                  <a:pt x="7286" y="30434"/>
                  <a:pt x="7235" y="30638"/>
                </a:cubicBezTo>
                <a:cubicBezTo>
                  <a:pt x="6928" y="31730"/>
                  <a:pt x="6177" y="32651"/>
                  <a:pt x="5187" y="33197"/>
                </a:cubicBezTo>
                <a:cubicBezTo>
                  <a:pt x="4880" y="33367"/>
                  <a:pt x="4676" y="33709"/>
                  <a:pt x="4641" y="34050"/>
                </a:cubicBezTo>
                <a:cubicBezTo>
                  <a:pt x="4573" y="34221"/>
                  <a:pt x="4505" y="34391"/>
                  <a:pt x="4437" y="34562"/>
                </a:cubicBezTo>
                <a:cubicBezTo>
                  <a:pt x="3584" y="35756"/>
                  <a:pt x="2628" y="36814"/>
                  <a:pt x="1502" y="37769"/>
                </a:cubicBezTo>
                <a:cubicBezTo>
                  <a:pt x="1332" y="37906"/>
                  <a:pt x="1161" y="38008"/>
                  <a:pt x="990" y="38145"/>
                </a:cubicBezTo>
                <a:cubicBezTo>
                  <a:pt x="909" y="38194"/>
                  <a:pt x="820" y="38235"/>
                  <a:pt x="730" y="38235"/>
                </a:cubicBezTo>
                <a:cubicBezTo>
                  <a:pt x="632" y="38235"/>
                  <a:pt x="534" y="38185"/>
                  <a:pt x="444" y="38042"/>
                </a:cubicBezTo>
                <a:cubicBezTo>
                  <a:pt x="404" y="38002"/>
                  <a:pt x="341" y="37986"/>
                  <a:pt x="282" y="37986"/>
                </a:cubicBezTo>
                <a:cubicBezTo>
                  <a:pt x="240" y="37986"/>
                  <a:pt x="200" y="37994"/>
                  <a:pt x="171" y="38008"/>
                </a:cubicBezTo>
                <a:cubicBezTo>
                  <a:pt x="35" y="38111"/>
                  <a:pt x="1" y="38315"/>
                  <a:pt x="103" y="38452"/>
                </a:cubicBezTo>
                <a:cubicBezTo>
                  <a:pt x="240" y="38622"/>
                  <a:pt x="376" y="38793"/>
                  <a:pt x="547" y="38964"/>
                </a:cubicBezTo>
                <a:cubicBezTo>
                  <a:pt x="547" y="38964"/>
                  <a:pt x="478" y="39066"/>
                  <a:pt x="478" y="39066"/>
                </a:cubicBezTo>
                <a:cubicBezTo>
                  <a:pt x="513" y="39100"/>
                  <a:pt x="478" y="39134"/>
                  <a:pt x="547" y="39134"/>
                </a:cubicBezTo>
                <a:lnTo>
                  <a:pt x="786" y="39134"/>
                </a:lnTo>
                <a:cubicBezTo>
                  <a:pt x="879" y="39156"/>
                  <a:pt x="969" y="39167"/>
                  <a:pt x="1057" y="39167"/>
                </a:cubicBezTo>
                <a:cubicBezTo>
                  <a:pt x="1517" y="39167"/>
                  <a:pt x="1904" y="38881"/>
                  <a:pt x="2219" y="38452"/>
                </a:cubicBezTo>
                <a:cubicBezTo>
                  <a:pt x="2526" y="38042"/>
                  <a:pt x="2969" y="37735"/>
                  <a:pt x="3481" y="37633"/>
                </a:cubicBezTo>
                <a:lnTo>
                  <a:pt x="3481" y="37633"/>
                </a:lnTo>
                <a:lnTo>
                  <a:pt x="2355" y="39066"/>
                </a:lnTo>
                <a:cubicBezTo>
                  <a:pt x="2457" y="39117"/>
                  <a:pt x="2564" y="39140"/>
                  <a:pt x="2671" y="39140"/>
                </a:cubicBezTo>
                <a:cubicBezTo>
                  <a:pt x="2922" y="39140"/>
                  <a:pt x="3167" y="39009"/>
                  <a:pt x="3311" y="38793"/>
                </a:cubicBezTo>
                <a:cubicBezTo>
                  <a:pt x="3925" y="37872"/>
                  <a:pt x="4607" y="36950"/>
                  <a:pt x="5290" y="36063"/>
                </a:cubicBezTo>
                <a:cubicBezTo>
                  <a:pt x="5426" y="35893"/>
                  <a:pt x="5597" y="35756"/>
                  <a:pt x="5768" y="35585"/>
                </a:cubicBezTo>
                <a:cubicBezTo>
                  <a:pt x="5972" y="35381"/>
                  <a:pt x="6143" y="35176"/>
                  <a:pt x="6279" y="34937"/>
                </a:cubicBezTo>
                <a:cubicBezTo>
                  <a:pt x="6621" y="34323"/>
                  <a:pt x="6894" y="33709"/>
                  <a:pt x="7201" y="33094"/>
                </a:cubicBezTo>
                <a:cubicBezTo>
                  <a:pt x="7269" y="32958"/>
                  <a:pt x="7337" y="32787"/>
                  <a:pt x="7405" y="32651"/>
                </a:cubicBezTo>
                <a:cubicBezTo>
                  <a:pt x="7435" y="32644"/>
                  <a:pt x="7463" y="32639"/>
                  <a:pt x="7488" y="32639"/>
                </a:cubicBezTo>
                <a:cubicBezTo>
                  <a:pt x="7581" y="32639"/>
                  <a:pt x="7644" y="32695"/>
                  <a:pt x="7644" y="32856"/>
                </a:cubicBezTo>
                <a:cubicBezTo>
                  <a:pt x="7713" y="33913"/>
                  <a:pt x="7678" y="35005"/>
                  <a:pt x="7542" y="36063"/>
                </a:cubicBezTo>
                <a:cubicBezTo>
                  <a:pt x="7474" y="36575"/>
                  <a:pt x="7269" y="37087"/>
                  <a:pt x="6928" y="37462"/>
                </a:cubicBezTo>
                <a:cubicBezTo>
                  <a:pt x="6996" y="37223"/>
                  <a:pt x="7030" y="37087"/>
                  <a:pt x="7064" y="36950"/>
                </a:cubicBezTo>
                <a:cubicBezTo>
                  <a:pt x="7201" y="36473"/>
                  <a:pt x="7337" y="36029"/>
                  <a:pt x="7474" y="35585"/>
                </a:cubicBezTo>
                <a:cubicBezTo>
                  <a:pt x="7508" y="35415"/>
                  <a:pt x="7542" y="35244"/>
                  <a:pt x="7542" y="35074"/>
                </a:cubicBezTo>
                <a:cubicBezTo>
                  <a:pt x="7576" y="34903"/>
                  <a:pt x="7508" y="34698"/>
                  <a:pt x="7337" y="34698"/>
                </a:cubicBezTo>
                <a:cubicBezTo>
                  <a:pt x="7201" y="34698"/>
                  <a:pt x="7167" y="34835"/>
                  <a:pt x="7098" y="35005"/>
                </a:cubicBezTo>
                <a:cubicBezTo>
                  <a:pt x="6962" y="35585"/>
                  <a:pt x="6825" y="36131"/>
                  <a:pt x="6655" y="36712"/>
                </a:cubicBezTo>
                <a:cubicBezTo>
                  <a:pt x="6537" y="36653"/>
                  <a:pt x="6444" y="36568"/>
                  <a:pt x="6356" y="36568"/>
                </a:cubicBezTo>
                <a:cubicBezTo>
                  <a:pt x="6341" y="36568"/>
                  <a:pt x="6327" y="36570"/>
                  <a:pt x="6313" y="36575"/>
                </a:cubicBezTo>
                <a:cubicBezTo>
                  <a:pt x="6177" y="36609"/>
                  <a:pt x="6075" y="36780"/>
                  <a:pt x="6006" y="36848"/>
                </a:cubicBezTo>
                <a:cubicBezTo>
                  <a:pt x="5938" y="36916"/>
                  <a:pt x="5870" y="37019"/>
                  <a:pt x="5802" y="37019"/>
                </a:cubicBezTo>
                <a:cubicBezTo>
                  <a:pt x="5770" y="37010"/>
                  <a:pt x="5741" y="37005"/>
                  <a:pt x="5715" y="37005"/>
                </a:cubicBezTo>
                <a:cubicBezTo>
                  <a:pt x="5545" y="37005"/>
                  <a:pt x="5490" y="37187"/>
                  <a:pt x="5460" y="37394"/>
                </a:cubicBezTo>
                <a:cubicBezTo>
                  <a:pt x="5426" y="37735"/>
                  <a:pt x="5290" y="38008"/>
                  <a:pt x="5051" y="38247"/>
                </a:cubicBezTo>
                <a:cubicBezTo>
                  <a:pt x="4812" y="38520"/>
                  <a:pt x="4607" y="38793"/>
                  <a:pt x="4437" y="39100"/>
                </a:cubicBezTo>
                <a:cubicBezTo>
                  <a:pt x="4573" y="39117"/>
                  <a:pt x="4701" y="39126"/>
                  <a:pt x="4829" y="39126"/>
                </a:cubicBezTo>
                <a:cubicBezTo>
                  <a:pt x="4957" y="39126"/>
                  <a:pt x="5085" y="39117"/>
                  <a:pt x="5222" y="39100"/>
                </a:cubicBezTo>
                <a:cubicBezTo>
                  <a:pt x="5290" y="39100"/>
                  <a:pt x="5392" y="38930"/>
                  <a:pt x="5460" y="38793"/>
                </a:cubicBezTo>
                <a:cubicBezTo>
                  <a:pt x="5699" y="38349"/>
                  <a:pt x="5972" y="37906"/>
                  <a:pt x="6245" y="37462"/>
                </a:cubicBezTo>
                <a:lnTo>
                  <a:pt x="6245" y="37462"/>
                </a:lnTo>
                <a:cubicBezTo>
                  <a:pt x="6143" y="38008"/>
                  <a:pt x="5938" y="38554"/>
                  <a:pt x="5699" y="39066"/>
                </a:cubicBezTo>
                <a:cubicBezTo>
                  <a:pt x="5859" y="39112"/>
                  <a:pt x="5965" y="39138"/>
                  <a:pt x="6043" y="39138"/>
                </a:cubicBezTo>
                <a:cubicBezTo>
                  <a:pt x="6200" y="39138"/>
                  <a:pt x="6245" y="39032"/>
                  <a:pt x="6382" y="38759"/>
                </a:cubicBezTo>
                <a:cubicBezTo>
                  <a:pt x="6450" y="38588"/>
                  <a:pt x="6518" y="38418"/>
                  <a:pt x="6621" y="38247"/>
                </a:cubicBezTo>
                <a:cubicBezTo>
                  <a:pt x="6621" y="38213"/>
                  <a:pt x="6655" y="38213"/>
                  <a:pt x="6655" y="38213"/>
                </a:cubicBezTo>
                <a:cubicBezTo>
                  <a:pt x="6723" y="38262"/>
                  <a:pt x="6786" y="38283"/>
                  <a:pt x="6845" y="38283"/>
                </a:cubicBezTo>
                <a:cubicBezTo>
                  <a:pt x="6992" y="38283"/>
                  <a:pt x="7113" y="38154"/>
                  <a:pt x="7235" y="38008"/>
                </a:cubicBezTo>
                <a:cubicBezTo>
                  <a:pt x="7610" y="37565"/>
                  <a:pt x="7849" y="37019"/>
                  <a:pt x="7951" y="36439"/>
                </a:cubicBezTo>
                <a:cubicBezTo>
                  <a:pt x="8122" y="35347"/>
                  <a:pt x="8190" y="34221"/>
                  <a:pt x="8088" y="33129"/>
                </a:cubicBezTo>
                <a:cubicBezTo>
                  <a:pt x="8088" y="32958"/>
                  <a:pt x="8054" y="32822"/>
                  <a:pt x="8020" y="32685"/>
                </a:cubicBezTo>
                <a:lnTo>
                  <a:pt x="8702" y="32173"/>
                </a:lnTo>
                <a:cubicBezTo>
                  <a:pt x="8770" y="32344"/>
                  <a:pt x="8804" y="32514"/>
                  <a:pt x="8804" y="32719"/>
                </a:cubicBezTo>
                <a:cubicBezTo>
                  <a:pt x="8839" y="33333"/>
                  <a:pt x="8736" y="33948"/>
                  <a:pt x="8497" y="34528"/>
                </a:cubicBezTo>
                <a:cubicBezTo>
                  <a:pt x="8463" y="34630"/>
                  <a:pt x="8429" y="34732"/>
                  <a:pt x="8395" y="34835"/>
                </a:cubicBezTo>
                <a:cubicBezTo>
                  <a:pt x="8361" y="35927"/>
                  <a:pt x="8054" y="36985"/>
                  <a:pt x="7542" y="37940"/>
                </a:cubicBezTo>
                <a:cubicBezTo>
                  <a:pt x="7405" y="38179"/>
                  <a:pt x="7235" y="38384"/>
                  <a:pt x="7030" y="38554"/>
                </a:cubicBezTo>
                <a:cubicBezTo>
                  <a:pt x="6894" y="38657"/>
                  <a:pt x="6791" y="38793"/>
                  <a:pt x="6894" y="38998"/>
                </a:cubicBezTo>
                <a:cubicBezTo>
                  <a:pt x="6933" y="39097"/>
                  <a:pt x="6985" y="39150"/>
                  <a:pt x="7054" y="39150"/>
                </a:cubicBezTo>
                <a:cubicBezTo>
                  <a:pt x="7104" y="39150"/>
                  <a:pt x="7164" y="39123"/>
                  <a:pt x="7235" y="39066"/>
                </a:cubicBezTo>
                <a:cubicBezTo>
                  <a:pt x="7405" y="38930"/>
                  <a:pt x="7576" y="38793"/>
                  <a:pt x="7781" y="38657"/>
                </a:cubicBezTo>
                <a:lnTo>
                  <a:pt x="7781" y="38657"/>
                </a:lnTo>
                <a:cubicBezTo>
                  <a:pt x="7747" y="38793"/>
                  <a:pt x="7747" y="38930"/>
                  <a:pt x="7713" y="39066"/>
                </a:cubicBezTo>
                <a:lnTo>
                  <a:pt x="8190" y="39066"/>
                </a:lnTo>
                <a:cubicBezTo>
                  <a:pt x="8259" y="38930"/>
                  <a:pt x="8327" y="38759"/>
                  <a:pt x="8361" y="38554"/>
                </a:cubicBezTo>
                <a:cubicBezTo>
                  <a:pt x="8668" y="37428"/>
                  <a:pt x="9009" y="36302"/>
                  <a:pt x="8975" y="35074"/>
                </a:cubicBezTo>
                <a:cubicBezTo>
                  <a:pt x="9009" y="34869"/>
                  <a:pt x="9077" y="34698"/>
                  <a:pt x="9180" y="34528"/>
                </a:cubicBezTo>
                <a:cubicBezTo>
                  <a:pt x="9350" y="34221"/>
                  <a:pt x="9589" y="33982"/>
                  <a:pt x="9726" y="33640"/>
                </a:cubicBezTo>
                <a:cubicBezTo>
                  <a:pt x="10374" y="32241"/>
                  <a:pt x="10988" y="30808"/>
                  <a:pt x="11603" y="29375"/>
                </a:cubicBezTo>
                <a:cubicBezTo>
                  <a:pt x="12080" y="28181"/>
                  <a:pt x="12456" y="26884"/>
                  <a:pt x="12660" y="25587"/>
                </a:cubicBezTo>
                <a:cubicBezTo>
                  <a:pt x="12660" y="25212"/>
                  <a:pt x="12865" y="24871"/>
                  <a:pt x="13172" y="24598"/>
                </a:cubicBezTo>
                <a:lnTo>
                  <a:pt x="13172" y="24598"/>
                </a:lnTo>
                <a:cubicBezTo>
                  <a:pt x="13377" y="25553"/>
                  <a:pt x="13240" y="26509"/>
                  <a:pt x="12831" y="27362"/>
                </a:cubicBezTo>
                <a:cubicBezTo>
                  <a:pt x="12592" y="27669"/>
                  <a:pt x="12524" y="28044"/>
                  <a:pt x="12626" y="28386"/>
                </a:cubicBezTo>
                <a:cubicBezTo>
                  <a:pt x="12694" y="28590"/>
                  <a:pt x="12694" y="28795"/>
                  <a:pt x="12694" y="29000"/>
                </a:cubicBezTo>
                <a:cubicBezTo>
                  <a:pt x="12797" y="29614"/>
                  <a:pt x="12490" y="30194"/>
                  <a:pt x="11944" y="30467"/>
                </a:cubicBezTo>
                <a:cubicBezTo>
                  <a:pt x="11978" y="30331"/>
                  <a:pt x="12012" y="30228"/>
                  <a:pt x="12012" y="30126"/>
                </a:cubicBezTo>
                <a:cubicBezTo>
                  <a:pt x="12080" y="29989"/>
                  <a:pt x="12114" y="29853"/>
                  <a:pt x="12114" y="29716"/>
                </a:cubicBezTo>
                <a:cubicBezTo>
                  <a:pt x="12114" y="29614"/>
                  <a:pt x="12046" y="29512"/>
                  <a:pt x="11978" y="29443"/>
                </a:cubicBezTo>
                <a:cubicBezTo>
                  <a:pt x="11910" y="29443"/>
                  <a:pt x="11807" y="29477"/>
                  <a:pt x="11739" y="29546"/>
                </a:cubicBezTo>
                <a:cubicBezTo>
                  <a:pt x="11705" y="29648"/>
                  <a:pt x="11637" y="29785"/>
                  <a:pt x="11637" y="29887"/>
                </a:cubicBezTo>
                <a:cubicBezTo>
                  <a:pt x="11295" y="30706"/>
                  <a:pt x="11022" y="31525"/>
                  <a:pt x="10681" y="32310"/>
                </a:cubicBezTo>
                <a:cubicBezTo>
                  <a:pt x="10408" y="32890"/>
                  <a:pt x="10101" y="33436"/>
                  <a:pt x="9828" y="34016"/>
                </a:cubicBezTo>
                <a:cubicBezTo>
                  <a:pt x="9794" y="34084"/>
                  <a:pt x="9760" y="34118"/>
                  <a:pt x="9726" y="34186"/>
                </a:cubicBezTo>
                <a:cubicBezTo>
                  <a:pt x="9623" y="34323"/>
                  <a:pt x="9521" y="34459"/>
                  <a:pt x="9692" y="34664"/>
                </a:cubicBezTo>
                <a:cubicBezTo>
                  <a:pt x="9749" y="34721"/>
                  <a:pt x="9798" y="34744"/>
                  <a:pt x="9842" y="34744"/>
                </a:cubicBezTo>
                <a:cubicBezTo>
                  <a:pt x="9931" y="34744"/>
                  <a:pt x="9999" y="34653"/>
                  <a:pt x="10067" y="34562"/>
                </a:cubicBezTo>
                <a:cubicBezTo>
                  <a:pt x="10272" y="34289"/>
                  <a:pt x="10408" y="34050"/>
                  <a:pt x="10579" y="33743"/>
                </a:cubicBezTo>
                <a:cubicBezTo>
                  <a:pt x="10818" y="33265"/>
                  <a:pt x="11022" y="32787"/>
                  <a:pt x="11227" y="32276"/>
                </a:cubicBezTo>
                <a:cubicBezTo>
                  <a:pt x="11295" y="32139"/>
                  <a:pt x="11364" y="32003"/>
                  <a:pt x="11466" y="31900"/>
                </a:cubicBezTo>
                <a:lnTo>
                  <a:pt x="11466" y="31900"/>
                </a:lnTo>
                <a:cubicBezTo>
                  <a:pt x="11500" y="32139"/>
                  <a:pt x="11466" y="32378"/>
                  <a:pt x="11432" y="32583"/>
                </a:cubicBezTo>
                <a:cubicBezTo>
                  <a:pt x="11295" y="33333"/>
                  <a:pt x="11125" y="34084"/>
                  <a:pt x="10954" y="34835"/>
                </a:cubicBezTo>
                <a:cubicBezTo>
                  <a:pt x="10863" y="35108"/>
                  <a:pt x="10772" y="35229"/>
                  <a:pt x="10631" y="35229"/>
                </a:cubicBezTo>
                <a:cubicBezTo>
                  <a:pt x="10560" y="35229"/>
                  <a:pt x="10476" y="35199"/>
                  <a:pt x="10374" y="35142"/>
                </a:cubicBezTo>
                <a:cubicBezTo>
                  <a:pt x="10238" y="35074"/>
                  <a:pt x="10135" y="35040"/>
                  <a:pt x="9999" y="35005"/>
                </a:cubicBezTo>
                <a:cubicBezTo>
                  <a:pt x="9919" y="34976"/>
                  <a:pt x="9855" y="34957"/>
                  <a:pt x="9802" y="34957"/>
                </a:cubicBezTo>
                <a:cubicBezTo>
                  <a:pt x="9672" y="34957"/>
                  <a:pt x="9614" y="35066"/>
                  <a:pt x="9589" y="35381"/>
                </a:cubicBezTo>
                <a:cubicBezTo>
                  <a:pt x="9521" y="35790"/>
                  <a:pt x="9487" y="36268"/>
                  <a:pt x="9487" y="36677"/>
                </a:cubicBezTo>
                <a:cubicBezTo>
                  <a:pt x="9487" y="37155"/>
                  <a:pt x="9385" y="37633"/>
                  <a:pt x="9214" y="38076"/>
                </a:cubicBezTo>
                <a:cubicBezTo>
                  <a:pt x="9077" y="38384"/>
                  <a:pt x="8975" y="38725"/>
                  <a:pt x="8839" y="39032"/>
                </a:cubicBezTo>
                <a:cubicBezTo>
                  <a:pt x="8839" y="39066"/>
                  <a:pt x="8873" y="39066"/>
                  <a:pt x="8907" y="39100"/>
                </a:cubicBezTo>
                <a:cubicBezTo>
                  <a:pt x="8986" y="39108"/>
                  <a:pt x="9059" y="39112"/>
                  <a:pt x="9126" y="39112"/>
                </a:cubicBezTo>
                <a:cubicBezTo>
                  <a:pt x="9642" y="39112"/>
                  <a:pt x="9836" y="38865"/>
                  <a:pt x="9896" y="38111"/>
                </a:cubicBezTo>
                <a:cubicBezTo>
                  <a:pt x="9931" y="37292"/>
                  <a:pt x="10272" y="36643"/>
                  <a:pt x="10408" y="35824"/>
                </a:cubicBezTo>
                <a:lnTo>
                  <a:pt x="10920" y="36097"/>
                </a:lnTo>
                <a:cubicBezTo>
                  <a:pt x="10579" y="37087"/>
                  <a:pt x="10272" y="38076"/>
                  <a:pt x="9965" y="39066"/>
                </a:cubicBezTo>
                <a:lnTo>
                  <a:pt x="10442" y="39066"/>
                </a:lnTo>
                <a:cubicBezTo>
                  <a:pt x="10920" y="37803"/>
                  <a:pt x="11295" y="36507"/>
                  <a:pt x="11603" y="35176"/>
                </a:cubicBezTo>
                <a:cubicBezTo>
                  <a:pt x="11739" y="35312"/>
                  <a:pt x="11841" y="35449"/>
                  <a:pt x="11944" y="35449"/>
                </a:cubicBezTo>
                <a:cubicBezTo>
                  <a:pt x="12114" y="35381"/>
                  <a:pt x="12251" y="35312"/>
                  <a:pt x="12319" y="35176"/>
                </a:cubicBezTo>
                <a:cubicBezTo>
                  <a:pt x="12797" y="34630"/>
                  <a:pt x="13070" y="33948"/>
                  <a:pt x="13138" y="33231"/>
                </a:cubicBezTo>
                <a:cubicBezTo>
                  <a:pt x="13172" y="32719"/>
                  <a:pt x="13309" y="32207"/>
                  <a:pt x="13479" y="31730"/>
                </a:cubicBezTo>
                <a:cubicBezTo>
                  <a:pt x="13548" y="31627"/>
                  <a:pt x="13582" y="31491"/>
                  <a:pt x="13582" y="31388"/>
                </a:cubicBezTo>
                <a:cubicBezTo>
                  <a:pt x="13718" y="30876"/>
                  <a:pt x="13684" y="30774"/>
                  <a:pt x="13275" y="30638"/>
                </a:cubicBezTo>
                <a:cubicBezTo>
                  <a:pt x="13206" y="30126"/>
                  <a:pt x="13240" y="29614"/>
                  <a:pt x="13411" y="29136"/>
                </a:cubicBezTo>
                <a:cubicBezTo>
                  <a:pt x="13650" y="28420"/>
                  <a:pt x="13821" y="27669"/>
                  <a:pt x="14025" y="26884"/>
                </a:cubicBezTo>
                <a:cubicBezTo>
                  <a:pt x="14059" y="26679"/>
                  <a:pt x="14094" y="26475"/>
                  <a:pt x="14094" y="26270"/>
                </a:cubicBezTo>
                <a:cubicBezTo>
                  <a:pt x="14094" y="25963"/>
                  <a:pt x="14059" y="25690"/>
                  <a:pt x="13718" y="25656"/>
                </a:cubicBezTo>
                <a:lnTo>
                  <a:pt x="13718" y="23506"/>
                </a:lnTo>
                <a:cubicBezTo>
                  <a:pt x="13718" y="23369"/>
                  <a:pt x="13752" y="23199"/>
                  <a:pt x="13786" y="23028"/>
                </a:cubicBezTo>
                <a:cubicBezTo>
                  <a:pt x="13855" y="22550"/>
                  <a:pt x="13957" y="22039"/>
                  <a:pt x="14025" y="21527"/>
                </a:cubicBezTo>
                <a:cubicBezTo>
                  <a:pt x="14059" y="21356"/>
                  <a:pt x="14059" y="21186"/>
                  <a:pt x="14059" y="21015"/>
                </a:cubicBezTo>
                <a:cubicBezTo>
                  <a:pt x="14059" y="20810"/>
                  <a:pt x="13991" y="20640"/>
                  <a:pt x="13821" y="20640"/>
                </a:cubicBezTo>
                <a:cubicBezTo>
                  <a:pt x="13752" y="20640"/>
                  <a:pt x="13650" y="20810"/>
                  <a:pt x="13548" y="20878"/>
                </a:cubicBezTo>
                <a:lnTo>
                  <a:pt x="13309" y="20469"/>
                </a:lnTo>
                <a:cubicBezTo>
                  <a:pt x="13377" y="20367"/>
                  <a:pt x="13445" y="20298"/>
                  <a:pt x="13548" y="20196"/>
                </a:cubicBezTo>
                <a:cubicBezTo>
                  <a:pt x="14401" y="19650"/>
                  <a:pt x="14742" y="18763"/>
                  <a:pt x="14605" y="17568"/>
                </a:cubicBezTo>
                <a:cubicBezTo>
                  <a:pt x="14537" y="17295"/>
                  <a:pt x="14605" y="16988"/>
                  <a:pt x="14810" y="16784"/>
                </a:cubicBezTo>
                <a:cubicBezTo>
                  <a:pt x="15151" y="16408"/>
                  <a:pt x="15356" y="15931"/>
                  <a:pt x="15458" y="15453"/>
                </a:cubicBezTo>
                <a:cubicBezTo>
                  <a:pt x="15629" y="14770"/>
                  <a:pt x="15731" y="14054"/>
                  <a:pt x="15902" y="13337"/>
                </a:cubicBezTo>
                <a:cubicBezTo>
                  <a:pt x="15936" y="13167"/>
                  <a:pt x="15970" y="12996"/>
                  <a:pt x="16073" y="12825"/>
                </a:cubicBezTo>
                <a:cubicBezTo>
                  <a:pt x="16277" y="12518"/>
                  <a:pt x="16380" y="12143"/>
                  <a:pt x="16380" y="11768"/>
                </a:cubicBezTo>
                <a:lnTo>
                  <a:pt x="16380" y="11222"/>
                </a:lnTo>
                <a:cubicBezTo>
                  <a:pt x="16346" y="10539"/>
                  <a:pt x="16380" y="9823"/>
                  <a:pt x="16550" y="9140"/>
                </a:cubicBezTo>
                <a:cubicBezTo>
                  <a:pt x="16619" y="8799"/>
                  <a:pt x="16653" y="8423"/>
                  <a:pt x="16653" y="8048"/>
                </a:cubicBezTo>
                <a:cubicBezTo>
                  <a:pt x="16721" y="8253"/>
                  <a:pt x="16755" y="8389"/>
                  <a:pt x="16789" y="8492"/>
                </a:cubicBezTo>
                <a:cubicBezTo>
                  <a:pt x="16994" y="9515"/>
                  <a:pt x="17301" y="10539"/>
                  <a:pt x="17642" y="11495"/>
                </a:cubicBezTo>
                <a:cubicBezTo>
                  <a:pt x="17711" y="11768"/>
                  <a:pt x="17779" y="12041"/>
                  <a:pt x="17813" y="12314"/>
                </a:cubicBezTo>
                <a:cubicBezTo>
                  <a:pt x="17847" y="12757"/>
                  <a:pt x="18086" y="13201"/>
                  <a:pt x="17881" y="13678"/>
                </a:cubicBezTo>
                <a:cubicBezTo>
                  <a:pt x="17881" y="13781"/>
                  <a:pt x="17881" y="13849"/>
                  <a:pt x="17915" y="13951"/>
                </a:cubicBezTo>
                <a:cubicBezTo>
                  <a:pt x="18325" y="14839"/>
                  <a:pt x="18598" y="15828"/>
                  <a:pt x="18734" y="16784"/>
                </a:cubicBezTo>
                <a:cubicBezTo>
                  <a:pt x="18700" y="17057"/>
                  <a:pt x="18700" y="17295"/>
                  <a:pt x="18632" y="17534"/>
                </a:cubicBezTo>
                <a:cubicBezTo>
                  <a:pt x="18632" y="17637"/>
                  <a:pt x="18564" y="17705"/>
                  <a:pt x="18530" y="17773"/>
                </a:cubicBezTo>
                <a:lnTo>
                  <a:pt x="18530" y="17773"/>
                </a:lnTo>
                <a:cubicBezTo>
                  <a:pt x="18530" y="17762"/>
                  <a:pt x="18530" y="17751"/>
                  <a:pt x="18530" y="17739"/>
                </a:cubicBezTo>
                <a:lnTo>
                  <a:pt x="18530" y="17773"/>
                </a:lnTo>
                <a:cubicBezTo>
                  <a:pt x="18530" y="17773"/>
                  <a:pt x="18530" y="17773"/>
                  <a:pt x="18530" y="17773"/>
                </a:cubicBezTo>
                <a:lnTo>
                  <a:pt x="18530" y="17773"/>
                </a:lnTo>
                <a:cubicBezTo>
                  <a:pt x="18530" y="18032"/>
                  <a:pt x="18531" y="18262"/>
                  <a:pt x="18564" y="18524"/>
                </a:cubicBezTo>
                <a:cubicBezTo>
                  <a:pt x="18734" y="19241"/>
                  <a:pt x="18905" y="19957"/>
                  <a:pt x="19110" y="20640"/>
                </a:cubicBezTo>
                <a:cubicBezTo>
                  <a:pt x="19348" y="21731"/>
                  <a:pt x="19758" y="22755"/>
                  <a:pt x="20304" y="23711"/>
                </a:cubicBezTo>
                <a:cubicBezTo>
                  <a:pt x="20133" y="24530"/>
                  <a:pt x="20543" y="25246"/>
                  <a:pt x="20611" y="26065"/>
                </a:cubicBezTo>
                <a:cubicBezTo>
                  <a:pt x="20372" y="25895"/>
                  <a:pt x="20202" y="25622"/>
                  <a:pt x="20167" y="25349"/>
                </a:cubicBezTo>
                <a:cubicBezTo>
                  <a:pt x="19826" y="24086"/>
                  <a:pt x="19451" y="22858"/>
                  <a:pt x="19110" y="21595"/>
                </a:cubicBezTo>
                <a:cubicBezTo>
                  <a:pt x="18905" y="20844"/>
                  <a:pt x="18768" y="20059"/>
                  <a:pt x="18598" y="19309"/>
                </a:cubicBezTo>
                <a:cubicBezTo>
                  <a:pt x="18535" y="19119"/>
                  <a:pt x="18501" y="18930"/>
                  <a:pt x="18306" y="18930"/>
                </a:cubicBezTo>
                <a:cubicBezTo>
                  <a:pt x="18291" y="18930"/>
                  <a:pt x="18274" y="18931"/>
                  <a:pt x="18257" y="18933"/>
                </a:cubicBezTo>
                <a:cubicBezTo>
                  <a:pt x="18120" y="18968"/>
                  <a:pt x="18086" y="19104"/>
                  <a:pt x="18154" y="19445"/>
                </a:cubicBezTo>
                <a:cubicBezTo>
                  <a:pt x="18188" y="19718"/>
                  <a:pt x="18257" y="19957"/>
                  <a:pt x="18325" y="20230"/>
                </a:cubicBezTo>
                <a:cubicBezTo>
                  <a:pt x="18325" y="20332"/>
                  <a:pt x="18359" y="20435"/>
                  <a:pt x="18359" y="20537"/>
                </a:cubicBezTo>
                <a:cubicBezTo>
                  <a:pt x="18291" y="20947"/>
                  <a:pt x="18325" y="21356"/>
                  <a:pt x="18461" y="21731"/>
                </a:cubicBezTo>
                <a:cubicBezTo>
                  <a:pt x="18632" y="22380"/>
                  <a:pt x="18803" y="22960"/>
                  <a:pt x="18973" y="23677"/>
                </a:cubicBezTo>
                <a:cubicBezTo>
                  <a:pt x="19144" y="24393"/>
                  <a:pt x="19246" y="25110"/>
                  <a:pt x="19383" y="25826"/>
                </a:cubicBezTo>
                <a:cubicBezTo>
                  <a:pt x="19212" y="25656"/>
                  <a:pt x="19076" y="25451"/>
                  <a:pt x="19007" y="25212"/>
                </a:cubicBezTo>
                <a:cubicBezTo>
                  <a:pt x="18837" y="24598"/>
                  <a:pt x="18666" y="23950"/>
                  <a:pt x="18564" y="23335"/>
                </a:cubicBezTo>
                <a:cubicBezTo>
                  <a:pt x="18530" y="22994"/>
                  <a:pt x="18427" y="22721"/>
                  <a:pt x="18086" y="22687"/>
                </a:cubicBezTo>
                <a:cubicBezTo>
                  <a:pt x="18086" y="21800"/>
                  <a:pt x="18052" y="20913"/>
                  <a:pt x="18018" y="20059"/>
                </a:cubicBezTo>
                <a:cubicBezTo>
                  <a:pt x="18018" y="19957"/>
                  <a:pt x="17984" y="19821"/>
                  <a:pt x="17949" y="19718"/>
                </a:cubicBezTo>
                <a:cubicBezTo>
                  <a:pt x="17813" y="19548"/>
                  <a:pt x="17779" y="19343"/>
                  <a:pt x="17813" y="19138"/>
                </a:cubicBezTo>
                <a:cubicBezTo>
                  <a:pt x="17813" y="18558"/>
                  <a:pt x="17847" y="17944"/>
                  <a:pt x="17881" y="17330"/>
                </a:cubicBezTo>
                <a:cubicBezTo>
                  <a:pt x="17741" y="17266"/>
                  <a:pt x="17648" y="17226"/>
                  <a:pt x="17584" y="17226"/>
                </a:cubicBezTo>
                <a:cubicBezTo>
                  <a:pt x="17476" y="17226"/>
                  <a:pt x="17446" y="17338"/>
                  <a:pt x="17403" y="17637"/>
                </a:cubicBezTo>
                <a:cubicBezTo>
                  <a:pt x="17369" y="18149"/>
                  <a:pt x="17369" y="18660"/>
                  <a:pt x="17335" y="19172"/>
                </a:cubicBezTo>
                <a:cubicBezTo>
                  <a:pt x="17335" y="19377"/>
                  <a:pt x="17301" y="19582"/>
                  <a:pt x="17233" y="19752"/>
                </a:cubicBezTo>
                <a:lnTo>
                  <a:pt x="17199" y="17773"/>
                </a:lnTo>
                <a:lnTo>
                  <a:pt x="17199" y="16545"/>
                </a:lnTo>
                <a:cubicBezTo>
                  <a:pt x="17199" y="16272"/>
                  <a:pt x="17267" y="15931"/>
                  <a:pt x="16960" y="15828"/>
                </a:cubicBezTo>
                <a:cubicBezTo>
                  <a:pt x="16994" y="15555"/>
                  <a:pt x="17028" y="15385"/>
                  <a:pt x="17062" y="15146"/>
                </a:cubicBezTo>
                <a:cubicBezTo>
                  <a:pt x="17096" y="14873"/>
                  <a:pt x="17165" y="14668"/>
                  <a:pt x="16960" y="14463"/>
                </a:cubicBezTo>
                <a:cubicBezTo>
                  <a:pt x="16892" y="14361"/>
                  <a:pt x="16892" y="14259"/>
                  <a:pt x="16892" y="14122"/>
                </a:cubicBezTo>
                <a:cubicBezTo>
                  <a:pt x="16926" y="13030"/>
                  <a:pt x="16960" y="11938"/>
                  <a:pt x="16994" y="10846"/>
                </a:cubicBezTo>
                <a:cubicBezTo>
                  <a:pt x="17028" y="10710"/>
                  <a:pt x="16994" y="10539"/>
                  <a:pt x="16994" y="10403"/>
                </a:cubicBezTo>
                <a:cubicBezTo>
                  <a:pt x="16960" y="10334"/>
                  <a:pt x="16858" y="10232"/>
                  <a:pt x="16823" y="10232"/>
                </a:cubicBezTo>
                <a:cubicBezTo>
                  <a:pt x="16721" y="10232"/>
                  <a:pt x="16653" y="10300"/>
                  <a:pt x="16619" y="10403"/>
                </a:cubicBezTo>
                <a:cubicBezTo>
                  <a:pt x="16550" y="10573"/>
                  <a:pt x="16550" y="10744"/>
                  <a:pt x="16550" y="10914"/>
                </a:cubicBezTo>
                <a:cubicBezTo>
                  <a:pt x="16516" y="12484"/>
                  <a:pt x="16380" y="14020"/>
                  <a:pt x="16141" y="15555"/>
                </a:cubicBezTo>
                <a:cubicBezTo>
                  <a:pt x="16073" y="15931"/>
                  <a:pt x="15970" y="16272"/>
                  <a:pt x="15868" y="16613"/>
                </a:cubicBezTo>
                <a:cubicBezTo>
                  <a:pt x="15766" y="16988"/>
                  <a:pt x="15595" y="17295"/>
                  <a:pt x="15424" y="17671"/>
                </a:cubicBezTo>
                <a:cubicBezTo>
                  <a:pt x="15390" y="17534"/>
                  <a:pt x="15288" y="17398"/>
                  <a:pt x="15220" y="17261"/>
                </a:cubicBezTo>
                <a:cubicBezTo>
                  <a:pt x="15164" y="17206"/>
                  <a:pt x="15085" y="17150"/>
                  <a:pt x="15040" y="17150"/>
                </a:cubicBezTo>
                <a:cubicBezTo>
                  <a:pt x="15030" y="17150"/>
                  <a:pt x="15021" y="17153"/>
                  <a:pt x="15015" y="17159"/>
                </a:cubicBezTo>
                <a:cubicBezTo>
                  <a:pt x="14912" y="17227"/>
                  <a:pt x="14878" y="17330"/>
                  <a:pt x="14844" y="17432"/>
                </a:cubicBezTo>
                <a:cubicBezTo>
                  <a:pt x="14844" y="17534"/>
                  <a:pt x="14844" y="17637"/>
                  <a:pt x="14844" y="17739"/>
                </a:cubicBezTo>
                <a:cubicBezTo>
                  <a:pt x="14947" y="18968"/>
                  <a:pt x="14878" y="20230"/>
                  <a:pt x="14605" y="21459"/>
                </a:cubicBezTo>
                <a:cubicBezTo>
                  <a:pt x="14537" y="21936"/>
                  <a:pt x="14332" y="22414"/>
                  <a:pt x="14025" y="22789"/>
                </a:cubicBezTo>
                <a:cubicBezTo>
                  <a:pt x="13923" y="22926"/>
                  <a:pt x="13752" y="23062"/>
                  <a:pt x="13855" y="23335"/>
                </a:cubicBezTo>
                <a:cubicBezTo>
                  <a:pt x="13905" y="23436"/>
                  <a:pt x="13960" y="23471"/>
                  <a:pt x="14021" y="23471"/>
                </a:cubicBezTo>
                <a:cubicBezTo>
                  <a:pt x="14126" y="23471"/>
                  <a:pt x="14250" y="23366"/>
                  <a:pt x="14401" y="23301"/>
                </a:cubicBezTo>
                <a:lnTo>
                  <a:pt x="14401" y="23301"/>
                </a:lnTo>
                <a:cubicBezTo>
                  <a:pt x="14298" y="23608"/>
                  <a:pt x="14196" y="23847"/>
                  <a:pt x="14094" y="24052"/>
                </a:cubicBezTo>
                <a:cubicBezTo>
                  <a:pt x="14059" y="24188"/>
                  <a:pt x="13991" y="24291"/>
                  <a:pt x="13991" y="24393"/>
                </a:cubicBezTo>
                <a:cubicBezTo>
                  <a:pt x="13957" y="24495"/>
                  <a:pt x="13991" y="24700"/>
                  <a:pt x="14025" y="24734"/>
                </a:cubicBezTo>
                <a:cubicBezTo>
                  <a:pt x="14076" y="24751"/>
                  <a:pt x="14128" y="24760"/>
                  <a:pt x="14179" y="24760"/>
                </a:cubicBezTo>
                <a:cubicBezTo>
                  <a:pt x="14230" y="24760"/>
                  <a:pt x="14281" y="24751"/>
                  <a:pt x="14332" y="24734"/>
                </a:cubicBezTo>
                <a:cubicBezTo>
                  <a:pt x="14401" y="24666"/>
                  <a:pt x="14469" y="24564"/>
                  <a:pt x="14571" y="24393"/>
                </a:cubicBezTo>
                <a:cubicBezTo>
                  <a:pt x="14571" y="24530"/>
                  <a:pt x="14605" y="24666"/>
                  <a:pt x="14605" y="24803"/>
                </a:cubicBezTo>
                <a:cubicBezTo>
                  <a:pt x="14571" y="25826"/>
                  <a:pt x="14537" y="26884"/>
                  <a:pt x="14537" y="27908"/>
                </a:cubicBezTo>
                <a:cubicBezTo>
                  <a:pt x="14571" y="28386"/>
                  <a:pt x="14332" y="28829"/>
                  <a:pt x="13923" y="29068"/>
                </a:cubicBezTo>
                <a:cubicBezTo>
                  <a:pt x="13855" y="29102"/>
                  <a:pt x="13786" y="29136"/>
                  <a:pt x="13752" y="29204"/>
                </a:cubicBezTo>
                <a:cubicBezTo>
                  <a:pt x="13684" y="29273"/>
                  <a:pt x="13650" y="29375"/>
                  <a:pt x="13684" y="29477"/>
                </a:cubicBezTo>
                <a:cubicBezTo>
                  <a:pt x="13718" y="29580"/>
                  <a:pt x="13752" y="29648"/>
                  <a:pt x="13855" y="29648"/>
                </a:cubicBezTo>
                <a:cubicBezTo>
                  <a:pt x="13906" y="29665"/>
                  <a:pt x="13966" y="29674"/>
                  <a:pt x="14025" y="29674"/>
                </a:cubicBezTo>
                <a:cubicBezTo>
                  <a:pt x="14085" y="29674"/>
                  <a:pt x="14145" y="29665"/>
                  <a:pt x="14196" y="29648"/>
                </a:cubicBezTo>
                <a:lnTo>
                  <a:pt x="14196" y="29648"/>
                </a:lnTo>
                <a:cubicBezTo>
                  <a:pt x="14094" y="29989"/>
                  <a:pt x="13957" y="30262"/>
                  <a:pt x="13889" y="30535"/>
                </a:cubicBezTo>
                <a:cubicBezTo>
                  <a:pt x="13821" y="30672"/>
                  <a:pt x="13821" y="30842"/>
                  <a:pt x="13855" y="30979"/>
                </a:cubicBezTo>
                <a:cubicBezTo>
                  <a:pt x="13898" y="31065"/>
                  <a:pt x="13947" y="31097"/>
                  <a:pt x="14000" y="31097"/>
                </a:cubicBezTo>
                <a:cubicBezTo>
                  <a:pt x="14072" y="31097"/>
                  <a:pt x="14151" y="31038"/>
                  <a:pt x="14230" y="30979"/>
                </a:cubicBezTo>
                <a:cubicBezTo>
                  <a:pt x="14230" y="30945"/>
                  <a:pt x="14264" y="30945"/>
                  <a:pt x="14332" y="30945"/>
                </a:cubicBezTo>
                <a:cubicBezTo>
                  <a:pt x="14401" y="31354"/>
                  <a:pt x="14332" y="31798"/>
                  <a:pt x="14162" y="32173"/>
                </a:cubicBezTo>
                <a:cubicBezTo>
                  <a:pt x="13479" y="33333"/>
                  <a:pt x="12865" y="34528"/>
                  <a:pt x="12217" y="35688"/>
                </a:cubicBezTo>
                <a:cubicBezTo>
                  <a:pt x="12122" y="35846"/>
                  <a:pt x="12057" y="36033"/>
                  <a:pt x="11858" y="36033"/>
                </a:cubicBezTo>
                <a:cubicBezTo>
                  <a:pt x="11842" y="36033"/>
                  <a:pt x="11825" y="36032"/>
                  <a:pt x="11807" y="36029"/>
                </a:cubicBezTo>
                <a:cubicBezTo>
                  <a:pt x="11773" y="36029"/>
                  <a:pt x="11705" y="36063"/>
                  <a:pt x="11671" y="36097"/>
                </a:cubicBezTo>
                <a:cubicBezTo>
                  <a:pt x="11637" y="36473"/>
                  <a:pt x="11398" y="36677"/>
                  <a:pt x="11261" y="36985"/>
                </a:cubicBezTo>
                <a:cubicBezTo>
                  <a:pt x="11227" y="37053"/>
                  <a:pt x="11330" y="37258"/>
                  <a:pt x="11432" y="37428"/>
                </a:cubicBezTo>
                <a:cubicBezTo>
                  <a:pt x="11295" y="37974"/>
                  <a:pt x="11159" y="38520"/>
                  <a:pt x="11022" y="39134"/>
                </a:cubicBezTo>
                <a:lnTo>
                  <a:pt x="11500" y="39134"/>
                </a:lnTo>
                <a:cubicBezTo>
                  <a:pt x="11637" y="38520"/>
                  <a:pt x="11807" y="37940"/>
                  <a:pt x="11910" y="37326"/>
                </a:cubicBezTo>
                <a:cubicBezTo>
                  <a:pt x="11978" y="36950"/>
                  <a:pt x="12183" y="36575"/>
                  <a:pt x="12490" y="36302"/>
                </a:cubicBezTo>
                <a:lnTo>
                  <a:pt x="12558" y="36336"/>
                </a:lnTo>
                <a:cubicBezTo>
                  <a:pt x="12422" y="37223"/>
                  <a:pt x="12251" y="38145"/>
                  <a:pt x="12114" y="39100"/>
                </a:cubicBezTo>
                <a:lnTo>
                  <a:pt x="12831" y="39100"/>
                </a:lnTo>
                <a:cubicBezTo>
                  <a:pt x="12967" y="38520"/>
                  <a:pt x="13002" y="37906"/>
                  <a:pt x="13002" y="37292"/>
                </a:cubicBezTo>
                <a:lnTo>
                  <a:pt x="13002" y="36507"/>
                </a:lnTo>
                <a:cubicBezTo>
                  <a:pt x="13036" y="36302"/>
                  <a:pt x="13036" y="36063"/>
                  <a:pt x="13036" y="35824"/>
                </a:cubicBezTo>
                <a:cubicBezTo>
                  <a:pt x="13002" y="35483"/>
                  <a:pt x="13104" y="35108"/>
                  <a:pt x="13309" y="34835"/>
                </a:cubicBezTo>
                <a:cubicBezTo>
                  <a:pt x="13582" y="34323"/>
                  <a:pt x="13821" y="33845"/>
                  <a:pt x="14162" y="33333"/>
                </a:cubicBezTo>
                <a:cubicBezTo>
                  <a:pt x="14162" y="33470"/>
                  <a:pt x="14162" y="33572"/>
                  <a:pt x="14162" y="33675"/>
                </a:cubicBezTo>
                <a:cubicBezTo>
                  <a:pt x="14094" y="34391"/>
                  <a:pt x="13889" y="35074"/>
                  <a:pt x="13616" y="35722"/>
                </a:cubicBezTo>
                <a:cubicBezTo>
                  <a:pt x="13548" y="35790"/>
                  <a:pt x="13513" y="35858"/>
                  <a:pt x="13479" y="35927"/>
                </a:cubicBezTo>
                <a:cubicBezTo>
                  <a:pt x="13411" y="36097"/>
                  <a:pt x="13343" y="36302"/>
                  <a:pt x="13513" y="36439"/>
                </a:cubicBezTo>
                <a:cubicBezTo>
                  <a:pt x="13566" y="36480"/>
                  <a:pt x="13611" y="36500"/>
                  <a:pt x="13653" y="36500"/>
                </a:cubicBezTo>
                <a:cubicBezTo>
                  <a:pt x="13747" y="36500"/>
                  <a:pt x="13818" y="36400"/>
                  <a:pt x="13889" y="36234"/>
                </a:cubicBezTo>
                <a:cubicBezTo>
                  <a:pt x="14025" y="36029"/>
                  <a:pt x="14128" y="35790"/>
                  <a:pt x="14264" y="35517"/>
                </a:cubicBezTo>
                <a:lnTo>
                  <a:pt x="14264" y="35517"/>
                </a:lnTo>
                <a:cubicBezTo>
                  <a:pt x="14367" y="36131"/>
                  <a:pt x="14025" y="37872"/>
                  <a:pt x="13548" y="39134"/>
                </a:cubicBezTo>
                <a:lnTo>
                  <a:pt x="14469" y="39134"/>
                </a:lnTo>
                <a:lnTo>
                  <a:pt x="14878" y="38042"/>
                </a:lnTo>
                <a:cubicBezTo>
                  <a:pt x="14981" y="37701"/>
                  <a:pt x="15117" y="37360"/>
                  <a:pt x="15288" y="37053"/>
                </a:cubicBezTo>
                <a:cubicBezTo>
                  <a:pt x="15356" y="37735"/>
                  <a:pt x="15424" y="38384"/>
                  <a:pt x="15493" y="39100"/>
                </a:cubicBezTo>
                <a:lnTo>
                  <a:pt x="15970" y="39100"/>
                </a:lnTo>
                <a:cubicBezTo>
                  <a:pt x="15902" y="38349"/>
                  <a:pt x="15834" y="37599"/>
                  <a:pt x="15731" y="36814"/>
                </a:cubicBezTo>
                <a:cubicBezTo>
                  <a:pt x="16073" y="36780"/>
                  <a:pt x="16141" y="36473"/>
                  <a:pt x="16175" y="36166"/>
                </a:cubicBezTo>
                <a:cubicBezTo>
                  <a:pt x="16243" y="35381"/>
                  <a:pt x="16312" y="34630"/>
                  <a:pt x="16380" y="33845"/>
                </a:cubicBezTo>
                <a:cubicBezTo>
                  <a:pt x="16448" y="33299"/>
                  <a:pt x="16448" y="32753"/>
                  <a:pt x="16482" y="32207"/>
                </a:cubicBezTo>
                <a:cubicBezTo>
                  <a:pt x="16550" y="31968"/>
                  <a:pt x="16448" y="31695"/>
                  <a:pt x="16277" y="31525"/>
                </a:cubicBezTo>
                <a:cubicBezTo>
                  <a:pt x="16380" y="31081"/>
                  <a:pt x="16482" y="30706"/>
                  <a:pt x="16585" y="30228"/>
                </a:cubicBezTo>
                <a:cubicBezTo>
                  <a:pt x="16789" y="30706"/>
                  <a:pt x="16994" y="31081"/>
                  <a:pt x="17199" y="31525"/>
                </a:cubicBezTo>
                <a:cubicBezTo>
                  <a:pt x="17199" y="31593"/>
                  <a:pt x="17233" y="31695"/>
                  <a:pt x="17233" y="31764"/>
                </a:cubicBezTo>
                <a:cubicBezTo>
                  <a:pt x="17267" y="33265"/>
                  <a:pt x="17472" y="34767"/>
                  <a:pt x="17847" y="36234"/>
                </a:cubicBezTo>
                <a:cubicBezTo>
                  <a:pt x="17949" y="36643"/>
                  <a:pt x="18120" y="36985"/>
                  <a:pt x="18359" y="37326"/>
                </a:cubicBezTo>
                <a:cubicBezTo>
                  <a:pt x="18461" y="37496"/>
                  <a:pt x="18666" y="37565"/>
                  <a:pt x="18905" y="37769"/>
                </a:cubicBezTo>
                <a:cubicBezTo>
                  <a:pt x="18973" y="38111"/>
                  <a:pt x="19076" y="38588"/>
                  <a:pt x="19212" y="39100"/>
                </a:cubicBezTo>
                <a:lnTo>
                  <a:pt x="19690" y="39100"/>
                </a:lnTo>
                <a:cubicBezTo>
                  <a:pt x="19485" y="37940"/>
                  <a:pt x="19110" y="36848"/>
                  <a:pt x="19110" y="35620"/>
                </a:cubicBezTo>
                <a:lnTo>
                  <a:pt x="19280" y="35620"/>
                </a:lnTo>
                <a:cubicBezTo>
                  <a:pt x="19485" y="35551"/>
                  <a:pt x="19519" y="35381"/>
                  <a:pt x="19451" y="35176"/>
                </a:cubicBezTo>
                <a:cubicBezTo>
                  <a:pt x="19417" y="35074"/>
                  <a:pt x="19348" y="35005"/>
                  <a:pt x="19280" y="34937"/>
                </a:cubicBezTo>
                <a:cubicBezTo>
                  <a:pt x="18973" y="34391"/>
                  <a:pt x="18768" y="33811"/>
                  <a:pt x="18700" y="33163"/>
                </a:cubicBezTo>
                <a:lnTo>
                  <a:pt x="18905" y="32958"/>
                </a:lnTo>
                <a:cubicBezTo>
                  <a:pt x="18939" y="32958"/>
                  <a:pt x="18973" y="32958"/>
                  <a:pt x="18973" y="32992"/>
                </a:cubicBezTo>
                <a:cubicBezTo>
                  <a:pt x="19246" y="33402"/>
                  <a:pt x="19417" y="33845"/>
                  <a:pt x="19451" y="34289"/>
                </a:cubicBezTo>
                <a:cubicBezTo>
                  <a:pt x="19519" y="34664"/>
                  <a:pt x="19621" y="35040"/>
                  <a:pt x="19758" y="35415"/>
                </a:cubicBezTo>
                <a:cubicBezTo>
                  <a:pt x="20099" y="36404"/>
                  <a:pt x="20440" y="37394"/>
                  <a:pt x="20782" y="38384"/>
                </a:cubicBezTo>
                <a:cubicBezTo>
                  <a:pt x="20884" y="38622"/>
                  <a:pt x="20986" y="38861"/>
                  <a:pt x="21089" y="39100"/>
                </a:cubicBezTo>
                <a:lnTo>
                  <a:pt x="21942" y="39100"/>
                </a:lnTo>
                <a:cubicBezTo>
                  <a:pt x="21532" y="37974"/>
                  <a:pt x="21259" y="36814"/>
                  <a:pt x="21191" y="35620"/>
                </a:cubicBezTo>
                <a:lnTo>
                  <a:pt x="21191" y="35620"/>
                </a:lnTo>
                <a:cubicBezTo>
                  <a:pt x="21430" y="35927"/>
                  <a:pt x="21601" y="36302"/>
                  <a:pt x="21669" y="36677"/>
                </a:cubicBezTo>
                <a:cubicBezTo>
                  <a:pt x="21839" y="37360"/>
                  <a:pt x="22078" y="38042"/>
                  <a:pt x="22385" y="38691"/>
                </a:cubicBezTo>
                <a:cubicBezTo>
                  <a:pt x="22536" y="38967"/>
                  <a:pt x="22687" y="39132"/>
                  <a:pt x="22906" y="39132"/>
                </a:cubicBezTo>
                <a:cubicBezTo>
                  <a:pt x="22984" y="39132"/>
                  <a:pt x="23071" y="39111"/>
                  <a:pt x="23170" y="39066"/>
                </a:cubicBezTo>
                <a:lnTo>
                  <a:pt x="23000" y="38691"/>
                </a:lnTo>
                <a:cubicBezTo>
                  <a:pt x="23068" y="38554"/>
                  <a:pt x="23136" y="38418"/>
                  <a:pt x="23170" y="38247"/>
                </a:cubicBezTo>
                <a:cubicBezTo>
                  <a:pt x="23136" y="38145"/>
                  <a:pt x="23000" y="38042"/>
                  <a:pt x="22897" y="37940"/>
                </a:cubicBezTo>
                <a:lnTo>
                  <a:pt x="22556" y="37462"/>
                </a:lnTo>
                <a:cubicBezTo>
                  <a:pt x="22727" y="37462"/>
                  <a:pt x="22863" y="37428"/>
                  <a:pt x="23034" y="37394"/>
                </a:cubicBezTo>
                <a:cubicBezTo>
                  <a:pt x="23170" y="37394"/>
                  <a:pt x="23273" y="37223"/>
                  <a:pt x="23239" y="37087"/>
                </a:cubicBezTo>
                <a:cubicBezTo>
                  <a:pt x="23204" y="36985"/>
                  <a:pt x="23136" y="36882"/>
                  <a:pt x="23034" y="36814"/>
                </a:cubicBezTo>
                <a:cubicBezTo>
                  <a:pt x="22522" y="36643"/>
                  <a:pt x="22454" y="36575"/>
                  <a:pt x="22283" y="35824"/>
                </a:cubicBezTo>
                <a:lnTo>
                  <a:pt x="23034" y="35824"/>
                </a:lnTo>
                <a:cubicBezTo>
                  <a:pt x="23204" y="36404"/>
                  <a:pt x="23409" y="37019"/>
                  <a:pt x="23580" y="37633"/>
                </a:cubicBezTo>
                <a:cubicBezTo>
                  <a:pt x="23614" y="37701"/>
                  <a:pt x="23580" y="37803"/>
                  <a:pt x="23580" y="37872"/>
                </a:cubicBezTo>
                <a:cubicBezTo>
                  <a:pt x="23580" y="38042"/>
                  <a:pt x="23648" y="38179"/>
                  <a:pt x="23682" y="38315"/>
                </a:cubicBezTo>
                <a:cubicBezTo>
                  <a:pt x="23819" y="38554"/>
                  <a:pt x="23989" y="38793"/>
                  <a:pt x="24160" y="39134"/>
                </a:cubicBezTo>
                <a:lnTo>
                  <a:pt x="25354" y="39134"/>
                </a:lnTo>
                <a:lnTo>
                  <a:pt x="25115" y="38827"/>
                </a:lnTo>
                <a:lnTo>
                  <a:pt x="26344" y="38213"/>
                </a:lnTo>
                <a:cubicBezTo>
                  <a:pt x="26370" y="38202"/>
                  <a:pt x="26395" y="38197"/>
                  <a:pt x="26417" y="38197"/>
                </a:cubicBezTo>
                <a:cubicBezTo>
                  <a:pt x="26537" y="38197"/>
                  <a:pt x="26599" y="38337"/>
                  <a:pt x="26685" y="38452"/>
                </a:cubicBezTo>
                <a:lnTo>
                  <a:pt x="26275" y="39134"/>
                </a:lnTo>
                <a:cubicBezTo>
                  <a:pt x="26457" y="39145"/>
                  <a:pt x="26638" y="39162"/>
                  <a:pt x="26819" y="39162"/>
                </a:cubicBezTo>
                <a:cubicBezTo>
                  <a:pt x="27215" y="39162"/>
                  <a:pt x="27606" y="39079"/>
                  <a:pt x="27982" y="38657"/>
                </a:cubicBezTo>
                <a:lnTo>
                  <a:pt x="27982" y="38657"/>
                </a:lnTo>
                <a:cubicBezTo>
                  <a:pt x="27947" y="38861"/>
                  <a:pt x="27947" y="38998"/>
                  <a:pt x="27947" y="39134"/>
                </a:cubicBezTo>
                <a:lnTo>
                  <a:pt x="28357" y="39134"/>
                </a:lnTo>
                <a:cubicBezTo>
                  <a:pt x="28493" y="38895"/>
                  <a:pt x="28528" y="38588"/>
                  <a:pt x="28493" y="38315"/>
                </a:cubicBezTo>
                <a:lnTo>
                  <a:pt x="29347" y="37428"/>
                </a:lnTo>
                <a:cubicBezTo>
                  <a:pt x="29455" y="37520"/>
                  <a:pt x="29553" y="37557"/>
                  <a:pt x="29646" y="37557"/>
                </a:cubicBezTo>
                <a:cubicBezTo>
                  <a:pt x="29930" y="37557"/>
                  <a:pt x="30155" y="37207"/>
                  <a:pt x="30438" y="37053"/>
                </a:cubicBezTo>
                <a:lnTo>
                  <a:pt x="30438" y="37053"/>
                </a:lnTo>
                <a:cubicBezTo>
                  <a:pt x="30097" y="37940"/>
                  <a:pt x="29449" y="38384"/>
                  <a:pt x="28869" y="39066"/>
                </a:cubicBezTo>
                <a:cubicBezTo>
                  <a:pt x="28971" y="39100"/>
                  <a:pt x="29074" y="39134"/>
                  <a:pt x="29176" y="39134"/>
                </a:cubicBezTo>
                <a:lnTo>
                  <a:pt x="30302" y="39134"/>
                </a:lnTo>
                <a:cubicBezTo>
                  <a:pt x="30328" y="39139"/>
                  <a:pt x="30353" y="39141"/>
                  <a:pt x="30378" y="39141"/>
                </a:cubicBezTo>
                <a:cubicBezTo>
                  <a:pt x="30548" y="39141"/>
                  <a:pt x="30686" y="39040"/>
                  <a:pt x="30746" y="38861"/>
                </a:cubicBezTo>
                <a:cubicBezTo>
                  <a:pt x="30916" y="38520"/>
                  <a:pt x="31087" y="38145"/>
                  <a:pt x="31223" y="37769"/>
                </a:cubicBezTo>
                <a:cubicBezTo>
                  <a:pt x="31292" y="37667"/>
                  <a:pt x="31292" y="37530"/>
                  <a:pt x="31292" y="37428"/>
                </a:cubicBezTo>
                <a:cubicBezTo>
                  <a:pt x="31189" y="36985"/>
                  <a:pt x="31394" y="36541"/>
                  <a:pt x="31769" y="36336"/>
                </a:cubicBezTo>
                <a:cubicBezTo>
                  <a:pt x="32042" y="36166"/>
                  <a:pt x="32247" y="35927"/>
                  <a:pt x="32418" y="35620"/>
                </a:cubicBezTo>
                <a:cubicBezTo>
                  <a:pt x="32964" y="34562"/>
                  <a:pt x="33373" y="33402"/>
                  <a:pt x="33544" y="32173"/>
                </a:cubicBezTo>
                <a:cubicBezTo>
                  <a:pt x="33544" y="32105"/>
                  <a:pt x="33544" y="32003"/>
                  <a:pt x="33544" y="31900"/>
                </a:cubicBezTo>
                <a:cubicBezTo>
                  <a:pt x="33518" y="31697"/>
                  <a:pt x="33455" y="31588"/>
                  <a:pt x="33326" y="31588"/>
                </a:cubicBezTo>
                <a:cubicBezTo>
                  <a:pt x="33290" y="31588"/>
                  <a:pt x="33249" y="31597"/>
                  <a:pt x="33202" y="31614"/>
                </a:cubicBezTo>
                <a:lnTo>
                  <a:pt x="33202" y="31614"/>
                </a:lnTo>
                <a:cubicBezTo>
                  <a:pt x="33214" y="31589"/>
                  <a:pt x="33225" y="31570"/>
                  <a:pt x="33237" y="31559"/>
                </a:cubicBezTo>
                <a:cubicBezTo>
                  <a:pt x="33680" y="31184"/>
                  <a:pt x="34021" y="30740"/>
                  <a:pt x="34260" y="30228"/>
                </a:cubicBezTo>
                <a:cubicBezTo>
                  <a:pt x="34431" y="29887"/>
                  <a:pt x="34431" y="29887"/>
                  <a:pt x="34772" y="29785"/>
                </a:cubicBezTo>
                <a:lnTo>
                  <a:pt x="34772" y="29785"/>
                </a:lnTo>
                <a:cubicBezTo>
                  <a:pt x="34772" y="30228"/>
                  <a:pt x="34499" y="30774"/>
                  <a:pt x="34226" y="30842"/>
                </a:cubicBezTo>
                <a:cubicBezTo>
                  <a:pt x="33953" y="30911"/>
                  <a:pt x="33953" y="31115"/>
                  <a:pt x="33919" y="31388"/>
                </a:cubicBezTo>
                <a:cubicBezTo>
                  <a:pt x="33817" y="32787"/>
                  <a:pt x="33475" y="34152"/>
                  <a:pt x="32929" y="35415"/>
                </a:cubicBezTo>
                <a:cubicBezTo>
                  <a:pt x="32691" y="36029"/>
                  <a:pt x="32349" y="36575"/>
                  <a:pt x="31872" y="37053"/>
                </a:cubicBezTo>
                <a:lnTo>
                  <a:pt x="31838" y="37087"/>
                </a:lnTo>
                <a:cubicBezTo>
                  <a:pt x="31599" y="37326"/>
                  <a:pt x="31565" y="37496"/>
                  <a:pt x="31667" y="37633"/>
                </a:cubicBezTo>
                <a:cubicBezTo>
                  <a:pt x="31725" y="37714"/>
                  <a:pt x="31783" y="37744"/>
                  <a:pt x="31840" y="37744"/>
                </a:cubicBezTo>
                <a:cubicBezTo>
                  <a:pt x="31950" y="37744"/>
                  <a:pt x="32055" y="37632"/>
                  <a:pt x="32145" y="37565"/>
                </a:cubicBezTo>
                <a:cubicBezTo>
                  <a:pt x="32213" y="37496"/>
                  <a:pt x="32315" y="37462"/>
                  <a:pt x="32452" y="37360"/>
                </a:cubicBezTo>
                <a:lnTo>
                  <a:pt x="32452" y="37360"/>
                </a:lnTo>
                <a:cubicBezTo>
                  <a:pt x="32349" y="38008"/>
                  <a:pt x="32213" y="38622"/>
                  <a:pt x="31974" y="39203"/>
                </a:cubicBezTo>
                <a:cubicBezTo>
                  <a:pt x="32076" y="39237"/>
                  <a:pt x="32179" y="39237"/>
                  <a:pt x="32281" y="39237"/>
                </a:cubicBezTo>
                <a:cubicBezTo>
                  <a:pt x="32395" y="39237"/>
                  <a:pt x="32493" y="39176"/>
                  <a:pt x="32607" y="39176"/>
                </a:cubicBezTo>
                <a:cubicBezTo>
                  <a:pt x="32664" y="39176"/>
                  <a:pt x="32725" y="39191"/>
                  <a:pt x="32793" y="39237"/>
                </a:cubicBezTo>
                <a:cubicBezTo>
                  <a:pt x="32800" y="39240"/>
                  <a:pt x="32809" y="39242"/>
                  <a:pt x="32819" y="39242"/>
                </a:cubicBezTo>
                <a:cubicBezTo>
                  <a:pt x="32903" y="39242"/>
                  <a:pt x="33073" y="39120"/>
                  <a:pt x="33134" y="38998"/>
                </a:cubicBezTo>
                <a:cubicBezTo>
                  <a:pt x="33339" y="38554"/>
                  <a:pt x="33578" y="38076"/>
                  <a:pt x="33783" y="37599"/>
                </a:cubicBezTo>
                <a:cubicBezTo>
                  <a:pt x="33851" y="37360"/>
                  <a:pt x="33953" y="37121"/>
                  <a:pt x="34021" y="36848"/>
                </a:cubicBezTo>
                <a:cubicBezTo>
                  <a:pt x="34124" y="36507"/>
                  <a:pt x="34124" y="36507"/>
                  <a:pt x="33919" y="36131"/>
                </a:cubicBezTo>
                <a:cubicBezTo>
                  <a:pt x="34090" y="35790"/>
                  <a:pt x="34158" y="35381"/>
                  <a:pt x="34465" y="35176"/>
                </a:cubicBezTo>
                <a:cubicBezTo>
                  <a:pt x="34567" y="35108"/>
                  <a:pt x="34636" y="34937"/>
                  <a:pt x="34670" y="34767"/>
                </a:cubicBezTo>
                <a:cubicBezTo>
                  <a:pt x="34806" y="34152"/>
                  <a:pt x="34943" y="33538"/>
                  <a:pt x="35079" y="32890"/>
                </a:cubicBezTo>
                <a:cubicBezTo>
                  <a:pt x="35147" y="32685"/>
                  <a:pt x="35147" y="32446"/>
                  <a:pt x="35216" y="32241"/>
                </a:cubicBezTo>
                <a:cubicBezTo>
                  <a:pt x="35318" y="32890"/>
                  <a:pt x="35352" y="33504"/>
                  <a:pt x="35250" y="34152"/>
                </a:cubicBezTo>
                <a:cubicBezTo>
                  <a:pt x="35250" y="34289"/>
                  <a:pt x="35216" y="34425"/>
                  <a:pt x="35147" y="34528"/>
                </a:cubicBezTo>
                <a:cubicBezTo>
                  <a:pt x="34909" y="34767"/>
                  <a:pt x="34909" y="35108"/>
                  <a:pt x="34840" y="35415"/>
                </a:cubicBezTo>
                <a:cubicBezTo>
                  <a:pt x="34738" y="35927"/>
                  <a:pt x="34636" y="36439"/>
                  <a:pt x="34533" y="36950"/>
                </a:cubicBezTo>
                <a:cubicBezTo>
                  <a:pt x="34499" y="37087"/>
                  <a:pt x="34431" y="37223"/>
                  <a:pt x="34397" y="37360"/>
                </a:cubicBezTo>
                <a:cubicBezTo>
                  <a:pt x="34328" y="37530"/>
                  <a:pt x="34260" y="37735"/>
                  <a:pt x="34226" y="37940"/>
                </a:cubicBezTo>
                <a:cubicBezTo>
                  <a:pt x="34192" y="38281"/>
                  <a:pt x="34056" y="38588"/>
                  <a:pt x="33851" y="38861"/>
                </a:cubicBezTo>
                <a:cubicBezTo>
                  <a:pt x="33783" y="38964"/>
                  <a:pt x="33748" y="39100"/>
                  <a:pt x="33714" y="39203"/>
                </a:cubicBezTo>
                <a:lnTo>
                  <a:pt x="34397" y="39203"/>
                </a:lnTo>
                <a:cubicBezTo>
                  <a:pt x="34670" y="38657"/>
                  <a:pt x="34601" y="37872"/>
                  <a:pt x="35182" y="37496"/>
                </a:cubicBezTo>
                <a:lnTo>
                  <a:pt x="35182" y="37496"/>
                </a:lnTo>
                <a:cubicBezTo>
                  <a:pt x="35147" y="38111"/>
                  <a:pt x="35011" y="38657"/>
                  <a:pt x="34806" y="39203"/>
                </a:cubicBezTo>
                <a:lnTo>
                  <a:pt x="35659" y="39203"/>
                </a:lnTo>
                <a:cubicBezTo>
                  <a:pt x="35728" y="39066"/>
                  <a:pt x="35762" y="38895"/>
                  <a:pt x="35830" y="38691"/>
                </a:cubicBezTo>
                <a:lnTo>
                  <a:pt x="36512" y="38964"/>
                </a:lnTo>
                <a:lnTo>
                  <a:pt x="36546" y="39237"/>
                </a:lnTo>
                <a:lnTo>
                  <a:pt x="37161" y="39237"/>
                </a:lnTo>
                <a:cubicBezTo>
                  <a:pt x="37195" y="39066"/>
                  <a:pt x="37195" y="38930"/>
                  <a:pt x="37229" y="38793"/>
                </a:cubicBezTo>
                <a:cubicBezTo>
                  <a:pt x="37263" y="38657"/>
                  <a:pt x="37297" y="38520"/>
                  <a:pt x="37331" y="38384"/>
                </a:cubicBezTo>
                <a:cubicBezTo>
                  <a:pt x="37707" y="37599"/>
                  <a:pt x="37877" y="36712"/>
                  <a:pt x="37877" y="35858"/>
                </a:cubicBezTo>
                <a:cubicBezTo>
                  <a:pt x="37911" y="35040"/>
                  <a:pt x="37877" y="34221"/>
                  <a:pt x="37809" y="33402"/>
                </a:cubicBezTo>
                <a:cubicBezTo>
                  <a:pt x="37775" y="33060"/>
                  <a:pt x="37707" y="32719"/>
                  <a:pt x="37604" y="32378"/>
                </a:cubicBezTo>
                <a:cubicBezTo>
                  <a:pt x="37570" y="32207"/>
                  <a:pt x="37570" y="32037"/>
                  <a:pt x="37604" y="31832"/>
                </a:cubicBezTo>
                <a:cubicBezTo>
                  <a:pt x="37877" y="31149"/>
                  <a:pt x="38014" y="30399"/>
                  <a:pt x="37980" y="29614"/>
                </a:cubicBezTo>
                <a:lnTo>
                  <a:pt x="37980" y="28454"/>
                </a:lnTo>
                <a:cubicBezTo>
                  <a:pt x="38150" y="28693"/>
                  <a:pt x="38389" y="29000"/>
                  <a:pt x="38594" y="29341"/>
                </a:cubicBezTo>
                <a:cubicBezTo>
                  <a:pt x="38662" y="29477"/>
                  <a:pt x="38696" y="29614"/>
                  <a:pt x="38662" y="29785"/>
                </a:cubicBezTo>
                <a:cubicBezTo>
                  <a:pt x="38492" y="30228"/>
                  <a:pt x="38492" y="30706"/>
                  <a:pt x="38628" y="31184"/>
                </a:cubicBezTo>
                <a:cubicBezTo>
                  <a:pt x="38764" y="31832"/>
                  <a:pt x="38935" y="32480"/>
                  <a:pt x="39106" y="33129"/>
                </a:cubicBezTo>
                <a:cubicBezTo>
                  <a:pt x="39174" y="33333"/>
                  <a:pt x="39242" y="33538"/>
                  <a:pt x="39276" y="33675"/>
                </a:cubicBezTo>
                <a:cubicBezTo>
                  <a:pt x="39208" y="33948"/>
                  <a:pt x="39140" y="34152"/>
                  <a:pt x="39072" y="34459"/>
                </a:cubicBezTo>
                <a:cubicBezTo>
                  <a:pt x="38764" y="33913"/>
                  <a:pt x="38560" y="33367"/>
                  <a:pt x="38423" y="32753"/>
                </a:cubicBezTo>
                <a:cubicBezTo>
                  <a:pt x="38423" y="32651"/>
                  <a:pt x="38389" y="32549"/>
                  <a:pt x="38355" y="32412"/>
                </a:cubicBezTo>
                <a:cubicBezTo>
                  <a:pt x="38321" y="32344"/>
                  <a:pt x="38219" y="32276"/>
                  <a:pt x="38150" y="32276"/>
                </a:cubicBezTo>
                <a:cubicBezTo>
                  <a:pt x="38082" y="32310"/>
                  <a:pt x="38014" y="32412"/>
                  <a:pt x="37980" y="32480"/>
                </a:cubicBezTo>
                <a:cubicBezTo>
                  <a:pt x="37980" y="32617"/>
                  <a:pt x="37980" y="32753"/>
                  <a:pt x="37980" y="32856"/>
                </a:cubicBezTo>
                <a:cubicBezTo>
                  <a:pt x="38014" y="33709"/>
                  <a:pt x="38048" y="34528"/>
                  <a:pt x="38048" y="35347"/>
                </a:cubicBezTo>
                <a:cubicBezTo>
                  <a:pt x="38048" y="35483"/>
                  <a:pt x="38048" y="35585"/>
                  <a:pt x="38048" y="35790"/>
                </a:cubicBezTo>
                <a:cubicBezTo>
                  <a:pt x="38048" y="35961"/>
                  <a:pt x="38116" y="36097"/>
                  <a:pt x="38287" y="36097"/>
                </a:cubicBezTo>
                <a:cubicBezTo>
                  <a:pt x="38301" y="36101"/>
                  <a:pt x="38314" y="36103"/>
                  <a:pt x="38327" y="36103"/>
                </a:cubicBezTo>
                <a:cubicBezTo>
                  <a:pt x="38437" y="36103"/>
                  <a:pt x="38492" y="35974"/>
                  <a:pt x="38492" y="35790"/>
                </a:cubicBezTo>
                <a:cubicBezTo>
                  <a:pt x="38526" y="35551"/>
                  <a:pt x="38526" y="35312"/>
                  <a:pt x="38526" y="35074"/>
                </a:cubicBezTo>
                <a:cubicBezTo>
                  <a:pt x="38526" y="34937"/>
                  <a:pt x="38560" y="34835"/>
                  <a:pt x="38560" y="34732"/>
                </a:cubicBezTo>
                <a:cubicBezTo>
                  <a:pt x="38833" y="35244"/>
                  <a:pt x="39208" y="35654"/>
                  <a:pt x="39276" y="36336"/>
                </a:cubicBezTo>
                <a:cubicBezTo>
                  <a:pt x="39345" y="37292"/>
                  <a:pt x="39447" y="38213"/>
                  <a:pt x="39549" y="39237"/>
                </a:cubicBezTo>
                <a:lnTo>
                  <a:pt x="39925" y="39271"/>
                </a:lnTo>
                <a:cubicBezTo>
                  <a:pt x="39959" y="38998"/>
                  <a:pt x="39993" y="38793"/>
                  <a:pt x="39993" y="38554"/>
                </a:cubicBezTo>
                <a:cubicBezTo>
                  <a:pt x="40027" y="38588"/>
                  <a:pt x="40095" y="38588"/>
                  <a:pt x="40129" y="38588"/>
                </a:cubicBezTo>
                <a:cubicBezTo>
                  <a:pt x="40402" y="38588"/>
                  <a:pt x="40471" y="38384"/>
                  <a:pt x="40334" y="38111"/>
                </a:cubicBezTo>
                <a:cubicBezTo>
                  <a:pt x="40266" y="37940"/>
                  <a:pt x="40129" y="37803"/>
                  <a:pt x="40061" y="37667"/>
                </a:cubicBezTo>
                <a:cubicBezTo>
                  <a:pt x="39925" y="37394"/>
                  <a:pt x="39856" y="37087"/>
                  <a:pt x="39891" y="36814"/>
                </a:cubicBezTo>
                <a:lnTo>
                  <a:pt x="39891" y="36814"/>
                </a:lnTo>
                <a:lnTo>
                  <a:pt x="40539" y="37155"/>
                </a:lnTo>
                <a:cubicBezTo>
                  <a:pt x="40641" y="37803"/>
                  <a:pt x="40710" y="38486"/>
                  <a:pt x="40812" y="39203"/>
                </a:cubicBezTo>
                <a:lnTo>
                  <a:pt x="41221" y="39237"/>
                </a:lnTo>
                <a:cubicBezTo>
                  <a:pt x="41255" y="39100"/>
                  <a:pt x="41255" y="38964"/>
                  <a:pt x="41255" y="38759"/>
                </a:cubicBezTo>
                <a:cubicBezTo>
                  <a:pt x="41358" y="38930"/>
                  <a:pt x="41392" y="39066"/>
                  <a:pt x="41460" y="39203"/>
                </a:cubicBezTo>
                <a:lnTo>
                  <a:pt x="41904" y="39203"/>
                </a:lnTo>
                <a:cubicBezTo>
                  <a:pt x="41767" y="38520"/>
                  <a:pt x="41494" y="37940"/>
                  <a:pt x="41358" y="37223"/>
                </a:cubicBezTo>
                <a:lnTo>
                  <a:pt x="41767" y="37121"/>
                </a:lnTo>
                <a:cubicBezTo>
                  <a:pt x="41870" y="37258"/>
                  <a:pt x="41938" y="37428"/>
                  <a:pt x="42006" y="37599"/>
                </a:cubicBezTo>
                <a:cubicBezTo>
                  <a:pt x="42074" y="37701"/>
                  <a:pt x="42074" y="37803"/>
                  <a:pt x="42074" y="37940"/>
                </a:cubicBezTo>
                <a:cubicBezTo>
                  <a:pt x="42018" y="38306"/>
                  <a:pt x="42008" y="38393"/>
                  <a:pt x="42218" y="38393"/>
                </a:cubicBezTo>
                <a:cubicBezTo>
                  <a:pt x="42262" y="38393"/>
                  <a:pt x="42316" y="38390"/>
                  <a:pt x="42382" y="38384"/>
                </a:cubicBezTo>
                <a:lnTo>
                  <a:pt x="42450" y="38384"/>
                </a:lnTo>
                <a:cubicBezTo>
                  <a:pt x="42620" y="38691"/>
                  <a:pt x="42825" y="38964"/>
                  <a:pt x="43064" y="39203"/>
                </a:cubicBezTo>
                <a:cubicBezTo>
                  <a:pt x="43098" y="39225"/>
                  <a:pt x="43144" y="39233"/>
                  <a:pt x="43198" y="39233"/>
                </a:cubicBezTo>
                <a:cubicBezTo>
                  <a:pt x="43307" y="39233"/>
                  <a:pt x="43451" y="39203"/>
                  <a:pt x="43610" y="39203"/>
                </a:cubicBezTo>
                <a:cubicBezTo>
                  <a:pt x="43303" y="38725"/>
                  <a:pt x="43030" y="38349"/>
                  <a:pt x="42825" y="37906"/>
                </a:cubicBezTo>
                <a:cubicBezTo>
                  <a:pt x="42689" y="37667"/>
                  <a:pt x="42586" y="37360"/>
                  <a:pt x="42484" y="37053"/>
                </a:cubicBezTo>
                <a:cubicBezTo>
                  <a:pt x="42211" y="36029"/>
                  <a:pt x="41972" y="34971"/>
                  <a:pt x="41699" y="33913"/>
                </a:cubicBezTo>
                <a:lnTo>
                  <a:pt x="42109" y="33777"/>
                </a:lnTo>
                <a:cubicBezTo>
                  <a:pt x="42382" y="34425"/>
                  <a:pt x="42655" y="35074"/>
                  <a:pt x="42962" y="35756"/>
                </a:cubicBezTo>
                <a:lnTo>
                  <a:pt x="42757" y="35756"/>
                </a:lnTo>
                <a:cubicBezTo>
                  <a:pt x="42518" y="35858"/>
                  <a:pt x="42450" y="35995"/>
                  <a:pt x="42586" y="36234"/>
                </a:cubicBezTo>
                <a:cubicBezTo>
                  <a:pt x="42996" y="36814"/>
                  <a:pt x="43200" y="37599"/>
                  <a:pt x="43781" y="37974"/>
                </a:cubicBezTo>
                <a:cubicBezTo>
                  <a:pt x="43883" y="38111"/>
                  <a:pt x="43951" y="38247"/>
                  <a:pt x="43951" y="38384"/>
                </a:cubicBezTo>
                <a:cubicBezTo>
                  <a:pt x="44019" y="38622"/>
                  <a:pt x="44054" y="38895"/>
                  <a:pt x="44088" y="39237"/>
                </a:cubicBezTo>
                <a:cubicBezTo>
                  <a:pt x="44292" y="39168"/>
                  <a:pt x="44463" y="39134"/>
                  <a:pt x="44668" y="39134"/>
                </a:cubicBezTo>
                <a:cubicBezTo>
                  <a:pt x="44838" y="39134"/>
                  <a:pt x="45043" y="39203"/>
                  <a:pt x="45214" y="39237"/>
                </a:cubicBezTo>
                <a:lnTo>
                  <a:pt x="45248" y="39134"/>
                </a:lnTo>
                <a:lnTo>
                  <a:pt x="45077" y="38793"/>
                </a:lnTo>
                <a:cubicBezTo>
                  <a:pt x="44941" y="38554"/>
                  <a:pt x="44736" y="38384"/>
                  <a:pt x="44770" y="38076"/>
                </a:cubicBezTo>
                <a:cubicBezTo>
                  <a:pt x="44770" y="37974"/>
                  <a:pt x="44668" y="37838"/>
                  <a:pt x="44600" y="37838"/>
                </a:cubicBezTo>
                <a:cubicBezTo>
                  <a:pt x="44361" y="37735"/>
                  <a:pt x="44327" y="37565"/>
                  <a:pt x="44258" y="37326"/>
                </a:cubicBezTo>
                <a:cubicBezTo>
                  <a:pt x="44224" y="36985"/>
                  <a:pt x="44156" y="36677"/>
                  <a:pt x="44054" y="36336"/>
                </a:cubicBezTo>
                <a:cubicBezTo>
                  <a:pt x="43951" y="35893"/>
                  <a:pt x="43917" y="35858"/>
                  <a:pt x="43473" y="35858"/>
                </a:cubicBezTo>
                <a:cubicBezTo>
                  <a:pt x="43473" y="35756"/>
                  <a:pt x="43405" y="35654"/>
                  <a:pt x="43371" y="35517"/>
                </a:cubicBezTo>
                <a:cubicBezTo>
                  <a:pt x="43405" y="35483"/>
                  <a:pt x="43439" y="35483"/>
                  <a:pt x="43473" y="35449"/>
                </a:cubicBezTo>
                <a:cubicBezTo>
                  <a:pt x="43746" y="35210"/>
                  <a:pt x="43746" y="35142"/>
                  <a:pt x="43508" y="34869"/>
                </a:cubicBezTo>
                <a:cubicBezTo>
                  <a:pt x="43473" y="34835"/>
                  <a:pt x="43371" y="34801"/>
                  <a:pt x="43371" y="34767"/>
                </a:cubicBezTo>
                <a:cubicBezTo>
                  <a:pt x="43269" y="33982"/>
                  <a:pt x="42825" y="33436"/>
                  <a:pt x="42586" y="32719"/>
                </a:cubicBezTo>
                <a:cubicBezTo>
                  <a:pt x="42347" y="32037"/>
                  <a:pt x="42040" y="31388"/>
                  <a:pt x="41733" y="30672"/>
                </a:cubicBezTo>
                <a:cubicBezTo>
                  <a:pt x="41976" y="30581"/>
                  <a:pt x="42003" y="30355"/>
                  <a:pt x="42006" y="30090"/>
                </a:cubicBezTo>
                <a:lnTo>
                  <a:pt x="42006" y="30090"/>
                </a:lnTo>
                <a:cubicBezTo>
                  <a:pt x="42014" y="30125"/>
                  <a:pt x="42023" y="30159"/>
                  <a:pt x="42040" y="30194"/>
                </a:cubicBezTo>
                <a:cubicBezTo>
                  <a:pt x="42313" y="30638"/>
                  <a:pt x="42586" y="31013"/>
                  <a:pt x="42825" y="31491"/>
                </a:cubicBezTo>
                <a:cubicBezTo>
                  <a:pt x="43235" y="32378"/>
                  <a:pt x="43644" y="33333"/>
                  <a:pt x="44054" y="34255"/>
                </a:cubicBezTo>
                <a:cubicBezTo>
                  <a:pt x="44122" y="34391"/>
                  <a:pt x="44190" y="34596"/>
                  <a:pt x="44258" y="34767"/>
                </a:cubicBezTo>
                <a:cubicBezTo>
                  <a:pt x="43849" y="34937"/>
                  <a:pt x="43815" y="35074"/>
                  <a:pt x="44054" y="35449"/>
                </a:cubicBezTo>
                <a:cubicBezTo>
                  <a:pt x="44292" y="35824"/>
                  <a:pt x="44600" y="36166"/>
                  <a:pt x="44873" y="36507"/>
                </a:cubicBezTo>
                <a:cubicBezTo>
                  <a:pt x="45009" y="36643"/>
                  <a:pt x="45077" y="36848"/>
                  <a:pt x="45077" y="37053"/>
                </a:cubicBezTo>
                <a:cubicBezTo>
                  <a:pt x="45111" y="37189"/>
                  <a:pt x="45180" y="37326"/>
                  <a:pt x="45248" y="37462"/>
                </a:cubicBezTo>
                <a:cubicBezTo>
                  <a:pt x="45487" y="37906"/>
                  <a:pt x="45760" y="38349"/>
                  <a:pt x="45999" y="38827"/>
                </a:cubicBezTo>
                <a:cubicBezTo>
                  <a:pt x="46125" y="39080"/>
                  <a:pt x="46270" y="39221"/>
                  <a:pt x="46476" y="39221"/>
                </a:cubicBezTo>
                <a:cubicBezTo>
                  <a:pt x="46548" y="39221"/>
                  <a:pt x="46627" y="39204"/>
                  <a:pt x="46715" y="39168"/>
                </a:cubicBezTo>
                <a:cubicBezTo>
                  <a:pt x="46693" y="39079"/>
                  <a:pt x="46685" y="38975"/>
                  <a:pt x="46663" y="38885"/>
                </a:cubicBezTo>
                <a:lnTo>
                  <a:pt x="46663" y="38885"/>
                </a:lnTo>
                <a:cubicBezTo>
                  <a:pt x="46866" y="39140"/>
                  <a:pt x="47126" y="39172"/>
                  <a:pt x="47399" y="39172"/>
                </a:cubicBezTo>
                <a:cubicBezTo>
                  <a:pt x="47489" y="39172"/>
                  <a:pt x="47580" y="39168"/>
                  <a:pt x="47671" y="39168"/>
                </a:cubicBezTo>
                <a:lnTo>
                  <a:pt x="48080" y="39168"/>
                </a:lnTo>
                <a:cubicBezTo>
                  <a:pt x="47909" y="38998"/>
                  <a:pt x="47841" y="38930"/>
                  <a:pt x="47739" y="38827"/>
                </a:cubicBezTo>
                <a:cubicBezTo>
                  <a:pt x="46988" y="38213"/>
                  <a:pt x="46408" y="37394"/>
                  <a:pt x="46033" y="36507"/>
                </a:cubicBezTo>
                <a:cubicBezTo>
                  <a:pt x="45999" y="36404"/>
                  <a:pt x="45930" y="36234"/>
                  <a:pt x="45964" y="36166"/>
                </a:cubicBezTo>
                <a:cubicBezTo>
                  <a:pt x="46101" y="35893"/>
                  <a:pt x="45964" y="35654"/>
                  <a:pt x="45862" y="35449"/>
                </a:cubicBezTo>
                <a:lnTo>
                  <a:pt x="46101" y="35040"/>
                </a:lnTo>
                <a:lnTo>
                  <a:pt x="47295" y="36746"/>
                </a:lnTo>
                <a:lnTo>
                  <a:pt x="46920" y="36473"/>
                </a:lnTo>
                <a:cubicBezTo>
                  <a:pt x="46852" y="36421"/>
                  <a:pt x="46783" y="36387"/>
                  <a:pt x="46719" y="36387"/>
                </a:cubicBezTo>
                <a:cubicBezTo>
                  <a:pt x="46655" y="36387"/>
                  <a:pt x="46596" y="36421"/>
                  <a:pt x="46545" y="36507"/>
                </a:cubicBezTo>
                <a:cubicBezTo>
                  <a:pt x="46476" y="36643"/>
                  <a:pt x="46545" y="36848"/>
                  <a:pt x="46681" y="36916"/>
                </a:cubicBezTo>
                <a:cubicBezTo>
                  <a:pt x="46818" y="37053"/>
                  <a:pt x="46920" y="37155"/>
                  <a:pt x="47056" y="37258"/>
                </a:cubicBezTo>
                <a:cubicBezTo>
                  <a:pt x="47329" y="37428"/>
                  <a:pt x="47636" y="37599"/>
                  <a:pt x="47909" y="37769"/>
                </a:cubicBezTo>
                <a:cubicBezTo>
                  <a:pt x="48592" y="38179"/>
                  <a:pt x="49274" y="38622"/>
                  <a:pt x="49923" y="39032"/>
                </a:cubicBezTo>
                <a:cubicBezTo>
                  <a:pt x="50120" y="39163"/>
                  <a:pt x="50345" y="39224"/>
                  <a:pt x="50571" y="39224"/>
                </a:cubicBezTo>
                <a:cubicBezTo>
                  <a:pt x="50697" y="39224"/>
                  <a:pt x="50824" y="39205"/>
                  <a:pt x="50946" y="39168"/>
                </a:cubicBezTo>
                <a:cubicBezTo>
                  <a:pt x="51083" y="39100"/>
                  <a:pt x="51254" y="38793"/>
                  <a:pt x="51356" y="38554"/>
                </a:cubicBezTo>
                <a:cubicBezTo>
                  <a:pt x="51458" y="38349"/>
                  <a:pt x="51492" y="38111"/>
                  <a:pt x="51492" y="37872"/>
                </a:cubicBezTo>
                <a:cubicBezTo>
                  <a:pt x="51492" y="37803"/>
                  <a:pt x="51356" y="37633"/>
                  <a:pt x="51288" y="37633"/>
                </a:cubicBezTo>
                <a:cubicBezTo>
                  <a:pt x="50878" y="37530"/>
                  <a:pt x="50469" y="37292"/>
                  <a:pt x="50196" y="36950"/>
                </a:cubicBezTo>
                <a:cubicBezTo>
                  <a:pt x="49786" y="36609"/>
                  <a:pt x="49411" y="36234"/>
                  <a:pt x="49036" y="35858"/>
                </a:cubicBezTo>
                <a:cubicBezTo>
                  <a:pt x="48933" y="35756"/>
                  <a:pt x="48831" y="35654"/>
                  <a:pt x="48763" y="35517"/>
                </a:cubicBezTo>
                <a:lnTo>
                  <a:pt x="48763" y="35517"/>
                </a:lnTo>
                <a:cubicBezTo>
                  <a:pt x="48967" y="35620"/>
                  <a:pt x="49206" y="35722"/>
                  <a:pt x="49411" y="35858"/>
                </a:cubicBezTo>
                <a:cubicBezTo>
                  <a:pt x="49601" y="36001"/>
                  <a:pt x="49841" y="36061"/>
                  <a:pt x="50073" y="36061"/>
                </a:cubicBezTo>
                <a:cubicBezTo>
                  <a:pt x="50174" y="36061"/>
                  <a:pt x="50273" y="36050"/>
                  <a:pt x="50366" y="36029"/>
                </a:cubicBezTo>
                <a:cubicBezTo>
                  <a:pt x="50571" y="35995"/>
                  <a:pt x="50708" y="35790"/>
                  <a:pt x="50708" y="35585"/>
                </a:cubicBezTo>
                <a:cubicBezTo>
                  <a:pt x="50708" y="35347"/>
                  <a:pt x="50605" y="35278"/>
                  <a:pt x="50332" y="35278"/>
                </a:cubicBezTo>
                <a:cubicBezTo>
                  <a:pt x="50264" y="35278"/>
                  <a:pt x="50196" y="35244"/>
                  <a:pt x="50127" y="35210"/>
                </a:cubicBezTo>
                <a:cubicBezTo>
                  <a:pt x="49206" y="34459"/>
                  <a:pt x="48387" y="33572"/>
                  <a:pt x="47671" y="32651"/>
                </a:cubicBezTo>
                <a:cubicBezTo>
                  <a:pt x="47671" y="32617"/>
                  <a:pt x="47636" y="32583"/>
                  <a:pt x="47636" y="32549"/>
                </a:cubicBezTo>
                <a:cubicBezTo>
                  <a:pt x="47737" y="32448"/>
                  <a:pt x="47831" y="32408"/>
                  <a:pt x="47925" y="32408"/>
                </a:cubicBezTo>
                <a:cubicBezTo>
                  <a:pt x="48054" y="32408"/>
                  <a:pt x="48181" y="32484"/>
                  <a:pt x="48319" y="32583"/>
                </a:cubicBezTo>
                <a:cubicBezTo>
                  <a:pt x="48967" y="33060"/>
                  <a:pt x="49684" y="33538"/>
                  <a:pt x="50366" y="33948"/>
                </a:cubicBezTo>
                <a:cubicBezTo>
                  <a:pt x="50503" y="34050"/>
                  <a:pt x="50673" y="34118"/>
                  <a:pt x="50844" y="34152"/>
                </a:cubicBezTo>
                <a:cubicBezTo>
                  <a:pt x="50871" y="34161"/>
                  <a:pt x="50898" y="34166"/>
                  <a:pt x="50924" y="34166"/>
                </a:cubicBezTo>
                <a:cubicBezTo>
                  <a:pt x="51099" y="34166"/>
                  <a:pt x="51254" y="33980"/>
                  <a:pt x="51254" y="33743"/>
                </a:cubicBezTo>
                <a:cubicBezTo>
                  <a:pt x="51254" y="33496"/>
                  <a:pt x="51187" y="33381"/>
                  <a:pt x="51037" y="33381"/>
                </a:cubicBezTo>
                <a:cubicBezTo>
                  <a:pt x="51001" y="33381"/>
                  <a:pt x="50959" y="33388"/>
                  <a:pt x="50912" y="33402"/>
                </a:cubicBezTo>
                <a:cubicBezTo>
                  <a:pt x="50864" y="33426"/>
                  <a:pt x="50782" y="33450"/>
                  <a:pt x="50713" y="33450"/>
                </a:cubicBezTo>
                <a:cubicBezTo>
                  <a:pt x="50685" y="33450"/>
                  <a:pt x="50659" y="33446"/>
                  <a:pt x="50639" y="33436"/>
                </a:cubicBezTo>
                <a:cubicBezTo>
                  <a:pt x="50059" y="33094"/>
                  <a:pt x="49513" y="32753"/>
                  <a:pt x="48865" y="32344"/>
                </a:cubicBezTo>
                <a:cubicBezTo>
                  <a:pt x="49001" y="32310"/>
                  <a:pt x="49138" y="32241"/>
                  <a:pt x="49240" y="32173"/>
                </a:cubicBezTo>
                <a:cubicBezTo>
                  <a:pt x="49343" y="32105"/>
                  <a:pt x="49377" y="32037"/>
                  <a:pt x="49411" y="31900"/>
                </a:cubicBezTo>
                <a:cubicBezTo>
                  <a:pt x="49377" y="31832"/>
                  <a:pt x="49309" y="31730"/>
                  <a:pt x="49206" y="31661"/>
                </a:cubicBezTo>
                <a:cubicBezTo>
                  <a:pt x="49138" y="31627"/>
                  <a:pt x="49036" y="31627"/>
                  <a:pt x="48933" y="31627"/>
                </a:cubicBezTo>
                <a:cubicBezTo>
                  <a:pt x="48421" y="31593"/>
                  <a:pt x="47944" y="31354"/>
                  <a:pt x="47602" y="30945"/>
                </a:cubicBezTo>
                <a:cubicBezTo>
                  <a:pt x="47125" y="30433"/>
                  <a:pt x="46715" y="29853"/>
                  <a:pt x="46408" y="29204"/>
                </a:cubicBezTo>
                <a:lnTo>
                  <a:pt x="46408" y="29204"/>
                </a:lnTo>
                <a:cubicBezTo>
                  <a:pt x="46510" y="29307"/>
                  <a:pt x="46613" y="29409"/>
                  <a:pt x="46715" y="29512"/>
                </a:cubicBezTo>
                <a:cubicBezTo>
                  <a:pt x="47363" y="30058"/>
                  <a:pt x="47978" y="30604"/>
                  <a:pt x="48626" y="31115"/>
                </a:cubicBezTo>
                <a:cubicBezTo>
                  <a:pt x="49070" y="31457"/>
                  <a:pt x="49616" y="31627"/>
                  <a:pt x="50162" y="31661"/>
                </a:cubicBezTo>
                <a:cubicBezTo>
                  <a:pt x="50213" y="31678"/>
                  <a:pt x="50264" y="31687"/>
                  <a:pt x="50315" y="31687"/>
                </a:cubicBezTo>
                <a:cubicBezTo>
                  <a:pt x="50366" y="31687"/>
                  <a:pt x="50418" y="31678"/>
                  <a:pt x="50469" y="31661"/>
                </a:cubicBezTo>
                <a:cubicBezTo>
                  <a:pt x="50537" y="31627"/>
                  <a:pt x="50605" y="31559"/>
                  <a:pt x="50639" y="31457"/>
                </a:cubicBezTo>
                <a:cubicBezTo>
                  <a:pt x="50639" y="31354"/>
                  <a:pt x="50571" y="31252"/>
                  <a:pt x="50503" y="31149"/>
                </a:cubicBezTo>
                <a:cubicBezTo>
                  <a:pt x="50400" y="31081"/>
                  <a:pt x="50264" y="31047"/>
                  <a:pt x="50093" y="31047"/>
                </a:cubicBezTo>
                <a:cubicBezTo>
                  <a:pt x="49547" y="30979"/>
                  <a:pt x="49036" y="30740"/>
                  <a:pt x="48592" y="30399"/>
                </a:cubicBezTo>
                <a:cubicBezTo>
                  <a:pt x="47909" y="29921"/>
                  <a:pt x="47329" y="29375"/>
                  <a:pt x="46783" y="28727"/>
                </a:cubicBezTo>
                <a:lnTo>
                  <a:pt x="46783" y="28727"/>
                </a:lnTo>
                <a:lnTo>
                  <a:pt x="47056" y="28863"/>
                </a:lnTo>
                <a:cubicBezTo>
                  <a:pt x="47602" y="29204"/>
                  <a:pt x="48114" y="29580"/>
                  <a:pt x="48660" y="29887"/>
                </a:cubicBezTo>
                <a:cubicBezTo>
                  <a:pt x="48967" y="30023"/>
                  <a:pt x="49309" y="30126"/>
                  <a:pt x="49650" y="30160"/>
                </a:cubicBezTo>
                <a:cubicBezTo>
                  <a:pt x="49692" y="30174"/>
                  <a:pt x="49729" y="30182"/>
                  <a:pt x="49762" y="30182"/>
                </a:cubicBezTo>
                <a:cubicBezTo>
                  <a:pt x="49809" y="30182"/>
                  <a:pt x="49849" y="30166"/>
                  <a:pt x="49889" y="30126"/>
                </a:cubicBezTo>
                <a:cubicBezTo>
                  <a:pt x="49991" y="30058"/>
                  <a:pt x="50059" y="29955"/>
                  <a:pt x="50093" y="29853"/>
                </a:cubicBezTo>
                <a:cubicBezTo>
                  <a:pt x="50093" y="29785"/>
                  <a:pt x="49991" y="29614"/>
                  <a:pt x="49923" y="29614"/>
                </a:cubicBezTo>
                <a:cubicBezTo>
                  <a:pt x="49752" y="29546"/>
                  <a:pt x="49581" y="29512"/>
                  <a:pt x="49377" y="29512"/>
                </a:cubicBezTo>
                <a:cubicBezTo>
                  <a:pt x="49479" y="29409"/>
                  <a:pt x="49581" y="29341"/>
                  <a:pt x="49650" y="29239"/>
                </a:cubicBezTo>
                <a:cubicBezTo>
                  <a:pt x="49718" y="29102"/>
                  <a:pt x="49718" y="28966"/>
                  <a:pt x="49718" y="28863"/>
                </a:cubicBezTo>
                <a:cubicBezTo>
                  <a:pt x="49662" y="28779"/>
                  <a:pt x="49583" y="28718"/>
                  <a:pt x="49499" y="28718"/>
                </a:cubicBezTo>
                <a:cubicBezTo>
                  <a:pt x="49481" y="28718"/>
                  <a:pt x="49463" y="28721"/>
                  <a:pt x="49445" y="28727"/>
                </a:cubicBezTo>
                <a:cubicBezTo>
                  <a:pt x="49392" y="28744"/>
                  <a:pt x="49337" y="28753"/>
                  <a:pt x="49281" y="28753"/>
                </a:cubicBezTo>
                <a:cubicBezTo>
                  <a:pt x="49121" y="28753"/>
                  <a:pt x="48957" y="28683"/>
                  <a:pt x="48831" y="28556"/>
                </a:cubicBezTo>
                <a:cubicBezTo>
                  <a:pt x="48831" y="28420"/>
                  <a:pt x="48831" y="28283"/>
                  <a:pt x="48797" y="28147"/>
                </a:cubicBezTo>
                <a:cubicBezTo>
                  <a:pt x="48694" y="28010"/>
                  <a:pt x="48592" y="27908"/>
                  <a:pt x="48455" y="27840"/>
                </a:cubicBezTo>
                <a:cubicBezTo>
                  <a:pt x="48080" y="27635"/>
                  <a:pt x="47705" y="27464"/>
                  <a:pt x="47363" y="27225"/>
                </a:cubicBezTo>
                <a:cubicBezTo>
                  <a:pt x="47193" y="27157"/>
                  <a:pt x="47022" y="27021"/>
                  <a:pt x="46886" y="26884"/>
                </a:cubicBezTo>
                <a:cubicBezTo>
                  <a:pt x="46203" y="26065"/>
                  <a:pt x="45521" y="25212"/>
                  <a:pt x="44838" y="24359"/>
                </a:cubicBezTo>
                <a:cubicBezTo>
                  <a:pt x="44736" y="24222"/>
                  <a:pt x="44702" y="24086"/>
                  <a:pt x="44668" y="23950"/>
                </a:cubicBezTo>
                <a:lnTo>
                  <a:pt x="44668" y="23950"/>
                </a:lnTo>
                <a:cubicBezTo>
                  <a:pt x="44770" y="24052"/>
                  <a:pt x="44838" y="24188"/>
                  <a:pt x="44941" y="24291"/>
                </a:cubicBezTo>
                <a:cubicBezTo>
                  <a:pt x="45248" y="24666"/>
                  <a:pt x="45521" y="25076"/>
                  <a:pt x="45862" y="25451"/>
                </a:cubicBezTo>
                <a:cubicBezTo>
                  <a:pt x="46033" y="25622"/>
                  <a:pt x="46237" y="25792"/>
                  <a:pt x="46442" y="25895"/>
                </a:cubicBezTo>
                <a:cubicBezTo>
                  <a:pt x="46542" y="25944"/>
                  <a:pt x="46621" y="25971"/>
                  <a:pt x="46683" y="25971"/>
                </a:cubicBezTo>
                <a:cubicBezTo>
                  <a:pt x="46834" y="25971"/>
                  <a:pt x="46886" y="25814"/>
                  <a:pt x="46886" y="25451"/>
                </a:cubicBezTo>
                <a:cubicBezTo>
                  <a:pt x="47022" y="25485"/>
                  <a:pt x="47125" y="25553"/>
                  <a:pt x="47261" y="25587"/>
                </a:cubicBezTo>
                <a:cubicBezTo>
                  <a:pt x="47415" y="25654"/>
                  <a:pt x="47584" y="25691"/>
                  <a:pt x="47748" y="25691"/>
                </a:cubicBezTo>
                <a:cubicBezTo>
                  <a:pt x="47838" y="25691"/>
                  <a:pt x="47927" y="25680"/>
                  <a:pt x="48012" y="25656"/>
                </a:cubicBezTo>
                <a:cubicBezTo>
                  <a:pt x="48114" y="25639"/>
                  <a:pt x="48217" y="25630"/>
                  <a:pt x="48319" y="25630"/>
                </a:cubicBezTo>
                <a:cubicBezTo>
                  <a:pt x="48421" y="25630"/>
                  <a:pt x="48524" y="25639"/>
                  <a:pt x="48626" y="25656"/>
                </a:cubicBezTo>
                <a:cubicBezTo>
                  <a:pt x="48797" y="25656"/>
                  <a:pt x="48933" y="25622"/>
                  <a:pt x="48967" y="25417"/>
                </a:cubicBezTo>
                <a:cubicBezTo>
                  <a:pt x="48967" y="25178"/>
                  <a:pt x="48831" y="25144"/>
                  <a:pt x="48694" y="25076"/>
                </a:cubicBezTo>
                <a:cubicBezTo>
                  <a:pt x="48148" y="24939"/>
                  <a:pt x="47568" y="24871"/>
                  <a:pt x="47125" y="24530"/>
                </a:cubicBezTo>
                <a:cubicBezTo>
                  <a:pt x="46647" y="24154"/>
                  <a:pt x="46169" y="23847"/>
                  <a:pt x="45726" y="23472"/>
                </a:cubicBezTo>
                <a:cubicBezTo>
                  <a:pt x="45248" y="23096"/>
                  <a:pt x="44804" y="22687"/>
                  <a:pt x="44361" y="22243"/>
                </a:cubicBezTo>
                <a:cubicBezTo>
                  <a:pt x="43883" y="21663"/>
                  <a:pt x="43508" y="20981"/>
                  <a:pt x="43269" y="20264"/>
                </a:cubicBezTo>
                <a:lnTo>
                  <a:pt x="43269" y="20264"/>
                </a:lnTo>
                <a:lnTo>
                  <a:pt x="43542" y="20537"/>
                </a:lnTo>
                <a:cubicBezTo>
                  <a:pt x="44156" y="21151"/>
                  <a:pt x="44770" y="21766"/>
                  <a:pt x="45384" y="22346"/>
                </a:cubicBezTo>
                <a:cubicBezTo>
                  <a:pt x="45589" y="22516"/>
                  <a:pt x="45760" y="22653"/>
                  <a:pt x="45999" y="22755"/>
                </a:cubicBezTo>
                <a:cubicBezTo>
                  <a:pt x="46069" y="22797"/>
                  <a:pt x="46151" y="22828"/>
                  <a:pt x="46232" y="22828"/>
                </a:cubicBezTo>
                <a:cubicBezTo>
                  <a:pt x="46348" y="22828"/>
                  <a:pt x="46464" y="22765"/>
                  <a:pt x="46545" y="22585"/>
                </a:cubicBezTo>
                <a:lnTo>
                  <a:pt x="47500" y="23062"/>
                </a:lnTo>
                <a:cubicBezTo>
                  <a:pt x="47602" y="23131"/>
                  <a:pt x="47739" y="23165"/>
                  <a:pt x="47841" y="23165"/>
                </a:cubicBezTo>
                <a:cubicBezTo>
                  <a:pt x="47944" y="23131"/>
                  <a:pt x="48012" y="23062"/>
                  <a:pt x="48046" y="22960"/>
                </a:cubicBezTo>
                <a:cubicBezTo>
                  <a:pt x="48080" y="22858"/>
                  <a:pt x="48046" y="22755"/>
                  <a:pt x="47978" y="22653"/>
                </a:cubicBezTo>
                <a:cubicBezTo>
                  <a:pt x="47875" y="22585"/>
                  <a:pt x="47773" y="22516"/>
                  <a:pt x="47636" y="22448"/>
                </a:cubicBezTo>
                <a:cubicBezTo>
                  <a:pt x="46647" y="21902"/>
                  <a:pt x="45623" y="21424"/>
                  <a:pt x="44634" y="20810"/>
                </a:cubicBezTo>
                <a:cubicBezTo>
                  <a:pt x="44224" y="20503"/>
                  <a:pt x="43883" y="20128"/>
                  <a:pt x="43576" y="19752"/>
                </a:cubicBezTo>
                <a:cubicBezTo>
                  <a:pt x="43632" y="19545"/>
                  <a:pt x="43710" y="19473"/>
                  <a:pt x="43802" y="19473"/>
                </a:cubicBezTo>
                <a:cubicBezTo>
                  <a:pt x="43877" y="19473"/>
                  <a:pt x="43962" y="19521"/>
                  <a:pt x="44054" y="19582"/>
                </a:cubicBezTo>
                <a:cubicBezTo>
                  <a:pt x="44634" y="20025"/>
                  <a:pt x="45248" y="20469"/>
                  <a:pt x="45862" y="20878"/>
                </a:cubicBezTo>
                <a:cubicBezTo>
                  <a:pt x="46203" y="21083"/>
                  <a:pt x="46545" y="21254"/>
                  <a:pt x="46886" y="21424"/>
                </a:cubicBezTo>
                <a:cubicBezTo>
                  <a:pt x="46950" y="21467"/>
                  <a:pt x="47018" y="21487"/>
                  <a:pt x="47082" y="21487"/>
                </a:cubicBezTo>
                <a:cubicBezTo>
                  <a:pt x="47224" y="21487"/>
                  <a:pt x="47351" y="21394"/>
                  <a:pt x="47398" y="21254"/>
                </a:cubicBezTo>
                <a:cubicBezTo>
                  <a:pt x="47500" y="21117"/>
                  <a:pt x="47466" y="20913"/>
                  <a:pt x="47363" y="20776"/>
                </a:cubicBezTo>
                <a:cubicBezTo>
                  <a:pt x="47295" y="20674"/>
                  <a:pt x="47193" y="20674"/>
                  <a:pt x="47091" y="20674"/>
                </a:cubicBezTo>
                <a:cubicBezTo>
                  <a:pt x="47022" y="20674"/>
                  <a:pt x="46939" y="20704"/>
                  <a:pt x="46871" y="20704"/>
                </a:cubicBezTo>
                <a:cubicBezTo>
                  <a:pt x="46836" y="20704"/>
                  <a:pt x="46806" y="20696"/>
                  <a:pt x="46783" y="20674"/>
                </a:cubicBezTo>
                <a:cubicBezTo>
                  <a:pt x="46306" y="20435"/>
                  <a:pt x="45896" y="20196"/>
                  <a:pt x="45453" y="19923"/>
                </a:cubicBezTo>
                <a:cubicBezTo>
                  <a:pt x="45555" y="19445"/>
                  <a:pt x="45521" y="19309"/>
                  <a:pt x="45214" y="19275"/>
                </a:cubicBezTo>
                <a:cubicBezTo>
                  <a:pt x="44668" y="19275"/>
                  <a:pt x="44122" y="19002"/>
                  <a:pt x="43781" y="18558"/>
                </a:cubicBezTo>
                <a:cubicBezTo>
                  <a:pt x="42791" y="17978"/>
                  <a:pt x="42074" y="16886"/>
                  <a:pt x="41290" y="15965"/>
                </a:cubicBezTo>
                <a:cubicBezTo>
                  <a:pt x="41221" y="15862"/>
                  <a:pt x="41153" y="15760"/>
                  <a:pt x="41085" y="15623"/>
                </a:cubicBezTo>
                <a:cubicBezTo>
                  <a:pt x="41051" y="15555"/>
                  <a:pt x="41017" y="15487"/>
                  <a:pt x="41017" y="15419"/>
                </a:cubicBezTo>
                <a:lnTo>
                  <a:pt x="41017" y="15419"/>
                </a:lnTo>
                <a:cubicBezTo>
                  <a:pt x="41153" y="15453"/>
                  <a:pt x="41290" y="15521"/>
                  <a:pt x="41426" y="15589"/>
                </a:cubicBezTo>
                <a:cubicBezTo>
                  <a:pt x="41836" y="15794"/>
                  <a:pt x="42245" y="15999"/>
                  <a:pt x="42689" y="16135"/>
                </a:cubicBezTo>
                <a:cubicBezTo>
                  <a:pt x="42859" y="16238"/>
                  <a:pt x="43064" y="16238"/>
                  <a:pt x="43235" y="16340"/>
                </a:cubicBezTo>
                <a:cubicBezTo>
                  <a:pt x="43644" y="16647"/>
                  <a:pt x="44122" y="16852"/>
                  <a:pt x="44634" y="16954"/>
                </a:cubicBezTo>
                <a:cubicBezTo>
                  <a:pt x="44702" y="16954"/>
                  <a:pt x="44755" y="16969"/>
                  <a:pt x="44803" y="16969"/>
                </a:cubicBezTo>
                <a:cubicBezTo>
                  <a:pt x="44827" y="16969"/>
                  <a:pt x="44850" y="16966"/>
                  <a:pt x="44873" y="16954"/>
                </a:cubicBezTo>
                <a:cubicBezTo>
                  <a:pt x="44975" y="16920"/>
                  <a:pt x="45043" y="16818"/>
                  <a:pt x="45077" y="16750"/>
                </a:cubicBezTo>
                <a:cubicBezTo>
                  <a:pt x="45077" y="16613"/>
                  <a:pt x="45043" y="16511"/>
                  <a:pt x="44975" y="16442"/>
                </a:cubicBezTo>
                <a:cubicBezTo>
                  <a:pt x="44838" y="16374"/>
                  <a:pt x="44668" y="16306"/>
                  <a:pt x="44531" y="16272"/>
                </a:cubicBezTo>
                <a:cubicBezTo>
                  <a:pt x="44224" y="16135"/>
                  <a:pt x="43883" y="15999"/>
                  <a:pt x="43576" y="15862"/>
                </a:cubicBezTo>
                <a:lnTo>
                  <a:pt x="43576" y="15726"/>
                </a:lnTo>
                <a:cubicBezTo>
                  <a:pt x="43712" y="15794"/>
                  <a:pt x="43815" y="15828"/>
                  <a:pt x="43951" y="15862"/>
                </a:cubicBezTo>
                <a:cubicBezTo>
                  <a:pt x="44224" y="15896"/>
                  <a:pt x="44497" y="15896"/>
                  <a:pt x="44770" y="15896"/>
                </a:cubicBezTo>
                <a:cubicBezTo>
                  <a:pt x="44941" y="15862"/>
                  <a:pt x="45077" y="15658"/>
                  <a:pt x="45009" y="15487"/>
                </a:cubicBezTo>
                <a:cubicBezTo>
                  <a:pt x="44984" y="15314"/>
                  <a:pt x="44888" y="15266"/>
                  <a:pt x="44784" y="15266"/>
                </a:cubicBezTo>
                <a:cubicBezTo>
                  <a:pt x="44745" y="15266"/>
                  <a:pt x="44705" y="15273"/>
                  <a:pt x="44668" y="15282"/>
                </a:cubicBezTo>
                <a:cubicBezTo>
                  <a:pt x="44587" y="15296"/>
                  <a:pt x="44506" y="15302"/>
                  <a:pt x="44424" y="15302"/>
                </a:cubicBezTo>
                <a:cubicBezTo>
                  <a:pt x="44090" y="15302"/>
                  <a:pt x="43754" y="15188"/>
                  <a:pt x="43508" y="14941"/>
                </a:cubicBezTo>
                <a:cubicBezTo>
                  <a:pt x="43576" y="14668"/>
                  <a:pt x="43473" y="14395"/>
                  <a:pt x="43269" y="14224"/>
                </a:cubicBezTo>
                <a:cubicBezTo>
                  <a:pt x="42927" y="13917"/>
                  <a:pt x="42586" y="13644"/>
                  <a:pt x="42279" y="13371"/>
                </a:cubicBezTo>
                <a:cubicBezTo>
                  <a:pt x="42143" y="13235"/>
                  <a:pt x="42040" y="13132"/>
                  <a:pt x="41904" y="13030"/>
                </a:cubicBezTo>
                <a:lnTo>
                  <a:pt x="41972" y="12928"/>
                </a:lnTo>
                <a:lnTo>
                  <a:pt x="42552" y="13201"/>
                </a:lnTo>
                <a:cubicBezTo>
                  <a:pt x="42620" y="13235"/>
                  <a:pt x="42689" y="13269"/>
                  <a:pt x="42791" y="13303"/>
                </a:cubicBezTo>
                <a:cubicBezTo>
                  <a:pt x="42821" y="13313"/>
                  <a:pt x="42853" y="13320"/>
                  <a:pt x="42886" y="13320"/>
                </a:cubicBezTo>
                <a:cubicBezTo>
                  <a:pt x="42967" y="13320"/>
                  <a:pt x="43050" y="13278"/>
                  <a:pt x="43098" y="13132"/>
                </a:cubicBezTo>
                <a:cubicBezTo>
                  <a:pt x="43166" y="12962"/>
                  <a:pt x="43098" y="12791"/>
                  <a:pt x="42927" y="12723"/>
                </a:cubicBezTo>
                <a:cubicBezTo>
                  <a:pt x="42859" y="12689"/>
                  <a:pt x="42825" y="12655"/>
                  <a:pt x="42757" y="12655"/>
                </a:cubicBezTo>
                <a:cubicBezTo>
                  <a:pt x="41733" y="12109"/>
                  <a:pt x="40846" y="11324"/>
                  <a:pt x="40232" y="10300"/>
                </a:cubicBezTo>
                <a:cubicBezTo>
                  <a:pt x="39754" y="9584"/>
                  <a:pt x="39310" y="8799"/>
                  <a:pt x="38867" y="8014"/>
                </a:cubicBezTo>
                <a:cubicBezTo>
                  <a:pt x="38901" y="7946"/>
                  <a:pt x="38969" y="7912"/>
                  <a:pt x="39003" y="7843"/>
                </a:cubicBezTo>
                <a:cubicBezTo>
                  <a:pt x="39106" y="7639"/>
                  <a:pt x="39072" y="7468"/>
                  <a:pt x="38901" y="7366"/>
                </a:cubicBezTo>
                <a:cubicBezTo>
                  <a:pt x="38901" y="7332"/>
                  <a:pt x="38867" y="7332"/>
                  <a:pt x="38833" y="7332"/>
                </a:cubicBezTo>
                <a:cubicBezTo>
                  <a:pt x="38389" y="7263"/>
                  <a:pt x="38219" y="6854"/>
                  <a:pt x="38048" y="6410"/>
                </a:cubicBezTo>
                <a:cubicBezTo>
                  <a:pt x="38014" y="6342"/>
                  <a:pt x="37980" y="6274"/>
                  <a:pt x="37946" y="6171"/>
                </a:cubicBezTo>
                <a:cubicBezTo>
                  <a:pt x="37887" y="6112"/>
                  <a:pt x="37802" y="6028"/>
                  <a:pt x="37758" y="6028"/>
                </a:cubicBezTo>
                <a:cubicBezTo>
                  <a:pt x="37751" y="6028"/>
                  <a:pt x="37745" y="6030"/>
                  <a:pt x="37741" y="6035"/>
                </a:cubicBezTo>
                <a:cubicBezTo>
                  <a:pt x="37604" y="6103"/>
                  <a:pt x="37536" y="6205"/>
                  <a:pt x="37536" y="6308"/>
                </a:cubicBezTo>
                <a:cubicBezTo>
                  <a:pt x="37536" y="6478"/>
                  <a:pt x="37570" y="6683"/>
                  <a:pt x="37604" y="6820"/>
                </a:cubicBezTo>
                <a:cubicBezTo>
                  <a:pt x="37707" y="7195"/>
                  <a:pt x="37809" y="7536"/>
                  <a:pt x="37911" y="7878"/>
                </a:cubicBezTo>
                <a:cubicBezTo>
                  <a:pt x="38048" y="8185"/>
                  <a:pt x="38184" y="8458"/>
                  <a:pt x="38355" y="8765"/>
                </a:cubicBezTo>
                <a:cubicBezTo>
                  <a:pt x="38628" y="9208"/>
                  <a:pt x="38901" y="9686"/>
                  <a:pt x="39208" y="10130"/>
                </a:cubicBezTo>
                <a:cubicBezTo>
                  <a:pt x="39310" y="10266"/>
                  <a:pt x="39345" y="10403"/>
                  <a:pt x="39140" y="10573"/>
                </a:cubicBezTo>
                <a:cubicBezTo>
                  <a:pt x="39072" y="10471"/>
                  <a:pt x="38969" y="10334"/>
                  <a:pt x="38901" y="10198"/>
                </a:cubicBezTo>
                <a:cubicBezTo>
                  <a:pt x="38526" y="9584"/>
                  <a:pt x="38184" y="8969"/>
                  <a:pt x="37843" y="8355"/>
                </a:cubicBezTo>
                <a:cubicBezTo>
                  <a:pt x="37809" y="8321"/>
                  <a:pt x="37809" y="8253"/>
                  <a:pt x="37775" y="8219"/>
                </a:cubicBezTo>
                <a:cubicBezTo>
                  <a:pt x="37721" y="8111"/>
                  <a:pt x="37668" y="7983"/>
                  <a:pt x="37581" y="7983"/>
                </a:cubicBezTo>
                <a:cubicBezTo>
                  <a:pt x="37557" y="7983"/>
                  <a:pt x="37531" y="7992"/>
                  <a:pt x="37502" y="8014"/>
                </a:cubicBezTo>
                <a:cubicBezTo>
                  <a:pt x="37400" y="8116"/>
                  <a:pt x="37331" y="8219"/>
                  <a:pt x="37331" y="8355"/>
                </a:cubicBezTo>
                <a:cubicBezTo>
                  <a:pt x="37331" y="8560"/>
                  <a:pt x="37263" y="8628"/>
                  <a:pt x="37127" y="8662"/>
                </a:cubicBezTo>
                <a:cubicBezTo>
                  <a:pt x="37365" y="9481"/>
                  <a:pt x="37570" y="10266"/>
                  <a:pt x="37775" y="11051"/>
                </a:cubicBezTo>
                <a:cubicBezTo>
                  <a:pt x="37877" y="11460"/>
                  <a:pt x="38014" y="11836"/>
                  <a:pt x="38150" y="12245"/>
                </a:cubicBezTo>
                <a:lnTo>
                  <a:pt x="37877" y="12382"/>
                </a:lnTo>
                <a:cubicBezTo>
                  <a:pt x="37638" y="11733"/>
                  <a:pt x="37434" y="11119"/>
                  <a:pt x="37195" y="10505"/>
                </a:cubicBezTo>
                <a:cubicBezTo>
                  <a:pt x="37161" y="10403"/>
                  <a:pt x="37195" y="10266"/>
                  <a:pt x="37161" y="10198"/>
                </a:cubicBezTo>
                <a:cubicBezTo>
                  <a:pt x="37092" y="9891"/>
                  <a:pt x="37024" y="9652"/>
                  <a:pt x="36956" y="9345"/>
                </a:cubicBezTo>
                <a:lnTo>
                  <a:pt x="37127" y="8662"/>
                </a:lnTo>
                <a:cubicBezTo>
                  <a:pt x="37097" y="8545"/>
                  <a:pt x="37068" y="8376"/>
                  <a:pt x="36950" y="8376"/>
                </a:cubicBezTo>
                <a:cubicBezTo>
                  <a:pt x="36932" y="8376"/>
                  <a:pt x="36911" y="8380"/>
                  <a:pt x="36888" y="8389"/>
                </a:cubicBezTo>
                <a:cubicBezTo>
                  <a:pt x="36819" y="8423"/>
                  <a:pt x="36751" y="8560"/>
                  <a:pt x="36683" y="8662"/>
                </a:cubicBezTo>
                <a:cubicBezTo>
                  <a:pt x="36615" y="8765"/>
                  <a:pt x="36581" y="8901"/>
                  <a:pt x="36512" y="9038"/>
                </a:cubicBezTo>
                <a:lnTo>
                  <a:pt x="36239" y="8799"/>
                </a:lnTo>
                <a:cubicBezTo>
                  <a:pt x="36444" y="8253"/>
                  <a:pt x="36649" y="7741"/>
                  <a:pt x="36854" y="7229"/>
                </a:cubicBezTo>
                <a:cubicBezTo>
                  <a:pt x="36990" y="6922"/>
                  <a:pt x="37092" y="6581"/>
                  <a:pt x="37195" y="6274"/>
                </a:cubicBezTo>
                <a:cubicBezTo>
                  <a:pt x="37229" y="6137"/>
                  <a:pt x="37263" y="5967"/>
                  <a:pt x="37263" y="5830"/>
                </a:cubicBezTo>
                <a:cubicBezTo>
                  <a:pt x="37263" y="5625"/>
                  <a:pt x="37195" y="5455"/>
                  <a:pt x="37024" y="5455"/>
                </a:cubicBezTo>
                <a:cubicBezTo>
                  <a:pt x="36888" y="5455"/>
                  <a:pt x="36854" y="5591"/>
                  <a:pt x="36819" y="5762"/>
                </a:cubicBezTo>
                <a:cubicBezTo>
                  <a:pt x="36581" y="6751"/>
                  <a:pt x="36205" y="7707"/>
                  <a:pt x="35693" y="8560"/>
                </a:cubicBezTo>
                <a:cubicBezTo>
                  <a:pt x="35728" y="8423"/>
                  <a:pt x="35728" y="8287"/>
                  <a:pt x="35762" y="8116"/>
                </a:cubicBezTo>
                <a:cubicBezTo>
                  <a:pt x="35796" y="7946"/>
                  <a:pt x="35796" y="7775"/>
                  <a:pt x="35625" y="7707"/>
                </a:cubicBezTo>
                <a:cubicBezTo>
                  <a:pt x="35599" y="7696"/>
                  <a:pt x="35575" y="7691"/>
                  <a:pt x="35553" y="7691"/>
                </a:cubicBezTo>
                <a:cubicBezTo>
                  <a:pt x="35434" y="7691"/>
                  <a:pt x="35381" y="7836"/>
                  <a:pt x="35352" y="7980"/>
                </a:cubicBezTo>
                <a:cubicBezTo>
                  <a:pt x="34977" y="9174"/>
                  <a:pt x="34397" y="10266"/>
                  <a:pt x="33612" y="11256"/>
                </a:cubicBezTo>
                <a:cubicBezTo>
                  <a:pt x="33168" y="11904"/>
                  <a:pt x="32452" y="12348"/>
                  <a:pt x="31667" y="12450"/>
                </a:cubicBezTo>
                <a:cubicBezTo>
                  <a:pt x="31463" y="12484"/>
                  <a:pt x="31226" y="12450"/>
                  <a:pt x="31156" y="12852"/>
                </a:cubicBezTo>
                <a:lnTo>
                  <a:pt x="31156" y="12852"/>
                </a:lnTo>
                <a:cubicBezTo>
                  <a:pt x="31149" y="12854"/>
                  <a:pt x="31130" y="12865"/>
                  <a:pt x="31087" y="12894"/>
                </a:cubicBezTo>
                <a:cubicBezTo>
                  <a:pt x="31019" y="12996"/>
                  <a:pt x="30882" y="13064"/>
                  <a:pt x="30882" y="13132"/>
                </a:cubicBezTo>
                <a:cubicBezTo>
                  <a:pt x="30882" y="13303"/>
                  <a:pt x="30916" y="13474"/>
                  <a:pt x="31019" y="13610"/>
                </a:cubicBezTo>
                <a:cubicBezTo>
                  <a:pt x="31292" y="13815"/>
                  <a:pt x="31565" y="14020"/>
                  <a:pt x="31838" y="14259"/>
                </a:cubicBezTo>
                <a:cubicBezTo>
                  <a:pt x="31701" y="14361"/>
                  <a:pt x="31565" y="14429"/>
                  <a:pt x="31326" y="14634"/>
                </a:cubicBezTo>
                <a:cubicBezTo>
                  <a:pt x="31087" y="14805"/>
                  <a:pt x="30882" y="14975"/>
                  <a:pt x="30677" y="15180"/>
                </a:cubicBezTo>
                <a:cubicBezTo>
                  <a:pt x="30541" y="15282"/>
                  <a:pt x="30507" y="15453"/>
                  <a:pt x="30575" y="15589"/>
                </a:cubicBezTo>
                <a:cubicBezTo>
                  <a:pt x="30611" y="15697"/>
                  <a:pt x="30676" y="15739"/>
                  <a:pt x="30744" y="15739"/>
                </a:cubicBezTo>
                <a:cubicBezTo>
                  <a:pt x="30804" y="15739"/>
                  <a:pt x="30868" y="15706"/>
                  <a:pt x="30916" y="15658"/>
                </a:cubicBezTo>
                <a:cubicBezTo>
                  <a:pt x="31530" y="15146"/>
                  <a:pt x="32110" y="14702"/>
                  <a:pt x="32691" y="14156"/>
                </a:cubicBezTo>
                <a:cubicBezTo>
                  <a:pt x="32929" y="13917"/>
                  <a:pt x="33202" y="13713"/>
                  <a:pt x="33510" y="13542"/>
                </a:cubicBezTo>
                <a:cubicBezTo>
                  <a:pt x="33783" y="13405"/>
                  <a:pt x="34056" y="13201"/>
                  <a:pt x="34363" y="13030"/>
                </a:cubicBezTo>
                <a:lnTo>
                  <a:pt x="34363" y="13030"/>
                </a:lnTo>
                <a:cubicBezTo>
                  <a:pt x="34226" y="13644"/>
                  <a:pt x="33885" y="14224"/>
                  <a:pt x="33441" y="14668"/>
                </a:cubicBezTo>
                <a:cubicBezTo>
                  <a:pt x="32895" y="15146"/>
                  <a:pt x="32315" y="15521"/>
                  <a:pt x="31735" y="15965"/>
                </a:cubicBezTo>
                <a:cubicBezTo>
                  <a:pt x="31530" y="16101"/>
                  <a:pt x="31360" y="16238"/>
                  <a:pt x="31155" y="16374"/>
                </a:cubicBezTo>
                <a:cubicBezTo>
                  <a:pt x="31019" y="16477"/>
                  <a:pt x="30950" y="16715"/>
                  <a:pt x="31053" y="16886"/>
                </a:cubicBezTo>
                <a:cubicBezTo>
                  <a:pt x="31094" y="16955"/>
                  <a:pt x="31141" y="16979"/>
                  <a:pt x="31191" y="16979"/>
                </a:cubicBezTo>
                <a:cubicBezTo>
                  <a:pt x="31265" y="16979"/>
                  <a:pt x="31347" y="16927"/>
                  <a:pt x="31428" y="16886"/>
                </a:cubicBezTo>
                <a:cubicBezTo>
                  <a:pt x="31974" y="16511"/>
                  <a:pt x="32520" y="16169"/>
                  <a:pt x="33100" y="15760"/>
                </a:cubicBezTo>
                <a:lnTo>
                  <a:pt x="33100" y="15760"/>
                </a:lnTo>
                <a:cubicBezTo>
                  <a:pt x="33100" y="15862"/>
                  <a:pt x="33066" y="15931"/>
                  <a:pt x="32998" y="16033"/>
                </a:cubicBezTo>
                <a:cubicBezTo>
                  <a:pt x="32725" y="16442"/>
                  <a:pt x="32383" y="16818"/>
                  <a:pt x="31940" y="17125"/>
                </a:cubicBezTo>
                <a:cubicBezTo>
                  <a:pt x="31838" y="17193"/>
                  <a:pt x="31735" y="17398"/>
                  <a:pt x="31633" y="17500"/>
                </a:cubicBezTo>
                <a:cubicBezTo>
                  <a:pt x="31394" y="17671"/>
                  <a:pt x="31189" y="17807"/>
                  <a:pt x="30984" y="17978"/>
                </a:cubicBezTo>
                <a:cubicBezTo>
                  <a:pt x="30848" y="18046"/>
                  <a:pt x="30643" y="18114"/>
                  <a:pt x="30677" y="18353"/>
                </a:cubicBezTo>
                <a:cubicBezTo>
                  <a:pt x="30711" y="18490"/>
                  <a:pt x="30848" y="18592"/>
                  <a:pt x="30950" y="18763"/>
                </a:cubicBezTo>
                <a:cubicBezTo>
                  <a:pt x="30711" y="19138"/>
                  <a:pt x="30370" y="19411"/>
                  <a:pt x="29995" y="19650"/>
                </a:cubicBezTo>
                <a:cubicBezTo>
                  <a:pt x="29790" y="19752"/>
                  <a:pt x="29620" y="19855"/>
                  <a:pt x="29415" y="19991"/>
                </a:cubicBezTo>
                <a:cubicBezTo>
                  <a:pt x="29278" y="20059"/>
                  <a:pt x="29210" y="20264"/>
                  <a:pt x="29278" y="20401"/>
                </a:cubicBezTo>
                <a:cubicBezTo>
                  <a:pt x="29318" y="20521"/>
                  <a:pt x="29382" y="20570"/>
                  <a:pt x="29455" y="20570"/>
                </a:cubicBezTo>
                <a:cubicBezTo>
                  <a:pt x="29506" y="20570"/>
                  <a:pt x="29563" y="20545"/>
                  <a:pt x="29620" y="20503"/>
                </a:cubicBezTo>
                <a:cubicBezTo>
                  <a:pt x="30302" y="20196"/>
                  <a:pt x="30882" y="19752"/>
                  <a:pt x="31292" y="19172"/>
                </a:cubicBezTo>
                <a:lnTo>
                  <a:pt x="31599" y="18729"/>
                </a:lnTo>
                <a:lnTo>
                  <a:pt x="31667" y="18797"/>
                </a:lnTo>
                <a:cubicBezTo>
                  <a:pt x="31633" y="18865"/>
                  <a:pt x="31633" y="18968"/>
                  <a:pt x="31599" y="19036"/>
                </a:cubicBezTo>
                <a:cubicBezTo>
                  <a:pt x="31223" y="19718"/>
                  <a:pt x="30780" y="20332"/>
                  <a:pt x="30268" y="20913"/>
                </a:cubicBezTo>
                <a:cubicBezTo>
                  <a:pt x="30234" y="20947"/>
                  <a:pt x="30165" y="20981"/>
                  <a:pt x="30131" y="21049"/>
                </a:cubicBezTo>
                <a:cubicBezTo>
                  <a:pt x="29893" y="21356"/>
                  <a:pt x="29927" y="21493"/>
                  <a:pt x="30302" y="21629"/>
                </a:cubicBezTo>
                <a:cubicBezTo>
                  <a:pt x="30131" y="21834"/>
                  <a:pt x="29927" y="22004"/>
                  <a:pt x="29654" y="22073"/>
                </a:cubicBezTo>
                <a:cubicBezTo>
                  <a:pt x="29551" y="22107"/>
                  <a:pt x="29449" y="22175"/>
                  <a:pt x="29347" y="22243"/>
                </a:cubicBezTo>
                <a:cubicBezTo>
                  <a:pt x="29278" y="22312"/>
                  <a:pt x="29244" y="22414"/>
                  <a:pt x="29244" y="22550"/>
                </a:cubicBezTo>
                <a:cubicBezTo>
                  <a:pt x="29244" y="22619"/>
                  <a:pt x="29312" y="22721"/>
                  <a:pt x="29415" y="22755"/>
                </a:cubicBezTo>
                <a:cubicBezTo>
                  <a:pt x="29646" y="22847"/>
                  <a:pt x="29888" y="22893"/>
                  <a:pt x="30128" y="22893"/>
                </a:cubicBezTo>
                <a:cubicBezTo>
                  <a:pt x="30597" y="22893"/>
                  <a:pt x="31055" y="22719"/>
                  <a:pt x="31394" y="22380"/>
                </a:cubicBezTo>
                <a:cubicBezTo>
                  <a:pt x="31872" y="22039"/>
                  <a:pt x="32247" y="21663"/>
                  <a:pt x="32691" y="21288"/>
                </a:cubicBezTo>
                <a:cubicBezTo>
                  <a:pt x="32861" y="21151"/>
                  <a:pt x="32998" y="21015"/>
                  <a:pt x="33168" y="20844"/>
                </a:cubicBezTo>
                <a:cubicBezTo>
                  <a:pt x="33237" y="20947"/>
                  <a:pt x="33271" y="21015"/>
                  <a:pt x="33339" y="21117"/>
                </a:cubicBezTo>
                <a:cubicBezTo>
                  <a:pt x="32827" y="22073"/>
                  <a:pt x="32281" y="22892"/>
                  <a:pt x="31394" y="23165"/>
                </a:cubicBezTo>
                <a:cubicBezTo>
                  <a:pt x="31019" y="23267"/>
                  <a:pt x="30984" y="23404"/>
                  <a:pt x="31223" y="23847"/>
                </a:cubicBezTo>
                <a:cubicBezTo>
                  <a:pt x="30677" y="24393"/>
                  <a:pt x="29995" y="24803"/>
                  <a:pt x="29278" y="25041"/>
                </a:cubicBezTo>
                <a:cubicBezTo>
                  <a:pt x="29248" y="25051"/>
                  <a:pt x="29218" y="25056"/>
                  <a:pt x="29188" y="25056"/>
                </a:cubicBezTo>
                <a:cubicBezTo>
                  <a:pt x="29116" y="25056"/>
                  <a:pt x="29044" y="25031"/>
                  <a:pt x="28971" y="25007"/>
                </a:cubicBezTo>
                <a:cubicBezTo>
                  <a:pt x="28698" y="24871"/>
                  <a:pt x="28425" y="24768"/>
                  <a:pt x="28186" y="24598"/>
                </a:cubicBezTo>
                <a:cubicBezTo>
                  <a:pt x="26992" y="23881"/>
                  <a:pt x="25832" y="23131"/>
                  <a:pt x="24672" y="22380"/>
                </a:cubicBezTo>
                <a:cubicBezTo>
                  <a:pt x="24399" y="22175"/>
                  <a:pt x="24126" y="21936"/>
                  <a:pt x="23887" y="21731"/>
                </a:cubicBezTo>
                <a:cubicBezTo>
                  <a:pt x="23765" y="21609"/>
                  <a:pt x="23670" y="21487"/>
                  <a:pt x="23505" y="21487"/>
                </a:cubicBezTo>
                <a:cubicBezTo>
                  <a:pt x="23485" y="21487"/>
                  <a:pt x="23465" y="21489"/>
                  <a:pt x="23443" y="21493"/>
                </a:cubicBezTo>
                <a:cubicBezTo>
                  <a:pt x="23435" y="21495"/>
                  <a:pt x="23428" y="21496"/>
                  <a:pt x="23420" y="21496"/>
                </a:cubicBezTo>
                <a:cubicBezTo>
                  <a:pt x="23326" y="21496"/>
                  <a:pt x="23233" y="21317"/>
                  <a:pt x="23170" y="21254"/>
                </a:cubicBezTo>
                <a:cubicBezTo>
                  <a:pt x="23204" y="21151"/>
                  <a:pt x="23204" y="21117"/>
                  <a:pt x="23204" y="21117"/>
                </a:cubicBezTo>
                <a:cubicBezTo>
                  <a:pt x="23341" y="21049"/>
                  <a:pt x="23511" y="21015"/>
                  <a:pt x="23511" y="20776"/>
                </a:cubicBezTo>
                <a:cubicBezTo>
                  <a:pt x="23477" y="20571"/>
                  <a:pt x="23341" y="20537"/>
                  <a:pt x="23204" y="20469"/>
                </a:cubicBezTo>
                <a:cubicBezTo>
                  <a:pt x="23102" y="20401"/>
                  <a:pt x="23000" y="20332"/>
                  <a:pt x="22931" y="20264"/>
                </a:cubicBezTo>
                <a:cubicBezTo>
                  <a:pt x="22875" y="20151"/>
                  <a:pt x="22771" y="20085"/>
                  <a:pt x="22679" y="20085"/>
                </a:cubicBezTo>
                <a:cubicBezTo>
                  <a:pt x="22660" y="20085"/>
                  <a:pt x="22642" y="20088"/>
                  <a:pt x="22624" y="20094"/>
                </a:cubicBezTo>
                <a:cubicBezTo>
                  <a:pt x="22592" y="20098"/>
                  <a:pt x="22563" y="20100"/>
                  <a:pt x="22536" y="20100"/>
                </a:cubicBezTo>
                <a:cubicBezTo>
                  <a:pt x="22329" y="20100"/>
                  <a:pt x="22249" y="19978"/>
                  <a:pt x="22249" y="19616"/>
                </a:cubicBezTo>
                <a:cubicBezTo>
                  <a:pt x="22215" y="19411"/>
                  <a:pt x="22147" y="19309"/>
                  <a:pt x="22010" y="19309"/>
                </a:cubicBezTo>
                <a:cubicBezTo>
                  <a:pt x="21737" y="19241"/>
                  <a:pt x="21601" y="19002"/>
                  <a:pt x="21498" y="18729"/>
                </a:cubicBezTo>
                <a:cubicBezTo>
                  <a:pt x="21293" y="18285"/>
                  <a:pt x="21089" y="17841"/>
                  <a:pt x="20918" y="17398"/>
                </a:cubicBezTo>
                <a:cubicBezTo>
                  <a:pt x="20825" y="17211"/>
                  <a:pt x="20731" y="17052"/>
                  <a:pt x="20560" y="17052"/>
                </a:cubicBezTo>
                <a:cubicBezTo>
                  <a:pt x="20543" y="17052"/>
                  <a:pt x="20526" y="17054"/>
                  <a:pt x="20509" y="17057"/>
                </a:cubicBezTo>
                <a:cubicBezTo>
                  <a:pt x="20304" y="17057"/>
                  <a:pt x="20065" y="16852"/>
                  <a:pt x="19929" y="16613"/>
                </a:cubicBezTo>
                <a:cubicBezTo>
                  <a:pt x="19383" y="15658"/>
                  <a:pt x="18905" y="14668"/>
                  <a:pt x="18530" y="13644"/>
                </a:cubicBezTo>
                <a:cubicBezTo>
                  <a:pt x="18461" y="13508"/>
                  <a:pt x="18461" y="13371"/>
                  <a:pt x="18495" y="13235"/>
                </a:cubicBezTo>
                <a:lnTo>
                  <a:pt x="18495" y="13235"/>
                </a:lnTo>
                <a:cubicBezTo>
                  <a:pt x="18666" y="13474"/>
                  <a:pt x="18871" y="13747"/>
                  <a:pt x="18973" y="13883"/>
                </a:cubicBezTo>
                <a:cubicBezTo>
                  <a:pt x="19069" y="14003"/>
                  <a:pt x="19165" y="14139"/>
                  <a:pt x="19284" y="14139"/>
                </a:cubicBezTo>
                <a:cubicBezTo>
                  <a:pt x="19335" y="14139"/>
                  <a:pt x="19390" y="14115"/>
                  <a:pt x="19451" y="14054"/>
                </a:cubicBezTo>
                <a:cubicBezTo>
                  <a:pt x="19587" y="13951"/>
                  <a:pt x="19553" y="13747"/>
                  <a:pt x="19348" y="13474"/>
                </a:cubicBezTo>
                <a:cubicBezTo>
                  <a:pt x="18393" y="12177"/>
                  <a:pt x="17711" y="10710"/>
                  <a:pt x="17335" y="9174"/>
                </a:cubicBezTo>
                <a:cubicBezTo>
                  <a:pt x="17335" y="9072"/>
                  <a:pt x="17335" y="9004"/>
                  <a:pt x="17335" y="8901"/>
                </a:cubicBezTo>
                <a:cubicBezTo>
                  <a:pt x="17608" y="9447"/>
                  <a:pt x="17984" y="9925"/>
                  <a:pt x="18086" y="10607"/>
                </a:cubicBezTo>
                <a:cubicBezTo>
                  <a:pt x="18120" y="10744"/>
                  <a:pt x="18154" y="10846"/>
                  <a:pt x="18257" y="10983"/>
                </a:cubicBezTo>
                <a:cubicBezTo>
                  <a:pt x="18632" y="11597"/>
                  <a:pt x="19007" y="12245"/>
                  <a:pt x="19383" y="12859"/>
                </a:cubicBezTo>
                <a:cubicBezTo>
                  <a:pt x="19587" y="13337"/>
                  <a:pt x="19963" y="13747"/>
                  <a:pt x="20406" y="14020"/>
                </a:cubicBezTo>
                <a:cubicBezTo>
                  <a:pt x="20338" y="14259"/>
                  <a:pt x="20372" y="14532"/>
                  <a:pt x="20543" y="14736"/>
                </a:cubicBezTo>
                <a:cubicBezTo>
                  <a:pt x="20748" y="15077"/>
                  <a:pt x="20918" y="15385"/>
                  <a:pt x="21123" y="15726"/>
                </a:cubicBezTo>
                <a:cubicBezTo>
                  <a:pt x="21157" y="15828"/>
                  <a:pt x="21191" y="15931"/>
                  <a:pt x="21225" y="16033"/>
                </a:cubicBezTo>
                <a:lnTo>
                  <a:pt x="21123" y="16135"/>
                </a:lnTo>
                <a:cubicBezTo>
                  <a:pt x="21089" y="16033"/>
                  <a:pt x="21055" y="15931"/>
                  <a:pt x="20986" y="15828"/>
                </a:cubicBezTo>
                <a:cubicBezTo>
                  <a:pt x="20748" y="15385"/>
                  <a:pt x="20509" y="14975"/>
                  <a:pt x="20270" y="14532"/>
                </a:cubicBezTo>
                <a:cubicBezTo>
                  <a:pt x="20202" y="14395"/>
                  <a:pt x="20133" y="14293"/>
                  <a:pt x="20031" y="14190"/>
                </a:cubicBezTo>
                <a:cubicBezTo>
                  <a:pt x="19980" y="14156"/>
                  <a:pt x="19929" y="14139"/>
                  <a:pt x="19877" y="14139"/>
                </a:cubicBezTo>
                <a:cubicBezTo>
                  <a:pt x="19826" y="14139"/>
                  <a:pt x="19775" y="14156"/>
                  <a:pt x="19724" y="14190"/>
                </a:cubicBezTo>
                <a:cubicBezTo>
                  <a:pt x="19621" y="14293"/>
                  <a:pt x="19656" y="14429"/>
                  <a:pt x="19724" y="14566"/>
                </a:cubicBezTo>
                <a:cubicBezTo>
                  <a:pt x="20440" y="15760"/>
                  <a:pt x="21123" y="17023"/>
                  <a:pt x="21874" y="18183"/>
                </a:cubicBezTo>
                <a:cubicBezTo>
                  <a:pt x="22420" y="19036"/>
                  <a:pt x="23068" y="19821"/>
                  <a:pt x="23682" y="20640"/>
                </a:cubicBezTo>
                <a:cubicBezTo>
                  <a:pt x="24262" y="21424"/>
                  <a:pt x="25013" y="22073"/>
                  <a:pt x="25866" y="22585"/>
                </a:cubicBezTo>
                <a:cubicBezTo>
                  <a:pt x="26002" y="22670"/>
                  <a:pt x="26105" y="22713"/>
                  <a:pt x="26182" y="22713"/>
                </a:cubicBezTo>
                <a:cubicBezTo>
                  <a:pt x="26258" y="22713"/>
                  <a:pt x="26310" y="22670"/>
                  <a:pt x="26344" y="22585"/>
                </a:cubicBezTo>
                <a:cubicBezTo>
                  <a:pt x="26412" y="22277"/>
                  <a:pt x="26241" y="22209"/>
                  <a:pt x="26071" y="22073"/>
                </a:cubicBezTo>
                <a:cubicBezTo>
                  <a:pt x="25900" y="21936"/>
                  <a:pt x="25695" y="21800"/>
                  <a:pt x="25525" y="21663"/>
                </a:cubicBezTo>
                <a:cubicBezTo>
                  <a:pt x="25354" y="21595"/>
                  <a:pt x="25252" y="21424"/>
                  <a:pt x="25252" y="21254"/>
                </a:cubicBezTo>
                <a:cubicBezTo>
                  <a:pt x="25218" y="21151"/>
                  <a:pt x="25149" y="21049"/>
                  <a:pt x="25047" y="21015"/>
                </a:cubicBezTo>
                <a:cubicBezTo>
                  <a:pt x="24569" y="20776"/>
                  <a:pt x="24160" y="20401"/>
                  <a:pt x="23887" y="19957"/>
                </a:cubicBezTo>
                <a:cubicBezTo>
                  <a:pt x="23716" y="19752"/>
                  <a:pt x="23580" y="19548"/>
                  <a:pt x="23443" y="19309"/>
                </a:cubicBezTo>
                <a:cubicBezTo>
                  <a:pt x="23375" y="19206"/>
                  <a:pt x="23341" y="19070"/>
                  <a:pt x="23273" y="18933"/>
                </a:cubicBezTo>
                <a:cubicBezTo>
                  <a:pt x="23239" y="18797"/>
                  <a:pt x="23170" y="18660"/>
                  <a:pt x="23102" y="18592"/>
                </a:cubicBezTo>
                <a:cubicBezTo>
                  <a:pt x="22795" y="18319"/>
                  <a:pt x="22556" y="17978"/>
                  <a:pt x="22385" y="17603"/>
                </a:cubicBezTo>
                <a:lnTo>
                  <a:pt x="22385" y="17603"/>
                </a:lnTo>
                <a:cubicBezTo>
                  <a:pt x="22658" y="17637"/>
                  <a:pt x="22863" y="17773"/>
                  <a:pt x="23000" y="18012"/>
                </a:cubicBezTo>
                <a:cubicBezTo>
                  <a:pt x="23136" y="18285"/>
                  <a:pt x="23341" y="18524"/>
                  <a:pt x="23546" y="18763"/>
                </a:cubicBezTo>
                <a:cubicBezTo>
                  <a:pt x="23819" y="19002"/>
                  <a:pt x="24092" y="19241"/>
                  <a:pt x="24399" y="19479"/>
                </a:cubicBezTo>
                <a:cubicBezTo>
                  <a:pt x="24467" y="19513"/>
                  <a:pt x="24569" y="19548"/>
                  <a:pt x="24672" y="19582"/>
                </a:cubicBezTo>
                <a:cubicBezTo>
                  <a:pt x="24740" y="19582"/>
                  <a:pt x="24876" y="19513"/>
                  <a:pt x="24876" y="19445"/>
                </a:cubicBezTo>
                <a:cubicBezTo>
                  <a:pt x="24876" y="19070"/>
                  <a:pt x="25354" y="19138"/>
                  <a:pt x="25286" y="18729"/>
                </a:cubicBezTo>
                <a:cubicBezTo>
                  <a:pt x="25286" y="18524"/>
                  <a:pt x="25218" y="18387"/>
                  <a:pt x="25047" y="18387"/>
                </a:cubicBezTo>
                <a:cubicBezTo>
                  <a:pt x="24911" y="18353"/>
                  <a:pt x="24808" y="18285"/>
                  <a:pt x="24706" y="18183"/>
                </a:cubicBezTo>
                <a:cubicBezTo>
                  <a:pt x="23989" y="17364"/>
                  <a:pt x="23341" y="16477"/>
                  <a:pt x="22795" y="15521"/>
                </a:cubicBezTo>
                <a:lnTo>
                  <a:pt x="22795" y="15521"/>
                </a:lnTo>
                <a:cubicBezTo>
                  <a:pt x="22863" y="15555"/>
                  <a:pt x="22931" y="15589"/>
                  <a:pt x="22966" y="15658"/>
                </a:cubicBezTo>
                <a:cubicBezTo>
                  <a:pt x="23273" y="16033"/>
                  <a:pt x="23546" y="16408"/>
                  <a:pt x="23887" y="16784"/>
                </a:cubicBezTo>
                <a:cubicBezTo>
                  <a:pt x="24228" y="17193"/>
                  <a:pt x="24535" y="17637"/>
                  <a:pt x="24876" y="18012"/>
                </a:cubicBezTo>
                <a:cubicBezTo>
                  <a:pt x="25081" y="18149"/>
                  <a:pt x="25286" y="18285"/>
                  <a:pt x="25525" y="18319"/>
                </a:cubicBezTo>
                <a:cubicBezTo>
                  <a:pt x="25549" y="18331"/>
                  <a:pt x="25573" y="18337"/>
                  <a:pt x="25595" y="18337"/>
                </a:cubicBezTo>
                <a:cubicBezTo>
                  <a:pt x="25695" y="18337"/>
                  <a:pt x="25764" y="18220"/>
                  <a:pt x="25764" y="18080"/>
                </a:cubicBezTo>
                <a:cubicBezTo>
                  <a:pt x="25764" y="17944"/>
                  <a:pt x="25695" y="17841"/>
                  <a:pt x="25593" y="17773"/>
                </a:cubicBezTo>
                <a:cubicBezTo>
                  <a:pt x="25218" y="17568"/>
                  <a:pt x="24911" y="17295"/>
                  <a:pt x="24672" y="16920"/>
                </a:cubicBezTo>
                <a:cubicBezTo>
                  <a:pt x="24501" y="16784"/>
                  <a:pt x="24399" y="16579"/>
                  <a:pt x="24433" y="16340"/>
                </a:cubicBezTo>
                <a:cubicBezTo>
                  <a:pt x="24433" y="16204"/>
                  <a:pt x="24365" y="16101"/>
                  <a:pt x="24262" y="16033"/>
                </a:cubicBezTo>
                <a:cubicBezTo>
                  <a:pt x="23682" y="15623"/>
                  <a:pt x="23273" y="15077"/>
                  <a:pt x="22966" y="14463"/>
                </a:cubicBezTo>
                <a:cubicBezTo>
                  <a:pt x="22863" y="14293"/>
                  <a:pt x="22795" y="14156"/>
                  <a:pt x="22590" y="14156"/>
                </a:cubicBezTo>
                <a:cubicBezTo>
                  <a:pt x="22590" y="14156"/>
                  <a:pt x="22522" y="14156"/>
                  <a:pt x="22522" y="14122"/>
                </a:cubicBezTo>
                <a:cubicBezTo>
                  <a:pt x="22112" y="13610"/>
                  <a:pt x="21737" y="13064"/>
                  <a:pt x="21396" y="12518"/>
                </a:cubicBezTo>
                <a:cubicBezTo>
                  <a:pt x="21225" y="12177"/>
                  <a:pt x="20918" y="12075"/>
                  <a:pt x="20748" y="11802"/>
                </a:cubicBezTo>
                <a:cubicBezTo>
                  <a:pt x="20743" y="11797"/>
                  <a:pt x="20736" y="11795"/>
                  <a:pt x="20726" y="11795"/>
                </a:cubicBezTo>
                <a:cubicBezTo>
                  <a:pt x="20669" y="11795"/>
                  <a:pt x="20533" y="11879"/>
                  <a:pt x="20475" y="11938"/>
                </a:cubicBezTo>
                <a:cubicBezTo>
                  <a:pt x="20406" y="12109"/>
                  <a:pt x="20372" y="12279"/>
                  <a:pt x="20338" y="12484"/>
                </a:cubicBezTo>
                <a:lnTo>
                  <a:pt x="20270" y="12484"/>
                </a:lnTo>
                <a:cubicBezTo>
                  <a:pt x="19826" y="11904"/>
                  <a:pt x="19246" y="11426"/>
                  <a:pt x="18905" y="10710"/>
                </a:cubicBezTo>
                <a:cubicBezTo>
                  <a:pt x="18598" y="10061"/>
                  <a:pt x="18291" y="9447"/>
                  <a:pt x="17984" y="8799"/>
                </a:cubicBezTo>
                <a:cubicBezTo>
                  <a:pt x="17949" y="8731"/>
                  <a:pt x="17949" y="8662"/>
                  <a:pt x="17984" y="8628"/>
                </a:cubicBezTo>
                <a:cubicBezTo>
                  <a:pt x="18086" y="8765"/>
                  <a:pt x="18154" y="8901"/>
                  <a:pt x="18257" y="9038"/>
                </a:cubicBezTo>
                <a:cubicBezTo>
                  <a:pt x="18598" y="9652"/>
                  <a:pt x="19007" y="10198"/>
                  <a:pt x="19485" y="10676"/>
                </a:cubicBezTo>
                <a:cubicBezTo>
                  <a:pt x="19656" y="10812"/>
                  <a:pt x="19826" y="10949"/>
                  <a:pt x="19997" y="11051"/>
                </a:cubicBezTo>
                <a:cubicBezTo>
                  <a:pt x="20119" y="11124"/>
                  <a:pt x="20207" y="11163"/>
                  <a:pt x="20275" y="11163"/>
                </a:cubicBezTo>
                <a:cubicBezTo>
                  <a:pt x="20396" y="11163"/>
                  <a:pt x="20455" y="11040"/>
                  <a:pt x="20543" y="10778"/>
                </a:cubicBezTo>
                <a:cubicBezTo>
                  <a:pt x="21055" y="11153"/>
                  <a:pt x="21532" y="11563"/>
                  <a:pt x="22078" y="11904"/>
                </a:cubicBezTo>
                <a:cubicBezTo>
                  <a:pt x="22590" y="12279"/>
                  <a:pt x="23136" y="12587"/>
                  <a:pt x="23682" y="12894"/>
                </a:cubicBezTo>
                <a:cubicBezTo>
                  <a:pt x="23832" y="12944"/>
                  <a:pt x="23982" y="12975"/>
                  <a:pt x="24132" y="12975"/>
                </a:cubicBezTo>
                <a:cubicBezTo>
                  <a:pt x="24187" y="12975"/>
                  <a:pt x="24241" y="12971"/>
                  <a:pt x="24296" y="12962"/>
                </a:cubicBezTo>
                <a:cubicBezTo>
                  <a:pt x="24365" y="12962"/>
                  <a:pt x="24535" y="12791"/>
                  <a:pt x="24535" y="12655"/>
                </a:cubicBezTo>
                <a:cubicBezTo>
                  <a:pt x="24569" y="12518"/>
                  <a:pt x="24433" y="12382"/>
                  <a:pt x="24296" y="12382"/>
                </a:cubicBezTo>
                <a:cubicBezTo>
                  <a:pt x="24023" y="12382"/>
                  <a:pt x="23784" y="12245"/>
                  <a:pt x="23614" y="12075"/>
                </a:cubicBezTo>
                <a:cubicBezTo>
                  <a:pt x="23136" y="11733"/>
                  <a:pt x="22693" y="11392"/>
                  <a:pt x="22283" y="10983"/>
                </a:cubicBezTo>
                <a:lnTo>
                  <a:pt x="22283" y="10983"/>
                </a:lnTo>
                <a:cubicBezTo>
                  <a:pt x="22420" y="11051"/>
                  <a:pt x="22556" y="11119"/>
                  <a:pt x="22693" y="11153"/>
                </a:cubicBezTo>
                <a:cubicBezTo>
                  <a:pt x="23034" y="11290"/>
                  <a:pt x="23375" y="11392"/>
                  <a:pt x="23716" y="11495"/>
                </a:cubicBezTo>
                <a:cubicBezTo>
                  <a:pt x="23778" y="11518"/>
                  <a:pt x="23839" y="11529"/>
                  <a:pt x="23898" y="11529"/>
                </a:cubicBezTo>
                <a:cubicBezTo>
                  <a:pt x="24102" y="11529"/>
                  <a:pt x="24278" y="11399"/>
                  <a:pt x="24330" y="11187"/>
                </a:cubicBezTo>
                <a:cubicBezTo>
                  <a:pt x="24433" y="11051"/>
                  <a:pt x="24433" y="10812"/>
                  <a:pt x="24296" y="10676"/>
                </a:cubicBezTo>
                <a:cubicBezTo>
                  <a:pt x="24261" y="10628"/>
                  <a:pt x="24226" y="10610"/>
                  <a:pt x="24190" y="10610"/>
                </a:cubicBezTo>
                <a:cubicBezTo>
                  <a:pt x="24123" y="10610"/>
                  <a:pt x="24056" y="10677"/>
                  <a:pt x="23989" y="10744"/>
                </a:cubicBezTo>
                <a:cubicBezTo>
                  <a:pt x="23887" y="10812"/>
                  <a:pt x="23750" y="10880"/>
                  <a:pt x="23648" y="10914"/>
                </a:cubicBezTo>
                <a:cubicBezTo>
                  <a:pt x="23682" y="10744"/>
                  <a:pt x="23682" y="10539"/>
                  <a:pt x="23648" y="10369"/>
                </a:cubicBezTo>
                <a:cubicBezTo>
                  <a:pt x="23614" y="10266"/>
                  <a:pt x="23443" y="10198"/>
                  <a:pt x="23341" y="10130"/>
                </a:cubicBezTo>
                <a:cubicBezTo>
                  <a:pt x="23068" y="9959"/>
                  <a:pt x="22761" y="9857"/>
                  <a:pt x="22488" y="9720"/>
                </a:cubicBezTo>
                <a:lnTo>
                  <a:pt x="22522" y="9584"/>
                </a:lnTo>
                <a:cubicBezTo>
                  <a:pt x="22693" y="9652"/>
                  <a:pt x="22863" y="9720"/>
                  <a:pt x="23068" y="9754"/>
                </a:cubicBezTo>
                <a:cubicBezTo>
                  <a:pt x="23273" y="9788"/>
                  <a:pt x="23511" y="9823"/>
                  <a:pt x="23750" y="9823"/>
                </a:cubicBezTo>
                <a:cubicBezTo>
                  <a:pt x="24023" y="9788"/>
                  <a:pt x="24194" y="9515"/>
                  <a:pt x="24126" y="9174"/>
                </a:cubicBezTo>
                <a:cubicBezTo>
                  <a:pt x="24103" y="9017"/>
                  <a:pt x="24007" y="8904"/>
                  <a:pt x="23914" y="8904"/>
                </a:cubicBezTo>
                <a:cubicBezTo>
                  <a:pt x="23866" y="8904"/>
                  <a:pt x="23819" y="8934"/>
                  <a:pt x="23784" y="9004"/>
                </a:cubicBezTo>
                <a:cubicBezTo>
                  <a:pt x="23687" y="9160"/>
                  <a:pt x="23578" y="9215"/>
                  <a:pt x="23465" y="9215"/>
                </a:cubicBezTo>
                <a:cubicBezTo>
                  <a:pt x="23380" y="9215"/>
                  <a:pt x="23292" y="9184"/>
                  <a:pt x="23204" y="9140"/>
                </a:cubicBezTo>
                <a:cubicBezTo>
                  <a:pt x="22283" y="8833"/>
                  <a:pt x="21362" y="8423"/>
                  <a:pt x="20440" y="7980"/>
                </a:cubicBezTo>
                <a:cubicBezTo>
                  <a:pt x="19621" y="7468"/>
                  <a:pt x="18939" y="6786"/>
                  <a:pt x="18393" y="6001"/>
                </a:cubicBezTo>
                <a:cubicBezTo>
                  <a:pt x="18257" y="5830"/>
                  <a:pt x="18188" y="5625"/>
                  <a:pt x="18154" y="5421"/>
                </a:cubicBezTo>
                <a:cubicBezTo>
                  <a:pt x="17745" y="4158"/>
                  <a:pt x="17233" y="2930"/>
                  <a:pt x="16858" y="1667"/>
                </a:cubicBezTo>
                <a:cubicBezTo>
                  <a:pt x="16823" y="1496"/>
                  <a:pt x="16755" y="1326"/>
                  <a:pt x="16653" y="1189"/>
                </a:cubicBezTo>
                <a:cubicBezTo>
                  <a:pt x="16585" y="1121"/>
                  <a:pt x="16516" y="1121"/>
                  <a:pt x="16414" y="1121"/>
                </a:cubicBezTo>
                <a:cubicBezTo>
                  <a:pt x="16346" y="1189"/>
                  <a:pt x="16312" y="1292"/>
                  <a:pt x="16312" y="1394"/>
                </a:cubicBezTo>
                <a:cubicBezTo>
                  <a:pt x="16346" y="1531"/>
                  <a:pt x="16380" y="1667"/>
                  <a:pt x="16414" y="1804"/>
                </a:cubicBezTo>
                <a:cubicBezTo>
                  <a:pt x="16346" y="2111"/>
                  <a:pt x="16277" y="2452"/>
                  <a:pt x="16243" y="2759"/>
                </a:cubicBezTo>
                <a:cubicBezTo>
                  <a:pt x="16243" y="4226"/>
                  <a:pt x="16209" y="5728"/>
                  <a:pt x="16209" y="7229"/>
                </a:cubicBezTo>
                <a:cubicBezTo>
                  <a:pt x="16209" y="7775"/>
                  <a:pt x="16141" y="8321"/>
                  <a:pt x="16073" y="8867"/>
                </a:cubicBezTo>
                <a:cubicBezTo>
                  <a:pt x="16073" y="8731"/>
                  <a:pt x="16039" y="8628"/>
                  <a:pt x="16039" y="8492"/>
                </a:cubicBezTo>
                <a:cubicBezTo>
                  <a:pt x="16039" y="6820"/>
                  <a:pt x="16073" y="5148"/>
                  <a:pt x="16073" y="3476"/>
                </a:cubicBezTo>
                <a:cubicBezTo>
                  <a:pt x="16073" y="3271"/>
                  <a:pt x="16141" y="3032"/>
                  <a:pt x="16141" y="2827"/>
                </a:cubicBezTo>
                <a:cubicBezTo>
                  <a:pt x="16141" y="2725"/>
                  <a:pt x="16073" y="2588"/>
                  <a:pt x="16004" y="2486"/>
                </a:cubicBezTo>
                <a:cubicBezTo>
                  <a:pt x="15976" y="2458"/>
                  <a:pt x="15945" y="2445"/>
                  <a:pt x="15915" y="2445"/>
                </a:cubicBezTo>
                <a:cubicBezTo>
                  <a:pt x="15835" y="2445"/>
                  <a:pt x="15756" y="2533"/>
                  <a:pt x="15731" y="2657"/>
                </a:cubicBezTo>
                <a:cubicBezTo>
                  <a:pt x="15663" y="2827"/>
                  <a:pt x="15629" y="2998"/>
                  <a:pt x="15629" y="3169"/>
                </a:cubicBezTo>
                <a:cubicBezTo>
                  <a:pt x="15595" y="4022"/>
                  <a:pt x="15561" y="4875"/>
                  <a:pt x="15527" y="5728"/>
                </a:cubicBezTo>
                <a:lnTo>
                  <a:pt x="15288" y="5933"/>
                </a:lnTo>
                <a:lnTo>
                  <a:pt x="14947" y="5625"/>
                </a:lnTo>
                <a:cubicBezTo>
                  <a:pt x="15117" y="4977"/>
                  <a:pt x="15288" y="4329"/>
                  <a:pt x="15458" y="3646"/>
                </a:cubicBezTo>
                <a:cubicBezTo>
                  <a:pt x="15561" y="3373"/>
                  <a:pt x="15527" y="3032"/>
                  <a:pt x="15322" y="2793"/>
                </a:cubicBezTo>
                <a:cubicBezTo>
                  <a:pt x="15595" y="2077"/>
                  <a:pt x="15902" y="1394"/>
                  <a:pt x="16175" y="678"/>
                </a:cubicBezTo>
                <a:lnTo>
                  <a:pt x="16243" y="473"/>
                </a:lnTo>
                <a:cubicBezTo>
                  <a:pt x="16312" y="336"/>
                  <a:pt x="16380" y="166"/>
                  <a:pt x="16209" y="63"/>
                </a:cubicBezTo>
                <a:cubicBezTo>
                  <a:pt x="16165" y="19"/>
                  <a:pt x="16125" y="0"/>
                  <a:pt x="160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14"/>
          <p:cNvSpPr/>
          <p:nvPr/>
        </p:nvSpPr>
        <p:spPr>
          <a:xfrm>
            <a:off x="3344009" y="4412504"/>
            <a:ext cx="128382" cy="156115"/>
          </a:xfrm>
          <a:custGeom>
            <a:avLst/>
            <a:gdLst/>
            <a:ahLst/>
            <a:cxnLst/>
            <a:rect l="l" t="t" r="r" b="b"/>
            <a:pathLst>
              <a:path w="6893" h="8382" extrusionOk="0">
                <a:moveTo>
                  <a:pt x="204" y="1"/>
                </a:moveTo>
                <a:cubicBezTo>
                  <a:pt x="193" y="1"/>
                  <a:pt x="182" y="3"/>
                  <a:pt x="171" y="6"/>
                </a:cubicBezTo>
                <a:cubicBezTo>
                  <a:pt x="34" y="6"/>
                  <a:pt x="0" y="211"/>
                  <a:pt x="34" y="382"/>
                </a:cubicBezTo>
                <a:cubicBezTo>
                  <a:pt x="68" y="552"/>
                  <a:pt x="137" y="757"/>
                  <a:pt x="205" y="928"/>
                </a:cubicBezTo>
                <a:cubicBezTo>
                  <a:pt x="410" y="1337"/>
                  <a:pt x="648" y="1781"/>
                  <a:pt x="853" y="2190"/>
                </a:cubicBezTo>
                <a:cubicBezTo>
                  <a:pt x="955" y="2361"/>
                  <a:pt x="1024" y="2531"/>
                  <a:pt x="990" y="2736"/>
                </a:cubicBezTo>
                <a:cubicBezTo>
                  <a:pt x="990" y="2873"/>
                  <a:pt x="1024" y="3009"/>
                  <a:pt x="1092" y="3146"/>
                </a:cubicBezTo>
                <a:cubicBezTo>
                  <a:pt x="1228" y="3453"/>
                  <a:pt x="1365" y="3726"/>
                  <a:pt x="1501" y="3999"/>
                </a:cubicBezTo>
                <a:cubicBezTo>
                  <a:pt x="1570" y="4101"/>
                  <a:pt x="1638" y="4237"/>
                  <a:pt x="1638" y="4340"/>
                </a:cubicBezTo>
                <a:cubicBezTo>
                  <a:pt x="1604" y="4613"/>
                  <a:pt x="1706" y="4920"/>
                  <a:pt x="1945" y="5125"/>
                </a:cubicBezTo>
                <a:cubicBezTo>
                  <a:pt x="2457" y="5807"/>
                  <a:pt x="3003" y="6455"/>
                  <a:pt x="3515" y="7104"/>
                </a:cubicBezTo>
                <a:cubicBezTo>
                  <a:pt x="3924" y="7547"/>
                  <a:pt x="4402" y="7923"/>
                  <a:pt x="4914" y="8230"/>
                </a:cubicBezTo>
                <a:lnTo>
                  <a:pt x="5118" y="8332"/>
                </a:lnTo>
                <a:cubicBezTo>
                  <a:pt x="5153" y="8366"/>
                  <a:pt x="5194" y="8382"/>
                  <a:pt x="5236" y="8382"/>
                </a:cubicBezTo>
                <a:cubicBezTo>
                  <a:pt x="5319" y="8382"/>
                  <a:pt x="5403" y="8321"/>
                  <a:pt x="5426" y="8230"/>
                </a:cubicBezTo>
                <a:cubicBezTo>
                  <a:pt x="5528" y="8059"/>
                  <a:pt x="5460" y="7889"/>
                  <a:pt x="5289" y="7786"/>
                </a:cubicBezTo>
                <a:cubicBezTo>
                  <a:pt x="5118" y="7650"/>
                  <a:pt x="4914" y="7547"/>
                  <a:pt x="4743" y="7411"/>
                </a:cubicBezTo>
                <a:cubicBezTo>
                  <a:pt x="3992" y="6899"/>
                  <a:pt x="3378" y="6182"/>
                  <a:pt x="2969" y="5364"/>
                </a:cubicBezTo>
                <a:lnTo>
                  <a:pt x="2969" y="5364"/>
                </a:lnTo>
                <a:cubicBezTo>
                  <a:pt x="3071" y="5432"/>
                  <a:pt x="3173" y="5534"/>
                  <a:pt x="3276" y="5637"/>
                </a:cubicBezTo>
                <a:cubicBezTo>
                  <a:pt x="3617" y="6012"/>
                  <a:pt x="4095" y="6319"/>
                  <a:pt x="4607" y="6524"/>
                </a:cubicBezTo>
                <a:cubicBezTo>
                  <a:pt x="5016" y="6728"/>
                  <a:pt x="5391" y="6933"/>
                  <a:pt x="5767" y="7172"/>
                </a:cubicBezTo>
                <a:cubicBezTo>
                  <a:pt x="5972" y="7274"/>
                  <a:pt x="6142" y="7343"/>
                  <a:pt x="6347" y="7377"/>
                </a:cubicBezTo>
                <a:cubicBezTo>
                  <a:pt x="6586" y="7377"/>
                  <a:pt x="6825" y="7172"/>
                  <a:pt x="6859" y="6933"/>
                </a:cubicBezTo>
                <a:cubicBezTo>
                  <a:pt x="6859" y="6797"/>
                  <a:pt x="6859" y="6660"/>
                  <a:pt x="6791" y="6558"/>
                </a:cubicBezTo>
                <a:cubicBezTo>
                  <a:pt x="6776" y="6529"/>
                  <a:pt x="6737" y="6518"/>
                  <a:pt x="6692" y="6518"/>
                </a:cubicBezTo>
                <a:cubicBezTo>
                  <a:pt x="6630" y="6518"/>
                  <a:pt x="6557" y="6538"/>
                  <a:pt x="6518" y="6558"/>
                </a:cubicBezTo>
                <a:cubicBezTo>
                  <a:pt x="6439" y="6683"/>
                  <a:pt x="6353" y="6729"/>
                  <a:pt x="6267" y="6729"/>
                </a:cubicBezTo>
                <a:cubicBezTo>
                  <a:pt x="6166" y="6729"/>
                  <a:pt x="6064" y="6666"/>
                  <a:pt x="5972" y="6592"/>
                </a:cubicBezTo>
                <a:cubicBezTo>
                  <a:pt x="5153" y="6114"/>
                  <a:pt x="4368" y="5602"/>
                  <a:pt x="3583" y="5091"/>
                </a:cubicBezTo>
                <a:cubicBezTo>
                  <a:pt x="3481" y="5056"/>
                  <a:pt x="3412" y="4988"/>
                  <a:pt x="3344" y="4886"/>
                </a:cubicBezTo>
                <a:cubicBezTo>
                  <a:pt x="2764" y="4237"/>
                  <a:pt x="2252" y="3487"/>
                  <a:pt x="1843" y="2702"/>
                </a:cubicBezTo>
                <a:lnTo>
                  <a:pt x="1843" y="2702"/>
                </a:lnTo>
                <a:lnTo>
                  <a:pt x="2218" y="3009"/>
                </a:lnTo>
                <a:cubicBezTo>
                  <a:pt x="3208" y="3896"/>
                  <a:pt x="4300" y="4681"/>
                  <a:pt x="5494" y="5295"/>
                </a:cubicBezTo>
                <a:cubicBezTo>
                  <a:pt x="5733" y="5432"/>
                  <a:pt x="6006" y="5500"/>
                  <a:pt x="6279" y="5534"/>
                </a:cubicBezTo>
                <a:cubicBezTo>
                  <a:pt x="6483" y="5500"/>
                  <a:pt x="6688" y="5398"/>
                  <a:pt x="6825" y="5227"/>
                </a:cubicBezTo>
                <a:cubicBezTo>
                  <a:pt x="6893" y="5125"/>
                  <a:pt x="6893" y="4988"/>
                  <a:pt x="6859" y="4886"/>
                </a:cubicBezTo>
                <a:cubicBezTo>
                  <a:pt x="6808" y="4809"/>
                  <a:pt x="6737" y="4771"/>
                  <a:pt x="6662" y="4771"/>
                </a:cubicBezTo>
                <a:cubicBezTo>
                  <a:pt x="6637" y="4771"/>
                  <a:pt x="6611" y="4775"/>
                  <a:pt x="6586" y="4783"/>
                </a:cubicBezTo>
                <a:cubicBezTo>
                  <a:pt x="6466" y="4869"/>
                  <a:pt x="6330" y="4911"/>
                  <a:pt x="6193" y="4911"/>
                </a:cubicBezTo>
                <a:cubicBezTo>
                  <a:pt x="6057" y="4911"/>
                  <a:pt x="5920" y="4869"/>
                  <a:pt x="5801" y="4783"/>
                </a:cubicBezTo>
                <a:cubicBezTo>
                  <a:pt x="4436" y="4101"/>
                  <a:pt x="3173" y="3214"/>
                  <a:pt x="2047" y="2122"/>
                </a:cubicBezTo>
                <a:cubicBezTo>
                  <a:pt x="1843" y="1883"/>
                  <a:pt x="1638" y="1610"/>
                  <a:pt x="1536" y="1269"/>
                </a:cubicBezTo>
                <a:cubicBezTo>
                  <a:pt x="1446" y="1149"/>
                  <a:pt x="1435" y="950"/>
                  <a:pt x="1317" y="950"/>
                </a:cubicBezTo>
                <a:cubicBezTo>
                  <a:pt x="1301" y="950"/>
                  <a:pt x="1283" y="953"/>
                  <a:pt x="1263" y="962"/>
                </a:cubicBezTo>
                <a:cubicBezTo>
                  <a:pt x="1160" y="1030"/>
                  <a:pt x="1092" y="1201"/>
                  <a:pt x="955" y="1371"/>
                </a:cubicBezTo>
                <a:lnTo>
                  <a:pt x="546" y="484"/>
                </a:lnTo>
                <a:cubicBezTo>
                  <a:pt x="512" y="382"/>
                  <a:pt x="512" y="245"/>
                  <a:pt x="444" y="177"/>
                </a:cubicBezTo>
                <a:cubicBezTo>
                  <a:pt x="383" y="116"/>
                  <a:pt x="295" y="1"/>
                  <a:pt x="2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14"/>
          <p:cNvSpPr/>
          <p:nvPr/>
        </p:nvSpPr>
        <p:spPr>
          <a:xfrm>
            <a:off x="3835882" y="4723614"/>
            <a:ext cx="76921" cy="51256"/>
          </a:xfrm>
          <a:custGeom>
            <a:avLst/>
            <a:gdLst/>
            <a:ahLst/>
            <a:cxnLst/>
            <a:rect l="l" t="t" r="r" b="b"/>
            <a:pathLst>
              <a:path w="4130" h="2752" extrusionOk="0">
                <a:moveTo>
                  <a:pt x="254" y="0"/>
                </a:moveTo>
                <a:cubicBezTo>
                  <a:pt x="205" y="0"/>
                  <a:pt x="154" y="26"/>
                  <a:pt x="103" y="90"/>
                </a:cubicBezTo>
                <a:cubicBezTo>
                  <a:pt x="0" y="226"/>
                  <a:pt x="34" y="431"/>
                  <a:pt x="171" y="533"/>
                </a:cubicBezTo>
                <a:cubicBezTo>
                  <a:pt x="307" y="704"/>
                  <a:pt x="478" y="875"/>
                  <a:pt x="614" y="1011"/>
                </a:cubicBezTo>
                <a:cubicBezTo>
                  <a:pt x="1468" y="1557"/>
                  <a:pt x="2321" y="2069"/>
                  <a:pt x="3140" y="2615"/>
                </a:cubicBezTo>
                <a:cubicBezTo>
                  <a:pt x="3310" y="2717"/>
                  <a:pt x="3481" y="2751"/>
                  <a:pt x="3686" y="2751"/>
                </a:cubicBezTo>
                <a:cubicBezTo>
                  <a:pt x="3822" y="2717"/>
                  <a:pt x="3924" y="2615"/>
                  <a:pt x="3993" y="2513"/>
                </a:cubicBezTo>
                <a:cubicBezTo>
                  <a:pt x="4129" y="2240"/>
                  <a:pt x="3959" y="2103"/>
                  <a:pt x="3583" y="2103"/>
                </a:cubicBezTo>
                <a:cubicBezTo>
                  <a:pt x="3481" y="2103"/>
                  <a:pt x="3413" y="2069"/>
                  <a:pt x="3344" y="2035"/>
                </a:cubicBezTo>
                <a:cubicBezTo>
                  <a:pt x="2286" y="1557"/>
                  <a:pt x="1331" y="909"/>
                  <a:pt x="478" y="158"/>
                </a:cubicBezTo>
                <a:cubicBezTo>
                  <a:pt x="414" y="73"/>
                  <a:pt x="336" y="0"/>
                  <a:pt x="2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14"/>
          <p:cNvSpPr/>
          <p:nvPr/>
        </p:nvSpPr>
        <p:spPr>
          <a:xfrm>
            <a:off x="3354811" y="5061449"/>
            <a:ext cx="14621" cy="78840"/>
          </a:xfrm>
          <a:custGeom>
            <a:avLst/>
            <a:gdLst/>
            <a:ahLst/>
            <a:cxnLst/>
            <a:rect l="l" t="t" r="r" b="b"/>
            <a:pathLst>
              <a:path w="785" h="4233" extrusionOk="0">
                <a:moveTo>
                  <a:pt x="205" y="1"/>
                </a:moveTo>
                <a:cubicBezTo>
                  <a:pt x="34" y="1"/>
                  <a:pt x="0" y="206"/>
                  <a:pt x="0" y="376"/>
                </a:cubicBezTo>
                <a:cubicBezTo>
                  <a:pt x="0" y="1059"/>
                  <a:pt x="0" y="1741"/>
                  <a:pt x="34" y="2424"/>
                </a:cubicBezTo>
                <a:cubicBezTo>
                  <a:pt x="68" y="3038"/>
                  <a:pt x="68" y="3618"/>
                  <a:pt x="102" y="4232"/>
                </a:cubicBezTo>
                <a:lnTo>
                  <a:pt x="785" y="4232"/>
                </a:lnTo>
                <a:cubicBezTo>
                  <a:pt x="717" y="3584"/>
                  <a:pt x="683" y="2970"/>
                  <a:pt x="614" y="2321"/>
                </a:cubicBezTo>
                <a:cubicBezTo>
                  <a:pt x="614" y="2117"/>
                  <a:pt x="614" y="1912"/>
                  <a:pt x="614" y="1707"/>
                </a:cubicBezTo>
                <a:cubicBezTo>
                  <a:pt x="614" y="1400"/>
                  <a:pt x="717" y="1161"/>
                  <a:pt x="478" y="922"/>
                </a:cubicBezTo>
                <a:cubicBezTo>
                  <a:pt x="410" y="820"/>
                  <a:pt x="444" y="547"/>
                  <a:pt x="444" y="376"/>
                </a:cubicBezTo>
                <a:cubicBezTo>
                  <a:pt x="410" y="172"/>
                  <a:pt x="375" y="1"/>
                  <a:pt x="2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5" name="Google Shape;3075;p14"/>
          <p:cNvSpPr/>
          <p:nvPr/>
        </p:nvSpPr>
        <p:spPr>
          <a:xfrm>
            <a:off x="3361795" y="4678116"/>
            <a:ext cx="20990" cy="66361"/>
          </a:xfrm>
          <a:custGeom>
            <a:avLst/>
            <a:gdLst/>
            <a:ahLst/>
            <a:cxnLst/>
            <a:rect l="l" t="t" r="r" b="b"/>
            <a:pathLst>
              <a:path w="1127" h="3563" extrusionOk="0">
                <a:moveTo>
                  <a:pt x="201" y="1"/>
                </a:moveTo>
                <a:cubicBezTo>
                  <a:pt x="190" y="1"/>
                  <a:pt x="180" y="3"/>
                  <a:pt x="171" y="8"/>
                </a:cubicBezTo>
                <a:cubicBezTo>
                  <a:pt x="69" y="42"/>
                  <a:pt x="35" y="144"/>
                  <a:pt x="0" y="247"/>
                </a:cubicBezTo>
                <a:cubicBezTo>
                  <a:pt x="0" y="383"/>
                  <a:pt x="0" y="520"/>
                  <a:pt x="35" y="656"/>
                </a:cubicBezTo>
                <a:cubicBezTo>
                  <a:pt x="171" y="1475"/>
                  <a:pt x="308" y="2294"/>
                  <a:pt x="444" y="3079"/>
                </a:cubicBezTo>
                <a:cubicBezTo>
                  <a:pt x="615" y="3250"/>
                  <a:pt x="738" y="3563"/>
                  <a:pt x="973" y="3563"/>
                </a:cubicBezTo>
                <a:cubicBezTo>
                  <a:pt x="1019" y="3563"/>
                  <a:pt x="1070" y="3551"/>
                  <a:pt x="1127" y="3522"/>
                </a:cubicBezTo>
                <a:lnTo>
                  <a:pt x="1092" y="3488"/>
                </a:lnTo>
                <a:cubicBezTo>
                  <a:pt x="1058" y="3318"/>
                  <a:pt x="1058" y="3147"/>
                  <a:pt x="990" y="2976"/>
                </a:cubicBezTo>
                <a:cubicBezTo>
                  <a:pt x="922" y="2635"/>
                  <a:pt x="785" y="2328"/>
                  <a:pt x="717" y="1987"/>
                </a:cubicBezTo>
                <a:cubicBezTo>
                  <a:pt x="615" y="1475"/>
                  <a:pt x="546" y="963"/>
                  <a:pt x="444" y="451"/>
                </a:cubicBezTo>
                <a:cubicBezTo>
                  <a:pt x="444" y="315"/>
                  <a:pt x="410" y="247"/>
                  <a:pt x="376" y="144"/>
                </a:cubicBezTo>
                <a:cubicBezTo>
                  <a:pt x="346" y="85"/>
                  <a:pt x="266" y="1"/>
                  <a:pt x="2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6" name="Google Shape;3076;p14"/>
          <p:cNvSpPr/>
          <p:nvPr/>
        </p:nvSpPr>
        <p:spPr>
          <a:xfrm>
            <a:off x="1921486" y="2768074"/>
            <a:ext cx="43" cy="4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7" name="Google Shape;3077;p14"/>
          <p:cNvGrpSpPr/>
          <p:nvPr/>
        </p:nvGrpSpPr>
        <p:grpSpPr>
          <a:xfrm>
            <a:off x="1170598" y="1401597"/>
            <a:ext cx="1838008" cy="1809419"/>
            <a:chOff x="1170598" y="1401597"/>
            <a:chExt cx="1838008" cy="1809419"/>
          </a:xfrm>
        </p:grpSpPr>
        <p:sp>
          <p:nvSpPr>
            <p:cNvPr id="3078" name="Google Shape;3078;p14"/>
            <p:cNvSpPr/>
            <p:nvPr/>
          </p:nvSpPr>
          <p:spPr>
            <a:xfrm>
              <a:off x="1170598" y="1401597"/>
              <a:ext cx="1838008" cy="1809419"/>
            </a:xfrm>
            <a:custGeom>
              <a:avLst/>
              <a:gdLst/>
              <a:ahLst/>
              <a:cxnLst/>
              <a:rect l="l" t="t" r="r" b="b"/>
              <a:pathLst>
                <a:path w="98685" h="97150" extrusionOk="0">
                  <a:moveTo>
                    <a:pt x="51526" y="4027"/>
                  </a:moveTo>
                  <a:cubicBezTo>
                    <a:pt x="51628" y="4062"/>
                    <a:pt x="51663" y="4164"/>
                    <a:pt x="51697" y="4266"/>
                  </a:cubicBezTo>
                  <a:lnTo>
                    <a:pt x="51731" y="4266"/>
                  </a:lnTo>
                  <a:cubicBezTo>
                    <a:pt x="51765" y="4437"/>
                    <a:pt x="51628" y="4573"/>
                    <a:pt x="51458" y="4573"/>
                  </a:cubicBezTo>
                  <a:cubicBezTo>
                    <a:pt x="51390" y="4573"/>
                    <a:pt x="51287" y="4437"/>
                    <a:pt x="51151" y="4300"/>
                  </a:cubicBezTo>
                  <a:cubicBezTo>
                    <a:pt x="51253" y="4198"/>
                    <a:pt x="51390" y="4096"/>
                    <a:pt x="51526" y="4027"/>
                  </a:cubicBezTo>
                  <a:close/>
                  <a:moveTo>
                    <a:pt x="53676" y="4062"/>
                  </a:moveTo>
                  <a:cubicBezTo>
                    <a:pt x="53846" y="4062"/>
                    <a:pt x="53983" y="4096"/>
                    <a:pt x="54119" y="4096"/>
                  </a:cubicBezTo>
                  <a:cubicBezTo>
                    <a:pt x="55484" y="4232"/>
                    <a:pt x="56815" y="4676"/>
                    <a:pt x="58009" y="5426"/>
                  </a:cubicBezTo>
                  <a:cubicBezTo>
                    <a:pt x="58487" y="5734"/>
                    <a:pt x="58965" y="6075"/>
                    <a:pt x="59374" y="6484"/>
                  </a:cubicBezTo>
                  <a:cubicBezTo>
                    <a:pt x="59477" y="6518"/>
                    <a:pt x="59511" y="6587"/>
                    <a:pt x="59545" y="6689"/>
                  </a:cubicBezTo>
                  <a:cubicBezTo>
                    <a:pt x="59579" y="6791"/>
                    <a:pt x="59545" y="6928"/>
                    <a:pt x="59477" y="7030"/>
                  </a:cubicBezTo>
                  <a:cubicBezTo>
                    <a:pt x="59460" y="7047"/>
                    <a:pt x="59408" y="7056"/>
                    <a:pt x="59353" y="7056"/>
                  </a:cubicBezTo>
                  <a:cubicBezTo>
                    <a:pt x="59298" y="7056"/>
                    <a:pt x="59238" y="7047"/>
                    <a:pt x="59204" y="7030"/>
                  </a:cubicBezTo>
                  <a:cubicBezTo>
                    <a:pt x="59101" y="6962"/>
                    <a:pt x="59033" y="6894"/>
                    <a:pt x="58965" y="6791"/>
                  </a:cubicBezTo>
                  <a:cubicBezTo>
                    <a:pt x="57532" y="5563"/>
                    <a:pt x="55791" y="4778"/>
                    <a:pt x="53915" y="4573"/>
                  </a:cubicBezTo>
                  <a:cubicBezTo>
                    <a:pt x="53812" y="4573"/>
                    <a:pt x="53744" y="4573"/>
                    <a:pt x="53642" y="4539"/>
                  </a:cubicBezTo>
                  <a:cubicBezTo>
                    <a:pt x="53471" y="4539"/>
                    <a:pt x="53300" y="4505"/>
                    <a:pt x="53300" y="4300"/>
                  </a:cubicBezTo>
                  <a:cubicBezTo>
                    <a:pt x="53335" y="4096"/>
                    <a:pt x="53505" y="4062"/>
                    <a:pt x="53676" y="4062"/>
                  </a:cubicBezTo>
                  <a:close/>
                  <a:moveTo>
                    <a:pt x="60990" y="7895"/>
                  </a:moveTo>
                  <a:cubicBezTo>
                    <a:pt x="61030" y="7895"/>
                    <a:pt x="61072" y="7903"/>
                    <a:pt x="61115" y="7917"/>
                  </a:cubicBezTo>
                  <a:cubicBezTo>
                    <a:pt x="61251" y="7952"/>
                    <a:pt x="61353" y="8020"/>
                    <a:pt x="61422" y="8122"/>
                  </a:cubicBezTo>
                  <a:cubicBezTo>
                    <a:pt x="61797" y="8566"/>
                    <a:pt x="62172" y="8975"/>
                    <a:pt x="62548" y="9419"/>
                  </a:cubicBezTo>
                  <a:cubicBezTo>
                    <a:pt x="62616" y="9487"/>
                    <a:pt x="62684" y="9590"/>
                    <a:pt x="62753" y="9692"/>
                  </a:cubicBezTo>
                  <a:cubicBezTo>
                    <a:pt x="62753" y="9882"/>
                    <a:pt x="62644" y="9986"/>
                    <a:pt x="62514" y="9986"/>
                  </a:cubicBezTo>
                  <a:cubicBezTo>
                    <a:pt x="62481" y="9986"/>
                    <a:pt x="62446" y="9979"/>
                    <a:pt x="62411" y="9965"/>
                  </a:cubicBezTo>
                  <a:cubicBezTo>
                    <a:pt x="62309" y="9897"/>
                    <a:pt x="62241" y="9828"/>
                    <a:pt x="62172" y="9726"/>
                  </a:cubicBezTo>
                  <a:lnTo>
                    <a:pt x="60944" y="8361"/>
                  </a:lnTo>
                  <a:cubicBezTo>
                    <a:pt x="60910" y="8327"/>
                    <a:pt x="60842" y="8293"/>
                    <a:pt x="60842" y="8259"/>
                  </a:cubicBezTo>
                  <a:cubicBezTo>
                    <a:pt x="60842" y="8190"/>
                    <a:pt x="60773" y="8020"/>
                    <a:pt x="60842" y="7952"/>
                  </a:cubicBezTo>
                  <a:cubicBezTo>
                    <a:pt x="60882" y="7912"/>
                    <a:pt x="60933" y="7895"/>
                    <a:pt x="60990" y="7895"/>
                  </a:cubicBezTo>
                  <a:close/>
                  <a:moveTo>
                    <a:pt x="63092" y="11389"/>
                  </a:moveTo>
                  <a:cubicBezTo>
                    <a:pt x="63115" y="11389"/>
                    <a:pt x="63139" y="11392"/>
                    <a:pt x="63162" y="11398"/>
                  </a:cubicBezTo>
                  <a:cubicBezTo>
                    <a:pt x="63264" y="11432"/>
                    <a:pt x="63333" y="11535"/>
                    <a:pt x="63469" y="11671"/>
                  </a:cubicBezTo>
                  <a:cubicBezTo>
                    <a:pt x="63298" y="11773"/>
                    <a:pt x="63196" y="11876"/>
                    <a:pt x="63094" y="11876"/>
                  </a:cubicBezTo>
                  <a:cubicBezTo>
                    <a:pt x="62957" y="11876"/>
                    <a:pt x="62855" y="11739"/>
                    <a:pt x="62889" y="11569"/>
                  </a:cubicBezTo>
                  <a:cubicBezTo>
                    <a:pt x="62889" y="11456"/>
                    <a:pt x="62983" y="11389"/>
                    <a:pt x="63092" y="11389"/>
                  </a:cubicBezTo>
                  <a:close/>
                  <a:moveTo>
                    <a:pt x="47453" y="567"/>
                  </a:moveTo>
                  <a:cubicBezTo>
                    <a:pt x="48321" y="567"/>
                    <a:pt x="49190" y="591"/>
                    <a:pt x="50059" y="615"/>
                  </a:cubicBezTo>
                  <a:cubicBezTo>
                    <a:pt x="52857" y="786"/>
                    <a:pt x="55553" y="1502"/>
                    <a:pt x="58044" y="2765"/>
                  </a:cubicBezTo>
                  <a:cubicBezTo>
                    <a:pt x="59204" y="3277"/>
                    <a:pt x="60330" y="3857"/>
                    <a:pt x="61388" y="4505"/>
                  </a:cubicBezTo>
                  <a:cubicBezTo>
                    <a:pt x="63367" y="5699"/>
                    <a:pt x="64971" y="7440"/>
                    <a:pt x="65994" y="9521"/>
                  </a:cubicBezTo>
                  <a:cubicBezTo>
                    <a:pt x="66506" y="10545"/>
                    <a:pt x="66779" y="11637"/>
                    <a:pt x="66813" y="12763"/>
                  </a:cubicBezTo>
                  <a:cubicBezTo>
                    <a:pt x="66813" y="13036"/>
                    <a:pt x="66847" y="13309"/>
                    <a:pt x="66881" y="13684"/>
                  </a:cubicBezTo>
                  <a:lnTo>
                    <a:pt x="65312" y="13309"/>
                  </a:lnTo>
                  <a:cubicBezTo>
                    <a:pt x="65073" y="12490"/>
                    <a:pt x="64834" y="11671"/>
                    <a:pt x="64629" y="10852"/>
                  </a:cubicBezTo>
                  <a:cubicBezTo>
                    <a:pt x="64322" y="9692"/>
                    <a:pt x="63879" y="8600"/>
                    <a:pt x="63230" y="7610"/>
                  </a:cubicBezTo>
                  <a:cubicBezTo>
                    <a:pt x="62889" y="7099"/>
                    <a:pt x="62480" y="6621"/>
                    <a:pt x="62036" y="6211"/>
                  </a:cubicBezTo>
                  <a:cubicBezTo>
                    <a:pt x="60910" y="5188"/>
                    <a:pt x="59647" y="4403"/>
                    <a:pt x="58282" y="3857"/>
                  </a:cubicBezTo>
                  <a:cubicBezTo>
                    <a:pt x="56576" y="3174"/>
                    <a:pt x="54836" y="2628"/>
                    <a:pt x="53027" y="2219"/>
                  </a:cubicBezTo>
                  <a:cubicBezTo>
                    <a:pt x="51843" y="1950"/>
                    <a:pt x="50631" y="1813"/>
                    <a:pt x="49415" y="1813"/>
                  </a:cubicBezTo>
                  <a:cubicBezTo>
                    <a:pt x="48318" y="1813"/>
                    <a:pt x="47219" y="1924"/>
                    <a:pt x="46135" y="2151"/>
                  </a:cubicBezTo>
                  <a:cubicBezTo>
                    <a:pt x="44326" y="2526"/>
                    <a:pt x="42449" y="2936"/>
                    <a:pt x="40641" y="3481"/>
                  </a:cubicBezTo>
                  <a:cubicBezTo>
                    <a:pt x="38866" y="3959"/>
                    <a:pt x="37297" y="4949"/>
                    <a:pt x="36034" y="6314"/>
                  </a:cubicBezTo>
                  <a:cubicBezTo>
                    <a:pt x="35010" y="7474"/>
                    <a:pt x="33953" y="8600"/>
                    <a:pt x="32929" y="9726"/>
                  </a:cubicBezTo>
                  <a:cubicBezTo>
                    <a:pt x="32247" y="10477"/>
                    <a:pt x="31666" y="11330"/>
                    <a:pt x="31223" y="12217"/>
                  </a:cubicBezTo>
                  <a:cubicBezTo>
                    <a:pt x="31189" y="12353"/>
                    <a:pt x="31086" y="12422"/>
                    <a:pt x="30984" y="12490"/>
                  </a:cubicBezTo>
                  <a:cubicBezTo>
                    <a:pt x="30472" y="12626"/>
                    <a:pt x="29926" y="12763"/>
                    <a:pt x="29312" y="12899"/>
                  </a:cubicBezTo>
                  <a:cubicBezTo>
                    <a:pt x="29483" y="12729"/>
                    <a:pt x="29517" y="12626"/>
                    <a:pt x="29585" y="12490"/>
                  </a:cubicBezTo>
                  <a:cubicBezTo>
                    <a:pt x="30165" y="11671"/>
                    <a:pt x="30711" y="10852"/>
                    <a:pt x="31257" y="10033"/>
                  </a:cubicBezTo>
                  <a:cubicBezTo>
                    <a:pt x="31974" y="9044"/>
                    <a:pt x="32724" y="8122"/>
                    <a:pt x="33577" y="7269"/>
                  </a:cubicBezTo>
                  <a:cubicBezTo>
                    <a:pt x="34806" y="5870"/>
                    <a:pt x="36205" y="4608"/>
                    <a:pt x="37672" y="3481"/>
                  </a:cubicBezTo>
                  <a:cubicBezTo>
                    <a:pt x="40197" y="1639"/>
                    <a:pt x="43234" y="649"/>
                    <a:pt x="46373" y="581"/>
                  </a:cubicBezTo>
                  <a:cubicBezTo>
                    <a:pt x="46733" y="571"/>
                    <a:pt x="47093" y="567"/>
                    <a:pt x="47453" y="567"/>
                  </a:cubicBezTo>
                  <a:close/>
                  <a:moveTo>
                    <a:pt x="18904" y="19042"/>
                  </a:moveTo>
                  <a:cubicBezTo>
                    <a:pt x="19314" y="19485"/>
                    <a:pt x="19348" y="20168"/>
                    <a:pt x="18973" y="20645"/>
                  </a:cubicBezTo>
                  <a:cubicBezTo>
                    <a:pt x="18582" y="21166"/>
                    <a:pt x="17974" y="21501"/>
                    <a:pt x="17326" y="21501"/>
                  </a:cubicBezTo>
                  <a:cubicBezTo>
                    <a:pt x="17295" y="21501"/>
                    <a:pt x="17264" y="21500"/>
                    <a:pt x="17232" y="21498"/>
                  </a:cubicBezTo>
                  <a:cubicBezTo>
                    <a:pt x="16925" y="21498"/>
                    <a:pt x="16789" y="21362"/>
                    <a:pt x="16550" y="21055"/>
                  </a:cubicBezTo>
                  <a:lnTo>
                    <a:pt x="18904" y="19042"/>
                  </a:lnTo>
                  <a:close/>
                  <a:moveTo>
                    <a:pt x="80802" y="24768"/>
                  </a:moveTo>
                  <a:cubicBezTo>
                    <a:pt x="80834" y="24768"/>
                    <a:pt x="80869" y="24770"/>
                    <a:pt x="80906" y="24774"/>
                  </a:cubicBezTo>
                  <a:cubicBezTo>
                    <a:pt x="81213" y="24843"/>
                    <a:pt x="81452" y="25013"/>
                    <a:pt x="81588" y="25252"/>
                  </a:cubicBezTo>
                  <a:cubicBezTo>
                    <a:pt x="81896" y="25730"/>
                    <a:pt x="82203" y="26173"/>
                    <a:pt x="82544" y="26685"/>
                  </a:cubicBezTo>
                  <a:cubicBezTo>
                    <a:pt x="81623" y="26685"/>
                    <a:pt x="80769" y="26071"/>
                    <a:pt x="80496" y="25184"/>
                  </a:cubicBezTo>
                  <a:cubicBezTo>
                    <a:pt x="80436" y="24883"/>
                    <a:pt x="80561" y="24768"/>
                    <a:pt x="80802" y="24768"/>
                  </a:cubicBezTo>
                  <a:close/>
                  <a:moveTo>
                    <a:pt x="44599" y="28391"/>
                  </a:moveTo>
                  <a:cubicBezTo>
                    <a:pt x="44701" y="28937"/>
                    <a:pt x="44770" y="29449"/>
                    <a:pt x="44872" y="30029"/>
                  </a:cubicBezTo>
                  <a:cubicBezTo>
                    <a:pt x="44701" y="30063"/>
                    <a:pt x="44531" y="30097"/>
                    <a:pt x="44360" y="30097"/>
                  </a:cubicBezTo>
                  <a:cubicBezTo>
                    <a:pt x="43507" y="30132"/>
                    <a:pt x="42654" y="30166"/>
                    <a:pt x="41801" y="30200"/>
                  </a:cubicBezTo>
                  <a:cubicBezTo>
                    <a:pt x="41767" y="30217"/>
                    <a:pt x="41724" y="30225"/>
                    <a:pt x="41677" y="30225"/>
                  </a:cubicBezTo>
                  <a:cubicBezTo>
                    <a:pt x="41630" y="30225"/>
                    <a:pt x="41579" y="30217"/>
                    <a:pt x="41528" y="30200"/>
                  </a:cubicBezTo>
                  <a:cubicBezTo>
                    <a:pt x="40914" y="29927"/>
                    <a:pt x="40368" y="29483"/>
                    <a:pt x="39992" y="28937"/>
                  </a:cubicBezTo>
                  <a:cubicBezTo>
                    <a:pt x="40607" y="28835"/>
                    <a:pt x="41153" y="28733"/>
                    <a:pt x="41699" y="28698"/>
                  </a:cubicBezTo>
                  <a:cubicBezTo>
                    <a:pt x="41801" y="28698"/>
                    <a:pt x="41869" y="28767"/>
                    <a:pt x="41972" y="28767"/>
                  </a:cubicBezTo>
                  <a:cubicBezTo>
                    <a:pt x="42023" y="28767"/>
                    <a:pt x="42091" y="28775"/>
                    <a:pt x="42151" y="28775"/>
                  </a:cubicBezTo>
                  <a:cubicBezTo>
                    <a:pt x="42210" y="28775"/>
                    <a:pt x="42262" y="28767"/>
                    <a:pt x="42279" y="28733"/>
                  </a:cubicBezTo>
                  <a:cubicBezTo>
                    <a:pt x="42449" y="28528"/>
                    <a:pt x="42722" y="28562"/>
                    <a:pt x="42961" y="28528"/>
                  </a:cubicBezTo>
                  <a:lnTo>
                    <a:pt x="44599" y="28391"/>
                  </a:lnTo>
                  <a:close/>
                  <a:moveTo>
                    <a:pt x="44075" y="11881"/>
                  </a:moveTo>
                  <a:cubicBezTo>
                    <a:pt x="45393" y="11881"/>
                    <a:pt x="46727" y="11920"/>
                    <a:pt x="48045" y="11944"/>
                  </a:cubicBezTo>
                  <a:cubicBezTo>
                    <a:pt x="50673" y="11978"/>
                    <a:pt x="53300" y="12115"/>
                    <a:pt x="55894" y="12353"/>
                  </a:cubicBezTo>
                  <a:cubicBezTo>
                    <a:pt x="58726" y="12626"/>
                    <a:pt x="61558" y="13070"/>
                    <a:pt x="64356" y="13684"/>
                  </a:cubicBezTo>
                  <a:cubicBezTo>
                    <a:pt x="65755" y="13957"/>
                    <a:pt x="67154" y="14367"/>
                    <a:pt x="68519" y="14844"/>
                  </a:cubicBezTo>
                  <a:cubicBezTo>
                    <a:pt x="68895" y="15015"/>
                    <a:pt x="69270" y="15220"/>
                    <a:pt x="69645" y="15425"/>
                  </a:cubicBezTo>
                  <a:cubicBezTo>
                    <a:pt x="69748" y="15493"/>
                    <a:pt x="69850" y="15527"/>
                    <a:pt x="69987" y="15561"/>
                  </a:cubicBezTo>
                  <a:cubicBezTo>
                    <a:pt x="70123" y="15561"/>
                    <a:pt x="70260" y="15595"/>
                    <a:pt x="70396" y="15629"/>
                  </a:cubicBezTo>
                  <a:cubicBezTo>
                    <a:pt x="72205" y="16653"/>
                    <a:pt x="73979" y="17745"/>
                    <a:pt x="75685" y="18939"/>
                  </a:cubicBezTo>
                  <a:cubicBezTo>
                    <a:pt x="77528" y="20407"/>
                    <a:pt x="79200" y="22113"/>
                    <a:pt x="80633" y="23989"/>
                  </a:cubicBezTo>
                  <a:cubicBezTo>
                    <a:pt x="80667" y="24024"/>
                    <a:pt x="80701" y="24092"/>
                    <a:pt x="80735" y="24160"/>
                  </a:cubicBezTo>
                  <a:cubicBezTo>
                    <a:pt x="80701" y="24194"/>
                    <a:pt x="80701" y="24228"/>
                    <a:pt x="80667" y="24228"/>
                  </a:cubicBezTo>
                  <a:cubicBezTo>
                    <a:pt x="79985" y="24365"/>
                    <a:pt x="79848" y="24945"/>
                    <a:pt x="80087" y="25525"/>
                  </a:cubicBezTo>
                  <a:cubicBezTo>
                    <a:pt x="80462" y="26549"/>
                    <a:pt x="81418" y="27231"/>
                    <a:pt x="82510" y="27265"/>
                  </a:cubicBezTo>
                  <a:cubicBezTo>
                    <a:pt x="82783" y="27265"/>
                    <a:pt x="83056" y="27402"/>
                    <a:pt x="83158" y="27675"/>
                  </a:cubicBezTo>
                  <a:cubicBezTo>
                    <a:pt x="83499" y="28425"/>
                    <a:pt x="83875" y="29142"/>
                    <a:pt x="84216" y="29859"/>
                  </a:cubicBezTo>
                  <a:cubicBezTo>
                    <a:pt x="84250" y="29995"/>
                    <a:pt x="84318" y="30132"/>
                    <a:pt x="84352" y="30268"/>
                  </a:cubicBezTo>
                  <a:cubicBezTo>
                    <a:pt x="84148" y="30132"/>
                    <a:pt x="84045" y="30097"/>
                    <a:pt x="83943" y="30029"/>
                  </a:cubicBezTo>
                  <a:lnTo>
                    <a:pt x="81418" y="28118"/>
                  </a:lnTo>
                  <a:cubicBezTo>
                    <a:pt x="78722" y="26139"/>
                    <a:pt x="75753" y="24535"/>
                    <a:pt x="72648" y="23273"/>
                  </a:cubicBezTo>
                  <a:cubicBezTo>
                    <a:pt x="69338" y="21874"/>
                    <a:pt x="65858" y="20850"/>
                    <a:pt x="62309" y="20168"/>
                  </a:cubicBezTo>
                  <a:cubicBezTo>
                    <a:pt x="57020" y="19178"/>
                    <a:pt x="51663" y="18598"/>
                    <a:pt x="46305" y="18427"/>
                  </a:cubicBezTo>
                  <a:cubicBezTo>
                    <a:pt x="45562" y="18405"/>
                    <a:pt x="44819" y="18394"/>
                    <a:pt x="44077" y="18394"/>
                  </a:cubicBezTo>
                  <a:cubicBezTo>
                    <a:pt x="39198" y="18394"/>
                    <a:pt x="34349" y="18879"/>
                    <a:pt x="29551" y="19826"/>
                  </a:cubicBezTo>
                  <a:cubicBezTo>
                    <a:pt x="26309" y="20407"/>
                    <a:pt x="23136" y="21225"/>
                    <a:pt x="19996" y="22249"/>
                  </a:cubicBezTo>
                  <a:cubicBezTo>
                    <a:pt x="17778" y="23000"/>
                    <a:pt x="15629" y="23955"/>
                    <a:pt x="13615" y="25150"/>
                  </a:cubicBezTo>
                  <a:cubicBezTo>
                    <a:pt x="13206" y="25389"/>
                    <a:pt x="12831" y="25661"/>
                    <a:pt x="12455" y="25900"/>
                  </a:cubicBezTo>
                  <a:cubicBezTo>
                    <a:pt x="13479" y="24297"/>
                    <a:pt x="14741" y="22795"/>
                    <a:pt x="16140" y="21498"/>
                  </a:cubicBezTo>
                  <a:cubicBezTo>
                    <a:pt x="16472" y="21851"/>
                    <a:pt x="16929" y="22027"/>
                    <a:pt x="17390" y="22027"/>
                  </a:cubicBezTo>
                  <a:cubicBezTo>
                    <a:pt x="17688" y="22027"/>
                    <a:pt x="17988" y="21953"/>
                    <a:pt x="18256" y="21806"/>
                  </a:cubicBezTo>
                  <a:cubicBezTo>
                    <a:pt x="19075" y="21533"/>
                    <a:pt x="19689" y="20816"/>
                    <a:pt x="19792" y="19963"/>
                  </a:cubicBezTo>
                  <a:cubicBezTo>
                    <a:pt x="19860" y="19485"/>
                    <a:pt x="19655" y="19042"/>
                    <a:pt x="19314" y="18803"/>
                  </a:cubicBezTo>
                  <a:cubicBezTo>
                    <a:pt x="19450" y="18666"/>
                    <a:pt x="19587" y="18564"/>
                    <a:pt x="19723" y="18462"/>
                  </a:cubicBezTo>
                  <a:cubicBezTo>
                    <a:pt x="21191" y="17404"/>
                    <a:pt x="22760" y="16482"/>
                    <a:pt x="24432" y="15698"/>
                  </a:cubicBezTo>
                  <a:cubicBezTo>
                    <a:pt x="25593" y="15117"/>
                    <a:pt x="26787" y="14571"/>
                    <a:pt x="28015" y="13991"/>
                  </a:cubicBezTo>
                  <a:cubicBezTo>
                    <a:pt x="28186" y="13923"/>
                    <a:pt x="28391" y="13889"/>
                    <a:pt x="28595" y="13855"/>
                  </a:cubicBezTo>
                  <a:cubicBezTo>
                    <a:pt x="28664" y="13855"/>
                    <a:pt x="28800" y="13821"/>
                    <a:pt x="28834" y="13787"/>
                  </a:cubicBezTo>
                  <a:cubicBezTo>
                    <a:pt x="28971" y="13514"/>
                    <a:pt x="29210" y="13514"/>
                    <a:pt x="29448" y="13445"/>
                  </a:cubicBezTo>
                  <a:cubicBezTo>
                    <a:pt x="31803" y="12797"/>
                    <a:pt x="34226" y="12422"/>
                    <a:pt x="36648" y="12251"/>
                  </a:cubicBezTo>
                  <a:cubicBezTo>
                    <a:pt x="38559" y="12080"/>
                    <a:pt x="40436" y="11944"/>
                    <a:pt x="42313" y="11910"/>
                  </a:cubicBezTo>
                  <a:cubicBezTo>
                    <a:pt x="42895" y="11889"/>
                    <a:pt x="43483" y="11881"/>
                    <a:pt x="44075" y="11881"/>
                  </a:cubicBezTo>
                  <a:close/>
                  <a:moveTo>
                    <a:pt x="47512" y="28289"/>
                  </a:moveTo>
                  <a:cubicBezTo>
                    <a:pt x="48310" y="28289"/>
                    <a:pt x="49103" y="28323"/>
                    <a:pt x="49888" y="28391"/>
                  </a:cubicBezTo>
                  <a:cubicBezTo>
                    <a:pt x="49649" y="29040"/>
                    <a:pt x="49410" y="29688"/>
                    <a:pt x="49172" y="30336"/>
                  </a:cubicBezTo>
                  <a:lnTo>
                    <a:pt x="45384" y="29893"/>
                  </a:lnTo>
                  <a:lnTo>
                    <a:pt x="45111" y="28391"/>
                  </a:lnTo>
                  <a:cubicBezTo>
                    <a:pt x="45913" y="28323"/>
                    <a:pt x="46715" y="28289"/>
                    <a:pt x="47512" y="28289"/>
                  </a:cubicBezTo>
                  <a:close/>
                  <a:moveTo>
                    <a:pt x="50468" y="28289"/>
                  </a:moveTo>
                  <a:cubicBezTo>
                    <a:pt x="51048" y="28289"/>
                    <a:pt x="51663" y="28323"/>
                    <a:pt x="52243" y="28391"/>
                  </a:cubicBezTo>
                  <a:cubicBezTo>
                    <a:pt x="52447" y="28443"/>
                    <a:pt x="52652" y="28468"/>
                    <a:pt x="52857" y="28468"/>
                  </a:cubicBezTo>
                  <a:cubicBezTo>
                    <a:pt x="53062" y="28468"/>
                    <a:pt x="53266" y="28443"/>
                    <a:pt x="53471" y="28391"/>
                  </a:cubicBezTo>
                  <a:cubicBezTo>
                    <a:pt x="53536" y="28354"/>
                    <a:pt x="53611" y="28340"/>
                    <a:pt x="53693" y="28340"/>
                  </a:cubicBezTo>
                  <a:cubicBezTo>
                    <a:pt x="53914" y="28340"/>
                    <a:pt x="54187" y="28444"/>
                    <a:pt x="54461" y="28494"/>
                  </a:cubicBezTo>
                  <a:cubicBezTo>
                    <a:pt x="53983" y="29517"/>
                    <a:pt x="53266" y="30234"/>
                    <a:pt x="52652" y="31053"/>
                  </a:cubicBezTo>
                  <a:lnTo>
                    <a:pt x="49683" y="30439"/>
                  </a:lnTo>
                  <a:lnTo>
                    <a:pt x="50468" y="28289"/>
                  </a:lnTo>
                  <a:close/>
                  <a:moveTo>
                    <a:pt x="39549" y="28937"/>
                  </a:moveTo>
                  <a:cubicBezTo>
                    <a:pt x="39685" y="29552"/>
                    <a:pt x="40231" y="29893"/>
                    <a:pt x="40641" y="30336"/>
                  </a:cubicBezTo>
                  <a:cubicBezTo>
                    <a:pt x="40538" y="30370"/>
                    <a:pt x="40470" y="30405"/>
                    <a:pt x="40368" y="30439"/>
                  </a:cubicBezTo>
                  <a:cubicBezTo>
                    <a:pt x="39481" y="30643"/>
                    <a:pt x="38559" y="30848"/>
                    <a:pt x="37638" y="31053"/>
                  </a:cubicBezTo>
                  <a:cubicBezTo>
                    <a:pt x="37584" y="31075"/>
                    <a:pt x="37527" y="31086"/>
                    <a:pt x="37469" y="31086"/>
                  </a:cubicBezTo>
                  <a:cubicBezTo>
                    <a:pt x="37345" y="31086"/>
                    <a:pt x="37219" y="31033"/>
                    <a:pt x="37126" y="30916"/>
                  </a:cubicBezTo>
                  <a:cubicBezTo>
                    <a:pt x="36785" y="30507"/>
                    <a:pt x="36410" y="30132"/>
                    <a:pt x="35966" y="29654"/>
                  </a:cubicBezTo>
                  <a:cubicBezTo>
                    <a:pt x="37160" y="29347"/>
                    <a:pt x="38355" y="29108"/>
                    <a:pt x="39549" y="28937"/>
                  </a:cubicBezTo>
                  <a:close/>
                  <a:moveTo>
                    <a:pt x="55109" y="28630"/>
                  </a:moveTo>
                  <a:cubicBezTo>
                    <a:pt x="56303" y="28835"/>
                    <a:pt x="57498" y="29176"/>
                    <a:pt x="58658" y="29688"/>
                  </a:cubicBezTo>
                  <a:cubicBezTo>
                    <a:pt x="58419" y="29825"/>
                    <a:pt x="58282" y="29961"/>
                    <a:pt x="58112" y="30097"/>
                  </a:cubicBezTo>
                  <a:cubicBezTo>
                    <a:pt x="57498" y="30541"/>
                    <a:pt x="56883" y="30951"/>
                    <a:pt x="56269" y="31394"/>
                  </a:cubicBezTo>
                  <a:cubicBezTo>
                    <a:pt x="55996" y="31531"/>
                    <a:pt x="55791" y="31770"/>
                    <a:pt x="55655" y="32077"/>
                  </a:cubicBezTo>
                  <a:lnTo>
                    <a:pt x="53266" y="31258"/>
                  </a:lnTo>
                  <a:lnTo>
                    <a:pt x="55109" y="28630"/>
                  </a:lnTo>
                  <a:close/>
                  <a:moveTo>
                    <a:pt x="35659" y="29756"/>
                  </a:moveTo>
                  <a:cubicBezTo>
                    <a:pt x="35761" y="30439"/>
                    <a:pt x="36375" y="30780"/>
                    <a:pt x="36751" y="31326"/>
                  </a:cubicBezTo>
                  <a:cubicBezTo>
                    <a:pt x="36000" y="31735"/>
                    <a:pt x="35147" y="32043"/>
                    <a:pt x="34533" y="32759"/>
                  </a:cubicBezTo>
                  <a:lnTo>
                    <a:pt x="31325" y="31872"/>
                  </a:lnTo>
                  <a:cubicBezTo>
                    <a:pt x="31564" y="31667"/>
                    <a:pt x="31803" y="31462"/>
                    <a:pt x="32042" y="31292"/>
                  </a:cubicBezTo>
                  <a:cubicBezTo>
                    <a:pt x="32622" y="30985"/>
                    <a:pt x="33202" y="30678"/>
                    <a:pt x="33748" y="30405"/>
                  </a:cubicBezTo>
                  <a:cubicBezTo>
                    <a:pt x="33848" y="30325"/>
                    <a:pt x="33960" y="30292"/>
                    <a:pt x="34076" y="30292"/>
                  </a:cubicBezTo>
                  <a:cubicBezTo>
                    <a:pt x="34158" y="30292"/>
                    <a:pt x="34243" y="30308"/>
                    <a:pt x="34328" y="30336"/>
                  </a:cubicBezTo>
                  <a:cubicBezTo>
                    <a:pt x="34355" y="30346"/>
                    <a:pt x="34383" y="30350"/>
                    <a:pt x="34410" y="30350"/>
                  </a:cubicBezTo>
                  <a:cubicBezTo>
                    <a:pt x="34483" y="30350"/>
                    <a:pt x="34551" y="30318"/>
                    <a:pt x="34601" y="30268"/>
                  </a:cubicBezTo>
                  <a:cubicBezTo>
                    <a:pt x="34840" y="29825"/>
                    <a:pt x="35283" y="29927"/>
                    <a:pt x="35659" y="29756"/>
                  </a:cubicBezTo>
                  <a:close/>
                  <a:moveTo>
                    <a:pt x="59204" y="29893"/>
                  </a:moveTo>
                  <a:cubicBezTo>
                    <a:pt x="60432" y="30439"/>
                    <a:pt x="61592" y="31189"/>
                    <a:pt x="62582" y="32145"/>
                  </a:cubicBezTo>
                  <a:cubicBezTo>
                    <a:pt x="61695" y="32350"/>
                    <a:pt x="60910" y="32520"/>
                    <a:pt x="60125" y="32725"/>
                  </a:cubicBezTo>
                  <a:cubicBezTo>
                    <a:pt x="59306" y="32896"/>
                    <a:pt x="58521" y="33100"/>
                    <a:pt x="57736" y="33339"/>
                  </a:cubicBezTo>
                  <a:lnTo>
                    <a:pt x="56133" y="32247"/>
                  </a:lnTo>
                  <a:cubicBezTo>
                    <a:pt x="56269" y="32077"/>
                    <a:pt x="56406" y="31940"/>
                    <a:pt x="56576" y="31804"/>
                  </a:cubicBezTo>
                  <a:cubicBezTo>
                    <a:pt x="57429" y="31155"/>
                    <a:pt x="58317" y="30507"/>
                    <a:pt x="59204" y="29893"/>
                  </a:cubicBezTo>
                  <a:close/>
                  <a:moveTo>
                    <a:pt x="42821" y="18953"/>
                  </a:moveTo>
                  <a:cubicBezTo>
                    <a:pt x="43301" y="18953"/>
                    <a:pt x="43780" y="18960"/>
                    <a:pt x="44258" y="18973"/>
                  </a:cubicBezTo>
                  <a:cubicBezTo>
                    <a:pt x="46715" y="19007"/>
                    <a:pt x="49172" y="19110"/>
                    <a:pt x="51628" y="19280"/>
                  </a:cubicBezTo>
                  <a:cubicBezTo>
                    <a:pt x="55518" y="19588"/>
                    <a:pt x="59340" y="20099"/>
                    <a:pt x="63162" y="20918"/>
                  </a:cubicBezTo>
                  <a:cubicBezTo>
                    <a:pt x="64288" y="21123"/>
                    <a:pt x="65414" y="21430"/>
                    <a:pt x="66506" y="21703"/>
                  </a:cubicBezTo>
                  <a:cubicBezTo>
                    <a:pt x="66574" y="21703"/>
                    <a:pt x="66643" y="21771"/>
                    <a:pt x="66677" y="21771"/>
                  </a:cubicBezTo>
                  <a:cubicBezTo>
                    <a:pt x="66574" y="21976"/>
                    <a:pt x="66472" y="22147"/>
                    <a:pt x="66404" y="22352"/>
                  </a:cubicBezTo>
                  <a:cubicBezTo>
                    <a:pt x="66301" y="22659"/>
                    <a:pt x="66097" y="22932"/>
                    <a:pt x="65858" y="23171"/>
                  </a:cubicBezTo>
                  <a:cubicBezTo>
                    <a:pt x="65755" y="23273"/>
                    <a:pt x="65687" y="23409"/>
                    <a:pt x="65789" y="23546"/>
                  </a:cubicBezTo>
                  <a:cubicBezTo>
                    <a:pt x="65833" y="23604"/>
                    <a:pt x="65888" y="23625"/>
                    <a:pt x="65946" y="23625"/>
                  </a:cubicBezTo>
                  <a:cubicBezTo>
                    <a:pt x="66024" y="23625"/>
                    <a:pt x="66106" y="23585"/>
                    <a:pt x="66165" y="23546"/>
                  </a:cubicBezTo>
                  <a:cubicBezTo>
                    <a:pt x="66233" y="23512"/>
                    <a:pt x="66267" y="23478"/>
                    <a:pt x="66301" y="23443"/>
                  </a:cubicBezTo>
                  <a:cubicBezTo>
                    <a:pt x="66745" y="23034"/>
                    <a:pt x="66984" y="22420"/>
                    <a:pt x="66916" y="21806"/>
                  </a:cubicBezTo>
                  <a:lnTo>
                    <a:pt x="66916" y="21806"/>
                  </a:lnTo>
                  <a:cubicBezTo>
                    <a:pt x="67359" y="21942"/>
                    <a:pt x="67734" y="22044"/>
                    <a:pt x="68110" y="22147"/>
                  </a:cubicBezTo>
                  <a:cubicBezTo>
                    <a:pt x="71556" y="23239"/>
                    <a:pt x="74866" y="24672"/>
                    <a:pt x="77971" y="26480"/>
                  </a:cubicBezTo>
                  <a:cubicBezTo>
                    <a:pt x="79166" y="27197"/>
                    <a:pt x="80292" y="28016"/>
                    <a:pt x="81452" y="28801"/>
                  </a:cubicBezTo>
                  <a:cubicBezTo>
                    <a:pt x="82237" y="29347"/>
                    <a:pt x="83022" y="29961"/>
                    <a:pt x="83806" y="30541"/>
                  </a:cubicBezTo>
                  <a:cubicBezTo>
                    <a:pt x="84011" y="30678"/>
                    <a:pt x="84182" y="30916"/>
                    <a:pt x="84250" y="31155"/>
                  </a:cubicBezTo>
                  <a:cubicBezTo>
                    <a:pt x="78278" y="34568"/>
                    <a:pt x="71625" y="36103"/>
                    <a:pt x="64459" y="36274"/>
                  </a:cubicBezTo>
                  <a:cubicBezTo>
                    <a:pt x="64493" y="36103"/>
                    <a:pt x="64493" y="35933"/>
                    <a:pt x="64527" y="35830"/>
                  </a:cubicBezTo>
                  <a:cubicBezTo>
                    <a:pt x="64698" y="35079"/>
                    <a:pt x="64595" y="34295"/>
                    <a:pt x="64254" y="33612"/>
                  </a:cubicBezTo>
                  <a:cubicBezTo>
                    <a:pt x="64049" y="33237"/>
                    <a:pt x="63810" y="32861"/>
                    <a:pt x="63606" y="32486"/>
                  </a:cubicBezTo>
                  <a:lnTo>
                    <a:pt x="63367" y="32077"/>
                  </a:lnTo>
                  <a:cubicBezTo>
                    <a:pt x="63333" y="32077"/>
                    <a:pt x="63264" y="32077"/>
                    <a:pt x="63264" y="32008"/>
                  </a:cubicBezTo>
                  <a:cubicBezTo>
                    <a:pt x="62036" y="30746"/>
                    <a:pt x="60535" y="29790"/>
                    <a:pt x="58897" y="29142"/>
                  </a:cubicBezTo>
                  <a:lnTo>
                    <a:pt x="58419" y="28937"/>
                  </a:lnTo>
                  <a:cubicBezTo>
                    <a:pt x="58487" y="28835"/>
                    <a:pt x="58555" y="28733"/>
                    <a:pt x="58658" y="28664"/>
                  </a:cubicBezTo>
                  <a:cubicBezTo>
                    <a:pt x="60364" y="27095"/>
                    <a:pt x="61592" y="25252"/>
                    <a:pt x="62718" y="23273"/>
                  </a:cubicBezTo>
                  <a:cubicBezTo>
                    <a:pt x="63026" y="22761"/>
                    <a:pt x="63298" y="22249"/>
                    <a:pt x="63571" y="21737"/>
                  </a:cubicBezTo>
                  <a:cubicBezTo>
                    <a:pt x="63810" y="21328"/>
                    <a:pt x="63810" y="21225"/>
                    <a:pt x="63640" y="21123"/>
                  </a:cubicBezTo>
                  <a:cubicBezTo>
                    <a:pt x="63598" y="21098"/>
                    <a:pt x="63558" y="21085"/>
                    <a:pt x="63519" y="21085"/>
                  </a:cubicBezTo>
                  <a:cubicBezTo>
                    <a:pt x="63398" y="21085"/>
                    <a:pt x="63282" y="21207"/>
                    <a:pt x="63128" y="21464"/>
                  </a:cubicBezTo>
                  <a:cubicBezTo>
                    <a:pt x="62411" y="22659"/>
                    <a:pt x="61661" y="23853"/>
                    <a:pt x="60910" y="25081"/>
                  </a:cubicBezTo>
                  <a:cubicBezTo>
                    <a:pt x="60125" y="26242"/>
                    <a:pt x="59238" y="27299"/>
                    <a:pt x="58248" y="28255"/>
                  </a:cubicBezTo>
                  <a:cubicBezTo>
                    <a:pt x="58061" y="28513"/>
                    <a:pt x="57776" y="28642"/>
                    <a:pt x="57484" y="28642"/>
                  </a:cubicBezTo>
                  <a:cubicBezTo>
                    <a:pt x="57351" y="28642"/>
                    <a:pt x="57216" y="28615"/>
                    <a:pt x="57088" y="28562"/>
                  </a:cubicBezTo>
                  <a:cubicBezTo>
                    <a:pt x="55860" y="28187"/>
                    <a:pt x="54597" y="27914"/>
                    <a:pt x="53300" y="27777"/>
                  </a:cubicBezTo>
                  <a:cubicBezTo>
                    <a:pt x="52993" y="27777"/>
                    <a:pt x="52686" y="27811"/>
                    <a:pt x="52379" y="27845"/>
                  </a:cubicBezTo>
                  <a:cubicBezTo>
                    <a:pt x="52311" y="27879"/>
                    <a:pt x="52243" y="27879"/>
                    <a:pt x="52174" y="27879"/>
                  </a:cubicBezTo>
                  <a:lnTo>
                    <a:pt x="50195" y="27777"/>
                  </a:lnTo>
                  <a:lnTo>
                    <a:pt x="50195" y="27436"/>
                  </a:lnTo>
                  <a:cubicBezTo>
                    <a:pt x="50298" y="25832"/>
                    <a:pt x="50400" y="24262"/>
                    <a:pt x="50502" y="22659"/>
                  </a:cubicBezTo>
                  <a:cubicBezTo>
                    <a:pt x="50571" y="21840"/>
                    <a:pt x="50673" y="21021"/>
                    <a:pt x="50775" y="20202"/>
                  </a:cubicBezTo>
                  <a:cubicBezTo>
                    <a:pt x="50809" y="20031"/>
                    <a:pt x="50809" y="19826"/>
                    <a:pt x="50809" y="19656"/>
                  </a:cubicBezTo>
                  <a:cubicBezTo>
                    <a:pt x="50809" y="19553"/>
                    <a:pt x="50741" y="19451"/>
                    <a:pt x="50639" y="19383"/>
                  </a:cubicBezTo>
                  <a:cubicBezTo>
                    <a:pt x="50608" y="19370"/>
                    <a:pt x="50579" y="19365"/>
                    <a:pt x="50552" y="19365"/>
                  </a:cubicBezTo>
                  <a:cubicBezTo>
                    <a:pt x="50434" y="19365"/>
                    <a:pt x="50366" y="19476"/>
                    <a:pt x="50366" y="19588"/>
                  </a:cubicBezTo>
                  <a:cubicBezTo>
                    <a:pt x="50263" y="20065"/>
                    <a:pt x="50161" y="20509"/>
                    <a:pt x="50127" y="20987"/>
                  </a:cubicBezTo>
                  <a:cubicBezTo>
                    <a:pt x="49956" y="23136"/>
                    <a:pt x="49820" y="25286"/>
                    <a:pt x="49649" y="27470"/>
                  </a:cubicBezTo>
                  <a:cubicBezTo>
                    <a:pt x="49649" y="27538"/>
                    <a:pt x="49649" y="27607"/>
                    <a:pt x="49683" y="27709"/>
                  </a:cubicBezTo>
                  <a:cubicBezTo>
                    <a:pt x="49581" y="27709"/>
                    <a:pt x="49479" y="27743"/>
                    <a:pt x="49376" y="27743"/>
                  </a:cubicBezTo>
                  <a:cubicBezTo>
                    <a:pt x="48784" y="27717"/>
                    <a:pt x="48189" y="27704"/>
                    <a:pt x="47593" y="27704"/>
                  </a:cubicBezTo>
                  <a:cubicBezTo>
                    <a:pt x="45855" y="27704"/>
                    <a:pt x="44109" y="27813"/>
                    <a:pt x="42381" y="28016"/>
                  </a:cubicBezTo>
                  <a:cubicBezTo>
                    <a:pt x="42359" y="28020"/>
                    <a:pt x="42336" y="28023"/>
                    <a:pt x="42314" y="28023"/>
                  </a:cubicBezTo>
                  <a:cubicBezTo>
                    <a:pt x="42159" y="28023"/>
                    <a:pt x="41992" y="27926"/>
                    <a:pt x="41903" y="27777"/>
                  </a:cubicBezTo>
                  <a:cubicBezTo>
                    <a:pt x="40777" y="26105"/>
                    <a:pt x="39754" y="24297"/>
                    <a:pt x="38935" y="22454"/>
                  </a:cubicBezTo>
                  <a:cubicBezTo>
                    <a:pt x="38559" y="21567"/>
                    <a:pt x="38320" y="20611"/>
                    <a:pt x="38013" y="19724"/>
                  </a:cubicBezTo>
                  <a:cubicBezTo>
                    <a:pt x="38013" y="19656"/>
                    <a:pt x="38013" y="19588"/>
                    <a:pt x="37979" y="19588"/>
                  </a:cubicBezTo>
                  <a:cubicBezTo>
                    <a:pt x="37979" y="19553"/>
                    <a:pt x="37809" y="19383"/>
                    <a:pt x="37774" y="19383"/>
                  </a:cubicBezTo>
                  <a:cubicBezTo>
                    <a:pt x="37672" y="19451"/>
                    <a:pt x="37570" y="19519"/>
                    <a:pt x="37536" y="19622"/>
                  </a:cubicBezTo>
                  <a:cubicBezTo>
                    <a:pt x="37501" y="19792"/>
                    <a:pt x="37501" y="19929"/>
                    <a:pt x="37570" y="20065"/>
                  </a:cubicBezTo>
                  <a:cubicBezTo>
                    <a:pt x="37911" y="21055"/>
                    <a:pt x="38184" y="22044"/>
                    <a:pt x="38593" y="23000"/>
                  </a:cubicBezTo>
                  <a:cubicBezTo>
                    <a:pt x="39276" y="24604"/>
                    <a:pt x="40163" y="26139"/>
                    <a:pt x="41153" y="27572"/>
                  </a:cubicBezTo>
                  <a:cubicBezTo>
                    <a:pt x="41255" y="27743"/>
                    <a:pt x="41357" y="27914"/>
                    <a:pt x="41460" y="28118"/>
                  </a:cubicBezTo>
                  <a:lnTo>
                    <a:pt x="38662" y="28562"/>
                  </a:lnTo>
                  <a:cubicBezTo>
                    <a:pt x="37228" y="28767"/>
                    <a:pt x="35864" y="29108"/>
                    <a:pt x="34499" y="29552"/>
                  </a:cubicBezTo>
                  <a:cubicBezTo>
                    <a:pt x="34422" y="29582"/>
                    <a:pt x="34338" y="29599"/>
                    <a:pt x="34254" y="29599"/>
                  </a:cubicBezTo>
                  <a:cubicBezTo>
                    <a:pt x="34151" y="29599"/>
                    <a:pt x="34047" y="29574"/>
                    <a:pt x="33953" y="29517"/>
                  </a:cubicBezTo>
                  <a:cubicBezTo>
                    <a:pt x="31257" y="27948"/>
                    <a:pt x="28698" y="26105"/>
                    <a:pt x="26343" y="24058"/>
                  </a:cubicBezTo>
                  <a:cubicBezTo>
                    <a:pt x="25797" y="23546"/>
                    <a:pt x="25285" y="22966"/>
                    <a:pt x="24910" y="22352"/>
                  </a:cubicBezTo>
                  <a:cubicBezTo>
                    <a:pt x="24808" y="22215"/>
                    <a:pt x="24705" y="22079"/>
                    <a:pt x="24603" y="21976"/>
                  </a:cubicBezTo>
                  <a:cubicBezTo>
                    <a:pt x="24569" y="21959"/>
                    <a:pt x="24526" y="21951"/>
                    <a:pt x="24484" y="21951"/>
                  </a:cubicBezTo>
                  <a:cubicBezTo>
                    <a:pt x="24441" y="21951"/>
                    <a:pt x="24398" y="21959"/>
                    <a:pt x="24364" y="21976"/>
                  </a:cubicBezTo>
                  <a:cubicBezTo>
                    <a:pt x="24296" y="22044"/>
                    <a:pt x="24228" y="22147"/>
                    <a:pt x="24262" y="22249"/>
                  </a:cubicBezTo>
                  <a:cubicBezTo>
                    <a:pt x="24262" y="22352"/>
                    <a:pt x="24330" y="22420"/>
                    <a:pt x="24364" y="22488"/>
                  </a:cubicBezTo>
                  <a:cubicBezTo>
                    <a:pt x="24944" y="23409"/>
                    <a:pt x="25661" y="24228"/>
                    <a:pt x="26480" y="24911"/>
                  </a:cubicBezTo>
                  <a:cubicBezTo>
                    <a:pt x="28527" y="26651"/>
                    <a:pt x="30677" y="28187"/>
                    <a:pt x="32997" y="29552"/>
                  </a:cubicBezTo>
                  <a:lnTo>
                    <a:pt x="33509" y="29893"/>
                  </a:lnTo>
                  <a:lnTo>
                    <a:pt x="32997" y="30132"/>
                  </a:lnTo>
                  <a:cubicBezTo>
                    <a:pt x="32178" y="30507"/>
                    <a:pt x="31428" y="31019"/>
                    <a:pt x="30779" y="31667"/>
                  </a:cubicBezTo>
                  <a:cubicBezTo>
                    <a:pt x="30267" y="32111"/>
                    <a:pt x="29926" y="32725"/>
                    <a:pt x="29756" y="33373"/>
                  </a:cubicBezTo>
                  <a:cubicBezTo>
                    <a:pt x="29687" y="33851"/>
                    <a:pt x="29653" y="34295"/>
                    <a:pt x="29653" y="34772"/>
                  </a:cubicBezTo>
                  <a:cubicBezTo>
                    <a:pt x="29551" y="34772"/>
                    <a:pt x="29380" y="34772"/>
                    <a:pt x="29210" y="34738"/>
                  </a:cubicBezTo>
                  <a:cubicBezTo>
                    <a:pt x="27879" y="34602"/>
                    <a:pt x="26548" y="34499"/>
                    <a:pt x="25217" y="34329"/>
                  </a:cubicBezTo>
                  <a:cubicBezTo>
                    <a:pt x="21737" y="33851"/>
                    <a:pt x="18324" y="33203"/>
                    <a:pt x="15151" y="31906"/>
                  </a:cubicBezTo>
                  <a:cubicBezTo>
                    <a:pt x="13581" y="31292"/>
                    <a:pt x="12114" y="30473"/>
                    <a:pt x="10783" y="29483"/>
                  </a:cubicBezTo>
                  <a:cubicBezTo>
                    <a:pt x="10647" y="29381"/>
                    <a:pt x="10510" y="29279"/>
                    <a:pt x="10374" y="29142"/>
                  </a:cubicBezTo>
                  <a:cubicBezTo>
                    <a:pt x="10578" y="28630"/>
                    <a:pt x="10920" y="28152"/>
                    <a:pt x="11363" y="27811"/>
                  </a:cubicBezTo>
                  <a:cubicBezTo>
                    <a:pt x="11534" y="27675"/>
                    <a:pt x="11773" y="27538"/>
                    <a:pt x="11704" y="27231"/>
                  </a:cubicBezTo>
                  <a:cubicBezTo>
                    <a:pt x="11704" y="27163"/>
                    <a:pt x="11841" y="27026"/>
                    <a:pt x="11943" y="26958"/>
                  </a:cubicBezTo>
                  <a:cubicBezTo>
                    <a:pt x="12967" y="26173"/>
                    <a:pt x="14059" y="25457"/>
                    <a:pt x="15219" y="24877"/>
                  </a:cubicBezTo>
                  <a:cubicBezTo>
                    <a:pt x="17949" y="23478"/>
                    <a:pt x="20849" y="22386"/>
                    <a:pt x="23818" y="21669"/>
                  </a:cubicBezTo>
                  <a:cubicBezTo>
                    <a:pt x="28152" y="20509"/>
                    <a:pt x="32588" y="19724"/>
                    <a:pt x="37058" y="19280"/>
                  </a:cubicBezTo>
                  <a:cubicBezTo>
                    <a:pt x="38969" y="19062"/>
                    <a:pt x="40901" y="18953"/>
                    <a:pt x="42821" y="18953"/>
                  </a:cubicBezTo>
                  <a:close/>
                  <a:moveTo>
                    <a:pt x="30950" y="32281"/>
                  </a:moveTo>
                  <a:lnTo>
                    <a:pt x="34430" y="33271"/>
                  </a:lnTo>
                  <a:cubicBezTo>
                    <a:pt x="34396" y="33442"/>
                    <a:pt x="34328" y="33578"/>
                    <a:pt x="34294" y="33715"/>
                  </a:cubicBezTo>
                  <a:cubicBezTo>
                    <a:pt x="34294" y="33783"/>
                    <a:pt x="34192" y="33817"/>
                    <a:pt x="34157" y="33851"/>
                  </a:cubicBezTo>
                  <a:cubicBezTo>
                    <a:pt x="33919" y="34261"/>
                    <a:pt x="33475" y="34499"/>
                    <a:pt x="32997" y="34534"/>
                  </a:cubicBezTo>
                  <a:cubicBezTo>
                    <a:pt x="32315" y="34602"/>
                    <a:pt x="31632" y="34738"/>
                    <a:pt x="30950" y="34841"/>
                  </a:cubicBezTo>
                  <a:cubicBezTo>
                    <a:pt x="30779" y="34841"/>
                    <a:pt x="30677" y="34943"/>
                    <a:pt x="30677" y="35079"/>
                  </a:cubicBezTo>
                  <a:cubicBezTo>
                    <a:pt x="30745" y="35182"/>
                    <a:pt x="30813" y="35250"/>
                    <a:pt x="30916" y="35284"/>
                  </a:cubicBezTo>
                  <a:cubicBezTo>
                    <a:pt x="31018" y="35301"/>
                    <a:pt x="31112" y="35310"/>
                    <a:pt x="31202" y="35310"/>
                  </a:cubicBezTo>
                  <a:cubicBezTo>
                    <a:pt x="31291" y="35310"/>
                    <a:pt x="31376" y="35301"/>
                    <a:pt x="31462" y="35284"/>
                  </a:cubicBezTo>
                  <a:cubicBezTo>
                    <a:pt x="32008" y="35216"/>
                    <a:pt x="32554" y="35148"/>
                    <a:pt x="33168" y="35045"/>
                  </a:cubicBezTo>
                  <a:lnTo>
                    <a:pt x="33168" y="35045"/>
                  </a:lnTo>
                  <a:lnTo>
                    <a:pt x="32076" y="36922"/>
                  </a:lnTo>
                  <a:cubicBezTo>
                    <a:pt x="31632" y="36683"/>
                    <a:pt x="31257" y="36308"/>
                    <a:pt x="30984" y="35898"/>
                  </a:cubicBezTo>
                  <a:cubicBezTo>
                    <a:pt x="30711" y="35523"/>
                    <a:pt x="30506" y="35114"/>
                    <a:pt x="30370" y="34704"/>
                  </a:cubicBezTo>
                  <a:cubicBezTo>
                    <a:pt x="30029" y="33817"/>
                    <a:pt x="30336" y="33066"/>
                    <a:pt x="30950" y="32281"/>
                  </a:cubicBezTo>
                  <a:close/>
                  <a:moveTo>
                    <a:pt x="64385" y="36919"/>
                  </a:moveTo>
                  <a:lnTo>
                    <a:pt x="64385" y="36919"/>
                  </a:lnTo>
                  <a:cubicBezTo>
                    <a:pt x="64375" y="36920"/>
                    <a:pt x="64366" y="36921"/>
                    <a:pt x="64356" y="36922"/>
                  </a:cubicBezTo>
                  <a:lnTo>
                    <a:pt x="64390" y="36922"/>
                  </a:lnTo>
                  <a:cubicBezTo>
                    <a:pt x="64389" y="36921"/>
                    <a:pt x="64387" y="36920"/>
                    <a:pt x="64385" y="36919"/>
                  </a:cubicBezTo>
                  <a:close/>
                  <a:moveTo>
                    <a:pt x="62957" y="32657"/>
                  </a:moveTo>
                  <a:cubicBezTo>
                    <a:pt x="64288" y="34226"/>
                    <a:pt x="64322" y="35864"/>
                    <a:pt x="63401" y="36990"/>
                  </a:cubicBezTo>
                  <a:cubicBezTo>
                    <a:pt x="63162" y="36888"/>
                    <a:pt x="62923" y="36717"/>
                    <a:pt x="62650" y="36615"/>
                  </a:cubicBezTo>
                  <a:cubicBezTo>
                    <a:pt x="61490" y="36137"/>
                    <a:pt x="60330" y="35625"/>
                    <a:pt x="59135" y="35148"/>
                  </a:cubicBezTo>
                  <a:cubicBezTo>
                    <a:pt x="58794" y="35011"/>
                    <a:pt x="58521" y="34875"/>
                    <a:pt x="58555" y="34465"/>
                  </a:cubicBezTo>
                  <a:cubicBezTo>
                    <a:pt x="58555" y="34295"/>
                    <a:pt x="58419" y="34158"/>
                    <a:pt x="58317" y="33988"/>
                  </a:cubicBezTo>
                  <a:cubicBezTo>
                    <a:pt x="58214" y="33919"/>
                    <a:pt x="58112" y="33817"/>
                    <a:pt x="58009" y="33715"/>
                  </a:cubicBezTo>
                  <a:lnTo>
                    <a:pt x="62957" y="32657"/>
                  </a:lnTo>
                  <a:close/>
                  <a:moveTo>
                    <a:pt x="58658" y="35489"/>
                  </a:moveTo>
                  <a:lnTo>
                    <a:pt x="63094" y="37366"/>
                  </a:lnTo>
                  <a:cubicBezTo>
                    <a:pt x="62343" y="38321"/>
                    <a:pt x="61285" y="38765"/>
                    <a:pt x="60227" y="39311"/>
                  </a:cubicBezTo>
                  <a:cubicBezTo>
                    <a:pt x="59408" y="38185"/>
                    <a:pt x="58862" y="36854"/>
                    <a:pt x="58658" y="35489"/>
                  </a:cubicBezTo>
                  <a:close/>
                  <a:moveTo>
                    <a:pt x="84830" y="31497"/>
                  </a:moveTo>
                  <a:cubicBezTo>
                    <a:pt x="84864" y="31770"/>
                    <a:pt x="84864" y="32008"/>
                    <a:pt x="84864" y="32247"/>
                  </a:cubicBezTo>
                  <a:cubicBezTo>
                    <a:pt x="84421" y="35387"/>
                    <a:pt x="82783" y="38253"/>
                    <a:pt x="80292" y="40232"/>
                  </a:cubicBezTo>
                  <a:cubicBezTo>
                    <a:pt x="79029" y="41256"/>
                    <a:pt x="77664" y="42109"/>
                    <a:pt x="76231" y="42791"/>
                  </a:cubicBezTo>
                  <a:cubicBezTo>
                    <a:pt x="75344" y="43235"/>
                    <a:pt x="74423" y="43610"/>
                    <a:pt x="73535" y="44020"/>
                  </a:cubicBezTo>
                  <a:cubicBezTo>
                    <a:pt x="73302" y="44136"/>
                    <a:pt x="73037" y="44189"/>
                    <a:pt x="72784" y="44189"/>
                  </a:cubicBezTo>
                  <a:cubicBezTo>
                    <a:pt x="72666" y="44189"/>
                    <a:pt x="72551" y="44178"/>
                    <a:pt x="72443" y="44156"/>
                  </a:cubicBezTo>
                  <a:cubicBezTo>
                    <a:pt x="70737" y="43849"/>
                    <a:pt x="69065" y="43474"/>
                    <a:pt x="67427" y="42996"/>
                  </a:cubicBezTo>
                  <a:cubicBezTo>
                    <a:pt x="66062" y="42552"/>
                    <a:pt x="64766" y="42006"/>
                    <a:pt x="63503" y="41324"/>
                  </a:cubicBezTo>
                  <a:cubicBezTo>
                    <a:pt x="62753" y="40915"/>
                    <a:pt x="61934" y="40471"/>
                    <a:pt x="61183" y="40061"/>
                  </a:cubicBezTo>
                  <a:cubicBezTo>
                    <a:pt x="61012" y="39959"/>
                    <a:pt x="60876" y="39857"/>
                    <a:pt x="60671" y="39720"/>
                  </a:cubicBezTo>
                  <a:cubicBezTo>
                    <a:pt x="60773" y="39652"/>
                    <a:pt x="60876" y="39584"/>
                    <a:pt x="60978" y="39550"/>
                  </a:cubicBezTo>
                  <a:cubicBezTo>
                    <a:pt x="62241" y="39038"/>
                    <a:pt x="63298" y="38185"/>
                    <a:pt x="64049" y="37059"/>
                  </a:cubicBezTo>
                  <a:cubicBezTo>
                    <a:pt x="64100" y="36982"/>
                    <a:pt x="64152" y="36886"/>
                    <a:pt x="64260" y="36886"/>
                  </a:cubicBezTo>
                  <a:cubicBezTo>
                    <a:pt x="64295" y="36886"/>
                    <a:pt x="64336" y="36896"/>
                    <a:pt x="64385" y="36919"/>
                  </a:cubicBezTo>
                  <a:lnTo>
                    <a:pt x="64385" y="36919"/>
                  </a:lnTo>
                  <a:cubicBezTo>
                    <a:pt x="64752" y="36885"/>
                    <a:pt x="65151" y="36819"/>
                    <a:pt x="65516" y="36786"/>
                  </a:cubicBezTo>
                  <a:cubicBezTo>
                    <a:pt x="68212" y="36683"/>
                    <a:pt x="70874" y="36376"/>
                    <a:pt x="73501" y="35830"/>
                  </a:cubicBezTo>
                  <a:cubicBezTo>
                    <a:pt x="76163" y="35284"/>
                    <a:pt x="78756" y="34431"/>
                    <a:pt x="81247" y="33305"/>
                  </a:cubicBezTo>
                  <a:cubicBezTo>
                    <a:pt x="82271" y="32793"/>
                    <a:pt x="83295" y="32247"/>
                    <a:pt x="84352" y="31735"/>
                  </a:cubicBezTo>
                  <a:lnTo>
                    <a:pt x="84830" y="31497"/>
                  </a:lnTo>
                  <a:close/>
                  <a:moveTo>
                    <a:pt x="10135" y="29654"/>
                  </a:moveTo>
                  <a:cubicBezTo>
                    <a:pt x="10203" y="29688"/>
                    <a:pt x="10237" y="29722"/>
                    <a:pt x="10305" y="29756"/>
                  </a:cubicBezTo>
                  <a:cubicBezTo>
                    <a:pt x="12387" y="31360"/>
                    <a:pt x="14741" y="32520"/>
                    <a:pt x="17267" y="33237"/>
                  </a:cubicBezTo>
                  <a:cubicBezTo>
                    <a:pt x="19587" y="33919"/>
                    <a:pt x="21941" y="34431"/>
                    <a:pt x="24364" y="34738"/>
                  </a:cubicBezTo>
                  <a:cubicBezTo>
                    <a:pt x="26070" y="34977"/>
                    <a:pt x="27776" y="35114"/>
                    <a:pt x="29483" y="35284"/>
                  </a:cubicBezTo>
                  <a:lnTo>
                    <a:pt x="29994" y="35352"/>
                  </a:lnTo>
                  <a:cubicBezTo>
                    <a:pt x="30438" y="36206"/>
                    <a:pt x="31086" y="36956"/>
                    <a:pt x="31871" y="37502"/>
                  </a:cubicBezTo>
                  <a:cubicBezTo>
                    <a:pt x="31393" y="38662"/>
                    <a:pt x="31120" y="39891"/>
                    <a:pt x="31018" y="41153"/>
                  </a:cubicBezTo>
                  <a:cubicBezTo>
                    <a:pt x="30916" y="41188"/>
                    <a:pt x="30813" y="41256"/>
                    <a:pt x="30711" y="41256"/>
                  </a:cubicBezTo>
                  <a:cubicBezTo>
                    <a:pt x="29380" y="41631"/>
                    <a:pt x="28049" y="41904"/>
                    <a:pt x="26684" y="42075"/>
                  </a:cubicBezTo>
                  <a:cubicBezTo>
                    <a:pt x="26514" y="42075"/>
                    <a:pt x="26343" y="42109"/>
                    <a:pt x="26173" y="42177"/>
                  </a:cubicBezTo>
                  <a:cubicBezTo>
                    <a:pt x="26036" y="42245"/>
                    <a:pt x="25968" y="42314"/>
                    <a:pt x="25934" y="42450"/>
                  </a:cubicBezTo>
                  <a:cubicBezTo>
                    <a:pt x="25934" y="42621"/>
                    <a:pt x="26070" y="42655"/>
                    <a:pt x="26241" y="42655"/>
                  </a:cubicBezTo>
                  <a:cubicBezTo>
                    <a:pt x="26684" y="42621"/>
                    <a:pt x="27060" y="42587"/>
                    <a:pt x="27469" y="42518"/>
                  </a:cubicBezTo>
                  <a:cubicBezTo>
                    <a:pt x="28459" y="42314"/>
                    <a:pt x="29414" y="42109"/>
                    <a:pt x="30404" y="41904"/>
                  </a:cubicBezTo>
                  <a:lnTo>
                    <a:pt x="30950" y="41802"/>
                  </a:lnTo>
                  <a:lnTo>
                    <a:pt x="30950" y="41802"/>
                  </a:lnTo>
                  <a:cubicBezTo>
                    <a:pt x="30984" y="42348"/>
                    <a:pt x="30882" y="42894"/>
                    <a:pt x="30711" y="43440"/>
                  </a:cubicBezTo>
                  <a:cubicBezTo>
                    <a:pt x="30677" y="43542"/>
                    <a:pt x="30574" y="43610"/>
                    <a:pt x="30438" y="43678"/>
                  </a:cubicBezTo>
                  <a:cubicBezTo>
                    <a:pt x="28971" y="44293"/>
                    <a:pt x="27435" y="44805"/>
                    <a:pt x="25900" y="45180"/>
                  </a:cubicBezTo>
                  <a:cubicBezTo>
                    <a:pt x="25558" y="45248"/>
                    <a:pt x="25217" y="45282"/>
                    <a:pt x="24842" y="45282"/>
                  </a:cubicBezTo>
                  <a:cubicBezTo>
                    <a:pt x="24739" y="45282"/>
                    <a:pt x="24603" y="45282"/>
                    <a:pt x="24535" y="45351"/>
                  </a:cubicBezTo>
                  <a:cubicBezTo>
                    <a:pt x="24460" y="45407"/>
                    <a:pt x="24364" y="45432"/>
                    <a:pt x="24264" y="45432"/>
                  </a:cubicBezTo>
                  <a:cubicBezTo>
                    <a:pt x="24183" y="45432"/>
                    <a:pt x="24100" y="45415"/>
                    <a:pt x="24023" y="45385"/>
                  </a:cubicBezTo>
                  <a:cubicBezTo>
                    <a:pt x="20303" y="44088"/>
                    <a:pt x="16891" y="42143"/>
                    <a:pt x="13888" y="39584"/>
                  </a:cubicBezTo>
                  <a:cubicBezTo>
                    <a:pt x="12319" y="38287"/>
                    <a:pt x="11056" y="36581"/>
                    <a:pt x="10271" y="34704"/>
                  </a:cubicBezTo>
                  <a:cubicBezTo>
                    <a:pt x="9725" y="33407"/>
                    <a:pt x="9555" y="31974"/>
                    <a:pt x="9794" y="30609"/>
                  </a:cubicBezTo>
                  <a:cubicBezTo>
                    <a:pt x="9862" y="30370"/>
                    <a:pt x="9930" y="30132"/>
                    <a:pt x="9998" y="29893"/>
                  </a:cubicBezTo>
                  <a:cubicBezTo>
                    <a:pt x="10032" y="29790"/>
                    <a:pt x="10067" y="29722"/>
                    <a:pt x="10135" y="29654"/>
                  </a:cubicBezTo>
                  <a:close/>
                  <a:moveTo>
                    <a:pt x="62480" y="41392"/>
                  </a:moveTo>
                  <a:lnTo>
                    <a:pt x="62480" y="41392"/>
                  </a:lnTo>
                  <a:cubicBezTo>
                    <a:pt x="62582" y="41460"/>
                    <a:pt x="62684" y="41495"/>
                    <a:pt x="62787" y="41563"/>
                  </a:cubicBezTo>
                  <a:cubicBezTo>
                    <a:pt x="65175" y="42860"/>
                    <a:pt x="67734" y="43781"/>
                    <a:pt x="70362" y="44293"/>
                  </a:cubicBezTo>
                  <a:lnTo>
                    <a:pt x="71761" y="44600"/>
                  </a:lnTo>
                  <a:lnTo>
                    <a:pt x="71795" y="44736"/>
                  </a:lnTo>
                  <a:lnTo>
                    <a:pt x="66847" y="46306"/>
                  </a:lnTo>
                  <a:cubicBezTo>
                    <a:pt x="66404" y="45282"/>
                    <a:pt x="65755" y="44361"/>
                    <a:pt x="64936" y="43610"/>
                  </a:cubicBezTo>
                  <a:cubicBezTo>
                    <a:pt x="64117" y="42860"/>
                    <a:pt x="63264" y="42177"/>
                    <a:pt x="62480" y="41392"/>
                  </a:cubicBezTo>
                  <a:close/>
                  <a:moveTo>
                    <a:pt x="30438" y="44327"/>
                  </a:moveTo>
                  <a:lnTo>
                    <a:pt x="30438" y="44327"/>
                  </a:lnTo>
                  <a:cubicBezTo>
                    <a:pt x="30063" y="45248"/>
                    <a:pt x="29585" y="46101"/>
                    <a:pt x="29005" y="46886"/>
                  </a:cubicBezTo>
                  <a:lnTo>
                    <a:pt x="25524" y="45896"/>
                  </a:lnTo>
                  <a:lnTo>
                    <a:pt x="30438" y="44327"/>
                  </a:lnTo>
                  <a:close/>
                  <a:moveTo>
                    <a:pt x="46544" y="1"/>
                  </a:moveTo>
                  <a:cubicBezTo>
                    <a:pt x="43234" y="35"/>
                    <a:pt x="40061" y="1093"/>
                    <a:pt x="37399" y="3038"/>
                  </a:cubicBezTo>
                  <a:cubicBezTo>
                    <a:pt x="35864" y="4164"/>
                    <a:pt x="34465" y="5461"/>
                    <a:pt x="33168" y="6894"/>
                  </a:cubicBezTo>
                  <a:cubicBezTo>
                    <a:pt x="31974" y="8156"/>
                    <a:pt x="30882" y="9521"/>
                    <a:pt x="29960" y="11023"/>
                  </a:cubicBezTo>
                  <a:cubicBezTo>
                    <a:pt x="29551" y="11637"/>
                    <a:pt x="29141" y="12251"/>
                    <a:pt x="28732" y="12865"/>
                  </a:cubicBezTo>
                  <a:cubicBezTo>
                    <a:pt x="28664" y="13002"/>
                    <a:pt x="28561" y="13104"/>
                    <a:pt x="28425" y="13172"/>
                  </a:cubicBezTo>
                  <a:cubicBezTo>
                    <a:pt x="27606" y="13480"/>
                    <a:pt x="26787" y="13855"/>
                    <a:pt x="26070" y="14298"/>
                  </a:cubicBezTo>
                  <a:cubicBezTo>
                    <a:pt x="25388" y="14674"/>
                    <a:pt x="24671" y="14981"/>
                    <a:pt x="23989" y="15322"/>
                  </a:cubicBezTo>
                  <a:cubicBezTo>
                    <a:pt x="20952" y="16755"/>
                    <a:pt x="18188" y="18735"/>
                    <a:pt x="15765" y="21089"/>
                  </a:cubicBezTo>
                  <a:cubicBezTo>
                    <a:pt x="14161" y="22625"/>
                    <a:pt x="12728" y="24297"/>
                    <a:pt x="11500" y="26139"/>
                  </a:cubicBezTo>
                  <a:cubicBezTo>
                    <a:pt x="11193" y="26719"/>
                    <a:pt x="10783" y="27231"/>
                    <a:pt x="10271" y="27675"/>
                  </a:cubicBezTo>
                  <a:cubicBezTo>
                    <a:pt x="10203" y="27743"/>
                    <a:pt x="10135" y="27811"/>
                    <a:pt x="10101" y="27879"/>
                  </a:cubicBezTo>
                  <a:cubicBezTo>
                    <a:pt x="10032" y="27982"/>
                    <a:pt x="9998" y="28118"/>
                    <a:pt x="10032" y="28187"/>
                  </a:cubicBezTo>
                  <a:cubicBezTo>
                    <a:pt x="10135" y="28391"/>
                    <a:pt x="10032" y="28494"/>
                    <a:pt x="9964" y="28664"/>
                  </a:cubicBezTo>
                  <a:cubicBezTo>
                    <a:pt x="9521" y="29415"/>
                    <a:pt x="9213" y="30234"/>
                    <a:pt x="9111" y="31087"/>
                  </a:cubicBezTo>
                  <a:cubicBezTo>
                    <a:pt x="8975" y="32384"/>
                    <a:pt x="9179" y="33715"/>
                    <a:pt x="9691" y="34943"/>
                  </a:cubicBezTo>
                  <a:cubicBezTo>
                    <a:pt x="10544" y="36922"/>
                    <a:pt x="11841" y="38662"/>
                    <a:pt x="13513" y="40061"/>
                  </a:cubicBezTo>
                  <a:cubicBezTo>
                    <a:pt x="16140" y="42279"/>
                    <a:pt x="19109" y="44054"/>
                    <a:pt x="22317" y="45351"/>
                  </a:cubicBezTo>
                  <a:cubicBezTo>
                    <a:pt x="24296" y="46067"/>
                    <a:pt x="26275" y="46715"/>
                    <a:pt x="28288" y="47261"/>
                  </a:cubicBezTo>
                  <a:cubicBezTo>
                    <a:pt x="28425" y="47296"/>
                    <a:pt x="28527" y="47330"/>
                    <a:pt x="28629" y="47398"/>
                  </a:cubicBezTo>
                  <a:cubicBezTo>
                    <a:pt x="28015" y="48183"/>
                    <a:pt x="27401" y="48968"/>
                    <a:pt x="26787" y="49718"/>
                  </a:cubicBezTo>
                  <a:cubicBezTo>
                    <a:pt x="25593" y="51083"/>
                    <a:pt x="24501" y="52482"/>
                    <a:pt x="23511" y="53984"/>
                  </a:cubicBezTo>
                  <a:cubicBezTo>
                    <a:pt x="22965" y="54803"/>
                    <a:pt x="22556" y="55656"/>
                    <a:pt x="22248" y="56577"/>
                  </a:cubicBezTo>
                  <a:cubicBezTo>
                    <a:pt x="21941" y="57805"/>
                    <a:pt x="21771" y="59034"/>
                    <a:pt x="21771" y="60296"/>
                  </a:cubicBezTo>
                  <a:cubicBezTo>
                    <a:pt x="21737" y="61764"/>
                    <a:pt x="21703" y="63231"/>
                    <a:pt x="21703" y="64698"/>
                  </a:cubicBezTo>
                  <a:cubicBezTo>
                    <a:pt x="21703" y="66439"/>
                    <a:pt x="20986" y="68111"/>
                    <a:pt x="19757" y="69305"/>
                  </a:cubicBezTo>
                  <a:cubicBezTo>
                    <a:pt x="19109" y="69919"/>
                    <a:pt x="18427" y="70533"/>
                    <a:pt x="17744" y="71148"/>
                  </a:cubicBezTo>
                  <a:cubicBezTo>
                    <a:pt x="16584" y="72171"/>
                    <a:pt x="15356" y="73195"/>
                    <a:pt x="14230" y="74253"/>
                  </a:cubicBezTo>
                  <a:cubicBezTo>
                    <a:pt x="12592" y="75720"/>
                    <a:pt x="11397" y="77563"/>
                    <a:pt x="10715" y="79644"/>
                  </a:cubicBezTo>
                  <a:cubicBezTo>
                    <a:pt x="10340" y="80804"/>
                    <a:pt x="9998" y="81965"/>
                    <a:pt x="9657" y="83091"/>
                  </a:cubicBezTo>
                  <a:cubicBezTo>
                    <a:pt x="9111" y="85104"/>
                    <a:pt x="8122" y="86947"/>
                    <a:pt x="6722" y="88482"/>
                  </a:cubicBezTo>
                  <a:cubicBezTo>
                    <a:pt x="6040" y="89233"/>
                    <a:pt x="5460" y="89984"/>
                    <a:pt x="4777" y="90734"/>
                  </a:cubicBezTo>
                  <a:cubicBezTo>
                    <a:pt x="3583" y="92133"/>
                    <a:pt x="2355" y="93498"/>
                    <a:pt x="1195" y="94931"/>
                  </a:cubicBezTo>
                  <a:cubicBezTo>
                    <a:pt x="785" y="95443"/>
                    <a:pt x="444" y="95989"/>
                    <a:pt x="103" y="96535"/>
                  </a:cubicBezTo>
                  <a:cubicBezTo>
                    <a:pt x="34" y="96638"/>
                    <a:pt x="0" y="96774"/>
                    <a:pt x="0" y="96911"/>
                  </a:cubicBezTo>
                  <a:cubicBezTo>
                    <a:pt x="34" y="97013"/>
                    <a:pt x="103" y="97081"/>
                    <a:pt x="171" y="97149"/>
                  </a:cubicBezTo>
                  <a:cubicBezTo>
                    <a:pt x="307" y="97149"/>
                    <a:pt x="410" y="97115"/>
                    <a:pt x="512" y="97047"/>
                  </a:cubicBezTo>
                  <a:cubicBezTo>
                    <a:pt x="546" y="97013"/>
                    <a:pt x="580" y="96945"/>
                    <a:pt x="614" y="96876"/>
                  </a:cubicBezTo>
                  <a:cubicBezTo>
                    <a:pt x="1160" y="95853"/>
                    <a:pt x="1843" y="94897"/>
                    <a:pt x="2662" y="94078"/>
                  </a:cubicBezTo>
                  <a:cubicBezTo>
                    <a:pt x="4334" y="92133"/>
                    <a:pt x="6006" y="90222"/>
                    <a:pt x="7678" y="88277"/>
                  </a:cubicBezTo>
                  <a:cubicBezTo>
                    <a:pt x="8565" y="87254"/>
                    <a:pt x="9248" y="86094"/>
                    <a:pt x="9691" y="84831"/>
                  </a:cubicBezTo>
                  <a:cubicBezTo>
                    <a:pt x="10169" y="83500"/>
                    <a:pt x="10578" y="82169"/>
                    <a:pt x="10954" y="80839"/>
                  </a:cubicBezTo>
                  <a:cubicBezTo>
                    <a:pt x="11602" y="78416"/>
                    <a:pt x="12899" y="76266"/>
                    <a:pt x="14741" y="74594"/>
                  </a:cubicBezTo>
                  <a:cubicBezTo>
                    <a:pt x="15867" y="73536"/>
                    <a:pt x="17062" y="72513"/>
                    <a:pt x="18256" y="71489"/>
                  </a:cubicBezTo>
                  <a:cubicBezTo>
                    <a:pt x="19212" y="70704"/>
                    <a:pt x="20099" y="69817"/>
                    <a:pt x="20918" y="68895"/>
                  </a:cubicBezTo>
                  <a:cubicBezTo>
                    <a:pt x="21600" y="68077"/>
                    <a:pt x="22044" y="67087"/>
                    <a:pt x="22180" y="66029"/>
                  </a:cubicBezTo>
                  <a:cubicBezTo>
                    <a:pt x="22283" y="65108"/>
                    <a:pt x="22317" y="64221"/>
                    <a:pt x="22351" y="63299"/>
                  </a:cubicBezTo>
                  <a:cubicBezTo>
                    <a:pt x="22419" y="61764"/>
                    <a:pt x="22453" y="60194"/>
                    <a:pt x="22521" y="58659"/>
                  </a:cubicBezTo>
                  <a:cubicBezTo>
                    <a:pt x="22624" y="57021"/>
                    <a:pt x="23170" y="55485"/>
                    <a:pt x="24125" y="54154"/>
                  </a:cubicBezTo>
                  <a:cubicBezTo>
                    <a:pt x="24705" y="53335"/>
                    <a:pt x="25285" y="52516"/>
                    <a:pt x="25900" y="51697"/>
                  </a:cubicBezTo>
                  <a:cubicBezTo>
                    <a:pt x="26992" y="50333"/>
                    <a:pt x="28118" y="49002"/>
                    <a:pt x="29210" y="47637"/>
                  </a:cubicBezTo>
                  <a:cubicBezTo>
                    <a:pt x="29210" y="47603"/>
                    <a:pt x="29278" y="47569"/>
                    <a:pt x="29312" y="47534"/>
                  </a:cubicBezTo>
                  <a:lnTo>
                    <a:pt x="30336" y="47773"/>
                  </a:lnTo>
                  <a:lnTo>
                    <a:pt x="30540" y="47296"/>
                  </a:lnTo>
                  <a:lnTo>
                    <a:pt x="29687" y="47023"/>
                  </a:lnTo>
                  <a:cubicBezTo>
                    <a:pt x="29687" y="46988"/>
                    <a:pt x="29687" y="46954"/>
                    <a:pt x="29687" y="46920"/>
                  </a:cubicBezTo>
                  <a:cubicBezTo>
                    <a:pt x="29721" y="46886"/>
                    <a:pt x="29756" y="46818"/>
                    <a:pt x="29790" y="46750"/>
                  </a:cubicBezTo>
                  <a:cubicBezTo>
                    <a:pt x="30984" y="45043"/>
                    <a:pt x="31666" y="42996"/>
                    <a:pt x="31666" y="40880"/>
                  </a:cubicBezTo>
                  <a:cubicBezTo>
                    <a:pt x="31701" y="39857"/>
                    <a:pt x="31905" y="38833"/>
                    <a:pt x="32315" y="37878"/>
                  </a:cubicBezTo>
                  <a:lnTo>
                    <a:pt x="32690" y="37946"/>
                  </a:lnTo>
                  <a:lnTo>
                    <a:pt x="32895" y="37536"/>
                  </a:lnTo>
                  <a:lnTo>
                    <a:pt x="32622" y="37263"/>
                  </a:lnTo>
                  <a:cubicBezTo>
                    <a:pt x="32622" y="37229"/>
                    <a:pt x="32622" y="37195"/>
                    <a:pt x="32622" y="37161"/>
                  </a:cubicBezTo>
                  <a:cubicBezTo>
                    <a:pt x="32656" y="37024"/>
                    <a:pt x="32724" y="36922"/>
                    <a:pt x="32758" y="36820"/>
                  </a:cubicBezTo>
                  <a:cubicBezTo>
                    <a:pt x="33304" y="35694"/>
                    <a:pt x="34055" y="34670"/>
                    <a:pt x="34942" y="33749"/>
                  </a:cubicBezTo>
                  <a:cubicBezTo>
                    <a:pt x="35181" y="33510"/>
                    <a:pt x="35352" y="33237"/>
                    <a:pt x="35079" y="32896"/>
                  </a:cubicBezTo>
                  <a:cubicBezTo>
                    <a:pt x="35352" y="32691"/>
                    <a:pt x="35556" y="32554"/>
                    <a:pt x="35795" y="32418"/>
                  </a:cubicBezTo>
                  <a:cubicBezTo>
                    <a:pt x="36512" y="31974"/>
                    <a:pt x="37263" y="31633"/>
                    <a:pt x="38082" y="31462"/>
                  </a:cubicBezTo>
                  <a:cubicBezTo>
                    <a:pt x="38935" y="31258"/>
                    <a:pt x="39822" y="31019"/>
                    <a:pt x="40709" y="30882"/>
                  </a:cubicBezTo>
                  <a:cubicBezTo>
                    <a:pt x="41744" y="30675"/>
                    <a:pt x="42811" y="30561"/>
                    <a:pt x="43887" y="30561"/>
                  </a:cubicBezTo>
                  <a:cubicBezTo>
                    <a:pt x="44407" y="30561"/>
                    <a:pt x="44930" y="30588"/>
                    <a:pt x="45452" y="30643"/>
                  </a:cubicBezTo>
                  <a:cubicBezTo>
                    <a:pt x="45482" y="30653"/>
                    <a:pt x="45512" y="30658"/>
                    <a:pt x="45542" y="30658"/>
                  </a:cubicBezTo>
                  <a:cubicBezTo>
                    <a:pt x="45614" y="30658"/>
                    <a:pt x="45687" y="30633"/>
                    <a:pt x="45759" y="30609"/>
                  </a:cubicBezTo>
                  <a:cubicBezTo>
                    <a:pt x="45882" y="30536"/>
                    <a:pt x="46005" y="30480"/>
                    <a:pt x="46141" y="30480"/>
                  </a:cubicBezTo>
                  <a:cubicBezTo>
                    <a:pt x="46194" y="30480"/>
                    <a:pt x="46248" y="30488"/>
                    <a:pt x="46305" y="30507"/>
                  </a:cubicBezTo>
                  <a:cubicBezTo>
                    <a:pt x="46988" y="30575"/>
                    <a:pt x="47704" y="30643"/>
                    <a:pt x="48387" y="30746"/>
                  </a:cubicBezTo>
                  <a:cubicBezTo>
                    <a:pt x="50707" y="31053"/>
                    <a:pt x="52993" y="31633"/>
                    <a:pt x="55211" y="32486"/>
                  </a:cubicBezTo>
                  <a:cubicBezTo>
                    <a:pt x="55757" y="32725"/>
                    <a:pt x="56303" y="32998"/>
                    <a:pt x="56781" y="33305"/>
                  </a:cubicBezTo>
                  <a:cubicBezTo>
                    <a:pt x="57088" y="33510"/>
                    <a:pt x="57361" y="33749"/>
                    <a:pt x="57566" y="34022"/>
                  </a:cubicBezTo>
                  <a:cubicBezTo>
                    <a:pt x="58078" y="34636"/>
                    <a:pt x="57975" y="35148"/>
                    <a:pt x="57327" y="35591"/>
                  </a:cubicBezTo>
                  <a:cubicBezTo>
                    <a:pt x="57156" y="35694"/>
                    <a:pt x="56952" y="35796"/>
                    <a:pt x="56747" y="35933"/>
                  </a:cubicBezTo>
                  <a:lnTo>
                    <a:pt x="57088" y="36342"/>
                  </a:lnTo>
                  <a:cubicBezTo>
                    <a:pt x="57293" y="36240"/>
                    <a:pt x="57463" y="36171"/>
                    <a:pt x="57634" y="36069"/>
                  </a:cubicBezTo>
                  <a:cubicBezTo>
                    <a:pt x="57771" y="35967"/>
                    <a:pt x="57941" y="35864"/>
                    <a:pt x="58112" y="35728"/>
                  </a:cubicBezTo>
                  <a:cubicBezTo>
                    <a:pt x="58146" y="35830"/>
                    <a:pt x="58180" y="35898"/>
                    <a:pt x="58180" y="35967"/>
                  </a:cubicBezTo>
                  <a:cubicBezTo>
                    <a:pt x="58590" y="38151"/>
                    <a:pt x="59784" y="40096"/>
                    <a:pt x="61524" y="41426"/>
                  </a:cubicBezTo>
                  <a:cubicBezTo>
                    <a:pt x="62343" y="42075"/>
                    <a:pt x="63128" y="42723"/>
                    <a:pt x="63913" y="43406"/>
                  </a:cubicBezTo>
                  <a:cubicBezTo>
                    <a:pt x="64902" y="44190"/>
                    <a:pt x="65687" y="45214"/>
                    <a:pt x="66233" y="46340"/>
                  </a:cubicBezTo>
                  <a:cubicBezTo>
                    <a:pt x="66028" y="46579"/>
                    <a:pt x="66028" y="46818"/>
                    <a:pt x="66199" y="46988"/>
                  </a:cubicBezTo>
                  <a:lnTo>
                    <a:pt x="66540" y="46988"/>
                  </a:lnTo>
                  <a:cubicBezTo>
                    <a:pt x="66574" y="47091"/>
                    <a:pt x="66643" y="47227"/>
                    <a:pt x="66677" y="47330"/>
                  </a:cubicBezTo>
                  <a:cubicBezTo>
                    <a:pt x="66950" y="48149"/>
                    <a:pt x="67257" y="48968"/>
                    <a:pt x="67496" y="49787"/>
                  </a:cubicBezTo>
                  <a:cubicBezTo>
                    <a:pt x="67871" y="51254"/>
                    <a:pt x="68349" y="52721"/>
                    <a:pt x="68895" y="54154"/>
                  </a:cubicBezTo>
                  <a:cubicBezTo>
                    <a:pt x="69441" y="55417"/>
                    <a:pt x="70225" y="56543"/>
                    <a:pt x="71249" y="57464"/>
                  </a:cubicBezTo>
                  <a:cubicBezTo>
                    <a:pt x="73365" y="59409"/>
                    <a:pt x="74969" y="61900"/>
                    <a:pt x="75890" y="64664"/>
                  </a:cubicBezTo>
                  <a:cubicBezTo>
                    <a:pt x="76333" y="65927"/>
                    <a:pt x="76675" y="67223"/>
                    <a:pt x="77016" y="68486"/>
                  </a:cubicBezTo>
                  <a:cubicBezTo>
                    <a:pt x="77425" y="70056"/>
                    <a:pt x="77971" y="71591"/>
                    <a:pt x="78654" y="73024"/>
                  </a:cubicBezTo>
                  <a:cubicBezTo>
                    <a:pt x="79268" y="74321"/>
                    <a:pt x="80189" y="75481"/>
                    <a:pt x="81350" y="76334"/>
                  </a:cubicBezTo>
                  <a:cubicBezTo>
                    <a:pt x="82134" y="76880"/>
                    <a:pt x="82919" y="77358"/>
                    <a:pt x="83772" y="77802"/>
                  </a:cubicBezTo>
                  <a:cubicBezTo>
                    <a:pt x="84694" y="78348"/>
                    <a:pt x="85683" y="78825"/>
                    <a:pt x="86639" y="79371"/>
                  </a:cubicBezTo>
                  <a:cubicBezTo>
                    <a:pt x="87696" y="79951"/>
                    <a:pt x="88550" y="80839"/>
                    <a:pt x="89130" y="81896"/>
                  </a:cubicBezTo>
                  <a:cubicBezTo>
                    <a:pt x="89607" y="82715"/>
                    <a:pt x="89949" y="83568"/>
                    <a:pt x="90222" y="84490"/>
                  </a:cubicBezTo>
                  <a:cubicBezTo>
                    <a:pt x="90563" y="85616"/>
                    <a:pt x="90870" y="86742"/>
                    <a:pt x="91245" y="87902"/>
                  </a:cubicBezTo>
                  <a:cubicBezTo>
                    <a:pt x="91962" y="90359"/>
                    <a:pt x="93497" y="92509"/>
                    <a:pt x="95545" y="94044"/>
                  </a:cubicBezTo>
                  <a:cubicBezTo>
                    <a:pt x="95954" y="94385"/>
                    <a:pt x="96364" y="94761"/>
                    <a:pt x="96773" y="95136"/>
                  </a:cubicBezTo>
                  <a:cubicBezTo>
                    <a:pt x="97319" y="95716"/>
                    <a:pt x="97797" y="96330"/>
                    <a:pt x="98240" y="97013"/>
                  </a:cubicBezTo>
                  <a:cubicBezTo>
                    <a:pt x="98377" y="96876"/>
                    <a:pt x="98513" y="96740"/>
                    <a:pt x="98684" y="96603"/>
                  </a:cubicBezTo>
                  <a:cubicBezTo>
                    <a:pt x="97967" y="95477"/>
                    <a:pt x="97046" y="94454"/>
                    <a:pt x="95988" y="93635"/>
                  </a:cubicBezTo>
                  <a:cubicBezTo>
                    <a:pt x="95681" y="93396"/>
                    <a:pt x="95374" y="93123"/>
                    <a:pt x="95067" y="92884"/>
                  </a:cubicBezTo>
                  <a:cubicBezTo>
                    <a:pt x="94112" y="92031"/>
                    <a:pt x="93293" y="91007"/>
                    <a:pt x="92713" y="89847"/>
                  </a:cubicBezTo>
                  <a:cubicBezTo>
                    <a:pt x="92235" y="88857"/>
                    <a:pt x="91825" y="87834"/>
                    <a:pt x="91518" y="86776"/>
                  </a:cubicBezTo>
                  <a:cubicBezTo>
                    <a:pt x="91143" y="85582"/>
                    <a:pt x="90836" y="84387"/>
                    <a:pt x="90426" y="83227"/>
                  </a:cubicBezTo>
                  <a:cubicBezTo>
                    <a:pt x="89744" y="81146"/>
                    <a:pt x="88242" y="79440"/>
                    <a:pt x="86297" y="78484"/>
                  </a:cubicBezTo>
                  <a:cubicBezTo>
                    <a:pt x="85751" y="78211"/>
                    <a:pt x="85240" y="77904"/>
                    <a:pt x="84728" y="77631"/>
                  </a:cubicBezTo>
                  <a:lnTo>
                    <a:pt x="83124" y="76812"/>
                  </a:lnTo>
                  <a:cubicBezTo>
                    <a:pt x="81588" y="76027"/>
                    <a:pt x="80292" y="74765"/>
                    <a:pt x="79473" y="73263"/>
                  </a:cubicBezTo>
                  <a:cubicBezTo>
                    <a:pt x="79132" y="72615"/>
                    <a:pt x="78824" y="71932"/>
                    <a:pt x="78551" y="71250"/>
                  </a:cubicBezTo>
                  <a:cubicBezTo>
                    <a:pt x="78006" y="69578"/>
                    <a:pt x="77494" y="67906"/>
                    <a:pt x="77050" y="66234"/>
                  </a:cubicBezTo>
                  <a:cubicBezTo>
                    <a:pt x="76129" y="62617"/>
                    <a:pt x="74184" y="59341"/>
                    <a:pt x="71420" y="56850"/>
                  </a:cubicBezTo>
                  <a:cubicBezTo>
                    <a:pt x="70635" y="56168"/>
                    <a:pt x="70021" y="55280"/>
                    <a:pt x="69645" y="54325"/>
                  </a:cubicBezTo>
                  <a:cubicBezTo>
                    <a:pt x="69270" y="53506"/>
                    <a:pt x="68963" y="52653"/>
                    <a:pt x="68690" y="51800"/>
                  </a:cubicBezTo>
                  <a:cubicBezTo>
                    <a:pt x="68144" y="50196"/>
                    <a:pt x="67666" y="48558"/>
                    <a:pt x="67154" y="46954"/>
                  </a:cubicBezTo>
                  <a:cubicBezTo>
                    <a:pt x="67154" y="46886"/>
                    <a:pt x="67154" y="46818"/>
                    <a:pt x="67154" y="46784"/>
                  </a:cubicBezTo>
                  <a:lnTo>
                    <a:pt x="67734" y="46579"/>
                  </a:lnTo>
                  <a:lnTo>
                    <a:pt x="72409" y="45078"/>
                  </a:lnTo>
                  <a:cubicBezTo>
                    <a:pt x="72716" y="44907"/>
                    <a:pt x="73024" y="44839"/>
                    <a:pt x="73365" y="44839"/>
                  </a:cubicBezTo>
                  <a:cubicBezTo>
                    <a:pt x="73433" y="44839"/>
                    <a:pt x="73501" y="44770"/>
                    <a:pt x="73570" y="44736"/>
                  </a:cubicBezTo>
                  <a:cubicBezTo>
                    <a:pt x="73740" y="44600"/>
                    <a:pt x="73945" y="44497"/>
                    <a:pt x="74150" y="44395"/>
                  </a:cubicBezTo>
                  <a:cubicBezTo>
                    <a:pt x="74934" y="44020"/>
                    <a:pt x="75719" y="43713"/>
                    <a:pt x="76470" y="43337"/>
                  </a:cubicBezTo>
                  <a:cubicBezTo>
                    <a:pt x="77903" y="42621"/>
                    <a:pt x="79268" y="41802"/>
                    <a:pt x="80531" y="40812"/>
                  </a:cubicBezTo>
                  <a:cubicBezTo>
                    <a:pt x="83090" y="38799"/>
                    <a:pt x="84830" y="35898"/>
                    <a:pt x="85376" y="32691"/>
                  </a:cubicBezTo>
                  <a:cubicBezTo>
                    <a:pt x="85478" y="32213"/>
                    <a:pt x="85444" y="31701"/>
                    <a:pt x="85308" y="31258"/>
                  </a:cubicBezTo>
                  <a:cubicBezTo>
                    <a:pt x="84864" y="29859"/>
                    <a:pt x="84284" y="28528"/>
                    <a:pt x="83533" y="27265"/>
                  </a:cubicBezTo>
                  <a:cubicBezTo>
                    <a:pt x="82783" y="26003"/>
                    <a:pt x="81964" y="24774"/>
                    <a:pt x="81042" y="23614"/>
                  </a:cubicBezTo>
                  <a:cubicBezTo>
                    <a:pt x="79268" y="21328"/>
                    <a:pt x="77289" y="19246"/>
                    <a:pt x="74866" y="17677"/>
                  </a:cubicBezTo>
                  <a:cubicBezTo>
                    <a:pt x="73706" y="16926"/>
                    <a:pt x="72512" y="16278"/>
                    <a:pt x="71352" y="15561"/>
                  </a:cubicBezTo>
                  <a:cubicBezTo>
                    <a:pt x="70396" y="14981"/>
                    <a:pt x="69372" y="14503"/>
                    <a:pt x="68315" y="14162"/>
                  </a:cubicBezTo>
                  <a:cubicBezTo>
                    <a:pt x="68042" y="14060"/>
                    <a:pt x="67769" y="13957"/>
                    <a:pt x="67461" y="13855"/>
                  </a:cubicBezTo>
                  <a:cubicBezTo>
                    <a:pt x="67427" y="13480"/>
                    <a:pt x="67393" y="13138"/>
                    <a:pt x="67393" y="12797"/>
                  </a:cubicBezTo>
                  <a:cubicBezTo>
                    <a:pt x="67325" y="11569"/>
                    <a:pt x="67018" y="10340"/>
                    <a:pt x="66506" y="9248"/>
                  </a:cubicBezTo>
                  <a:cubicBezTo>
                    <a:pt x="65414" y="7099"/>
                    <a:pt x="63776" y="5324"/>
                    <a:pt x="61729" y="4096"/>
                  </a:cubicBezTo>
                  <a:cubicBezTo>
                    <a:pt x="60432" y="3311"/>
                    <a:pt x="59135" y="2628"/>
                    <a:pt x="57805" y="2014"/>
                  </a:cubicBezTo>
                  <a:cubicBezTo>
                    <a:pt x="55348" y="854"/>
                    <a:pt x="52686" y="172"/>
                    <a:pt x="49991" y="69"/>
                  </a:cubicBezTo>
                  <a:cubicBezTo>
                    <a:pt x="48830" y="35"/>
                    <a:pt x="47670" y="1"/>
                    <a:pt x="4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4"/>
            <p:cNvSpPr/>
            <p:nvPr/>
          </p:nvSpPr>
          <p:spPr>
            <a:xfrm>
              <a:off x="2134005" y="2146418"/>
              <a:ext cx="34978" cy="21624"/>
            </a:xfrm>
            <a:custGeom>
              <a:avLst/>
              <a:gdLst/>
              <a:ahLst/>
              <a:cxnLst/>
              <a:rect l="l" t="t" r="r" b="b"/>
              <a:pathLst>
                <a:path w="1878" h="1161" extrusionOk="0">
                  <a:moveTo>
                    <a:pt x="1878" y="0"/>
                  </a:moveTo>
                  <a:lnTo>
                    <a:pt x="1366" y="68"/>
                  </a:lnTo>
                  <a:lnTo>
                    <a:pt x="1366" y="512"/>
                  </a:lnTo>
                  <a:lnTo>
                    <a:pt x="1" y="649"/>
                  </a:lnTo>
                  <a:cubicBezTo>
                    <a:pt x="69" y="853"/>
                    <a:pt x="103" y="1024"/>
                    <a:pt x="171" y="1160"/>
                  </a:cubicBezTo>
                  <a:lnTo>
                    <a:pt x="1673" y="1058"/>
                  </a:lnTo>
                  <a:cubicBezTo>
                    <a:pt x="1741" y="717"/>
                    <a:pt x="1809" y="376"/>
                    <a:pt x="1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4"/>
            <p:cNvSpPr/>
            <p:nvPr/>
          </p:nvSpPr>
          <p:spPr>
            <a:xfrm>
              <a:off x="1874092" y="2138149"/>
              <a:ext cx="39429" cy="19724"/>
            </a:xfrm>
            <a:custGeom>
              <a:avLst/>
              <a:gdLst/>
              <a:ahLst/>
              <a:cxnLst/>
              <a:rect l="l" t="t" r="r" b="b"/>
              <a:pathLst>
                <a:path w="2117" h="1059" extrusionOk="0">
                  <a:moveTo>
                    <a:pt x="171" y="1"/>
                  </a:moveTo>
                  <a:cubicBezTo>
                    <a:pt x="137" y="69"/>
                    <a:pt x="69" y="137"/>
                    <a:pt x="35" y="205"/>
                  </a:cubicBezTo>
                  <a:cubicBezTo>
                    <a:pt x="35" y="274"/>
                    <a:pt x="0" y="342"/>
                    <a:pt x="0" y="444"/>
                  </a:cubicBezTo>
                  <a:lnTo>
                    <a:pt x="2082" y="1058"/>
                  </a:lnTo>
                  <a:cubicBezTo>
                    <a:pt x="2116" y="820"/>
                    <a:pt x="2116" y="683"/>
                    <a:pt x="2116" y="581"/>
                  </a:cubicBezTo>
                  <a:cubicBezTo>
                    <a:pt x="1434" y="444"/>
                    <a:pt x="888" y="35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4"/>
            <p:cNvSpPr/>
            <p:nvPr/>
          </p:nvSpPr>
          <p:spPr>
            <a:xfrm>
              <a:off x="2050124" y="2159604"/>
              <a:ext cx="32426" cy="11603"/>
            </a:xfrm>
            <a:custGeom>
              <a:avLst/>
              <a:gdLst/>
              <a:ahLst/>
              <a:cxnLst/>
              <a:rect l="l" t="t" r="r" b="b"/>
              <a:pathLst>
                <a:path w="1741" h="623" extrusionOk="0">
                  <a:moveTo>
                    <a:pt x="854" y="0"/>
                  </a:moveTo>
                  <a:cubicBezTo>
                    <a:pt x="564" y="0"/>
                    <a:pt x="274" y="60"/>
                    <a:pt x="1" y="179"/>
                  </a:cubicBezTo>
                  <a:lnTo>
                    <a:pt x="1" y="623"/>
                  </a:lnTo>
                  <a:lnTo>
                    <a:pt x="1741" y="623"/>
                  </a:lnTo>
                  <a:cubicBezTo>
                    <a:pt x="1741" y="384"/>
                    <a:pt x="1707" y="248"/>
                    <a:pt x="1707" y="179"/>
                  </a:cubicBezTo>
                  <a:cubicBezTo>
                    <a:pt x="1434" y="60"/>
                    <a:pt x="1144" y="0"/>
                    <a:pt x="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4"/>
            <p:cNvSpPr/>
            <p:nvPr/>
          </p:nvSpPr>
          <p:spPr>
            <a:xfrm>
              <a:off x="1825800" y="2123529"/>
              <a:ext cx="36244" cy="19091"/>
            </a:xfrm>
            <a:custGeom>
              <a:avLst/>
              <a:gdLst/>
              <a:ahLst/>
              <a:cxnLst/>
              <a:rect l="l" t="t" r="r" b="b"/>
              <a:pathLst>
                <a:path w="1946" h="1025" extrusionOk="0">
                  <a:moveTo>
                    <a:pt x="307" y="1"/>
                  </a:moveTo>
                  <a:lnTo>
                    <a:pt x="0" y="478"/>
                  </a:lnTo>
                  <a:lnTo>
                    <a:pt x="1672" y="1024"/>
                  </a:lnTo>
                  <a:cubicBezTo>
                    <a:pt x="1775" y="854"/>
                    <a:pt x="1843" y="717"/>
                    <a:pt x="1945" y="547"/>
                  </a:cubicBezTo>
                  <a:lnTo>
                    <a:pt x="3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4"/>
            <p:cNvSpPr/>
            <p:nvPr/>
          </p:nvSpPr>
          <p:spPr>
            <a:xfrm>
              <a:off x="2195016" y="2076504"/>
              <a:ext cx="32426" cy="23542"/>
            </a:xfrm>
            <a:custGeom>
              <a:avLst/>
              <a:gdLst/>
              <a:ahLst/>
              <a:cxnLst/>
              <a:rect l="l" t="t" r="r" b="b"/>
              <a:pathLst>
                <a:path w="1741" h="1264" extrusionOk="0">
                  <a:moveTo>
                    <a:pt x="922" y="1"/>
                  </a:moveTo>
                  <a:lnTo>
                    <a:pt x="1" y="205"/>
                  </a:lnTo>
                  <a:lnTo>
                    <a:pt x="205" y="683"/>
                  </a:lnTo>
                  <a:lnTo>
                    <a:pt x="922" y="581"/>
                  </a:lnTo>
                  <a:cubicBezTo>
                    <a:pt x="990" y="888"/>
                    <a:pt x="1195" y="1127"/>
                    <a:pt x="1502" y="1263"/>
                  </a:cubicBezTo>
                  <a:lnTo>
                    <a:pt x="1741" y="956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4"/>
            <p:cNvSpPr/>
            <p:nvPr/>
          </p:nvSpPr>
          <p:spPr>
            <a:xfrm>
              <a:off x="1870274" y="2310363"/>
              <a:ext cx="33711" cy="14006"/>
            </a:xfrm>
            <a:custGeom>
              <a:avLst/>
              <a:gdLst/>
              <a:ahLst/>
              <a:cxnLst/>
              <a:rect l="l" t="t" r="r" b="b"/>
              <a:pathLst>
                <a:path w="1810" h="752" extrusionOk="0">
                  <a:moveTo>
                    <a:pt x="35" y="1"/>
                  </a:moveTo>
                  <a:cubicBezTo>
                    <a:pt x="35" y="172"/>
                    <a:pt x="1" y="308"/>
                    <a:pt x="1" y="513"/>
                  </a:cubicBezTo>
                  <a:lnTo>
                    <a:pt x="1639" y="752"/>
                  </a:lnTo>
                  <a:cubicBezTo>
                    <a:pt x="1707" y="581"/>
                    <a:pt x="1741" y="445"/>
                    <a:pt x="1809" y="240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4"/>
            <p:cNvSpPr/>
            <p:nvPr/>
          </p:nvSpPr>
          <p:spPr>
            <a:xfrm>
              <a:off x="1964976" y="2155301"/>
              <a:ext cx="36878" cy="13373"/>
            </a:xfrm>
            <a:custGeom>
              <a:avLst/>
              <a:gdLst/>
              <a:ahLst/>
              <a:cxnLst/>
              <a:rect l="l" t="t" r="r" b="b"/>
              <a:pathLst>
                <a:path w="1980" h="718" extrusionOk="0">
                  <a:moveTo>
                    <a:pt x="68" y="1"/>
                  </a:moveTo>
                  <a:cubicBezTo>
                    <a:pt x="34" y="172"/>
                    <a:pt x="34" y="308"/>
                    <a:pt x="0" y="513"/>
                  </a:cubicBezTo>
                  <a:lnTo>
                    <a:pt x="1877" y="718"/>
                  </a:lnTo>
                  <a:cubicBezTo>
                    <a:pt x="1911" y="581"/>
                    <a:pt x="1945" y="445"/>
                    <a:pt x="1979" y="308"/>
                  </a:cubicBezTo>
                  <a:cubicBezTo>
                    <a:pt x="1672" y="274"/>
                    <a:pt x="1331" y="274"/>
                    <a:pt x="1024" y="240"/>
                  </a:cubicBezTo>
                  <a:cubicBezTo>
                    <a:pt x="717" y="172"/>
                    <a:pt x="410" y="69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4"/>
            <p:cNvSpPr/>
            <p:nvPr/>
          </p:nvSpPr>
          <p:spPr>
            <a:xfrm>
              <a:off x="1789577" y="2295129"/>
              <a:ext cx="27975" cy="14621"/>
            </a:xfrm>
            <a:custGeom>
              <a:avLst/>
              <a:gdLst/>
              <a:ahLst/>
              <a:cxnLst/>
              <a:rect l="l" t="t" r="r" b="b"/>
              <a:pathLst>
                <a:path w="1502" h="785" extrusionOk="0">
                  <a:moveTo>
                    <a:pt x="205" y="0"/>
                  </a:moveTo>
                  <a:lnTo>
                    <a:pt x="0" y="512"/>
                  </a:lnTo>
                  <a:lnTo>
                    <a:pt x="1399" y="785"/>
                  </a:lnTo>
                  <a:cubicBezTo>
                    <a:pt x="1433" y="580"/>
                    <a:pt x="1467" y="444"/>
                    <a:pt x="1502" y="273"/>
                  </a:cubicBezTo>
                  <a:lnTo>
                    <a:pt x="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4"/>
            <p:cNvSpPr/>
            <p:nvPr/>
          </p:nvSpPr>
          <p:spPr>
            <a:xfrm>
              <a:off x="1831518" y="2303379"/>
              <a:ext cx="23523" cy="14006"/>
            </a:xfrm>
            <a:custGeom>
              <a:avLst/>
              <a:gdLst/>
              <a:ahLst/>
              <a:cxnLst/>
              <a:rect l="l" t="t" r="r" b="b"/>
              <a:pathLst>
                <a:path w="1263" h="752" extrusionOk="0">
                  <a:moveTo>
                    <a:pt x="137" y="1"/>
                  </a:moveTo>
                  <a:cubicBezTo>
                    <a:pt x="68" y="171"/>
                    <a:pt x="34" y="308"/>
                    <a:pt x="0" y="512"/>
                  </a:cubicBezTo>
                  <a:lnTo>
                    <a:pt x="1195" y="751"/>
                  </a:lnTo>
                  <a:cubicBezTo>
                    <a:pt x="1229" y="547"/>
                    <a:pt x="1229" y="410"/>
                    <a:pt x="1263" y="205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4"/>
            <p:cNvSpPr/>
            <p:nvPr/>
          </p:nvSpPr>
          <p:spPr>
            <a:xfrm>
              <a:off x="2210269" y="2147684"/>
              <a:ext cx="24808" cy="13373"/>
            </a:xfrm>
            <a:custGeom>
              <a:avLst/>
              <a:gdLst/>
              <a:ahLst/>
              <a:cxnLst/>
              <a:rect l="l" t="t" r="r" b="b"/>
              <a:pathLst>
                <a:path w="1332" h="718" extrusionOk="0">
                  <a:moveTo>
                    <a:pt x="1161" y="0"/>
                  </a:moveTo>
                  <a:lnTo>
                    <a:pt x="1" y="171"/>
                  </a:lnTo>
                  <a:cubicBezTo>
                    <a:pt x="69" y="376"/>
                    <a:pt x="103" y="512"/>
                    <a:pt x="171" y="717"/>
                  </a:cubicBezTo>
                  <a:lnTo>
                    <a:pt x="1331" y="512"/>
                  </a:lnTo>
                  <a:cubicBezTo>
                    <a:pt x="1263" y="308"/>
                    <a:pt x="1229" y="171"/>
                    <a:pt x="1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4"/>
            <p:cNvSpPr/>
            <p:nvPr/>
          </p:nvSpPr>
          <p:spPr>
            <a:xfrm>
              <a:off x="1751436" y="2286227"/>
              <a:ext cx="25442" cy="14639"/>
            </a:xfrm>
            <a:custGeom>
              <a:avLst/>
              <a:gdLst/>
              <a:ahLst/>
              <a:cxnLst/>
              <a:rect l="l" t="t" r="r" b="b"/>
              <a:pathLst>
                <a:path w="1366" h="786" extrusionOk="0">
                  <a:moveTo>
                    <a:pt x="171" y="0"/>
                  </a:moveTo>
                  <a:lnTo>
                    <a:pt x="1" y="512"/>
                  </a:lnTo>
                  <a:lnTo>
                    <a:pt x="1195" y="785"/>
                  </a:lnTo>
                  <a:lnTo>
                    <a:pt x="1366" y="27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4"/>
            <p:cNvSpPr/>
            <p:nvPr/>
          </p:nvSpPr>
          <p:spPr>
            <a:xfrm>
              <a:off x="2006283" y="2322450"/>
              <a:ext cx="23523" cy="10188"/>
            </a:xfrm>
            <a:custGeom>
              <a:avLst/>
              <a:gdLst/>
              <a:ahLst/>
              <a:cxnLst/>
              <a:rect l="l" t="t" r="r" b="b"/>
              <a:pathLst>
                <a:path w="1263" h="547" extrusionOk="0">
                  <a:moveTo>
                    <a:pt x="0" y="0"/>
                  </a:moveTo>
                  <a:cubicBezTo>
                    <a:pt x="34" y="205"/>
                    <a:pt x="68" y="342"/>
                    <a:pt x="68" y="478"/>
                  </a:cubicBezTo>
                  <a:lnTo>
                    <a:pt x="1263" y="546"/>
                  </a:lnTo>
                  <a:lnTo>
                    <a:pt x="1263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4"/>
            <p:cNvSpPr/>
            <p:nvPr/>
          </p:nvSpPr>
          <p:spPr>
            <a:xfrm>
              <a:off x="2053308" y="2091757"/>
              <a:ext cx="25442" cy="8288"/>
            </a:xfrm>
            <a:custGeom>
              <a:avLst/>
              <a:gdLst/>
              <a:ahLst/>
              <a:cxnLst/>
              <a:rect l="l" t="t" r="r" b="b"/>
              <a:pathLst>
                <a:path w="1366" h="445" extrusionOk="0">
                  <a:moveTo>
                    <a:pt x="0" y="1"/>
                  </a:moveTo>
                  <a:cubicBezTo>
                    <a:pt x="0" y="137"/>
                    <a:pt x="0" y="239"/>
                    <a:pt x="0" y="376"/>
                  </a:cubicBezTo>
                  <a:lnTo>
                    <a:pt x="1365" y="444"/>
                  </a:lnTo>
                  <a:cubicBezTo>
                    <a:pt x="1331" y="308"/>
                    <a:pt x="1331" y="137"/>
                    <a:pt x="1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4"/>
            <p:cNvSpPr/>
            <p:nvPr/>
          </p:nvSpPr>
          <p:spPr>
            <a:xfrm>
              <a:off x="1792743" y="2108910"/>
              <a:ext cx="23542" cy="17191"/>
            </a:xfrm>
            <a:custGeom>
              <a:avLst/>
              <a:gdLst/>
              <a:ahLst/>
              <a:cxnLst/>
              <a:rect l="l" t="t" r="r" b="b"/>
              <a:pathLst>
                <a:path w="1264" h="923" extrusionOk="0">
                  <a:moveTo>
                    <a:pt x="240" y="1"/>
                  </a:moveTo>
                  <a:cubicBezTo>
                    <a:pt x="137" y="172"/>
                    <a:pt x="69" y="308"/>
                    <a:pt x="1" y="479"/>
                  </a:cubicBezTo>
                  <a:lnTo>
                    <a:pt x="956" y="922"/>
                  </a:lnTo>
                  <a:lnTo>
                    <a:pt x="1263" y="479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4"/>
            <p:cNvSpPr/>
            <p:nvPr/>
          </p:nvSpPr>
          <p:spPr>
            <a:xfrm>
              <a:off x="2113035" y="2319265"/>
              <a:ext cx="21624" cy="11454"/>
            </a:xfrm>
            <a:custGeom>
              <a:avLst/>
              <a:gdLst/>
              <a:ahLst/>
              <a:cxnLst/>
              <a:rect l="l" t="t" r="r" b="b"/>
              <a:pathLst>
                <a:path w="1161" h="615" extrusionOk="0">
                  <a:moveTo>
                    <a:pt x="1127" y="1"/>
                  </a:moveTo>
                  <a:lnTo>
                    <a:pt x="1" y="103"/>
                  </a:lnTo>
                  <a:lnTo>
                    <a:pt x="137" y="615"/>
                  </a:lnTo>
                  <a:lnTo>
                    <a:pt x="1161" y="513"/>
                  </a:lnTo>
                  <a:cubicBezTo>
                    <a:pt x="1161" y="342"/>
                    <a:pt x="1127" y="205"/>
                    <a:pt x="1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4"/>
            <p:cNvSpPr/>
            <p:nvPr/>
          </p:nvSpPr>
          <p:spPr>
            <a:xfrm>
              <a:off x="2213454" y="2306564"/>
              <a:ext cx="22890" cy="13354"/>
            </a:xfrm>
            <a:custGeom>
              <a:avLst/>
              <a:gdLst/>
              <a:ahLst/>
              <a:cxnLst/>
              <a:rect l="l" t="t" r="r" b="b"/>
              <a:pathLst>
                <a:path w="1229" h="717" extrusionOk="0">
                  <a:moveTo>
                    <a:pt x="1092" y="0"/>
                  </a:moveTo>
                  <a:lnTo>
                    <a:pt x="0" y="205"/>
                  </a:lnTo>
                  <a:cubicBezTo>
                    <a:pt x="68" y="376"/>
                    <a:pt x="103" y="546"/>
                    <a:pt x="137" y="717"/>
                  </a:cubicBezTo>
                  <a:lnTo>
                    <a:pt x="1229" y="546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4"/>
            <p:cNvSpPr/>
            <p:nvPr/>
          </p:nvSpPr>
          <p:spPr>
            <a:xfrm>
              <a:off x="2097782" y="2159753"/>
              <a:ext cx="22276" cy="10821"/>
            </a:xfrm>
            <a:custGeom>
              <a:avLst/>
              <a:gdLst/>
              <a:ahLst/>
              <a:cxnLst/>
              <a:rect l="l" t="t" r="r" b="b"/>
              <a:pathLst>
                <a:path w="1196" h="581" extrusionOk="0">
                  <a:moveTo>
                    <a:pt x="1059" y="1"/>
                  </a:moveTo>
                  <a:lnTo>
                    <a:pt x="1" y="35"/>
                  </a:lnTo>
                  <a:cubicBezTo>
                    <a:pt x="35" y="240"/>
                    <a:pt x="35" y="376"/>
                    <a:pt x="69" y="581"/>
                  </a:cubicBezTo>
                  <a:lnTo>
                    <a:pt x="1195" y="513"/>
                  </a:lnTo>
                  <a:cubicBezTo>
                    <a:pt x="1161" y="308"/>
                    <a:pt x="1093" y="171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4"/>
            <p:cNvSpPr/>
            <p:nvPr/>
          </p:nvSpPr>
          <p:spPr>
            <a:xfrm>
              <a:off x="2093331" y="2089857"/>
              <a:ext cx="20990" cy="11454"/>
            </a:xfrm>
            <a:custGeom>
              <a:avLst/>
              <a:gdLst/>
              <a:ahLst/>
              <a:cxnLst/>
              <a:rect l="l" t="t" r="r" b="b"/>
              <a:pathLst>
                <a:path w="1127" h="615" extrusionOk="0">
                  <a:moveTo>
                    <a:pt x="1093" y="0"/>
                  </a:moveTo>
                  <a:lnTo>
                    <a:pt x="1" y="68"/>
                  </a:lnTo>
                  <a:cubicBezTo>
                    <a:pt x="35" y="273"/>
                    <a:pt x="35" y="410"/>
                    <a:pt x="69" y="614"/>
                  </a:cubicBezTo>
                  <a:lnTo>
                    <a:pt x="1127" y="546"/>
                  </a:lnTo>
                  <a:cubicBezTo>
                    <a:pt x="1093" y="376"/>
                    <a:pt x="1093" y="205"/>
                    <a:pt x="1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4"/>
            <p:cNvSpPr/>
            <p:nvPr/>
          </p:nvSpPr>
          <p:spPr>
            <a:xfrm>
              <a:off x="1929386" y="2150217"/>
              <a:ext cx="20357" cy="12740"/>
            </a:xfrm>
            <a:custGeom>
              <a:avLst/>
              <a:gdLst/>
              <a:ahLst/>
              <a:cxnLst/>
              <a:rect l="l" t="t" r="r" b="b"/>
              <a:pathLst>
                <a:path w="1093" h="684" extrusionOk="0">
                  <a:moveTo>
                    <a:pt x="103" y="1"/>
                  </a:moveTo>
                  <a:cubicBezTo>
                    <a:pt x="34" y="172"/>
                    <a:pt x="34" y="308"/>
                    <a:pt x="0" y="513"/>
                  </a:cubicBezTo>
                  <a:lnTo>
                    <a:pt x="1058" y="683"/>
                  </a:lnTo>
                  <a:lnTo>
                    <a:pt x="1092" y="137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4"/>
            <p:cNvSpPr/>
            <p:nvPr/>
          </p:nvSpPr>
          <p:spPr>
            <a:xfrm>
              <a:off x="1912215" y="2078422"/>
              <a:ext cx="24808" cy="11454"/>
            </a:xfrm>
            <a:custGeom>
              <a:avLst/>
              <a:gdLst/>
              <a:ahLst/>
              <a:cxnLst/>
              <a:rect l="l" t="t" r="r" b="b"/>
              <a:pathLst>
                <a:path w="1332" h="615" extrusionOk="0">
                  <a:moveTo>
                    <a:pt x="206" y="0"/>
                  </a:moveTo>
                  <a:lnTo>
                    <a:pt x="1" y="444"/>
                  </a:lnTo>
                  <a:lnTo>
                    <a:pt x="1263" y="614"/>
                  </a:lnTo>
                  <a:cubicBezTo>
                    <a:pt x="1298" y="478"/>
                    <a:pt x="1298" y="341"/>
                    <a:pt x="1332" y="205"/>
                  </a:cubicBezTo>
                  <a:lnTo>
                    <a:pt x="2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4"/>
            <p:cNvSpPr/>
            <p:nvPr/>
          </p:nvSpPr>
          <p:spPr>
            <a:xfrm>
              <a:off x="2078078" y="2322450"/>
              <a:ext cx="20357" cy="10411"/>
            </a:xfrm>
            <a:custGeom>
              <a:avLst/>
              <a:gdLst/>
              <a:ahLst/>
              <a:cxnLst/>
              <a:rect l="l" t="t" r="r" b="b"/>
              <a:pathLst>
                <a:path w="1093" h="559" extrusionOk="0">
                  <a:moveTo>
                    <a:pt x="991" y="0"/>
                  </a:moveTo>
                  <a:lnTo>
                    <a:pt x="1" y="34"/>
                  </a:lnTo>
                  <a:cubicBezTo>
                    <a:pt x="1" y="205"/>
                    <a:pt x="35" y="342"/>
                    <a:pt x="35" y="546"/>
                  </a:cubicBezTo>
                  <a:cubicBezTo>
                    <a:pt x="124" y="554"/>
                    <a:pt x="210" y="559"/>
                    <a:pt x="296" y="559"/>
                  </a:cubicBezTo>
                  <a:cubicBezTo>
                    <a:pt x="572" y="559"/>
                    <a:pt x="832" y="514"/>
                    <a:pt x="1093" y="410"/>
                  </a:cubicBezTo>
                  <a:lnTo>
                    <a:pt x="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4"/>
            <p:cNvSpPr/>
            <p:nvPr/>
          </p:nvSpPr>
          <p:spPr>
            <a:xfrm>
              <a:off x="2160060" y="2082855"/>
              <a:ext cx="22909" cy="12106"/>
            </a:xfrm>
            <a:custGeom>
              <a:avLst/>
              <a:gdLst/>
              <a:ahLst/>
              <a:cxnLst/>
              <a:rect l="l" t="t" r="r" b="b"/>
              <a:pathLst>
                <a:path w="1230" h="650" extrusionOk="0">
                  <a:moveTo>
                    <a:pt x="1093" y="1"/>
                  </a:moveTo>
                  <a:lnTo>
                    <a:pt x="1" y="172"/>
                  </a:lnTo>
                  <a:lnTo>
                    <a:pt x="376" y="649"/>
                  </a:lnTo>
                  <a:lnTo>
                    <a:pt x="1229" y="513"/>
                  </a:lnTo>
                  <a:cubicBezTo>
                    <a:pt x="1161" y="308"/>
                    <a:pt x="1127" y="172"/>
                    <a:pt x="1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4"/>
            <p:cNvSpPr/>
            <p:nvPr/>
          </p:nvSpPr>
          <p:spPr>
            <a:xfrm>
              <a:off x="2278898" y="2295129"/>
              <a:ext cx="20990" cy="13354"/>
            </a:xfrm>
            <a:custGeom>
              <a:avLst/>
              <a:gdLst/>
              <a:ahLst/>
              <a:cxnLst/>
              <a:rect l="l" t="t" r="r" b="b"/>
              <a:pathLst>
                <a:path w="1127" h="717" extrusionOk="0">
                  <a:moveTo>
                    <a:pt x="922" y="0"/>
                  </a:moveTo>
                  <a:lnTo>
                    <a:pt x="1" y="205"/>
                  </a:lnTo>
                  <a:lnTo>
                    <a:pt x="137" y="717"/>
                  </a:lnTo>
                  <a:lnTo>
                    <a:pt x="1127" y="478"/>
                  </a:lnTo>
                  <a:cubicBezTo>
                    <a:pt x="1059" y="307"/>
                    <a:pt x="990" y="171"/>
                    <a:pt x="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4"/>
            <p:cNvSpPr/>
            <p:nvPr/>
          </p:nvSpPr>
          <p:spPr>
            <a:xfrm>
              <a:off x="1981495" y="2088572"/>
              <a:ext cx="26001" cy="7767"/>
            </a:xfrm>
            <a:custGeom>
              <a:avLst/>
              <a:gdLst/>
              <a:ahLst/>
              <a:cxnLst/>
              <a:rect l="l" t="t" r="r" b="b"/>
              <a:pathLst>
                <a:path w="1396" h="417" extrusionOk="0">
                  <a:moveTo>
                    <a:pt x="68" y="1"/>
                  </a:moveTo>
                  <a:cubicBezTo>
                    <a:pt x="34" y="137"/>
                    <a:pt x="0" y="274"/>
                    <a:pt x="0" y="342"/>
                  </a:cubicBezTo>
                  <a:cubicBezTo>
                    <a:pt x="376" y="376"/>
                    <a:pt x="717" y="376"/>
                    <a:pt x="1092" y="410"/>
                  </a:cubicBezTo>
                  <a:cubicBezTo>
                    <a:pt x="1122" y="415"/>
                    <a:pt x="1148" y="417"/>
                    <a:pt x="1173" y="417"/>
                  </a:cubicBezTo>
                  <a:cubicBezTo>
                    <a:pt x="1346" y="417"/>
                    <a:pt x="1395" y="309"/>
                    <a:pt x="1365" y="69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4"/>
            <p:cNvSpPr/>
            <p:nvPr/>
          </p:nvSpPr>
          <p:spPr>
            <a:xfrm>
              <a:off x="2129554" y="2087306"/>
              <a:ext cx="18457" cy="12106"/>
            </a:xfrm>
            <a:custGeom>
              <a:avLst/>
              <a:gdLst/>
              <a:ahLst/>
              <a:cxnLst/>
              <a:rect l="l" t="t" r="r" b="b"/>
              <a:pathLst>
                <a:path w="991" h="650" extrusionOk="0">
                  <a:moveTo>
                    <a:pt x="956" y="1"/>
                  </a:moveTo>
                  <a:lnTo>
                    <a:pt x="1" y="103"/>
                  </a:lnTo>
                  <a:cubicBezTo>
                    <a:pt x="35" y="308"/>
                    <a:pt x="35" y="444"/>
                    <a:pt x="35" y="649"/>
                  </a:cubicBezTo>
                  <a:lnTo>
                    <a:pt x="990" y="547"/>
                  </a:lnTo>
                  <a:cubicBezTo>
                    <a:pt x="990" y="342"/>
                    <a:pt x="956" y="205"/>
                    <a:pt x="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4"/>
            <p:cNvSpPr/>
            <p:nvPr/>
          </p:nvSpPr>
          <p:spPr>
            <a:xfrm>
              <a:off x="2149891" y="2316099"/>
              <a:ext cx="19091" cy="11454"/>
            </a:xfrm>
            <a:custGeom>
              <a:avLst/>
              <a:gdLst/>
              <a:ahLst/>
              <a:cxnLst/>
              <a:rect l="l" t="t" r="r" b="b"/>
              <a:pathLst>
                <a:path w="1025" h="615" extrusionOk="0">
                  <a:moveTo>
                    <a:pt x="922" y="0"/>
                  </a:moveTo>
                  <a:lnTo>
                    <a:pt x="1" y="102"/>
                  </a:lnTo>
                  <a:cubicBezTo>
                    <a:pt x="35" y="307"/>
                    <a:pt x="69" y="444"/>
                    <a:pt x="103" y="614"/>
                  </a:cubicBezTo>
                  <a:lnTo>
                    <a:pt x="1025" y="512"/>
                  </a:lnTo>
                  <a:cubicBezTo>
                    <a:pt x="990" y="307"/>
                    <a:pt x="956" y="171"/>
                    <a:pt x="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4"/>
            <p:cNvSpPr/>
            <p:nvPr/>
          </p:nvSpPr>
          <p:spPr>
            <a:xfrm>
              <a:off x="2017085" y="2159753"/>
              <a:ext cx="16539" cy="10188"/>
            </a:xfrm>
            <a:custGeom>
              <a:avLst/>
              <a:gdLst/>
              <a:ahLst/>
              <a:cxnLst/>
              <a:rect l="l" t="t" r="r" b="b"/>
              <a:pathLst>
                <a:path w="888" h="547" extrusionOk="0">
                  <a:moveTo>
                    <a:pt x="68" y="1"/>
                  </a:moveTo>
                  <a:cubicBezTo>
                    <a:pt x="34" y="171"/>
                    <a:pt x="34" y="342"/>
                    <a:pt x="0" y="513"/>
                  </a:cubicBezTo>
                  <a:lnTo>
                    <a:pt x="887" y="547"/>
                  </a:lnTo>
                  <a:cubicBezTo>
                    <a:pt x="853" y="376"/>
                    <a:pt x="853" y="206"/>
                    <a:pt x="853" y="69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4"/>
            <p:cNvSpPr/>
            <p:nvPr/>
          </p:nvSpPr>
          <p:spPr>
            <a:xfrm>
              <a:off x="2311955" y="2288126"/>
              <a:ext cx="19072" cy="13373"/>
            </a:xfrm>
            <a:custGeom>
              <a:avLst/>
              <a:gdLst/>
              <a:ahLst/>
              <a:cxnLst/>
              <a:rect l="l" t="t" r="r" b="b"/>
              <a:pathLst>
                <a:path w="1024" h="718" extrusionOk="0">
                  <a:moveTo>
                    <a:pt x="853" y="1"/>
                  </a:moveTo>
                  <a:lnTo>
                    <a:pt x="0" y="205"/>
                  </a:lnTo>
                  <a:cubicBezTo>
                    <a:pt x="103" y="376"/>
                    <a:pt x="137" y="547"/>
                    <a:pt x="239" y="717"/>
                  </a:cubicBezTo>
                  <a:lnTo>
                    <a:pt x="1024" y="478"/>
                  </a:lnTo>
                  <a:cubicBezTo>
                    <a:pt x="956" y="308"/>
                    <a:pt x="922" y="171"/>
                    <a:pt x="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4"/>
            <p:cNvSpPr/>
            <p:nvPr/>
          </p:nvSpPr>
          <p:spPr>
            <a:xfrm>
              <a:off x="1827067" y="2044732"/>
              <a:ext cx="20357" cy="15272"/>
            </a:xfrm>
            <a:custGeom>
              <a:avLst/>
              <a:gdLst/>
              <a:ahLst/>
              <a:cxnLst/>
              <a:rect l="l" t="t" r="r" b="b"/>
              <a:pathLst>
                <a:path w="1093" h="820" extrusionOk="0">
                  <a:moveTo>
                    <a:pt x="444" y="1"/>
                  </a:moveTo>
                  <a:lnTo>
                    <a:pt x="0" y="342"/>
                  </a:lnTo>
                  <a:lnTo>
                    <a:pt x="649" y="819"/>
                  </a:lnTo>
                  <a:lnTo>
                    <a:pt x="1092" y="478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4"/>
            <p:cNvSpPr/>
            <p:nvPr/>
          </p:nvSpPr>
          <p:spPr>
            <a:xfrm>
              <a:off x="2343094" y="2279876"/>
              <a:ext cx="17806" cy="13354"/>
            </a:xfrm>
            <a:custGeom>
              <a:avLst/>
              <a:gdLst/>
              <a:ahLst/>
              <a:cxnLst/>
              <a:rect l="l" t="t" r="r" b="b"/>
              <a:pathLst>
                <a:path w="956" h="717" extrusionOk="0">
                  <a:moveTo>
                    <a:pt x="785" y="0"/>
                  </a:moveTo>
                  <a:lnTo>
                    <a:pt x="0" y="205"/>
                  </a:lnTo>
                  <a:cubicBezTo>
                    <a:pt x="69" y="375"/>
                    <a:pt x="137" y="546"/>
                    <a:pt x="205" y="717"/>
                  </a:cubicBezTo>
                  <a:lnTo>
                    <a:pt x="956" y="512"/>
                  </a:lnTo>
                  <a:cubicBezTo>
                    <a:pt x="887" y="341"/>
                    <a:pt x="853" y="171"/>
                    <a:pt x="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4"/>
            <p:cNvSpPr/>
            <p:nvPr/>
          </p:nvSpPr>
          <p:spPr>
            <a:xfrm>
              <a:off x="2022169" y="2091124"/>
              <a:ext cx="13987" cy="9555"/>
            </a:xfrm>
            <a:custGeom>
              <a:avLst/>
              <a:gdLst/>
              <a:ahLst/>
              <a:cxnLst/>
              <a:rect l="l" t="t" r="r" b="b"/>
              <a:pathLst>
                <a:path w="751" h="513" extrusionOk="0">
                  <a:moveTo>
                    <a:pt x="68" y="0"/>
                  </a:moveTo>
                  <a:cubicBezTo>
                    <a:pt x="34" y="171"/>
                    <a:pt x="0" y="308"/>
                    <a:pt x="0" y="478"/>
                  </a:cubicBezTo>
                  <a:lnTo>
                    <a:pt x="751" y="512"/>
                  </a:lnTo>
                  <a:cubicBezTo>
                    <a:pt x="751" y="342"/>
                    <a:pt x="751" y="205"/>
                    <a:pt x="751" y="35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4"/>
            <p:cNvSpPr/>
            <p:nvPr/>
          </p:nvSpPr>
          <p:spPr>
            <a:xfrm>
              <a:off x="1947805" y="2319898"/>
              <a:ext cx="15272" cy="9555"/>
            </a:xfrm>
            <a:custGeom>
              <a:avLst/>
              <a:gdLst/>
              <a:ahLst/>
              <a:cxnLst/>
              <a:rect l="l" t="t" r="r" b="b"/>
              <a:pathLst>
                <a:path w="820" h="513" extrusionOk="0">
                  <a:moveTo>
                    <a:pt x="1" y="1"/>
                  </a:moveTo>
                  <a:lnTo>
                    <a:pt x="1" y="1"/>
                  </a:lnTo>
                  <a:cubicBezTo>
                    <a:pt x="35" y="171"/>
                    <a:pt x="35" y="308"/>
                    <a:pt x="69" y="479"/>
                  </a:cubicBezTo>
                  <a:lnTo>
                    <a:pt x="820" y="513"/>
                  </a:lnTo>
                  <a:cubicBezTo>
                    <a:pt x="786" y="342"/>
                    <a:pt x="751" y="171"/>
                    <a:pt x="751" y="3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4"/>
            <p:cNvSpPr/>
            <p:nvPr/>
          </p:nvSpPr>
          <p:spPr>
            <a:xfrm>
              <a:off x="2249677" y="2302113"/>
              <a:ext cx="15906" cy="12088"/>
            </a:xfrm>
            <a:custGeom>
              <a:avLst/>
              <a:gdLst/>
              <a:ahLst/>
              <a:cxnLst/>
              <a:rect l="l" t="t" r="r" b="b"/>
              <a:pathLst>
                <a:path w="854" h="649" extrusionOk="0">
                  <a:moveTo>
                    <a:pt x="717" y="0"/>
                  </a:moveTo>
                  <a:lnTo>
                    <a:pt x="0" y="137"/>
                  </a:lnTo>
                  <a:cubicBezTo>
                    <a:pt x="34" y="307"/>
                    <a:pt x="103" y="444"/>
                    <a:pt x="137" y="649"/>
                  </a:cubicBezTo>
                  <a:lnTo>
                    <a:pt x="853" y="512"/>
                  </a:lnTo>
                  <a:cubicBezTo>
                    <a:pt x="819" y="307"/>
                    <a:pt x="785" y="171"/>
                    <a:pt x="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4"/>
            <p:cNvSpPr/>
            <p:nvPr/>
          </p:nvSpPr>
          <p:spPr>
            <a:xfrm>
              <a:off x="2046306" y="2323716"/>
              <a:ext cx="16539" cy="9555"/>
            </a:xfrm>
            <a:custGeom>
              <a:avLst/>
              <a:gdLst/>
              <a:ahLst/>
              <a:cxnLst/>
              <a:rect l="l" t="t" r="r" b="b"/>
              <a:pathLst>
                <a:path w="888" h="513" extrusionOk="0">
                  <a:moveTo>
                    <a:pt x="1" y="1"/>
                  </a:moveTo>
                  <a:cubicBezTo>
                    <a:pt x="35" y="171"/>
                    <a:pt x="35" y="308"/>
                    <a:pt x="35" y="512"/>
                  </a:cubicBezTo>
                  <a:lnTo>
                    <a:pt x="888" y="512"/>
                  </a:lnTo>
                  <a:cubicBezTo>
                    <a:pt x="854" y="308"/>
                    <a:pt x="820" y="17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4"/>
            <p:cNvSpPr/>
            <p:nvPr/>
          </p:nvSpPr>
          <p:spPr>
            <a:xfrm>
              <a:off x="1951622" y="2085406"/>
              <a:ext cx="15272" cy="10188"/>
            </a:xfrm>
            <a:custGeom>
              <a:avLst/>
              <a:gdLst/>
              <a:ahLst/>
              <a:cxnLst/>
              <a:rect l="l" t="t" r="r" b="b"/>
              <a:pathLst>
                <a:path w="820" h="547" extrusionOk="0">
                  <a:moveTo>
                    <a:pt x="103" y="0"/>
                  </a:moveTo>
                  <a:cubicBezTo>
                    <a:pt x="69" y="137"/>
                    <a:pt x="35" y="273"/>
                    <a:pt x="0" y="478"/>
                  </a:cubicBezTo>
                  <a:lnTo>
                    <a:pt x="683" y="546"/>
                  </a:lnTo>
                  <a:cubicBezTo>
                    <a:pt x="751" y="376"/>
                    <a:pt x="751" y="205"/>
                    <a:pt x="819" y="35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4"/>
            <p:cNvSpPr/>
            <p:nvPr/>
          </p:nvSpPr>
          <p:spPr>
            <a:xfrm>
              <a:off x="2182948" y="2312281"/>
              <a:ext cx="15906" cy="11454"/>
            </a:xfrm>
            <a:custGeom>
              <a:avLst/>
              <a:gdLst/>
              <a:ahLst/>
              <a:cxnLst/>
              <a:rect l="l" t="t" r="r" b="b"/>
              <a:pathLst>
                <a:path w="854" h="615" extrusionOk="0">
                  <a:moveTo>
                    <a:pt x="819" y="0"/>
                  </a:moveTo>
                  <a:lnTo>
                    <a:pt x="0" y="103"/>
                  </a:lnTo>
                  <a:cubicBezTo>
                    <a:pt x="68" y="307"/>
                    <a:pt x="103" y="444"/>
                    <a:pt x="137" y="615"/>
                  </a:cubicBezTo>
                  <a:lnTo>
                    <a:pt x="853" y="512"/>
                  </a:lnTo>
                  <a:cubicBezTo>
                    <a:pt x="853" y="342"/>
                    <a:pt x="853" y="205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4"/>
            <p:cNvSpPr/>
            <p:nvPr/>
          </p:nvSpPr>
          <p:spPr>
            <a:xfrm>
              <a:off x="1917932" y="2316732"/>
              <a:ext cx="14639" cy="10188"/>
            </a:xfrm>
            <a:custGeom>
              <a:avLst/>
              <a:gdLst/>
              <a:ahLst/>
              <a:cxnLst/>
              <a:rect l="l" t="t" r="r" b="b"/>
              <a:pathLst>
                <a:path w="786" h="547" extrusionOk="0">
                  <a:moveTo>
                    <a:pt x="103" y="0"/>
                  </a:moveTo>
                  <a:cubicBezTo>
                    <a:pt x="69" y="171"/>
                    <a:pt x="35" y="307"/>
                    <a:pt x="1" y="512"/>
                  </a:cubicBezTo>
                  <a:lnTo>
                    <a:pt x="786" y="546"/>
                  </a:lnTo>
                  <a:cubicBezTo>
                    <a:pt x="752" y="341"/>
                    <a:pt x="752" y="205"/>
                    <a:pt x="752" y="34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4"/>
            <p:cNvSpPr/>
            <p:nvPr/>
          </p:nvSpPr>
          <p:spPr>
            <a:xfrm>
              <a:off x="2181682" y="2152769"/>
              <a:ext cx="15906" cy="11454"/>
            </a:xfrm>
            <a:custGeom>
              <a:avLst/>
              <a:gdLst/>
              <a:ahLst/>
              <a:cxnLst/>
              <a:rect l="l" t="t" r="r" b="b"/>
              <a:pathLst>
                <a:path w="854" h="615" extrusionOk="0">
                  <a:moveTo>
                    <a:pt x="648" y="0"/>
                  </a:moveTo>
                  <a:lnTo>
                    <a:pt x="102" y="69"/>
                  </a:lnTo>
                  <a:cubicBezTo>
                    <a:pt x="68" y="239"/>
                    <a:pt x="34" y="410"/>
                    <a:pt x="0" y="615"/>
                  </a:cubicBezTo>
                  <a:lnTo>
                    <a:pt x="853" y="512"/>
                  </a:lnTo>
                  <a:cubicBezTo>
                    <a:pt x="785" y="342"/>
                    <a:pt x="717" y="171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4"/>
            <p:cNvSpPr/>
            <p:nvPr/>
          </p:nvSpPr>
          <p:spPr>
            <a:xfrm>
              <a:off x="1882994" y="2072053"/>
              <a:ext cx="17172" cy="11473"/>
            </a:xfrm>
            <a:custGeom>
              <a:avLst/>
              <a:gdLst/>
              <a:ahLst/>
              <a:cxnLst/>
              <a:rect l="l" t="t" r="r" b="b"/>
              <a:pathLst>
                <a:path w="922" h="616" extrusionOk="0">
                  <a:moveTo>
                    <a:pt x="273" y="1"/>
                  </a:moveTo>
                  <a:cubicBezTo>
                    <a:pt x="205" y="137"/>
                    <a:pt x="103" y="274"/>
                    <a:pt x="0" y="444"/>
                  </a:cubicBezTo>
                  <a:lnTo>
                    <a:pt x="683" y="615"/>
                  </a:lnTo>
                  <a:cubicBezTo>
                    <a:pt x="785" y="444"/>
                    <a:pt x="853" y="308"/>
                    <a:pt x="922" y="171"/>
                  </a:cubicBezTo>
                  <a:cubicBezTo>
                    <a:pt x="819" y="137"/>
                    <a:pt x="785" y="103"/>
                    <a:pt x="683" y="69"/>
                  </a:cubicBezTo>
                  <a:cubicBezTo>
                    <a:pt x="546" y="35"/>
                    <a:pt x="444" y="35"/>
                    <a:pt x="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4"/>
            <p:cNvSpPr/>
            <p:nvPr/>
          </p:nvSpPr>
          <p:spPr>
            <a:xfrm>
              <a:off x="1856306" y="2062294"/>
              <a:ext cx="16539" cy="12330"/>
            </a:xfrm>
            <a:custGeom>
              <a:avLst/>
              <a:gdLst/>
              <a:ahLst/>
              <a:cxnLst/>
              <a:rect l="l" t="t" r="r" b="b"/>
              <a:pathLst>
                <a:path w="888" h="662" extrusionOk="0">
                  <a:moveTo>
                    <a:pt x="332" y="0"/>
                  </a:moveTo>
                  <a:cubicBezTo>
                    <a:pt x="200" y="0"/>
                    <a:pt x="100" y="86"/>
                    <a:pt x="0" y="286"/>
                  </a:cubicBezTo>
                  <a:lnTo>
                    <a:pt x="648" y="661"/>
                  </a:lnTo>
                  <a:lnTo>
                    <a:pt x="887" y="252"/>
                  </a:lnTo>
                  <a:cubicBezTo>
                    <a:pt x="643" y="95"/>
                    <a:pt x="470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4"/>
            <p:cNvSpPr/>
            <p:nvPr/>
          </p:nvSpPr>
          <p:spPr>
            <a:xfrm>
              <a:off x="1978310" y="2321183"/>
              <a:ext cx="12088" cy="10188"/>
            </a:xfrm>
            <a:custGeom>
              <a:avLst/>
              <a:gdLst/>
              <a:ahLst/>
              <a:cxnLst/>
              <a:rect l="l" t="t" r="r" b="b"/>
              <a:pathLst>
                <a:path w="649" h="547" extrusionOk="0">
                  <a:moveTo>
                    <a:pt x="1" y="0"/>
                  </a:moveTo>
                  <a:lnTo>
                    <a:pt x="1" y="0"/>
                  </a:lnTo>
                  <a:cubicBezTo>
                    <a:pt x="35" y="205"/>
                    <a:pt x="35" y="341"/>
                    <a:pt x="69" y="512"/>
                  </a:cubicBezTo>
                  <a:lnTo>
                    <a:pt x="649" y="546"/>
                  </a:lnTo>
                  <a:cubicBezTo>
                    <a:pt x="649" y="375"/>
                    <a:pt x="649" y="239"/>
                    <a:pt x="649" y="6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4"/>
            <p:cNvSpPr/>
            <p:nvPr/>
          </p:nvSpPr>
          <p:spPr>
            <a:xfrm>
              <a:off x="2373600" y="2272873"/>
              <a:ext cx="13987" cy="12740"/>
            </a:xfrm>
            <a:custGeom>
              <a:avLst/>
              <a:gdLst/>
              <a:ahLst/>
              <a:cxnLst/>
              <a:rect l="l" t="t" r="r" b="b"/>
              <a:pathLst>
                <a:path w="751" h="684" extrusionOk="0">
                  <a:moveTo>
                    <a:pt x="580" y="1"/>
                  </a:moveTo>
                  <a:lnTo>
                    <a:pt x="0" y="171"/>
                  </a:lnTo>
                  <a:lnTo>
                    <a:pt x="171" y="683"/>
                  </a:lnTo>
                  <a:lnTo>
                    <a:pt x="751" y="478"/>
                  </a:lnTo>
                  <a:cubicBezTo>
                    <a:pt x="683" y="308"/>
                    <a:pt x="648" y="17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4"/>
            <p:cNvSpPr/>
            <p:nvPr/>
          </p:nvSpPr>
          <p:spPr>
            <a:xfrm>
              <a:off x="1987846" y="2111461"/>
              <a:ext cx="12088" cy="11454"/>
            </a:xfrm>
            <a:custGeom>
              <a:avLst/>
              <a:gdLst/>
              <a:ahLst/>
              <a:cxnLst/>
              <a:rect l="l" t="t" r="r" b="b"/>
              <a:pathLst>
                <a:path w="649" h="615" extrusionOk="0">
                  <a:moveTo>
                    <a:pt x="137" y="0"/>
                  </a:moveTo>
                  <a:cubicBezTo>
                    <a:pt x="103" y="205"/>
                    <a:pt x="69" y="376"/>
                    <a:pt x="0" y="581"/>
                  </a:cubicBezTo>
                  <a:lnTo>
                    <a:pt x="546" y="615"/>
                  </a:lnTo>
                  <a:lnTo>
                    <a:pt x="649" y="35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4"/>
            <p:cNvSpPr/>
            <p:nvPr/>
          </p:nvSpPr>
          <p:spPr>
            <a:xfrm>
              <a:off x="1830233" y="2079149"/>
              <a:ext cx="17824" cy="10095"/>
            </a:xfrm>
            <a:custGeom>
              <a:avLst/>
              <a:gdLst/>
              <a:ahLst/>
              <a:cxnLst/>
              <a:rect l="l" t="t" r="r" b="b"/>
              <a:pathLst>
                <a:path w="957" h="542" extrusionOk="0">
                  <a:moveTo>
                    <a:pt x="547" y="1"/>
                  </a:moveTo>
                  <a:cubicBezTo>
                    <a:pt x="406" y="1"/>
                    <a:pt x="267" y="93"/>
                    <a:pt x="1" y="302"/>
                  </a:cubicBezTo>
                  <a:lnTo>
                    <a:pt x="479" y="541"/>
                  </a:lnTo>
                  <a:lnTo>
                    <a:pt x="956" y="166"/>
                  </a:lnTo>
                  <a:cubicBezTo>
                    <a:pt x="775" y="60"/>
                    <a:pt x="660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4"/>
            <p:cNvSpPr/>
            <p:nvPr/>
          </p:nvSpPr>
          <p:spPr>
            <a:xfrm>
              <a:off x="2233791" y="2103825"/>
              <a:ext cx="13354" cy="13373"/>
            </a:xfrm>
            <a:custGeom>
              <a:avLst/>
              <a:gdLst/>
              <a:ahLst/>
              <a:cxnLst/>
              <a:rect l="l" t="t" r="r" b="b"/>
              <a:pathLst>
                <a:path w="717" h="718" extrusionOk="0">
                  <a:moveTo>
                    <a:pt x="341" y="1"/>
                  </a:moveTo>
                  <a:lnTo>
                    <a:pt x="0" y="376"/>
                  </a:lnTo>
                  <a:lnTo>
                    <a:pt x="444" y="718"/>
                  </a:lnTo>
                  <a:cubicBezTo>
                    <a:pt x="546" y="581"/>
                    <a:pt x="648" y="445"/>
                    <a:pt x="717" y="30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4"/>
            <p:cNvSpPr/>
            <p:nvPr/>
          </p:nvSpPr>
          <p:spPr>
            <a:xfrm>
              <a:off x="1909682" y="2101926"/>
              <a:ext cx="12721" cy="9145"/>
            </a:xfrm>
            <a:custGeom>
              <a:avLst/>
              <a:gdLst/>
              <a:ahLst/>
              <a:cxnLst/>
              <a:rect l="l" t="t" r="r" b="b"/>
              <a:pathLst>
                <a:path w="683" h="491" extrusionOk="0">
                  <a:moveTo>
                    <a:pt x="205" y="1"/>
                  </a:moveTo>
                  <a:cubicBezTo>
                    <a:pt x="137" y="171"/>
                    <a:pt x="69" y="274"/>
                    <a:pt x="0" y="410"/>
                  </a:cubicBezTo>
                  <a:cubicBezTo>
                    <a:pt x="183" y="459"/>
                    <a:pt x="300" y="490"/>
                    <a:pt x="384" y="490"/>
                  </a:cubicBezTo>
                  <a:cubicBezTo>
                    <a:pt x="534" y="490"/>
                    <a:pt x="573" y="388"/>
                    <a:pt x="683" y="103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4"/>
            <p:cNvSpPr/>
            <p:nvPr/>
          </p:nvSpPr>
          <p:spPr>
            <a:xfrm>
              <a:off x="2254761" y="2119730"/>
              <a:ext cx="12088" cy="12088"/>
            </a:xfrm>
            <a:custGeom>
              <a:avLst/>
              <a:gdLst/>
              <a:ahLst/>
              <a:cxnLst/>
              <a:rect l="l" t="t" r="r" b="b"/>
              <a:pathLst>
                <a:path w="649" h="649" extrusionOk="0">
                  <a:moveTo>
                    <a:pt x="307" y="0"/>
                  </a:moveTo>
                  <a:lnTo>
                    <a:pt x="0" y="375"/>
                  </a:lnTo>
                  <a:lnTo>
                    <a:pt x="341" y="648"/>
                  </a:lnTo>
                  <a:lnTo>
                    <a:pt x="648" y="239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4"/>
            <p:cNvSpPr/>
            <p:nvPr/>
          </p:nvSpPr>
          <p:spPr>
            <a:xfrm>
              <a:off x="1984028" y="2137870"/>
              <a:ext cx="9555" cy="7133"/>
            </a:xfrm>
            <a:custGeom>
              <a:avLst/>
              <a:gdLst/>
              <a:ahLst/>
              <a:cxnLst/>
              <a:rect l="l" t="t" r="r" b="b"/>
              <a:pathLst>
                <a:path w="513" h="383" extrusionOk="0">
                  <a:moveTo>
                    <a:pt x="173" y="0"/>
                  </a:moveTo>
                  <a:cubicBezTo>
                    <a:pt x="59" y="0"/>
                    <a:pt x="43" y="89"/>
                    <a:pt x="1" y="323"/>
                  </a:cubicBezTo>
                  <a:cubicBezTo>
                    <a:pt x="170" y="359"/>
                    <a:pt x="279" y="382"/>
                    <a:pt x="351" y="382"/>
                  </a:cubicBezTo>
                  <a:cubicBezTo>
                    <a:pt x="483" y="382"/>
                    <a:pt x="491" y="304"/>
                    <a:pt x="513" y="84"/>
                  </a:cubicBezTo>
                  <a:cubicBezTo>
                    <a:pt x="346" y="32"/>
                    <a:pt x="242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4"/>
            <p:cNvSpPr/>
            <p:nvPr/>
          </p:nvSpPr>
          <p:spPr>
            <a:xfrm>
              <a:off x="2248392" y="2144313"/>
              <a:ext cx="10188" cy="10374"/>
            </a:xfrm>
            <a:custGeom>
              <a:avLst/>
              <a:gdLst/>
              <a:ahLst/>
              <a:cxnLst/>
              <a:rect l="l" t="t" r="r" b="b"/>
              <a:pathLst>
                <a:path w="547" h="557" extrusionOk="0">
                  <a:moveTo>
                    <a:pt x="256" y="1"/>
                  </a:moveTo>
                  <a:cubicBezTo>
                    <a:pt x="197" y="1"/>
                    <a:pt x="120" y="32"/>
                    <a:pt x="1" y="79"/>
                  </a:cubicBezTo>
                  <a:cubicBezTo>
                    <a:pt x="35" y="216"/>
                    <a:pt x="103" y="386"/>
                    <a:pt x="172" y="557"/>
                  </a:cubicBezTo>
                  <a:lnTo>
                    <a:pt x="547" y="420"/>
                  </a:lnTo>
                  <a:cubicBezTo>
                    <a:pt x="413" y="109"/>
                    <a:pt x="367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4"/>
            <p:cNvSpPr/>
            <p:nvPr/>
          </p:nvSpPr>
          <p:spPr>
            <a:xfrm>
              <a:off x="1898880" y="2124628"/>
              <a:ext cx="11454" cy="7376"/>
            </a:xfrm>
            <a:custGeom>
              <a:avLst/>
              <a:gdLst/>
              <a:ahLst/>
              <a:cxnLst/>
              <a:rect l="l" t="t" r="r" b="b"/>
              <a:pathLst>
                <a:path w="615" h="396" extrusionOk="0">
                  <a:moveTo>
                    <a:pt x="248" y="0"/>
                  </a:moveTo>
                  <a:cubicBezTo>
                    <a:pt x="142" y="0"/>
                    <a:pt x="100" y="83"/>
                    <a:pt x="0" y="283"/>
                  </a:cubicBezTo>
                  <a:cubicBezTo>
                    <a:pt x="184" y="354"/>
                    <a:pt x="292" y="395"/>
                    <a:pt x="367" y="395"/>
                  </a:cubicBezTo>
                  <a:cubicBezTo>
                    <a:pt x="473" y="395"/>
                    <a:pt x="515" y="312"/>
                    <a:pt x="614" y="112"/>
                  </a:cubicBezTo>
                  <a:cubicBezTo>
                    <a:pt x="431" y="42"/>
                    <a:pt x="323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4"/>
            <p:cNvSpPr/>
            <p:nvPr/>
          </p:nvSpPr>
          <p:spPr>
            <a:xfrm>
              <a:off x="2059026" y="2115018"/>
              <a:ext cx="8903" cy="7264"/>
            </a:xfrm>
            <a:custGeom>
              <a:avLst/>
              <a:gdLst/>
              <a:ahLst/>
              <a:cxnLst/>
              <a:rect l="l" t="t" r="r" b="b"/>
              <a:pathLst>
                <a:path w="478" h="390" extrusionOk="0">
                  <a:moveTo>
                    <a:pt x="255" y="1"/>
                  </a:moveTo>
                  <a:cubicBezTo>
                    <a:pt x="190" y="1"/>
                    <a:pt x="107" y="7"/>
                    <a:pt x="0" y="14"/>
                  </a:cubicBezTo>
                  <a:lnTo>
                    <a:pt x="0" y="355"/>
                  </a:lnTo>
                  <a:lnTo>
                    <a:pt x="478" y="390"/>
                  </a:lnTo>
                  <a:cubicBezTo>
                    <a:pt x="478" y="72"/>
                    <a:pt x="478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4"/>
            <p:cNvSpPr/>
            <p:nvPr/>
          </p:nvSpPr>
          <p:spPr>
            <a:xfrm>
              <a:off x="2272547" y="2136883"/>
              <a:ext cx="7655" cy="11454"/>
            </a:xfrm>
            <a:custGeom>
              <a:avLst/>
              <a:gdLst/>
              <a:ahLst/>
              <a:cxnLst/>
              <a:rect l="l" t="t" r="r" b="b"/>
              <a:pathLst>
                <a:path w="411" h="615" extrusionOk="0">
                  <a:moveTo>
                    <a:pt x="239" y="0"/>
                  </a:moveTo>
                  <a:cubicBezTo>
                    <a:pt x="171" y="103"/>
                    <a:pt x="69" y="239"/>
                    <a:pt x="35" y="376"/>
                  </a:cubicBezTo>
                  <a:cubicBezTo>
                    <a:pt x="1" y="410"/>
                    <a:pt x="137" y="512"/>
                    <a:pt x="205" y="615"/>
                  </a:cubicBezTo>
                  <a:cubicBezTo>
                    <a:pt x="239" y="546"/>
                    <a:pt x="376" y="512"/>
                    <a:pt x="376" y="444"/>
                  </a:cubicBezTo>
                  <a:cubicBezTo>
                    <a:pt x="410" y="307"/>
                    <a:pt x="410" y="171"/>
                    <a:pt x="376" y="34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4"/>
            <p:cNvSpPr/>
            <p:nvPr/>
          </p:nvSpPr>
          <p:spPr>
            <a:xfrm>
              <a:off x="1811814" y="2095091"/>
              <a:ext cx="12721" cy="6593"/>
            </a:xfrm>
            <a:custGeom>
              <a:avLst/>
              <a:gdLst/>
              <a:ahLst/>
              <a:cxnLst/>
              <a:rect l="l" t="t" r="r" b="b"/>
              <a:pathLst>
                <a:path w="683" h="354" extrusionOk="0">
                  <a:moveTo>
                    <a:pt x="251" y="0"/>
                  </a:moveTo>
                  <a:cubicBezTo>
                    <a:pt x="173" y="0"/>
                    <a:pt x="113" y="68"/>
                    <a:pt x="0" y="197"/>
                  </a:cubicBezTo>
                  <a:cubicBezTo>
                    <a:pt x="140" y="244"/>
                    <a:pt x="280" y="354"/>
                    <a:pt x="442" y="354"/>
                  </a:cubicBezTo>
                  <a:cubicBezTo>
                    <a:pt x="517" y="354"/>
                    <a:pt x="596" y="330"/>
                    <a:pt x="683" y="265"/>
                  </a:cubicBezTo>
                  <a:cubicBezTo>
                    <a:pt x="449" y="85"/>
                    <a:pt x="338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4"/>
            <p:cNvSpPr/>
            <p:nvPr/>
          </p:nvSpPr>
          <p:spPr>
            <a:xfrm>
              <a:off x="2153709" y="2103825"/>
              <a:ext cx="8288" cy="6388"/>
            </a:xfrm>
            <a:custGeom>
              <a:avLst/>
              <a:gdLst/>
              <a:ahLst/>
              <a:cxnLst/>
              <a:rect l="l" t="t" r="r" b="b"/>
              <a:pathLst>
                <a:path w="445" h="343" extrusionOk="0">
                  <a:moveTo>
                    <a:pt x="1" y="1"/>
                  </a:moveTo>
                  <a:cubicBezTo>
                    <a:pt x="1" y="342"/>
                    <a:pt x="1" y="342"/>
                    <a:pt x="444" y="342"/>
                  </a:cubicBezTo>
                  <a:cubicBezTo>
                    <a:pt x="444" y="1"/>
                    <a:pt x="444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4"/>
            <p:cNvSpPr/>
            <p:nvPr/>
          </p:nvSpPr>
          <p:spPr>
            <a:xfrm>
              <a:off x="2059026" y="2137423"/>
              <a:ext cx="10188" cy="6035"/>
            </a:xfrm>
            <a:custGeom>
              <a:avLst/>
              <a:gdLst/>
              <a:ahLst/>
              <a:cxnLst/>
              <a:rect l="l" t="t" r="r" b="b"/>
              <a:pathLst>
                <a:path w="547" h="324" extrusionOk="0">
                  <a:moveTo>
                    <a:pt x="208" y="1"/>
                  </a:moveTo>
                  <a:cubicBezTo>
                    <a:pt x="143" y="1"/>
                    <a:pt x="73" y="5"/>
                    <a:pt x="0" y="5"/>
                  </a:cubicBezTo>
                  <a:cubicBezTo>
                    <a:pt x="46" y="278"/>
                    <a:pt x="167" y="324"/>
                    <a:pt x="314" y="324"/>
                  </a:cubicBezTo>
                  <a:cubicBezTo>
                    <a:pt x="387" y="324"/>
                    <a:pt x="467" y="313"/>
                    <a:pt x="546" y="313"/>
                  </a:cubicBezTo>
                  <a:cubicBezTo>
                    <a:pt x="521" y="37"/>
                    <a:pt x="386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4"/>
            <p:cNvSpPr/>
            <p:nvPr/>
          </p:nvSpPr>
          <p:spPr>
            <a:xfrm>
              <a:off x="2155609" y="2126416"/>
              <a:ext cx="10188" cy="6035"/>
            </a:xfrm>
            <a:custGeom>
              <a:avLst/>
              <a:gdLst/>
              <a:ahLst/>
              <a:cxnLst/>
              <a:rect l="l" t="t" r="r" b="b"/>
              <a:pathLst>
                <a:path w="547" h="324" extrusionOk="0">
                  <a:moveTo>
                    <a:pt x="236" y="0"/>
                  </a:moveTo>
                  <a:cubicBezTo>
                    <a:pt x="179" y="0"/>
                    <a:pt x="104" y="7"/>
                    <a:pt x="1" y="16"/>
                  </a:cubicBezTo>
                  <a:cubicBezTo>
                    <a:pt x="1" y="119"/>
                    <a:pt x="35" y="187"/>
                    <a:pt x="69" y="323"/>
                  </a:cubicBezTo>
                  <a:lnTo>
                    <a:pt x="547" y="221"/>
                  </a:lnTo>
                  <a:cubicBezTo>
                    <a:pt x="423" y="48"/>
                    <a:pt x="389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4"/>
            <p:cNvSpPr/>
            <p:nvPr/>
          </p:nvSpPr>
          <p:spPr>
            <a:xfrm>
              <a:off x="2351344" y="1868067"/>
              <a:ext cx="215473" cy="136484"/>
            </a:xfrm>
            <a:custGeom>
              <a:avLst/>
              <a:gdLst/>
              <a:ahLst/>
              <a:cxnLst/>
              <a:rect l="l" t="t" r="r" b="b"/>
              <a:pathLst>
                <a:path w="11569" h="7328" extrusionOk="0">
                  <a:moveTo>
                    <a:pt x="11227" y="0"/>
                  </a:moveTo>
                  <a:cubicBezTo>
                    <a:pt x="11159" y="34"/>
                    <a:pt x="11091" y="69"/>
                    <a:pt x="11057" y="137"/>
                  </a:cubicBezTo>
                  <a:cubicBezTo>
                    <a:pt x="10443" y="649"/>
                    <a:pt x="9794" y="1195"/>
                    <a:pt x="9146" y="1706"/>
                  </a:cubicBezTo>
                  <a:cubicBezTo>
                    <a:pt x="7098" y="3310"/>
                    <a:pt x="4915" y="4709"/>
                    <a:pt x="2594" y="5904"/>
                  </a:cubicBezTo>
                  <a:cubicBezTo>
                    <a:pt x="1878" y="6245"/>
                    <a:pt x="1093" y="6484"/>
                    <a:pt x="342" y="6791"/>
                  </a:cubicBezTo>
                  <a:cubicBezTo>
                    <a:pt x="206" y="6859"/>
                    <a:pt x="103" y="6961"/>
                    <a:pt x="1" y="7064"/>
                  </a:cubicBezTo>
                  <a:cubicBezTo>
                    <a:pt x="109" y="7237"/>
                    <a:pt x="285" y="7327"/>
                    <a:pt x="470" y="7327"/>
                  </a:cubicBezTo>
                  <a:cubicBezTo>
                    <a:pt x="576" y="7327"/>
                    <a:pt x="686" y="7297"/>
                    <a:pt x="786" y="7234"/>
                  </a:cubicBezTo>
                  <a:cubicBezTo>
                    <a:pt x="1639" y="6893"/>
                    <a:pt x="2560" y="6552"/>
                    <a:pt x="3345" y="6108"/>
                  </a:cubicBezTo>
                  <a:cubicBezTo>
                    <a:pt x="4607" y="5426"/>
                    <a:pt x="5802" y="4675"/>
                    <a:pt x="7030" y="3924"/>
                  </a:cubicBezTo>
                  <a:cubicBezTo>
                    <a:pt x="8532" y="2935"/>
                    <a:pt x="9965" y="1843"/>
                    <a:pt x="11261" y="649"/>
                  </a:cubicBezTo>
                  <a:cubicBezTo>
                    <a:pt x="11364" y="546"/>
                    <a:pt x="11466" y="444"/>
                    <a:pt x="11534" y="342"/>
                  </a:cubicBezTo>
                  <a:cubicBezTo>
                    <a:pt x="11569" y="239"/>
                    <a:pt x="11569" y="137"/>
                    <a:pt x="11500" y="34"/>
                  </a:cubicBezTo>
                  <a:cubicBezTo>
                    <a:pt x="11466" y="0"/>
                    <a:pt x="11330" y="0"/>
                    <a:pt x="11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4"/>
            <p:cNvSpPr/>
            <p:nvPr/>
          </p:nvSpPr>
          <p:spPr>
            <a:xfrm>
              <a:off x="1419076" y="1930810"/>
              <a:ext cx="204018" cy="89549"/>
            </a:xfrm>
            <a:custGeom>
              <a:avLst/>
              <a:gdLst/>
              <a:ahLst/>
              <a:cxnLst/>
              <a:rect l="l" t="t" r="r" b="b"/>
              <a:pathLst>
                <a:path w="10954" h="4808" extrusionOk="0">
                  <a:moveTo>
                    <a:pt x="325" y="1"/>
                  </a:moveTo>
                  <a:cubicBezTo>
                    <a:pt x="256" y="1"/>
                    <a:pt x="188" y="27"/>
                    <a:pt x="137" y="78"/>
                  </a:cubicBezTo>
                  <a:cubicBezTo>
                    <a:pt x="0" y="214"/>
                    <a:pt x="69" y="351"/>
                    <a:pt x="205" y="487"/>
                  </a:cubicBezTo>
                  <a:cubicBezTo>
                    <a:pt x="580" y="828"/>
                    <a:pt x="990" y="1136"/>
                    <a:pt x="1468" y="1340"/>
                  </a:cubicBezTo>
                  <a:cubicBezTo>
                    <a:pt x="2491" y="1784"/>
                    <a:pt x="3481" y="2296"/>
                    <a:pt x="4470" y="2739"/>
                  </a:cubicBezTo>
                  <a:cubicBezTo>
                    <a:pt x="5392" y="3115"/>
                    <a:pt x="6313" y="3490"/>
                    <a:pt x="7234" y="3797"/>
                  </a:cubicBezTo>
                  <a:cubicBezTo>
                    <a:pt x="8326" y="4172"/>
                    <a:pt x="9487" y="4480"/>
                    <a:pt x="10613" y="4787"/>
                  </a:cubicBezTo>
                  <a:cubicBezTo>
                    <a:pt x="10647" y="4801"/>
                    <a:pt x="10681" y="4807"/>
                    <a:pt x="10712" y="4807"/>
                  </a:cubicBezTo>
                  <a:cubicBezTo>
                    <a:pt x="10835" y="4807"/>
                    <a:pt x="10927" y="4704"/>
                    <a:pt x="10954" y="4514"/>
                  </a:cubicBezTo>
                  <a:cubicBezTo>
                    <a:pt x="10920" y="4377"/>
                    <a:pt x="10817" y="4275"/>
                    <a:pt x="10749" y="4207"/>
                  </a:cubicBezTo>
                  <a:cubicBezTo>
                    <a:pt x="10613" y="4138"/>
                    <a:pt x="10442" y="4070"/>
                    <a:pt x="10306" y="4036"/>
                  </a:cubicBezTo>
                  <a:cubicBezTo>
                    <a:pt x="8736" y="3695"/>
                    <a:pt x="7200" y="3251"/>
                    <a:pt x="5699" y="2671"/>
                  </a:cubicBezTo>
                  <a:cubicBezTo>
                    <a:pt x="4948" y="2330"/>
                    <a:pt x="4163" y="1989"/>
                    <a:pt x="3447" y="1613"/>
                  </a:cubicBezTo>
                  <a:cubicBezTo>
                    <a:pt x="2457" y="1101"/>
                    <a:pt x="1331" y="863"/>
                    <a:pt x="512" y="78"/>
                  </a:cubicBezTo>
                  <a:cubicBezTo>
                    <a:pt x="461" y="27"/>
                    <a:pt x="393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4"/>
            <p:cNvSpPr/>
            <p:nvPr/>
          </p:nvSpPr>
          <p:spPr>
            <a:xfrm>
              <a:off x="2334192" y="1877025"/>
              <a:ext cx="148106" cy="96794"/>
            </a:xfrm>
            <a:custGeom>
              <a:avLst/>
              <a:gdLst/>
              <a:ahLst/>
              <a:cxnLst/>
              <a:rect l="l" t="t" r="r" b="b"/>
              <a:pathLst>
                <a:path w="7952" h="5197" extrusionOk="0">
                  <a:moveTo>
                    <a:pt x="7636" y="1"/>
                  </a:moveTo>
                  <a:cubicBezTo>
                    <a:pt x="7593" y="1"/>
                    <a:pt x="7550" y="10"/>
                    <a:pt x="7508" y="31"/>
                  </a:cubicBezTo>
                  <a:cubicBezTo>
                    <a:pt x="7235" y="168"/>
                    <a:pt x="6996" y="304"/>
                    <a:pt x="6757" y="475"/>
                  </a:cubicBezTo>
                  <a:cubicBezTo>
                    <a:pt x="5426" y="1396"/>
                    <a:pt x="4095" y="2351"/>
                    <a:pt x="2730" y="3273"/>
                  </a:cubicBezTo>
                  <a:cubicBezTo>
                    <a:pt x="1980" y="3785"/>
                    <a:pt x="1195" y="4194"/>
                    <a:pt x="410" y="4672"/>
                  </a:cubicBezTo>
                  <a:cubicBezTo>
                    <a:pt x="239" y="4740"/>
                    <a:pt x="1" y="4808"/>
                    <a:pt x="137" y="5047"/>
                  </a:cubicBezTo>
                  <a:cubicBezTo>
                    <a:pt x="185" y="5160"/>
                    <a:pt x="257" y="5197"/>
                    <a:pt x="337" y="5197"/>
                  </a:cubicBezTo>
                  <a:cubicBezTo>
                    <a:pt x="425" y="5197"/>
                    <a:pt x="525" y="5151"/>
                    <a:pt x="615" y="5115"/>
                  </a:cubicBezTo>
                  <a:cubicBezTo>
                    <a:pt x="717" y="5081"/>
                    <a:pt x="819" y="5047"/>
                    <a:pt x="922" y="4979"/>
                  </a:cubicBezTo>
                  <a:cubicBezTo>
                    <a:pt x="1434" y="4706"/>
                    <a:pt x="1980" y="4467"/>
                    <a:pt x="2457" y="4126"/>
                  </a:cubicBezTo>
                  <a:cubicBezTo>
                    <a:pt x="4232" y="2932"/>
                    <a:pt x="6006" y="1737"/>
                    <a:pt x="7746" y="509"/>
                  </a:cubicBezTo>
                  <a:cubicBezTo>
                    <a:pt x="7815" y="441"/>
                    <a:pt x="7883" y="372"/>
                    <a:pt x="7951" y="304"/>
                  </a:cubicBezTo>
                  <a:cubicBezTo>
                    <a:pt x="7951" y="142"/>
                    <a:pt x="7801" y="1"/>
                    <a:pt x="7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4"/>
            <p:cNvSpPr/>
            <p:nvPr/>
          </p:nvSpPr>
          <p:spPr>
            <a:xfrm>
              <a:off x="1831518" y="1778449"/>
              <a:ext cx="70551" cy="118231"/>
            </a:xfrm>
            <a:custGeom>
              <a:avLst/>
              <a:gdLst/>
              <a:ahLst/>
              <a:cxnLst/>
              <a:rect l="l" t="t" r="r" b="b"/>
              <a:pathLst>
                <a:path w="3788" h="6348" extrusionOk="0">
                  <a:moveTo>
                    <a:pt x="239" y="1"/>
                  </a:moveTo>
                  <a:cubicBezTo>
                    <a:pt x="171" y="1"/>
                    <a:pt x="68" y="137"/>
                    <a:pt x="0" y="206"/>
                  </a:cubicBezTo>
                  <a:cubicBezTo>
                    <a:pt x="68" y="547"/>
                    <a:pt x="137" y="854"/>
                    <a:pt x="239" y="1195"/>
                  </a:cubicBezTo>
                  <a:cubicBezTo>
                    <a:pt x="751" y="2628"/>
                    <a:pt x="1433" y="3993"/>
                    <a:pt x="2252" y="5290"/>
                  </a:cubicBezTo>
                  <a:cubicBezTo>
                    <a:pt x="2423" y="5529"/>
                    <a:pt x="2628" y="5768"/>
                    <a:pt x="2832" y="5972"/>
                  </a:cubicBezTo>
                  <a:cubicBezTo>
                    <a:pt x="3037" y="6143"/>
                    <a:pt x="3242" y="6280"/>
                    <a:pt x="3447" y="6348"/>
                  </a:cubicBezTo>
                  <a:cubicBezTo>
                    <a:pt x="3549" y="6348"/>
                    <a:pt x="3686" y="6314"/>
                    <a:pt x="3754" y="6245"/>
                  </a:cubicBezTo>
                  <a:cubicBezTo>
                    <a:pt x="3788" y="6177"/>
                    <a:pt x="3720" y="5972"/>
                    <a:pt x="3720" y="5938"/>
                  </a:cubicBezTo>
                  <a:cubicBezTo>
                    <a:pt x="3686" y="5904"/>
                    <a:pt x="3651" y="5904"/>
                    <a:pt x="3583" y="5870"/>
                  </a:cubicBezTo>
                  <a:cubicBezTo>
                    <a:pt x="3105" y="5563"/>
                    <a:pt x="2730" y="5119"/>
                    <a:pt x="2491" y="4608"/>
                  </a:cubicBezTo>
                  <a:cubicBezTo>
                    <a:pt x="1911" y="3516"/>
                    <a:pt x="1365" y="2424"/>
                    <a:pt x="853" y="1298"/>
                  </a:cubicBezTo>
                  <a:cubicBezTo>
                    <a:pt x="683" y="956"/>
                    <a:pt x="614" y="547"/>
                    <a:pt x="512" y="172"/>
                  </a:cubicBezTo>
                  <a:cubicBezTo>
                    <a:pt x="444" y="69"/>
                    <a:pt x="341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4"/>
            <p:cNvSpPr/>
            <p:nvPr/>
          </p:nvSpPr>
          <p:spPr>
            <a:xfrm>
              <a:off x="1578719" y="1819701"/>
              <a:ext cx="99662" cy="85712"/>
            </a:xfrm>
            <a:custGeom>
              <a:avLst/>
              <a:gdLst/>
              <a:ahLst/>
              <a:cxnLst/>
              <a:rect l="l" t="t" r="r" b="b"/>
              <a:pathLst>
                <a:path w="5351" h="4602" extrusionOk="0">
                  <a:moveTo>
                    <a:pt x="283" y="0"/>
                  </a:moveTo>
                  <a:cubicBezTo>
                    <a:pt x="81" y="0"/>
                    <a:pt x="1" y="187"/>
                    <a:pt x="96" y="345"/>
                  </a:cubicBezTo>
                  <a:cubicBezTo>
                    <a:pt x="198" y="550"/>
                    <a:pt x="334" y="721"/>
                    <a:pt x="505" y="857"/>
                  </a:cubicBezTo>
                  <a:cubicBezTo>
                    <a:pt x="1768" y="2188"/>
                    <a:pt x="3167" y="3382"/>
                    <a:pt x="4668" y="4440"/>
                  </a:cubicBezTo>
                  <a:cubicBezTo>
                    <a:pt x="4736" y="4474"/>
                    <a:pt x="4805" y="4508"/>
                    <a:pt x="4873" y="4542"/>
                  </a:cubicBezTo>
                  <a:cubicBezTo>
                    <a:pt x="4927" y="4583"/>
                    <a:pt x="4986" y="4602"/>
                    <a:pt x="5042" y="4602"/>
                  </a:cubicBezTo>
                  <a:cubicBezTo>
                    <a:pt x="5128" y="4602"/>
                    <a:pt x="5207" y="4557"/>
                    <a:pt x="5248" y="4474"/>
                  </a:cubicBezTo>
                  <a:cubicBezTo>
                    <a:pt x="5351" y="4372"/>
                    <a:pt x="5316" y="4201"/>
                    <a:pt x="5180" y="4133"/>
                  </a:cubicBezTo>
                  <a:cubicBezTo>
                    <a:pt x="5112" y="4065"/>
                    <a:pt x="5043" y="3996"/>
                    <a:pt x="4941" y="3928"/>
                  </a:cubicBezTo>
                  <a:cubicBezTo>
                    <a:pt x="3337" y="2836"/>
                    <a:pt x="1870" y="1574"/>
                    <a:pt x="573" y="140"/>
                  </a:cubicBezTo>
                  <a:cubicBezTo>
                    <a:pt x="505" y="106"/>
                    <a:pt x="403" y="38"/>
                    <a:pt x="334" y="4"/>
                  </a:cubicBezTo>
                  <a:cubicBezTo>
                    <a:pt x="317" y="1"/>
                    <a:pt x="300" y="0"/>
                    <a:pt x="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4"/>
            <p:cNvSpPr/>
            <p:nvPr/>
          </p:nvSpPr>
          <p:spPr>
            <a:xfrm>
              <a:off x="2259846" y="1798451"/>
              <a:ext cx="66100" cy="97595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271" y="0"/>
                  </a:moveTo>
                  <a:cubicBezTo>
                    <a:pt x="3171" y="0"/>
                    <a:pt x="3093" y="106"/>
                    <a:pt x="3037" y="189"/>
                  </a:cubicBezTo>
                  <a:cubicBezTo>
                    <a:pt x="3003" y="224"/>
                    <a:pt x="2969" y="258"/>
                    <a:pt x="2969" y="292"/>
                  </a:cubicBezTo>
                  <a:cubicBezTo>
                    <a:pt x="2423" y="1247"/>
                    <a:pt x="1843" y="2203"/>
                    <a:pt x="1229" y="3124"/>
                  </a:cubicBezTo>
                  <a:cubicBezTo>
                    <a:pt x="887" y="3704"/>
                    <a:pt x="512" y="4250"/>
                    <a:pt x="137" y="4796"/>
                  </a:cubicBezTo>
                  <a:cubicBezTo>
                    <a:pt x="0" y="4967"/>
                    <a:pt x="103" y="5240"/>
                    <a:pt x="341" y="5240"/>
                  </a:cubicBezTo>
                  <a:cubicBezTo>
                    <a:pt x="410" y="5206"/>
                    <a:pt x="512" y="5171"/>
                    <a:pt x="580" y="5103"/>
                  </a:cubicBezTo>
                  <a:cubicBezTo>
                    <a:pt x="683" y="5035"/>
                    <a:pt x="785" y="4933"/>
                    <a:pt x="853" y="4796"/>
                  </a:cubicBezTo>
                  <a:cubicBezTo>
                    <a:pt x="1672" y="3465"/>
                    <a:pt x="2491" y="2100"/>
                    <a:pt x="3310" y="735"/>
                  </a:cubicBezTo>
                  <a:cubicBezTo>
                    <a:pt x="3378" y="633"/>
                    <a:pt x="3412" y="531"/>
                    <a:pt x="3481" y="428"/>
                  </a:cubicBezTo>
                  <a:cubicBezTo>
                    <a:pt x="3549" y="258"/>
                    <a:pt x="3515" y="87"/>
                    <a:pt x="3344" y="19"/>
                  </a:cubicBezTo>
                  <a:cubicBezTo>
                    <a:pt x="3319" y="6"/>
                    <a:pt x="3294" y="0"/>
                    <a:pt x="3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4"/>
            <p:cNvSpPr/>
            <p:nvPr/>
          </p:nvSpPr>
          <p:spPr>
            <a:xfrm>
              <a:off x="2067909" y="1765748"/>
              <a:ext cx="15272" cy="82639"/>
            </a:xfrm>
            <a:custGeom>
              <a:avLst/>
              <a:gdLst/>
              <a:ahLst/>
              <a:cxnLst/>
              <a:rect l="l" t="t" r="r" b="b"/>
              <a:pathLst>
                <a:path w="820" h="4437" extrusionOk="0">
                  <a:moveTo>
                    <a:pt x="649" y="0"/>
                  </a:moveTo>
                  <a:cubicBezTo>
                    <a:pt x="547" y="0"/>
                    <a:pt x="445" y="35"/>
                    <a:pt x="376" y="103"/>
                  </a:cubicBezTo>
                  <a:cubicBezTo>
                    <a:pt x="342" y="239"/>
                    <a:pt x="274" y="410"/>
                    <a:pt x="274" y="546"/>
                  </a:cubicBezTo>
                  <a:cubicBezTo>
                    <a:pt x="206" y="1195"/>
                    <a:pt x="103" y="1877"/>
                    <a:pt x="35" y="2526"/>
                  </a:cubicBezTo>
                  <a:lnTo>
                    <a:pt x="69" y="2526"/>
                  </a:lnTo>
                  <a:cubicBezTo>
                    <a:pt x="35" y="2901"/>
                    <a:pt x="1" y="3276"/>
                    <a:pt x="1" y="3652"/>
                  </a:cubicBezTo>
                  <a:cubicBezTo>
                    <a:pt x="35" y="3856"/>
                    <a:pt x="103" y="4095"/>
                    <a:pt x="240" y="4300"/>
                  </a:cubicBezTo>
                  <a:cubicBezTo>
                    <a:pt x="308" y="4402"/>
                    <a:pt x="445" y="4436"/>
                    <a:pt x="581" y="4436"/>
                  </a:cubicBezTo>
                  <a:cubicBezTo>
                    <a:pt x="752" y="4368"/>
                    <a:pt x="718" y="4232"/>
                    <a:pt x="683" y="4061"/>
                  </a:cubicBezTo>
                  <a:cubicBezTo>
                    <a:pt x="581" y="3754"/>
                    <a:pt x="547" y="3447"/>
                    <a:pt x="547" y="3140"/>
                  </a:cubicBezTo>
                  <a:cubicBezTo>
                    <a:pt x="615" y="2287"/>
                    <a:pt x="718" y="1434"/>
                    <a:pt x="786" y="581"/>
                  </a:cubicBezTo>
                  <a:cubicBezTo>
                    <a:pt x="820" y="444"/>
                    <a:pt x="820" y="342"/>
                    <a:pt x="820" y="205"/>
                  </a:cubicBezTo>
                  <a:cubicBezTo>
                    <a:pt x="820" y="103"/>
                    <a:pt x="752" y="35"/>
                    <a:pt x="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4"/>
            <p:cNvSpPr/>
            <p:nvPr/>
          </p:nvSpPr>
          <p:spPr>
            <a:xfrm>
              <a:off x="2123203" y="1868067"/>
              <a:ext cx="13373" cy="45147"/>
            </a:xfrm>
            <a:custGeom>
              <a:avLst/>
              <a:gdLst/>
              <a:ahLst/>
              <a:cxnLst/>
              <a:rect l="l" t="t" r="r" b="b"/>
              <a:pathLst>
                <a:path w="718" h="2424" extrusionOk="0">
                  <a:moveTo>
                    <a:pt x="513" y="0"/>
                  </a:moveTo>
                  <a:cubicBezTo>
                    <a:pt x="410" y="34"/>
                    <a:pt x="308" y="69"/>
                    <a:pt x="240" y="137"/>
                  </a:cubicBezTo>
                  <a:cubicBezTo>
                    <a:pt x="205" y="205"/>
                    <a:pt x="205" y="273"/>
                    <a:pt x="205" y="342"/>
                  </a:cubicBezTo>
                  <a:cubicBezTo>
                    <a:pt x="137" y="751"/>
                    <a:pt x="103" y="1195"/>
                    <a:pt x="35" y="1604"/>
                  </a:cubicBezTo>
                  <a:lnTo>
                    <a:pt x="1" y="1638"/>
                  </a:lnTo>
                  <a:cubicBezTo>
                    <a:pt x="1" y="1809"/>
                    <a:pt x="1" y="2014"/>
                    <a:pt x="1" y="2184"/>
                  </a:cubicBezTo>
                  <a:cubicBezTo>
                    <a:pt x="35" y="2287"/>
                    <a:pt x="103" y="2355"/>
                    <a:pt x="205" y="2423"/>
                  </a:cubicBezTo>
                  <a:cubicBezTo>
                    <a:pt x="274" y="2423"/>
                    <a:pt x="410" y="2287"/>
                    <a:pt x="444" y="2252"/>
                  </a:cubicBezTo>
                  <a:cubicBezTo>
                    <a:pt x="513" y="2218"/>
                    <a:pt x="513" y="2150"/>
                    <a:pt x="513" y="2082"/>
                  </a:cubicBezTo>
                  <a:cubicBezTo>
                    <a:pt x="547" y="1570"/>
                    <a:pt x="615" y="1092"/>
                    <a:pt x="683" y="580"/>
                  </a:cubicBezTo>
                  <a:cubicBezTo>
                    <a:pt x="717" y="444"/>
                    <a:pt x="717" y="307"/>
                    <a:pt x="683" y="171"/>
                  </a:cubicBezTo>
                  <a:cubicBezTo>
                    <a:pt x="649" y="103"/>
                    <a:pt x="547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4"/>
            <p:cNvSpPr/>
            <p:nvPr/>
          </p:nvSpPr>
          <p:spPr>
            <a:xfrm>
              <a:off x="2388201" y="1692072"/>
              <a:ext cx="87724" cy="76884"/>
            </a:xfrm>
            <a:custGeom>
              <a:avLst/>
              <a:gdLst/>
              <a:ahLst/>
              <a:cxnLst/>
              <a:rect l="l" t="t" r="r" b="b"/>
              <a:pathLst>
                <a:path w="4710" h="4128" extrusionOk="0">
                  <a:moveTo>
                    <a:pt x="1933" y="529"/>
                  </a:moveTo>
                  <a:cubicBezTo>
                    <a:pt x="2109" y="529"/>
                    <a:pt x="2287" y="567"/>
                    <a:pt x="2458" y="647"/>
                  </a:cubicBezTo>
                  <a:cubicBezTo>
                    <a:pt x="2936" y="920"/>
                    <a:pt x="3379" y="1261"/>
                    <a:pt x="3789" y="1636"/>
                  </a:cubicBezTo>
                  <a:cubicBezTo>
                    <a:pt x="4198" y="1943"/>
                    <a:pt x="4300" y="2523"/>
                    <a:pt x="4028" y="2967"/>
                  </a:cubicBezTo>
                  <a:cubicBezTo>
                    <a:pt x="3816" y="3360"/>
                    <a:pt x="3416" y="3593"/>
                    <a:pt x="2971" y="3593"/>
                  </a:cubicBezTo>
                  <a:cubicBezTo>
                    <a:pt x="2915" y="3593"/>
                    <a:pt x="2857" y="3589"/>
                    <a:pt x="2799" y="3581"/>
                  </a:cubicBezTo>
                  <a:cubicBezTo>
                    <a:pt x="2014" y="3410"/>
                    <a:pt x="1298" y="2899"/>
                    <a:pt x="854" y="2216"/>
                  </a:cubicBezTo>
                  <a:cubicBezTo>
                    <a:pt x="581" y="1841"/>
                    <a:pt x="649" y="1295"/>
                    <a:pt x="991" y="954"/>
                  </a:cubicBezTo>
                  <a:cubicBezTo>
                    <a:pt x="1241" y="681"/>
                    <a:pt x="1582" y="529"/>
                    <a:pt x="1933" y="529"/>
                  </a:cubicBezTo>
                  <a:close/>
                  <a:moveTo>
                    <a:pt x="1888" y="1"/>
                  </a:moveTo>
                  <a:cubicBezTo>
                    <a:pt x="1309" y="1"/>
                    <a:pt x="744" y="295"/>
                    <a:pt x="410" y="783"/>
                  </a:cubicBezTo>
                  <a:cubicBezTo>
                    <a:pt x="1" y="1363"/>
                    <a:pt x="69" y="2182"/>
                    <a:pt x="547" y="2728"/>
                  </a:cubicBezTo>
                  <a:cubicBezTo>
                    <a:pt x="1025" y="3342"/>
                    <a:pt x="1639" y="3786"/>
                    <a:pt x="2390" y="4025"/>
                  </a:cubicBezTo>
                  <a:cubicBezTo>
                    <a:pt x="2616" y="4094"/>
                    <a:pt x="2838" y="4127"/>
                    <a:pt x="3050" y="4127"/>
                  </a:cubicBezTo>
                  <a:cubicBezTo>
                    <a:pt x="3984" y="4127"/>
                    <a:pt x="4710" y="3478"/>
                    <a:pt x="4710" y="2421"/>
                  </a:cubicBezTo>
                  <a:cubicBezTo>
                    <a:pt x="4710" y="2046"/>
                    <a:pt x="4608" y="1704"/>
                    <a:pt x="4369" y="1431"/>
                  </a:cubicBezTo>
                  <a:cubicBezTo>
                    <a:pt x="3857" y="817"/>
                    <a:pt x="3209" y="339"/>
                    <a:pt x="2458" y="101"/>
                  </a:cubicBezTo>
                  <a:cubicBezTo>
                    <a:pt x="2272" y="33"/>
                    <a:pt x="2079" y="1"/>
                    <a:pt x="1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4"/>
            <p:cNvSpPr/>
            <p:nvPr/>
          </p:nvSpPr>
          <p:spPr>
            <a:xfrm>
              <a:off x="1787026" y="1659294"/>
              <a:ext cx="84539" cy="74463"/>
            </a:xfrm>
            <a:custGeom>
              <a:avLst/>
              <a:gdLst/>
              <a:ahLst/>
              <a:cxnLst/>
              <a:rect l="l" t="t" r="r" b="b"/>
              <a:pathLst>
                <a:path w="4539" h="3998" extrusionOk="0">
                  <a:moveTo>
                    <a:pt x="2208" y="631"/>
                  </a:moveTo>
                  <a:cubicBezTo>
                    <a:pt x="2369" y="631"/>
                    <a:pt x="2530" y="668"/>
                    <a:pt x="2662" y="734"/>
                  </a:cubicBezTo>
                  <a:cubicBezTo>
                    <a:pt x="2969" y="871"/>
                    <a:pt x="3242" y="1042"/>
                    <a:pt x="3481" y="1246"/>
                  </a:cubicBezTo>
                  <a:cubicBezTo>
                    <a:pt x="3788" y="1451"/>
                    <a:pt x="3925" y="1861"/>
                    <a:pt x="3788" y="2202"/>
                  </a:cubicBezTo>
                  <a:cubicBezTo>
                    <a:pt x="3618" y="2918"/>
                    <a:pt x="3003" y="3430"/>
                    <a:pt x="2253" y="3430"/>
                  </a:cubicBezTo>
                  <a:cubicBezTo>
                    <a:pt x="2184" y="3447"/>
                    <a:pt x="2125" y="3456"/>
                    <a:pt x="2065" y="3456"/>
                  </a:cubicBezTo>
                  <a:cubicBezTo>
                    <a:pt x="2005" y="3456"/>
                    <a:pt x="1946" y="3447"/>
                    <a:pt x="1877" y="3430"/>
                  </a:cubicBezTo>
                  <a:lnTo>
                    <a:pt x="1877" y="3464"/>
                  </a:lnTo>
                  <a:cubicBezTo>
                    <a:pt x="1468" y="3464"/>
                    <a:pt x="1058" y="3260"/>
                    <a:pt x="820" y="2918"/>
                  </a:cubicBezTo>
                  <a:cubicBezTo>
                    <a:pt x="512" y="2543"/>
                    <a:pt x="512" y="2031"/>
                    <a:pt x="751" y="1656"/>
                  </a:cubicBezTo>
                  <a:cubicBezTo>
                    <a:pt x="990" y="1178"/>
                    <a:pt x="1434" y="803"/>
                    <a:pt x="1946" y="666"/>
                  </a:cubicBezTo>
                  <a:cubicBezTo>
                    <a:pt x="2030" y="642"/>
                    <a:pt x="2119" y="631"/>
                    <a:pt x="2208" y="631"/>
                  </a:cubicBezTo>
                  <a:close/>
                  <a:moveTo>
                    <a:pt x="2219" y="1"/>
                  </a:moveTo>
                  <a:cubicBezTo>
                    <a:pt x="2116" y="1"/>
                    <a:pt x="2014" y="18"/>
                    <a:pt x="1911" y="52"/>
                  </a:cubicBezTo>
                  <a:cubicBezTo>
                    <a:pt x="1127" y="325"/>
                    <a:pt x="478" y="905"/>
                    <a:pt x="171" y="1656"/>
                  </a:cubicBezTo>
                  <a:cubicBezTo>
                    <a:pt x="1" y="1997"/>
                    <a:pt x="1" y="2372"/>
                    <a:pt x="103" y="2714"/>
                  </a:cubicBezTo>
                  <a:cubicBezTo>
                    <a:pt x="334" y="3474"/>
                    <a:pt x="1014" y="3978"/>
                    <a:pt x="1800" y="3978"/>
                  </a:cubicBezTo>
                  <a:cubicBezTo>
                    <a:pt x="1826" y="3978"/>
                    <a:pt x="1852" y="3977"/>
                    <a:pt x="1877" y="3976"/>
                  </a:cubicBezTo>
                  <a:cubicBezTo>
                    <a:pt x="1979" y="3990"/>
                    <a:pt x="2080" y="3997"/>
                    <a:pt x="2180" y="3997"/>
                  </a:cubicBezTo>
                  <a:cubicBezTo>
                    <a:pt x="3057" y="3997"/>
                    <a:pt x="3864" y="3476"/>
                    <a:pt x="4232" y="2680"/>
                  </a:cubicBezTo>
                  <a:cubicBezTo>
                    <a:pt x="4539" y="2099"/>
                    <a:pt x="4437" y="1417"/>
                    <a:pt x="4027" y="973"/>
                  </a:cubicBezTo>
                  <a:cubicBezTo>
                    <a:pt x="3584" y="530"/>
                    <a:pt x="3072" y="223"/>
                    <a:pt x="2526" y="52"/>
                  </a:cubicBezTo>
                  <a:cubicBezTo>
                    <a:pt x="2423" y="18"/>
                    <a:pt x="2321" y="1"/>
                    <a:pt x="2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4"/>
            <p:cNvSpPr/>
            <p:nvPr/>
          </p:nvSpPr>
          <p:spPr>
            <a:xfrm>
              <a:off x="2193750" y="1655961"/>
              <a:ext cx="85004" cy="73010"/>
            </a:xfrm>
            <a:custGeom>
              <a:avLst/>
              <a:gdLst/>
              <a:ahLst/>
              <a:cxnLst/>
              <a:rect l="l" t="t" r="r" b="b"/>
              <a:pathLst>
                <a:path w="4564" h="3920" extrusionOk="0">
                  <a:moveTo>
                    <a:pt x="2361" y="712"/>
                  </a:moveTo>
                  <a:cubicBezTo>
                    <a:pt x="2619" y="712"/>
                    <a:pt x="2867" y="774"/>
                    <a:pt x="3071" y="913"/>
                  </a:cubicBezTo>
                  <a:cubicBezTo>
                    <a:pt x="3856" y="1357"/>
                    <a:pt x="3993" y="2449"/>
                    <a:pt x="3310" y="3029"/>
                  </a:cubicBezTo>
                  <a:cubicBezTo>
                    <a:pt x="3056" y="3255"/>
                    <a:pt x="2755" y="3388"/>
                    <a:pt x="2426" y="3388"/>
                  </a:cubicBezTo>
                  <a:cubicBezTo>
                    <a:pt x="2358" y="3388"/>
                    <a:pt x="2289" y="3382"/>
                    <a:pt x="2218" y="3370"/>
                  </a:cubicBezTo>
                  <a:cubicBezTo>
                    <a:pt x="1672" y="3302"/>
                    <a:pt x="1195" y="2995"/>
                    <a:pt x="888" y="2551"/>
                  </a:cubicBezTo>
                  <a:cubicBezTo>
                    <a:pt x="580" y="2210"/>
                    <a:pt x="580" y="1732"/>
                    <a:pt x="888" y="1425"/>
                  </a:cubicBezTo>
                  <a:cubicBezTo>
                    <a:pt x="1191" y="1005"/>
                    <a:pt x="1800" y="712"/>
                    <a:pt x="2361" y="712"/>
                  </a:cubicBezTo>
                  <a:close/>
                  <a:moveTo>
                    <a:pt x="2777" y="1"/>
                  </a:moveTo>
                  <a:cubicBezTo>
                    <a:pt x="2692" y="1"/>
                    <a:pt x="2606" y="20"/>
                    <a:pt x="2525" y="60"/>
                  </a:cubicBezTo>
                  <a:cubicBezTo>
                    <a:pt x="2321" y="129"/>
                    <a:pt x="2116" y="197"/>
                    <a:pt x="1877" y="231"/>
                  </a:cubicBezTo>
                  <a:cubicBezTo>
                    <a:pt x="1297" y="333"/>
                    <a:pt x="751" y="640"/>
                    <a:pt x="410" y="1152"/>
                  </a:cubicBezTo>
                  <a:cubicBezTo>
                    <a:pt x="0" y="1630"/>
                    <a:pt x="0" y="2313"/>
                    <a:pt x="376" y="2790"/>
                  </a:cubicBezTo>
                  <a:cubicBezTo>
                    <a:pt x="785" y="3404"/>
                    <a:pt x="1434" y="3814"/>
                    <a:pt x="2184" y="3916"/>
                  </a:cubicBezTo>
                  <a:cubicBezTo>
                    <a:pt x="2223" y="3918"/>
                    <a:pt x="2262" y="3919"/>
                    <a:pt x="2300" y="3919"/>
                  </a:cubicBezTo>
                  <a:cubicBezTo>
                    <a:pt x="3700" y="3919"/>
                    <a:pt x="4564" y="2724"/>
                    <a:pt x="4232" y="1562"/>
                  </a:cubicBezTo>
                  <a:cubicBezTo>
                    <a:pt x="4027" y="982"/>
                    <a:pt x="3652" y="470"/>
                    <a:pt x="3140" y="129"/>
                  </a:cubicBezTo>
                  <a:cubicBezTo>
                    <a:pt x="3036" y="46"/>
                    <a:pt x="2908" y="1"/>
                    <a:pt x="2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4"/>
            <p:cNvSpPr/>
            <p:nvPr/>
          </p:nvSpPr>
          <p:spPr>
            <a:xfrm>
              <a:off x="1988591" y="1644302"/>
              <a:ext cx="86346" cy="71930"/>
            </a:xfrm>
            <a:custGeom>
              <a:avLst/>
              <a:gdLst/>
              <a:ahLst/>
              <a:cxnLst/>
              <a:rect l="l" t="t" r="r" b="b"/>
              <a:pathLst>
                <a:path w="4636" h="3862" extrusionOk="0">
                  <a:moveTo>
                    <a:pt x="2025" y="501"/>
                  </a:moveTo>
                  <a:cubicBezTo>
                    <a:pt x="2087" y="501"/>
                    <a:pt x="2150" y="506"/>
                    <a:pt x="2213" y="516"/>
                  </a:cubicBezTo>
                  <a:cubicBezTo>
                    <a:pt x="2793" y="550"/>
                    <a:pt x="3339" y="823"/>
                    <a:pt x="3680" y="1301"/>
                  </a:cubicBezTo>
                  <a:cubicBezTo>
                    <a:pt x="3953" y="1608"/>
                    <a:pt x="3987" y="2085"/>
                    <a:pt x="3782" y="2427"/>
                  </a:cubicBezTo>
                  <a:cubicBezTo>
                    <a:pt x="3434" y="3007"/>
                    <a:pt x="2832" y="3319"/>
                    <a:pt x="2215" y="3319"/>
                  </a:cubicBezTo>
                  <a:cubicBezTo>
                    <a:pt x="1925" y="3319"/>
                    <a:pt x="1632" y="3251"/>
                    <a:pt x="1360" y="3109"/>
                  </a:cubicBezTo>
                  <a:cubicBezTo>
                    <a:pt x="814" y="2768"/>
                    <a:pt x="575" y="2120"/>
                    <a:pt x="779" y="1505"/>
                  </a:cubicBezTo>
                  <a:cubicBezTo>
                    <a:pt x="903" y="920"/>
                    <a:pt x="1444" y="501"/>
                    <a:pt x="2025" y="501"/>
                  </a:cubicBezTo>
                  <a:close/>
                  <a:moveTo>
                    <a:pt x="2069" y="1"/>
                  </a:moveTo>
                  <a:cubicBezTo>
                    <a:pt x="894" y="1"/>
                    <a:pt x="1" y="1063"/>
                    <a:pt x="199" y="2222"/>
                  </a:cubicBezTo>
                  <a:cubicBezTo>
                    <a:pt x="336" y="3212"/>
                    <a:pt x="1052" y="3792"/>
                    <a:pt x="2315" y="3860"/>
                  </a:cubicBezTo>
                  <a:cubicBezTo>
                    <a:pt x="2345" y="3861"/>
                    <a:pt x="2376" y="3862"/>
                    <a:pt x="2406" y="3862"/>
                  </a:cubicBezTo>
                  <a:cubicBezTo>
                    <a:pt x="3157" y="3862"/>
                    <a:pt x="3865" y="3458"/>
                    <a:pt x="4226" y="2802"/>
                  </a:cubicBezTo>
                  <a:cubicBezTo>
                    <a:pt x="4635" y="2188"/>
                    <a:pt x="4567" y="1335"/>
                    <a:pt x="3987" y="823"/>
                  </a:cubicBezTo>
                  <a:cubicBezTo>
                    <a:pt x="3543" y="311"/>
                    <a:pt x="2861" y="4"/>
                    <a:pt x="2178" y="4"/>
                  </a:cubicBezTo>
                  <a:cubicBezTo>
                    <a:pt x="2142" y="2"/>
                    <a:pt x="2105" y="1"/>
                    <a:pt x="2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4"/>
            <p:cNvSpPr/>
            <p:nvPr/>
          </p:nvSpPr>
          <p:spPr>
            <a:xfrm>
              <a:off x="1603377" y="1688217"/>
              <a:ext cx="91523" cy="71948"/>
            </a:xfrm>
            <a:custGeom>
              <a:avLst/>
              <a:gdLst/>
              <a:ahLst/>
              <a:cxnLst/>
              <a:rect l="l" t="t" r="r" b="b"/>
              <a:pathLst>
                <a:path w="4914" h="3863" extrusionOk="0">
                  <a:moveTo>
                    <a:pt x="3310" y="478"/>
                  </a:moveTo>
                  <a:cubicBezTo>
                    <a:pt x="3310" y="785"/>
                    <a:pt x="3412" y="888"/>
                    <a:pt x="3719" y="956"/>
                  </a:cubicBezTo>
                  <a:cubicBezTo>
                    <a:pt x="4129" y="1024"/>
                    <a:pt x="4334" y="1672"/>
                    <a:pt x="4129" y="2116"/>
                  </a:cubicBezTo>
                  <a:cubicBezTo>
                    <a:pt x="3686" y="2854"/>
                    <a:pt x="2887" y="3311"/>
                    <a:pt x="2039" y="3311"/>
                  </a:cubicBezTo>
                  <a:cubicBezTo>
                    <a:pt x="1906" y="3311"/>
                    <a:pt x="1772" y="3299"/>
                    <a:pt x="1638" y="3276"/>
                  </a:cubicBezTo>
                  <a:cubicBezTo>
                    <a:pt x="1092" y="3208"/>
                    <a:pt x="785" y="2662"/>
                    <a:pt x="1024" y="2184"/>
                  </a:cubicBezTo>
                  <a:cubicBezTo>
                    <a:pt x="1467" y="1297"/>
                    <a:pt x="2320" y="649"/>
                    <a:pt x="3310" y="478"/>
                  </a:cubicBezTo>
                  <a:close/>
                  <a:moveTo>
                    <a:pt x="3310" y="0"/>
                  </a:moveTo>
                  <a:cubicBezTo>
                    <a:pt x="3139" y="0"/>
                    <a:pt x="2969" y="35"/>
                    <a:pt x="2798" y="103"/>
                  </a:cubicBezTo>
                  <a:cubicBezTo>
                    <a:pt x="1945" y="342"/>
                    <a:pt x="1228" y="888"/>
                    <a:pt x="717" y="1604"/>
                  </a:cubicBezTo>
                  <a:cubicBezTo>
                    <a:pt x="0" y="2628"/>
                    <a:pt x="546" y="3754"/>
                    <a:pt x="1809" y="3856"/>
                  </a:cubicBezTo>
                  <a:cubicBezTo>
                    <a:pt x="1870" y="3860"/>
                    <a:pt x="1931" y="3862"/>
                    <a:pt x="1992" y="3862"/>
                  </a:cubicBezTo>
                  <a:cubicBezTo>
                    <a:pt x="3014" y="3862"/>
                    <a:pt x="3959" y="3327"/>
                    <a:pt x="4538" y="2457"/>
                  </a:cubicBezTo>
                  <a:cubicBezTo>
                    <a:pt x="4914" y="1911"/>
                    <a:pt x="4846" y="1195"/>
                    <a:pt x="4368" y="717"/>
                  </a:cubicBezTo>
                  <a:cubicBezTo>
                    <a:pt x="4129" y="478"/>
                    <a:pt x="3754" y="410"/>
                    <a:pt x="3583" y="69"/>
                  </a:cubicBezTo>
                  <a:cubicBezTo>
                    <a:pt x="3549" y="0"/>
                    <a:pt x="3412" y="0"/>
                    <a:pt x="3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4"/>
            <p:cNvSpPr/>
            <p:nvPr/>
          </p:nvSpPr>
          <p:spPr>
            <a:xfrm>
              <a:off x="2557882" y="1788078"/>
              <a:ext cx="62953" cy="57551"/>
            </a:xfrm>
            <a:custGeom>
              <a:avLst/>
              <a:gdLst/>
              <a:ahLst/>
              <a:cxnLst/>
              <a:rect l="l" t="t" r="r" b="b"/>
              <a:pathLst>
                <a:path w="3380" h="3090" extrusionOk="0">
                  <a:moveTo>
                    <a:pt x="1656" y="516"/>
                  </a:moveTo>
                  <a:cubicBezTo>
                    <a:pt x="1869" y="516"/>
                    <a:pt x="2082" y="593"/>
                    <a:pt x="2253" y="746"/>
                  </a:cubicBezTo>
                  <a:cubicBezTo>
                    <a:pt x="2560" y="1054"/>
                    <a:pt x="2765" y="1497"/>
                    <a:pt x="2799" y="1941"/>
                  </a:cubicBezTo>
                  <a:cubicBezTo>
                    <a:pt x="2799" y="2292"/>
                    <a:pt x="2523" y="2542"/>
                    <a:pt x="2187" y="2542"/>
                  </a:cubicBezTo>
                  <a:cubicBezTo>
                    <a:pt x="2130" y="2542"/>
                    <a:pt x="2073" y="2536"/>
                    <a:pt x="2014" y="2521"/>
                  </a:cubicBezTo>
                  <a:cubicBezTo>
                    <a:pt x="1639" y="2419"/>
                    <a:pt x="1263" y="2214"/>
                    <a:pt x="990" y="1907"/>
                  </a:cubicBezTo>
                  <a:cubicBezTo>
                    <a:pt x="649" y="1600"/>
                    <a:pt x="683" y="1054"/>
                    <a:pt x="1059" y="746"/>
                  </a:cubicBezTo>
                  <a:cubicBezTo>
                    <a:pt x="1229" y="593"/>
                    <a:pt x="1443" y="516"/>
                    <a:pt x="1656" y="516"/>
                  </a:cubicBezTo>
                  <a:close/>
                  <a:moveTo>
                    <a:pt x="1641" y="0"/>
                  </a:moveTo>
                  <a:cubicBezTo>
                    <a:pt x="1227" y="0"/>
                    <a:pt x="820" y="176"/>
                    <a:pt x="547" y="508"/>
                  </a:cubicBezTo>
                  <a:cubicBezTo>
                    <a:pt x="1" y="1122"/>
                    <a:pt x="137" y="2043"/>
                    <a:pt x="786" y="2453"/>
                  </a:cubicBezTo>
                  <a:cubicBezTo>
                    <a:pt x="1127" y="2726"/>
                    <a:pt x="1502" y="2896"/>
                    <a:pt x="1912" y="3033"/>
                  </a:cubicBezTo>
                  <a:cubicBezTo>
                    <a:pt x="2028" y="3071"/>
                    <a:pt x="2145" y="3089"/>
                    <a:pt x="2259" y="3089"/>
                  </a:cubicBezTo>
                  <a:cubicBezTo>
                    <a:pt x="2852" y="3089"/>
                    <a:pt x="3379" y="2604"/>
                    <a:pt x="3379" y="1975"/>
                  </a:cubicBezTo>
                  <a:cubicBezTo>
                    <a:pt x="3311" y="1327"/>
                    <a:pt x="3038" y="712"/>
                    <a:pt x="2526" y="303"/>
                  </a:cubicBezTo>
                  <a:cubicBezTo>
                    <a:pt x="2263" y="98"/>
                    <a:pt x="1950" y="0"/>
                    <a:pt x="1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4"/>
            <p:cNvSpPr/>
            <p:nvPr/>
          </p:nvSpPr>
          <p:spPr>
            <a:xfrm>
              <a:off x="1380934" y="1990071"/>
              <a:ext cx="144940" cy="55316"/>
            </a:xfrm>
            <a:custGeom>
              <a:avLst/>
              <a:gdLst/>
              <a:ahLst/>
              <a:cxnLst/>
              <a:rect l="l" t="t" r="r" b="b"/>
              <a:pathLst>
                <a:path w="7782" h="2970" extrusionOk="0">
                  <a:moveTo>
                    <a:pt x="342" y="1"/>
                  </a:moveTo>
                  <a:cubicBezTo>
                    <a:pt x="240" y="1"/>
                    <a:pt x="103" y="1"/>
                    <a:pt x="35" y="69"/>
                  </a:cubicBezTo>
                  <a:cubicBezTo>
                    <a:pt x="1" y="137"/>
                    <a:pt x="1" y="274"/>
                    <a:pt x="35" y="342"/>
                  </a:cubicBezTo>
                  <a:cubicBezTo>
                    <a:pt x="103" y="445"/>
                    <a:pt x="206" y="513"/>
                    <a:pt x="308" y="547"/>
                  </a:cubicBezTo>
                  <a:cubicBezTo>
                    <a:pt x="615" y="786"/>
                    <a:pt x="956" y="956"/>
                    <a:pt x="1332" y="1093"/>
                  </a:cubicBezTo>
                  <a:cubicBezTo>
                    <a:pt x="2492" y="1536"/>
                    <a:pt x="3652" y="1946"/>
                    <a:pt x="4846" y="2321"/>
                  </a:cubicBezTo>
                  <a:cubicBezTo>
                    <a:pt x="5631" y="2594"/>
                    <a:pt x="6484" y="2765"/>
                    <a:pt x="7337" y="2970"/>
                  </a:cubicBezTo>
                  <a:cubicBezTo>
                    <a:pt x="7440" y="2901"/>
                    <a:pt x="7645" y="2867"/>
                    <a:pt x="7679" y="2765"/>
                  </a:cubicBezTo>
                  <a:cubicBezTo>
                    <a:pt x="7781" y="2560"/>
                    <a:pt x="7576" y="2458"/>
                    <a:pt x="7406" y="2424"/>
                  </a:cubicBezTo>
                  <a:cubicBezTo>
                    <a:pt x="7303" y="2390"/>
                    <a:pt x="7235" y="2355"/>
                    <a:pt x="7133" y="2355"/>
                  </a:cubicBezTo>
                  <a:cubicBezTo>
                    <a:pt x="6211" y="2117"/>
                    <a:pt x="5290" y="1912"/>
                    <a:pt x="4369" y="1639"/>
                  </a:cubicBezTo>
                  <a:cubicBezTo>
                    <a:pt x="3004" y="1195"/>
                    <a:pt x="1605" y="820"/>
                    <a:pt x="410" y="35"/>
                  </a:cubicBezTo>
                  <a:cubicBezTo>
                    <a:pt x="410" y="35"/>
                    <a:pt x="376" y="1"/>
                    <a:pt x="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4"/>
            <p:cNvSpPr/>
            <p:nvPr/>
          </p:nvSpPr>
          <p:spPr>
            <a:xfrm>
              <a:off x="1588757" y="2066708"/>
              <a:ext cx="132200" cy="20618"/>
            </a:xfrm>
            <a:custGeom>
              <a:avLst/>
              <a:gdLst/>
              <a:ahLst/>
              <a:cxnLst/>
              <a:rect l="l" t="t" r="r" b="b"/>
              <a:pathLst>
                <a:path w="7098" h="1107" extrusionOk="0">
                  <a:moveTo>
                    <a:pt x="321" y="1"/>
                  </a:moveTo>
                  <a:cubicBezTo>
                    <a:pt x="296" y="1"/>
                    <a:pt x="269" y="5"/>
                    <a:pt x="239" y="15"/>
                  </a:cubicBezTo>
                  <a:cubicBezTo>
                    <a:pt x="137" y="49"/>
                    <a:pt x="0" y="117"/>
                    <a:pt x="0" y="185"/>
                  </a:cubicBezTo>
                  <a:cubicBezTo>
                    <a:pt x="0" y="288"/>
                    <a:pt x="34" y="390"/>
                    <a:pt x="137" y="458"/>
                  </a:cubicBezTo>
                  <a:cubicBezTo>
                    <a:pt x="273" y="493"/>
                    <a:pt x="410" y="527"/>
                    <a:pt x="546" y="561"/>
                  </a:cubicBezTo>
                  <a:lnTo>
                    <a:pt x="4231" y="1039"/>
                  </a:lnTo>
                  <a:cubicBezTo>
                    <a:pt x="4675" y="1073"/>
                    <a:pt x="5255" y="1107"/>
                    <a:pt x="5835" y="1107"/>
                  </a:cubicBezTo>
                  <a:cubicBezTo>
                    <a:pt x="6176" y="1107"/>
                    <a:pt x="6484" y="1039"/>
                    <a:pt x="6791" y="902"/>
                  </a:cubicBezTo>
                  <a:cubicBezTo>
                    <a:pt x="6961" y="868"/>
                    <a:pt x="7098" y="697"/>
                    <a:pt x="6995" y="527"/>
                  </a:cubicBezTo>
                  <a:cubicBezTo>
                    <a:pt x="6959" y="435"/>
                    <a:pt x="6893" y="402"/>
                    <a:pt x="6813" y="402"/>
                  </a:cubicBezTo>
                  <a:cubicBezTo>
                    <a:pt x="6744" y="402"/>
                    <a:pt x="6665" y="427"/>
                    <a:pt x="6586" y="458"/>
                  </a:cubicBezTo>
                  <a:cubicBezTo>
                    <a:pt x="6340" y="532"/>
                    <a:pt x="6076" y="588"/>
                    <a:pt x="5821" y="588"/>
                  </a:cubicBezTo>
                  <a:cubicBezTo>
                    <a:pt x="5721" y="588"/>
                    <a:pt x="5623" y="580"/>
                    <a:pt x="5528" y="561"/>
                  </a:cubicBezTo>
                  <a:lnTo>
                    <a:pt x="478" y="49"/>
                  </a:lnTo>
                  <a:cubicBezTo>
                    <a:pt x="430" y="25"/>
                    <a:pt x="381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4"/>
            <p:cNvSpPr/>
            <p:nvPr/>
          </p:nvSpPr>
          <p:spPr>
            <a:xfrm>
              <a:off x="1400005" y="2029479"/>
              <a:ext cx="113147" cy="32426"/>
            </a:xfrm>
            <a:custGeom>
              <a:avLst/>
              <a:gdLst/>
              <a:ahLst/>
              <a:cxnLst/>
              <a:rect l="l" t="t" r="r" b="b"/>
              <a:pathLst>
                <a:path w="6075" h="1741" extrusionOk="0">
                  <a:moveTo>
                    <a:pt x="316" y="1"/>
                  </a:moveTo>
                  <a:cubicBezTo>
                    <a:pt x="248" y="1"/>
                    <a:pt x="188" y="35"/>
                    <a:pt x="137" y="137"/>
                  </a:cubicBezTo>
                  <a:cubicBezTo>
                    <a:pt x="1" y="342"/>
                    <a:pt x="171" y="444"/>
                    <a:pt x="342" y="512"/>
                  </a:cubicBezTo>
                  <a:cubicBezTo>
                    <a:pt x="410" y="547"/>
                    <a:pt x="478" y="581"/>
                    <a:pt x="547" y="615"/>
                  </a:cubicBezTo>
                  <a:cubicBezTo>
                    <a:pt x="2116" y="1058"/>
                    <a:pt x="3686" y="1434"/>
                    <a:pt x="5290" y="1707"/>
                  </a:cubicBezTo>
                  <a:cubicBezTo>
                    <a:pt x="5460" y="1707"/>
                    <a:pt x="5665" y="1741"/>
                    <a:pt x="5836" y="1741"/>
                  </a:cubicBezTo>
                  <a:cubicBezTo>
                    <a:pt x="5938" y="1707"/>
                    <a:pt x="6075" y="1604"/>
                    <a:pt x="6075" y="1570"/>
                  </a:cubicBezTo>
                  <a:cubicBezTo>
                    <a:pt x="6075" y="1434"/>
                    <a:pt x="6006" y="1331"/>
                    <a:pt x="5904" y="1297"/>
                  </a:cubicBezTo>
                  <a:cubicBezTo>
                    <a:pt x="5733" y="1229"/>
                    <a:pt x="5563" y="1195"/>
                    <a:pt x="5392" y="1161"/>
                  </a:cubicBezTo>
                  <a:cubicBezTo>
                    <a:pt x="4266" y="956"/>
                    <a:pt x="3140" y="717"/>
                    <a:pt x="2014" y="478"/>
                  </a:cubicBezTo>
                  <a:cubicBezTo>
                    <a:pt x="1536" y="376"/>
                    <a:pt x="1024" y="205"/>
                    <a:pt x="547" y="69"/>
                  </a:cubicBezTo>
                  <a:cubicBezTo>
                    <a:pt x="461" y="35"/>
                    <a:pt x="385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4"/>
            <p:cNvSpPr/>
            <p:nvPr/>
          </p:nvSpPr>
          <p:spPr>
            <a:xfrm>
              <a:off x="2367882" y="2083656"/>
              <a:ext cx="197034" cy="18793"/>
            </a:xfrm>
            <a:custGeom>
              <a:avLst/>
              <a:gdLst/>
              <a:ahLst/>
              <a:cxnLst/>
              <a:rect l="l" t="t" r="r" b="b"/>
              <a:pathLst>
                <a:path w="10579" h="1009" extrusionOk="0">
                  <a:moveTo>
                    <a:pt x="10028" y="1"/>
                  </a:moveTo>
                  <a:cubicBezTo>
                    <a:pt x="9955" y="1"/>
                    <a:pt x="9879" y="9"/>
                    <a:pt x="9793" y="26"/>
                  </a:cubicBezTo>
                  <a:cubicBezTo>
                    <a:pt x="8838" y="94"/>
                    <a:pt x="7917" y="197"/>
                    <a:pt x="6961" y="265"/>
                  </a:cubicBezTo>
                  <a:cubicBezTo>
                    <a:pt x="5656" y="367"/>
                    <a:pt x="4351" y="469"/>
                    <a:pt x="3039" y="469"/>
                  </a:cubicBezTo>
                  <a:cubicBezTo>
                    <a:pt x="2155" y="469"/>
                    <a:pt x="1268" y="423"/>
                    <a:pt x="375" y="299"/>
                  </a:cubicBezTo>
                  <a:lnTo>
                    <a:pt x="102" y="299"/>
                  </a:lnTo>
                  <a:cubicBezTo>
                    <a:pt x="0" y="709"/>
                    <a:pt x="34" y="743"/>
                    <a:pt x="410" y="811"/>
                  </a:cubicBezTo>
                  <a:lnTo>
                    <a:pt x="717" y="845"/>
                  </a:lnTo>
                  <a:cubicBezTo>
                    <a:pt x="1641" y="945"/>
                    <a:pt x="2565" y="1008"/>
                    <a:pt x="3489" y="1008"/>
                  </a:cubicBezTo>
                  <a:cubicBezTo>
                    <a:pt x="3828" y="1008"/>
                    <a:pt x="4166" y="1000"/>
                    <a:pt x="4504" y="982"/>
                  </a:cubicBezTo>
                  <a:cubicBezTo>
                    <a:pt x="6142" y="879"/>
                    <a:pt x="7712" y="743"/>
                    <a:pt x="9316" y="606"/>
                  </a:cubicBezTo>
                  <a:cubicBezTo>
                    <a:pt x="9657" y="572"/>
                    <a:pt x="9964" y="572"/>
                    <a:pt x="10305" y="504"/>
                  </a:cubicBezTo>
                  <a:cubicBezTo>
                    <a:pt x="10476" y="504"/>
                    <a:pt x="10578" y="401"/>
                    <a:pt x="10510" y="231"/>
                  </a:cubicBezTo>
                  <a:cubicBezTo>
                    <a:pt x="10442" y="129"/>
                    <a:pt x="10339" y="60"/>
                    <a:pt x="10237" y="26"/>
                  </a:cubicBezTo>
                  <a:cubicBezTo>
                    <a:pt x="10169" y="9"/>
                    <a:pt x="10100" y="1"/>
                    <a:pt x="10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4"/>
            <p:cNvSpPr/>
            <p:nvPr/>
          </p:nvSpPr>
          <p:spPr>
            <a:xfrm>
              <a:off x="2656383" y="2016200"/>
              <a:ext cx="73755" cy="36170"/>
            </a:xfrm>
            <a:custGeom>
              <a:avLst/>
              <a:gdLst/>
              <a:ahLst/>
              <a:cxnLst/>
              <a:rect l="l" t="t" r="r" b="b"/>
              <a:pathLst>
                <a:path w="3960" h="1942" extrusionOk="0">
                  <a:moveTo>
                    <a:pt x="3643" y="1"/>
                  </a:moveTo>
                  <a:cubicBezTo>
                    <a:pt x="3538" y="1"/>
                    <a:pt x="3405" y="43"/>
                    <a:pt x="3243" y="133"/>
                  </a:cubicBezTo>
                  <a:cubicBezTo>
                    <a:pt x="2390" y="748"/>
                    <a:pt x="1434" y="1157"/>
                    <a:pt x="410" y="1396"/>
                  </a:cubicBezTo>
                  <a:cubicBezTo>
                    <a:pt x="376" y="1396"/>
                    <a:pt x="308" y="1396"/>
                    <a:pt x="274" y="1430"/>
                  </a:cubicBezTo>
                  <a:cubicBezTo>
                    <a:pt x="137" y="1464"/>
                    <a:pt x="1" y="1567"/>
                    <a:pt x="69" y="1737"/>
                  </a:cubicBezTo>
                  <a:cubicBezTo>
                    <a:pt x="103" y="1840"/>
                    <a:pt x="240" y="1874"/>
                    <a:pt x="308" y="1942"/>
                  </a:cubicBezTo>
                  <a:cubicBezTo>
                    <a:pt x="547" y="1908"/>
                    <a:pt x="683" y="1874"/>
                    <a:pt x="854" y="1840"/>
                  </a:cubicBezTo>
                  <a:cubicBezTo>
                    <a:pt x="1809" y="1567"/>
                    <a:pt x="2731" y="1157"/>
                    <a:pt x="3584" y="577"/>
                  </a:cubicBezTo>
                  <a:cubicBezTo>
                    <a:pt x="3754" y="475"/>
                    <a:pt x="3959" y="372"/>
                    <a:pt x="3857" y="99"/>
                  </a:cubicBezTo>
                  <a:cubicBezTo>
                    <a:pt x="3808" y="35"/>
                    <a:pt x="3737" y="1"/>
                    <a:pt x="3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4"/>
            <p:cNvSpPr/>
            <p:nvPr/>
          </p:nvSpPr>
          <p:spPr>
            <a:xfrm>
              <a:off x="2326575" y="2131798"/>
              <a:ext cx="57849" cy="33171"/>
            </a:xfrm>
            <a:custGeom>
              <a:avLst/>
              <a:gdLst/>
              <a:ahLst/>
              <a:cxnLst/>
              <a:rect l="l" t="t" r="r" b="b"/>
              <a:pathLst>
                <a:path w="3106" h="1781" extrusionOk="0">
                  <a:moveTo>
                    <a:pt x="239" y="0"/>
                  </a:moveTo>
                  <a:cubicBezTo>
                    <a:pt x="171" y="34"/>
                    <a:pt x="68" y="69"/>
                    <a:pt x="34" y="137"/>
                  </a:cubicBezTo>
                  <a:cubicBezTo>
                    <a:pt x="0" y="239"/>
                    <a:pt x="34" y="307"/>
                    <a:pt x="102" y="376"/>
                  </a:cubicBezTo>
                  <a:cubicBezTo>
                    <a:pt x="205" y="478"/>
                    <a:pt x="341" y="546"/>
                    <a:pt x="478" y="615"/>
                  </a:cubicBezTo>
                  <a:cubicBezTo>
                    <a:pt x="1194" y="1024"/>
                    <a:pt x="2047" y="1195"/>
                    <a:pt x="2730" y="1741"/>
                  </a:cubicBezTo>
                  <a:cubicBezTo>
                    <a:pt x="2750" y="1760"/>
                    <a:pt x="2826" y="1780"/>
                    <a:pt x="2894" y="1780"/>
                  </a:cubicBezTo>
                  <a:cubicBezTo>
                    <a:pt x="2944" y="1780"/>
                    <a:pt x="2988" y="1769"/>
                    <a:pt x="3003" y="1741"/>
                  </a:cubicBezTo>
                  <a:cubicBezTo>
                    <a:pt x="3071" y="1638"/>
                    <a:pt x="3105" y="1468"/>
                    <a:pt x="3037" y="1399"/>
                  </a:cubicBezTo>
                  <a:cubicBezTo>
                    <a:pt x="2832" y="1195"/>
                    <a:pt x="2593" y="1024"/>
                    <a:pt x="2355" y="888"/>
                  </a:cubicBezTo>
                  <a:cubicBezTo>
                    <a:pt x="1740" y="615"/>
                    <a:pt x="1160" y="342"/>
                    <a:pt x="546" y="103"/>
                  </a:cubicBezTo>
                  <a:cubicBezTo>
                    <a:pt x="444" y="69"/>
                    <a:pt x="341" y="34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4"/>
            <p:cNvSpPr/>
            <p:nvPr/>
          </p:nvSpPr>
          <p:spPr>
            <a:xfrm>
              <a:off x="1776876" y="2703121"/>
              <a:ext cx="506702" cy="447197"/>
            </a:xfrm>
            <a:custGeom>
              <a:avLst/>
              <a:gdLst/>
              <a:ahLst/>
              <a:cxnLst/>
              <a:rect l="l" t="t" r="r" b="b"/>
              <a:pathLst>
                <a:path w="11717" h="10341" extrusionOk="0">
                  <a:moveTo>
                    <a:pt x="3599" y="1249"/>
                  </a:moveTo>
                  <a:cubicBezTo>
                    <a:pt x="3610" y="1249"/>
                    <a:pt x="3618" y="1252"/>
                    <a:pt x="3618" y="1264"/>
                  </a:cubicBezTo>
                  <a:cubicBezTo>
                    <a:pt x="3618" y="1400"/>
                    <a:pt x="3515" y="1468"/>
                    <a:pt x="3379" y="1503"/>
                  </a:cubicBezTo>
                  <a:cubicBezTo>
                    <a:pt x="3447" y="1434"/>
                    <a:pt x="3413" y="1400"/>
                    <a:pt x="3447" y="1366"/>
                  </a:cubicBezTo>
                  <a:lnTo>
                    <a:pt x="3515" y="1264"/>
                  </a:lnTo>
                  <a:cubicBezTo>
                    <a:pt x="3538" y="1264"/>
                    <a:pt x="3576" y="1249"/>
                    <a:pt x="3599" y="1249"/>
                  </a:cubicBezTo>
                  <a:close/>
                  <a:moveTo>
                    <a:pt x="3379" y="1503"/>
                  </a:moveTo>
                  <a:lnTo>
                    <a:pt x="3379" y="1503"/>
                  </a:lnTo>
                  <a:cubicBezTo>
                    <a:pt x="3413" y="1571"/>
                    <a:pt x="3345" y="1605"/>
                    <a:pt x="3310" y="1673"/>
                  </a:cubicBezTo>
                  <a:cubicBezTo>
                    <a:pt x="3242" y="1776"/>
                    <a:pt x="3174" y="1912"/>
                    <a:pt x="3038" y="1912"/>
                  </a:cubicBezTo>
                  <a:lnTo>
                    <a:pt x="3072" y="1776"/>
                  </a:lnTo>
                  <a:cubicBezTo>
                    <a:pt x="3100" y="1776"/>
                    <a:pt x="3129" y="1752"/>
                    <a:pt x="3137" y="1704"/>
                  </a:cubicBezTo>
                  <a:lnTo>
                    <a:pt x="3137" y="1704"/>
                  </a:lnTo>
                  <a:lnTo>
                    <a:pt x="3140" y="1707"/>
                  </a:lnTo>
                  <a:cubicBezTo>
                    <a:pt x="3194" y="1707"/>
                    <a:pt x="3227" y="1664"/>
                    <a:pt x="3256" y="1664"/>
                  </a:cubicBezTo>
                  <a:cubicBezTo>
                    <a:pt x="3263" y="1664"/>
                    <a:pt x="3270" y="1666"/>
                    <a:pt x="3276" y="1673"/>
                  </a:cubicBezTo>
                  <a:cubicBezTo>
                    <a:pt x="3276" y="1571"/>
                    <a:pt x="3310" y="1537"/>
                    <a:pt x="3379" y="1503"/>
                  </a:cubicBezTo>
                  <a:close/>
                  <a:moveTo>
                    <a:pt x="3003" y="1912"/>
                  </a:moveTo>
                  <a:cubicBezTo>
                    <a:pt x="3003" y="1980"/>
                    <a:pt x="3003" y="2014"/>
                    <a:pt x="2935" y="2014"/>
                  </a:cubicBezTo>
                  <a:lnTo>
                    <a:pt x="2901" y="2014"/>
                  </a:lnTo>
                  <a:cubicBezTo>
                    <a:pt x="2923" y="2079"/>
                    <a:pt x="2931" y="2103"/>
                    <a:pt x="2907" y="2103"/>
                  </a:cubicBezTo>
                  <a:cubicBezTo>
                    <a:pt x="2894" y="2103"/>
                    <a:pt x="2870" y="2095"/>
                    <a:pt x="2833" y="2083"/>
                  </a:cubicBezTo>
                  <a:lnTo>
                    <a:pt x="2833" y="2083"/>
                  </a:lnTo>
                  <a:cubicBezTo>
                    <a:pt x="2867" y="2117"/>
                    <a:pt x="2867" y="2151"/>
                    <a:pt x="2833" y="2151"/>
                  </a:cubicBezTo>
                  <a:lnTo>
                    <a:pt x="2799" y="2151"/>
                  </a:lnTo>
                  <a:lnTo>
                    <a:pt x="2833" y="2083"/>
                  </a:lnTo>
                  <a:lnTo>
                    <a:pt x="2901" y="2014"/>
                  </a:lnTo>
                  <a:cubicBezTo>
                    <a:pt x="2901" y="1946"/>
                    <a:pt x="2935" y="1946"/>
                    <a:pt x="3003" y="1912"/>
                  </a:cubicBezTo>
                  <a:close/>
                  <a:moveTo>
                    <a:pt x="2667" y="2273"/>
                  </a:moveTo>
                  <a:cubicBezTo>
                    <a:pt x="2676" y="2273"/>
                    <a:pt x="2686" y="2277"/>
                    <a:pt x="2696" y="2287"/>
                  </a:cubicBezTo>
                  <a:cubicBezTo>
                    <a:pt x="2696" y="2287"/>
                    <a:pt x="2696" y="2322"/>
                    <a:pt x="2696" y="2322"/>
                  </a:cubicBezTo>
                  <a:cubicBezTo>
                    <a:pt x="2696" y="2356"/>
                    <a:pt x="2662" y="2390"/>
                    <a:pt x="2628" y="2424"/>
                  </a:cubicBezTo>
                  <a:cubicBezTo>
                    <a:pt x="2594" y="2390"/>
                    <a:pt x="2628" y="2356"/>
                    <a:pt x="2628" y="2322"/>
                  </a:cubicBezTo>
                  <a:cubicBezTo>
                    <a:pt x="2628" y="2297"/>
                    <a:pt x="2645" y="2273"/>
                    <a:pt x="2667" y="2273"/>
                  </a:cubicBezTo>
                  <a:close/>
                  <a:moveTo>
                    <a:pt x="3549" y="3857"/>
                  </a:moveTo>
                  <a:lnTo>
                    <a:pt x="3549" y="3857"/>
                  </a:lnTo>
                  <a:cubicBezTo>
                    <a:pt x="3549" y="3857"/>
                    <a:pt x="3549" y="3872"/>
                    <a:pt x="3559" y="3891"/>
                  </a:cubicBezTo>
                  <a:lnTo>
                    <a:pt x="3559" y="3891"/>
                  </a:lnTo>
                  <a:cubicBezTo>
                    <a:pt x="3553" y="3881"/>
                    <a:pt x="3549" y="3869"/>
                    <a:pt x="3549" y="3857"/>
                  </a:cubicBezTo>
                  <a:close/>
                  <a:moveTo>
                    <a:pt x="6928" y="6587"/>
                  </a:moveTo>
                  <a:cubicBezTo>
                    <a:pt x="6962" y="6587"/>
                    <a:pt x="7030" y="6621"/>
                    <a:pt x="7064" y="6655"/>
                  </a:cubicBezTo>
                  <a:lnTo>
                    <a:pt x="7064" y="6723"/>
                  </a:lnTo>
                  <a:cubicBezTo>
                    <a:pt x="7064" y="6723"/>
                    <a:pt x="7030" y="6758"/>
                    <a:pt x="7030" y="6758"/>
                  </a:cubicBezTo>
                  <a:cubicBezTo>
                    <a:pt x="6996" y="6775"/>
                    <a:pt x="6953" y="6783"/>
                    <a:pt x="6910" y="6783"/>
                  </a:cubicBezTo>
                  <a:cubicBezTo>
                    <a:pt x="6868" y="6783"/>
                    <a:pt x="6825" y="6775"/>
                    <a:pt x="6791" y="6758"/>
                  </a:cubicBezTo>
                  <a:cubicBezTo>
                    <a:pt x="6757" y="6758"/>
                    <a:pt x="6723" y="6689"/>
                    <a:pt x="6723" y="6655"/>
                  </a:cubicBezTo>
                  <a:cubicBezTo>
                    <a:pt x="6757" y="6655"/>
                    <a:pt x="6791" y="6621"/>
                    <a:pt x="6825" y="6587"/>
                  </a:cubicBezTo>
                  <a:close/>
                  <a:moveTo>
                    <a:pt x="6321" y="0"/>
                  </a:moveTo>
                  <a:cubicBezTo>
                    <a:pt x="6275" y="0"/>
                    <a:pt x="6226" y="11"/>
                    <a:pt x="6177" y="35"/>
                  </a:cubicBezTo>
                  <a:cubicBezTo>
                    <a:pt x="6006" y="69"/>
                    <a:pt x="5836" y="172"/>
                    <a:pt x="5665" y="240"/>
                  </a:cubicBezTo>
                  <a:cubicBezTo>
                    <a:pt x="5597" y="274"/>
                    <a:pt x="5494" y="308"/>
                    <a:pt x="5392" y="342"/>
                  </a:cubicBezTo>
                  <a:cubicBezTo>
                    <a:pt x="5085" y="411"/>
                    <a:pt x="4778" y="547"/>
                    <a:pt x="4471" y="615"/>
                  </a:cubicBezTo>
                  <a:cubicBezTo>
                    <a:pt x="4164" y="684"/>
                    <a:pt x="3891" y="923"/>
                    <a:pt x="3583" y="1025"/>
                  </a:cubicBezTo>
                  <a:cubicBezTo>
                    <a:pt x="3515" y="1025"/>
                    <a:pt x="3481" y="1127"/>
                    <a:pt x="3447" y="1196"/>
                  </a:cubicBezTo>
                  <a:cubicBezTo>
                    <a:pt x="3379" y="1196"/>
                    <a:pt x="3345" y="1230"/>
                    <a:pt x="3345" y="1298"/>
                  </a:cubicBezTo>
                  <a:cubicBezTo>
                    <a:pt x="3242" y="1366"/>
                    <a:pt x="3140" y="1468"/>
                    <a:pt x="3072" y="1605"/>
                  </a:cubicBezTo>
                  <a:lnTo>
                    <a:pt x="3003" y="1707"/>
                  </a:lnTo>
                  <a:cubicBezTo>
                    <a:pt x="2799" y="1878"/>
                    <a:pt x="2628" y="2014"/>
                    <a:pt x="2423" y="2185"/>
                  </a:cubicBezTo>
                  <a:cubicBezTo>
                    <a:pt x="2406" y="2219"/>
                    <a:pt x="2372" y="2236"/>
                    <a:pt x="2338" y="2236"/>
                  </a:cubicBezTo>
                  <a:cubicBezTo>
                    <a:pt x="2304" y="2236"/>
                    <a:pt x="2270" y="2219"/>
                    <a:pt x="2253" y="2185"/>
                  </a:cubicBezTo>
                  <a:cubicBezTo>
                    <a:pt x="2184" y="2117"/>
                    <a:pt x="2082" y="2049"/>
                    <a:pt x="2150" y="1980"/>
                  </a:cubicBezTo>
                  <a:cubicBezTo>
                    <a:pt x="2253" y="1844"/>
                    <a:pt x="2253" y="1673"/>
                    <a:pt x="2184" y="1537"/>
                  </a:cubicBezTo>
                  <a:cubicBezTo>
                    <a:pt x="2150" y="1366"/>
                    <a:pt x="2014" y="1196"/>
                    <a:pt x="1843" y="1127"/>
                  </a:cubicBezTo>
                  <a:cubicBezTo>
                    <a:pt x="1809" y="1093"/>
                    <a:pt x="1775" y="1059"/>
                    <a:pt x="1741" y="991"/>
                  </a:cubicBezTo>
                  <a:cubicBezTo>
                    <a:pt x="1673" y="888"/>
                    <a:pt x="1604" y="786"/>
                    <a:pt x="1741" y="684"/>
                  </a:cubicBezTo>
                  <a:cubicBezTo>
                    <a:pt x="1775" y="650"/>
                    <a:pt x="1775" y="581"/>
                    <a:pt x="1741" y="547"/>
                  </a:cubicBezTo>
                  <a:cubicBezTo>
                    <a:pt x="1717" y="523"/>
                    <a:pt x="1693" y="499"/>
                    <a:pt x="1656" y="499"/>
                  </a:cubicBezTo>
                  <a:cubicBezTo>
                    <a:pt x="1641" y="499"/>
                    <a:pt x="1624" y="503"/>
                    <a:pt x="1604" y="513"/>
                  </a:cubicBezTo>
                  <a:cubicBezTo>
                    <a:pt x="1519" y="547"/>
                    <a:pt x="1425" y="547"/>
                    <a:pt x="1331" y="547"/>
                  </a:cubicBezTo>
                  <a:cubicBezTo>
                    <a:pt x="1238" y="547"/>
                    <a:pt x="1144" y="547"/>
                    <a:pt x="1058" y="581"/>
                  </a:cubicBezTo>
                  <a:cubicBezTo>
                    <a:pt x="983" y="631"/>
                    <a:pt x="890" y="663"/>
                    <a:pt x="792" y="663"/>
                  </a:cubicBezTo>
                  <a:cubicBezTo>
                    <a:pt x="756" y="663"/>
                    <a:pt x="720" y="659"/>
                    <a:pt x="683" y="650"/>
                  </a:cubicBezTo>
                  <a:cubicBezTo>
                    <a:pt x="674" y="640"/>
                    <a:pt x="662" y="636"/>
                    <a:pt x="650" y="636"/>
                  </a:cubicBezTo>
                  <a:cubicBezTo>
                    <a:pt x="615" y="636"/>
                    <a:pt x="572" y="668"/>
                    <a:pt x="547" y="718"/>
                  </a:cubicBezTo>
                  <a:cubicBezTo>
                    <a:pt x="410" y="888"/>
                    <a:pt x="239" y="1059"/>
                    <a:pt x="274" y="1332"/>
                  </a:cubicBezTo>
                  <a:cubicBezTo>
                    <a:pt x="308" y="1366"/>
                    <a:pt x="308" y="1400"/>
                    <a:pt x="274" y="1434"/>
                  </a:cubicBezTo>
                  <a:cubicBezTo>
                    <a:pt x="171" y="1741"/>
                    <a:pt x="274" y="2083"/>
                    <a:pt x="547" y="2219"/>
                  </a:cubicBezTo>
                  <a:cubicBezTo>
                    <a:pt x="615" y="2287"/>
                    <a:pt x="683" y="2322"/>
                    <a:pt x="751" y="2390"/>
                  </a:cubicBezTo>
                  <a:cubicBezTo>
                    <a:pt x="820" y="2424"/>
                    <a:pt x="888" y="2458"/>
                    <a:pt x="956" y="2458"/>
                  </a:cubicBezTo>
                  <a:cubicBezTo>
                    <a:pt x="993" y="2449"/>
                    <a:pt x="1027" y="2445"/>
                    <a:pt x="1060" y="2445"/>
                  </a:cubicBezTo>
                  <a:cubicBezTo>
                    <a:pt x="1267" y="2445"/>
                    <a:pt x="1389" y="2618"/>
                    <a:pt x="1536" y="2765"/>
                  </a:cubicBezTo>
                  <a:cubicBezTo>
                    <a:pt x="1570" y="2799"/>
                    <a:pt x="1570" y="2868"/>
                    <a:pt x="1536" y="2902"/>
                  </a:cubicBezTo>
                  <a:cubicBezTo>
                    <a:pt x="1468" y="3004"/>
                    <a:pt x="1400" y="3072"/>
                    <a:pt x="1331" y="3141"/>
                  </a:cubicBezTo>
                  <a:cubicBezTo>
                    <a:pt x="1092" y="3448"/>
                    <a:pt x="888" y="3755"/>
                    <a:pt x="717" y="4096"/>
                  </a:cubicBezTo>
                  <a:cubicBezTo>
                    <a:pt x="615" y="4198"/>
                    <a:pt x="581" y="4369"/>
                    <a:pt x="547" y="4505"/>
                  </a:cubicBezTo>
                  <a:cubicBezTo>
                    <a:pt x="478" y="4881"/>
                    <a:pt x="410" y="5256"/>
                    <a:pt x="376" y="5632"/>
                  </a:cubicBezTo>
                  <a:cubicBezTo>
                    <a:pt x="308" y="5870"/>
                    <a:pt x="308" y="6143"/>
                    <a:pt x="376" y="6382"/>
                  </a:cubicBezTo>
                  <a:cubicBezTo>
                    <a:pt x="410" y="6485"/>
                    <a:pt x="376" y="6587"/>
                    <a:pt x="308" y="6689"/>
                  </a:cubicBezTo>
                  <a:cubicBezTo>
                    <a:pt x="239" y="6758"/>
                    <a:pt x="171" y="6826"/>
                    <a:pt x="137" y="6928"/>
                  </a:cubicBezTo>
                  <a:cubicBezTo>
                    <a:pt x="1" y="7099"/>
                    <a:pt x="1" y="7304"/>
                    <a:pt x="137" y="7474"/>
                  </a:cubicBezTo>
                  <a:cubicBezTo>
                    <a:pt x="171" y="7542"/>
                    <a:pt x="171" y="7645"/>
                    <a:pt x="308" y="7645"/>
                  </a:cubicBezTo>
                  <a:cubicBezTo>
                    <a:pt x="410" y="7645"/>
                    <a:pt x="444" y="7542"/>
                    <a:pt x="478" y="7474"/>
                  </a:cubicBezTo>
                  <a:cubicBezTo>
                    <a:pt x="512" y="7372"/>
                    <a:pt x="512" y="7338"/>
                    <a:pt x="512" y="7304"/>
                  </a:cubicBezTo>
                  <a:cubicBezTo>
                    <a:pt x="529" y="7269"/>
                    <a:pt x="555" y="7252"/>
                    <a:pt x="581" y="7252"/>
                  </a:cubicBezTo>
                  <a:cubicBezTo>
                    <a:pt x="606" y="7252"/>
                    <a:pt x="632" y="7269"/>
                    <a:pt x="649" y="7304"/>
                  </a:cubicBezTo>
                  <a:cubicBezTo>
                    <a:pt x="696" y="7327"/>
                    <a:pt x="743" y="7367"/>
                    <a:pt x="801" y="7367"/>
                  </a:cubicBezTo>
                  <a:cubicBezTo>
                    <a:pt x="828" y="7367"/>
                    <a:pt x="856" y="7359"/>
                    <a:pt x="888" y="7338"/>
                  </a:cubicBezTo>
                  <a:cubicBezTo>
                    <a:pt x="956" y="7269"/>
                    <a:pt x="956" y="7167"/>
                    <a:pt x="956" y="7099"/>
                  </a:cubicBezTo>
                  <a:cubicBezTo>
                    <a:pt x="956" y="7065"/>
                    <a:pt x="922" y="6996"/>
                    <a:pt x="922" y="6962"/>
                  </a:cubicBezTo>
                  <a:cubicBezTo>
                    <a:pt x="854" y="6826"/>
                    <a:pt x="854" y="6655"/>
                    <a:pt x="854" y="6519"/>
                  </a:cubicBezTo>
                  <a:cubicBezTo>
                    <a:pt x="888" y="6109"/>
                    <a:pt x="956" y="5734"/>
                    <a:pt x="990" y="5324"/>
                  </a:cubicBezTo>
                  <a:cubicBezTo>
                    <a:pt x="990" y="5256"/>
                    <a:pt x="990" y="5120"/>
                    <a:pt x="1058" y="5051"/>
                  </a:cubicBezTo>
                  <a:cubicBezTo>
                    <a:pt x="1081" y="5029"/>
                    <a:pt x="1104" y="5021"/>
                    <a:pt x="1127" y="5021"/>
                  </a:cubicBezTo>
                  <a:cubicBezTo>
                    <a:pt x="1172" y="5021"/>
                    <a:pt x="1218" y="5051"/>
                    <a:pt x="1263" y="5051"/>
                  </a:cubicBezTo>
                  <a:lnTo>
                    <a:pt x="1331" y="5051"/>
                  </a:lnTo>
                  <a:cubicBezTo>
                    <a:pt x="1434" y="4915"/>
                    <a:pt x="1604" y="4847"/>
                    <a:pt x="1673" y="4676"/>
                  </a:cubicBezTo>
                  <a:cubicBezTo>
                    <a:pt x="1741" y="4574"/>
                    <a:pt x="1809" y="4471"/>
                    <a:pt x="1877" y="4403"/>
                  </a:cubicBezTo>
                  <a:cubicBezTo>
                    <a:pt x="2116" y="4676"/>
                    <a:pt x="2321" y="4949"/>
                    <a:pt x="2457" y="5256"/>
                  </a:cubicBezTo>
                  <a:cubicBezTo>
                    <a:pt x="2628" y="5529"/>
                    <a:pt x="2765" y="5836"/>
                    <a:pt x="2935" y="6143"/>
                  </a:cubicBezTo>
                  <a:cubicBezTo>
                    <a:pt x="3038" y="6450"/>
                    <a:pt x="3174" y="6758"/>
                    <a:pt x="3310" y="7031"/>
                  </a:cubicBezTo>
                  <a:cubicBezTo>
                    <a:pt x="3481" y="6928"/>
                    <a:pt x="3549" y="6723"/>
                    <a:pt x="3754" y="6621"/>
                  </a:cubicBezTo>
                  <a:cubicBezTo>
                    <a:pt x="3822" y="6723"/>
                    <a:pt x="3856" y="6826"/>
                    <a:pt x="3891" y="6894"/>
                  </a:cubicBezTo>
                  <a:cubicBezTo>
                    <a:pt x="3993" y="7235"/>
                    <a:pt x="4300" y="7440"/>
                    <a:pt x="4641" y="7440"/>
                  </a:cubicBezTo>
                  <a:cubicBezTo>
                    <a:pt x="5017" y="7440"/>
                    <a:pt x="5392" y="7474"/>
                    <a:pt x="5733" y="7577"/>
                  </a:cubicBezTo>
                  <a:cubicBezTo>
                    <a:pt x="5782" y="7585"/>
                    <a:pt x="5830" y="7589"/>
                    <a:pt x="5878" y="7589"/>
                  </a:cubicBezTo>
                  <a:cubicBezTo>
                    <a:pt x="6033" y="7589"/>
                    <a:pt x="6183" y="7544"/>
                    <a:pt x="6313" y="7440"/>
                  </a:cubicBezTo>
                  <a:cubicBezTo>
                    <a:pt x="6330" y="7432"/>
                    <a:pt x="6350" y="7427"/>
                    <a:pt x="6369" y="7427"/>
                  </a:cubicBezTo>
                  <a:cubicBezTo>
                    <a:pt x="6426" y="7427"/>
                    <a:pt x="6484" y="7466"/>
                    <a:pt x="6484" y="7542"/>
                  </a:cubicBezTo>
                  <a:cubicBezTo>
                    <a:pt x="6484" y="7986"/>
                    <a:pt x="6518" y="8464"/>
                    <a:pt x="6586" y="8907"/>
                  </a:cubicBezTo>
                  <a:cubicBezTo>
                    <a:pt x="6620" y="8941"/>
                    <a:pt x="6620" y="8976"/>
                    <a:pt x="6586" y="9010"/>
                  </a:cubicBezTo>
                  <a:cubicBezTo>
                    <a:pt x="6586" y="9010"/>
                    <a:pt x="6552" y="9044"/>
                    <a:pt x="6552" y="9044"/>
                  </a:cubicBezTo>
                  <a:cubicBezTo>
                    <a:pt x="6416" y="9044"/>
                    <a:pt x="6416" y="9180"/>
                    <a:pt x="6382" y="9283"/>
                  </a:cubicBezTo>
                  <a:cubicBezTo>
                    <a:pt x="6382" y="9487"/>
                    <a:pt x="6382" y="9726"/>
                    <a:pt x="6382" y="9965"/>
                  </a:cubicBezTo>
                  <a:cubicBezTo>
                    <a:pt x="6382" y="10068"/>
                    <a:pt x="6450" y="10170"/>
                    <a:pt x="6552" y="10204"/>
                  </a:cubicBezTo>
                  <a:cubicBezTo>
                    <a:pt x="6859" y="10272"/>
                    <a:pt x="7132" y="10341"/>
                    <a:pt x="7439" y="10341"/>
                  </a:cubicBezTo>
                  <a:cubicBezTo>
                    <a:pt x="7610" y="10341"/>
                    <a:pt x="7678" y="10238"/>
                    <a:pt x="7644" y="10102"/>
                  </a:cubicBezTo>
                  <a:cubicBezTo>
                    <a:pt x="7610" y="9965"/>
                    <a:pt x="7542" y="9863"/>
                    <a:pt x="7405" y="9863"/>
                  </a:cubicBezTo>
                  <a:cubicBezTo>
                    <a:pt x="7303" y="9829"/>
                    <a:pt x="7235" y="9795"/>
                    <a:pt x="7132" y="9760"/>
                  </a:cubicBezTo>
                  <a:cubicBezTo>
                    <a:pt x="7098" y="9760"/>
                    <a:pt x="7030" y="9658"/>
                    <a:pt x="7030" y="9624"/>
                  </a:cubicBezTo>
                  <a:cubicBezTo>
                    <a:pt x="7098" y="9385"/>
                    <a:pt x="7030" y="9146"/>
                    <a:pt x="7098" y="8907"/>
                  </a:cubicBezTo>
                  <a:cubicBezTo>
                    <a:pt x="7303" y="8327"/>
                    <a:pt x="7405" y="7713"/>
                    <a:pt x="7405" y="7099"/>
                  </a:cubicBezTo>
                  <a:cubicBezTo>
                    <a:pt x="7439" y="7031"/>
                    <a:pt x="7439" y="6928"/>
                    <a:pt x="7405" y="6860"/>
                  </a:cubicBezTo>
                  <a:cubicBezTo>
                    <a:pt x="7405" y="6689"/>
                    <a:pt x="7303" y="6587"/>
                    <a:pt x="7166" y="6519"/>
                  </a:cubicBezTo>
                  <a:cubicBezTo>
                    <a:pt x="7098" y="6485"/>
                    <a:pt x="6996" y="6485"/>
                    <a:pt x="6928" y="6450"/>
                  </a:cubicBezTo>
                  <a:cubicBezTo>
                    <a:pt x="6825" y="6450"/>
                    <a:pt x="6723" y="6416"/>
                    <a:pt x="6689" y="6348"/>
                  </a:cubicBezTo>
                  <a:cubicBezTo>
                    <a:pt x="6620" y="6143"/>
                    <a:pt x="6484" y="6143"/>
                    <a:pt x="6313" y="6109"/>
                  </a:cubicBezTo>
                  <a:cubicBezTo>
                    <a:pt x="6177" y="6041"/>
                    <a:pt x="6006" y="6075"/>
                    <a:pt x="5904" y="5870"/>
                  </a:cubicBezTo>
                  <a:lnTo>
                    <a:pt x="6689" y="5597"/>
                  </a:lnTo>
                  <a:cubicBezTo>
                    <a:pt x="6757" y="5563"/>
                    <a:pt x="6859" y="5529"/>
                    <a:pt x="6859" y="5461"/>
                  </a:cubicBezTo>
                  <a:cubicBezTo>
                    <a:pt x="6893" y="5359"/>
                    <a:pt x="6996" y="5256"/>
                    <a:pt x="7132" y="5256"/>
                  </a:cubicBezTo>
                  <a:cubicBezTo>
                    <a:pt x="7235" y="5256"/>
                    <a:pt x="7371" y="5222"/>
                    <a:pt x="7508" y="5188"/>
                  </a:cubicBezTo>
                  <a:cubicBezTo>
                    <a:pt x="7559" y="5179"/>
                    <a:pt x="7610" y="5175"/>
                    <a:pt x="7661" y="5175"/>
                  </a:cubicBezTo>
                  <a:cubicBezTo>
                    <a:pt x="7813" y="5175"/>
                    <a:pt x="7960" y="5214"/>
                    <a:pt x="8088" y="5290"/>
                  </a:cubicBezTo>
                  <a:cubicBezTo>
                    <a:pt x="8292" y="5427"/>
                    <a:pt x="8497" y="5529"/>
                    <a:pt x="8702" y="5597"/>
                  </a:cubicBezTo>
                  <a:cubicBezTo>
                    <a:pt x="8941" y="5666"/>
                    <a:pt x="9180" y="5768"/>
                    <a:pt x="9453" y="5870"/>
                  </a:cubicBezTo>
                  <a:cubicBezTo>
                    <a:pt x="9521" y="5870"/>
                    <a:pt x="9555" y="5939"/>
                    <a:pt x="9589" y="6007"/>
                  </a:cubicBezTo>
                  <a:cubicBezTo>
                    <a:pt x="9623" y="6075"/>
                    <a:pt x="9657" y="6109"/>
                    <a:pt x="9692" y="6143"/>
                  </a:cubicBezTo>
                  <a:cubicBezTo>
                    <a:pt x="10067" y="6280"/>
                    <a:pt x="10408" y="6485"/>
                    <a:pt x="10715" y="6723"/>
                  </a:cubicBezTo>
                  <a:cubicBezTo>
                    <a:pt x="10740" y="6736"/>
                    <a:pt x="10770" y="6744"/>
                    <a:pt x="10801" y="6744"/>
                  </a:cubicBezTo>
                  <a:cubicBezTo>
                    <a:pt x="10854" y="6744"/>
                    <a:pt x="10911" y="6720"/>
                    <a:pt x="10954" y="6655"/>
                  </a:cubicBezTo>
                  <a:cubicBezTo>
                    <a:pt x="11193" y="6348"/>
                    <a:pt x="11398" y="6041"/>
                    <a:pt x="11602" y="5700"/>
                  </a:cubicBezTo>
                  <a:cubicBezTo>
                    <a:pt x="11717" y="5643"/>
                    <a:pt x="11639" y="5513"/>
                    <a:pt x="11551" y="5513"/>
                  </a:cubicBezTo>
                  <a:cubicBezTo>
                    <a:pt x="11534" y="5513"/>
                    <a:pt x="11517" y="5518"/>
                    <a:pt x="11500" y="5529"/>
                  </a:cubicBezTo>
                  <a:cubicBezTo>
                    <a:pt x="11469" y="5523"/>
                    <a:pt x="11439" y="5520"/>
                    <a:pt x="11409" y="5520"/>
                  </a:cubicBezTo>
                  <a:cubicBezTo>
                    <a:pt x="11279" y="5520"/>
                    <a:pt x="11168" y="5576"/>
                    <a:pt x="11056" y="5632"/>
                  </a:cubicBezTo>
                  <a:cubicBezTo>
                    <a:pt x="10811" y="5807"/>
                    <a:pt x="10700" y="5883"/>
                    <a:pt x="10595" y="5883"/>
                  </a:cubicBezTo>
                  <a:cubicBezTo>
                    <a:pt x="10496" y="5883"/>
                    <a:pt x="10402" y="5816"/>
                    <a:pt x="10203" y="5700"/>
                  </a:cubicBezTo>
                  <a:cubicBezTo>
                    <a:pt x="9930" y="5495"/>
                    <a:pt x="9623" y="5359"/>
                    <a:pt x="9350" y="5120"/>
                  </a:cubicBezTo>
                  <a:cubicBezTo>
                    <a:pt x="9111" y="4915"/>
                    <a:pt x="8804" y="4710"/>
                    <a:pt x="8497" y="4505"/>
                  </a:cubicBezTo>
                  <a:cubicBezTo>
                    <a:pt x="8463" y="4437"/>
                    <a:pt x="8395" y="4369"/>
                    <a:pt x="8292" y="4369"/>
                  </a:cubicBezTo>
                  <a:cubicBezTo>
                    <a:pt x="8258" y="4335"/>
                    <a:pt x="8190" y="4301"/>
                    <a:pt x="8122" y="4267"/>
                  </a:cubicBezTo>
                  <a:cubicBezTo>
                    <a:pt x="7974" y="4244"/>
                    <a:pt x="7826" y="4232"/>
                    <a:pt x="7678" y="4232"/>
                  </a:cubicBezTo>
                  <a:cubicBezTo>
                    <a:pt x="7383" y="4232"/>
                    <a:pt x="7087" y="4278"/>
                    <a:pt x="6791" y="4369"/>
                  </a:cubicBezTo>
                  <a:cubicBezTo>
                    <a:pt x="6705" y="4391"/>
                    <a:pt x="6619" y="4453"/>
                    <a:pt x="6532" y="4453"/>
                  </a:cubicBezTo>
                  <a:cubicBezTo>
                    <a:pt x="6482" y="4453"/>
                    <a:pt x="6432" y="4432"/>
                    <a:pt x="6382" y="4369"/>
                  </a:cubicBezTo>
                  <a:cubicBezTo>
                    <a:pt x="6370" y="4358"/>
                    <a:pt x="6355" y="4354"/>
                    <a:pt x="6337" y="4354"/>
                  </a:cubicBezTo>
                  <a:cubicBezTo>
                    <a:pt x="6302" y="4354"/>
                    <a:pt x="6256" y="4369"/>
                    <a:pt x="6211" y="4369"/>
                  </a:cubicBezTo>
                  <a:cubicBezTo>
                    <a:pt x="6040" y="4403"/>
                    <a:pt x="5870" y="4437"/>
                    <a:pt x="5699" y="4471"/>
                  </a:cubicBezTo>
                  <a:cubicBezTo>
                    <a:pt x="5653" y="4490"/>
                    <a:pt x="5605" y="4498"/>
                    <a:pt x="5557" y="4498"/>
                  </a:cubicBezTo>
                  <a:cubicBezTo>
                    <a:pt x="5424" y="4498"/>
                    <a:pt x="5287" y="4435"/>
                    <a:pt x="5187" y="4335"/>
                  </a:cubicBezTo>
                  <a:cubicBezTo>
                    <a:pt x="4778" y="3925"/>
                    <a:pt x="4300" y="3516"/>
                    <a:pt x="3856" y="3072"/>
                  </a:cubicBezTo>
                  <a:cubicBezTo>
                    <a:pt x="3754" y="2970"/>
                    <a:pt x="3583" y="2902"/>
                    <a:pt x="3549" y="2731"/>
                  </a:cubicBezTo>
                  <a:cubicBezTo>
                    <a:pt x="3515" y="2595"/>
                    <a:pt x="3720" y="2458"/>
                    <a:pt x="3822" y="2322"/>
                  </a:cubicBezTo>
                  <a:cubicBezTo>
                    <a:pt x="3959" y="2117"/>
                    <a:pt x="4061" y="1878"/>
                    <a:pt x="4232" y="1707"/>
                  </a:cubicBezTo>
                  <a:cubicBezTo>
                    <a:pt x="4300" y="1605"/>
                    <a:pt x="4164" y="1468"/>
                    <a:pt x="4232" y="1366"/>
                  </a:cubicBezTo>
                  <a:cubicBezTo>
                    <a:pt x="4471" y="1298"/>
                    <a:pt x="4675" y="1196"/>
                    <a:pt x="4880" y="1059"/>
                  </a:cubicBezTo>
                  <a:cubicBezTo>
                    <a:pt x="4914" y="1025"/>
                    <a:pt x="4983" y="1025"/>
                    <a:pt x="5051" y="991"/>
                  </a:cubicBezTo>
                  <a:cubicBezTo>
                    <a:pt x="5166" y="895"/>
                    <a:pt x="5314" y="853"/>
                    <a:pt x="5464" y="853"/>
                  </a:cubicBezTo>
                  <a:cubicBezTo>
                    <a:pt x="5580" y="853"/>
                    <a:pt x="5697" y="878"/>
                    <a:pt x="5801" y="923"/>
                  </a:cubicBezTo>
                  <a:cubicBezTo>
                    <a:pt x="5828" y="940"/>
                    <a:pt x="5852" y="949"/>
                    <a:pt x="5875" y="949"/>
                  </a:cubicBezTo>
                  <a:cubicBezTo>
                    <a:pt x="5939" y="949"/>
                    <a:pt x="5990" y="878"/>
                    <a:pt x="6040" y="752"/>
                  </a:cubicBezTo>
                  <a:cubicBezTo>
                    <a:pt x="6061" y="647"/>
                    <a:pt x="6095" y="607"/>
                    <a:pt x="6149" y="607"/>
                  </a:cubicBezTo>
                  <a:cubicBezTo>
                    <a:pt x="6184" y="607"/>
                    <a:pt x="6226" y="623"/>
                    <a:pt x="6279" y="650"/>
                  </a:cubicBezTo>
                  <a:cubicBezTo>
                    <a:pt x="6313" y="650"/>
                    <a:pt x="6313" y="684"/>
                    <a:pt x="6347" y="684"/>
                  </a:cubicBezTo>
                  <a:cubicBezTo>
                    <a:pt x="6382" y="718"/>
                    <a:pt x="6416" y="735"/>
                    <a:pt x="6450" y="735"/>
                  </a:cubicBezTo>
                  <a:cubicBezTo>
                    <a:pt x="6484" y="735"/>
                    <a:pt x="6518" y="718"/>
                    <a:pt x="6552" y="684"/>
                  </a:cubicBezTo>
                  <a:cubicBezTo>
                    <a:pt x="6689" y="581"/>
                    <a:pt x="6689" y="615"/>
                    <a:pt x="6620" y="377"/>
                  </a:cubicBezTo>
                  <a:lnTo>
                    <a:pt x="6620" y="240"/>
                  </a:lnTo>
                  <a:cubicBezTo>
                    <a:pt x="6594" y="110"/>
                    <a:pt x="6470" y="0"/>
                    <a:pt x="6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6" name="Google Shape;3156;p14"/>
          <p:cNvSpPr/>
          <p:nvPr/>
        </p:nvSpPr>
        <p:spPr>
          <a:xfrm>
            <a:off x="1922956" y="2766604"/>
            <a:ext cx="43" cy="4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3157;p14"/>
          <p:cNvSpPr/>
          <p:nvPr/>
        </p:nvSpPr>
        <p:spPr>
          <a:xfrm>
            <a:off x="1918545" y="2775469"/>
            <a:ext cx="43" cy="4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3158;p14"/>
          <p:cNvSpPr/>
          <p:nvPr/>
        </p:nvSpPr>
        <p:spPr>
          <a:xfrm>
            <a:off x="445239" y="914204"/>
            <a:ext cx="94336" cy="96291"/>
          </a:xfrm>
          <a:custGeom>
            <a:avLst/>
            <a:gdLst/>
            <a:ahLst/>
            <a:cxnLst/>
            <a:rect l="l" t="t" r="r" b="b"/>
            <a:pathLst>
              <a:path w="5065" h="5170" extrusionOk="0">
                <a:moveTo>
                  <a:pt x="1594" y="0"/>
                </a:moveTo>
                <a:cubicBezTo>
                  <a:pt x="1456" y="0"/>
                  <a:pt x="1314" y="125"/>
                  <a:pt x="1379" y="277"/>
                </a:cubicBezTo>
                <a:cubicBezTo>
                  <a:pt x="1515" y="618"/>
                  <a:pt x="1652" y="993"/>
                  <a:pt x="1720" y="1300"/>
                </a:cubicBezTo>
                <a:cubicBezTo>
                  <a:pt x="1822" y="1607"/>
                  <a:pt x="1788" y="1949"/>
                  <a:pt x="1686" y="2256"/>
                </a:cubicBezTo>
                <a:cubicBezTo>
                  <a:pt x="1584" y="2563"/>
                  <a:pt x="1379" y="2802"/>
                  <a:pt x="1106" y="3006"/>
                </a:cubicBezTo>
                <a:lnTo>
                  <a:pt x="150" y="3552"/>
                </a:lnTo>
                <a:cubicBezTo>
                  <a:pt x="1" y="3642"/>
                  <a:pt x="61" y="3837"/>
                  <a:pt x="217" y="3837"/>
                </a:cubicBezTo>
                <a:cubicBezTo>
                  <a:pt x="238" y="3837"/>
                  <a:pt x="262" y="3834"/>
                  <a:pt x="287" y="3825"/>
                </a:cubicBezTo>
                <a:cubicBezTo>
                  <a:pt x="628" y="3689"/>
                  <a:pt x="969" y="3552"/>
                  <a:pt x="1276" y="3416"/>
                </a:cubicBezTo>
                <a:cubicBezTo>
                  <a:pt x="1442" y="3361"/>
                  <a:pt x="1608" y="3335"/>
                  <a:pt x="1772" y="3335"/>
                </a:cubicBezTo>
                <a:cubicBezTo>
                  <a:pt x="2319" y="3335"/>
                  <a:pt x="2830" y="3626"/>
                  <a:pt x="3119" y="4098"/>
                </a:cubicBezTo>
                <a:cubicBezTo>
                  <a:pt x="3256" y="4405"/>
                  <a:pt x="3426" y="4747"/>
                  <a:pt x="3563" y="5088"/>
                </a:cubicBezTo>
                <a:cubicBezTo>
                  <a:pt x="3588" y="5138"/>
                  <a:pt x="3631" y="5170"/>
                  <a:pt x="3666" y="5170"/>
                </a:cubicBezTo>
                <a:cubicBezTo>
                  <a:pt x="3678" y="5170"/>
                  <a:pt x="3690" y="5165"/>
                  <a:pt x="3699" y="5156"/>
                </a:cubicBezTo>
                <a:cubicBezTo>
                  <a:pt x="3767" y="5122"/>
                  <a:pt x="3836" y="5054"/>
                  <a:pt x="3802" y="5020"/>
                </a:cubicBezTo>
                <a:lnTo>
                  <a:pt x="3494" y="3962"/>
                </a:lnTo>
                <a:cubicBezTo>
                  <a:pt x="3392" y="3655"/>
                  <a:pt x="3426" y="3314"/>
                  <a:pt x="3529" y="3006"/>
                </a:cubicBezTo>
                <a:cubicBezTo>
                  <a:pt x="3665" y="2699"/>
                  <a:pt x="3870" y="2426"/>
                  <a:pt x="4143" y="2222"/>
                </a:cubicBezTo>
                <a:cubicBezTo>
                  <a:pt x="4416" y="2017"/>
                  <a:pt x="4757" y="1846"/>
                  <a:pt x="5064" y="1642"/>
                </a:cubicBezTo>
                <a:cubicBezTo>
                  <a:pt x="5064" y="1607"/>
                  <a:pt x="5064" y="1607"/>
                  <a:pt x="5064" y="1573"/>
                </a:cubicBezTo>
                <a:cubicBezTo>
                  <a:pt x="5064" y="1573"/>
                  <a:pt x="5030" y="1539"/>
                  <a:pt x="5030" y="1539"/>
                </a:cubicBezTo>
                <a:cubicBezTo>
                  <a:pt x="4723" y="1676"/>
                  <a:pt x="4416" y="1778"/>
                  <a:pt x="4109" y="1914"/>
                </a:cubicBezTo>
                <a:cubicBezTo>
                  <a:pt x="3952" y="1963"/>
                  <a:pt x="3793" y="1987"/>
                  <a:pt x="3635" y="1987"/>
                </a:cubicBezTo>
                <a:cubicBezTo>
                  <a:pt x="3244" y="1987"/>
                  <a:pt x="2865" y="1841"/>
                  <a:pt x="2573" y="1573"/>
                </a:cubicBezTo>
                <a:cubicBezTo>
                  <a:pt x="2368" y="1403"/>
                  <a:pt x="2232" y="1164"/>
                  <a:pt x="2130" y="925"/>
                </a:cubicBezTo>
                <a:cubicBezTo>
                  <a:pt x="2027" y="652"/>
                  <a:pt x="1891" y="379"/>
                  <a:pt x="1788" y="140"/>
                </a:cubicBezTo>
                <a:cubicBezTo>
                  <a:pt x="1751" y="41"/>
                  <a:pt x="1673" y="0"/>
                  <a:pt x="15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14"/>
          <p:cNvSpPr/>
          <p:nvPr/>
        </p:nvSpPr>
        <p:spPr>
          <a:xfrm>
            <a:off x="3474916" y="445203"/>
            <a:ext cx="101059" cy="102121"/>
          </a:xfrm>
          <a:custGeom>
            <a:avLst/>
            <a:gdLst/>
            <a:ahLst/>
            <a:cxnLst/>
            <a:rect l="l" t="t" r="r" b="b"/>
            <a:pathLst>
              <a:path w="5426" h="5483" extrusionOk="0">
                <a:moveTo>
                  <a:pt x="3344" y="0"/>
                </a:moveTo>
                <a:cubicBezTo>
                  <a:pt x="3242" y="0"/>
                  <a:pt x="3168" y="62"/>
                  <a:pt x="3140" y="146"/>
                </a:cubicBezTo>
                <a:cubicBezTo>
                  <a:pt x="3037" y="487"/>
                  <a:pt x="2935" y="862"/>
                  <a:pt x="2798" y="1169"/>
                </a:cubicBezTo>
                <a:cubicBezTo>
                  <a:pt x="2602" y="1760"/>
                  <a:pt x="2027" y="2161"/>
                  <a:pt x="1407" y="2161"/>
                </a:cubicBezTo>
                <a:cubicBezTo>
                  <a:pt x="1382" y="2161"/>
                  <a:pt x="1356" y="2160"/>
                  <a:pt x="1331" y="2159"/>
                </a:cubicBezTo>
                <a:lnTo>
                  <a:pt x="239" y="2057"/>
                </a:lnTo>
                <a:cubicBezTo>
                  <a:pt x="34" y="2057"/>
                  <a:pt x="0" y="2330"/>
                  <a:pt x="171" y="2364"/>
                </a:cubicBezTo>
                <a:cubicBezTo>
                  <a:pt x="546" y="2466"/>
                  <a:pt x="922" y="2534"/>
                  <a:pt x="1229" y="2637"/>
                </a:cubicBezTo>
                <a:cubicBezTo>
                  <a:pt x="1570" y="2739"/>
                  <a:pt x="1877" y="2944"/>
                  <a:pt x="2082" y="3251"/>
                </a:cubicBezTo>
                <a:cubicBezTo>
                  <a:pt x="2252" y="3524"/>
                  <a:pt x="2355" y="3899"/>
                  <a:pt x="2321" y="4241"/>
                </a:cubicBezTo>
                <a:cubicBezTo>
                  <a:pt x="2287" y="4582"/>
                  <a:pt x="2184" y="4957"/>
                  <a:pt x="2116" y="5332"/>
                </a:cubicBezTo>
                <a:cubicBezTo>
                  <a:pt x="2116" y="5367"/>
                  <a:pt x="2150" y="5435"/>
                  <a:pt x="2218" y="5469"/>
                </a:cubicBezTo>
                <a:cubicBezTo>
                  <a:pt x="2228" y="5478"/>
                  <a:pt x="2239" y="5482"/>
                  <a:pt x="2252" y="5482"/>
                </a:cubicBezTo>
                <a:cubicBezTo>
                  <a:pt x="2287" y="5482"/>
                  <a:pt x="2330" y="5451"/>
                  <a:pt x="2355" y="5401"/>
                </a:cubicBezTo>
                <a:lnTo>
                  <a:pt x="2730" y="4377"/>
                </a:lnTo>
                <a:cubicBezTo>
                  <a:pt x="2969" y="3729"/>
                  <a:pt x="3583" y="3319"/>
                  <a:pt x="4266" y="3319"/>
                </a:cubicBezTo>
                <a:cubicBezTo>
                  <a:pt x="4607" y="3319"/>
                  <a:pt x="4982" y="3353"/>
                  <a:pt x="5358" y="3387"/>
                </a:cubicBezTo>
                <a:cubicBezTo>
                  <a:pt x="5392" y="3387"/>
                  <a:pt x="5392" y="3353"/>
                  <a:pt x="5392" y="3353"/>
                </a:cubicBezTo>
                <a:cubicBezTo>
                  <a:pt x="5426" y="3319"/>
                  <a:pt x="5392" y="3285"/>
                  <a:pt x="5358" y="3285"/>
                </a:cubicBezTo>
                <a:cubicBezTo>
                  <a:pt x="5051" y="3217"/>
                  <a:pt x="4743" y="3149"/>
                  <a:pt x="4436" y="3046"/>
                </a:cubicBezTo>
                <a:cubicBezTo>
                  <a:pt x="4163" y="2978"/>
                  <a:pt x="3925" y="2807"/>
                  <a:pt x="3720" y="2603"/>
                </a:cubicBezTo>
                <a:cubicBezTo>
                  <a:pt x="3515" y="2398"/>
                  <a:pt x="3413" y="2159"/>
                  <a:pt x="3344" y="1886"/>
                </a:cubicBezTo>
                <a:cubicBezTo>
                  <a:pt x="3276" y="1613"/>
                  <a:pt x="3310" y="1340"/>
                  <a:pt x="3379" y="1101"/>
                </a:cubicBezTo>
                <a:cubicBezTo>
                  <a:pt x="3447" y="828"/>
                  <a:pt x="3481" y="521"/>
                  <a:pt x="3549" y="248"/>
                </a:cubicBezTo>
                <a:cubicBezTo>
                  <a:pt x="3549" y="146"/>
                  <a:pt x="3481" y="43"/>
                  <a:pt x="3413" y="9"/>
                </a:cubicBezTo>
                <a:cubicBezTo>
                  <a:pt x="3388" y="3"/>
                  <a:pt x="3365" y="0"/>
                  <a:pt x="33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3160;p14"/>
          <p:cNvSpPr/>
          <p:nvPr/>
        </p:nvSpPr>
        <p:spPr>
          <a:xfrm>
            <a:off x="3749654" y="1380135"/>
            <a:ext cx="101506" cy="102586"/>
          </a:xfrm>
          <a:custGeom>
            <a:avLst/>
            <a:gdLst/>
            <a:ahLst/>
            <a:cxnLst/>
            <a:rect l="l" t="t" r="r" b="b"/>
            <a:pathLst>
              <a:path w="5450" h="5508" extrusionOk="0">
                <a:moveTo>
                  <a:pt x="2311" y="0"/>
                </a:moveTo>
                <a:cubicBezTo>
                  <a:pt x="2190" y="0"/>
                  <a:pt x="2067" y="89"/>
                  <a:pt x="2105" y="242"/>
                </a:cubicBezTo>
                <a:cubicBezTo>
                  <a:pt x="2139" y="583"/>
                  <a:pt x="2173" y="993"/>
                  <a:pt x="2208" y="1334"/>
                </a:cubicBezTo>
                <a:cubicBezTo>
                  <a:pt x="2242" y="1983"/>
                  <a:pt x="1832" y="2597"/>
                  <a:pt x="1218" y="2836"/>
                </a:cubicBezTo>
                <a:lnTo>
                  <a:pt x="194" y="3143"/>
                </a:lnTo>
                <a:cubicBezTo>
                  <a:pt x="0" y="3175"/>
                  <a:pt x="51" y="3452"/>
                  <a:pt x="231" y="3452"/>
                </a:cubicBezTo>
                <a:cubicBezTo>
                  <a:pt x="241" y="3452"/>
                  <a:pt x="252" y="3452"/>
                  <a:pt x="263" y="3450"/>
                </a:cubicBezTo>
                <a:cubicBezTo>
                  <a:pt x="604" y="3416"/>
                  <a:pt x="979" y="3313"/>
                  <a:pt x="1320" y="3279"/>
                </a:cubicBezTo>
                <a:cubicBezTo>
                  <a:pt x="1381" y="3274"/>
                  <a:pt x="1441" y="3271"/>
                  <a:pt x="1500" y="3271"/>
                </a:cubicBezTo>
                <a:cubicBezTo>
                  <a:pt x="1805" y="3271"/>
                  <a:pt x="2081" y="3347"/>
                  <a:pt x="2310" y="3518"/>
                </a:cubicBezTo>
                <a:cubicBezTo>
                  <a:pt x="2617" y="3689"/>
                  <a:pt x="2856" y="3996"/>
                  <a:pt x="2958" y="4337"/>
                </a:cubicBezTo>
                <a:cubicBezTo>
                  <a:pt x="3061" y="4678"/>
                  <a:pt x="3129" y="5054"/>
                  <a:pt x="3197" y="5395"/>
                </a:cubicBezTo>
                <a:cubicBezTo>
                  <a:pt x="3212" y="5472"/>
                  <a:pt x="3269" y="5507"/>
                  <a:pt x="3324" y="5507"/>
                </a:cubicBezTo>
                <a:cubicBezTo>
                  <a:pt x="3391" y="5507"/>
                  <a:pt x="3455" y="5454"/>
                  <a:pt x="3436" y="5361"/>
                </a:cubicBezTo>
                <a:lnTo>
                  <a:pt x="3368" y="4269"/>
                </a:lnTo>
                <a:cubicBezTo>
                  <a:pt x="3368" y="3586"/>
                  <a:pt x="3743" y="2972"/>
                  <a:pt x="4357" y="2699"/>
                </a:cubicBezTo>
                <a:cubicBezTo>
                  <a:pt x="4698" y="2563"/>
                  <a:pt x="5040" y="2460"/>
                  <a:pt x="5381" y="2358"/>
                </a:cubicBezTo>
                <a:cubicBezTo>
                  <a:pt x="5415" y="2324"/>
                  <a:pt x="5449" y="2324"/>
                  <a:pt x="5415" y="2290"/>
                </a:cubicBezTo>
                <a:cubicBezTo>
                  <a:pt x="5415" y="2290"/>
                  <a:pt x="5415" y="2256"/>
                  <a:pt x="5381" y="2256"/>
                </a:cubicBezTo>
                <a:cubicBezTo>
                  <a:pt x="5074" y="2324"/>
                  <a:pt x="4767" y="2392"/>
                  <a:pt x="4426" y="2426"/>
                </a:cubicBezTo>
                <a:cubicBezTo>
                  <a:pt x="4377" y="2432"/>
                  <a:pt x="4329" y="2435"/>
                  <a:pt x="4280" y="2435"/>
                </a:cubicBezTo>
                <a:cubicBezTo>
                  <a:pt x="4056" y="2435"/>
                  <a:pt x="3831" y="2374"/>
                  <a:pt x="3607" y="2290"/>
                </a:cubicBezTo>
                <a:cubicBezTo>
                  <a:pt x="3368" y="2187"/>
                  <a:pt x="3129" y="1983"/>
                  <a:pt x="2992" y="1778"/>
                </a:cubicBezTo>
                <a:cubicBezTo>
                  <a:pt x="2822" y="1539"/>
                  <a:pt x="2719" y="1300"/>
                  <a:pt x="2685" y="1027"/>
                </a:cubicBezTo>
                <a:cubicBezTo>
                  <a:pt x="2651" y="754"/>
                  <a:pt x="2583" y="481"/>
                  <a:pt x="2515" y="174"/>
                </a:cubicBezTo>
                <a:cubicBezTo>
                  <a:pt x="2500" y="54"/>
                  <a:pt x="2406" y="0"/>
                  <a:pt x="23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14"/>
          <p:cNvSpPr/>
          <p:nvPr/>
        </p:nvSpPr>
        <p:spPr>
          <a:xfrm>
            <a:off x="3436141" y="607435"/>
            <a:ext cx="24808" cy="20469"/>
          </a:xfrm>
          <a:custGeom>
            <a:avLst/>
            <a:gdLst/>
            <a:ahLst/>
            <a:cxnLst/>
            <a:rect l="l" t="t" r="r" b="b"/>
            <a:pathLst>
              <a:path w="1332" h="1099" extrusionOk="0">
                <a:moveTo>
                  <a:pt x="491" y="1"/>
                </a:moveTo>
                <a:cubicBezTo>
                  <a:pt x="356" y="1"/>
                  <a:pt x="231" y="54"/>
                  <a:pt x="137" y="170"/>
                </a:cubicBezTo>
                <a:cubicBezTo>
                  <a:pt x="35" y="273"/>
                  <a:pt x="1" y="477"/>
                  <a:pt x="103" y="614"/>
                </a:cubicBezTo>
                <a:cubicBezTo>
                  <a:pt x="274" y="887"/>
                  <a:pt x="547" y="1058"/>
                  <a:pt x="820" y="1092"/>
                </a:cubicBezTo>
                <a:cubicBezTo>
                  <a:pt x="842" y="1096"/>
                  <a:pt x="864" y="1098"/>
                  <a:pt x="887" y="1098"/>
                </a:cubicBezTo>
                <a:cubicBezTo>
                  <a:pt x="1041" y="1098"/>
                  <a:pt x="1204" y="1001"/>
                  <a:pt x="1263" y="853"/>
                </a:cubicBezTo>
                <a:cubicBezTo>
                  <a:pt x="1332" y="682"/>
                  <a:pt x="1298" y="512"/>
                  <a:pt x="1161" y="375"/>
                </a:cubicBezTo>
                <a:cubicBezTo>
                  <a:pt x="990" y="239"/>
                  <a:pt x="854" y="136"/>
                  <a:pt x="683" y="34"/>
                </a:cubicBezTo>
                <a:cubicBezTo>
                  <a:pt x="619" y="12"/>
                  <a:pt x="554" y="1"/>
                  <a:pt x="4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3162;p14"/>
          <p:cNvSpPr/>
          <p:nvPr/>
        </p:nvSpPr>
        <p:spPr>
          <a:xfrm>
            <a:off x="610078" y="1128452"/>
            <a:ext cx="24809" cy="20450"/>
          </a:xfrm>
          <a:custGeom>
            <a:avLst/>
            <a:gdLst/>
            <a:ahLst/>
            <a:cxnLst/>
            <a:rect l="l" t="t" r="r" b="b"/>
            <a:pathLst>
              <a:path w="1332" h="1098" extrusionOk="0">
                <a:moveTo>
                  <a:pt x="480" y="0"/>
                </a:moveTo>
                <a:cubicBezTo>
                  <a:pt x="356" y="0"/>
                  <a:pt x="231" y="53"/>
                  <a:pt x="137" y="170"/>
                </a:cubicBezTo>
                <a:cubicBezTo>
                  <a:pt x="1" y="272"/>
                  <a:pt x="1" y="477"/>
                  <a:pt x="103" y="613"/>
                </a:cubicBezTo>
                <a:cubicBezTo>
                  <a:pt x="274" y="886"/>
                  <a:pt x="547" y="1023"/>
                  <a:pt x="820" y="1091"/>
                </a:cubicBezTo>
                <a:cubicBezTo>
                  <a:pt x="842" y="1095"/>
                  <a:pt x="864" y="1098"/>
                  <a:pt x="886" y="1098"/>
                </a:cubicBezTo>
                <a:cubicBezTo>
                  <a:pt x="1033" y="1098"/>
                  <a:pt x="1174" y="1001"/>
                  <a:pt x="1263" y="852"/>
                </a:cubicBezTo>
                <a:cubicBezTo>
                  <a:pt x="1332" y="682"/>
                  <a:pt x="1297" y="477"/>
                  <a:pt x="1161" y="374"/>
                </a:cubicBezTo>
                <a:cubicBezTo>
                  <a:pt x="990" y="238"/>
                  <a:pt x="854" y="136"/>
                  <a:pt x="649" y="33"/>
                </a:cubicBezTo>
                <a:cubicBezTo>
                  <a:pt x="595" y="12"/>
                  <a:pt x="538" y="0"/>
                  <a:pt x="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3163;p14"/>
          <p:cNvSpPr/>
          <p:nvPr/>
        </p:nvSpPr>
        <p:spPr>
          <a:xfrm>
            <a:off x="690794" y="1053435"/>
            <a:ext cx="22890" cy="18625"/>
          </a:xfrm>
          <a:custGeom>
            <a:avLst/>
            <a:gdLst/>
            <a:ahLst/>
            <a:cxnLst/>
            <a:rect l="l" t="t" r="r" b="b"/>
            <a:pathLst>
              <a:path w="1229" h="1000" extrusionOk="0">
                <a:moveTo>
                  <a:pt x="546" y="1"/>
                </a:moveTo>
                <a:cubicBezTo>
                  <a:pt x="342" y="69"/>
                  <a:pt x="171" y="205"/>
                  <a:pt x="103" y="376"/>
                </a:cubicBezTo>
                <a:cubicBezTo>
                  <a:pt x="0" y="512"/>
                  <a:pt x="34" y="717"/>
                  <a:pt x="137" y="854"/>
                </a:cubicBezTo>
                <a:cubicBezTo>
                  <a:pt x="221" y="938"/>
                  <a:pt x="328" y="999"/>
                  <a:pt x="440" y="999"/>
                </a:cubicBezTo>
                <a:cubicBezTo>
                  <a:pt x="464" y="999"/>
                  <a:pt x="488" y="996"/>
                  <a:pt x="512" y="990"/>
                </a:cubicBezTo>
                <a:lnTo>
                  <a:pt x="649" y="990"/>
                </a:lnTo>
                <a:cubicBezTo>
                  <a:pt x="922" y="990"/>
                  <a:pt x="1161" y="785"/>
                  <a:pt x="1195" y="547"/>
                </a:cubicBezTo>
                <a:cubicBezTo>
                  <a:pt x="1229" y="410"/>
                  <a:pt x="1195" y="274"/>
                  <a:pt x="1092" y="205"/>
                </a:cubicBezTo>
                <a:cubicBezTo>
                  <a:pt x="990" y="103"/>
                  <a:pt x="888" y="69"/>
                  <a:pt x="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" name="Google Shape;3164;p14"/>
          <p:cNvSpPr/>
          <p:nvPr/>
        </p:nvSpPr>
        <p:spPr>
          <a:xfrm>
            <a:off x="1278001" y="2545023"/>
            <a:ext cx="22890" cy="18942"/>
          </a:xfrm>
          <a:custGeom>
            <a:avLst/>
            <a:gdLst/>
            <a:ahLst/>
            <a:cxnLst/>
            <a:rect l="l" t="t" r="r" b="b"/>
            <a:pathLst>
              <a:path w="1229" h="1017" extrusionOk="0">
                <a:moveTo>
                  <a:pt x="661" y="1"/>
                </a:moveTo>
                <a:cubicBezTo>
                  <a:pt x="614" y="1"/>
                  <a:pt x="563" y="9"/>
                  <a:pt x="512" y="27"/>
                </a:cubicBezTo>
                <a:cubicBezTo>
                  <a:pt x="341" y="95"/>
                  <a:pt x="205" y="231"/>
                  <a:pt x="102" y="402"/>
                </a:cubicBezTo>
                <a:cubicBezTo>
                  <a:pt x="0" y="538"/>
                  <a:pt x="34" y="709"/>
                  <a:pt x="137" y="845"/>
                </a:cubicBezTo>
                <a:cubicBezTo>
                  <a:pt x="239" y="982"/>
                  <a:pt x="375" y="1016"/>
                  <a:pt x="546" y="1016"/>
                </a:cubicBezTo>
                <a:lnTo>
                  <a:pt x="683" y="1016"/>
                </a:lnTo>
                <a:cubicBezTo>
                  <a:pt x="921" y="982"/>
                  <a:pt x="1160" y="811"/>
                  <a:pt x="1194" y="538"/>
                </a:cubicBezTo>
                <a:cubicBezTo>
                  <a:pt x="1228" y="436"/>
                  <a:pt x="1194" y="299"/>
                  <a:pt x="1092" y="197"/>
                </a:cubicBezTo>
                <a:cubicBezTo>
                  <a:pt x="990" y="129"/>
                  <a:pt x="887" y="61"/>
                  <a:pt x="785" y="27"/>
                </a:cubicBezTo>
                <a:cubicBezTo>
                  <a:pt x="751" y="9"/>
                  <a:pt x="708" y="1"/>
                  <a:pt x="6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Google Shape;3165;p14"/>
          <p:cNvSpPr/>
          <p:nvPr/>
        </p:nvSpPr>
        <p:spPr>
          <a:xfrm>
            <a:off x="885896" y="1586615"/>
            <a:ext cx="22890" cy="18625"/>
          </a:xfrm>
          <a:custGeom>
            <a:avLst/>
            <a:gdLst/>
            <a:ahLst/>
            <a:cxnLst/>
            <a:rect l="l" t="t" r="r" b="b"/>
            <a:pathLst>
              <a:path w="1229" h="1000" extrusionOk="0">
                <a:moveTo>
                  <a:pt x="512" y="1"/>
                </a:moveTo>
                <a:cubicBezTo>
                  <a:pt x="341" y="69"/>
                  <a:pt x="171" y="206"/>
                  <a:pt x="103" y="376"/>
                </a:cubicBezTo>
                <a:cubicBezTo>
                  <a:pt x="0" y="513"/>
                  <a:pt x="0" y="717"/>
                  <a:pt x="137" y="854"/>
                </a:cubicBezTo>
                <a:cubicBezTo>
                  <a:pt x="193" y="938"/>
                  <a:pt x="318" y="999"/>
                  <a:pt x="437" y="999"/>
                </a:cubicBezTo>
                <a:cubicBezTo>
                  <a:pt x="463" y="999"/>
                  <a:pt x="488" y="996"/>
                  <a:pt x="512" y="990"/>
                </a:cubicBezTo>
                <a:lnTo>
                  <a:pt x="648" y="990"/>
                </a:lnTo>
                <a:cubicBezTo>
                  <a:pt x="921" y="990"/>
                  <a:pt x="1126" y="786"/>
                  <a:pt x="1194" y="547"/>
                </a:cubicBezTo>
                <a:cubicBezTo>
                  <a:pt x="1229" y="410"/>
                  <a:pt x="1194" y="274"/>
                  <a:pt x="1092" y="206"/>
                </a:cubicBezTo>
                <a:cubicBezTo>
                  <a:pt x="990" y="137"/>
                  <a:pt x="887" y="69"/>
                  <a:pt x="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14"/>
          <p:cNvSpPr/>
          <p:nvPr/>
        </p:nvSpPr>
        <p:spPr>
          <a:xfrm>
            <a:off x="433413" y="3879417"/>
            <a:ext cx="19724" cy="21791"/>
          </a:xfrm>
          <a:custGeom>
            <a:avLst/>
            <a:gdLst/>
            <a:ahLst/>
            <a:cxnLst/>
            <a:rect l="l" t="t" r="r" b="b"/>
            <a:pathLst>
              <a:path w="1059" h="1170" extrusionOk="0">
                <a:moveTo>
                  <a:pt x="462" y="1"/>
                </a:moveTo>
                <a:cubicBezTo>
                  <a:pt x="353" y="1"/>
                  <a:pt x="239" y="46"/>
                  <a:pt x="171" y="137"/>
                </a:cubicBezTo>
                <a:cubicBezTo>
                  <a:pt x="69" y="240"/>
                  <a:pt x="1" y="376"/>
                  <a:pt x="35" y="513"/>
                </a:cubicBezTo>
                <a:lnTo>
                  <a:pt x="35" y="649"/>
                </a:lnTo>
                <a:cubicBezTo>
                  <a:pt x="69" y="922"/>
                  <a:pt x="274" y="1127"/>
                  <a:pt x="512" y="1161"/>
                </a:cubicBezTo>
                <a:cubicBezTo>
                  <a:pt x="537" y="1167"/>
                  <a:pt x="561" y="1170"/>
                  <a:pt x="585" y="1170"/>
                </a:cubicBezTo>
                <a:cubicBezTo>
                  <a:pt x="695" y="1170"/>
                  <a:pt x="797" y="1109"/>
                  <a:pt x="854" y="1025"/>
                </a:cubicBezTo>
                <a:cubicBezTo>
                  <a:pt x="922" y="922"/>
                  <a:pt x="990" y="820"/>
                  <a:pt x="1024" y="718"/>
                </a:cubicBezTo>
                <a:cubicBezTo>
                  <a:pt x="1058" y="615"/>
                  <a:pt x="1058" y="547"/>
                  <a:pt x="1024" y="445"/>
                </a:cubicBezTo>
                <a:cubicBezTo>
                  <a:pt x="956" y="274"/>
                  <a:pt x="785" y="137"/>
                  <a:pt x="615" y="35"/>
                </a:cubicBezTo>
                <a:cubicBezTo>
                  <a:pt x="569" y="12"/>
                  <a:pt x="516" y="1"/>
                  <a:pt x="4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14"/>
          <p:cNvSpPr/>
          <p:nvPr/>
        </p:nvSpPr>
        <p:spPr>
          <a:xfrm>
            <a:off x="312675" y="3494277"/>
            <a:ext cx="19072" cy="21829"/>
          </a:xfrm>
          <a:custGeom>
            <a:avLst/>
            <a:gdLst/>
            <a:ahLst/>
            <a:cxnLst/>
            <a:rect l="l" t="t" r="r" b="b"/>
            <a:pathLst>
              <a:path w="1024" h="1172" extrusionOk="0">
                <a:moveTo>
                  <a:pt x="435" y="1"/>
                </a:moveTo>
                <a:cubicBezTo>
                  <a:pt x="327" y="1"/>
                  <a:pt x="225" y="39"/>
                  <a:pt x="137" y="105"/>
                </a:cubicBezTo>
                <a:cubicBezTo>
                  <a:pt x="34" y="241"/>
                  <a:pt x="0" y="378"/>
                  <a:pt x="0" y="514"/>
                </a:cubicBezTo>
                <a:lnTo>
                  <a:pt x="0" y="651"/>
                </a:lnTo>
                <a:cubicBezTo>
                  <a:pt x="34" y="924"/>
                  <a:pt x="239" y="1128"/>
                  <a:pt x="512" y="1162"/>
                </a:cubicBezTo>
                <a:cubicBezTo>
                  <a:pt x="536" y="1169"/>
                  <a:pt x="560" y="1171"/>
                  <a:pt x="584" y="1171"/>
                </a:cubicBezTo>
                <a:cubicBezTo>
                  <a:pt x="695" y="1171"/>
                  <a:pt x="797" y="1110"/>
                  <a:pt x="853" y="1026"/>
                </a:cubicBezTo>
                <a:cubicBezTo>
                  <a:pt x="921" y="924"/>
                  <a:pt x="956" y="821"/>
                  <a:pt x="990" y="719"/>
                </a:cubicBezTo>
                <a:cubicBezTo>
                  <a:pt x="1024" y="617"/>
                  <a:pt x="1024" y="548"/>
                  <a:pt x="990" y="446"/>
                </a:cubicBezTo>
                <a:cubicBezTo>
                  <a:pt x="921" y="275"/>
                  <a:pt x="785" y="139"/>
                  <a:pt x="614" y="36"/>
                </a:cubicBezTo>
                <a:cubicBezTo>
                  <a:pt x="554" y="12"/>
                  <a:pt x="494" y="1"/>
                  <a:pt x="4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14"/>
          <p:cNvSpPr/>
          <p:nvPr/>
        </p:nvSpPr>
        <p:spPr>
          <a:xfrm>
            <a:off x="3576602" y="1418724"/>
            <a:ext cx="23523" cy="18048"/>
          </a:xfrm>
          <a:custGeom>
            <a:avLst/>
            <a:gdLst/>
            <a:ahLst/>
            <a:cxnLst/>
            <a:rect l="l" t="t" r="r" b="b"/>
            <a:pathLst>
              <a:path w="1263" h="969" extrusionOk="0">
                <a:moveTo>
                  <a:pt x="630" y="1"/>
                </a:moveTo>
                <a:cubicBezTo>
                  <a:pt x="425" y="1"/>
                  <a:pt x="222" y="85"/>
                  <a:pt x="102" y="252"/>
                </a:cubicBezTo>
                <a:cubicBezTo>
                  <a:pt x="0" y="388"/>
                  <a:pt x="0" y="559"/>
                  <a:pt x="102" y="661"/>
                </a:cubicBezTo>
                <a:cubicBezTo>
                  <a:pt x="239" y="832"/>
                  <a:pt x="410" y="934"/>
                  <a:pt x="614" y="968"/>
                </a:cubicBezTo>
                <a:cubicBezTo>
                  <a:pt x="751" y="968"/>
                  <a:pt x="887" y="934"/>
                  <a:pt x="990" y="832"/>
                </a:cubicBezTo>
                <a:cubicBezTo>
                  <a:pt x="1263" y="593"/>
                  <a:pt x="1194" y="218"/>
                  <a:pt x="887" y="47"/>
                </a:cubicBezTo>
                <a:cubicBezTo>
                  <a:pt x="805" y="16"/>
                  <a:pt x="717" y="1"/>
                  <a:pt x="6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14"/>
          <p:cNvSpPr/>
          <p:nvPr/>
        </p:nvSpPr>
        <p:spPr>
          <a:xfrm>
            <a:off x="1085431" y="3803581"/>
            <a:ext cx="23542" cy="18029"/>
          </a:xfrm>
          <a:custGeom>
            <a:avLst/>
            <a:gdLst/>
            <a:ahLst/>
            <a:cxnLst/>
            <a:rect l="l" t="t" r="r" b="b"/>
            <a:pathLst>
              <a:path w="1264" h="968" extrusionOk="0">
                <a:moveTo>
                  <a:pt x="637" y="0"/>
                </a:moveTo>
                <a:cubicBezTo>
                  <a:pt x="440" y="0"/>
                  <a:pt x="246" y="84"/>
                  <a:pt x="103" y="251"/>
                </a:cubicBezTo>
                <a:cubicBezTo>
                  <a:pt x="1" y="388"/>
                  <a:pt x="1" y="558"/>
                  <a:pt x="103" y="661"/>
                </a:cubicBezTo>
                <a:cubicBezTo>
                  <a:pt x="240" y="831"/>
                  <a:pt x="410" y="934"/>
                  <a:pt x="615" y="968"/>
                </a:cubicBezTo>
                <a:cubicBezTo>
                  <a:pt x="751" y="968"/>
                  <a:pt x="888" y="934"/>
                  <a:pt x="990" y="831"/>
                </a:cubicBezTo>
                <a:cubicBezTo>
                  <a:pt x="1263" y="592"/>
                  <a:pt x="1195" y="217"/>
                  <a:pt x="888" y="46"/>
                </a:cubicBezTo>
                <a:cubicBezTo>
                  <a:pt x="806" y="16"/>
                  <a:pt x="721" y="0"/>
                  <a:pt x="6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14"/>
          <p:cNvSpPr/>
          <p:nvPr/>
        </p:nvSpPr>
        <p:spPr>
          <a:xfrm>
            <a:off x="378119" y="804323"/>
            <a:ext cx="23542" cy="17973"/>
          </a:xfrm>
          <a:custGeom>
            <a:avLst/>
            <a:gdLst/>
            <a:ahLst/>
            <a:cxnLst/>
            <a:rect l="l" t="t" r="r" b="b"/>
            <a:pathLst>
              <a:path w="1264" h="965" extrusionOk="0">
                <a:moveTo>
                  <a:pt x="635" y="0"/>
                </a:moveTo>
                <a:cubicBezTo>
                  <a:pt x="441" y="0"/>
                  <a:pt x="251" y="91"/>
                  <a:pt x="137" y="273"/>
                </a:cubicBezTo>
                <a:cubicBezTo>
                  <a:pt x="1" y="376"/>
                  <a:pt x="1" y="546"/>
                  <a:pt x="137" y="683"/>
                </a:cubicBezTo>
                <a:cubicBezTo>
                  <a:pt x="240" y="853"/>
                  <a:pt x="410" y="922"/>
                  <a:pt x="615" y="956"/>
                </a:cubicBezTo>
                <a:cubicBezTo>
                  <a:pt x="639" y="962"/>
                  <a:pt x="664" y="965"/>
                  <a:pt x="690" y="965"/>
                </a:cubicBezTo>
                <a:cubicBezTo>
                  <a:pt x="810" y="965"/>
                  <a:pt x="940" y="903"/>
                  <a:pt x="1025" y="819"/>
                </a:cubicBezTo>
                <a:cubicBezTo>
                  <a:pt x="1263" y="615"/>
                  <a:pt x="1229" y="205"/>
                  <a:pt x="922" y="69"/>
                </a:cubicBezTo>
                <a:cubicBezTo>
                  <a:pt x="831" y="23"/>
                  <a:pt x="733" y="0"/>
                  <a:pt x="6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14"/>
          <p:cNvSpPr/>
          <p:nvPr/>
        </p:nvSpPr>
        <p:spPr>
          <a:xfrm>
            <a:off x="3227071" y="416690"/>
            <a:ext cx="22257" cy="18998"/>
          </a:xfrm>
          <a:custGeom>
            <a:avLst/>
            <a:gdLst/>
            <a:ahLst/>
            <a:cxnLst/>
            <a:rect l="l" t="t" r="r" b="b"/>
            <a:pathLst>
              <a:path w="1195" h="1020" extrusionOk="0">
                <a:moveTo>
                  <a:pt x="519" y="0"/>
                </a:moveTo>
                <a:cubicBezTo>
                  <a:pt x="302" y="0"/>
                  <a:pt x="100" y="162"/>
                  <a:pt x="69" y="380"/>
                </a:cubicBezTo>
                <a:cubicBezTo>
                  <a:pt x="0" y="585"/>
                  <a:pt x="69" y="824"/>
                  <a:pt x="273" y="960"/>
                </a:cubicBezTo>
                <a:cubicBezTo>
                  <a:pt x="363" y="1000"/>
                  <a:pt x="458" y="1020"/>
                  <a:pt x="553" y="1020"/>
                </a:cubicBezTo>
                <a:cubicBezTo>
                  <a:pt x="782" y="1020"/>
                  <a:pt x="1006" y="905"/>
                  <a:pt x="1126" y="687"/>
                </a:cubicBezTo>
                <a:cubicBezTo>
                  <a:pt x="1195" y="551"/>
                  <a:pt x="1195" y="380"/>
                  <a:pt x="1092" y="278"/>
                </a:cubicBezTo>
                <a:cubicBezTo>
                  <a:pt x="956" y="107"/>
                  <a:pt x="785" y="5"/>
                  <a:pt x="580" y="5"/>
                </a:cubicBezTo>
                <a:cubicBezTo>
                  <a:pt x="560" y="2"/>
                  <a:pt x="539" y="0"/>
                  <a:pt x="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14"/>
          <p:cNvSpPr/>
          <p:nvPr/>
        </p:nvSpPr>
        <p:spPr>
          <a:xfrm>
            <a:off x="3111399" y="2810505"/>
            <a:ext cx="18457" cy="24399"/>
          </a:xfrm>
          <a:custGeom>
            <a:avLst/>
            <a:gdLst/>
            <a:ahLst/>
            <a:cxnLst/>
            <a:rect l="l" t="t" r="r" b="b"/>
            <a:pathLst>
              <a:path w="991" h="1310" extrusionOk="0">
                <a:moveTo>
                  <a:pt x="410" y="1"/>
                </a:moveTo>
                <a:cubicBezTo>
                  <a:pt x="240" y="1"/>
                  <a:pt x="103" y="137"/>
                  <a:pt x="69" y="308"/>
                </a:cubicBezTo>
                <a:cubicBezTo>
                  <a:pt x="1" y="615"/>
                  <a:pt x="69" y="888"/>
                  <a:pt x="240" y="1127"/>
                </a:cubicBezTo>
                <a:cubicBezTo>
                  <a:pt x="319" y="1259"/>
                  <a:pt x="460" y="1309"/>
                  <a:pt x="599" y="1309"/>
                </a:cubicBezTo>
                <a:cubicBezTo>
                  <a:pt x="639" y="1309"/>
                  <a:pt x="679" y="1305"/>
                  <a:pt x="718" y="1298"/>
                </a:cubicBezTo>
                <a:cubicBezTo>
                  <a:pt x="888" y="1229"/>
                  <a:pt x="991" y="1059"/>
                  <a:pt x="991" y="888"/>
                </a:cubicBezTo>
                <a:cubicBezTo>
                  <a:pt x="956" y="683"/>
                  <a:pt x="922" y="479"/>
                  <a:pt x="888" y="274"/>
                </a:cubicBezTo>
                <a:cubicBezTo>
                  <a:pt x="786" y="103"/>
                  <a:pt x="615" y="1"/>
                  <a:pt x="4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14"/>
          <p:cNvSpPr/>
          <p:nvPr/>
        </p:nvSpPr>
        <p:spPr>
          <a:xfrm>
            <a:off x="3096164" y="1404719"/>
            <a:ext cx="21624" cy="20245"/>
          </a:xfrm>
          <a:custGeom>
            <a:avLst/>
            <a:gdLst/>
            <a:ahLst/>
            <a:cxnLst/>
            <a:rect l="l" t="t" r="r" b="b"/>
            <a:pathLst>
              <a:path w="1161" h="1087" extrusionOk="0">
                <a:moveTo>
                  <a:pt x="575" y="1"/>
                </a:moveTo>
                <a:cubicBezTo>
                  <a:pt x="482" y="1"/>
                  <a:pt x="389" y="28"/>
                  <a:pt x="307" y="82"/>
                </a:cubicBezTo>
                <a:cubicBezTo>
                  <a:pt x="102" y="185"/>
                  <a:pt x="0" y="424"/>
                  <a:pt x="68" y="628"/>
                </a:cubicBezTo>
                <a:cubicBezTo>
                  <a:pt x="156" y="920"/>
                  <a:pt x="442" y="1087"/>
                  <a:pt x="737" y="1087"/>
                </a:cubicBezTo>
                <a:cubicBezTo>
                  <a:pt x="787" y="1087"/>
                  <a:pt x="837" y="1082"/>
                  <a:pt x="887" y="1072"/>
                </a:cubicBezTo>
                <a:cubicBezTo>
                  <a:pt x="1024" y="1038"/>
                  <a:pt x="1126" y="901"/>
                  <a:pt x="1160" y="765"/>
                </a:cubicBezTo>
                <a:cubicBezTo>
                  <a:pt x="1160" y="526"/>
                  <a:pt x="1092" y="321"/>
                  <a:pt x="955" y="185"/>
                </a:cubicBezTo>
                <a:cubicBezTo>
                  <a:pt x="853" y="62"/>
                  <a:pt x="714" y="1"/>
                  <a:pt x="5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4" name="Google Shape;3174;p14"/>
          <p:cNvSpPr/>
          <p:nvPr/>
        </p:nvSpPr>
        <p:spPr>
          <a:xfrm>
            <a:off x="1255746" y="4143111"/>
            <a:ext cx="20990" cy="20264"/>
          </a:xfrm>
          <a:custGeom>
            <a:avLst/>
            <a:gdLst/>
            <a:ahLst/>
            <a:cxnLst/>
            <a:rect l="l" t="t" r="r" b="b"/>
            <a:pathLst>
              <a:path w="1127" h="1088" extrusionOk="0">
                <a:moveTo>
                  <a:pt x="519" y="0"/>
                </a:moveTo>
                <a:cubicBezTo>
                  <a:pt x="442" y="0"/>
                  <a:pt x="368" y="23"/>
                  <a:pt x="308" y="71"/>
                </a:cubicBezTo>
                <a:cubicBezTo>
                  <a:pt x="103" y="208"/>
                  <a:pt x="1" y="412"/>
                  <a:pt x="35" y="651"/>
                </a:cubicBezTo>
                <a:cubicBezTo>
                  <a:pt x="119" y="904"/>
                  <a:pt x="388" y="1087"/>
                  <a:pt x="671" y="1087"/>
                </a:cubicBezTo>
                <a:cubicBezTo>
                  <a:pt x="732" y="1087"/>
                  <a:pt x="793" y="1079"/>
                  <a:pt x="854" y="1061"/>
                </a:cubicBezTo>
                <a:cubicBezTo>
                  <a:pt x="990" y="1027"/>
                  <a:pt x="1093" y="890"/>
                  <a:pt x="1093" y="754"/>
                </a:cubicBezTo>
                <a:cubicBezTo>
                  <a:pt x="1127" y="549"/>
                  <a:pt x="1059" y="344"/>
                  <a:pt x="922" y="208"/>
                </a:cubicBezTo>
                <a:cubicBezTo>
                  <a:pt x="812" y="76"/>
                  <a:pt x="659" y="0"/>
                  <a:pt x="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5" name="Google Shape;3175;p14"/>
          <p:cNvSpPr/>
          <p:nvPr/>
        </p:nvSpPr>
        <p:spPr>
          <a:xfrm>
            <a:off x="3303335" y="345733"/>
            <a:ext cx="22890" cy="17843"/>
          </a:xfrm>
          <a:custGeom>
            <a:avLst/>
            <a:gdLst/>
            <a:ahLst/>
            <a:cxnLst/>
            <a:rect l="l" t="t" r="r" b="b"/>
            <a:pathLst>
              <a:path w="1229" h="958" extrusionOk="0">
                <a:moveTo>
                  <a:pt x="625" y="0"/>
                </a:moveTo>
                <a:cubicBezTo>
                  <a:pt x="422" y="0"/>
                  <a:pt x="221" y="100"/>
                  <a:pt x="103" y="266"/>
                </a:cubicBezTo>
                <a:cubicBezTo>
                  <a:pt x="0" y="368"/>
                  <a:pt x="0" y="539"/>
                  <a:pt x="103" y="675"/>
                </a:cubicBezTo>
                <a:cubicBezTo>
                  <a:pt x="205" y="812"/>
                  <a:pt x="410" y="914"/>
                  <a:pt x="580" y="948"/>
                </a:cubicBezTo>
                <a:cubicBezTo>
                  <a:pt x="610" y="954"/>
                  <a:pt x="640" y="957"/>
                  <a:pt x="668" y="957"/>
                </a:cubicBezTo>
                <a:cubicBezTo>
                  <a:pt x="798" y="957"/>
                  <a:pt x="905" y="896"/>
                  <a:pt x="990" y="812"/>
                </a:cubicBezTo>
                <a:cubicBezTo>
                  <a:pt x="1229" y="607"/>
                  <a:pt x="1194" y="198"/>
                  <a:pt x="887" y="61"/>
                </a:cubicBezTo>
                <a:cubicBezTo>
                  <a:pt x="804" y="19"/>
                  <a:pt x="714" y="0"/>
                  <a:pt x="6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6" name="Google Shape;3176;p14"/>
          <p:cNvSpPr/>
          <p:nvPr/>
        </p:nvSpPr>
        <p:spPr>
          <a:xfrm>
            <a:off x="2838151" y="1737663"/>
            <a:ext cx="18439" cy="24157"/>
          </a:xfrm>
          <a:custGeom>
            <a:avLst/>
            <a:gdLst/>
            <a:ahLst/>
            <a:cxnLst/>
            <a:rect l="l" t="t" r="r" b="b"/>
            <a:pathLst>
              <a:path w="990" h="1297" extrusionOk="0">
                <a:moveTo>
                  <a:pt x="486" y="1"/>
                </a:moveTo>
                <a:cubicBezTo>
                  <a:pt x="461" y="1"/>
                  <a:pt x="436" y="3"/>
                  <a:pt x="410" y="7"/>
                </a:cubicBezTo>
                <a:cubicBezTo>
                  <a:pt x="239" y="7"/>
                  <a:pt x="68" y="109"/>
                  <a:pt x="34" y="314"/>
                </a:cubicBezTo>
                <a:cubicBezTo>
                  <a:pt x="0" y="587"/>
                  <a:pt x="68" y="894"/>
                  <a:pt x="239" y="1133"/>
                </a:cubicBezTo>
                <a:cubicBezTo>
                  <a:pt x="314" y="1233"/>
                  <a:pt x="425" y="1296"/>
                  <a:pt x="547" y="1296"/>
                </a:cubicBezTo>
                <a:cubicBezTo>
                  <a:pt x="591" y="1296"/>
                  <a:pt x="637" y="1288"/>
                  <a:pt x="683" y="1270"/>
                </a:cubicBezTo>
                <a:cubicBezTo>
                  <a:pt x="853" y="1235"/>
                  <a:pt x="990" y="1031"/>
                  <a:pt x="956" y="860"/>
                </a:cubicBezTo>
                <a:cubicBezTo>
                  <a:pt x="956" y="655"/>
                  <a:pt x="921" y="485"/>
                  <a:pt x="853" y="280"/>
                </a:cubicBezTo>
                <a:cubicBezTo>
                  <a:pt x="794" y="101"/>
                  <a:pt x="656" y="1"/>
                  <a:pt x="4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Google Shape;3177;p14"/>
          <p:cNvSpPr/>
          <p:nvPr/>
        </p:nvSpPr>
        <p:spPr>
          <a:xfrm>
            <a:off x="2822898" y="1454898"/>
            <a:ext cx="20990" cy="20301"/>
          </a:xfrm>
          <a:custGeom>
            <a:avLst/>
            <a:gdLst/>
            <a:ahLst/>
            <a:cxnLst/>
            <a:rect l="l" t="t" r="r" b="b"/>
            <a:pathLst>
              <a:path w="1127" h="1090" extrusionOk="0">
                <a:moveTo>
                  <a:pt x="550" y="1"/>
                </a:moveTo>
                <a:cubicBezTo>
                  <a:pt x="467" y="1"/>
                  <a:pt x="382" y="23"/>
                  <a:pt x="307" y="74"/>
                </a:cubicBezTo>
                <a:cubicBezTo>
                  <a:pt x="103" y="176"/>
                  <a:pt x="0" y="415"/>
                  <a:pt x="68" y="619"/>
                </a:cubicBezTo>
                <a:cubicBezTo>
                  <a:pt x="153" y="901"/>
                  <a:pt x="400" y="1090"/>
                  <a:pt x="675" y="1090"/>
                </a:cubicBezTo>
                <a:cubicBezTo>
                  <a:pt x="734" y="1090"/>
                  <a:pt x="793" y="1081"/>
                  <a:pt x="853" y="1063"/>
                </a:cubicBezTo>
                <a:cubicBezTo>
                  <a:pt x="990" y="1029"/>
                  <a:pt x="1092" y="892"/>
                  <a:pt x="1126" y="756"/>
                </a:cubicBezTo>
                <a:cubicBezTo>
                  <a:pt x="1126" y="551"/>
                  <a:pt x="1058" y="346"/>
                  <a:pt x="921" y="176"/>
                </a:cubicBezTo>
                <a:cubicBezTo>
                  <a:pt x="835" y="68"/>
                  <a:pt x="694" y="1"/>
                  <a:pt x="5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8" name="Google Shape;3178;p14"/>
          <p:cNvSpPr/>
          <p:nvPr/>
        </p:nvSpPr>
        <p:spPr>
          <a:xfrm>
            <a:off x="1605276" y="1454898"/>
            <a:ext cx="22890" cy="18364"/>
          </a:xfrm>
          <a:custGeom>
            <a:avLst/>
            <a:gdLst/>
            <a:ahLst/>
            <a:cxnLst/>
            <a:rect l="l" t="t" r="r" b="b"/>
            <a:pathLst>
              <a:path w="1229" h="986" extrusionOk="0">
                <a:moveTo>
                  <a:pt x="508" y="0"/>
                </a:moveTo>
                <a:cubicBezTo>
                  <a:pt x="295" y="0"/>
                  <a:pt x="99" y="132"/>
                  <a:pt x="69" y="346"/>
                </a:cubicBezTo>
                <a:cubicBezTo>
                  <a:pt x="0" y="585"/>
                  <a:pt x="103" y="824"/>
                  <a:pt x="273" y="927"/>
                </a:cubicBezTo>
                <a:cubicBezTo>
                  <a:pt x="363" y="966"/>
                  <a:pt x="458" y="986"/>
                  <a:pt x="553" y="986"/>
                </a:cubicBezTo>
                <a:cubicBezTo>
                  <a:pt x="782" y="986"/>
                  <a:pt x="1006" y="871"/>
                  <a:pt x="1126" y="654"/>
                </a:cubicBezTo>
                <a:cubicBezTo>
                  <a:pt x="1229" y="551"/>
                  <a:pt x="1195" y="381"/>
                  <a:pt x="1092" y="278"/>
                </a:cubicBezTo>
                <a:cubicBezTo>
                  <a:pt x="956" y="108"/>
                  <a:pt x="785" y="5"/>
                  <a:pt x="581" y="5"/>
                </a:cubicBezTo>
                <a:cubicBezTo>
                  <a:pt x="556" y="2"/>
                  <a:pt x="532" y="0"/>
                  <a:pt x="5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9" name="Google Shape;3179;p14"/>
          <p:cNvSpPr/>
          <p:nvPr/>
        </p:nvSpPr>
        <p:spPr>
          <a:xfrm>
            <a:off x="1682174" y="1383588"/>
            <a:ext cx="22890" cy="18029"/>
          </a:xfrm>
          <a:custGeom>
            <a:avLst/>
            <a:gdLst/>
            <a:ahLst/>
            <a:cxnLst/>
            <a:rect l="l" t="t" r="r" b="b"/>
            <a:pathLst>
              <a:path w="1229" h="968" extrusionOk="0">
                <a:moveTo>
                  <a:pt x="615" y="1"/>
                </a:moveTo>
                <a:cubicBezTo>
                  <a:pt x="408" y="1"/>
                  <a:pt x="222" y="84"/>
                  <a:pt x="103" y="251"/>
                </a:cubicBezTo>
                <a:cubicBezTo>
                  <a:pt x="0" y="388"/>
                  <a:pt x="0" y="558"/>
                  <a:pt x="103" y="661"/>
                </a:cubicBezTo>
                <a:cubicBezTo>
                  <a:pt x="205" y="831"/>
                  <a:pt x="376" y="934"/>
                  <a:pt x="580" y="968"/>
                </a:cubicBezTo>
                <a:cubicBezTo>
                  <a:pt x="717" y="968"/>
                  <a:pt x="888" y="934"/>
                  <a:pt x="990" y="831"/>
                </a:cubicBezTo>
                <a:cubicBezTo>
                  <a:pt x="1229" y="593"/>
                  <a:pt x="1160" y="183"/>
                  <a:pt x="888" y="47"/>
                </a:cubicBezTo>
                <a:cubicBezTo>
                  <a:pt x="795" y="16"/>
                  <a:pt x="703" y="1"/>
                  <a:pt x="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0" name="Google Shape;3180;p14"/>
          <p:cNvSpPr/>
          <p:nvPr/>
        </p:nvSpPr>
        <p:spPr>
          <a:xfrm>
            <a:off x="1201737" y="1369583"/>
            <a:ext cx="20990" cy="19873"/>
          </a:xfrm>
          <a:custGeom>
            <a:avLst/>
            <a:gdLst/>
            <a:ahLst/>
            <a:cxnLst/>
            <a:rect l="l" t="t" r="r" b="b"/>
            <a:pathLst>
              <a:path w="1127" h="1067" extrusionOk="0">
                <a:moveTo>
                  <a:pt x="573" y="0"/>
                </a:moveTo>
                <a:cubicBezTo>
                  <a:pt x="482" y="0"/>
                  <a:pt x="389" y="27"/>
                  <a:pt x="307" y="82"/>
                </a:cubicBezTo>
                <a:cubicBezTo>
                  <a:pt x="103" y="184"/>
                  <a:pt x="0" y="389"/>
                  <a:pt x="69" y="628"/>
                </a:cubicBezTo>
                <a:cubicBezTo>
                  <a:pt x="151" y="903"/>
                  <a:pt x="388" y="1067"/>
                  <a:pt x="656" y="1067"/>
                </a:cubicBezTo>
                <a:cubicBezTo>
                  <a:pt x="721" y="1067"/>
                  <a:pt x="787" y="1057"/>
                  <a:pt x="853" y="1037"/>
                </a:cubicBezTo>
                <a:cubicBezTo>
                  <a:pt x="990" y="1003"/>
                  <a:pt x="1092" y="867"/>
                  <a:pt x="1092" y="730"/>
                </a:cubicBezTo>
                <a:cubicBezTo>
                  <a:pt x="1126" y="526"/>
                  <a:pt x="1058" y="321"/>
                  <a:pt x="922" y="184"/>
                </a:cubicBezTo>
                <a:cubicBezTo>
                  <a:pt x="840" y="62"/>
                  <a:pt x="709" y="0"/>
                  <a:pt x="5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1" name="Google Shape;3181;p14"/>
          <p:cNvSpPr/>
          <p:nvPr/>
        </p:nvSpPr>
        <p:spPr>
          <a:xfrm>
            <a:off x="767058" y="229836"/>
            <a:ext cx="25442" cy="16409"/>
          </a:xfrm>
          <a:custGeom>
            <a:avLst/>
            <a:gdLst/>
            <a:ahLst/>
            <a:cxnLst/>
            <a:rect l="l" t="t" r="r" b="b"/>
            <a:pathLst>
              <a:path w="1366" h="881" extrusionOk="0">
                <a:moveTo>
                  <a:pt x="375" y="0"/>
                </a:moveTo>
                <a:cubicBezTo>
                  <a:pt x="205" y="68"/>
                  <a:pt x="68" y="205"/>
                  <a:pt x="34" y="409"/>
                </a:cubicBezTo>
                <a:cubicBezTo>
                  <a:pt x="0" y="580"/>
                  <a:pt x="103" y="751"/>
                  <a:pt x="273" y="819"/>
                </a:cubicBezTo>
                <a:cubicBezTo>
                  <a:pt x="387" y="862"/>
                  <a:pt x="508" y="881"/>
                  <a:pt x="629" y="881"/>
                </a:cubicBezTo>
                <a:cubicBezTo>
                  <a:pt x="797" y="881"/>
                  <a:pt x="968" y="844"/>
                  <a:pt x="1126" y="785"/>
                </a:cubicBezTo>
                <a:cubicBezTo>
                  <a:pt x="1297" y="682"/>
                  <a:pt x="1365" y="512"/>
                  <a:pt x="1331" y="341"/>
                </a:cubicBezTo>
                <a:cubicBezTo>
                  <a:pt x="1331" y="171"/>
                  <a:pt x="1160" y="0"/>
                  <a:pt x="9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3182;p14"/>
          <p:cNvSpPr/>
          <p:nvPr/>
        </p:nvSpPr>
        <p:spPr>
          <a:xfrm>
            <a:off x="486156" y="193575"/>
            <a:ext cx="22276" cy="19743"/>
          </a:xfrm>
          <a:custGeom>
            <a:avLst/>
            <a:gdLst/>
            <a:ahLst/>
            <a:cxnLst/>
            <a:rect l="l" t="t" r="r" b="b"/>
            <a:pathLst>
              <a:path w="1196" h="1060" extrusionOk="0">
                <a:moveTo>
                  <a:pt x="672" y="1"/>
                </a:moveTo>
                <a:cubicBezTo>
                  <a:pt x="542" y="1"/>
                  <a:pt x="418" y="38"/>
                  <a:pt x="308" y="104"/>
                </a:cubicBezTo>
                <a:cubicBezTo>
                  <a:pt x="103" y="241"/>
                  <a:pt x="1" y="480"/>
                  <a:pt x="103" y="719"/>
                </a:cubicBezTo>
                <a:cubicBezTo>
                  <a:pt x="171" y="923"/>
                  <a:pt x="376" y="1060"/>
                  <a:pt x="615" y="1060"/>
                </a:cubicBezTo>
                <a:cubicBezTo>
                  <a:pt x="956" y="992"/>
                  <a:pt x="1195" y="684"/>
                  <a:pt x="1161" y="343"/>
                </a:cubicBezTo>
                <a:cubicBezTo>
                  <a:pt x="1127" y="173"/>
                  <a:pt x="1024" y="70"/>
                  <a:pt x="888" y="36"/>
                </a:cubicBezTo>
                <a:cubicBezTo>
                  <a:pt x="815" y="12"/>
                  <a:pt x="743" y="1"/>
                  <a:pt x="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3" name="Google Shape;3183;p14"/>
          <p:cNvSpPr/>
          <p:nvPr/>
        </p:nvSpPr>
        <p:spPr>
          <a:xfrm>
            <a:off x="282170" y="581173"/>
            <a:ext cx="24157" cy="21568"/>
          </a:xfrm>
          <a:custGeom>
            <a:avLst/>
            <a:gdLst/>
            <a:ahLst/>
            <a:cxnLst/>
            <a:rect l="l" t="t" r="r" b="b"/>
            <a:pathLst>
              <a:path w="1297" h="1158" extrusionOk="0">
                <a:moveTo>
                  <a:pt x="486" y="0"/>
                </a:moveTo>
                <a:cubicBezTo>
                  <a:pt x="381" y="0"/>
                  <a:pt x="278" y="34"/>
                  <a:pt x="205" y="107"/>
                </a:cubicBezTo>
                <a:cubicBezTo>
                  <a:pt x="69" y="210"/>
                  <a:pt x="0" y="415"/>
                  <a:pt x="103" y="551"/>
                </a:cubicBezTo>
                <a:cubicBezTo>
                  <a:pt x="205" y="824"/>
                  <a:pt x="444" y="1029"/>
                  <a:pt x="717" y="1131"/>
                </a:cubicBezTo>
                <a:cubicBezTo>
                  <a:pt x="763" y="1149"/>
                  <a:pt x="808" y="1158"/>
                  <a:pt x="853" y="1158"/>
                </a:cubicBezTo>
                <a:cubicBezTo>
                  <a:pt x="974" y="1158"/>
                  <a:pt x="1086" y="1095"/>
                  <a:pt x="1160" y="995"/>
                </a:cubicBezTo>
                <a:cubicBezTo>
                  <a:pt x="1297" y="858"/>
                  <a:pt x="1297" y="653"/>
                  <a:pt x="1160" y="517"/>
                </a:cubicBezTo>
                <a:cubicBezTo>
                  <a:pt x="1024" y="346"/>
                  <a:pt x="887" y="210"/>
                  <a:pt x="751" y="73"/>
                </a:cubicBezTo>
                <a:cubicBezTo>
                  <a:pt x="672" y="26"/>
                  <a:pt x="578" y="0"/>
                  <a:pt x="4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4" name="Google Shape;3184;p14"/>
          <p:cNvSpPr/>
          <p:nvPr/>
        </p:nvSpPr>
        <p:spPr>
          <a:xfrm>
            <a:off x="107404" y="358451"/>
            <a:ext cx="22890" cy="18737"/>
          </a:xfrm>
          <a:custGeom>
            <a:avLst/>
            <a:gdLst/>
            <a:ahLst/>
            <a:cxnLst/>
            <a:rect l="l" t="t" r="r" b="b"/>
            <a:pathLst>
              <a:path w="1229" h="1006" extrusionOk="0">
                <a:moveTo>
                  <a:pt x="538" y="0"/>
                </a:moveTo>
                <a:cubicBezTo>
                  <a:pt x="352" y="0"/>
                  <a:pt x="184" y="104"/>
                  <a:pt x="103" y="294"/>
                </a:cubicBezTo>
                <a:cubicBezTo>
                  <a:pt x="0" y="499"/>
                  <a:pt x="35" y="738"/>
                  <a:pt x="239" y="874"/>
                </a:cubicBezTo>
                <a:cubicBezTo>
                  <a:pt x="356" y="962"/>
                  <a:pt x="492" y="1006"/>
                  <a:pt x="628" y="1006"/>
                </a:cubicBezTo>
                <a:cubicBezTo>
                  <a:pt x="809" y="1006"/>
                  <a:pt x="990" y="928"/>
                  <a:pt x="1126" y="772"/>
                </a:cubicBezTo>
                <a:cubicBezTo>
                  <a:pt x="1229" y="635"/>
                  <a:pt x="1229" y="499"/>
                  <a:pt x="1126" y="362"/>
                </a:cubicBezTo>
                <a:cubicBezTo>
                  <a:pt x="1024" y="192"/>
                  <a:pt x="854" y="55"/>
                  <a:pt x="683" y="21"/>
                </a:cubicBezTo>
                <a:cubicBezTo>
                  <a:pt x="634" y="7"/>
                  <a:pt x="585" y="0"/>
                  <a:pt x="5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5" name="Google Shape;3185;p14"/>
          <p:cNvSpPr/>
          <p:nvPr/>
        </p:nvSpPr>
        <p:spPr>
          <a:xfrm>
            <a:off x="2706641" y="927953"/>
            <a:ext cx="17172" cy="24417"/>
          </a:xfrm>
          <a:custGeom>
            <a:avLst/>
            <a:gdLst/>
            <a:ahLst/>
            <a:cxnLst/>
            <a:rect l="l" t="t" r="r" b="b"/>
            <a:pathLst>
              <a:path w="922" h="1311" extrusionOk="0">
                <a:moveTo>
                  <a:pt x="469" y="0"/>
                </a:moveTo>
                <a:cubicBezTo>
                  <a:pt x="299" y="0"/>
                  <a:pt x="162" y="97"/>
                  <a:pt x="103" y="246"/>
                </a:cubicBezTo>
                <a:cubicBezTo>
                  <a:pt x="1" y="485"/>
                  <a:pt x="1" y="792"/>
                  <a:pt x="103" y="1065"/>
                </a:cubicBezTo>
                <a:cubicBezTo>
                  <a:pt x="162" y="1213"/>
                  <a:pt x="299" y="1310"/>
                  <a:pt x="469" y="1310"/>
                </a:cubicBezTo>
                <a:cubicBezTo>
                  <a:pt x="494" y="1310"/>
                  <a:pt x="520" y="1308"/>
                  <a:pt x="546" y="1304"/>
                </a:cubicBezTo>
                <a:cubicBezTo>
                  <a:pt x="717" y="1304"/>
                  <a:pt x="854" y="1167"/>
                  <a:pt x="888" y="997"/>
                </a:cubicBezTo>
                <a:cubicBezTo>
                  <a:pt x="922" y="792"/>
                  <a:pt x="922" y="587"/>
                  <a:pt x="922" y="382"/>
                </a:cubicBezTo>
                <a:cubicBezTo>
                  <a:pt x="888" y="212"/>
                  <a:pt x="717" y="41"/>
                  <a:pt x="546" y="7"/>
                </a:cubicBezTo>
                <a:cubicBezTo>
                  <a:pt x="520" y="3"/>
                  <a:pt x="494" y="0"/>
                  <a:pt x="4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6" name="Google Shape;3186;p14"/>
          <p:cNvSpPr/>
          <p:nvPr/>
        </p:nvSpPr>
        <p:spPr>
          <a:xfrm>
            <a:off x="2756218" y="649975"/>
            <a:ext cx="20357" cy="20748"/>
          </a:xfrm>
          <a:custGeom>
            <a:avLst/>
            <a:gdLst/>
            <a:ahLst/>
            <a:cxnLst/>
            <a:rect l="l" t="t" r="r" b="b"/>
            <a:pathLst>
              <a:path w="1093" h="1114" extrusionOk="0">
                <a:moveTo>
                  <a:pt x="524" y="0"/>
                </a:moveTo>
                <a:cubicBezTo>
                  <a:pt x="475" y="0"/>
                  <a:pt x="425" y="7"/>
                  <a:pt x="375" y="21"/>
                </a:cubicBezTo>
                <a:cubicBezTo>
                  <a:pt x="137" y="89"/>
                  <a:pt x="0" y="294"/>
                  <a:pt x="0" y="499"/>
                </a:cubicBezTo>
                <a:cubicBezTo>
                  <a:pt x="34" y="874"/>
                  <a:pt x="341" y="1113"/>
                  <a:pt x="683" y="1113"/>
                </a:cubicBezTo>
                <a:cubicBezTo>
                  <a:pt x="853" y="1113"/>
                  <a:pt x="956" y="1011"/>
                  <a:pt x="990" y="840"/>
                </a:cubicBezTo>
                <a:cubicBezTo>
                  <a:pt x="1092" y="670"/>
                  <a:pt x="1058" y="431"/>
                  <a:pt x="956" y="260"/>
                </a:cubicBezTo>
                <a:cubicBezTo>
                  <a:pt x="875" y="98"/>
                  <a:pt x="708" y="0"/>
                  <a:pt x="5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7" name="Google Shape;3187;p14"/>
          <p:cNvSpPr/>
          <p:nvPr/>
        </p:nvSpPr>
        <p:spPr>
          <a:xfrm>
            <a:off x="2858518" y="676421"/>
            <a:ext cx="18997" cy="20115"/>
          </a:xfrm>
          <a:custGeom>
            <a:avLst/>
            <a:gdLst/>
            <a:ahLst/>
            <a:cxnLst/>
            <a:rect l="l" t="t" r="r" b="b"/>
            <a:pathLst>
              <a:path w="1020" h="1080" extrusionOk="0">
                <a:moveTo>
                  <a:pt x="410" y="0"/>
                </a:moveTo>
                <a:cubicBezTo>
                  <a:pt x="240" y="0"/>
                  <a:pt x="103" y="69"/>
                  <a:pt x="69" y="239"/>
                </a:cubicBezTo>
                <a:cubicBezTo>
                  <a:pt x="1" y="410"/>
                  <a:pt x="1" y="614"/>
                  <a:pt x="69" y="819"/>
                </a:cubicBezTo>
                <a:cubicBezTo>
                  <a:pt x="137" y="922"/>
                  <a:pt x="240" y="1024"/>
                  <a:pt x="410" y="1058"/>
                </a:cubicBezTo>
                <a:cubicBezTo>
                  <a:pt x="455" y="1073"/>
                  <a:pt x="500" y="1080"/>
                  <a:pt x="544" y="1080"/>
                </a:cubicBezTo>
                <a:cubicBezTo>
                  <a:pt x="800" y="1080"/>
                  <a:pt x="1020" y="843"/>
                  <a:pt x="990" y="580"/>
                </a:cubicBezTo>
                <a:cubicBezTo>
                  <a:pt x="956" y="273"/>
                  <a:pt x="718" y="34"/>
                  <a:pt x="4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8" name="Google Shape;3188;p14"/>
          <p:cNvSpPr/>
          <p:nvPr/>
        </p:nvSpPr>
        <p:spPr>
          <a:xfrm>
            <a:off x="3387217" y="3775086"/>
            <a:ext cx="25442" cy="18085"/>
          </a:xfrm>
          <a:custGeom>
            <a:avLst/>
            <a:gdLst/>
            <a:ahLst/>
            <a:cxnLst/>
            <a:rect l="l" t="t" r="r" b="b"/>
            <a:pathLst>
              <a:path w="1366" h="971" extrusionOk="0">
                <a:moveTo>
                  <a:pt x="873" y="0"/>
                </a:moveTo>
                <a:cubicBezTo>
                  <a:pt x="613" y="0"/>
                  <a:pt x="379" y="97"/>
                  <a:pt x="171" y="246"/>
                </a:cubicBezTo>
                <a:cubicBezTo>
                  <a:pt x="35" y="382"/>
                  <a:pt x="0" y="587"/>
                  <a:pt x="103" y="757"/>
                </a:cubicBezTo>
                <a:cubicBezTo>
                  <a:pt x="160" y="900"/>
                  <a:pt x="288" y="971"/>
                  <a:pt x="427" y="971"/>
                </a:cubicBezTo>
                <a:cubicBezTo>
                  <a:pt x="455" y="971"/>
                  <a:pt x="484" y="968"/>
                  <a:pt x="512" y="962"/>
                </a:cubicBezTo>
                <a:cubicBezTo>
                  <a:pt x="717" y="928"/>
                  <a:pt x="888" y="894"/>
                  <a:pt x="1092" y="792"/>
                </a:cubicBezTo>
                <a:cubicBezTo>
                  <a:pt x="1263" y="723"/>
                  <a:pt x="1365" y="519"/>
                  <a:pt x="1331" y="314"/>
                </a:cubicBezTo>
                <a:cubicBezTo>
                  <a:pt x="1297" y="143"/>
                  <a:pt x="1161" y="7"/>
                  <a:pt x="990" y="7"/>
                </a:cubicBezTo>
                <a:cubicBezTo>
                  <a:pt x="950" y="2"/>
                  <a:pt x="911" y="0"/>
                  <a:pt x="8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9" name="Google Shape;3189;p14"/>
          <p:cNvSpPr/>
          <p:nvPr/>
        </p:nvSpPr>
        <p:spPr>
          <a:xfrm>
            <a:off x="3669385" y="3729607"/>
            <a:ext cx="22890" cy="20823"/>
          </a:xfrm>
          <a:custGeom>
            <a:avLst/>
            <a:gdLst/>
            <a:ahLst/>
            <a:cxnLst/>
            <a:rect l="l" t="t" r="r" b="b"/>
            <a:pathLst>
              <a:path w="1229" h="1118" extrusionOk="0">
                <a:moveTo>
                  <a:pt x="655" y="0"/>
                </a:moveTo>
                <a:cubicBezTo>
                  <a:pt x="597" y="0"/>
                  <a:pt x="537" y="9"/>
                  <a:pt x="478" y="26"/>
                </a:cubicBezTo>
                <a:cubicBezTo>
                  <a:pt x="171" y="162"/>
                  <a:pt x="0" y="572"/>
                  <a:pt x="137" y="879"/>
                </a:cubicBezTo>
                <a:cubicBezTo>
                  <a:pt x="205" y="1016"/>
                  <a:pt x="341" y="1118"/>
                  <a:pt x="512" y="1118"/>
                </a:cubicBezTo>
                <a:cubicBezTo>
                  <a:pt x="717" y="1118"/>
                  <a:pt x="921" y="1016"/>
                  <a:pt x="1058" y="879"/>
                </a:cubicBezTo>
                <a:cubicBezTo>
                  <a:pt x="1228" y="674"/>
                  <a:pt x="1228" y="401"/>
                  <a:pt x="1092" y="231"/>
                </a:cubicBezTo>
                <a:cubicBezTo>
                  <a:pt x="990" y="77"/>
                  <a:pt x="830" y="0"/>
                  <a:pt x="6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3190;p14"/>
          <p:cNvSpPr/>
          <p:nvPr/>
        </p:nvSpPr>
        <p:spPr>
          <a:xfrm>
            <a:off x="2798743" y="3870682"/>
            <a:ext cx="22890" cy="20320"/>
          </a:xfrm>
          <a:custGeom>
            <a:avLst/>
            <a:gdLst/>
            <a:ahLst/>
            <a:cxnLst/>
            <a:rect l="l" t="t" r="r" b="b"/>
            <a:pathLst>
              <a:path w="1229" h="1091" extrusionOk="0">
                <a:moveTo>
                  <a:pt x="675" y="0"/>
                </a:moveTo>
                <a:cubicBezTo>
                  <a:pt x="620" y="0"/>
                  <a:pt x="565" y="9"/>
                  <a:pt x="512" y="26"/>
                </a:cubicBezTo>
                <a:cubicBezTo>
                  <a:pt x="171" y="163"/>
                  <a:pt x="0" y="538"/>
                  <a:pt x="137" y="879"/>
                </a:cubicBezTo>
                <a:cubicBezTo>
                  <a:pt x="196" y="998"/>
                  <a:pt x="307" y="1091"/>
                  <a:pt x="447" y="1091"/>
                </a:cubicBezTo>
                <a:cubicBezTo>
                  <a:pt x="468" y="1091"/>
                  <a:pt x="490" y="1089"/>
                  <a:pt x="512" y="1084"/>
                </a:cubicBezTo>
                <a:cubicBezTo>
                  <a:pt x="717" y="1084"/>
                  <a:pt x="922" y="1016"/>
                  <a:pt x="1024" y="845"/>
                </a:cubicBezTo>
                <a:cubicBezTo>
                  <a:pt x="1195" y="675"/>
                  <a:pt x="1229" y="402"/>
                  <a:pt x="1092" y="197"/>
                </a:cubicBezTo>
                <a:cubicBezTo>
                  <a:pt x="991" y="70"/>
                  <a:pt x="834" y="0"/>
                  <a:pt x="6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1" name="Google Shape;3191;p14"/>
          <p:cNvSpPr/>
          <p:nvPr/>
        </p:nvSpPr>
        <p:spPr>
          <a:xfrm>
            <a:off x="3679535" y="3834943"/>
            <a:ext cx="20357" cy="19240"/>
          </a:xfrm>
          <a:custGeom>
            <a:avLst/>
            <a:gdLst/>
            <a:ahLst/>
            <a:cxnLst/>
            <a:rect l="l" t="t" r="r" b="b"/>
            <a:pathLst>
              <a:path w="1093" h="1033" extrusionOk="0">
                <a:moveTo>
                  <a:pt x="683" y="0"/>
                </a:moveTo>
                <a:cubicBezTo>
                  <a:pt x="479" y="0"/>
                  <a:pt x="308" y="69"/>
                  <a:pt x="172" y="205"/>
                </a:cubicBezTo>
                <a:cubicBezTo>
                  <a:pt x="35" y="307"/>
                  <a:pt x="1" y="444"/>
                  <a:pt x="1" y="615"/>
                </a:cubicBezTo>
                <a:cubicBezTo>
                  <a:pt x="28" y="855"/>
                  <a:pt x="243" y="1033"/>
                  <a:pt x="483" y="1033"/>
                </a:cubicBezTo>
                <a:cubicBezTo>
                  <a:pt x="549" y="1033"/>
                  <a:pt x="617" y="1019"/>
                  <a:pt x="683" y="990"/>
                </a:cubicBezTo>
                <a:cubicBezTo>
                  <a:pt x="956" y="853"/>
                  <a:pt x="1093" y="546"/>
                  <a:pt x="1025" y="273"/>
                </a:cubicBezTo>
                <a:cubicBezTo>
                  <a:pt x="991" y="103"/>
                  <a:pt x="854" y="0"/>
                  <a:pt x="6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2" name="Google Shape;3192;p14"/>
          <p:cNvSpPr/>
          <p:nvPr/>
        </p:nvSpPr>
        <p:spPr>
          <a:xfrm>
            <a:off x="3614091" y="2067852"/>
            <a:ext cx="21624" cy="21456"/>
          </a:xfrm>
          <a:custGeom>
            <a:avLst/>
            <a:gdLst/>
            <a:ahLst/>
            <a:cxnLst/>
            <a:rect l="l" t="t" r="r" b="b"/>
            <a:pathLst>
              <a:path w="1161" h="1152" extrusionOk="0">
                <a:moveTo>
                  <a:pt x="614" y="1"/>
                </a:moveTo>
                <a:cubicBezTo>
                  <a:pt x="479" y="1"/>
                  <a:pt x="346" y="54"/>
                  <a:pt x="239" y="161"/>
                </a:cubicBezTo>
                <a:cubicBezTo>
                  <a:pt x="0" y="434"/>
                  <a:pt x="34" y="809"/>
                  <a:pt x="307" y="1048"/>
                </a:cubicBezTo>
                <a:cubicBezTo>
                  <a:pt x="374" y="1114"/>
                  <a:pt x="468" y="1152"/>
                  <a:pt x="564" y="1152"/>
                </a:cubicBezTo>
                <a:cubicBezTo>
                  <a:pt x="616" y="1152"/>
                  <a:pt x="669" y="1140"/>
                  <a:pt x="717" y="1116"/>
                </a:cubicBezTo>
                <a:cubicBezTo>
                  <a:pt x="888" y="1014"/>
                  <a:pt x="1024" y="843"/>
                  <a:pt x="1092" y="638"/>
                </a:cubicBezTo>
                <a:cubicBezTo>
                  <a:pt x="1160" y="434"/>
                  <a:pt x="1058" y="161"/>
                  <a:pt x="853" y="58"/>
                </a:cubicBezTo>
                <a:cubicBezTo>
                  <a:pt x="777" y="20"/>
                  <a:pt x="695" y="1"/>
                  <a:pt x="614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3" name="Google Shape;3193;p14"/>
          <p:cNvSpPr/>
          <p:nvPr/>
        </p:nvSpPr>
        <p:spPr>
          <a:xfrm>
            <a:off x="3769786" y="705526"/>
            <a:ext cx="24808" cy="18848"/>
          </a:xfrm>
          <a:custGeom>
            <a:avLst/>
            <a:gdLst/>
            <a:ahLst/>
            <a:cxnLst/>
            <a:rect l="l" t="t" r="r" b="b"/>
            <a:pathLst>
              <a:path w="1332" h="1012" extrusionOk="0">
                <a:moveTo>
                  <a:pt x="931" y="0"/>
                </a:moveTo>
                <a:cubicBezTo>
                  <a:pt x="894" y="0"/>
                  <a:pt x="857" y="7"/>
                  <a:pt x="819" y="22"/>
                </a:cubicBezTo>
                <a:cubicBezTo>
                  <a:pt x="615" y="56"/>
                  <a:pt x="410" y="124"/>
                  <a:pt x="239" y="227"/>
                </a:cubicBezTo>
                <a:cubicBezTo>
                  <a:pt x="69" y="329"/>
                  <a:pt x="0" y="534"/>
                  <a:pt x="35" y="704"/>
                </a:cubicBezTo>
                <a:cubicBezTo>
                  <a:pt x="69" y="875"/>
                  <a:pt x="239" y="1011"/>
                  <a:pt x="410" y="1011"/>
                </a:cubicBezTo>
                <a:cubicBezTo>
                  <a:pt x="717" y="1011"/>
                  <a:pt x="990" y="909"/>
                  <a:pt x="1195" y="704"/>
                </a:cubicBezTo>
                <a:cubicBezTo>
                  <a:pt x="1297" y="568"/>
                  <a:pt x="1331" y="363"/>
                  <a:pt x="1229" y="192"/>
                </a:cubicBezTo>
                <a:cubicBezTo>
                  <a:pt x="1176" y="86"/>
                  <a:pt x="1060" y="0"/>
                  <a:pt x="9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4" name="Google Shape;3194;p14"/>
          <p:cNvSpPr/>
          <p:nvPr/>
        </p:nvSpPr>
        <p:spPr>
          <a:xfrm>
            <a:off x="3863836" y="412313"/>
            <a:ext cx="24808" cy="20488"/>
          </a:xfrm>
          <a:custGeom>
            <a:avLst/>
            <a:gdLst/>
            <a:ahLst/>
            <a:cxnLst/>
            <a:rect l="l" t="t" r="r" b="b"/>
            <a:pathLst>
              <a:path w="1332" h="1100" extrusionOk="0">
                <a:moveTo>
                  <a:pt x="481" y="1"/>
                </a:moveTo>
                <a:cubicBezTo>
                  <a:pt x="349" y="1"/>
                  <a:pt x="228" y="46"/>
                  <a:pt x="137" y="137"/>
                </a:cubicBezTo>
                <a:cubicBezTo>
                  <a:pt x="1" y="240"/>
                  <a:pt x="1" y="444"/>
                  <a:pt x="103" y="615"/>
                </a:cubicBezTo>
                <a:cubicBezTo>
                  <a:pt x="240" y="854"/>
                  <a:pt x="513" y="1025"/>
                  <a:pt x="785" y="1093"/>
                </a:cubicBezTo>
                <a:cubicBezTo>
                  <a:pt x="808" y="1097"/>
                  <a:pt x="830" y="1099"/>
                  <a:pt x="853" y="1099"/>
                </a:cubicBezTo>
                <a:cubicBezTo>
                  <a:pt x="1000" y="1099"/>
                  <a:pt x="1140" y="1007"/>
                  <a:pt x="1229" y="888"/>
                </a:cubicBezTo>
                <a:cubicBezTo>
                  <a:pt x="1331" y="717"/>
                  <a:pt x="1297" y="513"/>
                  <a:pt x="1161" y="410"/>
                </a:cubicBezTo>
                <a:cubicBezTo>
                  <a:pt x="990" y="274"/>
                  <a:pt x="820" y="137"/>
                  <a:pt x="683" y="35"/>
                </a:cubicBezTo>
                <a:cubicBezTo>
                  <a:pt x="615" y="12"/>
                  <a:pt x="547" y="1"/>
                  <a:pt x="4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5" name="Google Shape;3195;p14"/>
          <p:cNvSpPr/>
          <p:nvPr/>
        </p:nvSpPr>
        <p:spPr>
          <a:xfrm>
            <a:off x="3662383" y="212685"/>
            <a:ext cx="23542" cy="18811"/>
          </a:xfrm>
          <a:custGeom>
            <a:avLst/>
            <a:gdLst/>
            <a:ahLst/>
            <a:cxnLst/>
            <a:rect l="l" t="t" r="r" b="b"/>
            <a:pathLst>
              <a:path w="1264" h="1010" extrusionOk="0">
                <a:moveTo>
                  <a:pt x="542" y="0"/>
                </a:moveTo>
                <a:cubicBezTo>
                  <a:pt x="329" y="0"/>
                  <a:pt x="134" y="132"/>
                  <a:pt x="103" y="346"/>
                </a:cubicBezTo>
                <a:cubicBezTo>
                  <a:pt x="1" y="585"/>
                  <a:pt x="103" y="790"/>
                  <a:pt x="274" y="927"/>
                </a:cubicBezTo>
                <a:cubicBezTo>
                  <a:pt x="376" y="983"/>
                  <a:pt x="490" y="1010"/>
                  <a:pt x="602" y="1010"/>
                </a:cubicBezTo>
                <a:cubicBezTo>
                  <a:pt x="827" y="1010"/>
                  <a:pt x="1047" y="904"/>
                  <a:pt x="1161" y="722"/>
                </a:cubicBezTo>
                <a:cubicBezTo>
                  <a:pt x="1263" y="585"/>
                  <a:pt x="1229" y="415"/>
                  <a:pt x="1127" y="278"/>
                </a:cubicBezTo>
                <a:cubicBezTo>
                  <a:pt x="1024" y="108"/>
                  <a:pt x="820" y="5"/>
                  <a:pt x="615" y="5"/>
                </a:cubicBezTo>
                <a:cubicBezTo>
                  <a:pt x="590" y="2"/>
                  <a:pt x="566" y="0"/>
                  <a:pt x="5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6" name="Google Shape;3196;p14"/>
          <p:cNvSpPr/>
          <p:nvPr/>
        </p:nvSpPr>
        <p:spPr>
          <a:xfrm>
            <a:off x="253564" y="1007174"/>
            <a:ext cx="23542" cy="17843"/>
          </a:xfrm>
          <a:custGeom>
            <a:avLst/>
            <a:gdLst/>
            <a:ahLst/>
            <a:cxnLst/>
            <a:rect l="l" t="t" r="r" b="b"/>
            <a:pathLst>
              <a:path w="1264" h="958" extrusionOk="0">
                <a:moveTo>
                  <a:pt x="644" y="1"/>
                </a:moveTo>
                <a:cubicBezTo>
                  <a:pt x="440" y="1"/>
                  <a:pt x="256" y="101"/>
                  <a:pt x="137" y="267"/>
                </a:cubicBezTo>
                <a:cubicBezTo>
                  <a:pt x="1" y="369"/>
                  <a:pt x="1" y="574"/>
                  <a:pt x="137" y="676"/>
                </a:cubicBezTo>
                <a:cubicBezTo>
                  <a:pt x="240" y="847"/>
                  <a:pt x="410" y="949"/>
                  <a:pt x="615" y="949"/>
                </a:cubicBezTo>
                <a:cubicBezTo>
                  <a:pt x="639" y="955"/>
                  <a:pt x="664" y="958"/>
                  <a:pt x="690" y="958"/>
                </a:cubicBezTo>
                <a:cubicBezTo>
                  <a:pt x="810" y="958"/>
                  <a:pt x="940" y="897"/>
                  <a:pt x="1024" y="813"/>
                </a:cubicBezTo>
                <a:cubicBezTo>
                  <a:pt x="1263" y="608"/>
                  <a:pt x="1195" y="198"/>
                  <a:pt x="922" y="62"/>
                </a:cubicBezTo>
                <a:cubicBezTo>
                  <a:pt x="828" y="20"/>
                  <a:pt x="734" y="1"/>
                  <a:pt x="6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7" name="Google Shape;3197;p14"/>
          <p:cNvSpPr/>
          <p:nvPr/>
        </p:nvSpPr>
        <p:spPr>
          <a:xfrm>
            <a:off x="135992" y="1502119"/>
            <a:ext cx="22909" cy="22238"/>
          </a:xfrm>
          <a:custGeom>
            <a:avLst/>
            <a:gdLst/>
            <a:ahLst/>
            <a:cxnLst/>
            <a:rect l="l" t="t" r="r" b="b"/>
            <a:pathLst>
              <a:path w="1230" h="1194" extrusionOk="0">
                <a:moveTo>
                  <a:pt x="843" y="1"/>
                </a:moveTo>
                <a:cubicBezTo>
                  <a:pt x="791" y="1"/>
                  <a:pt x="737" y="12"/>
                  <a:pt x="683" y="34"/>
                </a:cubicBezTo>
                <a:cubicBezTo>
                  <a:pt x="410" y="136"/>
                  <a:pt x="206" y="341"/>
                  <a:pt x="69" y="614"/>
                </a:cubicBezTo>
                <a:cubicBezTo>
                  <a:pt x="1" y="784"/>
                  <a:pt x="69" y="989"/>
                  <a:pt x="206" y="1091"/>
                </a:cubicBezTo>
                <a:cubicBezTo>
                  <a:pt x="274" y="1160"/>
                  <a:pt x="359" y="1194"/>
                  <a:pt x="445" y="1194"/>
                </a:cubicBezTo>
                <a:cubicBezTo>
                  <a:pt x="530" y="1194"/>
                  <a:pt x="615" y="1160"/>
                  <a:pt x="683" y="1091"/>
                </a:cubicBezTo>
                <a:cubicBezTo>
                  <a:pt x="854" y="955"/>
                  <a:pt x="991" y="853"/>
                  <a:pt x="1127" y="682"/>
                </a:cubicBezTo>
                <a:cubicBezTo>
                  <a:pt x="1229" y="545"/>
                  <a:pt x="1229" y="307"/>
                  <a:pt x="1127" y="170"/>
                </a:cubicBezTo>
                <a:cubicBezTo>
                  <a:pt x="1057" y="54"/>
                  <a:pt x="955" y="1"/>
                  <a:pt x="8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8" name="Google Shape;3198;p14"/>
          <p:cNvSpPr/>
          <p:nvPr/>
        </p:nvSpPr>
        <p:spPr>
          <a:xfrm>
            <a:off x="291705" y="1261127"/>
            <a:ext cx="21624" cy="21363"/>
          </a:xfrm>
          <a:custGeom>
            <a:avLst/>
            <a:gdLst/>
            <a:ahLst/>
            <a:cxnLst/>
            <a:rect l="l" t="t" r="r" b="b"/>
            <a:pathLst>
              <a:path w="1161" h="1147" extrusionOk="0">
                <a:moveTo>
                  <a:pt x="577" y="1"/>
                </a:moveTo>
                <a:cubicBezTo>
                  <a:pt x="447" y="1"/>
                  <a:pt x="323" y="59"/>
                  <a:pt x="239" y="143"/>
                </a:cubicBezTo>
                <a:cubicBezTo>
                  <a:pt x="0" y="416"/>
                  <a:pt x="34" y="826"/>
                  <a:pt x="273" y="1065"/>
                </a:cubicBezTo>
                <a:cubicBezTo>
                  <a:pt x="329" y="1121"/>
                  <a:pt x="406" y="1146"/>
                  <a:pt x="487" y="1146"/>
                </a:cubicBezTo>
                <a:cubicBezTo>
                  <a:pt x="553" y="1146"/>
                  <a:pt x="621" y="1129"/>
                  <a:pt x="683" y="1099"/>
                </a:cubicBezTo>
                <a:cubicBezTo>
                  <a:pt x="887" y="1031"/>
                  <a:pt x="1024" y="860"/>
                  <a:pt x="1058" y="655"/>
                </a:cubicBezTo>
                <a:cubicBezTo>
                  <a:pt x="1160" y="416"/>
                  <a:pt x="1058" y="177"/>
                  <a:pt x="819" y="75"/>
                </a:cubicBezTo>
                <a:cubicBezTo>
                  <a:pt x="741" y="23"/>
                  <a:pt x="658" y="1"/>
                  <a:pt x="5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9" name="Google Shape;3199;p14"/>
          <p:cNvSpPr/>
          <p:nvPr/>
        </p:nvSpPr>
        <p:spPr>
          <a:xfrm>
            <a:off x="2737732" y="4139759"/>
            <a:ext cx="23542" cy="18029"/>
          </a:xfrm>
          <a:custGeom>
            <a:avLst/>
            <a:gdLst/>
            <a:ahLst/>
            <a:cxnLst/>
            <a:rect l="l" t="t" r="r" b="b"/>
            <a:pathLst>
              <a:path w="1264" h="968" extrusionOk="0">
                <a:moveTo>
                  <a:pt x="637" y="0"/>
                </a:moveTo>
                <a:cubicBezTo>
                  <a:pt x="440" y="0"/>
                  <a:pt x="246" y="84"/>
                  <a:pt x="103" y="251"/>
                </a:cubicBezTo>
                <a:cubicBezTo>
                  <a:pt x="1" y="388"/>
                  <a:pt x="1" y="558"/>
                  <a:pt x="103" y="661"/>
                </a:cubicBezTo>
                <a:cubicBezTo>
                  <a:pt x="240" y="831"/>
                  <a:pt x="410" y="934"/>
                  <a:pt x="615" y="968"/>
                </a:cubicBezTo>
                <a:cubicBezTo>
                  <a:pt x="751" y="968"/>
                  <a:pt x="888" y="934"/>
                  <a:pt x="990" y="831"/>
                </a:cubicBezTo>
                <a:cubicBezTo>
                  <a:pt x="1263" y="592"/>
                  <a:pt x="1195" y="217"/>
                  <a:pt x="888" y="47"/>
                </a:cubicBezTo>
                <a:cubicBezTo>
                  <a:pt x="806" y="16"/>
                  <a:pt x="721" y="0"/>
                  <a:pt x="6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0" name="Google Shape;3200;p14"/>
          <p:cNvSpPr/>
          <p:nvPr/>
        </p:nvSpPr>
        <p:spPr>
          <a:xfrm>
            <a:off x="1132456" y="3067885"/>
            <a:ext cx="18457" cy="24399"/>
          </a:xfrm>
          <a:custGeom>
            <a:avLst/>
            <a:gdLst/>
            <a:ahLst/>
            <a:cxnLst/>
            <a:rect l="l" t="t" r="r" b="b"/>
            <a:pathLst>
              <a:path w="991" h="1310" extrusionOk="0">
                <a:moveTo>
                  <a:pt x="410" y="1"/>
                </a:moveTo>
                <a:cubicBezTo>
                  <a:pt x="240" y="1"/>
                  <a:pt x="103" y="137"/>
                  <a:pt x="69" y="308"/>
                </a:cubicBezTo>
                <a:cubicBezTo>
                  <a:pt x="1" y="581"/>
                  <a:pt x="69" y="888"/>
                  <a:pt x="240" y="1127"/>
                </a:cubicBezTo>
                <a:cubicBezTo>
                  <a:pt x="319" y="1259"/>
                  <a:pt x="460" y="1309"/>
                  <a:pt x="599" y="1309"/>
                </a:cubicBezTo>
                <a:cubicBezTo>
                  <a:pt x="639" y="1309"/>
                  <a:pt x="679" y="1305"/>
                  <a:pt x="717" y="1297"/>
                </a:cubicBezTo>
                <a:cubicBezTo>
                  <a:pt x="888" y="1229"/>
                  <a:pt x="990" y="1059"/>
                  <a:pt x="990" y="888"/>
                </a:cubicBezTo>
                <a:cubicBezTo>
                  <a:pt x="956" y="683"/>
                  <a:pt x="922" y="478"/>
                  <a:pt x="888" y="274"/>
                </a:cubicBezTo>
                <a:cubicBezTo>
                  <a:pt x="786" y="103"/>
                  <a:pt x="615" y="1"/>
                  <a:pt x="4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1" name="Google Shape;3201;p14"/>
          <p:cNvSpPr/>
          <p:nvPr/>
        </p:nvSpPr>
        <p:spPr>
          <a:xfrm>
            <a:off x="1117855" y="2785474"/>
            <a:ext cx="20990" cy="20245"/>
          </a:xfrm>
          <a:custGeom>
            <a:avLst/>
            <a:gdLst/>
            <a:ahLst/>
            <a:cxnLst/>
            <a:rect l="l" t="t" r="r" b="b"/>
            <a:pathLst>
              <a:path w="1127" h="1087" extrusionOk="0">
                <a:moveTo>
                  <a:pt x="541" y="0"/>
                </a:moveTo>
                <a:cubicBezTo>
                  <a:pt x="448" y="0"/>
                  <a:pt x="355" y="28"/>
                  <a:pt x="273" y="82"/>
                </a:cubicBezTo>
                <a:cubicBezTo>
                  <a:pt x="102" y="185"/>
                  <a:pt x="0" y="424"/>
                  <a:pt x="34" y="628"/>
                </a:cubicBezTo>
                <a:cubicBezTo>
                  <a:pt x="122" y="920"/>
                  <a:pt x="408" y="1087"/>
                  <a:pt x="703" y="1087"/>
                </a:cubicBezTo>
                <a:cubicBezTo>
                  <a:pt x="753" y="1087"/>
                  <a:pt x="803" y="1082"/>
                  <a:pt x="853" y="1072"/>
                </a:cubicBezTo>
                <a:cubicBezTo>
                  <a:pt x="990" y="1004"/>
                  <a:pt x="1092" y="901"/>
                  <a:pt x="1092" y="731"/>
                </a:cubicBezTo>
                <a:cubicBezTo>
                  <a:pt x="1126" y="526"/>
                  <a:pt x="1058" y="321"/>
                  <a:pt x="921" y="185"/>
                </a:cubicBezTo>
                <a:cubicBezTo>
                  <a:pt x="819" y="62"/>
                  <a:pt x="680" y="0"/>
                  <a:pt x="5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2" name="Google Shape;3202;p14"/>
          <p:cNvSpPr/>
          <p:nvPr/>
        </p:nvSpPr>
        <p:spPr>
          <a:xfrm>
            <a:off x="2081896" y="3848427"/>
            <a:ext cx="22909" cy="22275"/>
          </a:xfrm>
          <a:custGeom>
            <a:avLst/>
            <a:gdLst/>
            <a:ahLst/>
            <a:cxnLst/>
            <a:rect l="l" t="t" r="r" b="b"/>
            <a:pathLst>
              <a:path w="1230" h="1196" extrusionOk="0">
                <a:moveTo>
                  <a:pt x="819" y="0"/>
                </a:moveTo>
                <a:cubicBezTo>
                  <a:pt x="775" y="0"/>
                  <a:pt x="729" y="9"/>
                  <a:pt x="683" y="27"/>
                </a:cubicBezTo>
                <a:cubicBezTo>
                  <a:pt x="410" y="129"/>
                  <a:pt x="205" y="368"/>
                  <a:pt x="69" y="641"/>
                </a:cubicBezTo>
                <a:cubicBezTo>
                  <a:pt x="1" y="812"/>
                  <a:pt x="69" y="982"/>
                  <a:pt x="205" y="1119"/>
                </a:cubicBezTo>
                <a:cubicBezTo>
                  <a:pt x="274" y="1170"/>
                  <a:pt x="359" y="1196"/>
                  <a:pt x="444" y="1196"/>
                </a:cubicBezTo>
                <a:cubicBezTo>
                  <a:pt x="530" y="1196"/>
                  <a:pt x="615" y="1170"/>
                  <a:pt x="683" y="1119"/>
                </a:cubicBezTo>
                <a:cubicBezTo>
                  <a:pt x="854" y="982"/>
                  <a:pt x="990" y="846"/>
                  <a:pt x="1127" y="709"/>
                </a:cubicBezTo>
                <a:cubicBezTo>
                  <a:pt x="1229" y="539"/>
                  <a:pt x="1229" y="334"/>
                  <a:pt x="1127" y="164"/>
                </a:cubicBezTo>
                <a:cubicBezTo>
                  <a:pt x="1052" y="64"/>
                  <a:pt x="940" y="0"/>
                  <a:pt x="8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3" name="Google Shape;3203;p14"/>
          <p:cNvSpPr/>
          <p:nvPr/>
        </p:nvSpPr>
        <p:spPr>
          <a:xfrm>
            <a:off x="1264015" y="3859918"/>
            <a:ext cx="21624" cy="21307"/>
          </a:xfrm>
          <a:custGeom>
            <a:avLst/>
            <a:gdLst/>
            <a:ahLst/>
            <a:cxnLst/>
            <a:rect l="l" t="t" r="r" b="b"/>
            <a:pathLst>
              <a:path w="1161" h="1144" extrusionOk="0">
                <a:moveTo>
                  <a:pt x="614" y="1"/>
                </a:moveTo>
                <a:cubicBezTo>
                  <a:pt x="479" y="1"/>
                  <a:pt x="346" y="54"/>
                  <a:pt x="239" y="161"/>
                </a:cubicBezTo>
                <a:cubicBezTo>
                  <a:pt x="0" y="400"/>
                  <a:pt x="34" y="809"/>
                  <a:pt x="307" y="1048"/>
                </a:cubicBezTo>
                <a:cubicBezTo>
                  <a:pt x="367" y="1107"/>
                  <a:pt x="449" y="1144"/>
                  <a:pt x="535" y="1144"/>
                </a:cubicBezTo>
                <a:cubicBezTo>
                  <a:pt x="597" y="1144"/>
                  <a:pt x="660" y="1125"/>
                  <a:pt x="717" y="1082"/>
                </a:cubicBezTo>
                <a:cubicBezTo>
                  <a:pt x="922" y="1014"/>
                  <a:pt x="1058" y="843"/>
                  <a:pt x="1092" y="638"/>
                </a:cubicBezTo>
                <a:cubicBezTo>
                  <a:pt x="1161" y="400"/>
                  <a:pt x="1058" y="161"/>
                  <a:pt x="853" y="58"/>
                </a:cubicBezTo>
                <a:cubicBezTo>
                  <a:pt x="777" y="20"/>
                  <a:pt x="695" y="1"/>
                  <a:pt x="6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4" name="Google Shape;3204;p14"/>
          <p:cNvSpPr/>
          <p:nvPr/>
        </p:nvSpPr>
        <p:spPr>
          <a:xfrm>
            <a:off x="1516586" y="4428150"/>
            <a:ext cx="959057" cy="731422"/>
          </a:xfrm>
          <a:custGeom>
            <a:avLst/>
            <a:gdLst/>
            <a:ahLst/>
            <a:cxnLst/>
            <a:rect l="l" t="t" r="r" b="b"/>
            <a:pathLst>
              <a:path w="51493" h="39271" extrusionOk="0">
                <a:moveTo>
                  <a:pt x="17165" y="7024"/>
                </a:moveTo>
                <a:lnTo>
                  <a:pt x="17233" y="7366"/>
                </a:lnTo>
                <a:lnTo>
                  <a:pt x="17233" y="7400"/>
                </a:lnTo>
                <a:cubicBezTo>
                  <a:pt x="16994" y="7366"/>
                  <a:pt x="17028" y="7229"/>
                  <a:pt x="17165" y="7024"/>
                </a:cubicBezTo>
                <a:close/>
                <a:moveTo>
                  <a:pt x="12490" y="7093"/>
                </a:moveTo>
                <a:lnTo>
                  <a:pt x="11841" y="8082"/>
                </a:lnTo>
                <a:lnTo>
                  <a:pt x="11773" y="8014"/>
                </a:lnTo>
                <a:cubicBezTo>
                  <a:pt x="11944" y="7639"/>
                  <a:pt x="12183" y="7332"/>
                  <a:pt x="12490" y="7093"/>
                </a:cubicBezTo>
                <a:close/>
                <a:moveTo>
                  <a:pt x="16687" y="3066"/>
                </a:moveTo>
                <a:cubicBezTo>
                  <a:pt x="16892" y="3544"/>
                  <a:pt x="17028" y="4056"/>
                  <a:pt x="17096" y="4568"/>
                </a:cubicBezTo>
                <a:cubicBezTo>
                  <a:pt x="17096" y="4943"/>
                  <a:pt x="17267" y="5318"/>
                  <a:pt x="17506" y="5625"/>
                </a:cubicBezTo>
                <a:cubicBezTo>
                  <a:pt x="17711" y="5898"/>
                  <a:pt x="17881" y="6171"/>
                  <a:pt x="17984" y="6478"/>
                </a:cubicBezTo>
                <a:cubicBezTo>
                  <a:pt x="18018" y="6581"/>
                  <a:pt x="18018" y="6683"/>
                  <a:pt x="18018" y="6786"/>
                </a:cubicBezTo>
                <a:cubicBezTo>
                  <a:pt x="17813" y="7059"/>
                  <a:pt x="17949" y="7263"/>
                  <a:pt x="18120" y="7468"/>
                </a:cubicBezTo>
                <a:lnTo>
                  <a:pt x="19348" y="9174"/>
                </a:lnTo>
                <a:cubicBezTo>
                  <a:pt x="19383" y="9208"/>
                  <a:pt x="19383" y="9277"/>
                  <a:pt x="19417" y="9311"/>
                </a:cubicBezTo>
                <a:lnTo>
                  <a:pt x="19110" y="9481"/>
                </a:lnTo>
                <a:cubicBezTo>
                  <a:pt x="18530" y="8696"/>
                  <a:pt x="18052" y="7843"/>
                  <a:pt x="17642" y="6990"/>
                </a:cubicBezTo>
                <a:cubicBezTo>
                  <a:pt x="17574" y="6854"/>
                  <a:pt x="17506" y="6683"/>
                  <a:pt x="17403" y="6649"/>
                </a:cubicBezTo>
                <a:cubicBezTo>
                  <a:pt x="17165" y="6581"/>
                  <a:pt x="16926" y="6547"/>
                  <a:pt x="16687" y="6547"/>
                </a:cubicBezTo>
                <a:lnTo>
                  <a:pt x="16687" y="3066"/>
                </a:lnTo>
                <a:close/>
                <a:moveTo>
                  <a:pt x="14571" y="6751"/>
                </a:moveTo>
                <a:lnTo>
                  <a:pt x="14605" y="6786"/>
                </a:lnTo>
                <a:cubicBezTo>
                  <a:pt x="14367" y="7707"/>
                  <a:pt x="14059" y="8628"/>
                  <a:pt x="13786" y="9584"/>
                </a:cubicBezTo>
                <a:lnTo>
                  <a:pt x="13513" y="9106"/>
                </a:lnTo>
                <a:cubicBezTo>
                  <a:pt x="13889" y="8287"/>
                  <a:pt x="14230" y="7536"/>
                  <a:pt x="14571" y="6751"/>
                </a:cubicBezTo>
                <a:close/>
                <a:moveTo>
                  <a:pt x="14878" y="3680"/>
                </a:moveTo>
                <a:cubicBezTo>
                  <a:pt x="14878" y="3749"/>
                  <a:pt x="14878" y="3783"/>
                  <a:pt x="14878" y="3851"/>
                </a:cubicBezTo>
                <a:cubicBezTo>
                  <a:pt x="14503" y="5489"/>
                  <a:pt x="13923" y="7093"/>
                  <a:pt x="13138" y="8594"/>
                </a:cubicBezTo>
                <a:cubicBezTo>
                  <a:pt x="13048" y="8714"/>
                  <a:pt x="12984" y="8808"/>
                  <a:pt x="12901" y="8898"/>
                </a:cubicBezTo>
                <a:lnTo>
                  <a:pt x="12901" y="8898"/>
                </a:lnTo>
                <a:cubicBezTo>
                  <a:pt x="12907" y="8815"/>
                  <a:pt x="12933" y="8752"/>
                  <a:pt x="12933" y="8662"/>
                </a:cubicBezTo>
                <a:cubicBezTo>
                  <a:pt x="12933" y="8560"/>
                  <a:pt x="12899" y="8423"/>
                  <a:pt x="12865" y="8321"/>
                </a:cubicBezTo>
                <a:cubicBezTo>
                  <a:pt x="12856" y="8312"/>
                  <a:pt x="12837" y="8308"/>
                  <a:pt x="12813" y="8308"/>
                </a:cubicBezTo>
                <a:cubicBezTo>
                  <a:pt x="12747" y="8308"/>
                  <a:pt x="12642" y="8339"/>
                  <a:pt x="12592" y="8389"/>
                </a:cubicBezTo>
                <a:cubicBezTo>
                  <a:pt x="12524" y="8458"/>
                  <a:pt x="12456" y="8560"/>
                  <a:pt x="12387" y="8628"/>
                </a:cubicBezTo>
                <a:cubicBezTo>
                  <a:pt x="12080" y="9072"/>
                  <a:pt x="11705" y="9447"/>
                  <a:pt x="11261" y="9720"/>
                </a:cubicBezTo>
                <a:cubicBezTo>
                  <a:pt x="12797" y="8048"/>
                  <a:pt x="13786" y="5830"/>
                  <a:pt x="14878" y="3680"/>
                </a:cubicBezTo>
                <a:close/>
                <a:moveTo>
                  <a:pt x="19519" y="8116"/>
                </a:moveTo>
                <a:lnTo>
                  <a:pt x="22044" y="10164"/>
                </a:lnTo>
                <a:cubicBezTo>
                  <a:pt x="21566" y="9993"/>
                  <a:pt x="21157" y="9788"/>
                  <a:pt x="20748" y="9515"/>
                </a:cubicBezTo>
                <a:cubicBezTo>
                  <a:pt x="20475" y="9379"/>
                  <a:pt x="20236" y="9242"/>
                  <a:pt x="19997" y="9072"/>
                </a:cubicBezTo>
                <a:cubicBezTo>
                  <a:pt x="19690" y="8867"/>
                  <a:pt x="19485" y="8560"/>
                  <a:pt x="19417" y="8219"/>
                </a:cubicBezTo>
                <a:lnTo>
                  <a:pt x="19519" y="8116"/>
                </a:lnTo>
                <a:close/>
                <a:moveTo>
                  <a:pt x="10613" y="10266"/>
                </a:moveTo>
                <a:cubicBezTo>
                  <a:pt x="10613" y="10300"/>
                  <a:pt x="10613" y="10300"/>
                  <a:pt x="10613" y="10334"/>
                </a:cubicBezTo>
                <a:cubicBezTo>
                  <a:pt x="10545" y="10437"/>
                  <a:pt x="10442" y="10505"/>
                  <a:pt x="10340" y="10573"/>
                </a:cubicBezTo>
                <a:lnTo>
                  <a:pt x="10306" y="10505"/>
                </a:lnTo>
                <a:lnTo>
                  <a:pt x="10613" y="10266"/>
                </a:lnTo>
                <a:close/>
                <a:moveTo>
                  <a:pt x="35932" y="9277"/>
                </a:moveTo>
                <a:lnTo>
                  <a:pt x="35932" y="9277"/>
                </a:lnTo>
                <a:cubicBezTo>
                  <a:pt x="35898" y="9891"/>
                  <a:pt x="35762" y="10505"/>
                  <a:pt x="35557" y="11051"/>
                </a:cubicBezTo>
                <a:lnTo>
                  <a:pt x="35557" y="11085"/>
                </a:lnTo>
                <a:cubicBezTo>
                  <a:pt x="35489" y="10812"/>
                  <a:pt x="35420" y="10607"/>
                  <a:pt x="35352" y="10369"/>
                </a:cubicBezTo>
                <a:lnTo>
                  <a:pt x="35932" y="9277"/>
                </a:lnTo>
                <a:close/>
                <a:moveTo>
                  <a:pt x="13411" y="10369"/>
                </a:moveTo>
                <a:lnTo>
                  <a:pt x="13411" y="10369"/>
                </a:lnTo>
                <a:cubicBezTo>
                  <a:pt x="13275" y="10983"/>
                  <a:pt x="13002" y="11597"/>
                  <a:pt x="12660" y="12143"/>
                </a:cubicBezTo>
                <a:cubicBezTo>
                  <a:pt x="12592" y="12041"/>
                  <a:pt x="12592" y="11972"/>
                  <a:pt x="12592" y="11972"/>
                </a:cubicBezTo>
                <a:lnTo>
                  <a:pt x="13411" y="10369"/>
                </a:lnTo>
                <a:close/>
                <a:moveTo>
                  <a:pt x="35011" y="10914"/>
                </a:moveTo>
                <a:lnTo>
                  <a:pt x="35011" y="10914"/>
                </a:lnTo>
                <a:cubicBezTo>
                  <a:pt x="35077" y="11513"/>
                  <a:pt x="34755" y="12047"/>
                  <a:pt x="34234" y="12295"/>
                </a:cubicBezTo>
                <a:lnTo>
                  <a:pt x="34234" y="12295"/>
                </a:lnTo>
                <a:cubicBezTo>
                  <a:pt x="34314" y="11769"/>
                  <a:pt x="34615" y="11278"/>
                  <a:pt x="35011" y="10914"/>
                </a:cubicBezTo>
                <a:close/>
                <a:moveTo>
                  <a:pt x="15424" y="7195"/>
                </a:moveTo>
                <a:cubicBezTo>
                  <a:pt x="15527" y="7570"/>
                  <a:pt x="15493" y="7980"/>
                  <a:pt x="15356" y="8355"/>
                </a:cubicBezTo>
                <a:cubicBezTo>
                  <a:pt x="15322" y="8423"/>
                  <a:pt x="15322" y="8492"/>
                  <a:pt x="15356" y="8594"/>
                </a:cubicBezTo>
                <a:cubicBezTo>
                  <a:pt x="15595" y="9345"/>
                  <a:pt x="15663" y="10164"/>
                  <a:pt x="15561" y="10983"/>
                </a:cubicBezTo>
                <a:cubicBezTo>
                  <a:pt x="15527" y="11631"/>
                  <a:pt x="15493" y="12279"/>
                  <a:pt x="15424" y="12996"/>
                </a:cubicBezTo>
                <a:cubicBezTo>
                  <a:pt x="15390" y="12894"/>
                  <a:pt x="15356" y="12894"/>
                  <a:pt x="15356" y="12894"/>
                </a:cubicBezTo>
                <a:cubicBezTo>
                  <a:pt x="15322" y="11665"/>
                  <a:pt x="15185" y="10403"/>
                  <a:pt x="14878" y="9174"/>
                </a:cubicBezTo>
                <a:cubicBezTo>
                  <a:pt x="14878" y="9140"/>
                  <a:pt x="14878" y="9072"/>
                  <a:pt x="14912" y="9038"/>
                </a:cubicBezTo>
                <a:lnTo>
                  <a:pt x="14912" y="9072"/>
                </a:lnTo>
                <a:cubicBezTo>
                  <a:pt x="15083" y="8458"/>
                  <a:pt x="15254" y="7843"/>
                  <a:pt x="15424" y="7195"/>
                </a:cubicBezTo>
                <a:close/>
                <a:moveTo>
                  <a:pt x="33578" y="12075"/>
                </a:moveTo>
                <a:lnTo>
                  <a:pt x="33646" y="12211"/>
                </a:lnTo>
                <a:cubicBezTo>
                  <a:pt x="33407" y="12552"/>
                  <a:pt x="33100" y="12859"/>
                  <a:pt x="32793" y="13167"/>
                </a:cubicBezTo>
                <a:cubicBezTo>
                  <a:pt x="32520" y="13337"/>
                  <a:pt x="32179" y="13405"/>
                  <a:pt x="31838" y="13405"/>
                </a:cubicBezTo>
                <a:cubicBezTo>
                  <a:pt x="31820" y="13409"/>
                  <a:pt x="31803" y="13411"/>
                  <a:pt x="31785" y="13411"/>
                </a:cubicBezTo>
                <a:cubicBezTo>
                  <a:pt x="31626" y="13411"/>
                  <a:pt x="31448" y="13276"/>
                  <a:pt x="31326" y="13030"/>
                </a:cubicBezTo>
                <a:lnTo>
                  <a:pt x="31326" y="13030"/>
                </a:lnTo>
                <a:cubicBezTo>
                  <a:pt x="31365" y="13032"/>
                  <a:pt x="31403" y="13032"/>
                  <a:pt x="31442" y="13032"/>
                </a:cubicBezTo>
                <a:cubicBezTo>
                  <a:pt x="32253" y="13032"/>
                  <a:pt x="33024" y="12693"/>
                  <a:pt x="33578" y="12075"/>
                </a:cubicBezTo>
                <a:close/>
                <a:moveTo>
                  <a:pt x="39618" y="12041"/>
                </a:moveTo>
                <a:lnTo>
                  <a:pt x="39618" y="12041"/>
                </a:lnTo>
                <a:cubicBezTo>
                  <a:pt x="39822" y="12075"/>
                  <a:pt x="40027" y="12075"/>
                  <a:pt x="40232" y="12109"/>
                </a:cubicBezTo>
                <a:cubicBezTo>
                  <a:pt x="40266" y="12109"/>
                  <a:pt x="40300" y="12143"/>
                  <a:pt x="40334" y="12177"/>
                </a:cubicBezTo>
                <a:lnTo>
                  <a:pt x="41528" y="13405"/>
                </a:lnTo>
                <a:lnTo>
                  <a:pt x="41119" y="13883"/>
                </a:lnTo>
                <a:lnTo>
                  <a:pt x="41119" y="13917"/>
                </a:lnTo>
                <a:cubicBezTo>
                  <a:pt x="40573" y="13337"/>
                  <a:pt x="39959" y="12859"/>
                  <a:pt x="39618" y="12041"/>
                </a:cubicBezTo>
                <a:close/>
                <a:moveTo>
                  <a:pt x="36581" y="10198"/>
                </a:moveTo>
                <a:lnTo>
                  <a:pt x="36683" y="10232"/>
                </a:lnTo>
                <a:cubicBezTo>
                  <a:pt x="36785" y="10983"/>
                  <a:pt x="36819" y="11699"/>
                  <a:pt x="36410" y="12314"/>
                </a:cubicBezTo>
                <a:cubicBezTo>
                  <a:pt x="36319" y="12253"/>
                  <a:pt x="36200" y="12138"/>
                  <a:pt x="36103" y="12138"/>
                </a:cubicBezTo>
                <a:cubicBezTo>
                  <a:pt x="36091" y="12138"/>
                  <a:pt x="36080" y="12139"/>
                  <a:pt x="36069" y="12143"/>
                </a:cubicBezTo>
                <a:cubicBezTo>
                  <a:pt x="36001" y="12177"/>
                  <a:pt x="35966" y="12382"/>
                  <a:pt x="35932" y="12518"/>
                </a:cubicBezTo>
                <a:cubicBezTo>
                  <a:pt x="35898" y="12587"/>
                  <a:pt x="35898" y="12655"/>
                  <a:pt x="35898" y="12723"/>
                </a:cubicBezTo>
                <a:lnTo>
                  <a:pt x="35898" y="12791"/>
                </a:lnTo>
                <a:cubicBezTo>
                  <a:pt x="35796" y="13405"/>
                  <a:pt x="35659" y="13986"/>
                  <a:pt x="35455" y="14566"/>
                </a:cubicBezTo>
                <a:cubicBezTo>
                  <a:pt x="35523" y="14122"/>
                  <a:pt x="35591" y="13678"/>
                  <a:pt x="35591" y="13235"/>
                </a:cubicBezTo>
                <a:cubicBezTo>
                  <a:pt x="35557" y="12723"/>
                  <a:pt x="35659" y="12211"/>
                  <a:pt x="35864" y="11733"/>
                </a:cubicBezTo>
                <a:cubicBezTo>
                  <a:pt x="36069" y="11187"/>
                  <a:pt x="36342" y="10710"/>
                  <a:pt x="36581" y="10198"/>
                </a:cubicBezTo>
                <a:close/>
                <a:moveTo>
                  <a:pt x="36581" y="13610"/>
                </a:moveTo>
                <a:lnTo>
                  <a:pt x="36581" y="13644"/>
                </a:lnTo>
                <a:cubicBezTo>
                  <a:pt x="36512" y="13951"/>
                  <a:pt x="36444" y="14224"/>
                  <a:pt x="36376" y="14566"/>
                </a:cubicBezTo>
                <a:lnTo>
                  <a:pt x="36171" y="14429"/>
                </a:lnTo>
                <a:lnTo>
                  <a:pt x="36512" y="13610"/>
                </a:lnTo>
                <a:close/>
                <a:moveTo>
                  <a:pt x="39106" y="12962"/>
                </a:moveTo>
                <a:lnTo>
                  <a:pt x="40675" y="15077"/>
                </a:lnTo>
                <a:lnTo>
                  <a:pt x="40437" y="15453"/>
                </a:lnTo>
                <a:cubicBezTo>
                  <a:pt x="39891" y="14668"/>
                  <a:pt x="39447" y="13849"/>
                  <a:pt x="39106" y="12962"/>
                </a:cubicBezTo>
                <a:close/>
                <a:moveTo>
                  <a:pt x="12797" y="12894"/>
                </a:moveTo>
                <a:lnTo>
                  <a:pt x="12797" y="12894"/>
                </a:lnTo>
                <a:cubicBezTo>
                  <a:pt x="13002" y="13849"/>
                  <a:pt x="12456" y="15180"/>
                  <a:pt x="11841" y="15623"/>
                </a:cubicBezTo>
                <a:cubicBezTo>
                  <a:pt x="11876" y="15487"/>
                  <a:pt x="11910" y="15385"/>
                  <a:pt x="11910" y="15282"/>
                </a:cubicBezTo>
                <a:cubicBezTo>
                  <a:pt x="12114" y="14668"/>
                  <a:pt x="12285" y="14088"/>
                  <a:pt x="12490" y="13474"/>
                </a:cubicBezTo>
                <a:cubicBezTo>
                  <a:pt x="12558" y="13269"/>
                  <a:pt x="12660" y="13064"/>
                  <a:pt x="12797" y="12894"/>
                </a:cubicBezTo>
                <a:close/>
                <a:moveTo>
                  <a:pt x="14640" y="10198"/>
                </a:moveTo>
                <a:lnTo>
                  <a:pt x="14640" y="10198"/>
                </a:lnTo>
                <a:cubicBezTo>
                  <a:pt x="14537" y="11426"/>
                  <a:pt x="14469" y="12552"/>
                  <a:pt x="14332" y="13678"/>
                </a:cubicBezTo>
                <a:cubicBezTo>
                  <a:pt x="14230" y="14668"/>
                  <a:pt x="14094" y="15658"/>
                  <a:pt x="13513" y="16408"/>
                </a:cubicBezTo>
                <a:cubicBezTo>
                  <a:pt x="13411" y="16545"/>
                  <a:pt x="13411" y="16750"/>
                  <a:pt x="13513" y="16886"/>
                </a:cubicBezTo>
                <a:cubicBezTo>
                  <a:pt x="13616" y="17091"/>
                  <a:pt x="13582" y="17364"/>
                  <a:pt x="13411" y="17534"/>
                </a:cubicBezTo>
                <a:cubicBezTo>
                  <a:pt x="13343" y="17637"/>
                  <a:pt x="13172" y="17637"/>
                  <a:pt x="13104" y="17671"/>
                </a:cubicBezTo>
                <a:cubicBezTo>
                  <a:pt x="13206" y="16442"/>
                  <a:pt x="13275" y="15248"/>
                  <a:pt x="13377" y="14088"/>
                </a:cubicBezTo>
                <a:cubicBezTo>
                  <a:pt x="13411" y="13951"/>
                  <a:pt x="13445" y="13815"/>
                  <a:pt x="13479" y="13678"/>
                </a:cubicBezTo>
                <a:cubicBezTo>
                  <a:pt x="13616" y="13064"/>
                  <a:pt x="13752" y="12416"/>
                  <a:pt x="13855" y="11802"/>
                </a:cubicBezTo>
                <a:cubicBezTo>
                  <a:pt x="14025" y="11222"/>
                  <a:pt x="14298" y="10676"/>
                  <a:pt x="14640" y="10198"/>
                </a:cubicBezTo>
                <a:close/>
                <a:moveTo>
                  <a:pt x="10647" y="14702"/>
                </a:moveTo>
                <a:cubicBezTo>
                  <a:pt x="10408" y="15658"/>
                  <a:pt x="9419" y="17466"/>
                  <a:pt x="8907" y="17876"/>
                </a:cubicBezTo>
                <a:cubicBezTo>
                  <a:pt x="9077" y="17330"/>
                  <a:pt x="9248" y="16750"/>
                  <a:pt x="9419" y="16169"/>
                </a:cubicBezTo>
                <a:cubicBezTo>
                  <a:pt x="9419" y="16135"/>
                  <a:pt x="9453" y="16067"/>
                  <a:pt x="9487" y="16033"/>
                </a:cubicBezTo>
                <a:lnTo>
                  <a:pt x="10647" y="14702"/>
                </a:lnTo>
                <a:close/>
                <a:moveTo>
                  <a:pt x="11466" y="16784"/>
                </a:moveTo>
                <a:lnTo>
                  <a:pt x="11534" y="16852"/>
                </a:lnTo>
                <a:cubicBezTo>
                  <a:pt x="11466" y="17227"/>
                  <a:pt x="11364" y="17603"/>
                  <a:pt x="11261" y="18012"/>
                </a:cubicBezTo>
                <a:cubicBezTo>
                  <a:pt x="11091" y="17978"/>
                  <a:pt x="10988" y="17910"/>
                  <a:pt x="11091" y="17705"/>
                </a:cubicBezTo>
                <a:lnTo>
                  <a:pt x="11057" y="17705"/>
                </a:lnTo>
                <a:cubicBezTo>
                  <a:pt x="11193" y="17398"/>
                  <a:pt x="11330" y="17091"/>
                  <a:pt x="11466" y="16784"/>
                </a:cubicBezTo>
                <a:close/>
                <a:moveTo>
                  <a:pt x="39208" y="17671"/>
                </a:moveTo>
                <a:cubicBezTo>
                  <a:pt x="39276" y="17876"/>
                  <a:pt x="39276" y="18012"/>
                  <a:pt x="39310" y="18183"/>
                </a:cubicBezTo>
                <a:lnTo>
                  <a:pt x="39242" y="18217"/>
                </a:lnTo>
                <a:cubicBezTo>
                  <a:pt x="39208" y="18114"/>
                  <a:pt x="39174" y="17978"/>
                  <a:pt x="39174" y="17876"/>
                </a:cubicBezTo>
                <a:cubicBezTo>
                  <a:pt x="39140" y="17841"/>
                  <a:pt x="39174" y="17807"/>
                  <a:pt x="39208" y="17705"/>
                </a:cubicBezTo>
                <a:lnTo>
                  <a:pt x="39208" y="17671"/>
                </a:lnTo>
                <a:close/>
                <a:moveTo>
                  <a:pt x="12967" y="18149"/>
                </a:moveTo>
                <a:lnTo>
                  <a:pt x="13000" y="18182"/>
                </a:lnTo>
                <a:lnTo>
                  <a:pt x="13000" y="18182"/>
                </a:lnTo>
                <a:cubicBezTo>
                  <a:pt x="12994" y="18273"/>
                  <a:pt x="12964" y="18368"/>
                  <a:pt x="12933" y="18490"/>
                </a:cubicBezTo>
                <a:lnTo>
                  <a:pt x="12865" y="18456"/>
                </a:lnTo>
                <a:cubicBezTo>
                  <a:pt x="12899" y="18353"/>
                  <a:pt x="12933" y="18251"/>
                  <a:pt x="12967" y="18149"/>
                </a:cubicBezTo>
                <a:close/>
                <a:moveTo>
                  <a:pt x="35011" y="14259"/>
                </a:moveTo>
                <a:cubicBezTo>
                  <a:pt x="34943" y="14566"/>
                  <a:pt x="34909" y="14839"/>
                  <a:pt x="34874" y="15009"/>
                </a:cubicBezTo>
                <a:cubicBezTo>
                  <a:pt x="34704" y="15180"/>
                  <a:pt x="34533" y="15248"/>
                  <a:pt x="34465" y="15385"/>
                </a:cubicBezTo>
                <a:cubicBezTo>
                  <a:pt x="34021" y="16340"/>
                  <a:pt x="33475" y="17261"/>
                  <a:pt x="32827" y="18114"/>
                </a:cubicBezTo>
                <a:cubicBezTo>
                  <a:pt x="32725" y="18285"/>
                  <a:pt x="32588" y="18422"/>
                  <a:pt x="32418" y="18660"/>
                </a:cubicBezTo>
                <a:cubicBezTo>
                  <a:pt x="32418" y="18558"/>
                  <a:pt x="32418" y="18490"/>
                  <a:pt x="32452" y="18422"/>
                </a:cubicBezTo>
                <a:cubicBezTo>
                  <a:pt x="32759" y="17739"/>
                  <a:pt x="33032" y="17091"/>
                  <a:pt x="33339" y="16442"/>
                </a:cubicBezTo>
                <a:cubicBezTo>
                  <a:pt x="33441" y="16272"/>
                  <a:pt x="33510" y="16135"/>
                  <a:pt x="33646" y="16033"/>
                </a:cubicBezTo>
                <a:cubicBezTo>
                  <a:pt x="34158" y="15487"/>
                  <a:pt x="34567" y="14907"/>
                  <a:pt x="34909" y="14259"/>
                </a:cubicBezTo>
                <a:close/>
                <a:moveTo>
                  <a:pt x="23409" y="17603"/>
                </a:moveTo>
                <a:cubicBezTo>
                  <a:pt x="23819" y="17876"/>
                  <a:pt x="24126" y="18251"/>
                  <a:pt x="24330" y="18695"/>
                </a:cubicBezTo>
                <a:cubicBezTo>
                  <a:pt x="23921" y="18422"/>
                  <a:pt x="23614" y="18046"/>
                  <a:pt x="23409" y="17603"/>
                </a:cubicBezTo>
                <a:close/>
                <a:moveTo>
                  <a:pt x="35796" y="15350"/>
                </a:moveTo>
                <a:lnTo>
                  <a:pt x="35796" y="15350"/>
                </a:lnTo>
                <a:cubicBezTo>
                  <a:pt x="35659" y="16477"/>
                  <a:pt x="35250" y="17603"/>
                  <a:pt x="34670" y="18592"/>
                </a:cubicBezTo>
                <a:cubicBezTo>
                  <a:pt x="34636" y="18660"/>
                  <a:pt x="34567" y="18626"/>
                  <a:pt x="34431" y="18695"/>
                </a:cubicBezTo>
                <a:cubicBezTo>
                  <a:pt x="34567" y="18285"/>
                  <a:pt x="34670" y="17910"/>
                  <a:pt x="34772" y="17534"/>
                </a:cubicBezTo>
                <a:cubicBezTo>
                  <a:pt x="34909" y="16647"/>
                  <a:pt x="35420" y="16067"/>
                  <a:pt x="35796" y="15350"/>
                </a:cubicBezTo>
                <a:close/>
                <a:moveTo>
                  <a:pt x="36444" y="18183"/>
                </a:moveTo>
                <a:lnTo>
                  <a:pt x="36444" y="18183"/>
                </a:lnTo>
                <a:cubicBezTo>
                  <a:pt x="36546" y="18524"/>
                  <a:pt x="36512" y="18695"/>
                  <a:pt x="36205" y="18695"/>
                </a:cubicBezTo>
                <a:lnTo>
                  <a:pt x="36444" y="18183"/>
                </a:lnTo>
                <a:close/>
                <a:moveTo>
                  <a:pt x="41801" y="17398"/>
                </a:moveTo>
                <a:lnTo>
                  <a:pt x="43132" y="18831"/>
                </a:lnTo>
                <a:cubicBezTo>
                  <a:pt x="42518" y="18524"/>
                  <a:pt x="42040" y="18012"/>
                  <a:pt x="41801" y="17398"/>
                </a:cubicBezTo>
                <a:close/>
                <a:moveTo>
                  <a:pt x="33680" y="17773"/>
                </a:moveTo>
                <a:lnTo>
                  <a:pt x="34158" y="17910"/>
                </a:lnTo>
                <a:lnTo>
                  <a:pt x="33578" y="19377"/>
                </a:lnTo>
                <a:cubicBezTo>
                  <a:pt x="33480" y="19221"/>
                  <a:pt x="33383" y="19165"/>
                  <a:pt x="33285" y="19165"/>
                </a:cubicBezTo>
                <a:cubicBezTo>
                  <a:pt x="33218" y="19165"/>
                  <a:pt x="33151" y="19192"/>
                  <a:pt x="33084" y="19230"/>
                </a:cubicBezTo>
                <a:lnTo>
                  <a:pt x="33084" y="19230"/>
                </a:lnTo>
                <a:lnTo>
                  <a:pt x="33680" y="17773"/>
                </a:lnTo>
                <a:close/>
                <a:moveTo>
                  <a:pt x="14025" y="17398"/>
                </a:moveTo>
                <a:lnTo>
                  <a:pt x="14025" y="17398"/>
                </a:lnTo>
                <a:cubicBezTo>
                  <a:pt x="14230" y="18353"/>
                  <a:pt x="14025" y="19104"/>
                  <a:pt x="13479" y="19548"/>
                </a:cubicBezTo>
                <a:cubicBezTo>
                  <a:pt x="13309" y="18660"/>
                  <a:pt x="13821" y="18149"/>
                  <a:pt x="14025" y="17398"/>
                </a:cubicBezTo>
                <a:close/>
                <a:moveTo>
                  <a:pt x="39686" y="15760"/>
                </a:moveTo>
                <a:lnTo>
                  <a:pt x="39686" y="15760"/>
                </a:lnTo>
                <a:cubicBezTo>
                  <a:pt x="39754" y="15777"/>
                  <a:pt x="39814" y="15777"/>
                  <a:pt x="39861" y="15777"/>
                </a:cubicBezTo>
                <a:cubicBezTo>
                  <a:pt x="39908" y="15777"/>
                  <a:pt x="39942" y="15777"/>
                  <a:pt x="39959" y="15794"/>
                </a:cubicBezTo>
                <a:cubicBezTo>
                  <a:pt x="40232" y="16238"/>
                  <a:pt x="40505" y="16681"/>
                  <a:pt x="40812" y="17125"/>
                </a:cubicBezTo>
                <a:cubicBezTo>
                  <a:pt x="40505" y="17432"/>
                  <a:pt x="40505" y="17534"/>
                  <a:pt x="40641" y="17807"/>
                </a:cubicBezTo>
                <a:cubicBezTo>
                  <a:pt x="40744" y="18080"/>
                  <a:pt x="40880" y="18387"/>
                  <a:pt x="41051" y="18660"/>
                </a:cubicBezTo>
                <a:cubicBezTo>
                  <a:pt x="41187" y="18933"/>
                  <a:pt x="41324" y="19206"/>
                  <a:pt x="41460" y="19479"/>
                </a:cubicBezTo>
                <a:lnTo>
                  <a:pt x="41392" y="19548"/>
                </a:lnTo>
                <a:cubicBezTo>
                  <a:pt x="40675" y="18353"/>
                  <a:pt x="40095" y="17091"/>
                  <a:pt x="39686" y="15760"/>
                </a:cubicBezTo>
                <a:close/>
                <a:moveTo>
                  <a:pt x="16141" y="17466"/>
                </a:moveTo>
                <a:cubicBezTo>
                  <a:pt x="16004" y="18319"/>
                  <a:pt x="15766" y="19104"/>
                  <a:pt x="15458" y="19889"/>
                </a:cubicBezTo>
                <a:lnTo>
                  <a:pt x="15356" y="19855"/>
                </a:lnTo>
                <a:cubicBezTo>
                  <a:pt x="15390" y="19241"/>
                  <a:pt x="15424" y="18592"/>
                  <a:pt x="15458" y="17876"/>
                </a:cubicBezTo>
                <a:cubicBezTo>
                  <a:pt x="15540" y="17949"/>
                  <a:pt x="15608" y="17980"/>
                  <a:pt x="15668" y="17980"/>
                </a:cubicBezTo>
                <a:cubicBezTo>
                  <a:pt x="15857" y="17980"/>
                  <a:pt x="15959" y="17674"/>
                  <a:pt x="16141" y="17466"/>
                </a:cubicBezTo>
                <a:close/>
                <a:moveTo>
                  <a:pt x="36990" y="17330"/>
                </a:moveTo>
                <a:cubicBezTo>
                  <a:pt x="37195" y="18183"/>
                  <a:pt x="37570" y="19002"/>
                  <a:pt x="37638" y="19923"/>
                </a:cubicBezTo>
                <a:lnTo>
                  <a:pt x="37536" y="19957"/>
                </a:lnTo>
                <a:cubicBezTo>
                  <a:pt x="37400" y="19786"/>
                  <a:pt x="37263" y="19582"/>
                  <a:pt x="37127" y="19411"/>
                </a:cubicBezTo>
                <a:cubicBezTo>
                  <a:pt x="37024" y="19275"/>
                  <a:pt x="36990" y="19138"/>
                  <a:pt x="36990" y="18968"/>
                </a:cubicBezTo>
                <a:lnTo>
                  <a:pt x="36990" y="17330"/>
                </a:lnTo>
                <a:close/>
                <a:moveTo>
                  <a:pt x="11739" y="13440"/>
                </a:moveTo>
                <a:cubicBezTo>
                  <a:pt x="11705" y="14361"/>
                  <a:pt x="11432" y="15248"/>
                  <a:pt x="10988" y="16067"/>
                </a:cubicBezTo>
                <a:cubicBezTo>
                  <a:pt x="10818" y="16272"/>
                  <a:pt x="10749" y="16545"/>
                  <a:pt x="10852" y="16818"/>
                </a:cubicBezTo>
                <a:cubicBezTo>
                  <a:pt x="10852" y="16886"/>
                  <a:pt x="10818" y="17023"/>
                  <a:pt x="10784" y="17091"/>
                </a:cubicBezTo>
                <a:cubicBezTo>
                  <a:pt x="10681" y="17330"/>
                  <a:pt x="10579" y="17534"/>
                  <a:pt x="10511" y="17773"/>
                </a:cubicBezTo>
                <a:cubicBezTo>
                  <a:pt x="10340" y="18149"/>
                  <a:pt x="10340" y="18183"/>
                  <a:pt x="10681" y="18490"/>
                </a:cubicBezTo>
                <a:cubicBezTo>
                  <a:pt x="10476" y="19036"/>
                  <a:pt x="10169" y="19582"/>
                  <a:pt x="9828" y="20059"/>
                </a:cubicBezTo>
                <a:cubicBezTo>
                  <a:pt x="9862" y="19821"/>
                  <a:pt x="9931" y="19616"/>
                  <a:pt x="9999" y="19377"/>
                </a:cubicBezTo>
                <a:cubicBezTo>
                  <a:pt x="10033" y="19172"/>
                  <a:pt x="10033" y="18968"/>
                  <a:pt x="9999" y="18763"/>
                </a:cubicBezTo>
                <a:cubicBezTo>
                  <a:pt x="9965" y="18592"/>
                  <a:pt x="9794" y="18524"/>
                  <a:pt x="9658" y="18387"/>
                </a:cubicBezTo>
                <a:cubicBezTo>
                  <a:pt x="10033" y="17637"/>
                  <a:pt x="10374" y="16886"/>
                  <a:pt x="10749" y="16135"/>
                </a:cubicBezTo>
                <a:cubicBezTo>
                  <a:pt x="10818" y="15965"/>
                  <a:pt x="10886" y="15794"/>
                  <a:pt x="10920" y="15623"/>
                </a:cubicBezTo>
                <a:cubicBezTo>
                  <a:pt x="11057" y="14805"/>
                  <a:pt x="11466" y="14190"/>
                  <a:pt x="11739" y="13440"/>
                </a:cubicBezTo>
                <a:close/>
                <a:moveTo>
                  <a:pt x="41392" y="18046"/>
                </a:moveTo>
                <a:cubicBezTo>
                  <a:pt x="41801" y="18626"/>
                  <a:pt x="42416" y="18968"/>
                  <a:pt x="42552" y="19821"/>
                </a:cubicBezTo>
                <a:lnTo>
                  <a:pt x="42552" y="19855"/>
                </a:lnTo>
                <a:cubicBezTo>
                  <a:pt x="42620" y="20094"/>
                  <a:pt x="42723" y="20332"/>
                  <a:pt x="42825" y="20571"/>
                </a:cubicBezTo>
                <a:lnTo>
                  <a:pt x="42723" y="20640"/>
                </a:lnTo>
                <a:lnTo>
                  <a:pt x="41324" y="18114"/>
                </a:lnTo>
                <a:lnTo>
                  <a:pt x="41392" y="18046"/>
                </a:lnTo>
                <a:close/>
                <a:moveTo>
                  <a:pt x="10272" y="20401"/>
                </a:moveTo>
                <a:lnTo>
                  <a:pt x="10340" y="20503"/>
                </a:lnTo>
                <a:lnTo>
                  <a:pt x="10101" y="20742"/>
                </a:lnTo>
                <a:cubicBezTo>
                  <a:pt x="10169" y="20640"/>
                  <a:pt x="10204" y="20537"/>
                  <a:pt x="10272" y="20401"/>
                </a:cubicBezTo>
                <a:close/>
                <a:moveTo>
                  <a:pt x="33066" y="19275"/>
                </a:moveTo>
                <a:cubicBezTo>
                  <a:pt x="33066" y="19366"/>
                  <a:pt x="33066" y="19457"/>
                  <a:pt x="33066" y="19548"/>
                </a:cubicBezTo>
                <a:cubicBezTo>
                  <a:pt x="32827" y="20094"/>
                  <a:pt x="32418" y="20503"/>
                  <a:pt x="31906" y="20776"/>
                </a:cubicBezTo>
                <a:lnTo>
                  <a:pt x="33066" y="19275"/>
                </a:lnTo>
                <a:close/>
                <a:moveTo>
                  <a:pt x="37229" y="12245"/>
                </a:moveTo>
                <a:cubicBezTo>
                  <a:pt x="37331" y="12348"/>
                  <a:pt x="37400" y="12518"/>
                  <a:pt x="37434" y="12689"/>
                </a:cubicBezTo>
                <a:cubicBezTo>
                  <a:pt x="37673" y="13678"/>
                  <a:pt x="37911" y="14668"/>
                  <a:pt x="38184" y="15623"/>
                </a:cubicBezTo>
                <a:cubicBezTo>
                  <a:pt x="38287" y="16101"/>
                  <a:pt x="38423" y="16545"/>
                  <a:pt x="38594" y="16988"/>
                </a:cubicBezTo>
                <a:cubicBezTo>
                  <a:pt x="38764" y="17295"/>
                  <a:pt x="38764" y="17671"/>
                  <a:pt x="38662" y="17978"/>
                </a:cubicBezTo>
                <a:cubicBezTo>
                  <a:pt x="38560" y="17705"/>
                  <a:pt x="38457" y="17500"/>
                  <a:pt x="38389" y="17261"/>
                </a:cubicBezTo>
                <a:cubicBezTo>
                  <a:pt x="38219" y="16750"/>
                  <a:pt x="38082" y="16204"/>
                  <a:pt x="37911" y="15658"/>
                </a:cubicBezTo>
                <a:cubicBezTo>
                  <a:pt x="37850" y="15505"/>
                  <a:pt x="37762" y="15379"/>
                  <a:pt x="37646" y="15379"/>
                </a:cubicBezTo>
                <a:cubicBezTo>
                  <a:pt x="37632" y="15379"/>
                  <a:pt x="37619" y="15381"/>
                  <a:pt x="37604" y="15385"/>
                </a:cubicBezTo>
                <a:cubicBezTo>
                  <a:pt x="37434" y="15453"/>
                  <a:pt x="37434" y="15623"/>
                  <a:pt x="37468" y="15828"/>
                </a:cubicBezTo>
                <a:cubicBezTo>
                  <a:pt x="37741" y="16681"/>
                  <a:pt x="37980" y="17568"/>
                  <a:pt x="38321" y="18387"/>
                </a:cubicBezTo>
                <a:cubicBezTo>
                  <a:pt x="38492" y="18763"/>
                  <a:pt x="38730" y="19104"/>
                  <a:pt x="39003" y="19411"/>
                </a:cubicBezTo>
                <a:cubicBezTo>
                  <a:pt x="39140" y="19513"/>
                  <a:pt x="39276" y="19684"/>
                  <a:pt x="39345" y="19855"/>
                </a:cubicBezTo>
                <a:cubicBezTo>
                  <a:pt x="39481" y="20298"/>
                  <a:pt x="39652" y="20776"/>
                  <a:pt x="39788" y="21220"/>
                </a:cubicBezTo>
                <a:cubicBezTo>
                  <a:pt x="39856" y="21322"/>
                  <a:pt x="39856" y="21459"/>
                  <a:pt x="39891" y="21595"/>
                </a:cubicBezTo>
                <a:cubicBezTo>
                  <a:pt x="39515" y="21186"/>
                  <a:pt x="39174" y="20776"/>
                  <a:pt x="38901" y="20298"/>
                </a:cubicBezTo>
                <a:cubicBezTo>
                  <a:pt x="38560" y="19889"/>
                  <a:pt x="38287" y="19377"/>
                  <a:pt x="38184" y="18831"/>
                </a:cubicBezTo>
                <a:cubicBezTo>
                  <a:pt x="38150" y="18763"/>
                  <a:pt x="38116" y="18626"/>
                  <a:pt x="38082" y="18626"/>
                </a:cubicBezTo>
                <a:cubicBezTo>
                  <a:pt x="37809" y="18524"/>
                  <a:pt x="37775" y="18251"/>
                  <a:pt x="37741" y="18012"/>
                </a:cubicBezTo>
                <a:cubicBezTo>
                  <a:pt x="37604" y="17364"/>
                  <a:pt x="37468" y="16715"/>
                  <a:pt x="37331" y="16067"/>
                </a:cubicBezTo>
                <a:cubicBezTo>
                  <a:pt x="37331" y="15999"/>
                  <a:pt x="37365" y="15931"/>
                  <a:pt x="37297" y="15862"/>
                </a:cubicBezTo>
                <a:cubicBezTo>
                  <a:pt x="37263" y="15760"/>
                  <a:pt x="37161" y="15692"/>
                  <a:pt x="37092" y="15658"/>
                </a:cubicBezTo>
                <a:cubicBezTo>
                  <a:pt x="37024" y="15658"/>
                  <a:pt x="36922" y="15760"/>
                  <a:pt x="36922" y="15828"/>
                </a:cubicBezTo>
                <a:cubicBezTo>
                  <a:pt x="36888" y="16067"/>
                  <a:pt x="36785" y="16272"/>
                  <a:pt x="36615" y="16442"/>
                </a:cubicBezTo>
                <a:cubicBezTo>
                  <a:pt x="36546" y="16477"/>
                  <a:pt x="36546" y="16579"/>
                  <a:pt x="36546" y="16647"/>
                </a:cubicBezTo>
                <a:cubicBezTo>
                  <a:pt x="36376" y="17364"/>
                  <a:pt x="36035" y="18080"/>
                  <a:pt x="35557" y="18660"/>
                </a:cubicBezTo>
                <a:cubicBezTo>
                  <a:pt x="35557" y="18626"/>
                  <a:pt x="35557" y="18558"/>
                  <a:pt x="35557" y="18524"/>
                </a:cubicBezTo>
                <a:cubicBezTo>
                  <a:pt x="35898" y="17773"/>
                  <a:pt x="36103" y="16988"/>
                  <a:pt x="36239" y="16204"/>
                </a:cubicBezTo>
                <a:cubicBezTo>
                  <a:pt x="36274" y="16101"/>
                  <a:pt x="36308" y="16033"/>
                  <a:pt x="36342" y="15965"/>
                </a:cubicBezTo>
                <a:cubicBezTo>
                  <a:pt x="36888" y="15009"/>
                  <a:pt x="37161" y="13917"/>
                  <a:pt x="37161" y="12825"/>
                </a:cubicBezTo>
                <a:cubicBezTo>
                  <a:pt x="37195" y="12655"/>
                  <a:pt x="37229" y="12416"/>
                  <a:pt x="37229" y="12245"/>
                </a:cubicBezTo>
                <a:close/>
                <a:moveTo>
                  <a:pt x="10101" y="20742"/>
                </a:moveTo>
                <a:lnTo>
                  <a:pt x="10101" y="20742"/>
                </a:lnTo>
                <a:cubicBezTo>
                  <a:pt x="9999" y="21151"/>
                  <a:pt x="9726" y="21459"/>
                  <a:pt x="9350" y="21629"/>
                </a:cubicBezTo>
                <a:cubicBezTo>
                  <a:pt x="9555" y="21288"/>
                  <a:pt x="9828" y="21015"/>
                  <a:pt x="10101" y="20742"/>
                </a:cubicBezTo>
                <a:close/>
                <a:moveTo>
                  <a:pt x="12967" y="19309"/>
                </a:moveTo>
                <a:cubicBezTo>
                  <a:pt x="12899" y="20332"/>
                  <a:pt x="12694" y="21288"/>
                  <a:pt x="12046" y="22004"/>
                </a:cubicBezTo>
                <a:lnTo>
                  <a:pt x="12285" y="19957"/>
                </a:lnTo>
                <a:cubicBezTo>
                  <a:pt x="12353" y="19377"/>
                  <a:pt x="12456" y="19309"/>
                  <a:pt x="12967" y="19309"/>
                </a:cubicBezTo>
                <a:close/>
                <a:moveTo>
                  <a:pt x="17267" y="22004"/>
                </a:moveTo>
                <a:lnTo>
                  <a:pt x="17267" y="22004"/>
                </a:lnTo>
                <a:cubicBezTo>
                  <a:pt x="17642" y="22141"/>
                  <a:pt x="17642" y="22175"/>
                  <a:pt x="17574" y="22721"/>
                </a:cubicBezTo>
                <a:lnTo>
                  <a:pt x="17267" y="22004"/>
                </a:lnTo>
                <a:close/>
                <a:moveTo>
                  <a:pt x="39686" y="17330"/>
                </a:moveTo>
                <a:cubicBezTo>
                  <a:pt x="40334" y="18660"/>
                  <a:pt x="40846" y="20128"/>
                  <a:pt x="41972" y="20981"/>
                </a:cubicBezTo>
                <a:cubicBezTo>
                  <a:pt x="41945" y="21145"/>
                  <a:pt x="41939" y="21310"/>
                  <a:pt x="41920" y="21475"/>
                </a:cubicBezTo>
                <a:lnTo>
                  <a:pt x="41920" y="21475"/>
                </a:lnTo>
                <a:cubicBezTo>
                  <a:pt x="41901" y="21361"/>
                  <a:pt x="41890" y="21247"/>
                  <a:pt x="41836" y="21220"/>
                </a:cubicBezTo>
                <a:cubicBezTo>
                  <a:pt x="41699" y="21151"/>
                  <a:pt x="41563" y="21117"/>
                  <a:pt x="41392" y="21117"/>
                </a:cubicBezTo>
                <a:cubicBezTo>
                  <a:pt x="41290" y="20810"/>
                  <a:pt x="41187" y="20503"/>
                  <a:pt x="41051" y="20230"/>
                </a:cubicBezTo>
                <a:cubicBezTo>
                  <a:pt x="40982" y="20059"/>
                  <a:pt x="40880" y="19957"/>
                  <a:pt x="40778" y="19821"/>
                </a:cubicBezTo>
                <a:cubicBezTo>
                  <a:pt x="40734" y="19788"/>
                  <a:pt x="40690" y="19773"/>
                  <a:pt x="40649" y="19773"/>
                </a:cubicBezTo>
                <a:cubicBezTo>
                  <a:pt x="40561" y="19773"/>
                  <a:pt x="40483" y="19841"/>
                  <a:pt x="40437" y="19957"/>
                </a:cubicBezTo>
                <a:cubicBezTo>
                  <a:pt x="40334" y="20128"/>
                  <a:pt x="40334" y="20298"/>
                  <a:pt x="40471" y="20367"/>
                </a:cubicBezTo>
                <a:cubicBezTo>
                  <a:pt x="40641" y="20503"/>
                  <a:pt x="40778" y="20674"/>
                  <a:pt x="40812" y="20878"/>
                </a:cubicBezTo>
                <a:cubicBezTo>
                  <a:pt x="40948" y="21288"/>
                  <a:pt x="41119" y="21731"/>
                  <a:pt x="41255" y="22141"/>
                </a:cubicBezTo>
                <a:cubicBezTo>
                  <a:pt x="41324" y="22312"/>
                  <a:pt x="41358" y="22482"/>
                  <a:pt x="41426" y="22721"/>
                </a:cubicBezTo>
                <a:cubicBezTo>
                  <a:pt x="41406" y="22724"/>
                  <a:pt x="41386" y="22725"/>
                  <a:pt x="41366" y="22725"/>
                </a:cubicBezTo>
                <a:cubicBezTo>
                  <a:pt x="41109" y="22725"/>
                  <a:pt x="40841" y="22530"/>
                  <a:pt x="40778" y="22277"/>
                </a:cubicBezTo>
                <a:lnTo>
                  <a:pt x="39993" y="20298"/>
                </a:lnTo>
                <a:cubicBezTo>
                  <a:pt x="40334" y="20025"/>
                  <a:pt x="40334" y="20025"/>
                  <a:pt x="40198" y="19582"/>
                </a:cubicBezTo>
                <a:cubicBezTo>
                  <a:pt x="40061" y="19206"/>
                  <a:pt x="39959" y="18831"/>
                  <a:pt x="39891" y="18456"/>
                </a:cubicBezTo>
                <a:cubicBezTo>
                  <a:pt x="39822" y="18080"/>
                  <a:pt x="39754" y="17705"/>
                  <a:pt x="39686" y="17330"/>
                </a:cubicBezTo>
                <a:close/>
                <a:moveTo>
                  <a:pt x="11534" y="21527"/>
                </a:moveTo>
                <a:lnTo>
                  <a:pt x="11637" y="21561"/>
                </a:lnTo>
                <a:cubicBezTo>
                  <a:pt x="11500" y="22175"/>
                  <a:pt x="11398" y="22789"/>
                  <a:pt x="11261" y="23472"/>
                </a:cubicBezTo>
                <a:lnTo>
                  <a:pt x="11022" y="22653"/>
                </a:lnTo>
                <a:lnTo>
                  <a:pt x="11534" y="21527"/>
                </a:lnTo>
                <a:close/>
                <a:moveTo>
                  <a:pt x="41497" y="23394"/>
                </a:moveTo>
                <a:cubicBezTo>
                  <a:pt x="41526" y="23394"/>
                  <a:pt x="41559" y="23407"/>
                  <a:pt x="41597" y="23438"/>
                </a:cubicBezTo>
                <a:cubicBezTo>
                  <a:pt x="41767" y="23540"/>
                  <a:pt x="41801" y="23779"/>
                  <a:pt x="41767" y="24086"/>
                </a:cubicBezTo>
                <a:lnTo>
                  <a:pt x="41290" y="23745"/>
                </a:lnTo>
                <a:cubicBezTo>
                  <a:pt x="41343" y="23559"/>
                  <a:pt x="41396" y="23394"/>
                  <a:pt x="41497" y="23394"/>
                </a:cubicBezTo>
                <a:close/>
                <a:moveTo>
                  <a:pt x="36615" y="23438"/>
                </a:moveTo>
                <a:lnTo>
                  <a:pt x="36615" y="23438"/>
                </a:lnTo>
                <a:cubicBezTo>
                  <a:pt x="36649" y="24018"/>
                  <a:pt x="36649" y="24018"/>
                  <a:pt x="36410" y="24188"/>
                </a:cubicBezTo>
                <a:cubicBezTo>
                  <a:pt x="36512" y="23915"/>
                  <a:pt x="36444" y="23642"/>
                  <a:pt x="36615" y="23438"/>
                </a:cubicBezTo>
                <a:close/>
                <a:moveTo>
                  <a:pt x="24501" y="22960"/>
                </a:moveTo>
                <a:lnTo>
                  <a:pt x="25968" y="23950"/>
                </a:lnTo>
                <a:lnTo>
                  <a:pt x="25661" y="24291"/>
                </a:lnTo>
                <a:lnTo>
                  <a:pt x="24433" y="23096"/>
                </a:lnTo>
                <a:lnTo>
                  <a:pt x="24501" y="22960"/>
                </a:lnTo>
                <a:close/>
                <a:moveTo>
                  <a:pt x="12729" y="15487"/>
                </a:moveTo>
                <a:lnTo>
                  <a:pt x="12831" y="15555"/>
                </a:lnTo>
                <a:lnTo>
                  <a:pt x="12456" y="18114"/>
                </a:lnTo>
                <a:cubicBezTo>
                  <a:pt x="12046" y="18319"/>
                  <a:pt x="12046" y="18319"/>
                  <a:pt x="11978" y="18729"/>
                </a:cubicBezTo>
                <a:cubicBezTo>
                  <a:pt x="11978" y="18968"/>
                  <a:pt x="11910" y="19206"/>
                  <a:pt x="11739" y="19377"/>
                </a:cubicBezTo>
                <a:cubicBezTo>
                  <a:pt x="11705" y="19445"/>
                  <a:pt x="11671" y="19513"/>
                  <a:pt x="11705" y="19616"/>
                </a:cubicBezTo>
                <a:cubicBezTo>
                  <a:pt x="11978" y="20094"/>
                  <a:pt x="11705" y="20503"/>
                  <a:pt x="11705" y="20981"/>
                </a:cubicBezTo>
                <a:cubicBezTo>
                  <a:pt x="11557" y="20877"/>
                  <a:pt x="11467" y="20819"/>
                  <a:pt x="11401" y="20819"/>
                </a:cubicBezTo>
                <a:cubicBezTo>
                  <a:pt x="11315" y="20819"/>
                  <a:pt x="11270" y="20919"/>
                  <a:pt x="11193" y="21151"/>
                </a:cubicBezTo>
                <a:lnTo>
                  <a:pt x="11193" y="21117"/>
                </a:lnTo>
                <a:cubicBezTo>
                  <a:pt x="10715" y="22312"/>
                  <a:pt x="10067" y="23438"/>
                  <a:pt x="9282" y="24461"/>
                </a:cubicBezTo>
                <a:lnTo>
                  <a:pt x="9214" y="24393"/>
                </a:lnTo>
                <a:cubicBezTo>
                  <a:pt x="9282" y="24222"/>
                  <a:pt x="9385" y="24052"/>
                  <a:pt x="9453" y="23847"/>
                </a:cubicBezTo>
                <a:cubicBezTo>
                  <a:pt x="9521" y="23642"/>
                  <a:pt x="9589" y="23438"/>
                  <a:pt x="9658" y="23233"/>
                </a:cubicBezTo>
                <a:cubicBezTo>
                  <a:pt x="9658" y="23096"/>
                  <a:pt x="9623" y="22994"/>
                  <a:pt x="9521" y="22892"/>
                </a:cubicBezTo>
                <a:cubicBezTo>
                  <a:pt x="9516" y="22887"/>
                  <a:pt x="9510" y="22885"/>
                  <a:pt x="9502" y="22885"/>
                </a:cubicBezTo>
                <a:cubicBezTo>
                  <a:pt x="9451" y="22885"/>
                  <a:pt x="9341" y="22969"/>
                  <a:pt x="9282" y="23028"/>
                </a:cubicBezTo>
                <a:cubicBezTo>
                  <a:pt x="9214" y="23131"/>
                  <a:pt x="9146" y="23267"/>
                  <a:pt x="9112" y="23369"/>
                </a:cubicBezTo>
                <a:lnTo>
                  <a:pt x="9009" y="23335"/>
                </a:lnTo>
                <a:cubicBezTo>
                  <a:pt x="9077" y="23062"/>
                  <a:pt x="9146" y="22789"/>
                  <a:pt x="9180" y="22619"/>
                </a:cubicBezTo>
                <a:cubicBezTo>
                  <a:pt x="9350" y="22550"/>
                  <a:pt x="9521" y="22448"/>
                  <a:pt x="9658" y="22346"/>
                </a:cubicBezTo>
                <a:cubicBezTo>
                  <a:pt x="9965" y="22004"/>
                  <a:pt x="10272" y="21629"/>
                  <a:pt x="10511" y="21220"/>
                </a:cubicBezTo>
                <a:cubicBezTo>
                  <a:pt x="11261" y="19855"/>
                  <a:pt x="11739" y="18353"/>
                  <a:pt x="12012" y="16818"/>
                </a:cubicBezTo>
                <a:cubicBezTo>
                  <a:pt x="12012" y="16545"/>
                  <a:pt x="12114" y="16306"/>
                  <a:pt x="12251" y="16101"/>
                </a:cubicBezTo>
                <a:cubicBezTo>
                  <a:pt x="12422" y="15896"/>
                  <a:pt x="12592" y="15692"/>
                  <a:pt x="12729" y="15487"/>
                </a:cubicBezTo>
                <a:close/>
                <a:moveTo>
                  <a:pt x="35659" y="19445"/>
                </a:moveTo>
                <a:lnTo>
                  <a:pt x="35728" y="19513"/>
                </a:lnTo>
                <a:cubicBezTo>
                  <a:pt x="35523" y="20674"/>
                  <a:pt x="35216" y="21800"/>
                  <a:pt x="34772" y="22926"/>
                </a:cubicBezTo>
                <a:cubicBezTo>
                  <a:pt x="34671" y="22881"/>
                  <a:pt x="34585" y="22861"/>
                  <a:pt x="34512" y="22861"/>
                </a:cubicBezTo>
                <a:cubicBezTo>
                  <a:pt x="34143" y="22861"/>
                  <a:pt x="34096" y="23369"/>
                  <a:pt x="33953" y="23711"/>
                </a:cubicBezTo>
                <a:cubicBezTo>
                  <a:pt x="33802" y="23642"/>
                  <a:pt x="33717" y="23601"/>
                  <a:pt x="33654" y="23601"/>
                </a:cubicBezTo>
                <a:cubicBezTo>
                  <a:pt x="33561" y="23601"/>
                  <a:pt x="33516" y="23691"/>
                  <a:pt x="33373" y="23915"/>
                </a:cubicBezTo>
                <a:cubicBezTo>
                  <a:pt x="33237" y="24222"/>
                  <a:pt x="33066" y="24495"/>
                  <a:pt x="32895" y="24768"/>
                </a:cubicBezTo>
                <a:cubicBezTo>
                  <a:pt x="32895" y="24598"/>
                  <a:pt x="32964" y="24427"/>
                  <a:pt x="32964" y="24325"/>
                </a:cubicBezTo>
                <a:cubicBezTo>
                  <a:pt x="32964" y="24052"/>
                  <a:pt x="33066" y="23779"/>
                  <a:pt x="33305" y="23642"/>
                </a:cubicBezTo>
                <a:cubicBezTo>
                  <a:pt x="33578" y="23335"/>
                  <a:pt x="33817" y="23062"/>
                  <a:pt x="34090" y="22789"/>
                </a:cubicBezTo>
                <a:cubicBezTo>
                  <a:pt x="34192" y="22653"/>
                  <a:pt x="34328" y="22482"/>
                  <a:pt x="34192" y="22277"/>
                </a:cubicBezTo>
                <a:cubicBezTo>
                  <a:pt x="34156" y="22206"/>
                  <a:pt x="34107" y="22180"/>
                  <a:pt x="34057" y="22180"/>
                </a:cubicBezTo>
                <a:cubicBezTo>
                  <a:pt x="33963" y="22180"/>
                  <a:pt x="33861" y="22267"/>
                  <a:pt x="33817" y="22312"/>
                </a:cubicBezTo>
                <a:cubicBezTo>
                  <a:pt x="33714" y="22414"/>
                  <a:pt x="33612" y="22482"/>
                  <a:pt x="33544" y="22585"/>
                </a:cubicBezTo>
                <a:lnTo>
                  <a:pt x="33544" y="22550"/>
                </a:lnTo>
                <a:cubicBezTo>
                  <a:pt x="33817" y="22004"/>
                  <a:pt x="33817" y="22004"/>
                  <a:pt x="33646" y="21527"/>
                </a:cubicBezTo>
                <a:lnTo>
                  <a:pt x="33646" y="21527"/>
                </a:lnTo>
                <a:cubicBezTo>
                  <a:pt x="33685" y="21533"/>
                  <a:pt x="33722" y="21536"/>
                  <a:pt x="33758" y="21536"/>
                </a:cubicBezTo>
                <a:cubicBezTo>
                  <a:pt x="34089" y="21536"/>
                  <a:pt x="34246" y="21262"/>
                  <a:pt x="34431" y="21015"/>
                </a:cubicBezTo>
                <a:cubicBezTo>
                  <a:pt x="34499" y="20913"/>
                  <a:pt x="34533" y="20810"/>
                  <a:pt x="34601" y="20742"/>
                </a:cubicBezTo>
                <a:cubicBezTo>
                  <a:pt x="34943" y="20298"/>
                  <a:pt x="35284" y="19855"/>
                  <a:pt x="35659" y="19445"/>
                </a:cubicBezTo>
                <a:close/>
                <a:moveTo>
                  <a:pt x="42586" y="21356"/>
                </a:moveTo>
                <a:cubicBezTo>
                  <a:pt x="42655" y="21493"/>
                  <a:pt x="42757" y="21595"/>
                  <a:pt x="42859" y="21731"/>
                </a:cubicBezTo>
                <a:cubicBezTo>
                  <a:pt x="43166" y="22380"/>
                  <a:pt x="43644" y="22960"/>
                  <a:pt x="44190" y="23438"/>
                </a:cubicBezTo>
                <a:cubicBezTo>
                  <a:pt x="43951" y="23711"/>
                  <a:pt x="44054" y="23915"/>
                  <a:pt x="44190" y="24154"/>
                </a:cubicBezTo>
                <a:cubicBezTo>
                  <a:pt x="44327" y="24393"/>
                  <a:pt x="44463" y="24666"/>
                  <a:pt x="44634" y="24905"/>
                </a:cubicBezTo>
                <a:lnTo>
                  <a:pt x="44531" y="24973"/>
                </a:lnTo>
                <a:cubicBezTo>
                  <a:pt x="44463" y="24905"/>
                  <a:pt x="44361" y="24803"/>
                  <a:pt x="44292" y="24734"/>
                </a:cubicBezTo>
                <a:cubicBezTo>
                  <a:pt x="43542" y="23677"/>
                  <a:pt x="42962" y="22550"/>
                  <a:pt x="42586" y="21356"/>
                </a:cubicBezTo>
                <a:close/>
                <a:moveTo>
                  <a:pt x="22112" y="23540"/>
                </a:moveTo>
                <a:lnTo>
                  <a:pt x="22112" y="23540"/>
                </a:lnTo>
                <a:cubicBezTo>
                  <a:pt x="22624" y="23881"/>
                  <a:pt x="22590" y="24495"/>
                  <a:pt x="22863" y="25041"/>
                </a:cubicBezTo>
                <a:cubicBezTo>
                  <a:pt x="22454" y="24768"/>
                  <a:pt x="22317" y="24461"/>
                  <a:pt x="22112" y="23540"/>
                </a:cubicBezTo>
                <a:close/>
                <a:moveTo>
                  <a:pt x="41733" y="24768"/>
                </a:moveTo>
                <a:lnTo>
                  <a:pt x="41733" y="24768"/>
                </a:lnTo>
                <a:cubicBezTo>
                  <a:pt x="42006" y="24837"/>
                  <a:pt x="41972" y="25076"/>
                  <a:pt x="42006" y="25314"/>
                </a:cubicBezTo>
                <a:lnTo>
                  <a:pt x="41733" y="24768"/>
                </a:lnTo>
                <a:close/>
                <a:moveTo>
                  <a:pt x="32110" y="24837"/>
                </a:moveTo>
                <a:lnTo>
                  <a:pt x="32110" y="24837"/>
                </a:lnTo>
                <a:cubicBezTo>
                  <a:pt x="31872" y="25349"/>
                  <a:pt x="31565" y="25826"/>
                  <a:pt x="31189" y="26236"/>
                </a:cubicBezTo>
                <a:cubicBezTo>
                  <a:pt x="31155" y="26031"/>
                  <a:pt x="31121" y="25895"/>
                  <a:pt x="31087" y="25758"/>
                </a:cubicBezTo>
                <a:cubicBezTo>
                  <a:pt x="31428" y="25451"/>
                  <a:pt x="31701" y="25007"/>
                  <a:pt x="32110" y="24837"/>
                </a:cubicBezTo>
                <a:close/>
                <a:moveTo>
                  <a:pt x="34909" y="24154"/>
                </a:moveTo>
                <a:lnTo>
                  <a:pt x="34909" y="24154"/>
                </a:lnTo>
                <a:cubicBezTo>
                  <a:pt x="34772" y="24564"/>
                  <a:pt x="34601" y="24939"/>
                  <a:pt x="34465" y="25349"/>
                </a:cubicBezTo>
                <a:cubicBezTo>
                  <a:pt x="34328" y="25758"/>
                  <a:pt x="34192" y="26202"/>
                  <a:pt x="34056" y="26611"/>
                </a:cubicBezTo>
                <a:lnTo>
                  <a:pt x="33987" y="26577"/>
                </a:lnTo>
                <a:cubicBezTo>
                  <a:pt x="34124" y="26031"/>
                  <a:pt x="34260" y="25519"/>
                  <a:pt x="34363" y="24973"/>
                </a:cubicBezTo>
                <a:cubicBezTo>
                  <a:pt x="34397" y="24598"/>
                  <a:pt x="34601" y="24291"/>
                  <a:pt x="34909" y="24154"/>
                </a:cubicBezTo>
                <a:close/>
                <a:moveTo>
                  <a:pt x="42791" y="25349"/>
                </a:moveTo>
                <a:lnTo>
                  <a:pt x="42791" y="25349"/>
                </a:lnTo>
                <a:cubicBezTo>
                  <a:pt x="43030" y="25758"/>
                  <a:pt x="43269" y="26168"/>
                  <a:pt x="43542" y="26611"/>
                </a:cubicBezTo>
                <a:cubicBezTo>
                  <a:pt x="42893" y="26475"/>
                  <a:pt x="42518" y="25826"/>
                  <a:pt x="42791" y="25349"/>
                </a:cubicBezTo>
                <a:close/>
                <a:moveTo>
                  <a:pt x="19587" y="17295"/>
                </a:moveTo>
                <a:cubicBezTo>
                  <a:pt x="19758" y="17568"/>
                  <a:pt x="19997" y="17841"/>
                  <a:pt x="20167" y="18149"/>
                </a:cubicBezTo>
                <a:cubicBezTo>
                  <a:pt x="20577" y="18763"/>
                  <a:pt x="20952" y="19411"/>
                  <a:pt x="21328" y="20025"/>
                </a:cubicBezTo>
                <a:cubicBezTo>
                  <a:pt x="21601" y="20571"/>
                  <a:pt x="22044" y="21049"/>
                  <a:pt x="22590" y="21390"/>
                </a:cubicBezTo>
                <a:cubicBezTo>
                  <a:pt x="22693" y="21493"/>
                  <a:pt x="22795" y="21595"/>
                  <a:pt x="22863" y="21731"/>
                </a:cubicBezTo>
                <a:cubicBezTo>
                  <a:pt x="23000" y="21970"/>
                  <a:pt x="23170" y="22175"/>
                  <a:pt x="23307" y="22380"/>
                </a:cubicBezTo>
                <a:cubicBezTo>
                  <a:pt x="23289" y="22384"/>
                  <a:pt x="23270" y="22386"/>
                  <a:pt x="23250" y="22386"/>
                </a:cubicBezTo>
                <a:cubicBezTo>
                  <a:pt x="23197" y="22386"/>
                  <a:pt x="23137" y="22375"/>
                  <a:pt x="23080" y="22375"/>
                </a:cubicBezTo>
                <a:cubicBezTo>
                  <a:pt x="22986" y="22375"/>
                  <a:pt x="22900" y="22403"/>
                  <a:pt x="22863" y="22550"/>
                </a:cubicBezTo>
                <a:cubicBezTo>
                  <a:pt x="22863" y="22721"/>
                  <a:pt x="22931" y="22926"/>
                  <a:pt x="23000" y="23062"/>
                </a:cubicBezTo>
                <a:cubicBezTo>
                  <a:pt x="23034" y="23165"/>
                  <a:pt x="23068" y="23233"/>
                  <a:pt x="23102" y="23301"/>
                </a:cubicBezTo>
                <a:cubicBezTo>
                  <a:pt x="23580" y="23950"/>
                  <a:pt x="24057" y="24598"/>
                  <a:pt x="24535" y="25246"/>
                </a:cubicBezTo>
                <a:cubicBezTo>
                  <a:pt x="24842" y="25758"/>
                  <a:pt x="25081" y="26338"/>
                  <a:pt x="25218" y="26952"/>
                </a:cubicBezTo>
                <a:cubicBezTo>
                  <a:pt x="24569" y="26236"/>
                  <a:pt x="23955" y="25451"/>
                  <a:pt x="23409" y="24632"/>
                </a:cubicBezTo>
                <a:cubicBezTo>
                  <a:pt x="23102" y="24188"/>
                  <a:pt x="22863" y="23677"/>
                  <a:pt x="22761" y="23131"/>
                </a:cubicBezTo>
                <a:cubicBezTo>
                  <a:pt x="22658" y="22823"/>
                  <a:pt x="22590" y="22482"/>
                  <a:pt x="22522" y="22209"/>
                </a:cubicBezTo>
                <a:cubicBezTo>
                  <a:pt x="22474" y="22016"/>
                  <a:pt x="22425" y="21925"/>
                  <a:pt x="22340" y="21925"/>
                </a:cubicBezTo>
                <a:cubicBezTo>
                  <a:pt x="22306" y="21925"/>
                  <a:pt x="22265" y="21941"/>
                  <a:pt x="22215" y="21970"/>
                </a:cubicBezTo>
                <a:cubicBezTo>
                  <a:pt x="22147" y="22004"/>
                  <a:pt x="22112" y="22073"/>
                  <a:pt x="22010" y="22209"/>
                </a:cubicBezTo>
                <a:cubicBezTo>
                  <a:pt x="21805" y="21629"/>
                  <a:pt x="21601" y="21151"/>
                  <a:pt x="21430" y="20640"/>
                </a:cubicBezTo>
                <a:cubicBezTo>
                  <a:pt x="21396" y="20571"/>
                  <a:pt x="21362" y="20435"/>
                  <a:pt x="21328" y="20435"/>
                </a:cubicBezTo>
                <a:cubicBezTo>
                  <a:pt x="20918" y="20332"/>
                  <a:pt x="20816" y="19821"/>
                  <a:pt x="20543" y="19513"/>
                </a:cubicBezTo>
                <a:cubicBezTo>
                  <a:pt x="20406" y="19377"/>
                  <a:pt x="20304" y="19172"/>
                  <a:pt x="20167" y="19036"/>
                </a:cubicBezTo>
                <a:cubicBezTo>
                  <a:pt x="20091" y="18978"/>
                  <a:pt x="20015" y="18932"/>
                  <a:pt x="19938" y="18932"/>
                </a:cubicBezTo>
                <a:cubicBezTo>
                  <a:pt x="19878" y="18932"/>
                  <a:pt x="19818" y="18961"/>
                  <a:pt x="19758" y="19036"/>
                </a:cubicBezTo>
                <a:cubicBezTo>
                  <a:pt x="19656" y="19206"/>
                  <a:pt x="19792" y="19343"/>
                  <a:pt x="19860" y="19479"/>
                </a:cubicBezTo>
                <a:cubicBezTo>
                  <a:pt x="20167" y="19855"/>
                  <a:pt x="20406" y="20230"/>
                  <a:pt x="20679" y="20640"/>
                </a:cubicBezTo>
                <a:cubicBezTo>
                  <a:pt x="20713" y="20708"/>
                  <a:pt x="20782" y="20810"/>
                  <a:pt x="20782" y="20878"/>
                </a:cubicBezTo>
                <a:cubicBezTo>
                  <a:pt x="20918" y="21527"/>
                  <a:pt x="21089" y="22175"/>
                  <a:pt x="21328" y="22789"/>
                </a:cubicBezTo>
                <a:cubicBezTo>
                  <a:pt x="21362" y="22926"/>
                  <a:pt x="21396" y="23096"/>
                  <a:pt x="21464" y="23301"/>
                </a:cubicBezTo>
                <a:cubicBezTo>
                  <a:pt x="21225" y="23301"/>
                  <a:pt x="20986" y="23199"/>
                  <a:pt x="20918" y="22994"/>
                </a:cubicBezTo>
                <a:cubicBezTo>
                  <a:pt x="20782" y="22823"/>
                  <a:pt x="20679" y="22619"/>
                  <a:pt x="20577" y="22448"/>
                </a:cubicBezTo>
                <a:cubicBezTo>
                  <a:pt x="19963" y="20981"/>
                  <a:pt x="19485" y="19479"/>
                  <a:pt x="19144" y="17944"/>
                </a:cubicBezTo>
                <a:cubicBezTo>
                  <a:pt x="19110" y="17807"/>
                  <a:pt x="19110" y="17637"/>
                  <a:pt x="19110" y="17500"/>
                </a:cubicBezTo>
                <a:lnTo>
                  <a:pt x="19587" y="17295"/>
                </a:lnTo>
                <a:close/>
                <a:moveTo>
                  <a:pt x="8775" y="25753"/>
                </a:moveTo>
                <a:cubicBezTo>
                  <a:pt x="8796" y="25753"/>
                  <a:pt x="8817" y="25755"/>
                  <a:pt x="8839" y="25758"/>
                </a:cubicBezTo>
                <a:cubicBezTo>
                  <a:pt x="8463" y="26475"/>
                  <a:pt x="8088" y="27123"/>
                  <a:pt x="7713" y="27771"/>
                </a:cubicBezTo>
                <a:lnTo>
                  <a:pt x="7644" y="27703"/>
                </a:lnTo>
                <a:lnTo>
                  <a:pt x="8361" y="26065"/>
                </a:lnTo>
                <a:cubicBezTo>
                  <a:pt x="8422" y="25882"/>
                  <a:pt x="8593" y="25753"/>
                  <a:pt x="8775" y="25753"/>
                </a:cubicBezTo>
                <a:close/>
                <a:moveTo>
                  <a:pt x="20577" y="27259"/>
                </a:moveTo>
                <a:lnTo>
                  <a:pt x="20782" y="27771"/>
                </a:lnTo>
                <a:lnTo>
                  <a:pt x="20713" y="27840"/>
                </a:lnTo>
                <a:lnTo>
                  <a:pt x="20475" y="27362"/>
                </a:lnTo>
                <a:lnTo>
                  <a:pt x="20577" y="27259"/>
                </a:lnTo>
                <a:close/>
                <a:moveTo>
                  <a:pt x="19280" y="27123"/>
                </a:moveTo>
                <a:lnTo>
                  <a:pt x="19894" y="27157"/>
                </a:lnTo>
                <a:cubicBezTo>
                  <a:pt x="19929" y="27328"/>
                  <a:pt x="19963" y="27464"/>
                  <a:pt x="19997" y="27567"/>
                </a:cubicBezTo>
                <a:lnTo>
                  <a:pt x="19553" y="28010"/>
                </a:lnTo>
                <a:lnTo>
                  <a:pt x="19280" y="27123"/>
                </a:lnTo>
                <a:close/>
                <a:moveTo>
                  <a:pt x="23000" y="25519"/>
                </a:moveTo>
                <a:lnTo>
                  <a:pt x="24023" y="27942"/>
                </a:lnTo>
                <a:lnTo>
                  <a:pt x="23921" y="28010"/>
                </a:lnTo>
                <a:cubicBezTo>
                  <a:pt x="23580" y="27328"/>
                  <a:pt x="23239" y="26611"/>
                  <a:pt x="22897" y="25929"/>
                </a:cubicBezTo>
                <a:cubicBezTo>
                  <a:pt x="22829" y="25758"/>
                  <a:pt x="22795" y="25622"/>
                  <a:pt x="23000" y="25519"/>
                </a:cubicBezTo>
                <a:close/>
                <a:moveTo>
                  <a:pt x="13104" y="21459"/>
                </a:moveTo>
                <a:cubicBezTo>
                  <a:pt x="13104" y="22004"/>
                  <a:pt x="13172" y="22448"/>
                  <a:pt x="13172" y="22858"/>
                </a:cubicBezTo>
                <a:cubicBezTo>
                  <a:pt x="13206" y="23608"/>
                  <a:pt x="12831" y="24359"/>
                  <a:pt x="12217" y="24803"/>
                </a:cubicBezTo>
                <a:cubicBezTo>
                  <a:pt x="12251" y="24393"/>
                  <a:pt x="12251" y="24120"/>
                  <a:pt x="12251" y="23847"/>
                </a:cubicBezTo>
                <a:cubicBezTo>
                  <a:pt x="12251" y="23711"/>
                  <a:pt x="12114" y="23642"/>
                  <a:pt x="12046" y="23540"/>
                </a:cubicBezTo>
                <a:cubicBezTo>
                  <a:pt x="11978" y="23608"/>
                  <a:pt x="11876" y="23677"/>
                  <a:pt x="11841" y="23779"/>
                </a:cubicBezTo>
                <a:cubicBezTo>
                  <a:pt x="11807" y="23984"/>
                  <a:pt x="11773" y="24154"/>
                  <a:pt x="11773" y="24359"/>
                </a:cubicBezTo>
                <a:cubicBezTo>
                  <a:pt x="11705" y="25451"/>
                  <a:pt x="11568" y="26577"/>
                  <a:pt x="11330" y="27635"/>
                </a:cubicBezTo>
                <a:cubicBezTo>
                  <a:pt x="11227" y="28010"/>
                  <a:pt x="11227" y="28010"/>
                  <a:pt x="10988" y="28147"/>
                </a:cubicBezTo>
                <a:cubicBezTo>
                  <a:pt x="11022" y="27567"/>
                  <a:pt x="11057" y="26986"/>
                  <a:pt x="11091" y="26372"/>
                </a:cubicBezTo>
                <a:cubicBezTo>
                  <a:pt x="11091" y="25860"/>
                  <a:pt x="11159" y="25383"/>
                  <a:pt x="11193" y="24871"/>
                </a:cubicBezTo>
                <a:cubicBezTo>
                  <a:pt x="11193" y="24734"/>
                  <a:pt x="11261" y="24632"/>
                  <a:pt x="11330" y="24564"/>
                </a:cubicBezTo>
                <a:cubicBezTo>
                  <a:pt x="11534" y="24222"/>
                  <a:pt x="11705" y="23847"/>
                  <a:pt x="11807" y="23438"/>
                </a:cubicBezTo>
                <a:cubicBezTo>
                  <a:pt x="11876" y="23165"/>
                  <a:pt x="11910" y="22892"/>
                  <a:pt x="11978" y="22550"/>
                </a:cubicBezTo>
                <a:cubicBezTo>
                  <a:pt x="12068" y="22640"/>
                  <a:pt x="12148" y="22677"/>
                  <a:pt x="12218" y="22677"/>
                </a:cubicBezTo>
                <a:cubicBezTo>
                  <a:pt x="12335" y="22677"/>
                  <a:pt x="12426" y="22576"/>
                  <a:pt x="12490" y="22448"/>
                </a:cubicBezTo>
                <a:cubicBezTo>
                  <a:pt x="12694" y="22141"/>
                  <a:pt x="12865" y="21834"/>
                  <a:pt x="13104" y="21459"/>
                </a:cubicBezTo>
                <a:close/>
                <a:moveTo>
                  <a:pt x="41970" y="21647"/>
                </a:moveTo>
                <a:cubicBezTo>
                  <a:pt x="42038" y="21711"/>
                  <a:pt x="42090" y="21789"/>
                  <a:pt x="42143" y="21868"/>
                </a:cubicBezTo>
                <a:cubicBezTo>
                  <a:pt x="42586" y="22926"/>
                  <a:pt x="43132" y="23950"/>
                  <a:pt x="43746" y="24939"/>
                </a:cubicBezTo>
                <a:cubicBezTo>
                  <a:pt x="44019" y="25485"/>
                  <a:pt x="44497" y="25929"/>
                  <a:pt x="45077" y="26133"/>
                </a:cubicBezTo>
                <a:cubicBezTo>
                  <a:pt x="45145" y="26168"/>
                  <a:pt x="45180" y="26202"/>
                  <a:pt x="45248" y="26236"/>
                </a:cubicBezTo>
                <a:lnTo>
                  <a:pt x="47534" y="28249"/>
                </a:lnTo>
                <a:cubicBezTo>
                  <a:pt x="47500" y="28266"/>
                  <a:pt x="47466" y="28275"/>
                  <a:pt x="47432" y="28275"/>
                </a:cubicBezTo>
                <a:cubicBezTo>
                  <a:pt x="47398" y="28275"/>
                  <a:pt x="47363" y="28266"/>
                  <a:pt x="47329" y="28249"/>
                </a:cubicBezTo>
                <a:cubicBezTo>
                  <a:pt x="46988" y="28010"/>
                  <a:pt x="46579" y="27703"/>
                  <a:pt x="46237" y="27464"/>
                </a:cubicBezTo>
                <a:cubicBezTo>
                  <a:pt x="45930" y="27225"/>
                  <a:pt x="45623" y="26952"/>
                  <a:pt x="45316" y="26679"/>
                </a:cubicBezTo>
                <a:cubicBezTo>
                  <a:pt x="45233" y="26638"/>
                  <a:pt x="45163" y="26571"/>
                  <a:pt x="45090" y="26571"/>
                </a:cubicBezTo>
                <a:cubicBezTo>
                  <a:pt x="45043" y="26571"/>
                  <a:pt x="44994" y="26599"/>
                  <a:pt x="44941" y="26679"/>
                </a:cubicBezTo>
                <a:cubicBezTo>
                  <a:pt x="44804" y="26884"/>
                  <a:pt x="44941" y="27055"/>
                  <a:pt x="45043" y="27157"/>
                </a:cubicBezTo>
                <a:cubicBezTo>
                  <a:pt x="45145" y="27259"/>
                  <a:pt x="45214" y="27328"/>
                  <a:pt x="45316" y="27430"/>
                </a:cubicBezTo>
                <a:cubicBezTo>
                  <a:pt x="45521" y="27567"/>
                  <a:pt x="45623" y="27805"/>
                  <a:pt x="45589" y="28044"/>
                </a:cubicBezTo>
                <a:cubicBezTo>
                  <a:pt x="44975" y="27635"/>
                  <a:pt x="44429" y="27089"/>
                  <a:pt x="44122" y="26406"/>
                </a:cubicBezTo>
                <a:cubicBezTo>
                  <a:pt x="43283" y="24864"/>
                  <a:pt x="42577" y="23288"/>
                  <a:pt x="41970" y="21647"/>
                </a:cubicBezTo>
                <a:close/>
                <a:moveTo>
                  <a:pt x="13309" y="27737"/>
                </a:moveTo>
                <a:lnTo>
                  <a:pt x="13309" y="27737"/>
                </a:lnTo>
                <a:cubicBezTo>
                  <a:pt x="13240" y="27976"/>
                  <a:pt x="13206" y="28147"/>
                  <a:pt x="13172" y="28317"/>
                </a:cubicBezTo>
                <a:cubicBezTo>
                  <a:pt x="12967" y="28044"/>
                  <a:pt x="13104" y="27942"/>
                  <a:pt x="13309" y="27737"/>
                </a:cubicBezTo>
                <a:close/>
                <a:moveTo>
                  <a:pt x="35932" y="27805"/>
                </a:moveTo>
                <a:lnTo>
                  <a:pt x="35932" y="28386"/>
                </a:lnTo>
                <a:lnTo>
                  <a:pt x="35659" y="28386"/>
                </a:lnTo>
                <a:lnTo>
                  <a:pt x="35932" y="27805"/>
                </a:lnTo>
                <a:close/>
                <a:moveTo>
                  <a:pt x="16721" y="17398"/>
                </a:moveTo>
                <a:lnTo>
                  <a:pt x="16721" y="21015"/>
                </a:lnTo>
                <a:cubicBezTo>
                  <a:pt x="16721" y="21049"/>
                  <a:pt x="16721" y="21049"/>
                  <a:pt x="16721" y="21049"/>
                </a:cubicBezTo>
                <a:lnTo>
                  <a:pt x="16653" y="21049"/>
                </a:lnTo>
                <a:cubicBezTo>
                  <a:pt x="16653" y="20878"/>
                  <a:pt x="16619" y="20708"/>
                  <a:pt x="16585" y="20537"/>
                </a:cubicBezTo>
                <a:cubicBezTo>
                  <a:pt x="16585" y="20435"/>
                  <a:pt x="16482" y="20298"/>
                  <a:pt x="16414" y="20298"/>
                </a:cubicBezTo>
                <a:cubicBezTo>
                  <a:pt x="16312" y="20332"/>
                  <a:pt x="16243" y="20435"/>
                  <a:pt x="16209" y="20537"/>
                </a:cubicBezTo>
                <a:cubicBezTo>
                  <a:pt x="16175" y="21083"/>
                  <a:pt x="16141" y="21629"/>
                  <a:pt x="16141" y="22175"/>
                </a:cubicBezTo>
                <a:cubicBezTo>
                  <a:pt x="16141" y="22243"/>
                  <a:pt x="16243" y="22380"/>
                  <a:pt x="16277" y="22380"/>
                </a:cubicBezTo>
                <a:cubicBezTo>
                  <a:pt x="16380" y="22380"/>
                  <a:pt x="16482" y="22346"/>
                  <a:pt x="16516" y="22243"/>
                </a:cubicBezTo>
                <a:cubicBezTo>
                  <a:pt x="16550" y="22073"/>
                  <a:pt x="16619" y="21936"/>
                  <a:pt x="16619" y="21766"/>
                </a:cubicBezTo>
                <a:cubicBezTo>
                  <a:pt x="16721" y="21902"/>
                  <a:pt x="16755" y="22073"/>
                  <a:pt x="16789" y="22209"/>
                </a:cubicBezTo>
                <a:cubicBezTo>
                  <a:pt x="16755" y="22687"/>
                  <a:pt x="16858" y="23131"/>
                  <a:pt x="17062" y="23540"/>
                </a:cubicBezTo>
                <a:cubicBezTo>
                  <a:pt x="17096" y="23677"/>
                  <a:pt x="17096" y="23813"/>
                  <a:pt x="17096" y="23950"/>
                </a:cubicBezTo>
                <a:cubicBezTo>
                  <a:pt x="17233" y="25076"/>
                  <a:pt x="17369" y="26202"/>
                  <a:pt x="17472" y="27328"/>
                </a:cubicBezTo>
                <a:cubicBezTo>
                  <a:pt x="17540" y="27703"/>
                  <a:pt x="17540" y="28113"/>
                  <a:pt x="17574" y="28488"/>
                </a:cubicBezTo>
                <a:cubicBezTo>
                  <a:pt x="17301" y="27021"/>
                  <a:pt x="17062" y="25553"/>
                  <a:pt x="16823" y="24086"/>
                </a:cubicBezTo>
                <a:cubicBezTo>
                  <a:pt x="16823" y="23950"/>
                  <a:pt x="16789" y="23779"/>
                  <a:pt x="16755" y="23642"/>
                </a:cubicBezTo>
                <a:cubicBezTo>
                  <a:pt x="16721" y="23540"/>
                  <a:pt x="16619" y="23438"/>
                  <a:pt x="16550" y="23438"/>
                </a:cubicBezTo>
                <a:cubicBezTo>
                  <a:pt x="16482" y="23438"/>
                  <a:pt x="16414" y="23574"/>
                  <a:pt x="16380" y="23677"/>
                </a:cubicBezTo>
                <a:cubicBezTo>
                  <a:pt x="16346" y="23779"/>
                  <a:pt x="16346" y="23915"/>
                  <a:pt x="16380" y="24018"/>
                </a:cubicBezTo>
                <a:cubicBezTo>
                  <a:pt x="16414" y="24291"/>
                  <a:pt x="16448" y="24564"/>
                  <a:pt x="16482" y="24803"/>
                </a:cubicBezTo>
                <a:cubicBezTo>
                  <a:pt x="16585" y="25519"/>
                  <a:pt x="16687" y="26202"/>
                  <a:pt x="16789" y="26952"/>
                </a:cubicBezTo>
                <a:cubicBezTo>
                  <a:pt x="16243" y="26952"/>
                  <a:pt x="16482" y="27567"/>
                  <a:pt x="16277" y="27908"/>
                </a:cubicBezTo>
                <a:cubicBezTo>
                  <a:pt x="16073" y="27259"/>
                  <a:pt x="15800" y="26713"/>
                  <a:pt x="15868" y="25929"/>
                </a:cubicBezTo>
                <a:cubicBezTo>
                  <a:pt x="16004" y="24939"/>
                  <a:pt x="15970" y="23881"/>
                  <a:pt x="16004" y="22858"/>
                </a:cubicBezTo>
                <a:cubicBezTo>
                  <a:pt x="16004" y="22721"/>
                  <a:pt x="16004" y="22550"/>
                  <a:pt x="15936" y="22414"/>
                </a:cubicBezTo>
                <a:cubicBezTo>
                  <a:pt x="15902" y="22312"/>
                  <a:pt x="15868" y="22209"/>
                  <a:pt x="15697" y="22175"/>
                </a:cubicBezTo>
                <a:cubicBezTo>
                  <a:pt x="15561" y="22175"/>
                  <a:pt x="15527" y="22346"/>
                  <a:pt x="15527" y="22550"/>
                </a:cubicBezTo>
                <a:cubicBezTo>
                  <a:pt x="15561" y="22789"/>
                  <a:pt x="15561" y="23028"/>
                  <a:pt x="15561" y="23267"/>
                </a:cubicBezTo>
                <a:cubicBezTo>
                  <a:pt x="15458" y="24120"/>
                  <a:pt x="15322" y="24905"/>
                  <a:pt x="15185" y="25758"/>
                </a:cubicBezTo>
                <a:cubicBezTo>
                  <a:pt x="15185" y="25860"/>
                  <a:pt x="15151" y="25963"/>
                  <a:pt x="15117" y="26065"/>
                </a:cubicBezTo>
                <a:lnTo>
                  <a:pt x="15049" y="26065"/>
                </a:lnTo>
                <a:lnTo>
                  <a:pt x="15049" y="24837"/>
                </a:lnTo>
                <a:cubicBezTo>
                  <a:pt x="15049" y="24632"/>
                  <a:pt x="15015" y="24461"/>
                  <a:pt x="14981" y="24291"/>
                </a:cubicBezTo>
                <a:cubicBezTo>
                  <a:pt x="14912" y="24188"/>
                  <a:pt x="14776" y="24120"/>
                  <a:pt x="14674" y="24018"/>
                </a:cubicBezTo>
                <a:cubicBezTo>
                  <a:pt x="15015" y="23028"/>
                  <a:pt x="15220" y="22039"/>
                  <a:pt x="15254" y="21015"/>
                </a:cubicBezTo>
                <a:cubicBezTo>
                  <a:pt x="16243" y="20059"/>
                  <a:pt x="16312" y="18660"/>
                  <a:pt x="16721" y="17398"/>
                </a:cubicBezTo>
                <a:close/>
                <a:moveTo>
                  <a:pt x="10715" y="23233"/>
                </a:moveTo>
                <a:lnTo>
                  <a:pt x="10715" y="23233"/>
                </a:lnTo>
                <a:cubicBezTo>
                  <a:pt x="10749" y="24120"/>
                  <a:pt x="10715" y="25007"/>
                  <a:pt x="10647" y="25895"/>
                </a:cubicBezTo>
                <a:cubicBezTo>
                  <a:pt x="10579" y="26236"/>
                  <a:pt x="10545" y="26577"/>
                  <a:pt x="10476" y="26884"/>
                </a:cubicBezTo>
                <a:cubicBezTo>
                  <a:pt x="10452" y="26981"/>
                  <a:pt x="10411" y="27077"/>
                  <a:pt x="10329" y="27077"/>
                </a:cubicBezTo>
                <a:cubicBezTo>
                  <a:pt x="10295" y="27077"/>
                  <a:pt x="10253" y="27061"/>
                  <a:pt x="10204" y="27021"/>
                </a:cubicBezTo>
                <a:cubicBezTo>
                  <a:pt x="10204" y="26918"/>
                  <a:pt x="10238" y="26816"/>
                  <a:pt x="10204" y="26679"/>
                </a:cubicBezTo>
                <a:cubicBezTo>
                  <a:pt x="10204" y="26509"/>
                  <a:pt x="10204" y="26372"/>
                  <a:pt x="10204" y="26202"/>
                </a:cubicBezTo>
                <a:cubicBezTo>
                  <a:pt x="10172" y="26015"/>
                  <a:pt x="10141" y="25856"/>
                  <a:pt x="9980" y="25856"/>
                </a:cubicBezTo>
                <a:cubicBezTo>
                  <a:pt x="9965" y="25856"/>
                  <a:pt x="9948" y="25857"/>
                  <a:pt x="9931" y="25860"/>
                </a:cubicBezTo>
                <a:cubicBezTo>
                  <a:pt x="9760" y="25860"/>
                  <a:pt x="9726" y="26065"/>
                  <a:pt x="9760" y="26236"/>
                </a:cubicBezTo>
                <a:cubicBezTo>
                  <a:pt x="9760" y="26440"/>
                  <a:pt x="9760" y="26645"/>
                  <a:pt x="9760" y="26816"/>
                </a:cubicBezTo>
                <a:cubicBezTo>
                  <a:pt x="9794" y="27225"/>
                  <a:pt x="9692" y="27635"/>
                  <a:pt x="9453" y="27976"/>
                </a:cubicBezTo>
                <a:cubicBezTo>
                  <a:pt x="9180" y="28249"/>
                  <a:pt x="8941" y="28454"/>
                  <a:pt x="8668" y="28658"/>
                </a:cubicBezTo>
                <a:lnTo>
                  <a:pt x="8600" y="28590"/>
                </a:lnTo>
                <a:cubicBezTo>
                  <a:pt x="8668" y="28488"/>
                  <a:pt x="8702" y="28351"/>
                  <a:pt x="8770" y="28249"/>
                </a:cubicBezTo>
                <a:cubicBezTo>
                  <a:pt x="9077" y="27430"/>
                  <a:pt x="9385" y="26611"/>
                  <a:pt x="9692" y="25792"/>
                </a:cubicBezTo>
                <a:cubicBezTo>
                  <a:pt x="9862" y="25519"/>
                  <a:pt x="9794" y="25178"/>
                  <a:pt x="9589" y="24939"/>
                </a:cubicBezTo>
                <a:cubicBezTo>
                  <a:pt x="9794" y="24632"/>
                  <a:pt x="9999" y="24325"/>
                  <a:pt x="10169" y="24086"/>
                </a:cubicBezTo>
                <a:cubicBezTo>
                  <a:pt x="10340" y="23847"/>
                  <a:pt x="10511" y="23608"/>
                  <a:pt x="10715" y="23233"/>
                </a:cubicBezTo>
                <a:close/>
                <a:moveTo>
                  <a:pt x="36376" y="19309"/>
                </a:moveTo>
                <a:cubicBezTo>
                  <a:pt x="36444" y="19479"/>
                  <a:pt x="36478" y="19684"/>
                  <a:pt x="36478" y="19855"/>
                </a:cubicBezTo>
                <a:cubicBezTo>
                  <a:pt x="36546" y="21186"/>
                  <a:pt x="36069" y="22380"/>
                  <a:pt x="36035" y="23711"/>
                </a:cubicBezTo>
                <a:cubicBezTo>
                  <a:pt x="36001" y="23984"/>
                  <a:pt x="35966" y="24257"/>
                  <a:pt x="35898" y="24530"/>
                </a:cubicBezTo>
                <a:cubicBezTo>
                  <a:pt x="35728" y="25485"/>
                  <a:pt x="35591" y="26406"/>
                  <a:pt x="35386" y="27362"/>
                </a:cubicBezTo>
                <a:cubicBezTo>
                  <a:pt x="35318" y="27874"/>
                  <a:pt x="35113" y="28386"/>
                  <a:pt x="34772" y="28795"/>
                </a:cubicBezTo>
                <a:cubicBezTo>
                  <a:pt x="34874" y="28351"/>
                  <a:pt x="35011" y="27976"/>
                  <a:pt x="35113" y="27567"/>
                </a:cubicBezTo>
                <a:cubicBezTo>
                  <a:pt x="35216" y="27191"/>
                  <a:pt x="35284" y="26850"/>
                  <a:pt x="35318" y="26475"/>
                </a:cubicBezTo>
                <a:cubicBezTo>
                  <a:pt x="35386" y="26099"/>
                  <a:pt x="35318" y="25758"/>
                  <a:pt x="34977" y="25622"/>
                </a:cubicBezTo>
                <a:cubicBezTo>
                  <a:pt x="35182" y="24939"/>
                  <a:pt x="35386" y="24325"/>
                  <a:pt x="35557" y="23711"/>
                </a:cubicBezTo>
                <a:cubicBezTo>
                  <a:pt x="35625" y="23506"/>
                  <a:pt x="35659" y="23301"/>
                  <a:pt x="35693" y="23062"/>
                </a:cubicBezTo>
                <a:cubicBezTo>
                  <a:pt x="35659" y="22653"/>
                  <a:pt x="35728" y="22243"/>
                  <a:pt x="35864" y="21868"/>
                </a:cubicBezTo>
                <a:cubicBezTo>
                  <a:pt x="36035" y="21288"/>
                  <a:pt x="36171" y="20674"/>
                  <a:pt x="36274" y="20094"/>
                </a:cubicBezTo>
                <a:cubicBezTo>
                  <a:pt x="36342" y="19855"/>
                  <a:pt x="36342" y="19616"/>
                  <a:pt x="36376" y="19309"/>
                </a:cubicBezTo>
                <a:close/>
                <a:moveTo>
                  <a:pt x="43337" y="28010"/>
                </a:moveTo>
                <a:cubicBezTo>
                  <a:pt x="43781" y="28010"/>
                  <a:pt x="43883" y="28147"/>
                  <a:pt x="44088" y="28897"/>
                </a:cubicBezTo>
                <a:cubicBezTo>
                  <a:pt x="43917" y="28454"/>
                  <a:pt x="43405" y="28590"/>
                  <a:pt x="43337" y="28010"/>
                </a:cubicBezTo>
                <a:close/>
                <a:moveTo>
                  <a:pt x="8395" y="27703"/>
                </a:moveTo>
                <a:lnTo>
                  <a:pt x="8395" y="27703"/>
                </a:lnTo>
                <a:cubicBezTo>
                  <a:pt x="8224" y="28317"/>
                  <a:pt x="7883" y="28863"/>
                  <a:pt x="7371" y="29273"/>
                </a:cubicBezTo>
                <a:lnTo>
                  <a:pt x="8395" y="27703"/>
                </a:lnTo>
                <a:close/>
                <a:moveTo>
                  <a:pt x="33714" y="25417"/>
                </a:moveTo>
                <a:lnTo>
                  <a:pt x="33783" y="25485"/>
                </a:lnTo>
                <a:cubicBezTo>
                  <a:pt x="33646" y="25895"/>
                  <a:pt x="33510" y="26338"/>
                  <a:pt x="33373" y="26748"/>
                </a:cubicBezTo>
                <a:cubicBezTo>
                  <a:pt x="33305" y="26986"/>
                  <a:pt x="33237" y="27191"/>
                  <a:pt x="32998" y="27191"/>
                </a:cubicBezTo>
                <a:cubicBezTo>
                  <a:pt x="32929" y="27191"/>
                  <a:pt x="32827" y="27328"/>
                  <a:pt x="32793" y="27430"/>
                </a:cubicBezTo>
                <a:cubicBezTo>
                  <a:pt x="32622" y="28147"/>
                  <a:pt x="32179" y="28658"/>
                  <a:pt x="32008" y="29375"/>
                </a:cubicBezTo>
                <a:cubicBezTo>
                  <a:pt x="32008" y="29409"/>
                  <a:pt x="31974" y="29409"/>
                  <a:pt x="31940" y="29443"/>
                </a:cubicBezTo>
                <a:lnTo>
                  <a:pt x="31667" y="29307"/>
                </a:lnTo>
                <a:cubicBezTo>
                  <a:pt x="31803" y="29034"/>
                  <a:pt x="31974" y="28829"/>
                  <a:pt x="32076" y="28556"/>
                </a:cubicBezTo>
                <a:cubicBezTo>
                  <a:pt x="32179" y="28420"/>
                  <a:pt x="32247" y="28215"/>
                  <a:pt x="32247" y="28044"/>
                </a:cubicBezTo>
                <a:cubicBezTo>
                  <a:pt x="32281" y="27874"/>
                  <a:pt x="32315" y="27737"/>
                  <a:pt x="32418" y="27601"/>
                </a:cubicBezTo>
                <a:cubicBezTo>
                  <a:pt x="32793" y="27021"/>
                  <a:pt x="33134" y="26440"/>
                  <a:pt x="33510" y="25860"/>
                </a:cubicBezTo>
                <a:cubicBezTo>
                  <a:pt x="33578" y="25690"/>
                  <a:pt x="33646" y="25553"/>
                  <a:pt x="33714" y="25417"/>
                </a:cubicBezTo>
                <a:close/>
                <a:moveTo>
                  <a:pt x="23333" y="22515"/>
                </a:moveTo>
                <a:lnTo>
                  <a:pt x="23333" y="22515"/>
                </a:lnTo>
                <a:cubicBezTo>
                  <a:pt x="23336" y="22516"/>
                  <a:pt x="23338" y="22516"/>
                  <a:pt x="23341" y="22516"/>
                </a:cubicBezTo>
                <a:cubicBezTo>
                  <a:pt x="23921" y="23199"/>
                  <a:pt x="24467" y="23847"/>
                  <a:pt x="25047" y="24461"/>
                </a:cubicBezTo>
                <a:cubicBezTo>
                  <a:pt x="25184" y="24598"/>
                  <a:pt x="25320" y="24734"/>
                  <a:pt x="25525" y="24803"/>
                </a:cubicBezTo>
                <a:cubicBezTo>
                  <a:pt x="25611" y="24851"/>
                  <a:pt x="25693" y="24874"/>
                  <a:pt x="25768" y="24874"/>
                </a:cubicBezTo>
                <a:cubicBezTo>
                  <a:pt x="25959" y="24874"/>
                  <a:pt x="26109" y="24721"/>
                  <a:pt x="26207" y="24427"/>
                </a:cubicBezTo>
                <a:cubicBezTo>
                  <a:pt x="26241" y="24325"/>
                  <a:pt x="26241" y="24257"/>
                  <a:pt x="26275" y="24154"/>
                </a:cubicBezTo>
                <a:cubicBezTo>
                  <a:pt x="26753" y="24427"/>
                  <a:pt x="27197" y="24734"/>
                  <a:pt x="27675" y="25007"/>
                </a:cubicBezTo>
                <a:cubicBezTo>
                  <a:pt x="28118" y="25280"/>
                  <a:pt x="28562" y="25587"/>
                  <a:pt x="29005" y="25929"/>
                </a:cubicBezTo>
                <a:cubicBezTo>
                  <a:pt x="28835" y="26031"/>
                  <a:pt x="28630" y="26168"/>
                  <a:pt x="28425" y="26304"/>
                </a:cubicBezTo>
                <a:cubicBezTo>
                  <a:pt x="28289" y="26372"/>
                  <a:pt x="28255" y="26577"/>
                  <a:pt x="28323" y="26713"/>
                </a:cubicBezTo>
                <a:cubicBezTo>
                  <a:pt x="28365" y="26818"/>
                  <a:pt x="28432" y="26858"/>
                  <a:pt x="28509" y="26858"/>
                </a:cubicBezTo>
                <a:cubicBezTo>
                  <a:pt x="28558" y="26858"/>
                  <a:pt x="28611" y="26842"/>
                  <a:pt x="28664" y="26816"/>
                </a:cubicBezTo>
                <a:cubicBezTo>
                  <a:pt x="28903" y="26679"/>
                  <a:pt x="29176" y="26543"/>
                  <a:pt x="29415" y="26406"/>
                </a:cubicBezTo>
                <a:cubicBezTo>
                  <a:pt x="29490" y="26356"/>
                  <a:pt x="29565" y="26325"/>
                  <a:pt x="29626" y="26325"/>
                </a:cubicBezTo>
                <a:cubicBezTo>
                  <a:pt x="29649" y="26325"/>
                  <a:pt x="29669" y="26329"/>
                  <a:pt x="29688" y="26338"/>
                </a:cubicBezTo>
                <a:cubicBezTo>
                  <a:pt x="29772" y="26410"/>
                  <a:pt x="29847" y="26436"/>
                  <a:pt x="29919" y="26436"/>
                </a:cubicBezTo>
                <a:cubicBezTo>
                  <a:pt x="30051" y="26436"/>
                  <a:pt x="30169" y="26348"/>
                  <a:pt x="30302" y="26304"/>
                </a:cubicBezTo>
                <a:lnTo>
                  <a:pt x="30643" y="26168"/>
                </a:lnTo>
                <a:lnTo>
                  <a:pt x="30643" y="26168"/>
                </a:lnTo>
                <a:cubicBezTo>
                  <a:pt x="30677" y="26440"/>
                  <a:pt x="30541" y="26713"/>
                  <a:pt x="30268" y="26816"/>
                </a:cubicBezTo>
                <a:cubicBezTo>
                  <a:pt x="29824" y="26986"/>
                  <a:pt x="29415" y="27157"/>
                  <a:pt x="28971" y="27294"/>
                </a:cubicBezTo>
                <a:cubicBezTo>
                  <a:pt x="28801" y="27362"/>
                  <a:pt x="28630" y="27464"/>
                  <a:pt x="28664" y="27703"/>
                </a:cubicBezTo>
                <a:cubicBezTo>
                  <a:pt x="28714" y="27876"/>
                  <a:pt x="28817" y="27924"/>
                  <a:pt x="28922" y="27924"/>
                </a:cubicBezTo>
                <a:cubicBezTo>
                  <a:pt x="28962" y="27924"/>
                  <a:pt x="29002" y="27917"/>
                  <a:pt x="29039" y="27908"/>
                </a:cubicBezTo>
                <a:lnTo>
                  <a:pt x="29415" y="27840"/>
                </a:lnTo>
                <a:lnTo>
                  <a:pt x="29415" y="27840"/>
                </a:lnTo>
                <a:cubicBezTo>
                  <a:pt x="29551" y="28078"/>
                  <a:pt x="29517" y="28351"/>
                  <a:pt x="29312" y="28522"/>
                </a:cubicBezTo>
                <a:cubicBezTo>
                  <a:pt x="29176" y="28727"/>
                  <a:pt x="29005" y="28897"/>
                  <a:pt x="28835" y="29102"/>
                </a:cubicBezTo>
                <a:cubicBezTo>
                  <a:pt x="28640" y="29275"/>
                  <a:pt x="28431" y="29462"/>
                  <a:pt x="28209" y="29462"/>
                </a:cubicBezTo>
                <a:cubicBezTo>
                  <a:pt x="28081" y="29462"/>
                  <a:pt x="27948" y="29401"/>
                  <a:pt x="27811" y="29239"/>
                </a:cubicBezTo>
                <a:cubicBezTo>
                  <a:pt x="27743" y="29204"/>
                  <a:pt x="27675" y="29170"/>
                  <a:pt x="27606" y="29136"/>
                </a:cubicBezTo>
                <a:cubicBezTo>
                  <a:pt x="26753" y="28727"/>
                  <a:pt x="26310" y="27771"/>
                  <a:pt x="25866" y="26884"/>
                </a:cubicBezTo>
                <a:lnTo>
                  <a:pt x="25866" y="26884"/>
                </a:lnTo>
                <a:cubicBezTo>
                  <a:pt x="26071" y="26952"/>
                  <a:pt x="26207" y="27055"/>
                  <a:pt x="26412" y="27123"/>
                </a:cubicBezTo>
                <a:cubicBezTo>
                  <a:pt x="26441" y="27138"/>
                  <a:pt x="26473" y="27144"/>
                  <a:pt x="26506" y="27144"/>
                </a:cubicBezTo>
                <a:cubicBezTo>
                  <a:pt x="26627" y="27144"/>
                  <a:pt x="26753" y="27052"/>
                  <a:pt x="26753" y="26918"/>
                </a:cubicBezTo>
                <a:cubicBezTo>
                  <a:pt x="26787" y="26713"/>
                  <a:pt x="26685" y="26645"/>
                  <a:pt x="26548" y="26543"/>
                </a:cubicBezTo>
                <a:cubicBezTo>
                  <a:pt x="26344" y="26372"/>
                  <a:pt x="26105" y="26202"/>
                  <a:pt x="25900" y="25997"/>
                </a:cubicBezTo>
                <a:cubicBezTo>
                  <a:pt x="25252" y="25212"/>
                  <a:pt x="24569" y="24427"/>
                  <a:pt x="23921" y="23642"/>
                </a:cubicBezTo>
                <a:cubicBezTo>
                  <a:pt x="23750" y="23404"/>
                  <a:pt x="23580" y="23165"/>
                  <a:pt x="23443" y="22926"/>
                </a:cubicBezTo>
                <a:cubicBezTo>
                  <a:pt x="23392" y="22798"/>
                  <a:pt x="23360" y="22652"/>
                  <a:pt x="23333" y="22515"/>
                </a:cubicBezTo>
                <a:close/>
                <a:moveTo>
                  <a:pt x="23989" y="26372"/>
                </a:moveTo>
                <a:lnTo>
                  <a:pt x="23989" y="26372"/>
                </a:lnTo>
                <a:cubicBezTo>
                  <a:pt x="24911" y="27430"/>
                  <a:pt x="25866" y="28488"/>
                  <a:pt x="26787" y="29546"/>
                </a:cubicBezTo>
                <a:cubicBezTo>
                  <a:pt x="26241" y="29204"/>
                  <a:pt x="25627" y="29000"/>
                  <a:pt x="25218" y="28351"/>
                </a:cubicBezTo>
                <a:cubicBezTo>
                  <a:pt x="24569" y="27976"/>
                  <a:pt x="24262" y="27191"/>
                  <a:pt x="23989" y="26372"/>
                </a:cubicBezTo>
                <a:close/>
                <a:moveTo>
                  <a:pt x="16926" y="27771"/>
                </a:moveTo>
                <a:cubicBezTo>
                  <a:pt x="16994" y="28488"/>
                  <a:pt x="17096" y="29204"/>
                  <a:pt x="17130" y="29989"/>
                </a:cubicBezTo>
                <a:cubicBezTo>
                  <a:pt x="16721" y="29341"/>
                  <a:pt x="16619" y="28488"/>
                  <a:pt x="16926" y="27771"/>
                </a:cubicBezTo>
                <a:close/>
                <a:moveTo>
                  <a:pt x="40334" y="27805"/>
                </a:moveTo>
                <a:lnTo>
                  <a:pt x="40334" y="27805"/>
                </a:lnTo>
                <a:cubicBezTo>
                  <a:pt x="40778" y="28386"/>
                  <a:pt x="41187" y="29000"/>
                  <a:pt x="41631" y="29614"/>
                </a:cubicBezTo>
                <a:cubicBezTo>
                  <a:pt x="41733" y="29750"/>
                  <a:pt x="41870" y="29887"/>
                  <a:pt x="41972" y="29989"/>
                </a:cubicBezTo>
                <a:cubicBezTo>
                  <a:pt x="41973" y="29992"/>
                  <a:pt x="41975" y="29995"/>
                  <a:pt x="41976" y="29998"/>
                </a:cubicBezTo>
                <a:lnTo>
                  <a:pt x="41976" y="29998"/>
                </a:lnTo>
                <a:cubicBezTo>
                  <a:pt x="41931" y="30008"/>
                  <a:pt x="41888" y="30013"/>
                  <a:pt x="41846" y="30013"/>
                </a:cubicBezTo>
                <a:cubicBezTo>
                  <a:pt x="41578" y="30013"/>
                  <a:pt x="41359" y="29809"/>
                  <a:pt x="41187" y="29580"/>
                </a:cubicBezTo>
                <a:cubicBezTo>
                  <a:pt x="40812" y="29034"/>
                  <a:pt x="40539" y="28454"/>
                  <a:pt x="40334" y="27805"/>
                </a:cubicBezTo>
                <a:close/>
                <a:moveTo>
                  <a:pt x="32656" y="29546"/>
                </a:moveTo>
                <a:lnTo>
                  <a:pt x="32349" y="30399"/>
                </a:lnTo>
                <a:cubicBezTo>
                  <a:pt x="32213" y="30058"/>
                  <a:pt x="32349" y="29682"/>
                  <a:pt x="32656" y="29546"/>
                </a:cubicBezTo>
                <a:close/>
                <a:moveTo>
                  <a:pt x="21386" y="23902"/>
                </a:moveTo>
                <a:cubicBezTo>
                  <a:pt x="21470" y="23902"/>
                  <a:pt x="21563" y="23926"/>
                  <a:pt x="21669" y="23984"/>
                </a:cubicBezTo>
                <a:cubicBezTo>
                  <a:pt x="21703" y="24154"/>
                  <a:pt x="21771" y="24359"/>
                  <a:pt x="21839" y="24564"/>
                </a:cubicBezTo>
                <a:cubicBezTo>
                  <a:pt x="21976" y="25110"/>
                  <a:pt x="22147" y="25622"/>
                  <a:pt x="22351" y="26099"/>
                </a:cubicBezTo>
                <a:cubicBezTo>
                  <a:pt x="23068" y="27464"/>
                  <a:pt x="23819" y="28761"/>
                  <a:pt x="24569" y="30092"/>
                </a:cubicBezTo>
                <a:cubicBezTo>
                  <a:pt x="24603" y="30228"/>
                  <a:pt x="24672" y="30331"/>
                  <a:pt x="24706" y="30433"/>
                </a:cubicBezTo>
                <a:cubicBezTo>
                  <a:pt x="24296" y="30126"/>
                  <a:pt x="23989" y="29716"/>
                  <a:pt x="23853" y="29204"/>
                </a:cubicBezTo>
                <a:cubicBezTo>
                  <a:pt x="23824" y="29060"/>
                  <a:pt x="23795" y="28916"/>
                  <a:pt x="23684" y="28916"/>
                </a:cubicBezTo>
                <a:cubicBezTo>
                  <a:pt x="23663" y="28916"/>
                  <a:pt x="23640" y="28921"/>
                  <a:pt x="23614" y="28931"/>
                </a:cubicBezTo>
                <a:cubicBezTo>
                  <a:pt x="23443" y="29000"/>
                  <a:pt x="23409" y="29170"/>
                  <a:pt x="23443" y="29375"/>
                </a:cubicBezTo>
                <a:cubicBezTo>
                  <a:pt x="23443" y="29512"/>
                  <a:pt x="23477" y="29614"/>
                  <a:pt x="23511" y="29785"/>
                </a:cubicBezTo>
                <a:cubicBezTo>
                  <a:pt x="23239" y="29682"/>
                  <a:pt x="23034" y="29409"/>
                  <a:pt x="23068" y="29136"/>
                </a:cubicBezTo>
                <a:cubicBezTo>
                  <a:pt x="23068" y="28829"/>
                  <a:pt x="23034" y="28488"/>
                  <a:pt x="23000" y="28181"/>
                </a:cubicBezTo>
                <a:cubicBezTo>
                  <a:pt x="23000" y="28078"/>
                  <a:pt x="22931" y="27976"/>
                  <a:pt x="22863" y="27908"/>
                </a:cubicBezTo>
                <a:cubicBezTo>
                  <a:pt x="22851" y="27902"/>
                  <a:pt x="22837" y="27899"/>
                  <a:pt x="22823" y="27899"/>
                </a:cubicBezTo>
                <a:cubicBezTo>
                  <a:pt x="22758" y="27899"/>
                  <a:pt x="22680" y="27954"/>
                  <a:pt x="22624" y="28010"/>
                </a:cubicBezTo>
                <a:cubicBezTo>
                  <a:pt x="22590" y="28078"/>
                  <a:pt x="22590" y="28181"/>
                  <a:pt x="22556" y="28351"/>
                </a:cubicBezTo>
                <a:cubicBezTo>
                  <a:pt x="22454" y="28113"/>
                  <a:pt x="22385" y="27942"/>
                  <a:pt x="22351" y="27771"/>
                </a:cubicBezTo>
                <a:cubicBezTo>
                  <a:pt x="22078" y="26816"/>
                  <a:pt x="21839" y="25826"/>
                  <a:pt x="21601" y="24871"/>
                </a:cubicBezTo>
                <a:cubicBezTo>
                  <a:pt x="21566" y="24734"/>
                  <a:pt x="21532" y="24632"/>
                  <a:pt x="21498" y="24495"/>
                </a:cubicBezTo>
                <a:cubicBezTo>
                  <a:pt x="21430" y="24427"/>
                  <a:pt x="21362" y="24359"/>
                  <a:pt x="21259" y="24291"/>
                </a:cubicBezTo>
                <a:cubicBezTo>
                  <a:pt x="21191" y="24393"/>
                  <a:pt x="21123" y="24495"/>
                  <a:pt x="21089" y="24632"/>
                </a:cubicBezTo>
                <a:cubicBezTo>
                  <a:pt x="21089" y="24734"/>
                  <a:pt x="21123" y="24871"/>
                  <a:pt x="21157" y="25007"/>
                </a:cubicBezTo>
                <a:lnTo>
                  <a:pt x="21874" y="27908"/>
                </a:lnTo>
                <a:cubicBezTo>
                  <a:pt x="21908" y="28078"/>
                  <a:pt x="21942" y="28215"/>
                  <a:pt x="21976" y="28386"/>
                </a:cubicBezTo>
                <a:cubicBezTo>
                  <a:pt x="21396" y="27089"/>
                  <a:pt x="20986" y="25724"/>
                  <a:pt x="20713" y="24325"/>
                </a:cubicBezTo>
                <a:cubicBezTo>
                  <a:pt x="20947" y="24143"/>
                  <a:pt x="21121" y="23902"/>
                  <a:pt x="21386" y="23902"/>
                </a:cubicBezTo>
                <a:close/>
                <a:moveTo>
                  <a:pt x="44361" y="28010"/>
                </a:moveTo>
                <a:lnTo>
                  <a:pt x="44361" y="28010"/>
                </a:lnTo>
                <a:cubicBezTo>
                  <a:pt x="44600" y="28113"/>
                  <a:pt x="44804" y="28283"/>
                  <a:pt x="45043" y="28420"/>
                </a:cubicBezTo>
                <a:cubicBezTo>
                  <a:pt x="45384" y="28590"/>
                  <a:pt x="45691" y="28897"/>
                  <a:pt x="45828" y="29273"/>
                </a:cubicBezTo>
                <a:cubicBezTo>
                  <a:pt x="46033" y="29614"/>
                  <a:pt x="46237" y="29955"/>
                  <a:pt x="46476" y="30296"/>
                </a:cubicBezTo>
                <a:lnTo>
                  <a:pt x="46715" y="30706"/>
                </a:lnTo>
                <a:lnTo>
                  <a:pt x="46647" y="30808"/>
                </a:lnTo>
                <a:cubicBezTo>
                  <a:pt x="45794" y="29955"/>
                  <a:pt x="45043" y="29000"/>
                  <a:pt x="44361" y="28010"/>
                </a:cubicBezTo>
                <a:close/>
                <a:moveTo>
                  <a:pt x="34840" y="26065"/>
                </a:moveTo>
                <a:cubicBezTo>
                  <a:pt x="34909" y="26372"/>
                  <a:pt x="34909" y="26645"/>
                  <a:pt x="34806" y="26918"/>
                </a:cubicBezTo>
                <a:cubicBezTo>
                  <a:pt x="34533" y="27908"/>
                  <a:pt x="34192" y="28863"/>
                  <a:pt x="33714" y="29785"/>
                </a:cubicBezTo>
                <a:cubicBezTo>
                  <a:pt x="33578" y="30092"/>
                  <a:pt x="33373" y="30365"/>
                  <a:pt x="33202" y="30638"/>
                </a:cubicBezTo>
                <a:cubicBezTo>
                  <a:pt x="33100" y="30808"/>
                  <a:pt x="32929" y="30911"/>
                  <a:pt x="32759" y="30945"/>
                </a:cubicBezTo>
                <a:cubicBezTo>
                  <a:pt x="32964" y="30604"/>
                  <a:pt x="33168" y="30262"/>
                  <a:pt x="33373" y="29921"/>
                </a:cubicBezTo>
                <a:cubicBezTo>
                  <a:pt x="33578" y="29409"/>
                  <a:pt x="33783" y="28966"/>
                  <a:pt x="34021" y="28386"/>
                </a:cubicBezTo>
                <a:cubicBezTo>
                  <a:pt x="34226" y="27805"/>
                  <a:pt x="34431" y="27191"/>
                  <a:pt x="34636" y="26577"/>
                </a:cubicBezTo>
                <a:cubicBezTo>
                  <a:pt x="34670" y="26440"/>
                  <a:pt x="34738" y="26304"/>
                  <a:pt x="34840" y="26065"/>
                </a:cubicBezTo>
                <a:close/>
                <a:moveTo>
                  <a:pt x="43951" y="29580"/>
                </a:moveTo>
                <a:cubicBezTo>
                  <a:pt x="44258" y="29989"/>
                  <a:pt x="44531" y="30433"/>
                  <a:pt x="44770" y="30876"/>
                </a:cubicBezTo>
                <a:lnTo>
                  <a:pt x="44668" y="30979"/>
                </a:lnTo>
                <a:lnTo>
                  <a:pt x="43712" y="29819"/>
                </a:lnTo>
                <a:lnTo>
                  <a:pt x="43951" y="29580"/>
                </a:lnTo>
                <a:close/>
                <a:moveTo>
                  <a:pt x="38321" y="21697"/>
                </a:moveTo>
                <a:cubicBezTo>
                  <a:pt x="38423" y="21868"/>
                  <a:pt x="38560" y="22004"/>
                  <a:pt x="38662" y="22141"/>
                </a:cubicBezTo>
                <a:cubicBezTo>
                  <a:pt x="38969" y="22448"/>
                  <a:pt x="39140" y="22858"/>
                  <a:pt x="39208" y="23301"/>
                </a:cubicBezTo>
                <a:cubicBezTo>
                  <a:pt x="39242" y="23779"/>
                  <a:pt x="39345" y="24257"/>
                  <a:pt x="39481" y="24734"/>
                </a:cubicBezTo>
                <a:cubicBezTo>
                  <a:pt x="39583" y="25144"/>
                  <a:pt x="39822" y="25485"/>
                  <a:pt x="40129" y="25724"/>
                </a:cubicBezTo>
                <a:cubicBezTo>
                  <a:pt x="40201" y="25778"/>
                  <a:pt x="40273" y="25822"/>
                  <a:pt x="40340" y="25822"/>
                </a:cubicBezTo>
                <a:cubicBezTo>
                  <a:pt x="40400" y="25822"/>
                  <a:pt x="40456" y="25787"/>
                  <a:pt x="40505" y="25690"/>
                </a:cubicBezTo>
                <a:cubicBezTo>
                  <a:pt x="40607" y="25519"/>
                  <a:pt x="40539" y="25383"/>
                  <a:pt x="40402" y="25246"/>
                </a:cubicBezTo>
                <a:lnTo>
                  <a:pt x="40368" y="25212"/>
                </a:lnTo>
                <a:cubicBezTo>
                  <a:pt x="39891" y="24803"/>
                  <a:pt x="39822" y="24120"/>
                  <a:pt x="39686" y="23404"/>
                </a:cubicBezTo>
                <a:lnTo>
                  <a:pt x="39686" y="23404"/>
                </a:lnTo>
                <a:cubicBezTo>
                  <a:pt x="39891" y="23540"/>
                  <a:pt x="39993" y="23677"/>
                  <a:pt x="40232" y="23711"/>
                </a:cubicBezTo>
                <a:cubicBezTo>
                  <a:pt x="40437" y="23745"/>
                  <a:pt x="40573" y="23915"/>
                  <a:pt x="40710" y="24052"/>
                </a:cubicBezTo>
                <a:cubicBezTo>
                  <a:pt x="40982" y="24291"/>
                  <a:pt x="40948" y="24291"/>
                  <a:pt x="41017" y="24564"/>
                </a:cubicBezTo>
                <a:lnTo>
                  <a:pt x="40471" y="23950"/>
                </a:lnTo>
                <a:cubicBezTo>
                  <a:pt x="40404" y="23883"/>
                  <a:pt x="40337" y="23831"/>
                  <a:pt x="40271" y="23831"/>
                </a:cubicBezTo>
                <a:cubicBezTo>
                  <a:pt x="40235" y="23831"/>
                  <a:pt x="40199" y="23846"/>
                  <a:pt x="40164" y="23881"/>
                </a:cubicBezTo>
                <a:cubicBezTo>
                  <a:pt x="40061" y="24018"/>
                  <a:pt x="40061" y="24188"/>
                  <a:pt x="40164" y="24325"/>
                </a:cubicBezTo>
                <a:cubicBezTo>
                  <a:pt x="40232" y="24427"/>
                  <a:pt x="40300" y="24564"/>
                  <a:pt x="40402" y="24666"/>
                </a:cubicBezTo>
                <a:cubicBezTo>
                  <a:pt x="40812" y="25076"/>
                  <a:pt x="41221" y="25519"/>
                  <a:pt x="41631" y="25929"/>
                </a:cubicBezTo>
                <a:cubicBezTo>
                  <a:pt x="41972" y="26304"/>
                  <a:pt x="42279" y="26713"/>
                  <a:pt x="42552" y="27157"/>
                </a:cubicBezTo>
                <a:cubicBezTo>
                  <a:pt x="42757" y="27635"/>
                  <a:pt x="42893" y="28181"/>
                  <a:pt x="42996" y="28693"/>
                </a:cubicBezTo>
                <a:cubicBezTo>
                  <a:pt x="42962" y="28658"/>
                  <a:pt x="42893" y="28624"/>
                  <a:pt x="42859" y="28590"/>
                </a:cubicBezTo>
                <a:cubicBezTo>
                  <a:pt x="42780" y="28551"/>
                  <a:pt x="42713" y="28511"/>
                  <a:pt x="42650" y="28511"/>
                </a:cubicBezTo>
                <a:cubicBezTo>
                  <a:pt x="42605" y="28511"/>
                  <a:pt x="42561" y="28533"/>
                  <a:pt x="42518" y="28590"/>
                </a:cubicBezTo>
                <a:cubicBezTo>
                  <a:pt x="42416" y="28727"/>
                  <a:pt x="42450" y="28897"/>
                  <a:pt x="42518" y="29034"/>
                </a:cubicBezTo>
                <a:cubicBezTo>
                  <a:pt x="42586" y="29102"/>
                  <a:pt x="42620" y="29204"/>
                  <a:pt x="42689" y="29273"/>
                </a:cubicBezTo>
                <a:cubicBezTo>
                  <a:pt x="43064" y="29785"/>
                  <a:pt x="43439" y="30331"/>
                  <a:pt x="43815" y="30842"/>
                </a:cubicBezTo>
                <a:cubicBezTo>
                  <a:pt x="43917" y="30979"/>
                  <a:pt x="44054" y="31115"/>
                  <a:pt x="44156" y="31252"/>
                </a:cubicBezTo>
                <a:lnTo>
                  <a:pt x="44122" y="31286"/>
                </a:lnTo>
                <a:lnTo>
                  <a:pt x="43030" y="30501"/>
                </a:lnTo>
                <a:cubicBezTo>
                  <a:pt x="43166" y="30160"/>
                  <a:pt x="42962" y="29989"/>
                  <a:pt x="42791" y="29785"/>
                </a:cubicBezTo>
                <a:cubicBezTo>
                  <a:pt x="42655" y="29648"/>
                  <a:pt x="42552" y="29443"/>
                  <a:pt x="42450" y="29273"/>
                </a:cubicBezTo>
                <a:cubicBezTo>
                  <a:pt x="41972" y="28386"/>
                  <a:pt x="41528" y="27498"/>
                  <a:pt x="41051" y="26645"/>
                </a:cubicBezTo>
                <a:cubicBezTo>
                  <a:pt x="40969" y="26482"/>
                  <a:pt x="40888" y="26298"/>
                  <a:pt x="40755" y="26298"/>
                </a:cubicBezTo>
                <a:cubicBezTo>
                  <a:pt x="40721" y="26298"/>
                  <a:pt x="40683" y="26310"/>
                  <a:pt x="40641" y="26338"/>
                </a:cubicBezTo>
                <a:cubicBezTo>
                  <a:pt x="40471" y="26406"/>
                  <a:pt x="40505" y="26611"/>
                  <a:pt x="40675" y="26986"/>
                </a:cubicBezTo>
                <a:cubicBezTo>
                  <a:pt x="40812" y="27259"/>
                  <a:pt x="40982" y="27532"/>
                  <a:pt x="41119" y="27840"/>
                </a:cubicBezTo>
                <a:cubicBezTo>
                  <a:pt x="41153" y="27908"/>
                  <a:pt x="41153" y="27976"/>
                  <a:pt x="41187" y="28044"/>
                </a:cubicBezTo>
                <a:cubicBezTo>
                  <a:pt x="40948" y="27805"/>
                  <a:pt x="40710" y="27498"/>
                  <a:pt x="40539" y="27191"/>
                </a:cubicBezTo>
                <a:cubicBezTo>
                  <a:pt x="40471" y="27089"/>
                  <a:pt x="40368" y="26986"/>
                  <a:pt x="40266" y="26952"/>
                </a:cubicBezTo>
                <a:cubicBezTo>
                  <a:pt x="40256" y="26948"/>
                  <a:pt x="40246" y="26945"/>
                  <a:pt x="40235" y="26945"/>
                </a:cubicBezTo>
                <a:cubicBezTo>
                  <a:pt x="40168" y="26945"/>
                  <a:pt x="40076" y="27025"/>
                  <a:pt x="39959" y="27055"/>
                </a:cubicBezTo>
                <a:cubicBezTo>
                  <a:pt x="39925" y="26884"/>
                  <a:pt x="39891" y="26713"/>
                  <a:pt x="39856" y="26509"/>
                </a:cubicBezTo>
                <a:lnTo>
                  <a:pt x="39856" y="26509"/>
                </a:lnTo>
                <a:lnTo>
                  <a:pt x="40129" y="26611"/>
                </a:lnTo>
                <a:cubicBezTo>
                  <a:pt x="40160" y="26619"/>
                  <a:pt x="40192" y="26623"/>
                  <a:pt x="40224" y="26623"/>
                </a:cubicBezTo>
                <a:cubicBezTo>
                  <a:pt x="40334" y="26623"/>
                  <a:pt x="40437" y="26573"/>
                  <a:pt x="40437" y="26440"/>
                </a:cubicBezTo>
                <a:cubicBezTo>
                  <a:pt x="40437" y="26304"/>
                  <a:pt x="40368" y="26168"/>
                  <a:pt x="40266" y="26065"/>
                </a:cubicBezTo>
                <a:cubicBezTo>
                  <a:pt x="40164" y="25929"/>
                  <a:pt x="39993" y="25826"/>
                  <a:pt x="39856" y="25758"/>
                </a:cubicBezTo>
                <a:cubicBezTo>
                  <a:pt x="39652" y="25690"/>
                  <a:pt x="39515" y="25485"/>
                  <a:pt x="39515" y="25280"/>
                </a:cubicBezTo>
                <a:cubicBezTo>
                  <a:pt x="39379" y="24871"/>
                  <a:pt x="39276" y="24495"/>
                  <a:pt x="39140" y="24052"/>
                </a:cubicBezTo>
                <a:cubicBezTo>
                  <a:pt x="39106" y="23950"/>
                  <a:pt x="39003" y="23847"/>
                  <a:pt x="38901" y="23847"/>
                </a:cubicBezTo>
                <a:cubicBezTo>
                  <a:pt x="38833" y="23881"/>
                  <a:pt x="38730" y="24018"/>
                  <a:pt x="38730" y="24154"/>
                </a:cubicBezTo>
                <a:cubicBezTo>
                  <a:pt x="38730" y="24359"/>
                  <a:pt x="38764" y="24564"/>
                  <a:pt x="38799" y="24803"/>
                </a:cubicBezTo>
                <a:cubicBezTo>
                  <a:pt x="38457" y="24530"/>
                  <a:pt x="38287" y="24120"/>
                  <a:pt x="38287" y="23711"/>
                </a:cubicBezTo>
                <a:cubicBezTo>
                  <a:pt x="38287" y="23062"/>
                  <a:pt x="38253" y="22414"/>
                  <a:pt x="38219" y="21766"/>
                </a:cubicBezTo>
                <a:lnTo>
                  <a:pt x="38321" y="21697"/>
                </a:lnTo>
                <a:close/>
                <a:moveTo>
                  <a:pt x="32861" y="25792"/>
                </a:moveTo>
                <a:cubicBezTo>
                  <a:pt x="32793" y="26031"/>
                  <a:pt x="32691" y="26236"/>
                  <a:pt x="32588" y="26406"/>
                </a:cubicBezTo>
                <a:cubicBezTo>
                  <a:pt x="32179" y="26952"/>
                  <a:pt x="31803" y="27464"/>
                  <a:pt x="31428" y="28010"/>
                </a:cubicBezTo>
                <a:cubicBezTo>
                  <a:pt x="31292" y="28113"/>
                  <a:pt x="31223" y="28283"/>
                  <a:pt x="31189" y="28420"/>
                </a:cubicBezTo>
                <a:cubicBezTo>
                  <a:pt x="31189" y="28556"/>
                  <a:pt x="31292" y="28693"/>
                  <a:pt x="31326" y="28863"/>
                </a:cubicBezTo>
                <a:cubicBezTo>
                  <a:pt x="30711" y="29819"/>
                  <a:pt x="30097" y="30774"/>
                  <a:pt x="29244" y="31422"/>
                </a:cubicBezTo>
                <a:cubicBezTo>
                  <a:pt x="29449" y="30979"/>
                  <a:pt x="29449" y="30365"/>
                  <a:pt x="29961" y="30194"/>
                </a:cubicBezTo>
                <a:cubicBezTo>
                  <a:pt x="30131" y="30160"/>
                  <a:pt x="30131" y="29887"/>
                  <a:pt x="29961" y="29750"/>
                </a:cubicBezTo>
                <a:cubicBezTo>
                  <a:pt x="29893" y="29682"/>
                  <a:pt x="29824" y="29648"/>
                  <a:pt x="29722" y="29614"/>
                </a:cubicBezTo>
                <a:cubicBezTo>
                  <a:pt x="29790" y="29375"/>
                  <a:pt x="29858" y="29170"/>
                  <a:pt x="29961" y="28966"/>
                </a:cubicBezTo>
                <a:cubicBezTo>
                  <a:pt x="30268" y="28624"/>
                  <a:pt x="30575" y="28283"/>
                  <a:pt x="30950" y="28010"/>
                </a:cubicBezTo>
                <a:cubicBezTo>
                  <a:pt x="31599" y="27430"/>
                  <a:pt x="32179" y="26782"/>
                  <a:pt x="32656" y="26065"/>
                </a:cubicBezTo>
                <a:cubicBezTo>
                  <a:pt x="32725" y="25963"/>
                  <a:pt x="32793" y="25895"/>
                  <a:pt x="32861" y="25792"/>
                </a:cubicBezTo>
                <a:close/>
                <a:moveTo>
                  <a:pt x="10101" y="28078"/>
                </a:moveTo>
                <a:lnTo>
                  <a:pt x="10442" y="28386"/>
                </a:lnTo>
                <a:cubicBezTo>
                  <a:pt x="10272" y="29000"/>
                  <a:pt x="10101" y="29614"/>
                  <a:pt x="9931" y="30194"/>
                </a:cubicBezTo>
                <a:cubicBezTo>
                  <a:pt x="9862" y="30399"/>
                  <a:pt x="9794" y="30604"/>
                  <a:pt x="9658" y="30774"/>
                </a:cubicBezTo>
                <a:cubicBezTo>
                  <a:pt x="9419" y="30945"/>
                  <a:pt x="9385" y="31286"/>
                  <a:pt x="9555" y="31491"/>
                </a:cubicBezTo>
                <a:cubicBezTo>
                  <a:pt x="9329" y="31819"/>
                  <a:pt x="9239" y="31950"/>
                  <a:pt x="9144" y="31950"/>
                </a:cubicBezTo>
                <a:cubicBezTo>
                  <a:pt x="9081" y="31950"/>
                  <a:pt x="9016" y="31893"/>
                  <a:pt x="8907" y="31798"/>
                </a:cubicBezTo>
                <a:cubicBezTo>
                  <a:pt x="9487" y="30672"/>
                  <a:pt x="9760" y="29375"/>
                  <a:pt x="10101" y="28078"/>
                </a:cubicBezTo>
                <a:close/>
                <a:moveTo>
                  <a:pt x="9146" y="29000"/>
                </a:moveTo>
                <a:cubicBezTo>
                  <a:pt x="8839" y="30262"/>
                  <a:pt x="8463" y="31320"/>
                  <a:pt x="7713" y="32105"/>
                </a:cubicBezTo>
                <a:lnTo>
                  <a:pt x="7644" y="32037"/>
                </a:lnTo>
                <a:cubicBezTo>
                  <a:pt x="7849" y="31491"/>
                  <a:pt x="8054" y="30979"/>
                  <a:pt x="8224" y="30433"/>
                </a:cubicBezTo>
                <a:cubicBezTo>
                  <a:pt x="8327" y="30228"/>
                  <a:pt x="8361" y="29955"/>
                  <a:pt x="8429" y="29716"/>
                </a:cubicBezTo>
                <a:cubicBezTo>
                  <a:pt x="8463" y="29614"/>
                  <a:pt x="8531" y="29512"/>
                  <a:pt x="8600" y="29443"/>
                </a:cubicBezTo>
                <a:cubicBezTo>
                  <a:pt x="8736" y="29307"/>
                  <a:pt x="8907" y="29170"/>
                  <a:pt x="9146" y="29000"/>
                </a:cubicBezTo>
                <a:close/>
                <a:moveTo>
                  <a:pt x="36001" y="28966"/>
                </a:moveTo>
                <a:lnTo>
                  <a:pt x="36001" y="28966"/>
                </a:lnTo>
                <a:cubicBezTo>
                  <a:pt x="35898" y="30126"/>
                  <a:pt x="36137" y="31252"/>
                  <a:pt x="35728" y="32344"/>
                </a:cubicBezTo>
                <a:lnTo>
                  <a:pt x="35693" y="32378"/>
                </a:lnTo>
                <a:cubicBezTo>
                  <a:pt x="35498" y="31820"/>
                  <a:pt x="35463" y="31718"/>
                  <a:pt x="35288" y="31718"/>
                </a:cubicBezTo>
                <a:cubicBezTo>
                  <a:pt x="35249" y="31718"/>
                  <a:pt x="35204" y="31723"/>
                  <a:pt x="35147" y="31730"/>
                </a:cubicBezTo>
                <a:cubicBezTo>
                  <a:pt x="35045" y="30604"/>
                  <a:pt x="35250" y="29716"/>
                  <a:pt x="36001" y="28966"/>
                </a:cubicBezTo>
                <a:close/>
                <a:moveTo>
                  <a:pt x="18666" y="32139"/>
                </a:moveTo>
                <a:cubicBezTo>
                  <a:pt x="18700" y="32241"/>
                  <a:pt x="18734" y="32378"/>
                  <a:pt x="18734" y="32480"/>
                </a:cubicBezTo>
                <a:lnTo>
                  <a:pt x="18700" y="32480"/>
                </a:lnTo>
                <a:lnTo>
                  <a:pt x="18700" y="32446"/>
                </a:lnTo>
                <a:cubicBezTo>
                  <a:pt x="18666" y="32344"/>
                  <a:pt x="18632" y="32241"/>
                  <a:pt x="18598" y="32173"/>
                </a:cubicBezTo>
                <a:lnTo>
                  <a:pt x="18666" y="32139"/>
                </a:lnTo>
                <a:close/>
                <a:moveTo>
                  <a:pt x="21737" y="29409"/>
                </a:moveTo>
                <a:lnTo>
                  <a:pt x="22795" y="30228"/>
                </a:lnTo>
                <a:lnTo>
                  <a:pt x="22761" y="30228"/>
                </a:lnTo>
                <a:cubicBezTo>
                  <a:pt x="22897" y="30876"/>
                  <a:pt x="23068" y="31661"/>
                  <a:pt x="23273" y="32446"/>
                </a:cubicBezTo>
                <a:lnTo>
                  <a:pt x="23204" y="32480"/>
                </a:lnTo>
                <a:cubicBezTo>
                  <a:pt x="23170" y="32412"/>
                  <a:pt x="23136" y="32378"/>
                  <a:pt x="23102" y="32310"/>
                </a:cubicBezTo>
                <a:cubicBezTo>
                  <a:pt x="23034" y="32173"/>
                  <a:pt x="22966" y="32037"/>
                  <a:pt x="22897" y="31866"/>
                </a:cubicBezTo>
                <a:cubicBezTo>
                  <a:pt x="22693" y="31491"/>
                  <a:pt x="22693" y="31491"/>
                  <a:pt x="22351" y="31491"/>
                </a:cubicBezTo>
                <a:cubicBezTo>
                  <a:pt x="22317" y="31320"/>
                  <a:pt x="22249" y="31115"/>
                  <a:pt x="22181" y="30911"/>
                </a:cubicBezTo>
                <a:cubicBezTo>
                  <a:pt x="22351" y="30842"/>
                  <a:pt x="22556" y="30979"/>
                  <a:pt x="22624" y="30672"/>
                </a:cubicBezTo>
                <a:cubicBezTo>
                  <a:pt x="22658" y="30365"/>
                  <a:pt x="22454" y="30331"/>
                  <a:pt x="22317" y="30262"/>
                </a:cubicBezTo>
                <a:lnTo>
                  <a:pt x="22249" y="30194"/>
                </a:lnTo>
                <a:cubicBezTo>
                  <a:pt x="21942" y="30058"/>
                  <a:pt x="21737" y="29750"/>
                  <a:pt x="21737" y="29409"/>
                </a:cubicBezTo>
                <a:close/>
                <a:moveTo>
                  <a:pt x="24160" y="28317"/>
                </a:moveTo>
                <a:lnTo>
                  <a:pt x="26514" y="30194"/>
                </a:lnTo>
                <a:cubicBezTo>
                  <a:pt x="26412" y="30604"/>
                  <a:pt x="26446" y="30672"/>
                  <a:pt x="26787" y="30808"/>
                </a:cubicBezTo>
                <a:cubicBezTo>
                  <a:pt x="26929" y="30879"/>
                  <a:pt x="27078" y="30915"/>
                  <a:pt x="27224" y="30915"/>
                </a:cubicBezTo>
                <a:cubicBezTo>
                  <a:pt x="27429" y="30915"/>
                  <a:pt x="27632" y="30845"/>
                  <a:pt x="27811" y="30706"/>
                </a:cubicBezTo>
                <a:cubicBezTo>
                  <a:pt x="28152" y="30501"/>
                  <a:pt x="28493" y="30228"/>
                  <a:pt x="28801" y="29955"/>
                </a:cubicBezTo>
                <a:lnTo>
                  <a:pt x="29039" y="29785"/>
                </a:lnTo>
                <a:lnTo>
                  <a:pt x="29108" y="29887"/>
                </a:lnTo>
                <a:cubicBezTo>
                  <a:pt x="28937" y="30058"/>
                  <a:pt x="28801" y="30160"/>
                  <a:pt x="28630" y="30331"/>
                </a:cubicBezTo>
                <a:cubicBezTo>
                  <a:pt x="28493" y="30501"/>
                  <a:pt x="28220" y="30672"/>
                  <a:pt x="28220" y="30876"/>
                </a:cubicBezTo>
                <a:cubicBezTo>
                  <a:pt x="28220" y="31149"/>
                  <a:pt x="28084" y="31388"/>
                  <a:pt x="27879" y="31593"/>
                </a:cubicBezTo>
                <a:cubicBezTo>
                  <a:pt x="27640" y="31866"/>
                  <a:pt x="27367" y="32139"/>
                  <a:pt x="27094" y="32480"/>
                </a:cubicBezTo>
                <a:cubicBezTo>
                  <a:pt x="26548" y="31798"/>
                  <a:pt x="25934" y="31320"/>
                  <a:pt x="25491" y="30569"/>
                </a:cubicBezTo>
                <a:cubicBezTo>
                  <a:pt x="25081" y="29819"/>
                  <a:pt x="24569" y="29136"/>
                  <a:pt x="24160" y="28317"/>
                </a:cubicBezTo>
                <a:close/>
                <a:moveTo>
                  <a:pt x="17676" y="24222"/>
                </a:moveTo>
                <a:cubicBezTo>
                  <a:pt x="17779" y="24461"/>
                  <a:pt x="17847" y="24700"/>
                  <a:pt x="17915" y="24973"/>
                </a:cubicBezTo>
                <a:cubicBezTo>
                  <a:pt x="18018" y="25349"/>
                  <a:pt x="18052" y="25758"/>
                  <a:pt x="18154" y="26133"/>
                </a:cubicBezTo>
                <a:cubicBezTo>
                  <a:pt x="18257" y="26406"/>
                  <a:pt x="18393" y="26645"/>
                  <a:pt x="18564" y="26850"/>
                </a:cubicBezTo>
                <a:cubicBezTo>
                  <a:pt x="18803" y="27191"/>
                  <a:pt x="18973" y="27601"/>
                  <a:pt x="18973" y="28010"/>
                </a:cubicBezTo>
                <a:cubicBezTo>
                  <a:pt x="19076" y="28624"/>
                  <a:pt x="19076" y="29239"/>
                  <a:pt x="19144" y="29853"/>
                </a:cubicBezTo>
                <a:cubicBezTo>
                  <a:pt x="19212" y="30774"/>
                  <a:pt x="19348" y="31695"/>
                  <a:pt x="19485" y="32617"/>
                </a:cubicBezTo>
                <a:cubicBezTo>
                  <a:pt x="18871" y="31286"/>
                  <a:pt x="18393" y="29921"/>
                  <a:pt x="18086" y="28522"/>
                </a:cubicBezTo>
                <a:cubicBezTo>
                  <a:pt x="18393" y="28181"/>
                  <a:pt x="18393" y="28181"/>
                  <a:pt x="18188" y="27771"/>
                </a:cubicBezTo>
                <a:cubicBezTo>
                  <a:pt x="18120" y="27635"/>
                  <a:pt x="18052" y="27464"/>
                  <a:pt x="17984" y="27328"/>
                </a:cubicBezTo>
                <a:lnTo>
                  <a:pt x="18018" y="27328"/>
                </a:lnTo>
                <a:cubicBezTo>
                  <a:pt x="17779" y="26304"/>
                  <a:pt x="17608" y="25280"/>
                  <a:pt x="17574" y="24257"/>
                </a:cubicBezTo>
                <a:lnTo>
                  <a:pt x="17676" y="24222"/>
                </a:lnTo>
                <a:close/>
                <a:moveTo>
                  <a:pt x="43337" y="31491"/>
                </a:moveTo>
                <a:lnTo>
                  <a:pt x="43849" y="31627"/>
                </a:lnTo>
                <a:cubicBezTo>
                  <a:pt x="43985" y="32037"/>
                  <a:pt x="44122" y="32412"/>
                  <a:pt x="44258" y="32787"/>
                </a:cubicBezTo>
                <a:lnTo>
                  <a:pt x="44190" y="32856"/>
                </a:lnTo>
                <a:lnTo>
                  <a:pt x="43337" y="31491"/>
                </a:lnTo>
                <a:close/>
                <a:moveTo>
                  <a:pt x="31223" y="30058"/>
                </a:moveTo>
                <a:cubicBezTo>
                  <a:pt x="30575" y="31422"/>
                  <a:pt x="29688" y="32787"/>
                  <a:pt x="29244" y="33060"/>
                </a:cubicBezTo>
                <a:cubicBezTo>
                  <a:pt x="29312" y="32753"/>
                  <a:pt x="29347" y="32446"/>
                  <a:pt x="29347" y="32241"/>
                </a:cubicBezTo>
                <a:lnTo>
                  <a:pt x="31223" y="30058"/>
                </a:lnTo>
                <a:close/>
                <a:moveTo>
                  <a:pt x="9760" y="32276"/>
                </a:moveTo>
                <a:lnTo>
                  <a:pt x="9350" y="33197"/>
                </a:lnTo>
                <a:cubicBezTo>
                  <a:pt x="9214" y="32514"/>
                  <a:pt x="9214" y="32514"/>
                  <a:pt x="9760" y="32276"/>
                </a:cubicBezTo>
                <a:close/>
                <a:moveTo>
                  <a:pt x="38423" y="25280"/>
                </a:moveTo>
                <a:cubicBezTo>
                  <a:pt x="38901" y="25656"/>
                  <a:pt x="39242" y="26202"/>
                  <a:pt x="39345" y="26850"/>
                </a:cubicBezTo>
                <a:cubicBezTo>
                  <a:pt x="39379" y="26952"/>
                  <a:pt x="39447" y="27089"/>
                  <a:pt x="39481" y="27225"/>
                </a:cubicBezTo>
                <a:cubicBezTo>
                  <a:pt x="39754" y="28283"/>
                  <a:pt x="40232" y="29307"/>
                  <a:pt x="40880" y="30194"/>
                </a:cubicBezTo>
                <a:cubicBezTo>
                  <a:pt x="40948" y="30296"/>
                  <a:pt x="41017" y="30433"/>
                  <a:pt x="41051" y="30569"/>
                </a:cubicBezTo>
                <a:cubicBezTo>
                  <a:pt x="41255" y="31320"/>
                  <a:pt x="41494" y="32105"/>
                  <a:pt x="41733" y="32890"/>
                </a:cubicBezTo>
                <a:cubicBezTo>
                  <a:pt x="41767" y="32992"/>
                  <a:pt x="41767" y="33094"/>
                  <a:pt x="41801" y="33265"/>
                </a:cubicBezTo>
                <a:cubicBezTo>
                  <a:pt x="41494" y="33094"/>
                  <a:pt x="41255" y="32856"/>
                  <a:pt x="41187" y="32514"/>
                </a:cubicBezTo>
                <a:cubicBezTo>
                  <a:pt x="41119" y="32276"/>
                  <a:pt x="41017" y="32071"/>
                  <a:pt x="40880" y="31900"/>
                </a:cubicBezTo>
                <a:cubicBezTo>
                  <a:pt x="40675" y="31627"/>
                  <a:pt x="40539" y="31354"/>
                  <a:pt x="40505" y="31047"/>
                </a:cubicBezTo>
                <a:cubicBezTo>
                  <a:pt x="40402" y="30604"/>
                  <a:pt x="40300" y="30194"/>
                  <a:pt x="40198" y="29750"/>
                </a:cubicBezTo>
                <a:cubicBezTo>
                  <a:pt x="40164" y="29580"/>
                  <a:pt x="40129" y="29443"/>
                  <a:pt x="40027" y="29341"/>
                </a:cubicBezTo>
                <a:cubicBezTo>
                  <a:pt x="39986" y="29280"/>
                  <a:pt x="39908" y="29267"/>
                  <a:pt x="39823" y="29267"/>
                </a:cubicBezTo>
                <a:cubicBezTo>
                  <a:pt x="39766" y="29267"/>
                  <a:pt x="39706" y="29273"/>
                  <a:pt x="39652" y="29273"/>
                </a:cubicBezTo>
                <a:cubicBezTo>
                  <a:pt x="39618" y="29068"/>
                  <a:pt x="39549" y="28863"/>
                  <a:pt x="39515" y="28624"/>
                </a:cubicBezTo>
                <a:cubicBezTo>
                  <a:pt x="39447" y="28386"/>
                  <a:pt x="39447" y="28147"/>
                  <a:pt x="39379" y="27908"/>
                </a:cubicBezTo>
                <a:cubicBezTo>
                  <a:pt x="39379" y="27764"/>
                  <a:pt x="39330" y="27619"/>
                  <a:pt x="39212" y="27619"/>
                </a:cubicBezTo>
                <a:cubicBezTo>
                  <a:pt x="39190" y="27619"/>
                  <a:pt x="39166" y="27624"/>
                  <a:pt x="39140" y="27635"/>
                </a:cubicBezTo>
                <a:cubicBezTo>
                  <a:pt x="39072" y="27635"/>
                  <a:pt x="39003" y="27805"/>
                  <a:pt x="38969" y="27908"/>
                </a:cubicBezTo>
                <a:cubicBezTo>
                  <a:pt x="38969" y="28010"/>
                  <a:pt x="38969" y="28113"/>
                  <a:pt x="38969" y="28181"/>
                </a:cubicBezTo>
                <a:lnTo>
                  <a:pt x="38457" y="28249"/>
                </a:lnTo>
                <a:cubicBezTo>
                  <a:pt x="38287" y="27771"/>
                  <a:pt x="38150" y="27225"/>
                  <a:pt x="38116" y="26713"/>
                </a:cubicBezTo>
                <a:lnTo>
                  <a:pt x="38116" y="26713"/>
                </a:lnTo>
                <a:cubicBezTo>
                  <a:pt x="38184" y="26816"/>
                  <a:pt x="38253" y="26952"/>
                  <a:pt x="38287" y="27055"/>
                </a:cubicBezTo>
                <a:cubicBezTo>
                  <a:pt x="38360" y="27153"/>
                  <a:pt x="38433" y="27233"/>
                  <a:pt x="38519" y="27233"/>
                </a:cubicBezTo>
                <a:cubicBezTo>
                  <a:pt x="38553" y="27233"/>
                  <a:pt x="38589" y="27220"/>
                  <a:pt x="38628" y="27191"/>
                </a:cubicBezTo>
                <a:cubicBezTo>
                  <a:pt x="38696" y="27055"/>
                  <a:pt x="38730" y="26952"/>
                  <a:pt x="38696" y="26816"/>
                </a:cubicBezTo>
                <a:cubicBezTo>
                  <a:pt x="38662" y="26611"/>
                  <a:pt x="38594" y="26440"/>
                  <a:pt x="38560" y="26270"/>
                </a:cubicBezTo>
                <a:cubicBezTo>
                  <a:pt x="38457" y="25963"/>
                  <a:pt x="38389" y="25622"/>
                  <a:pt x="38423" y="25280"/>
                </a:cubicBezTo>
                <a:close/>
                <a:moveTo>
                  <a:pt x="45657" y="30638"/>
                </a:moveTo>
                <a:lnTo>
                  <a:pt x="45657" y="30638"/>
                </a:lnTo>
                <a:cubicBezTo>
                  <a:pt x="45930" y="30876"/>
                  <a:pt x="46135" y="31149"/>
                  <a:pt x="46408" y="31388"/>
                </a:cubicBezTo>
                <a:cubicBezTo>
                  <a:pt x="46681" y="31661"/>
                  <a:pt x="46954" y="31900"/>
                  <a:pt x="47193" y="32139"/>
                </a:cubicBezTo>
                <a:cubicBezTo>
                  <a:pt x="47056" y="32549"/>
                  <a:pt x="47056" y="32549"/>
                  <a:pt x="47261" y="32890"/>
                </a:cubicBezTo>
                <a:cubicBezTo>
                  <a:pt x="47329" y="33026"/>
                  <a:pt x="47432" y="33163"/>
                  <a:pt x="47500" y="33299"/>
                </a:cubicBezTo>
                <a:cubicBezTo>
                  <a:pt x="46783" y="32549"/>
                  <a:pt x="46033" y="31798"/>
                  <a:pt x="45657" y="30638"/>
                </a:cubicBezTo>
                <a:close/>
                <a:moveTo>
                  <a:pt x="44327" y="31457"/>
                </a:moveTo>
                <a:lnTo>
                  <a:pt x="44327" y="31457"/>
                </a:lnTo>
                <a:cubicBezTo>
                  <a:pt x="44907" y="31832"/>
                  <a:pt x="44873" y="32583"/>
                  <a:pt x="45180" y="33094"/>
                </a:cubicBezTo>
                <a:cubicBezTo>
                  <a:pt x="45214" y="33197"/>
                  <a:pt x="45145" y="33367"/>
                  <a:pt x="45145" y="33470"/>
                </a:cubicBezTo>
                <a:cubicBezTo>
                  <a:pt x="44804" y="32822"/>
                  <a:pt x="44531" y="32139"/>
                  <a:pt x="44327" y="31457"/>
                </a:cubicBezTo>
                <a:close/>
                <a:moveTo>
                  <a:pt x="35659" y="32992"/>
                </a:moveTo>
                <a:lnTo>
                  <a:pt x="35932" y="33026"/>
                </a:lnTo>
                <a:lnTo>
                  <a:pt x="35728" y="33572"/>
                </a:lnTo>
                <a:lnTo>
                  <a:pt x="35659" y="33538"/>
                </a:lnTo>
                <a:lnTo>
                  <a:pt x="35659" y="32992"/>
                </a:lnTo>
                <a:close/>
                <a:moveTo>
                  <a:pt x="12763" y="30774"/>
                </a:moveTo>
                <a:lnTo>
                  <a:pt x="12763" y="30774"/>
                </a:lnTo>
                <a:cubicBezTo>
                  <a:pt x="12729" y="31422"/>
                  <a:pt x="12865" y="32071"/>
                  <a:pt x="12558" y="32651"/>
                </a:cubicBezTo>
                <a:cubicBezTo>
                  <a:pt x="12319" y="33197"/>
                  <a:pt x="12012" y="33709"/>
                  <a:pt x="11671" y="34186"/>
                </a:cubicBezTo>
                <a:cubicBezTo>
                  <a:pt x="11671" y="33948"/>
                  <a:pt x="11739" y="33777"/>
                  <a:pt x="11739" y="33606"/>
                </a:cubicBezTo>
                <a:cubicBezTo>
                  <a:pt x="11807" y="33094"/>
                  <a:pt x="11876" y="32583"/>
                  <a:pt x="11910" y="32071"/>
                </a:cubicBezTo>
                <a:cubicBezTo>
                  <a:pt x="11910" y="31764"/>
                  <a:pt x="11910" y="31457"/>
                  <a:pt x="11568" y="31388"/>
                </a:cubicBezTo>
                <a:lnTo>
                  <a:pt x="12763" y="30774"/>
                </a:lnTo>
                <a:close/>
                <a:moveTo>
                  <a:pt x="47978" y="33811"/>
                </a:moveTo>
                <a:lnTo>
                  <a:pt x="48251" y="34221"/>
                </a:lnTo>
                <a:lnTo>
                  <a:pt x="47909" y="33879"/>
                </a:lnTo>
                <a:lnTo>
                  <a:pt x="47978" y="33811"/>
                </a:lnTo>
                <a:close/>
                <a:moveTo>
                  <a:pt x="5529" y="33675"/>
                </a:moveTo>
                <a:lnTo>
                  <a:pt x="5597" y="33743"/>
                </a:lnTo>
                <a:cubicBezTo>
                  <a:pt x="5426" y="34016"/>
                  <a:pt x="5256" y="34289"/>
                  <a:pt x="5085" y="34562"/>
                </a:cubicBezTo>
                <a:lnTo>
                  <a:pt x="5051" y="34494"/>
                </a:lnTo>
                <a:cubicBezTo>
                  <a:pt x="5085" y="34323"/>
                  <a:pt x="5119" y="34118"/>
                  <a:pt x="5153" y="33879"/>
                </a:cubicBezTo>
                <a:lnTo>
                  <a:pt x="5529" y="33675"/>
                </a:lnTo>
                <a:close/>
                <a:moveTo>
                  <a:pt x="20782" y="29239"/>
                </a:moveTo>
                <a:cubicBezTo>
                  <a:pt x="20850" y="29443"/>
                  <a:pt x="20952" y="29614"/>
                  <a:pt x="21089" y="29785"/>
                </a:cubicBezTo>
                <a:cubicBezTo>
                  <a:pt x="21396" y="30228"/>
                  <a:pt x="21635" y="30740"/>
                  <a:pt x="21737" y="31286"/>
                </a:cubicBezTo>
                <a:cubicBezTo>
                  <a:pt x="21976" y="32241"/>
                  <a:pt x="22351" y="33197"/>
                  <a:pt x="22829" y="34084"/>
                </a:cubicBezTo>
                <a:cubicBezTo>
                  <a:pt x="22931" y="34289"/>
                  <a:pt x="22931" y="34494"/>
                  <a:pt x="22863" y="34732"/>
                </a:cubicBezTo>
                <a:cubicBezTo>
                  <a:pt x="22761" y="34528"/>
                  <a:pt x="22658" y="34357"/>
                  <a:pt x="22522" y="34186"/>
                </a:cubicBezTo>
                <a:cubicBezTo>
                  <a:pt x="22471" y="34135"/>
                  <a:pt x="22423" y="34115"/>
                  <a:pt x="22378" y="34115"/>
                </a:cubicBezTo>
                <a:cubicBezTo>
                  <a:pt x="22273" y="34115"/>
                  <a:pt x="22184" y="34227"/>
                  <a:pt x="22112" y="34323"/>
                </a:cubicBezTo>
                <a:cubicBezTo>
                  <a:pt x="21601" y="33777"/>
                  <a:pt x="21601" y="32992"/>
                  <a:pt x="21498" y="32276"/>
                </a:cubicBezTo>
                <a:cubicBezTo>
                  <a:pt x="21464" y="32207"/>
                  <a:pt x="21498" y="32139"/>
                  <a:pt x="21532" y="32105"/>
                </a:cubicBezTo>
                <a:cubicBezTo>
                  <a:pt x="21703" y="31934"/>
                  <a:pt x="21669" y="31661"/>
                  <a:pt x="21464" y="31525"/>
                </a:cubicBezTo>
                <a:lnTo>
                  <a:pt x="20952" y="31115"/>
                </a:lnTo>
                <a:cubicBezTo>
                  <a:pt x="20884" y="30569"/>
                  <a:pt x="20782" y="29921"/>
                  <a:pt x="20679" y="29273"/>
                </a:cubicBezTo>
                <a:lnTo>
                  <a:pt x="20782" y="29239"/>
                </a:lnTo>
                <a:close/>
                <a:moveTo>
                  <a:pt x="45214" y="33743"/>
                </a:moveTo>
                <a:cubicBezTo>
                  <a:pt x="45760" y="34289"/>
                  <a:pt x="45760" y="34289"/>
                  <a:pt x="45896" y="34732"/>
                </a:cubicBezTo>
                <a:cubicBezTo>
                  <a:pt x="45657" y="34459"/>
                  <a:pt x="45316" y="34391"/>
                  <a:pt x="45214" y="33743"/>
                </a:cubicBezTo>
                <a:close/>
                <a:moveTo>
                  <a:pt x="33045" y="31984"/>
                </a:moveTo>
                <a:cubicBezTo>
                  <a:pt x="33042" y="32157"/>
                  <a:pt x="33020" y="32326"/>
                  <a:pt x="32998" y="32480"/>
                </a:cubicBezTo>
                <a:cubicBezTo>
                  <a:pt x="32793" y="33231"/>
                  <a:pt x="32554" y="33948"/>
                  <a:pt x="32315" y="34698"/>
                </a:cubicBezTo>
                <a:cubicBezTo>
                  <a:pt x="32247" y="34801"/>
                  <a:pt x="32213" y="34903"/>
                  <a:pt x="32145" y="35005"/>
                </a:cubicBezTo>
                <a:cubicBezTo>
                  <a:pt x="32349" y="34255"/>
                  <a:pt x="32588" y="33538"/>
                  <a:pt x="32793" y="32822"/>
                </a:cubicBezTo>
                <a:cubicBezTo>
                  <a:pt x="32875" y="32546"/>
                  <a:pt x="32936" y="32249"/>
                  <a:pt x="33045" y="31984"/>
                </a:cubicBezTo>
                <a:close/>
                <a:moveTo>
                  <a:pt x="22249" y="34698"/>
                </a:moveTo>
                <a:lnTo>
                  <a:pt x="22522" y="35074"/>
                </a:lnTo>
                <a:cubicBezTo>
                  <a:pt x="22351" y="35074"/>
                  <a:pt x="22215" y="35005"/>
                  <a:pt x="22249" y="34698"/>
                </a:cubicBezTo>
                <a:close/>
                <a:moveTo>
                  <a:pt x="28819" y="32475"/>
                </a:moveTo>
                <a:cubicBezTo>
                  <a:pt x="28847" y="32475"/>
                  <a:pt x="28875" y="32477"/>
                  <a:pt x="28903" y="32480"/>
                </a:cubicBezTo>
                <a:cubicBezTo>
                  <a:pt x="28835" y="32685"/>
                  <a:pt x="28835" y="32856"/>
                  <a:pt x="28766" y="33026"/>
                </a:cubicBezTo>
                <a:cubicBezTo>
                  <a:pt x="28630" y="33367"/>
                  <a:pt x="28493" y="33709"/>
                  <a:pt x="28357" y="34016"/>
                </a:cubicBezTo>
                <a:cubicBezTo>
                  <a:pt x="28289" y="34255"/>
                  <a:pt x="28118" y="34459"/>
                  <a:pt x="27879" y="34562"/>
                </a:cubicBezTo>
                <a:cubicBezTo>
                  <a:pt x="27572" y="34698"/>
                  <a:pt x="27265" y="34869"/>
                  <a:pt x="26890" y="35074"/>
                </a:cubicBezTo>
                <a:cubicBezTo>
                  <a:pt x="26821" y="34971"/>
                  <a:pt x="26685" y="34869"/>
                  <a:pt x="26548" y="34698"/>
                </a:cubicBezTo>
                <a:cubicBezTo>
                  <a:pt x="26890" y="34357"/>
                  <a:pt x="27163" y="34084"/>
                  <a:pt x="27436" y="33811"/>
                </a:cubicBezTo>
                <a:cubicBezTo>
                  <a:pt x="27709" y="33504"/>
                  <a:pt x="27982" y="33163"/>
                  <a:pt x="28220" y="32822"/>
                </a:cubicBezTo>
                <a:cubicBezTo>
                  <a:pt x="28343" y="32607"/>
                  <a:pt x="28576" y="32475"/>
                  <a:pt x="28819" y="32475"/>
                </a:cubicBezTo>
                <a:close/>
                <a:moveTo>
                  <a:pt x="45521" y="32446"/>
                </a:moveTo>
                <a:cubicBezTo>
                  <a:pt x="45896" y="32446"/>
                  <a:pt x="46237" y="32685"/>
                  <a:pt x="46374" y="33026"/>
                </a:cubicBezTo>
                <a:cubicBezTo>
                  <a:pt x="46476" y="33163"/>
                  <a:pt x="46647" y="33231"/>
                  <a:pt x="46749" y="33367"/>
                </a:cubicBezTo>
                <a:cubicBezTo>
                  <a:pt x="46954" y="33572"/>
                  <a:pt x="47159" y="33811"/>
                  <a:pt x="47363" y="34050"/>
                </a:cubicBezTo>
                <a:lnTo>
                  <a:pt x="47363" y="34084"/>
                </a:lnTo>
                <a:cubicBezTo>
                  <a:pt x="47295" y="34528"/>
                  <a:pt x="47534" y="34801"/>
                  <a:pt x="47739" y="35176"/>
                </a:cubicBezTo>
                <a:cubicBezTo>
                  <a:pt x="46476" y="34391"/>
                  <a:pt x="45657" y="33402"/>
                  <a:pt x="45521" y="32446"/>
                </a:cubicBezTo>
                <a:close/>
                <a:moveTo>
                  <a:pt x="32461" y="31578"/>
                </a:moveTo>
                <a:cubicBezTo>
                  <a:pt x="32493" y="31578"/>
                  <a:pt x="32531" y="31593"/>
                  <a:pt x="32554" y="31593"/>
                </a:cubicBezTo>
                <a:lnTo>
                  <a:pt x="32520" y="31627"/>
                </a:lnTo>
                <a:cubicBezTo>
                  <a:pt x="32588" y="32207"/>
                  <a:pt x="31565" y="34459"/>
                  <a:pt x="30848" y="35244"/>
                </a:cubicBezTo>
                <a:cubicBezTo>
                  <a:pt x="31019" y="34869"/>
                  <a:pt x="31189" y="34528"/>
                  <a:pt x="31360" y="34186"/>
                </a:cubicBezTo>
                <a:cubicBezTo>
                  <a:pt x="31428" y="34050"/>
                  <a:pt x="31530" y="33879"/>
                  <a:pt x="31496" y="33743"/>
                </a:cubicBezTo>
                <a:cubicBezTo>
                  <a:pt x="31394" y="33299"/>
                  <a:pt x="31633" y="32992"/>
                  <a:pt x="31735" y="32549"/>
                </a:cubicBezTo>
                <a:cubicBezTo>
                  <a:pt x="31872" y="32105"/>
                  <a:pt x="32179" y="31900"/>
                  <a:pt x="32418" y="31593"/>
                </a:cubicBezTo>
                <a:cubicBezTo>
                  <a:pt x="32429" y="31582"/>
                  <a:pt x="32444" y="31578"/>
                  <a:pt x="32461" y="31578"/>
                </a:cubicBezTo>
                <a:close/>
                <a:moveTo>
                  <a:pt x="15697" y="27771"/>
                </a:moveTo>
                <a:cubicBezTo>
                  <a:pt x="15868" y="28249"/>
                  <a:pt x="16039" y="28624"/>
                  <a:pt x="16175" y="29068"/>
                </a:cubicBezTo>
                <a:cubicBezTo>
                  <a:pt x="16209" y="29204"/>
                  <a:pt x="16209" y="29341"/>
                  <a:pt x="16175" y="29477"/>
                </a:cubicBezTo>
                <a:cubicBezTo>
                  <a:pt x="16175" y="29716"/>
                  <a:pt x="16107" y="29921"/>
                  <a:pt x="16039" y="30160"/>
                </a:cubicBezTo>
                <a:cubicBezTo>
                  <a:pt x="16039" y="30331"/>
                  <a:pt x="16004" y="30467"/>
                  <a:pt x="15902" y="30604"/>
                </a:cubicBezTo>
                <a:cubicBezTo>
                  <a:pt x="15766" y="30774"/>
                  <a:pt x="15697" y="31013"/>
                  <a:pt x="15697" y="31252"/>
                </a:cubicBezTo>
                <a:cubicBezTo>
                  <a:pt x="15527" y="32241"/>
                  <a:pt x="15356" y="33231"/>
                  <a:pt x="15185" y="34221"/>
                </a:cubicBezTo>
                <a:cubicBezTo>
                  <a:pt x="15083" y="34630"/>
                  <a:pt x="14947" y="34971"/>
                  <a:pt x="14844" y="35347"/>
                </a:cubicBezTo>
                <a:lnTo>
                  <a:pt x="14503" y="35074"/>
                </a:lnTo>
                <a:cubicBezTo>
                  <a:pt x="14571" y="34084"/>
                  <a:pt x="14674" y="33129"/>
                  <a:pt x="14776" y="32207"/>
                </a:cubicBezTo>
                <a:cubicBezTo>
                  <a:pt x="14776" y="32105"/>
                  <a:pt x="14810" y="32003"/>
                  <a:pt x="14844" y="31900"/>
                </a:cubicBezTo>
                <a:cubicBezTo>
                  <a:pt x="14981" y="31627"/>
                  <a:pt x="15151" y="31354"/>
                  <a:pt x="14810" y="31115"/>
                </a:cubicBezTo>
                <a:cubicBezTo>
                  <a:pt x="14776" y="31081"/>
                  <a:pt x="14776" y="30979"/>
                  <a:pt x="14776" y="30911"/>
                </a:cubicBezTo>
                <a:lnTo>
                  <a:pt x="14571" y="30194"/>
                </a:lnTo>
                <a:cubicBezTo>
                  <a:pt x="14640" y="29853"/>
                  <a:pt x="14776" y="29546"/>
                  <a:pt x="15015" y="29307"/>
                </a:cubicBezTo>
                <a:cubicBezTo>
                  <a:pt x="15117" y="29170"/>
                  <a:pt x="15220" y="29000"/>
                  <a:pt x="15288" y="28829"/>
                </a:cubicBezTo>
                <a:cubicBezTo>
                  <a:pt x="15424" y="28488"/>
                  <a:pt x="15527" y="28147"/>
                  <a:pt x="15697" y="27771"/>
                </a:cubicBezTo>
                <a:close/>
                <a:moveTo>
                  <a:pt x="19724" y="29785"/>
                </a:moveTo>
                <a:cubicBezTo>
                  <a:pt x="19860" y="30126"/>
                  <a:pt x="19963" y="30501"/>
                  <a:pt x="20031" y="30876"/>
                </a:cubicBezTo>
                <a:cubicBezTo>
                  <a:pt x="20099" y="31764"/>
                  <a:pt x="20270" y="32651"/>
                  <a:pt x="20577" y="33504"/>
                </a:cubicBezTo>
                <a:cubicBezTo>
                  <a:pt x="20782" y="34050"/>
                  <a:pt x="20952" y="34596"/>
                  <a:pt x="21123" y="35108"/>
                </a:cubicBezTo>
                <a:lnTo>
                  <a:pt x="20679" y="35483"/>
                </a:lnTo>
                <a:lnTo>
                  <a:pt x="20645" y="35483"/>
                </a:lnTo>
                <a:cubicBezTo>
                  <a:pt x="19997" y="33709"/>
                  <a:pt x="19929" y="31730"/>
                  <a:pt x="19587" y="29819"/>
                </a:cubicBezTo>
                <a:lnTo>
                  <a:pt x="19724" y="29785"/>
                </a:lnTo>
                <a:close/>
                <a:moveTo>
                  <a:pt x="29654" y="33948"/>
                </a:moveTo>
                <a:cubicBezTo>
                  <a:pt x="29381" y="34698"/>
                  <a:pt x="28869" y="35381"/>
                  <a:pt x="28220" y="35858"/>
                </a:cubicBezTo>
                <a:cubicBezTo>
                  <a:pt x="28186" y="35790"/>
                  <a:pt x="28186" y="35688"/>
                  <a:pt x="28186" y="35654"/>
                </a:cubicBezTo>
                <a:cubicBezTo>
                  <a:pt x="28255" y="35381"/>
                  <a:pt x="28425" y="35108"/>
                  <a:pt x="28596" y="34869"/>
                </a:cubicBezTo>
                <a:cubicBezTo>
                  <a:pt x="28937" y="34528"/>
                  <a:pt x="29278" y="34221"/>
                  <a:pt x="29654" y="33948"/>
                </a:cubicBezTo>
                <a:close/>
                <a:moveTo>
                  <a:pt x="37297" y="33913"/>
                </a:moveTo>
                <a:lnTo>
                  <a:pt x="37297" y="33913"/>
                </a:lnTo>
                <a:cubicBezTo>
                  <a:pt x="37400" y="34630"/>
                  <a:pt x="37365" y="35381"/>
                  <a:pt x="37195" y="36097"/>
                </a:cubicBezTo>
                <a:cubicBezTo>
                  <a:pt x="37058" y="35347"/>
                  <a:pt x="37092" y="34630"/>
                  <a:pt x="37297" y="33913"/>
                </a:cubicBezTo>
                <a:close/>
                <a:moveTo>
                  <a:pt x="34670" y="31081"/>
                </a:moveTo>
                <a:lnTo>
                  <a:pt x="34670" y="31115"/>
                </a:lnTo>
                <a:cubicBezTo>
                  <a:pt x="34670" y="31388"/>
                  <a:pt x="34636" y="31593"/>
                  <a:pt x="34636" y="31866"/>
                </a:cubicBezTo>
                <a:cubicBezTo>
                  <a:pt x="34499" y="31934"/>
                  <a:pt x="34294" y="32003"/>
                  <a:pt x="34294" y="32276"/>
                </a:cubicBezTo>
                <a:cubicBezTo>
                  <a:pt x="34226" y="33436"/>
                  <a:pt x="33953" y="34562"/>
                  <a:pt x="33441" y="35585"/>
                </a:cubicBezTo>
                <a:cubicBezTo>
                  <a:pt x="33339" y="35790"/>
                  <a:pt x="33237" y="35961"/>
                  <a:pt x="33134" y="36166"/>
                </a:cubicBezTo>
                <a:cubicBezTo>
                  <a:pt x="33100" y="36097"/>
                  <a:pt x="33100" y="36029"/>
                  <a:pt x="33134" y="35961"/>
                </a:cubicBezTo>
                <a:cubicBezTo>
                  <a:pt x="33714" y="34664"/>
                  <a:pt x="34056" y="33265"/>
                  <a:pt x="34226" y="31832"/>
                </a:cubicBezTo>
                <a:cubicBezTo>
                  <a:pt x="34226" y="31525"/>
                  <a:pt x="34397" y="31252"/>
                  <a:pt x="34670" y="31081"/>
                </a:cubicBezTo>
                <a:close/>
                <a:moveTo>
                  <a:pt x="23477" y="34801"/>
                </a:moveTo>
                <a:cubicBezTo>
                  <a:pt x="23546" y="34869"/>
                  <a:pt x="23682" y="34869"/>
                  <a:pt x="23716" y="34937"/>
                </a:cubicBezTo>
                <a:cubicBezTo>
                  <a:pt x="23819" y="35347"/>
                  <a:pt x="23955" y="35756"/>
                  <a:pt x="24126" y="36268"/>
                </a:cubicBezTo>
                <a:cubicBezTo>
                  <a:pt x="23648" y="35927"/>
                  <a:pt x="23409" y="35381"/>
                  <a:pt x="23477" y="34801"/>
                </a:cubicBezTo>
                <a:close/>
                <a:moveTo>
                  <a:pt x="39618" y="34732"/>
                </a:moveTo>
                <a:lnTo>
                  <a:pt x="39618" y="34732"/>
                </a:lnTo>
                <a:cubicBezTo>
                  <a:pt x="39856" y="35244"/>
                  <a:pt x="40061" y="35688"/>
                  <a:pt x="40368" y="36268"/>
                </a:cubicBezTo>
                <a:cubicBezTo>
                  <a:pt x="39652" y="35790"/>
                  <a:pt x="39481" y="35415"/>
                  <a:pt x="39618" y="34732"/>
                </a:cubicBezTo>
                <a:close/>
                <a:moveTo>
                  <a:pt x="39140" y="29273"/>
                </a:moveTo>
                <a:cubicBezTo>
                  <a:pt x="39310" y="29716"/>
                  <a:pt x="39447" y="30160"/>
                  <a:pt x="39652" y="30604"/>
                </a:cubicBezTo>
                <a:cubicBezTo>
                  <a:pt x="40129" y="31695"/>
                  <a:pt x="40539" y="32856"/>
                  <a:pt x="40846" y="34016"/>
                </a:cubicBezTo>
                <a:cubicBezTo>
                  <a:pt x="40948" y="34494"/>
                  <a:pt x="41187" y="34971"/>
                  <a:pt x="41494" y="35347"/>
                </a:cubicBezTo>
                <a:cubicBezTo>
                  <a:pt x="41528" y="35415"/>
                  <a:pt x="41528" y="35449"/>
                  <a:pt x="41563" y="35517"/>
                </a:cubicBezTo>
                <a:cubicBezTo>
                  <a:pt x="41392" y="35654"/>
                  <a:pt x="41221" y="35688"/>
                  <a:pt x="41187" y="35824"/>
                </a:cubicBezTo>
                <a:cubicBezTo>
                  <a:pt x="41153" y="35961"/>
                  <a:pt x="41255" y="36166"/>
                  <a:pt x="41324" y="36439"/>
                </a:cubicBezTo>
                <a:cubicBezTo>
                  <a:pt x="40982" y="36234"/>
                  <a:pt x="40744" y="35927"/>
                  <a:pt x="40710" y="35551"/>
                </a:cubicBezTo>
                <a:cubicBezTo>
                  <a:pt x="40675" y="35244"/>
                  <a:pt x="40675" y="34869"/>
                  <a:pt x="40300" y="34869"/>
                </a:cubicBezTo>
                <a:cubicBezTo>
                  <a:pt x="40266" y="34869"/>
                  <a:pt x="40232" y="34835"/>
                  <a:pt x="40232" y="34767"/>
                </a:cubicBezTo>
                <a:cubicBezTo>
                  <a:pt x="40061" y="34323"/>
                  <a:pt x="39720" y="33948"/>
                  <a:pt x="39822" y="33367"/>
                </a:cubicBezTo>
                <a:cubicBezTo>
                  <a:pt x="39822" y="33265"/>
                  <a:pt x="39822" y="33163"/>
                  <a:pt x="39754" y="33094"/>
                </a:cubicBezTo>
                <a:lnTo>
                  <a:pt x="39754" y="33060"/>
                </a:lnTo>
                <a:cubicBezTo>
                  <a:pt x="39174" y="31900"/>
                  <a:pt x="39276" y="30535"/>
                  <a:pt x="39037" y="29341"/>
                </a:cubicBezTo>
                <a:lnTo>
                  <a:pt x="39140" y="29273"/>
                </a:lnTo>
                <a:close/>
                <a:moveTo>
                  <a:pt x="15970" y="33845"/>
                </a:moveTo>
                <a:cubicBezTo>
                  <a:pt x="15902" y="34596"/>
                  <a:pt x="15834" y="35347"/>
                  <a:pt x="15731" y="36131"/>
                </a:cubicBezTo>
                <a:cubicBezTo>
                  <a:pt x="15702" y="36125"/>
                  <a:pt x="15675" y="36122"/>
                  <a:pt x="15649" y="36122"/>
                </a:cubicBezTo>
                <a:cubicBezTo>
                  <a:pt x="15411" y="36122"/>
                  <a:pt x="15350" y="36396"/>
                  <a:pt x="15288" y="36643"/>
                </a:cubicBezTo>
                <a:lnTo>
                  <a:pt x="15220" y="36609"/>
                </a:lnTo>
                <a:lnTo>
                  <a:pt x="15868" y="33845"/>
                </a:lnTo>
                <a:close/>
                <a:moveTo>
                  <a:pt x="18291" y="35688"/>
                </a:moveTo>
                <a:lnTo>
                  <a:pt x="18291" y="35688"/>
                </a:lnTo>
                <a:cubicBezTo>
                  <a:pt x="18666" y="36166"/>
                  <a:pt x="18666" y="36166"/>
                  <a:pt x="18734" y="36882"/>
                </a:cubicBezTo>
                <a:cubicBezTo>
                  <a:pt x="18495" y="36541"/>
                  <a:pt x="18325" y="36131"/>
                  <a:pt x="18291" y="35688"/>
                </a:cubicBezTo>
                <a:close/>
                <a:moveTo>
                  <a:pt x="47568" y="36780"/>
                </a:moveTo>
                <a:lnTo>
                  <a:pt x="47978" y="36950"/>
                </a:lnTo>
                <a:lnTo>
                  <a:pt x="47909" y="37087"/>
                </a:lnTo>
                <a:lnTo>
                  <a:pt x="47534" y="36848"/>
                </a:lnTo>
                <a:lnTo>
                  <a:pt x="47568" y="36780"/>
                </a:lnTo>
                <a:close/>
                <a:moveTo>
                  <a:pt x="23682" y="29989"/>
                </a:moveTo>
                <a:cubicBezTo>
                  <a:pt x="24023" y="30569"/>
                  <a:pt x="24467" y="31115"/>
                  <a:pt x="25013" y="31525"/>
                </a:cubicBezTo>
                <a:cubicBezTo>
                  <a:pt x="25525" y="31968"/>
                  <a:pt x="26037" y="32412"/>
                  <a:pt x="26583" y="32856"/>
                </a:cubicBezTo>
                <a:cubicBezTo>
                  <a:pt x="26446" y="32992"/>
                  <a:pt x="26275" y="33129"/>
                  <a:pt x="26173" y="33265"/>
                </a:cubicBezTo>
                <a:cubicBezTo>
                  <a:pt x="26105" y="33402"/>
                  <a:pt x="26071" y="33538"/>
                  <a:pt x="26105" y="33640"/>
                </a:cubicBezTo>
                <a:cubicBezTo>
                  <a:pt x="26156" y="33717"/>
                  <a:pt x="26226" y="33756"/>
                  <a:pt x="26302" y="33756"/>
                </a:cubicBezTo>
                <a:cubicBezTo>
                  <a:pt x="26327" y="33756"/>
                  <a:pt x="26352" y="33751"/>
                  <a:pt x="26378" y="33743"/>
                </a:cubicBezTo>
                <a:cubicBezTo>
                  <a:pt x="26514" y="33709"/>
                  <a:pt x="26583" y="33640"/>
                  <a:pt x="26685" y="33538"/>
                </a:cubicBezTo>
                <a:lnTo>
                  <a:pt x="26924" y="33402"/>
                </a:lnTo>
                <a:lnTo>
                  <a:pt x="26924" y="33402"/>
                </a:lnTo>
                <a:cubicBezTo>
                  <a:pt x="26753" y="33709"/>
                  <a:pt x="26480" y="33982"/>
                  <a:pt x="26139" y="34152"/>
                </a:cubicBezTo>
                <a:cubicBezTo>
                  <a:pt x="25695" y="33572"/>
                  <a:pt x="25354" y="32992"/>
                  <a:pt x="25047" y="32344"/>
                </a:cubicBezTo>
                <a:cubicBezTo>
                  <a:pt x="24979" y="32173"/>
                  <a:pt x="24911" y="32003"/>
                  <a:pt x="24808" y="31832"/>
                </a:cubicBezTo>
                <a:cubicBezTo>
                  <a:pt x="24758" y="31782"/>
                  <a:pt x="24672" y="31750"/>
                  <a:pt x="24602" y="31750"/>
                </a:cubicBezTo>
                <a:cubicBezTo>
                  <a:pt x="24577" y="31750"/>
                  <a:pt x="24553" y="31755"/>
                  <a:pt x="24535" y="31764"/>
                </a:cubicBezTo>
                <a:cubicBezTo>
                  <a:pt x="24467" y="31798"/>
                  <a:pt x="24433" y="31968"/>
                  <a:pt x="24433" y="32105"/>
                </a:cubicBezTo>
                <a:cubicBezTo>
                  <a:pt x="24467" y="32207"/>
                  <a:pt x="24501" y="32276"/>
                  <a:pt x="24535" y="32344"/>
                </a:cubicBezTo>
                <a:lnTo>
                  <a:pt x="25457" y="34084"/>
                </a:lnTo>
                <a:cubicBezTo>
                  <a:pt x="25525" y="34221"/>
                  <a:pt x="25593" y="34357"/>
                  <a:pt x="25695" y="34494"/>
                </a:cubicBezTo>
                <a:lnTo>
                  <a:pt x="25354" y="34767"/>
                </a:lnTo>
                <a:cubicBezTo>
                  <a:pt x="25184" y="34835"/>
                  <a:pt x="25115" y="35005"/>
                  <a:pt x="25184" y="35176"/>
                </a:cubicBezTo>
                <a:cubicBezTo>
                  <a:pt x="25224" y="35296"/>
                  <a:pt x="25275" y="35346"/>
                  <a:pt x="25345" y="35346"/>
                </a:cubicBezTo>
                <a:cubicBezTo>
                  <a:pt x="25395" y="35346"/>
                  <a:pt x="25454" y="35321"/>
                  <a:pt x="25525" y="35278"/>
                </a:cubicBezTo>
                <a:cubicBezTo>
                  <a:pt x="25729" y="35210"/>
                  <a:pt x="25900" y="35074"/>
                  <a:pt x="26071" y="34971"/>
                </a:cubicBezTo>
                <a:cubicBezTo>
                  <a:pt x="26446" y="35415"/>
                  <a:pt x="26787" y="35893"/>
                  <a:pt x="27367" y="35961"/>
                </a:cubicBezTo>
                <a:cubicBezTo>
                  <a:pt x="27129" y="36439"/>
                  <a:pt x="26787" y="36848"/>
                  <a:pt x="26412" y="37155"/>
                </a:cubicBezTo>
                <a:cubicBezTo>
                  <a:pt x="26344" y="37087"/>
                  <a:pt x="26275" y="37019"/>
                  <a:pt x="26207" y="36950"/>
                </a:cubicBezTo>
                <a:cubicBezTo>
                  <a:pt x="25627" y="36097"/>
                  <a:pt x="25013" y="35278"/>
                  <a:pt x="24433" y="34425"/>
                </a:cubicBezTo>
                <a:cubicBezTo>
                  <a:pt x="24296" y="34221"/>
                  <a:pt x="24228" y="34016"/>
                  <a:pt x="24160" y="33777"/>
                </a:cubicBezTo>
                <a:cubicBezTo>
                  <a:pt x="23887" y="32787"/>
                  <a:pt x="23648" y="31764"/>
                  <a:pt x="23375" y="30774"/>
                </a:cubicBezTo>
                <a:cubicBezTo>
                  <a:pt x="23341" y="30672"/>
                  <a:pt x="23341" y="30535"/>
                  <a:pt x="23341" y="30433"/>
                </a:cubicBezTo>
                <a:lnTo>
                  <a:pt x="23682" y="29989"/>
                </a:lnTo>
                <a:close/>
                <a:moveTo>
                  <a:pt x="24842" y="36575"/>
                </a:moveTo>
                <a:cubicBezTo>
                  <a:pt x="25593" y="36985"/>
                  <a:pt x="25593" y="36985"/>
                  <a:pt x="25729" y="37360"/>
                </a:cubicBezTo>
                <a:lnTo>
                  <a:pt x="25286" y="37223"/>
                </a:lnTo>
                <a:cubicBezTo>
                  <a:pt x="25047" y="37053"/>
                  <a:pt x="24911" y="36848"/>
                  <a:pt x="24842" y="36575"/>
                </a:cubicBezTo>
                <a:close/>
                <a:moveTo>
                  <a:pt x="37058" y="20128"/>
                </a:moveTo>
                <a:cubicBezTo>
                  <a:pt x="37195" y="20332"/>
                  <a:pt x="37331" y="20503"/>
                  <a:pt x="37468" y="20674"/>
                </a:cubicBezTo>
                <a:cubicBezTo>
                  <a:pt x="37638" y="20878"/>
                  <a:pt x="37741" y="21151"/>
                  <a:pt x="37741" y="21424"/>
                </a:cubicBezTo>
                <a:cubicBezTo>
                  <a:pt x="37707" y="21731"/>
                  <a:pt x="37741" y="22073"/>
                  <a:pt x="37741" y="22312"/>
                </a:cubicBezTo>
                <a:cubicBezTo>
                  <a:pt x="37775" y="22585"/>
                  <a:pt x="37775" y="22823"/>
                  <a:pt x="37775" y="23062"/>
                </a:cubicBezTo>
                <a:cubicBezTo>
                  <a:pt x="37673" y="22926"/>
                  <a:pt x="37570" y="22789"/>
                  <a:pt x="37502" y="22653"/>
                </a:cubicBezTo>
                <a:cubicBezTo>
                  <a:pt x="37443" y="22594"/>
                  <a:pt x="37333" y="22510"/>
                  <a:pt x="37282" y="22510"/>
                </a:cubicBezTo>
                <a:cubicBezTo>
                  <a:pt x="37274" y="22510"/>
                  <a:pt x="37268" y="22512"/>
                  <a:pt x="37263" y="22516"/>
                </a:cubicBezTo>
                <a:cubicBezTo>
                  <a:pt x="37195" y="22619"/>
                  <a:pt x="37127" y="22721"/>
                  <a:pt x="37127" y="22858"/>
                </a:cubicBezTo>
                <a:cubicBezTo>
                  <a:pt x="37127" y="22960"/>
                  <a:pt x="37161" y="23062"/>
                  <a:pt x="37229" y="23165"/>
                </a:cubicBezTo>
                <a:cubicBezTo>
                  <a:pt x="37365" y="23472"/>
                  <a:pt x="37502" y="23745"/>
                  <a:pt x="37638" y="24018"/>
                </a:cubicBezTo>
                <a:cubicBezTo>
                  <a:pt x="37775" y="24257"/>
                  <a:pt x="37843" y="24495"/>
                  <a:pt x="37843" y="24768"/>
                </a:cubicBezTo>
                <a:cubicBezTo>
                  <a:pt x="37843" y="25007"/>
                  <a:pt x="37877" y="25246"/>
                  <a:pt x="37911" y="25519"/>
                </a:cubicBezTo>
                <a:lnTo>
                  <a:pt x="37843" y="25553"/>
                </a:lnTo>
                <a:cubicBezTo>
                  <a:pt x="37809" y="25349"/>
                  <a:pt x="37775" y="25212"/>
                  <a:pt x="37741" y="25041"/>
                </a:cubicBezTo>
                <a:cubicBezTo>
                  <a:pt x="37710" y="24858"/>
                  <a:pt x="37652" y="24729"/>
                  <a:pt x="37517" y="24729"/>
                </a:cubicBezTo>
                <a:cubicBezTo>
                  <a:pt x="37502" y="24729"/>
                  <a:pt x="37485" y="24731"/>
                  <a:pt x="37468" y="24734"/>
                </a:cubicBezTo>
                <a:cubicBezTo>
                  <a:pt x="37297" y="24768"/>
                  <a:pt x="37297" y="25007"/>
                  <a:pt x="37297" y="25144"/>
                </a:cubicBezTo>
                <a:cubicBezTo>
                  <a:pt x="37331" y="25314"/>
                  <a:pt x="37365" y="25451"/>
                  <a:pt x="37365" y="25587"/>
                </a:cubicBezTo>
                <a:cubicBezTo>
                  <a:pt x="37468" y="26099"/>
                  <a:pt x="37570" y="26645"/>
                  <a:pt x="37673" y="27225"/>
                </a:cubicBezTo>
                <a:cubicBezTo>
                  <a:pt x="37365" y="27259"/>
                  <a:pt x="37331" y="27464"/>
                  <a:pt x="37365" y="27771"/>
                </a:cubicBezTo>
                <a:cubicBezTo>
                  <a:pt x="37400" y="28078"/>
                  <a:pt x="37468" y="28420"/>
                  <a:pt x="37229" y="28658"/>
                </a:cubicBezTo>
                <a:cubicBezTo>
                  <a:pt x="37161" y="28693"/>
                  <a:pt x="37161" y="28795"/>
                  <a:pt x="37161" y="28897"/>
                </a:cubicBezTo>
                <a:cubicBezTo>
                  <a:pt x="37092" y="30194"/>
                  <a:pt x="36990" y="31491"/>
                  <a:pt x="36888" y="32787"/>
                </a:cubicBezTo>
                <a:cubicBezTo>
                  <a:pt x="36888" y="32924"/>
                  <a:pt x="36888" y="33060"/>
                  <a:pt x="36854" y="33197"/>
                </a:cubicBezTo>
                <a:cubicBezTo>
                  <a:pt x="36819" y="33299"/>
                  <a:pt x="36785" y="33436"/>
                  <a:pt x="36717" y="33436"/>
                </a:cubicBezTo>
                <a:cubicBezTo>
                  <a:pt x="36512" y="33538"/>
                  <a:pt x="36512" y="33709"/>
                  <a:pt x="36546" y="33948"/>
                </a:cubicBezTo>
                <a:cubicBezTo>
                  <a:pt x="36581" y="34186"/>
                  <a:pt x="36615" y="34391"/>
                  <a:pt x="36615" y="34630"/>
                </a:cubicBezTo>
                <a:cubicBezTo>
                  <a:pt x="36649" y="35005"/>
                  <a:pt x="36546" y="35347"/>
                  <a:pt x="36342" y="35654"/>
                </a:cubicBezTo>
                <a:cubicBezTo>
                  <a:pt x="36239" y="35790"/>
                  <a:pt x="36069" y="35893"/>
                  <a:pt x="36171" y="36131"/>
                </a:cubicBezTo>
                <a:cubicBezTo>
                  <a:pt x="36222" y="36251"/>
                  <a:pt x="36291" y="36285"/>
                  <a:pt x="36363" y="36285"/>
                </a:cubicBezTo>
                <a:cubicBezTo>
                  <a:pt x="36436" y="36285"/>
                  <a:pt x="36512" y="36251"/>
                  <a:pt x="36581" y="36234"/>
                </a:cubicBezTo>
                <a:cubicBezTo>
                  <a:pt x="36615" y="36234"/>
                  <a:pt x="36615" y="36268"/>
                  <a:pt x="36683" y="36302"/>
                </a:cubicBezTo>
                <a:cubicBezTo>
                  <a:pt x="36649" y="36746"/>
                  <a:pt x="36615" y="37223"/>
                  <a:pt x="36512" y="37633"/>
                </a:cubicBezTo>
                <a:cubicBezTo>
                  <a:pt x="36466" y="37913"/>
                  <a:pt x="36403" y="38129"/>
                  <a:pt x="36227" y="38129"/>
                </a:cubicBezTo>
                <a:cubicBezTo>
                  <a:pt x="36145" y="38129"/>
                  <a:pt x="36039" y="38082"/>
                  <a:pt x="35898" y="37974"/>
                </a:cubicBezTo>
                <a:cubicBezTo>
                  <a:pt x="35932" y="37599"/>
                  <a:pt x="35966" y="37258"/>
                  <a:pt x="36001" y="36882"/>
                </a:cubicBezTo>
                <a:cubicBezTo>
                  <a:pt x="36035" y="36677"/>
                  <a:pt x="36001" y="36507"/>
                  <a:pt x="35864" y="36370"/>
                </a:cubicBezTo>
                <a:cubicBezTo>
                  <a:pt x="35591" y="36131"/>
                  <a:pt x="35455" y="35790"/>
                  <a:pt x="35557" y="35449"/>
                </a:cubicBezTo>
                <a:cubicBezTo>
                  <a:pt x="35557" y="35278"/>
                  <a:pt x="35591" y="35142"/>
                  <a:pt x="35591" y="34971"/>
                </a:cubicBezTo>
                <a:cubicBezTo>
                  <a:pt x="35591" y="34732"/>
                  <a:pt x="35659" y="34528"/>
                  <a:pt x="35830" y="34357"/>
                </a:cubicBezTo>
                <a:cubicBezTo>
                  <a:pt x="36035" y="34084"/>
                  <a:pt x="36205" y="33777"/>
                  <a:pt x="36342" y="33470"/>
                </a:cubicBezTo>
                <a:cubicBezTo>
                  <a:pt x="36444" y="33094"/>
                  <a:pt x="36512" y="32719"/>
                  <a:pt x="36581" y="32344"/>
                </a:cubicBezTo>
                <a:cubicBezTo>
                  <a:pt x="36751" y="30979"/>
                  <a:pt x="36819" y="29614"/>
                  <a:pt x="36785" y="28215"/>
                </a:cubicBezTo>
                <a:cubicBezTo>
                  <a:pt x="36785" y="27908"/>
                  <a:pt x="36717" y="27601"/>
                  <a:pt x="36990" y="27362"/>
                </a:cubicBezTo>
                <a:cubicBezTo>
                  <a:pt x="37058" y="27328"/>
                  <a:pt x="37058" y="27123"/>
                  <a:pt x="37058" y="26986"/>
                </a:cubicBezTo>
                <a:cubicBezTo>
                  <a:pt x="37092" y="26543"/>
                  <a:pt x="37161" y="26133"/>
                  <a:pt x="37161" y="25690"/>
                </a:cubicBezTo>
                <a:cubicBezTo>
                  <a:pt x="37161" y="24154"/>
                  <a:pt x="37058" y="22585"/>
                  <a:pt x="36956" y="21015"/>
                </a:cubicBezTo>
                <a:lnTo>
                  <a:pt x="36956" y="20162"/>
                </a:lnTo>
                <a:lnTo>
                  <a:pt x="37058" y="20128"/>
                </a:lnTo>
                <a:close/>
                <a:moveTo>
                  <a:pt x="47432" y="35756"/>
                </a:moveTo>
                <a:cubicBezTo>
                  <a:pt x="48387" y="36404"/>
                  <a:pt x="49309" y="37087"/>
                  <a:pt x="50230" y="37769"/>
                </a:cubicBezTo>
                <a:cubicBezTo>
                  <a:pt x="50400" y="37906"/>
                  <a:pt x="50537" y="38042"/>
                  <a:pt x="50708" y="38179"/>
                </a:cubicBezTo>
                <a:lnTo>
                  <a:pt x="50639" y="38315"/>
                </a:lnTo>
                <a:cubicBezTo>
                  <a:pt x="50264" y="38179"/>
                  <a:pt x="49889" y="38042"/>
                  <a:pt x="49513" y="37906"/>
                </a:cubicBezTo>
                <a:cubicBezTo>
                  <a:pt x="49070" y="37735"/>
                  <a:pt x="48763" y="37428"/>
                  <a:pt x="48524" y="37053"/>
                </a:cubicBezTo>
                <a:cubicBezTo>
                  <a:pt x="48319" y="36677"/>
                  <a:pt x="48012" y="36370"/>
                  <a:pt x="47671" y="36166"/>
                </a:cubicBezTo>
                <a:cubicBezTo>
                  <a:pt x="47534" y="36063"/>
                  <a:pt x="47432" y="35927"/>
                  <a:pt x="47295" y="35824"/>
                </a:cubicBezTo>
                <a:lnTo>
                  <a:pt x="47363" y="35756"/>
                </a:lnTo>
                <a:close/>
                <a:moveTo>
                  <a:pt x="31074" y="32224"/>
                </a:moveTo>
                <a:cubicBezTo>
                  <a:pt x="31138" y="32224"/>
                  <a:pt x="31206" y="32276"/>
                  <a:pt x="31292" y="32412"/>
                </a:cubicBezTo>
                <a:cubicBezTo>
                  <a:pt x="30984" y="33197"/>
                  <a:pt x="30677" y="34016"/>
                  <a:pt x="30336" y="34801"/>
                </a:cubicBezTo>
                <a:cubicBezTo>
                  <a:pt x="30200" y="35074"/>
                  <a:pt x="29995" y="35312"/>
                  <a:pt x="29790" y="35551"/>
                </a:cubicBezTo>
                <a:cubicBezTo>
                  <a:pt x="29688" y="35722"/>
                  <a:pt x="29551" y="35927"/>
                  <a:pt x="29483" y="36131"/>
                </a:cubicBezTo>
                <a:cubicBezTo>
                  <a:pt x="29415" y="36234"/>
                  <a:pt x="29381" y="36336"/>
                  <a:pt x="29312" y="36439"/>
                </a:cubicBezTo>
                <a:cubicBezTo>
                  <a:pt x="29039" y="36882"/>
                  <a:pt x="28630" y="37258"/>
                  <a:pt x="28186" y="37530"/>
                </a:cubicBezTo>
                <a:cubicBezTo>
                  <a:pt x="28050" y="37599"/>
                  <a:pt x="27913" y="37735"/>
                  <a:pt x="27879" y="37872"/>
                </a:cubicBezTo>
                <a:cubicBezTo>
                  <a:pt x="27777" y="38213"/>
                  <a:pt x="27538" y="38281"/>
                  <a:pt x="27265" y="38452"/>
                </a:cubicBezTo>
                <a:cubicBezTo>
                  <a:pt x="27436" y="37940"/>
                  <a:pt x="27709" y="37428"/>
                  <a:pt x="28118" y="37019"/>
                </a:cubicBezTo>
                <a:cubicBezTo>
                  <a:pt x="28937" y="36234"/>
                  <a:pt x="29620" y="35312"/>
                  <a:pt x="30097" y="34255"/>
                </a:cubicBezTo>
                <a:cubicBezTo>
                  <a:pt x="30234" y="33948"/>
                  <a:pt x="30336" y="33675"/>
                  <a:pt x="30097" y="33402"/>
                </a:cubicBezTo>
                <a:cubicBezTo>
                  <a:pt x="30370" y="33026"/>
                  <a:pt x="30643" y="32685"/>
                  <a:pt x="30882" y="32344"/>
                </a:cubicBezTo>
                <a:cubicBezTo>
                  <a:pt x="30950" y="32276"/>
                  <a:pt x="31010" y="32224"/>
                  <a:pt x="31074" y="32224"/>
                </a:cubicBezTo>
                <a:close/>
                <a:moveTo>
                  <a:pt x="24023" y="37019"/>
                </a:moveTo>
                <a:lnTo>
                  <a:pt x="25149" y="38042"/>
                </a:lnTo>
                <a:lnTo>
                  <a:pt x="24740" y="38520"/>
                </a:lnTo>
                <a:cubicBezTo>
                  <a:pt x="24228" y="38247"/>
                  <a:pt x="24160" y="37633"/>
                  <a:pt x="24023" y="37019"/>
                </a:cubicBezTo>
                <a:close/>
                <a:moveTo>
                  <a:pt x="33441" y="36712"/>
                </a:moveTo>
                <a:lnTo>
                  <a:pt x="33441" y="36746"/>
                </a:lnTo>
                <a:cubicBezTo>
                  <a:pt x="33237" y="37394"/>
                  <a:pt x="32964" y="38042"/>
                  <a:pt x="32554" y="38657"/>
                </a:cubicBezTo>
                <a:lnTo>
                  <a:pt x="32827" y="37189"/>
                </a:lnTo>
                <a:lnTo>
                  <a:pt x="33441" y="36712"/>
                </a:lnTo>
                <a:close/>
                <a:moveTo>
                  <a:pt x="46442" y="38349"/>
                </a:moveTo>
                <a:cubicBezTo>
                  <a:pt x="46470" y="38461"/>
                  <a:pt x="46520" y="38572"/>
                  <a:pt x="46557" y="38683"/>
                </a:cubicBezTo>
                <a:lnTo>
                  <a:pt x="46557" y="38683"/>
                </a:lnTo>
                <a:cubicBezTo>
                  <a:pt x="46483" y="38583"/>
                  <a:pt x="46422" y="38500"/>
                  <a:pt x="46340" y="38418"/>
                </a:cubicBezTo>
                <a:lnTo>
                  <a:pt x="46442" y="38349"/>
                </a:lnTo>
                <a:close/>
                <a:moveTo>
                  <a:pt x="16086" y="0"/>
                </a:moveTo>
                <a:cubicBezTo>
                  <a:pt x="16007" y="0"/>
                  <a:pt x="15937" y="84"/>
                  <a:pt x="15868" y="200"/>
                </a:cubicBezTo>
                <a:cubicBezTo>
                  <a:pt x="15800" y="370"/>
                  <a:pt x="15731" y="541"/>
                  <a:pt x="15663" y="712"/>
                </a:cubicBezTo>
                <a:lnTo>
                  <a:pt x="14059" y="4192"/>
                </a:lnTo>
                <a:cubicBezTo>
                  <a:pt x="14025" y="4260"/>
                  <a:pt x="13991" y="4329"/>
                  <a:pt x="13889" y="4499"/>
                </a:cubicBezTo>
                <a:cubicBezTo>
                  <a:pt x="13923" y="4192"/>
                  <a:pt x="13957" y="3953"/>
                  <a:pt x="13991" y="3783"/>
                </a:cubicBezTo>
                <a:cubicBezTo>
                  <a:pt x="13991" y="3612"/>
                  <a:pt x="13957" y="3442"/>
                  <a:pt x="13821" y="3442"/>
                </a:cubicBezTo>
                <a:cubicBezTo>
                  <a:pt x="13684" y="3510"/>
                  <a:pt x="13616" y="3578"/>
                  <a:pt x="13582" y="3680"/>
                </a:cubicBezTo>
                <a:cubicBezTo>
                  <a:pt x="13206" y="4977"/>
                  <a:pt x="12490" y="6001"/>
                  <a:pt x="11807" y="6990"/>
                </a:cubicBezTo>
                <a:cubicBezTo>
                  <a:pt x="11773" y="7093"/>
                  <a:pt x="11671" y="7093"/>
                  <a:pt x="11603" y="7161"/>
                </a:cubicBezTo>
                <a:cubicBezTo>
                  <a:pt x="11534" y="7195"/>
                  <a:pt x="11398" y="7263"/>
                  <a:pt x="11398" y="7332"/>
                </a:cubicBezTo>
                <a:cubicBezTo>
                  <a:pt x="11295" y="7809"/>
                  <a:pt x="10920" y="7980"/>
                  <a:pt x="10613" y="8185"/>
                </a:cubicBezTo>
                <a:cubicBezTo>
                  <a:pt x="10340" y="8355"/>
                  <a:pt x="10067" y="8492"/>
                  <a:pt x="9760" y="8594"/>
                </a:cubicBezTo>
                <a:cubicBezTo>
                  <a:pt x="9658" y="8662"/>
                  <a:pt x="9555" y="8696"/>
                  <a:pt x="9453" y="8765"/>
                </a:cubicBezTo>
                <a:cubicBezTo>
                  <a:pt x="9180" y="8901"/>
                  <a:pt x="9282" y="9311"/>
                  <a:pt x="9589" y="9311"/>
                </a:cubicBezTo>
                <a:cubicBezTo>
                  <a:pt x="9862" y="9208"/>
                  <a:pt x="10135" y="9106"/>
                  <a:pt x="10408" y="8969"/>
                </a:cubicBezTo>
                <a:lnTo>
                  <a:pt x="10784" y="8799"/>
                </a:lnTo>
                <a:cubicBezTo>
                  <a:pt x="10784" y="8867"/>
                  <a:pt x="10784" y="8901"/>
                  <a:pt x="10784" y="8935"/>
                </a:cubicBezTo>
                <a:cubicBezTo>
                  <a:pt x="10272" y="9788"/>
                  <a:pt x="9589" y="10505"/>
                  <a:pt x="8770" y="11051"/>
                </a:cubicBezTo>
                <a:cubicBezTo>
                  <a:pt x="8591" y="11158"/>
                  <a:pt x="8403" y="11256"/>
                  <a:pt x="8220" y="11256"/>
                </a:cubicBezTo>
                <a:cubicBezTo>
                  <a:pt x="8054" y="11256"/>
                  <a:pt x="7893" y="11176"/>
                  <a:pt x="7747" y="10949"/>
                </a:cubicBezTo>
                <a:cubicBezTo>
                  <a:pt x="7695" y="10914"/>
                  <a:pt x="7644" y="10897"/>
                  <a:pt x="7597" y="10897"/>
                </a:cubicBezTo>
                <a:cubicBezTo>
                  <a:pt x="7550" y="10897"/>
                  <a:pt x="7508" y="10914"/>
                  <a:pt x="7474" y="10949"/>
                </a:cubicBezTo>
                <a:cubicBezTo>
                  <a:pt x="7405" y="11051"/>
                  <a:pt x="7405" y="11187"/>
                  <a:pt x="7440" y="11324"/>
                </a:cubicBezTo>
                <a:cubicBezTo>
                  <a:pt x="7560" y="11656"/>
                  <a:pt x="7895" y="11882"/>
                  <a:pt x="8254" y="11882"/>
                </a:cubicBezTo>
                <a:cubicBezTo>
                  <a:pt x="8301" y="11882"/>
                  <a:pt x="8348" y="11878"/>
                  <a:pt x="8395" y="11870"/>
                </a:cubicBezTo>
                <a:cubicBezTo>
                  <a:pt x="10067" y="11665"/>
                  <a:pt x="11432" y="10607"/>
                  <a:pt x="12626" y="9174"/>
                </a:cubicBezTo>
                <a:cubicBezTo>
                  <a:pt x="12683" y="9088"/>
                  <a:pt x="12765" y="9027"/>
                  <a:pt x="12850" y="8969"/>
                </a:cubicBezTo>
                <a:lnTo>
                  <a:pt x="12850" y="8969"/>
                </a:lnTo>
                <a:cubicBezTo>
                  <a:pt x="12678" y="9331"/>
                  <a:pt x="12412" y="9660"/>
                  <a:pt x="12114" y="9925"/>
                </a:cubicBezTo>
                <a:cubicBezTo>
                  <a:pt x="11978" y="10061"/>
                  <a:pt x="11841" y="10164"/>
                  <a:pt x="11739" y="10300"/>
                </a:cubicBezTo>
                <a:cubicBezTo>
                  <a:pt x="11705" y="10403"/>
                  <a:pt x="11671" y="10539"/>
                  <a:pt x="11705" y="10676"/>
                </a:cubicBezTo>
                <a:cubicBezTo>
                  <a:pt x="11730" y="10726"/>
                  <a:pt x="11828" y="10757"/>
                  <a:pt x="11906" y="10757"/>
                </a:cubicBezTo>
                <a:cubicBezTo>
                  <a:pt x="11934" y="10757"/>
                  <a:pt x="11960" y="10753"/>
                  <a:pt x="11978" y="10744"/>
                </a:cubicBezTo>
                <a:cubicBezTo>
                  <a:pt x="12114" y="10676"/>
                  <a:pt x="12217" y="10607"/>
                  <a:pt x="12319" y="10505"/>
                </a:cubicBezTo>
                <a:cubicBezTo>
                  <a:pt x="12592" y="10232"/>
                  <a:pt x="12831" y="9993"/>
                  <a:pt x="13070" y="9720"/>
                </a:cubicBezTo>
                <a:lnTo>
                  <a:pt x="13070" y="9720"/>
                </a:lnTo>
                <a:cubicBezTo>
                  <a:pt x="13002" y="10232"/>
                  <a:pt x="12729" y="10676"/>
                  <a:pt x="12353" y="10983"/>
                </a:cubicBezTo>
                <a:cubicBezTo>
                  <a:pt x="12183" y="11085"/>
                  <a:pt x="12080" y="11222"/>
                  <a:pt x="11944" y="11392"/>
                </a:cubicBezTo>
                <a:cubicBezTo>
                  <a:pt x="11261" y="12279"/>
                  <a:pt x="10442" y="13064"/>
                  <a:pt x="9487" y="13713"/>
                </a:cubicBezTo>
                <a:cubicBezTo>
                  <a:pt x="9138" y="13968"/>
                  <a:pt x="8789" y="14145"/>
                  <a:pt x="8418" y="14145"/>
                </a:cubicBezTo>
                <a:cubicBezTo>
                  <a:pt x="8245" y="14145"/>
                  <a:pt x="8068" y="14107"/>
                  <a:pt x="7883" y="14020"/>
                </a:cubicBezTo>
                <a:cubicBezTo>
                  <a:pt x="7833" y="13995"/>
                  <a:pt x="7779" y="13979"/>
                  <a:pt x="7726" y="13979"/>
                </a:cubicBezTo>
                <a:cubicBezTo>
                  <a:pt x="7635" y="13979"/>
                  <a:pt x="7551" y="14026"/>
                  <a:pt x="7508" y="14156"/>
                </a:cubicBezTo>
                <a:cubicBezTo>
                  <a:pt x="7440" y="14327"/>
                  <a:pt x="7542" y="14532"/>
                  <a:pt x="7747" y="14566"/>
                </a:cubicBezTo>
                <a:cubicBezTo>
                  <a:pt x="8020" y="14668"/>
                  <a:pt x="8293" y="14736"/>
                  <a:pt x="8600" y="14839"/>
                </a:cubicBezTo>
                <a:cubicBezTo>
                  <a:pt x="8235" y="15047"/>
                  <a:pt x="7931" y="15295"/>
                  <a:pt x="7579" y="15295"/>
                </a:cubicBezTo>
                <a:cubicBezTo>
                  <a:pt x="7470" y="15295"/>
                  <a:pt x="7356" y="15271"/>
                  <a:pt x="7235" y="15214"/>
                </a:cubicBezTo>
                <a:cubicBezTo>
                  <a:pt x="7185" y="15189"/>
                  <a:pt x="7135" y="15173"/>
                  <a:pt x="7088" y="15173"/>
                </a:cubicBezTo>
                <a:cubicBezTo>
                  <a:pt x="7008" y="15173"/>
                  <a:pt x="6937" y="15221"/>
                  <a:pt x="6894" y="15350"/>
                </a:cubicBezTo>
                <a:cubicBezTo>
                  <a:pt x="6825" y="15521"/>
                  <a:pt x="6928" y="15726"/>
                  <a:pt x="7098" y="15794"/>
                </a:cubicBezTo>
                <a:cubicBezTo>
                  <a:pt x="7230" y="15907"/>
                  <a:pt x="7382" y="15957"/>
                  <a:pt x="7543" y="15957"/>
                </a:cubicBezTo>
                <a:cubicBezTo>
                  <a:pt x="7675" y="15957"/>
                  <a:pt x="7813" y="15924"/>
                  <a:pt x="7951" y="15862"/>
                </a:cubicBezTo>
                <a:cubicBezTo>
                  <a:pt x="8395" y="15623"/>
                  <a:pt x="8873" y="15316"/>
                  <a:pt x="9316" y="15043"/>
                </a:cubicBezTo>
                <a:cubicBezTo>
                  <a:pt x="9453" y="14975"/>
                  <a:pt x="9555" y="14873"/>
                  <a:pt x="9692" y="14805"/>
                </a:cubicBezTo>
                <a:lnTo>
                  <a:pt x="9692" y="14805"/>
                </a:lnTo>
                <a:cubicBezTo>
                  <a:pt x="9521" y="15077"/>
                  <a:pt x="9385" y="15385"/>
                  <a:pt x="9077" y="15453"/>
                </a:cubicBezTo>
                <a:cubicBezTo>
                  <a:pt x="9009" y="15487"/>
                  <a:pt x="8839" y="15623"/>
                  <a:pt x="8839" y="15692"/>
                </a:cubicBezTo>
                <a:cubicBezTo>
                  <a:pt x="8804" y="15965"/>
                  <a:pt x="8668" y="16204"/>
                  <a:pt x="8463" y="16340"/>
                </a:cubicBezTo>
                <a:cubicBezTo>
                  <a:pt x="8088" y="16715"/>
                  <a:pt x="7713" y="17057"/>
                  <a:pt x="7303" y="17398"/>
                </a:cubicBezTo>
                <a:cubicBezTo>
                  <a:pt x="7110" y="17591"/>
                  <a:pt x="6848" y="17682"/>
                  <a:pt x="6578" y="17682"/>
                </a:cubicBezTo>
                <a:cubicBezTo>
                  <a:pt x="6467" y="17682"/>
                  <a:pt x="6355" y="17667"/>
                  <a:pt x="6245" y="17637"/>
                </a:cubicBezTo>
                <a:cubicBezTo>
                  <a:pt x="6197" y="17613"/>
                  <a:pt x="6149" y="17588"/>
                  <a:pt x="6113" y="17588"/>
                </a:cubicBezTo>
                <a:cubicBezTo>
                  <a:pt x="6098" y="17588"/>
                  <a:pt x="6085" y="17593"/>
                  <a:pt x="6075" y="17603"/>
                </a:cubicBezTo>
                <a:cubicBezTo>
                  <a:pt x="5972" y="17637"/>
                  <a:pt x="5938" y="17705"/>
                  <a:pt x="5904" y="17773"/>
                </a:cubicBezTo>
                <a:cubicBezTo>
                  <a:pt x="5870" y="17876"/>
                  <a:pt x="5870" y="17978"/>
                  <a:pt x="5938" y="18046"/>
                </a:cubicBezTo>
                <a:cubicBezTo>
                  <a:pt x="6075" y="18149"/>
                  <a:pt x="6211" y="18251"/>
                  <a:pt x="6348" y="18285"/>
                </a:cubicBezTo>
                <a:cubicBezTo>
                  <a:pt x="6430" y="18299"/>
                  <a:pt x="6510" y="18306"/>
                  <a:pt x="6589" y="18306"/>
                </a:cubicBezTo>
                <a:cubicBezTo>
                  <a:pt x="6904" y="18306"/>
                  <a:pt x="7194" y="18196"/>
                  <a:pt x="7440" y="17978"/>
                </a:cubicBezTo>
                <a:cubicBezTo>
                  <a:pt x="7815" y="17705"/>
                  <a:pt x="8224" y="17364"/>
                  <a:pt x="8634" y="17023"/>
                </a:cubicBezTo>
                <a:lnTo>
                  <a:pt x="8634" y="17023"/>
                </a:lnTo>
                <a:cubicBezTo>
                  <a:pt x="8600" y="17159"/>
                  <a:pt x="8566" y="17330"/>
                  <a:pt x="8531" y="17466"/>
                </a:cubicBezTo>
                <a:cubicBezTo>
                  <a:pt x="8293" y="17978"/>
                  <a:pt x="8054" y="18490"/>
                  <a:pt x="7815" y="19036"/>
                </a:cubicBezTo>
                <a:cubicBezTo>
                  <a:pt x="7644" y="19479"/>
                  <a:pt x="7337" y="19855"/>
                  <a:pt x="6928" y="20094"/>
                </a:cubicBezTo>
                <a:cubicBezTo>
                  <a:pt x="6791" y="20196"/>
                  <a:pt x="6655" y="20298"/>
                  <a:pt x="6484" y="20401"/>
                </a:cubicBezTo>
                <a:cubicBezTo>
                  <a:pt x="6279" y="20469"/>
                  <a:pt x="6211" y="20742"/>
                  <a:pt x="6313" y="20947"/>
                </a:cubicBezTo>
                <a:cubicBezTo>
                  <a:pt x="6348" y="20981"/>
                  <a:pt x="6279" y="21083"/>
                  <a:pt x="6245" y="21186"/>
                </a:cubicBezTo>
                <a:cubicBezTo>
                  <a:pt x="6245" y="21322"/>
                  <a:pt x="6211" y="21493"/>
                  <a:pt x="6245" y="21527"/>
                </a:cubicBezTo>
                <a:cubicBezTo>
                  <a:pt x="6295" y="21577"/>
                  <a:pt x="6382" y="21608"/>
                  <a:pt x="6465" y="21608"/>
                </a:cubicBezTo>
                <a:cubicBezTo>
                  <a:pt x="6495" y="21608"/>
                  <a:pt x="6525" y="21604"/>
                  <a:pt x="6552" y="21595"/>
                </a:cubicBezTo>
                <a:cubicBezTo>
                  <a:pt x="6825" y="21424"/>
                  <a:pt x="7098" y="21186"/>
                  <a:pt x="7303" y="20878"/>
                </a:cubicBezTo>
                <a:cubicBezTo>
                  <a:pt x="7610" y="20401"/>
                  <a:pt x="8054" y="20025"/>
                  <a:pt x="8566" y="19752"/>
                </a:cubicBezTo>
                <a:cubicBezTo>
                  <a:pt x="8907" y="19445"/>
                  <a:pt x="9248" y="19104"/>
                  <a:pt x="9555" y="18729"/>
                </a:cubicBezTo>
                <a:cubicBezTo>
                  <a:pt x="9589" y="18899"/>
                  <a:pt x="9589" y="19036"/>
                  <a:pt x="9555" y="19172"/>
                </a:cubicBezTo>
                <a:cubicBezTo>
                  <a:pt x="9555" y="19275"/>
                  <a:pt x="9521" y="19377"/>
                  <a:pt x="9487" y="19479"/>
                </a:cubicBezTo>
                <a:cubicBezTo>
                  <a:pt x="9214" y="20128"/>
                  <a:pt x="8873" y="20776"/>
                  <a:pt x="8463" y="21356"/>
                </a:cubicBezTo>
                <a:cubicBezTo>
                  <a:pt x="8429" y="21254"/>
                  <a:pt x="8429" y="21186"/>
                  <a:pt x="8429" y="21083"/>
                </a:cubicBezTo>
                <a:cubicBezTo>
                  <a:pt x="8406" y="20876"/>
                  <a:pt x="8367" y="20777"/>
                  <a:pt x="8282" y="20777"/>
                </a:cubicBezTo>
                <a:cubicBezTo>
                  <a:pt x="8241" y="20777"/>
                  <a:pt x="8188" y="20800"/>
                  <a:pt x="8122" y="20844"/>
                </a:cubicBezTo>
                <a:cubicBezTo>
                  <a:pt x="8020" y="20878"/>
                  <a:pt x="7951" y="20947"/>
                  <a:pt x="7883" y="20947"/>
                </a:cubicBezTo>
                <a:cubicBezTo>
                  <a:pt x="7713" y="20981"/>
                  <a:pt x="7678" y="21083"/>
                  <a:pt x="7610" y="21288"/>
                </a:cubicBezTo>
                <a:cubicBezTo>
                  <a:pt x="7576" y="21629"/>
                  <a:pt x="7474" y="21970"/>
                  <a:pt x="7337" y="22277"/>
                </a:cubicBezTo>
                <a:cubicBezTo>
                  <a:pt x="6894" y="23165"/>
                  <a:pt x="6416" y="24086"/>
                  <a:pt x="5904" y="24939"/>
                </a:cubicBezTo>
                <a:cubicBezTo>
                  <a:pt x="5529" y="25724"/>
                  <a:pt x="4846" y="26270"/>
                  <a:pt x="3993" y="26475"/>
                </a:cubicBezTo>
                <a:cubicBezTo>
                  <a:pt x="3959" y="26475"/>
                  <a:pt x="3933" y="26466"/>
                  <a:pt x="3908" y="26466"/>
                </a:cubicBezTo>
                <a:cubicBezTo>
                  <a:pt x="3882" y="26466"/>
                  <a:pt x="3857" y="26475"/>
                  <a:pt x="3823" y="26509"/>
                </a:cubicBezTo>
                <a:cubicBezTo>
                  <a:pt x="3754" y="26611"/>
                  <a:pt x="3652" y="26713"/>
                  <a:pt x="3652" y="26816"/>
                </a:cubicBezTo>
                <a:cubicBezTo>
                  <a:pt x="3621" y="26969"/>
                  <a:pt x="3728" y="27094"/>
                  <a:pt x="3848" y="27094"/>
                </a:cubicBezTo>
                <a:cubicBezTo>
                  <a:pt x="3862" y="27094"/>
                  <a:pt x="3877" y="27092"/>
                  <a:pt x="3891" y="27089"/>
                </a:cubicBezTo>
                <a:cubicBezTo>
                  <a:pt x="4198" y="27021"/>
                  <a:pt x="4505" y="26986"/>
                  <a:pt x="4812" y="26986"/>
                </a:cubicBezTo>
                <a:cubicBezTo>
                  <a:pt x="4851" y="26992"/>
                  <a:pt x="4889" y="26995"/>
                  <a:pt x="4926" y="26995"/>
                </a:cubicBezTo>
                <a:cubicBezTo>
                  <a:pt x="5315" y="26995"/>
                  <a:pt x="5624" y="26687"/>
                  <a:pt x="5904" y="26406"/>
                </a:cubicBezTo>
                <a:cubicBezTo>
                  <a:pt x="6075" y="26270"/>
                  <a:pt x="6211" y="26099"/>
                  <a:pt x="6348" y="25929"/>
                </a:cubicBezTo>
                <a:cubicBezTo>
                  <a:pt x="6928" y="25076"/>
                  <a:pt x="7508" y="24222"/>
                  <a:pt x="8054" y="23369"/>
                </a:cubicBezTo>
                <a:cubicBezTo>
                  <a:pt x="8293" y="22994"/>
                  <a:pt x="8497" y="22585"/>
                  <a:pt x="8804" y="22209"/>
                </a:cubicBezTo>
                <a:lnTo>
                  <a:pt x="8804" y="22209"/>
                </a:lnTo>
                <a:cubicBezTo>
                  <a:pt x="8770" y="22380"/>
                  <a:pt x="8736" y="22550"/>
                  <a:pt x="8668" y="22721"/>
                </a:cubicBezTo>
                <a:cubicBezTo>
                  <a:pt x="8600" y="23062"/>
                  <a:pt x="8463" y="23404"/>
                  <a:pt x="8395" y="23779"/>
                </a:cubicBezTo>
                <a:cubicBezTo>
                  <a:pt x="8020" y="25519"/>
                  <a:pt x="7132" y="27123"/>
                  <a:pt x="5938" y="28454"/>
                </a:cubicBezTo>
                <a:cubicBezTo>
                  <a:pt x="5597" y="28761"/>
                  <a:pt x="5256" y="29068"/>
                  <a:pt x="4880" y="29307"/>
                </a:cubicBezTo>
                <a:cubicBezTo>
                  <a:pt x="4812" y="29375"/>
                  <a:pt x="4744" y="29409"/>
                  <a:pt x="4676" y="29443"/>
                </a:cubicBezTo>
                <a:cubicBezTo>
                  <a:pt x="4505" y="29512"/>
                  <a:pt x="4437" y="29648"/>
                  <a:pt x="4471" y="29819"/>
                </a:cubicBezTo>
                <a:cubicBezTo>
                  <a:pt x="4518" y="29961"/>
                  <a:pt x="4616" y="30021"/>
                  <a:pt x="4705" y="30021"/>
                </a:cubicBezTo>
                <a:cubicBezTo>
                  <a:pt x="4744" y="30021"/>
                  <a:pt x="4781" y="30010"/>
                  <a:pt x="4812" y="29989"/>
                </a:cubicBezTo>
                <a:cubicBezTo>
                  <a:pt x="5187" y="29785"/>
                  <a:pt x="5563" y="29546"/>
                  <a:pt x="5904" y="29307"/>
                </a:cubicBezTo>
                <a:cubicBezTo>
                  <a:pt x="6143" y="29034"/>
                  <a:pt x="6416" y="28795"/>
                  <a:pt x="6621" y="28488"/>
                </a:cubicBezTo>
                <a:lnTo>
                  <a:pt x="6621" y="28488"/>
                </a:lnTo>
                <a:cubicBezTo>
                  <a:pt x="6552" y="28693"/>
                  <a:pt x="6552" y="28795"/>
                  <a:pt x="6484" y="28863"/>
                </a:cubicBezTo>
                <a:cubicBezTo>
                  <a:pt x="6313" y="29239"/>
                  <a:pt x="6075" y="29580"/>
                  <a:pt x="5870" y="29955"/>
                </a:cubicBezTo>
                <a:cubicBezTo>
                  <a:pt x="5460" y="30740"/>
                  <a:pt x="4710" y="31354"/>
                  <a:pt x="3823" y="31559"/>
                </a:cubicBezTo>
                <a:cubicBezTo>
                  <a:pt x="3550" y="31661"/>
                  <a:pt x="3311" y="31695"/>
                  <a:pt x="3038" y="31798"/>
                </a:cubicBezTo>
                <a:cubicBezTo>
                  <a:pt x="2867" y="31832"/>
                  <a:pt x="2765" y="32003"/>
                  <a:pt x="2799" y="32173"/>
                </a:cubicBezTo>
                <a:cubicBezTo>
                  <a:pt x="2867" y="32378"/>
                  <a:pt x="3004" y="32378"/>
                  <a:pt x="3140" y="32378"/>
                </a:cubicBezTo>
                <a:cubicBezTo>
                  <a:pt x="3311" y="32310"/>
                  <a:pt x="3481" y="32276"/>
                  <a:pt x="3652" y="32241"/>
                </a:cubicBezTo>
                <a:cubicBezTo>
                  <a:pt x="3679" y="32232"/>
                  <a:pt x="3707" y="32228"/>
                  <a:pt x="3734" y="32228"/>
                </a:cubicBezTo>
                <a:cubicBezTo>
                  <a:pt x="3809" y="32228"/>
                  <a:pt x="3884" y="32260"/>
                  <a:pt x="3959" y="32310"/>
                </a:cubicBezTo>
                <a:cubicBezTo>
                  <a:pt x="4032" y="32401"/>
                  <a:pt x="4106" y="32434"/>
                  <a:pt x="4184" y="32434"/>
                </a:cubicBezTo>
                <a:cubicBezTo>
                  <a:pt x="4252" y="32434"/>
                  <a:pt x="4324" y="32410"/>
                  <a:pt x="4403" y="32378"/>
                </a:cubicBezTo>
                <a:cubicBezTo>
                  <a:pt x="4846" y="32105"/>
                  <a:pt x="5256" y="31764"/>
                  <a:pt x="5563" y="31354"/>
                </a:cubicBezTo>
                <a:cubicBezTo>
                  <a:pt x="5972" y="30876"/>
                  <a:pt x="6382" y="30433"/>
                  <a:pt x="6825" y="29921"/>
                </a:cubicBezTo>
                <a:cubicBezTo>
                  <a:pt x="6931" y="30016"/>
                  <a:pt x="7034" y="30049"/>
                  <a:pt x="7137" y="30049"/>
                </a:cubicBezTo>
                <a:cubicBezTo>
                  <a:pt x="7367" y="30049"/>
                  <a:pt x="7601" y="29887"/>
                  <a:pt x="7883" y="29887"/>
                </a:cubicBezTo>
                <a:cubicBezTo>
                  <a:pt x="7815" y="30058"/>
                  <a:pt x="7781" y="30194"/>
                  <a:pt x="7747" y="30296"/>
                </a:cubicBezTo>
                <a:cubicBezTo>
                  <a:pt x="7713" y="30331"/>
                  <a:pt x="7644" y="30365"/>
                  <a:pt x="7644" y="30365"/>
                </a:cubicBezTo>
                <a:cubicBezTo>
                  <a:pt x="7592" y="30338"/>
                  <a:pt x="7544" y="30326"/>
                  <a:pt x="7501" y="30326"/>
                </a:cubicBezTo>
                <a:cubicBezTo>
                  <a:pt x="7374" y="30326"/>
                  <a:pt x="7286" y="30434"/>
                  <a:pt x="7235" y="30638"/>
                </a:cubicBezTo>
                <a:cubicBezTo>
                  <a:pt x="6928" y="31730"/>
                  <a:pt x="6177" y="32651"/>
                  <a:pt x="5187" y="33197"/>
                </a:cubicBezTo>
                <a:cubicBezTo>
                  <a:pt x="4880" y="33367"/>
                  <a:pt x="4676" y="33709"/>
                  <a:pt x="4641" y="34050"/>
                </a:cubicBezTo>
                <a:cubicBezTo>
                  <a:pt x="4573" y="34221"/>
                  <a:pt x="4505" y="34391"/>
                  <a:pt x="4437" y="34562"/>
                </a:cubicBezTo>
                <a:cubicBezTo>
                  <a:pt x="3584" y="35756"/>
                  <a:pt x="2628" y="36814"/>
                  <a:pt x="1502" y="37769"/>
                </a:cubicBezTo>
                <a:cubicBezTo>
                  <a:pt x="1332" y="37906"/>
                  <a:pt x="1161" y="38008"/>
                  <a:pt x="990" y="38145"/>
                </a:cubicBezTo>
                <a:cubicBezTo>
                  <a:pt x="909" y="38194"/>
                  <a:pt x="820" y="38235"/>
                  <a:pt x="730" y="38235"/>
                </a:cubicBezTo>
                <a:cubicBezTo>
                  <a:pt x="632" y="38235"/>
                  <a:pt x="534" y="38185"/>
                  <a:pt x="444" y="38042"/>
                </a:cubicBezTo>
                <a:cubicBezTo>
                  <a:pt x="404" y="38002"/>
                  <a:pt x="341" y="37986"/>
                  <a:pt x="282" y="37986"/>
                </a:cubicBezTo>
                <a:cubicBezTo>
                  <a:pt x="240" y="37986"/>
                  <a:pt x="200" y="37994"/>
                  <a:pt x="171" y="38008"/>
                </a:cubicBezTo>
                <a:cubicBezTo>
                  <a:pt x="35" y="38111"/>
                  <a:pt x="1" y="38315"/>
                  <a:pt x="103" y="38452"/>
                </a:cubicBezTo>
                <a:cubicBezTo>
                  <a:pt x="240" y="38622"/>
                  <a:pt x="376" y="38793"/>
                  <a:pt x="547" y="38964"/>
                </a:cubicBezTo>
                <a:cubicBezTo>
                  <a:pt x="547" y="38964"/>
                  <a:pt x="478" y="39066"/>
                  <a:pt x="478" y="39066"/>
                </a:cubicBezTo>
                <a:cubicBezTo>
                  <a:pt x="513" y="39100"/>
                  <a:pt x="478" y="39134"/>
                  <a:pt x="547" y="39134"/>
                </a:cubicBezTo>
                <a:lnTo>
                  <a:pt x="786" y="39134"/>
                </a:lnTo>
                <a:cubicBezTo>
                  <a:pt x="879" y="39156"/>
                  <a:pt x="969" y="39167"/>
                  <a:pt x="1057" y="39167"/>
                </a:cubicBezTo>
                <a:cubicBezTo>
                  <a:pt x="1517" y="39167"/>
                  <a:pt x="1904" y="38881"/>
                  <a:pt x="2219" y="38452"/>
                </a:cubicBezTo>
                <a:cubicBezTo>
                  <a:pt x="2526" y="38042"/>
                  <a:pt x="2969" y="37735"/>
                  <a:pt x="3481" y="37633"/>
                </a:cubicBezTo>
                <a:lnTo>
                  <a:pt x="3481" y="37633"/>
                </a:lnTo>
                <a:lnTo>
                  <a:pt x="2355" y="39066"/>
                </a:lnTo>
                <a:cubicBezTo>
                  <a:pt x="2457" y="39117"/>
                  <a:pt x="2564" y="39140"/>
                  <a:pt x="2671" y="39140"/>
                </a:cubicBezTo>
                <a:cubicBezTo>
                  <a:pt x="2922" y="39140"/>
                  <a:pt x="3167" y="39009"/>
                  <a:pt x="3311" y="38793"/>
                </a:cubicBezTo>
                <a:cubicBezTo>
                  <a:pt x="3925" y="37872"/>
                  <a:pt x="4607" y="36950"/>
                  <a:pt x="5290" y="36063"/>
                </a:cubicBezTo>
                <a:cubicBezTo>
                  <a:pt x="5426" y="35893"/>
                  <a:pt x="5597" y="35756"/>
                  <a:pt x="5768" y="35585"/>
                </a:cubicBezTo>
                <a:cubicBezTo>
                  <a:pt x="5972" y="35381"/>
                  <a:pt x="6143" y="35176"/>
                  <a:pt x="6279" y="34937"/>
                </a:cubicBezTo>
                <a:cubicBezTo>
                  <a:pt x="6621" y="34323"/>
                  <a:pt x="6894" y="33709"/>
                  <a:pt x="7201" y="33094"/>
                </a:cubicBezTo>
                <a:cubicBezTo>
                  <a:pt x="7269" y="32958"/>
                  <a:pt x="7337" y="32787"/>
                  <a:pt x="7405" y="32651"/>
                </a:cubicBezTo>
                <a:cubicBezTo>
                  <a:pt x="7435" y="32644"/>
                  <a:pt x="7463" y="32639"/>
                  <a:pt x="7488" y="32639"/>
                </a:cubicBezTo>
                <a:cubicBezTo>
                  <a:pt x="7581" y="32639"/>
                  <a:pt x="7644" y="32695"/>
                  <a:pt x="7644" y="32856"/>
                </a:cubicBezTo>
                <a:cubicBezTo>
                  <a:pt x="7713" y="33913"/>
                  <a:pt x="7678" y="35005"/>
                  <a:pt x="7542" y="36063"/>
                </a:cubicBezTo>
                <a:cubicBezTo>
                  <a:pt x="7474" y="36575"/>
                  <a:pt x="7269" y="37087"/>
                  <a:pt x="6928" y="37462"/>
                </a:cubicBezTo>
                <a:cubicBezTo>
                  <a:pt x="6996" y="37223"/>
                  <a:pt x="7030" y="37087"/>
                  <a:pt x="7064" y="36950"/>
                </a:cubicBezTo>
                <a:cubicBezTo>
                  <a:pt x="7201" y="36473"/>
                  <a:pt x="7337" y="36029"/>
                  <a:pt x="7474" y="35585"/>
                </a:cubicBezTo>
                <a:cubicBezTo>
                  <a:pt x="7508" y="35415"/>
                  <a:pt x="7542" y="35244"/>
                  <a:pt x="7542" y="35074"/>
                </a:cubicBezTo>
                <a:cubicBezTo>
                  <a:pt x="7576" y="34903"/>
                  <a:pt x="7508" y="34698"/>
                  <a:pt x="7337" y="34698"/>
                </a:cubicBezTo>
                <a:cubicBezTo>
                  <a:pt x="7201" y="34698"/>
                  <a:pt x="7167" y="34835"/>
                  <a:pt x="7098" y="35005"/>
                </a:cubicBezTo>
                <a:cubicBezTo>
                  <a:pt x="6962" y="35585"/>
                  <a:pt x="6825" y="36131"/>
                  <a:pt x="6655" y="36712"/>
                </a:cubicBezTo>
                <a:cubicBezTo>
                  <a:pt x="6537" y="36653"/>
                  <a:pt x="6444" y="36568"/>
                  <a:pt x="6356" y="36568"/>
                </a:cubicBezTo>
                <a:cubicBezTo>
                  <a:pt x="6341" y="36568"/>
                  <a:pt x="6327" y="36570"/>
                  <a:pt x="6313" y="36575"/>
                </a:cubicBezTo>
                <a:cubicBezTo>
                  <a:pt x="6177" y="36609"/>
                  <a:pt x="6075" y="36780"/>
                  <a:pt x="6006" y="36848"/>
                </a:cubicBezTo>
                <a:cubicBezTo>
                  <a:pt x="5938" y="36916"/>
                  <a:pt x="5870" y="37019"/>
                  <a:pt x="5802" y="37019"/>
                </a:cubicBezTo>
                <a:cubicBezTo>
                  <a:pt x="5770" y="37010"/>
                  <a:pt x="5741" y="37005"/>
                  <a:pt x="5715" y="37005"/>
                </a:cubicBezTo>
                <a:cubicBezTo>
                  <a:pt x="5545" y="37005"/>
                  <a:pt x="5490" y="37187"/>
                  <a:pt x="5460" y="37394"/>
                </a:cubicBezTo>
                <a:cubicBezTo>
                  <a:pt x="5426" y="37735"/>
                  <a:pt x="5290" y="38008"/>
                  <a:pt x="5051" y="38247"/>
                </a:cubicBezTo>
                <a:cubicBezTo>
                  <a:pt x="4812" y="38520"/>
                  <a:pt x="4607" y="38793"/>
                  <a:pt x="4437" y="39100"/>
                </a:cubicBezTo>
                <a:cubicBezTo>
                  <a:pt x="4573" y="39117"/>
                  <a:pt x="4701" y="39126"/>
                  <a:pt x="4829" y="39126"/>
                </a:cubicBezTo>
                <a:cubicBezTo>
                  <a:pt x="4957" y="39126"/>
                  <a:pt x="5085" y="39117"/>
                  <a:pt x="5222" y="39100"/>
                </a:cubicBezTo>
                <a:cubicBezTo>
                  <a:pt x="5290" y="39100"/>
                  <a:pt x="5392" y="38930"/>
                  <a:pt x="5460" y="38793"/>
                </a:cubicBezTo>
                <a:cubicBezTo>
                  <a:pt x="5699" y="38349"/>
                  <a:pt x="5972" y="37906"/>
                  <a:pt x="6245" y="37462"/>
                </a:cubicBezTo>
                <a:lnTo>
                  <a:pt x="6245" y="37462"/>
                </a:lnTo>
                <a:cubicBezTo>
                  <a:pt x="6143" y="38008"/>
                  <a:pt x="5938" y="38554"/>
                  <a:pt x="5699" y="39066"/>
                </a:cubicBezTo>
                <a:cubicBezTo>
                  <a:pt x="5859" y="39112"/>
                  <a:pt x="5965" y="39138"/>
                  <a:pt x="6043" y="39138"/>
                </a:cubicBezTo>
                <a:cubicBezTo>
                  <a:pt x="6200" y="39138"/>
                  <a:pt x="6245" y="39032"/>
                  <a:pt x="6382" y="38759"/>
                </a:cubicBezTo>
                <a:cubicBezTo>
                  <a:pt x="6450" y="38588"/>
                  <a:pt x="6518" y="38418"/>
                  <a:pt x="6621" y="38247"/>
                </a:cubicBezTo>
                <a:cubicBezTo>
                  <a:pt x="6621" y="38213"/>
                  <a:pt x="6655" y="38213"/>
                  <a:pt x="6655" y="38213"/>
                </a:cubicBezTo>
                <a:cubicBezTo>
                  <a:pt x="6723" y="38262"/>
                  <a:pt x="6786" y="38283"/>
                  <a:pt x="6845" y="38283"/>
                </a:cubicBezTo>
                <a:cubicBezTo>
                  <a:pt x="6992" y="38283"/>
                  <a:pt x="7113" y="38154"/>
                  <a:pt x="7235" y="38008"/>
                </a:cubicBezTo>
                <a:cubicBezTo>
                  <a:pt x="7610" y="37565"/>
                  <a:pt x="7849" y="37019"/>
                  <a:pt x="7951" y="36439"/>
                </a:cubicBezTo>
                <a:cubicBezTo>
                  <a:pt x="8122" y="35347"/>
                  <a:pt x="8190" y="34221"/>
                  <a:pt x="8088" y="33129"/>
                </a:cubicBezTo>
                <a:cubicBezTo>
                  <a:pt x="8088" y="32958"/>
                  <a:pt x="8054" y="32822"/>
                  <a:pt x="8020" y="32685"/>
                </a:cubicBezTo>
                <a:lnTo>
                  <a:pt x="8702" y="32173"/>
                </a:lnTo>
                <a:cubicBezTo>
                  <a:pt x="8770" y="32344"/>
                  <a:pt x="8804" y="32514"/>
                  <a:pt x="8804" y="32719"/>
                </a:cubicBezTo>
                <a:cubicBezTo>
                  <a:pt x="8839" y="33333"/>
                  <a:pt x="8736" y="33948"/>
                  <a:pt x="8497" y="34528"/>
                </a:cubicBezTo>
                <a:cubicBezTo>
                  <a:pt x="8463" y="34630"/>
                  <a:pt x="8429" y="34732"/>
                  <a:pt x="8395" y="34835"/>
                </a:cubicBezTo>
                <a:cubicBezTo>
                  <a:pt x="8361" y="35927"/>
                  <a:pt x="8054" y="36985"/>
                  <a:pt x="7542" y="37940"/>
                </a:cubicBezTo>
                <a:cubicBezTo>
                  <a:pt x="7405" y="38179"/>
                  <a:pt x="7235" y="38384"/>
                  <a:pt x="7030" y="38554"/>
                </a:cubicBezTo>
                <a:cubicBezTo>
                  <a:pt x="6894" y="38657"/>
                  <a:pt x="6791" y="38793"/>
                  <a:pt x="6894" y="38998"/>
                </a:cubicBezTo>
                <a:cubicBezTo>
                  <a:pt x="6933" y="39097"/>
                  <a:pt x="6985" y="39150"/>
                  <a:pt x="7054" y="39150"/>
                </a:cubicBezTo>
                <a:cubicBezTo>
                  <a:pt x="7104" y="39150"/>
                  <a:pt x="7164" y="39123"/>
                  <a:pt x="7235" y="39066"/>
                </a:cubicBezTo>
                <a:cubicBezTo>
                  <a:pt x="7405" y="38930"/>
                  <a:pt x="7576" y="38793"/>
                  <a:pt x="7781" y="38657"/>
                </a:cubicBezTo>
                <a:lnTo>
                  <a:pt x="7781" y="38657"/>
                </a:lnTo>
                <a:cubicBezTo>
                  <a:pt x="7747" y="38793"/>
                  <a:pt x="7747" y="38930"/>
                  <a:pt x="7713" y="39066"/>
                </a:cubicBezTo>
                <a:lnTo>
                  <a:pt x="8190" y="39066"/>
                </a:lnTo>
                <a:cubicBezTo>
                  <a:pt x="8259" y="38930"/>
                  <a:pt x="8327" y="38759"/>
                  <a:pt x="8361" y="38554"/>
                </a:cubicBezTo>
                <a:cubicBezTo>
                  <a:pt x="8668" y="37428"/>
                  <a:pt x="9009" y="36302"/>
                  <a:pt x="8975" y="35074"/>
                </a:cubicBezTo>
                <a:cubicBezTo>
                  <a:pt x="9009" y="34869"/>
                  <a:pt x="9077" y="34698"/>
                  <a:pt x="9180" y="34528"/>
                </a:cubicBezTo>
                <a:cubicBezTo>
                  <a:pt x="9350" y="34221"/>
                  <a:pt x="9589" y="33982"/>
                  <a:pt x="9726" y="33640"/>
                </a:cubicBezTo>
                <a:cubicBezTo>
                  <a:pt x="10374" y="32241"/>
                  <a:pt x="10988" y="30808"/>
                  <a:pt x="11603" y="29375"/>
                </a:cubicBezTo>
                <a:cubicBezTo>
                  <a:pt x="12080" y="28181"/>
                  <a:pt x="12456" y="26884"/>
                  <a:pt x="12660" y="25587"/>
                </a:cubicBezTo>
                <a:cubicBezTo>
                  <a:pt x="12660" y="25212"/>
                  <a:pt x="12865" y="24871"/>
                  <a:pt x="13172" y="24598"/>
                </a:cubicBezTo>
                <a:lnTo>
                  <a:pt x="13172" y="24598"/>
                </a:lnTo>
                <a:cubicBezTo>
                  <a:pt x="13377" y="25553"/>
                  <a:pt x="13240" y="26509"/>
                  <a:pt x="12831" y="27362"/>
                </a:cubicBezTo>
                <a:cubicBezTo>
                  <a:pt x="12592" y="27669"/>
                  <a:pt x="12524" y="28044"/>
                  <a:pt x="12626" y="28386"/>
                </a:cubicBezTo>
                <a:cubicBezTo>
                  <a:pt x="12694" y="28590"/>
                  <a:pt x="12694" y="28795"/>
                  <a:pt x="12694" y="29000"/>
                </a:cubicBezTo>
                <a:cubicBezTo>
                  <a:pt x="12797" y="29614"/>
                  <a:pt x="12490" y="30194"/>
                  <a:pt x="11944" y="30467"/>
                </a:cubicBezTo>
                <a:cubicBezTo>
                  <a:pt x="11978" y="30331"/>
                  <a:pt x="12012" y="30228"/>
                  <a:pt x="12012" y="30126"/>
                </a:cubicBezTo>
                <a:cubicBezTo>
                  <a:pt x="12080" y="29989"/>
                  <a:pt x="12114" y="29853"/>
                  <a:pt x="12114" y="29716"/>
                </a:cubicBezTo>
                <a:cubicBezTo>
                  <a:pt x="12114" y="29614"/>
                  <a:pt x="12046" y="29512"/>
                  <a:pt x="11978" y="29443"/>
                </a:cubicBezTo>
                <a:cubicBezTo>
                  <a:pt x="11910" y="29443"/>
                  <a:pt x="11807" y="29477"/>
                  <a:pt x="11739" y="29546"/>
                </a:cubicBezTo>
                <a:cubicBezTo>
                  <a:pt x="11705" y="29648"/>
                  <a:pt x="11637" y="29785"/>
                  <a:pt x="11637" y="29887"/>
                </a:cubicBezTo>
                <a:cubicBezTo>
                  <a:pt x="11295" y="30706"/>
                  <a:pt x="11022" y="31525"/>
                  <a:pt x="10681" y="32310"/>
                </a:cubicBezTo>
                <a:cubicBezTo>
                  <a:pt x="10408" y="32890"/>
                  <a:pt x="10101" y="33436"/>
                  <a:pt x="9828" y="34016"/>
                </a:cubicBezTo>
                <a:cubicBezTo>
                  <a:pt x="9794" y="34084"/>
                  <a:pt x="9760" y="34118"/>
                  <a:pt x="9726" y="34186"/>
                </a:cubicBezTo>
                <a:cubicBezTo>
                  <a:pt x="9623" y="34323"/>
                  <a:pt x="9521" y="34459"/>
                  <a:pt x="9692" y="34664"/>
                </a:cubicBezTo>
                <a:cubicBezTo>
                  <a:pt x="9749" y="34721"/>
                  <a:pt x="9798" y="34744"/>
                  <a:pt x="9842" y="34744"/>
                </a:cubicBezTo>
                <a:cubicBezTo>
                  <a:pt x="9931" y="34744"/>
                  <a:pt x="9999" y="34653"/>
                  <a:pt x="10067" y="34562"/>
                </a:cubicBezTo>
                <a:cubicBezTo>
                  <a:pt x="10272" y="34289"/>
                  <a:pt x="10408" y="34050"/>
                  <a:pt x="10579" y="33743"/>
                </a:cubicBezTo>
                <a:cubicBezTo>
                  <a:pt x="10818" y="33265"/>
                  <a:pt x="11022" y="32787"/>
                  <a:pt x="11227" y="32276"/>
                </a:cubicBezTo>
                <a:cubicBezTo>
                  <a:pt x="11295" y="32139"/>
                  <a:pt x="11364" y="32003"/>
                  <a:pt x="11466" y="31900"/>
                </a:cubicBezTo>
                <a:lnTo>
                  <a:pt x="11466" y="31900"/>
                </a:lnTo>
                <a:cubicBezTo>
                  <a:pt x="11500" y="32139"/>
                  <a:pt x="11466" y="32378"/>
                  <a:pt x="11432" y="32583"/>
                </a:cubicBezTo>
                <a:cubicBezTo>
                  <a:pt x="11295" y="33333"/>
                  <a:pt x="11125" y="34084"/>
                  <a:pt x="10954" y="34835"/>
                </a:cubicBezTo>
                <a:cubicBezTo>
                  <a:pt x="10863" y="35108"/>
                  <a:pt x="10772" y="35229"/>
                  <a:pt x="10631" y="35229"/>
                </a:cubicBezTo>
                <a:cubicBezTo>
                  <a:pt x="10560" y="35229"/>
                  <a:pt x="10476" y="35199"/>
                  <a:pt x="10374" y="35142"/>
                </a:cubicBezTo>
                <a:cubicBezTo>
                  <a:pt x="10238" y="35074"/>
                  <a:pt x="10135" y="35040"/>
                  <a:pt x="9999" y="35005"/>
                </a:cubicBezTo>
                <a:cubicBezTo>
                  <a:pt x="9919" y="34976"/>
                  <a:pt x="9855" y="34957"/>
                  <a:pt x="9802" y="34957"/>
                </a:cubicBezTo>
                <a:cubicBezTo>
                  <a:pt x="9672" y="34957"/>
                  <a:pt x="9614" y="35066"/>
                  <a:pt x="9589" y="35381"/>
                </a:cubicBezTo>
                <a:cubicBezTo>
                  <a:pt x="9521" y="35790"/>
                  <a:pt x="9487" y="36268"/>
                  <a:pt x="9487" y="36677"/>
                </a:cubicBezTo>
                <a:cubicBezTo>
                  <a:pt x="9487" y="37155"/>
                  <a:pt x="9385" y="37633"/>
                  <a:pt x="9214" y="38076"/>
                </a:cubicBezTo>
                <a:cubicBezTo>
                  <a:pt x="9077" y="38384"/>
                  <a:pt x="8975" y="38725"/>
                  <a:pt x="8839" y="39032"/>
                </a:cubicBezTo>
                <a:cubicBezTo>
                  <a:pt x="8839" y="39066"/>
                  <a:pt x="8873" y="39066"/>
                  <a:pt x="8907" y="39100"/>
                </a:cubicBezTo>
                <a:cubicBezTo>
                  <a:pt x="8986" y="39108"/>
                  <a:pt x="9059" y="39112"/>
                  <a:pt x="9126" y="39112"/>
                </a:cubicBezTo>
                <a:cubicBezTo>
                  <a:pt x="9642" y="39112"/>
                  <a:pt x="9836" y="38865"/>
                  <a:pt x="9896" y="38111"/>
                </a:cubicBezTo>
                <a:cubicBezTo>
                  <a:pt x="9931" y="37292"/>
                  <a:pt x="10272" y="36643"/>
                  <a:pt x="10408" y="35824"/>
                </a:cubicBezTo>
                <a:lnTo>
                  <a:pt x="10920" y="36097"/>
                </a:lnTo>
                <a:cubicBezTo>
                  <a:pt x="10579" y="37087"/>
                  <a:pt x="10272" y="38076"/>
                  <a:pt x="9965" y="39066"/>
                </a:cubicBezTo>
                <a:lnTo>
                  <a:pt x="10442" y="39066"/>
                </a:lnTo>
                <a:cubicBezTo>
                  <a:pt x="10920" y="37803"/>
                  <a:pt x="11295" y="36507"/>
                  <a:pt x="11603" y="35176"/>
                </a:cubicBezTo>
                <a:cubicBezTo>
                  <a:pt x="11739" y="35312"/>
                  <a:pt x="11841" y="35449"/>
                  <a:pt x="11944" y="35449"/>
                </a:cubicBezTo>
                <a:cubicBezTo>
                  <a:pt x="12114" y="35381"/>
                  <a:pt x="12251" y="35312"/>
                  <a:pt x="12319" y="35176"/>
                </a:cubicBezTo>
                <a:cubicBezTo>
                  <a:pt x="12797" y="34630"/>
                  <a:pt x="13070" y="33948"/>
                  <a:pt x="13138" y="33231"/>
                </a:cubicBezTo>
                <a:cubicBezTo>
                  <a:pt x="13172" y="32719"/>
                  <a:pt x="13309" y="32207"/>
                  <a:pt x="13479" y="31730"/>
                </a:cubicBezTo>
                <a:cubicBezTo>
                  <a:pt x="13548" y="31627"/>
                  <a:pt x="13582" y="31491"/>
                  <a:pt x="13582" y="31388"/>
                </a:cubicBezTo>
                <a:cubicBezTo>
                  <a:pt x="13718" y="30876"/>
                  <a:pt x="13684" y="30774"/>
                  <a:pt x="13275" y="30638"/>
                </a:cubicBezTo>
                <a:cubicBezTo>
                  <a:pt x="13206" y="30126"/>
                  <a:pt x="13240" y="29614"/>
                  <a:pt x="13411" y="29136"/>
                </a:cubicBezTo>
                <a:cubicBezTo>
                  <a:pt x="13650" y="28420"/>
                  <a:pt x="13821" y="27669"/>
                  <a:pt x="14025" y="26884"/>
                </a:cubicBezTo>
                <a:cubicBezTo>
                  <a:pt x="14059" y="26679"/>
                  <a:pt x="14094" y="26475"/>
                  <a:pt x="14094" y="26270"/>
                </a:cubicBezTo>
                <a:cubicBezTo>
                  <a:pt x="14094" y="25963"/>
                  <a:pt x="14059" y="25690"/>
                  <a:pt x="13718" y="25656"/>
                </a:cubicBezTo>
                <a:lnTo>
                  <a:pt x="13718" y="23506"/>
                </a:lnTo>
                <a:cubicBezTo>
                  <a:pt x="13718" y="23369"/>
                  <a:pt x="13752" y="23199"/>
                  <a:pt x="13786" y="23028"/>
                </a:cubicBezTo>
                <a:cubicBezTo>
                  <a:pt x="13855" y="22550"/>
                  <a:pt x="13957" y="22039"/>
                  <a:pt x="14025" y="21527"/>
                </a:cubicBezTo>
                <a:cubicBezTo>
                  <a:pt x="14059" y="21356"/>
                  <a:pt x="14059" y="21186"/>
                  <a:pt x="14059" y="21015"/>
                </a:cubicBezTo>
                <a:cubicBezTo>
                  <a:pt x="14059" y="20810"/>
                  <a:pt x="13991" y="20640"/>
                  <a:pt x="13821" y="20640"/>
                </a:cubicBezTo>
                <a:cubicBezTo>
                  <a:pt x="13752" y="20640"/>
                  <a:pt x="13650" y="20810"/>
                  <a:pt x="13548" y="20878"/>
                </a:cubicBezTo>
                <a:lnTo>
                  <a:pt x="13309" y="20469"/>
                </a:lnTo>
                <a:cubicBezTo>
                  <a:pt x="13377" y="20367"/>
                  <a:pt x="13445" y="20298"/>
                  <a:pt x="13548" y="20196"/>
                </a:cubicBezTo>
                <a:cubicBezTo>
                  <a:pt x="14401" y="19650"/>
                  <a:pt x="14742" y="18763"/>
                  <a:pt x="14605" y="17568"/>
                </a:cubicBezTo>
                <a:cubicBezTo>
                  <a:pt x="14537" y="17295"/>
                  <a:pt x="14605" y="16988"/>
                  <a:pt x="14810" y="16784"/>
                </a:cubicBezTo>
                <a:cubicBezTo>
                  <a:pt x="15151" y="16408"/>
                  <a:pt x="15356" y="15931"/>
                  <a:pt x="15458" y="15453"/>
                </a:cubicBezTo>
                <a:cubicBezTo>
                  <a:pt x="15629" y="14770"/>
                  <a:pt x="15731" y="14054"/>
                  <a:pt x="15902" y="13337"/>
                </a:cubicBezTo>
                <a:cubicBezTo>
                  <a:pt x="15936" y="13167"/>
                  <a:pt x="15970" y="12996"/>
                  <a:pt x="16073" y="12825"/>
                </a:cubicBezTo>
                <a:cubicBezTo>
                  <a:pt x="16277" y="12518"/>
                  <a:pt x="16380" y="12143"/>
                  <a:pt x="16380" y="11768"/>
                </a:cubicBezTo>
                <a:lnTo>
                  <a:pt x="16380" y="11222"/>
                </a:lnTo>
                <a:cubicBezTo>
                  <a:pt x="16346" y="10539"/>
                  <a:pt x="16380" y="9823"/>
                  <a:pt x="16550" y="9140"/>
                </a:cubicBezTo>
                <a:cubicBezTo>
                  <a:pt x="16619" y="8799"/>
                  <a:pt x="16653" y="8423"/>
                  <a:pt x="16653" y="8048"/>
                </a:cubicBezTo>
                <a:cubicBezTo>
                  <a:pt x="16721" y="8253"/>
                  <a:pt x="16755" y="8389"/>
                  <a:pt x="16789" y="8492"/>
                </a:cubicBezTo>
                <a:cubicBezTo>
                  <a:pt x="16994" y="9515"/>
                  <a:pt x="17301" y="10539"/>
                  <a:pt x="17642" y="11495"/>
                </a:cubicBezTo>
                <a:cubicBezTo>
                  <a:pt x="17711" y="11768"/>
                  <a:pt x="17779" y="12041"/>
                  <a:pt x="17813" y="12314"/>
                </a:cubicBezTo>
                <a:cubicBezTo>
                  <a:pt x="17847" y="12757"/>
                  <a:pt x="18086" y="13201"/>
                  <a:pt x="17881" y="13678"/>
                </a:cubicBezTo>
                <a:cubicBezTo>
                  <a:pt x="17881" y="13781"/>
                  <a:pt x="17881" y="13849"/>
                  <a:pt x="17915" y="13951"/>
                </a:cubicBezTo>
                <a:cubicBezTo>
                  <a:pt x="18325" y="14839"/>
                  <a:pt x="18598" y="15828"/>
                  <a:pt x="18734" y="16784"/>
                </a:cubicBezTo>
                <a:cubicBezTo>
                  <a:pt x="18700" y="17057"/>
                  <a:pt x="18700" y="17295"/>
                  <a:pt x="18632" y="17534"/>
                </a:cubicBezTo>
                <a:cubicBezTo>
                  <a:pt x="18632" y="17637"/>
                  <a:pt x="18564" y="17705"/>
                  <a:pt x="18530" y="17773"/>
                </a:cubicBezTo>
                <a:lnTo>
                  <a:pt x="18530" y="17773"/>
                </a:lnTo>
                <a:cubicBezTo>
                  <a:pt x="18530" y="17762"/>
                  <a:pt x="18530" y="17751"/>
                  <a:pt x="18530" y="17739"/>
                </a:cubicBezTo>
                <a:lnTo>
                  <a:pt x="18530" y="17773"/>
                </a:lnTo>
                <a:cubicBezTo>
                  <a:pt x="18530" y="17773"/>
                  <a:pt x="18530" y="17773"/>
                  <a:pt x="18530" y="17773"/>
                </a:cubicBezTo>
                <a:lnTo>
                  <a:pt x="18530" y="17773"/>
                </a:lnTo>
                <a:cubicBezTo>
                  <a:pt x="18530" y="18032"/>
                  <a:pt x="18531" y="18262"/>
                  <a:pt x="18564" y="18524"/>
                </a:cubicBezTo>
                <a:cubicBezTo>
                  <a:pt x="18734" y="19241"/>
                  <a:pt x="18905" y="19957"/>
                  <a:pt x="19110" y="20640"/>
                </a:cubicBezTo>
                <a:cubicBezTo>
                  <a:pt x="19348" y="21731"/>
                  <a:pt x="19758" y="22755"/>
                  <a:pt x="20304" y="23711"/>
                </a:cubicBezTo>
                <a:cubicBezTo>
                  <a:pt x="20133" y="24530"/>
                  <a:pt x="20543" y="25246"/>
                  <a:pt x="20611" y="26065"/>
                </a:cubicBezTo>
                <a:cubicBezTo>
                  <a:pt x="20372" y="25895"/>
                  <a:pt x="20202" y="25622"/>
                  <a:pt x="20167" y="25349"/>
                </a:cubicBezTo>
                <a:cubicBezTo>
                  <a:pt x="19826" y="24086"/>
                  <a:pt x="19451" y="22858"/>
                  <a:pt x="19110" y="21595"/>
                </a:cubicBezTo>
                <a:cubicBezTo>
                  <a:pt x="18905" y="20844"/>
                  <a:pt x="18768" y="20059"/>
                  <a:pt x="18598" y="19309"/>
                </a:cubicBezTo>
                <a:cubicBezTo>
                  <a:pt x="18535" y="19119"/>
                  <a:pt x="18501" y="18930"/>
                  <a:pt x="18306" y="18930"/>
                </a:cubicBezTo>
                <a:cubicBezTo>
                  <a:pt x="18291" y="18930"/>
                  <a:pt x="18274" y="18931"/>
                  <a:pt x="18257" y="18933"/>
                </a:cubicBezTo>
                <a:cubicBezTo>
                  <a:pt x="18120" y="18968"/>
                  <a:pt x="18086" y="19104"/>
                  <a:pt x="18154" y="19445"/>
                </a:cubicBezTo>
                <a:cubicBezTo>
                  <a:pt x="18188" y="19718"/>
                  <a:pt x="18257" y="19957"/>
                  <a:pt x="18325" y="20230"/>
                </a:cubicBezTo>
                <a:cubicBezTo>
                  <a:pt x="18325" y="20332"/>
                  <a:pt x="18359" y="20435"/>
                  <a:pt x="18359" y="20537"/>
                </a:cubicBezTo>
                <a:cubicBezTo>
                  <a:pt x="18291" y="20947"/>
                  <a:pt x="18325" y="21356"/>
                  <a:pt x="18461" y="21731"/>
                </a:cubicBezTo>
                <a:cubicBezTo>
                  <a:pt x="18632" y="22380"/>
                  <a:pt x="18803" y="22960"/>
                  <a:pt x="18973" y="23677"/>
                </a:cubicBezTo>
                <a:cubicBezTo>
                  <a:pt x="19144" y="24393"/>
                  <a:pt x="19246" y="25110"/>
                  <a:pt x="19383" y="25826"/>
                </a:cubicBezTo>
                <a:cubicBezTo>
                  <a:pt x="19212" y="25656"/>
                  <a:pt x="19076" y="25451"/>
                  <a:pt x="19007" y="25212"/>
                </a:cubicBezTo>
                <a:cubicBezTo>
                  <a:pt x="18837" y="24598"/>
                  <a:pt x="18666" y="23950"/>
                  <a:pt x="18564" y="23335"/>
                </a:cubicBezTo>
                <a:cubicBezTo>
                  <a:pt x="18530" y="22994"/>
                  <a:pt x="18427" y="22721"/>
                  <a:pt x="18086" y="22687"/>
                </a:cubicBezTo>
                <a:cubicBezTo>
                  <a:pt x="18086" y="21800"/>
                  <a:pt x="18052" y="20913"/>
                  <a:pt x="18018" y="20059"/>
                </a:cubicBezTo>
                <a:cubicBezTo>
                  <a:pt x="18018" y="19957"/>
                  <a:pt x="17984" y="19821"/>
                  <a:pt x="17949" y="19718"/>
                </a:cubicBezTo>
                <a:cubicBezTo>
                  <a:pt x="17813" y="19548"/>
                  <a:pt x="17779" y="19343"/>
                  <a:pt x="17813" y="19138"/>
                </a:cubicBezTo>
                <a:cubicBezTo>
                  <a:pt x="17813" y="18558"/>
                  <a:pt x="17847" y="17944"/>
                  <a:pt x="17881" y="17330"/>
                </a:cubicBezTo>
                <a:cubicBezTo>
                  <a:pt x="17741" y="17266"/>
                  <a:pt x="17648" y="17226"/>
                  <a:pt x="17584" y="17226"/>
                </a:cubicBezTo>
                <a:cubicBezTo>
                  <a:pt x="17476" y="17226"/>
                  <a:pt x="17446" y="17338"/>
                  <a:pt x="17403" y="17637"/>
                </a:cubicBezTo>
                <a:cubicBezTo>
                  <a:pt x="17369" y="18149"/>
                  <a:pt x="17369" y="18660"/>
                  <a:pt x="17335" y="19172"/>
                </a:cubicBezTo>
                <a:cubicBezTo>
                  <a:pt x="17335" y="19377"/>
                  <a:pt x="17301" y="19582"/>
                  <a:pt x="17233" y="19752"/>
                </a:cubicBezTo>
                <a:lnTo>
                  <a:pt x="17199" y="17773"/>
                </a:lnTo>
                <a:lnTo>
                  <a:pt x="17199" y="16545"/>
                </a:lnTo>
                <a:cubicBezTo>
                  <a:pt x="17199" y="16272"/>
                  <a:pt x="17267" y="15931"/>
                  <a:pt x="16960" y="15828"/>
                </a:cubicBezTo>
                <a:cubicBezTo>
                  <a:pt x="16994" y="15555"/>
                  <a:pt x="17028" y="15385"/>
                  <a:pt x="17062" y="15146"/>
                </a:cubicBezTo>
                <a:cubicBezTo>
                  <a:pt x="17096" y="14873"/>
                  <a:pt x="17165" y="14668"/>
                  <a:pt x="16960" y="14463"/>
                </a:cubicBezTo>
                <a:cubicBezTo>
                  <a:pt x="16892" y="14361"/>
                  <a:pt x="16892" y="14259"/>
                  <a:pt x="16892" y="14122"/>
                </a:cubicBezTo>
                <a:cubicBezTo>
                  <a:pt x="16926" y="13030"/>
                  <a:pt x="16960" y="11938"/>
                  <a:pt x="16994" y="10846"/>
                </a:cubicBezTo>
                <a:cubicBezTo>
                  <a:pt x="17028" y="10710"/>
                  <a:pt x="16994" y="10539"/>
                  <a:pt x="16994" y="10403"/>
                </a:cubicBezTo>
                <a:cubicBezTo>
                  <a:pt x="16960" y="10334"/>
                  <a:pt x="16858" y="10232"/>
                  <a:pt x="16823" y="10232"/>
                </a:cubicBezTo>
                <a:cubicBezTo>
                  <a:pt x="16721" y="10232"/>
                  <a:pt x="16653" y="10300"/>
                  <a:pt x="16619" y="10403"/>
                </a:cubicBezTo>
                <a:cubicBezTo>
                  <a:pt x="16550" y="10573"/>
                  <a:pt x="16550" y="10744"/>
                  <a:pt x="16550" y="10914"/>
                </a:cubicBezTo>
                <a:cubicBezTo>
                  <a:pt x="16516" y="12484"/>
                  <a:pt x="16380" y="14020"/>
                  <a:pt x="16141" y="15555"/>
                </a:cubicBezTo>
                <a:cubicBezTo>
                  <a:pt x="16073" y="15931"/>
                  <a:pt x="15970" y="16272"/>
                  <a:pt x="15868" y="16613"/>
                </a:cubicBezTo>
                <a:cubicBezTo>
                  <a:pt x="15766" y="16988"/>
                  <a:pt x="15595" y="17295"/>
                  <a:pt x="15424" y="17671"/>
                </a:cubicBezTo>
                <a:cubicBezTo>
                  <a:pt x="15390" y="17534"/>
                  <a:pt x="15288" y="17398"/>
                  <a:pt x="15220" y="17261"/>
                </a:cubicBezTo>
                <a:cubicBezTo>
                  <a:pt x="15164" y="17206"/>
                  <a:pt x="15085" y="17150"/>
                  <a:pt x="15040" y="17150"/>
                </a:cubicBezTo>
                <a:cubicBezTo>
                  <a:pt x="15030" y="17150"/>
                  <a:pt x="15021" y="17153"/>
                  <a:pt x="15015" y="17159"/>
                </a:cubicBezTo>
                <a:cubicBezTo>
                  <a:pt x="14912" y="17227"/>
                  <a:pt x="14878" y="17330"/>
                  <a:pt x="14844" y="17432"/>
                </a:cubicBezTo>
                <a:cubicBezTo>
                  <a:pt x="14844" y="17534"/>
                  <a:pt x="14844" y="17637"/>
                  <a:pt x="14844" y="17739"/>
                </a:cubicBezTo>
                <a:cubicBezTo>
                  <a:pt x="14947" y="18968"/>
                  <a:pt x="14878" y="20230"/>
                  <a:pt x="14605" y="21459"/>
                </a:cubicBezTo>
                <a:cubicBezTo>
                  <a:pt x="14537" y="21936"/>
                  <a:pt x="14332" y="22414"/>
                  <a:pt x="14025" y="22789"/>
                </a:cubicBezTo>
                <a:cubicBezTo>
                  <a:pt x="13923" y="22926"/>
                  <a:pt x="13752" y="23062"/>
                  <a:pt x="13855" y="23335"/>
                </a:cubicBezTo>
                <a:cubicBezTo>
                  <a:pt x="13905" y="23436"/>
                  <a:pt x="13960" y="23471"/>
                  <a:pt x="14021" y="23471"/>
                </a:cubicBezTo>
                <a:cubicBezTo>
                  <a:pt x="14126" y="23471"/>
                  <a:pt x="14250" y="23366"/>
                  <a:pt x="14401" y="23301"/>
                </a:cubicBezTo>
                <a:lnTo>
                  <a:pt x="14401" y="23301"/>
                </a:lnTo>
                <a:cubicBezTo>
                  <a:pt x="14298" y="23608"/>
                  <a:pt x="14196" y="23847"/>
                  <a:pt x="14094" y="24052"/>
                </a:cubicBezTo>
                <a:cubicBezTo>
                  <a:pt x="14059" y="24188"/>
                  <a:pt x="13991" y="24291"/>
                  <a:pt x="13991" y="24393"/>
                </a:cubicBezTo>
                <a:cubicBezTo>
                  <a:pt x="13957" y="24495"/>
                  <a:pt x="13991" y="24700"/>
                  <a:pt x="14025" y="24734"/>
                </a:cubicBezTo>
                <a:cubicBezTo>
                  <a:pt x="14076" y="24751"/>
                  <a:pt x="14128" y="24760"/>
                  <a:pt x="14179" y="24760"/>
                </a:cubicBezTo>
                <a:cubicBezTo>
                  <a:pt x="14230" y="24760"/>
                  <a:pt x="14281" y="24751"/>
                  <a:pt x="14332" y="24734"/>
                </a:cubicBezTo>
                <a:cubicBezTo>
                  <a:pt x="14401" y="24666"/>
                  <a:pt x="14469" y="24564"/>
                  <a:pt x="14571" y="24393"/>
                </a:cubicBezTo>
                <a:cubicBezTo>
                  <a:pt x="14571" y="24530"/>
                  <a:pt x="14605" y="24666"/>
                  <a:pt x="14605" y="24803"/>
                </a:cubicBezTo>
                <a:cubicBezTo>
                  <a:pt x="14571" y="25826"/>
                  <a:pt x="14537" y="26884"/>
                  <a:pt x="14537" y="27908"/>
                </a:cubicBezTo>
                <a:cubicBezTo>
                  <a:pt x="14571" y="28386"/>
                  <a:pt x="14332" y="28829"/>
                  <a:pt x="13923" y="29068"/>
                </a:cubicBezTo>
                <a:cubicBezTo>
                  <a:pt x="13855" y="29102"/>
                  <a:pt x="13786" y="29136"/>
                  <a:pt x="13752" y="29204"/>
                </a:cubicBezTo>
                <a:cubicBezTo>
                  <a:pt x="13684" y="29273"/>
                  <a:pt x="13650" y="29375"/>
                  <a:pt x="13684" y="29477"/>
                </a:cubicBezTo>
                <a:cubicBezTo>
                  <a:pt x="13718" y="29580"/>
                  <a:pt x="13752" y="29648"/>
                  <a:pt x="13855" y="29648"/>
                </a:cubicBezTo>
                <a:cubicBezTo>
                  <a:pt x="13906" y="29665"/>
                  <a:pt x="13966" y="29674"/>
                  <a:pt x="14025" y="29674"/>
                </a:cubicBezTo>
                <a:cubicBezTo>
                  <a:pt x="14085" y="29674"/>
                  <a:pt x="14145" y="29665"/>
                  <a:pt x="14196" y="29648"/>
                </a:cubicBezTo>
                <a:lnTo>
                  <a:pt x="14196" y="29648"/>
                </a:lnTo>
                <a:cubicBezTo>
                  <a:pt x="14094" y="29989"/>
                  <a:pt x="13957" y="30262"/>
                  <a:pt x="13889" y="30535"/>
                </a:cubicBezTo>
                <a:cubicBezTo>
                  <a:pt x="13821" y="30672"/>
                  <a:pt x="13821" y="30842"/>
                  <a:pt x="13855" y="30979"/>
                </a:cubicBezTo>
                <a:cubicBezTo>
                  <a:pt x="13898" y="31065"/>
                  <a:pt x="13947" y="31097"/>
                  <a:pt x="14000" y="31097"/>
                </a:cubicBezTo>
                <a:cubicBezTo>
                  <a:pt x="14072" y="31097"/>
                  <a:pt x="14151" y="31038"/>
                  <a:pt x="14230" y="30979"/>
                </a:cubicBezTo>
                <a:cubicBezTo>
                  <a:pt x="14230" y="30945"/>
                  <a:pt x="14264" y="30945"/>
                  <a:pt x="14332" y="30945"/>
                </a:cubicBezTo>
                <a:cubicBezTo>
                  <a:pt x="14401" y="31354"/>
                  <a:pt x="14332" y="31798"/>
                  <a:pt x="14162" y="32173"/>
                </a:cubicBezTo>
                <a:cubicBezTo>
                  <a:pt x="13479" y="33333"/>
                  <a:pt x="12865" y="34528"/>
                  <a:pt x="12217" y="35688"/>
                </a:cubicBezTo>
                <a:cubicBezTo>
                  <a:pt x="12122" y="35846"/>
                  <a:pt x="12057" y="36033"/>
                  <a:pt x="11858" y="36033"/>
                </a:cubicBezTo>
                <a:cubicBezTo>
                  <a:pt x="11842" y="36033"/>
                  <a:pt x="11825" y="36032"/>
                  <a:pt x="11807" y="36029"/>
                </a:cubicBezTo>
                <a:cubicBezTo>
                  <a:pt x="11773" y="36029"/>
                  <a:pt x="11705" y="36063"/>
                  <a:pt x="11671" y="36097"/>
                </a:cubicBezTo>
                <a:cubicBezTo>
                  <a:pt x="11637" y="36473"/>
                  <a:pt x="11398" y="36677"/>
                  <a:pt x="11261" y="36985"/>
                </a:cubicBezTo>
                <a:cubicBezTo>
                  <a:pt x="11227" y="37053"/>
                  <a:pt x="11330" y="37258"/>
                  <a:pt x="11432" y="37428"/>
                </a:cubicBezTo>
                <a:cubicBezTo>
                  <a:pt x="11295" y="37974"/>
                  <a:pt x="11159" y="38520"/>
                  <a:pt x="11022" y="39134"/>
                </a:cubicBezTo>
                <a:lnTo>
                  <a:pt x="11500" y="39134"/>
                </a:lnTo>
                <a:cubicBezTo>
                  <a:pt x="11637" y="38520"/>
                  <a:pt x="11807" y="37940"/>
                  <a:pt x="11910" y="37326"/>
                </a:cubicBezTo>
                <a:cubicBezTo>
                  <a:pt x="11978" y="36950"/>
                  <a:pt x="12183" y="36575"/>
                  <a:pt x="12490" y="36302"/>
                </a:cubicBezTo>
                <a:lnTo>
                  <a:pt x="12558" y="36336"/>
                </a:lnTo>
                <a:cubicBezTo>
                  <a:pt x="12422" y="37223"/>
                  <a:pt x="12251" y="38145"/>
                  <a:pt x="12114" y="39100"/>
                </a:cubicBezTo>
                <a:lnTo>
                  <a:pt x="12831" y="39100"/>
                </a:lnTo>
                <a:cubicBezTo>
                  <a:pt x="12967" y="38520"/>
                  <a:pt x="13002" y="37906"/>
                  <a:pt x="13002" y="37292"/>
                </a:cubicBezTo>
                <a:lnTo>
                  <a:pt x="13002" y="36507"/>
                </a:lnTo>
                <a:cubicBezTo>
                  <a:pt x="13036" y="36302"/>
                  <a:pt x="13036" y="36063"/>
                  <a:pt x="13036" y="35824"/>
                </a:cubicBezTo>
                <a:cubicBezTo>
                  <a:pt x="13002" y="35483"/>
                  <a:pt x="13104" y="35108"/>
                  <a:pt x="13309" y="34835"/>
                </a:cubicBezTo>
                <a:cubicBezTo>
                  <a:pt x="13582" y="34323"/>
                  <a:pt x="13821" y="33845"/>
                  <a:pt x="14162" y="33333"/>
                </a:cubicBezTo>
                <a:cubicBezTo>
                  <a:pt x="14162" y="33470"/>
                  <a:pt x="14162" y="33572"/>
                  <a:pt x="14162" y="33675"/>
                </a:cubicBezTo>
                <a:cubicBezTo>
                  <a:pt x="14094" y="34391"/>
                  <a:pt x="13889" y="35074"/>
                  <a:pt x="13616" y="35722"/>
                </a:cubicBezTo>
                <a:cubicBezTo>
                  <a:pt x="13548" y="35790"/>
                  <a:pt x="13513" y="35858"/>
                  <a:pt x="13479" y="35927"/>
                </a:cubicBezTo>
                <a:cubicBezTo>
                  <a:pt x="13411" y="36097"/>
                  <a:pt x="13343" y="36302"/>
                  <a:pt x="13513" y="36439"/>
                </a:cubicBezTo>
                <a:cubicBezTo>
                  <a:pt x="13566" y="36480"/>
                  <a:pt x="13611" y="36500"/>
                  <a:pt x="13653" y="36500"/>
                </a:cubicBezTo>
                <a:cubicBezTo>
                  <a:pt x="13747" y="36500"/>
                  <a:pt x="13818" y="36400"/>
                  <a:pt x="13889" y="36234"/>
                </a:cubicBezTo>
                <a:cubicBezTo>
                  <a:pt x="14025" y="36029"/>
                  <a:pt x="14128" y="35790"/>
                  <a:pt x="14264" y="35517"/>
                </a:cubicBezTo>
                <a:lnTo>
                  <a:pt x="14264" y="35517"/>
                </a:lnTo>
                <a:cubicBezTo>
                  <a:pt x="14367" y="36131"/>
                  <a:pt x="14025" y="37872"/>
                  <a:pt x="13548" y="39134"/>
                </a:cubicBezTo>
                <a:lnTo>
                  <a:pt x="14469" y="39134"/>
                </a:lnTo>
                <a:lnTo>
                  <a:pt x="14878" y="38042"/>
                </a:lnTo>
                <a:cubicBezTo>
                  <a:pt x="14981" y="37701"/>
                  <a:pt x="15117" y="37360"/>
                  <a:pt x="15288" y="37053"/>
                </a:cubicBezTo>
                <a:cubicBezTo>
                  <a:pt x="15356" y="37735"/>
                  <a:pt x="15424" y="38384"/>
                  <a:pt x="15493" y="39100"/>
                </a:cubicBezTo>
                <a:lnTo>
                  <a:pt x="15970" y="39100"/>
                </a:lnTo>
                <a:cubicBezTo>
                  <a:pt x="15902" y="38349"/>
                  <a:pt x="15834" y="37599"/>
                  <a:pt x="15731" y="36814"/>
                </a:cubicBezTo>
                <a:cubicBezTo>
                  <a:pt x="16073" y="36780"/>
                  <a:pt x="16141" y="36473"/>
                  <a:pt x="16175" y="36166"/>
                </a:cubicBezTo>
                <a:cubicBezTo>
                  <a:pt x="16243" y="35381"/>
                  <a:pt x="16312" y="34630"/>
                  <a:pt x="16380" y="33845"/>
                </a:cubicBezTo>
                <a:cubicBezTo>
                  <a:pt x="16448" y="33299"/>
                  <a:pt x="16448" y="32753"/>
                  <a:pt x="16482" y="32207"/>
                </a:cubicBezTo>
                <a:cubicBezTo>
                  <a:pt x="16550" y="31968"/>
                  <a:pt x="16448" y="31695"/>
                  <a:pt x="16277" y="31525"/>
                </a:cubicBezTo>
                <a:cubicBezTo>
                  <a:pt x="16380" y="31081"/>
                  <a:pt x="16482" y="30706"/>
                  <a:pt x="16585" y="30228"/>
                </a:cubicBezTo>
                <a:cubicBezTo>
                  <a:pt x="16789" y="30706"/>
                  <a:pt x="16994" y="31081"/>
                  <a:pt x="17199" y="31525"/>
                </a:cubicBezTo>
                <a:cubicBezTo>
                  <a:pt x="17199" y="31593"/>
                  <a:pt x="17233" y="31695"/>
                  <a:pt x="17233" y="31764"/>
                </a:cubicBezTo>
                <a:cubicBezTo>
                  <a:pt x="17267" y="33265"/>
                  <a:pt x="17472" y="34767"/>
                  <a:pt x="17847" y="36234"/>
                </a:cubicBezTo>
                <a:cubicBezTo>
                  <a:pt x="17949" y="36643"/>
                  <a:pt x="18120" y="36985"/>
                  <a:pt x="18359" y="37326"/>
                </a:cubicBezTo>
                <a:cubicBezTo>
                  <a:pt x="18461" y="37496"/>
                  <a:pt x="18666" y="37565"/>
                  <a:pt x="18905" y="37769"/>
                </a:cubicBezTo>
                <a:cubicBezTo>
                  <a:pt x="18973" y="38111"/>
                  <a:pt x="19076" y="38588"/>
                  <a:pt x="19212" y="39100"/>
                </a:cubicBezTo>
                <a:lnTo>
                  <a:pt x="19690" y="39100"/>
                </a:lnTo>
                <a:cubicBezTo>
                  <a:pt x="19485" y="37940"/>
                  <a:pt x="19110" y="36848"/>
                  <a:pt x="19110" y="35620"/>
                </a:cubicBezTo>
                <a:lnTo>
                  <a:pt x="19280" y="35620"/>
                </a:lnTo>
                <a:cubicBezTo>
                  <a:pt x="19485" y="35551"/>
                  <a:pt x="19519" y="35381"/>
                  <a:pt x="19451" y="35176"/>
                </a:cubicBezTo>
                <a:cubicBezTo>
                  <a:pt x="19417" y="35074"/>
                  <a:pt x="19348" y="35005"/>
                  <a:pt x="19280" y="34937"/>
                </a:cubicBezTo>
                <a:cubicBezTo>
                  <a:pt x="18973" y="34391"/>
                  <a:pt x="18768" y="33811"/>
                  <a:pt x="18700" y="33163"/>
                </a:cubicBezTo>
                <a:lnTo>
                  <a:pt x="18905" y="32958"/>
                </a:lnTo>
                <a:cubicBezTo>
                  <a:pt x="18939" y="32958"/>
                  <a:pt x="18973" y="32958"/>
                  <a:pt x="18973" y="32992"/>
                </a:cubicBezTo>
                <a:cubicBezTo>
                  <a:pt x="19246" y="33402"/>
                  <a:pt x="19417" y="33845"/>
                  <a:pt x="19451" y="34289"/>
                </a:cubicBezTo>
                <a:cubicBezTo>
                  <a:pt x="19519" y="34664"/>
                  <a:pt x="19621" y="35040"/>
                  <a:pt x="19758" y="35415"/>
                </a:cubicBezTo>
                <a:cubicBezTo>
                  <a:pt x="20099" y="36404"/>
                  <a:pt x="20440" y="37394"/>
                  <a:pt x="20782" y="38384"/>
                </a:cubicBezTo>
                <a:cubicBezTo>
                  <a:pt x="20884" y="38622"/>
                  <a:pt x="20986" y="38861"/>
                  <a:pt x="21089" y="39100"/>
                </a:cubicBezTo>
                <a:lnTo>
                  <a:pt x="21942" y="39100"/>
                </a:lnTo>
                <a:cubicBezTo>
                  <a:pt x="21532" y="37974"/>
                  <a:pt x="21259" y="36814"/>
                  <a:pt x="21191" y="35620"/>
                </a:cubicBezTo>
                <a:lnTo>
                  <a:pt x="21191" y="35620"/>
                </a:lnTo>
                <a:cubicBezTo>
                  <a:pt x="21430" y="35927"/>
                  <a:pt x="21601" y="36302"/>
                  <a:pt x="21669" y="36677"/>
                </a:cubicBezTo>
                <a:cubicBezTo>
                  <a:pt x="21839" y="37360"/>
                  <a:pt x="22078" y="38042"/>
                  <a:pt x="22385" y="38691"/>
                </a:cubicBezTo>
                <a:cubicBezTo>
                  <a:pt x="22536" y="38967"/>
                  <a:pt x="22687" y="39132"/>
                  <a:pt x="22906" y="39132"/>
                </a:cubicBezTo>
                <a:cubicBezTo>
                  <a:pt x="22984" y="39132"/>
                  <a:pt x="23071" y="39111"/>
                  <a:pt x="23170" y="39066"/>
                </a:cubicBezTo>
                <a:lnTo>
                  <a:pt x="23000" y="38691"/>
                </a:lnTo>
                <a:cubicBezTo>
                  <a:pt x="23068" y="38554"/>
                  <a:pt x="23136" y="38418"/>
                  <a:pt x="23170" y="38247"/>
                </a:cubicBezTo>
                <a:cubicBezTo>
                  <a:pt x="23136" y="38145"/>
                  <a:pt x="23000" y="38042"/>
                  <a:pt x="22897" y="37940"/>
                </a:cubicBezTo>
                <a:lnTo>
                  <a:pt x="22556" y="37462"/>
                </a:lnTo>
                <a:cubicBezTo>
                  <a:pt x="22727" y="37462"/>
                  <a:pt x="22863" y="37428"/>
                  <a:pt x="23034" y="37394"/>
                </a:cubicBezTo>
                <a:cubicBezTo>
                  <a:pt x="23170" y="37394"/>
                  <a:pt x="23273" y="37223"/>
                  <a:pt x="23239" y="37087"/>
                </a:cubicBezTo>
                <a:cubicBezTo>
                  <a:pt x="23204" y="36985"/>
                  <a:pt x="23136" y="36882"/>
                  <a:pt x="23034" y="36814"/>
                </a:cubicBezTo>
                <a:cubicBezTo>
                  <a:pt x="22522" y="36643"/>
                  <a:pt x="22454" y="36575"/>
                  <a:pt x="22283" y="35824"/>
                </a:cubicBezTo>
                <a:lnTo>
                  <a:pt x="23034" y="35824"/>
                </a:lnTo>
                <a:cubicBezTo>
                  <a:pt x="23204" y="36404"/>
                  <a:pt x="23409" y="37019"/>
                  <a:pt x="23580" y="37633"/>
                </a:cubicBezTo>
                <a:cubicBezTo>
                  <a:pt x="23614" y="37701"/>
                  <a:pt x="23580" y="37803"/>
                  <a:pt x="23580" y="37872"/>
                </a:cubicBezTo>
                <a:cubicBezTo>
                  <a:pt x="23580" y="38042"/>
                  <a:pt x="23648" y="38179"/>
                  <a:pt x="23682" y="38315"/>
                </a:cubicBezTo>
                <a:cubicBezTo>
                  <a:pt x="23819" y="38554"/>
                  <a:pt x="23989" y="38793"/>
                  <a:pt x="24160" y="39134"/>
                </a:cubicBezTo>
                <a:lnTo>
                  <a:pt x="25354" y="39134"/>
                </a:lnTo>
                <a:lnTo>
                  <a:pt x="25115" y="38827"/>
                </a:lnTo>
                <a:lnTo>
                  <a:pt x="26344" y="38213"/>
                </a:lnTo>
                <a:cubicBezTo>
                  <a:pt x="26370" y="38202"/>
                  <a:pt x="26395" y="38197"/>
                  <a:pt x="26417" y="38197"/>
                </a:cubicBezTo>
                <a:cubicBezTo>
                  <a:pt x="26537" y="38197"/>
                  <a:pt x="26599" y="38337"/>
                  <a:pt x="26685" y="38452"/>
                </a:cubicBezTo>
                <a:lnTo>
                  <a:pt x="26275" y="39134"/>
                </a:lnTo>
                <a:cubicBezTo>
                  <a:pt x="26457" y="39145"/>
                  <a:pt x="26638" y="39162"/>
                  <a:pt x="26819" y="39162"/>
                </a:cubicBezTo>
                <a:cubicBezTo>
                  <a:pt x="27215" y="39162"/>
                  <a:pt x="27606" y="39079"/>
                  <a:pt x="27982" y="38657"/>
                </a:cubicBezTo>
                <a:lnTo>
                  <a:pt x="27982" y="38657"/>
                </a:lnTo>
                <a:cubicBezTo>
                  <a:pt x="27947" y="38861"/>
                  <a:pt x="27947" y="38998"/>
                  <a:pt x="27947" y="39134"/>
                </a:cubicBezTo>
                <a:lnTo>
                  <a:pt x="28357" y="39134"/>
                </a:lnTo>
                <a:cubicBezTo>
                  <a:pt x="28493" y="38895"/>
                  <a:pt x="28528" y="38588"/>
                  <a:pt x="28493" y="38315"/>
                </a:cubicBezTo>
                <a:lnTo>
                  <a:pt x="29347" y="37428"/>
                </a:lnTo>
                <a:cubicBezTo>
                  <a:pt x="29455" y="37520"/>
                  <a:pt x="29553" y="37557"/>
                  <a:pt x="29646" y="37557"/>
                </a:cubicBezTo>
                <a:cubicBezTo>
                  <a:pt x="29930" y="37557"/>
                  <a:pt x="30155" y="37207"/>
                  <a:pt x="30438" y="37053"/>
                </a:cubicBezTo>
                <a:lnTo>
                  <a:pt x="30438" y="37053"/>
                </a:lnTo>
                <a:cubicBezTo>
                  <a:pt x="30097" y="37940"/>
                  <a:pt x="29449" y="38384"/>
                  <a:pt x="28869" y="39066"/>
                </a:cubicBezTo>
                <a:cubicBezTo>
                  <a:pt x="28971" y="39100"/>
                  <a:pt x="29074" y="39134"/>
                  <a:pt x="29176" y="39134"/>
                </a:cubicBezTo>
                <a:lnTo>
                  <a:pt x="30302" y="39134"/>
                </a:lnTo>
                <a:cubicBezTo>
                  <a:pt x="30328" y="39139"/>
                  <a:pt x="30353" y="39141"/>
                  <a:pt x="30378" y="39141"/>
                </a:cubicBezTo>
                <a:cubicBezTo>
                  <a:pt x="30548" y="39141"/>
                  <a:pt x="30686" y="39040"/>
                  <a:pt x="30746" y="38861"/>
                </a:cubicBezTo>
                <a:cubicBezTo>
                  <a:pt x="30916" y="38520"/>
                  <a:pt x="31087" y="38145"/>
                  <a:pt x="31223" y="37769"/>
                </a:cubicBezTo>
                <a:cubicBezTo>
                  <a:pt x="31292" y="37667"/>
                  <a:pt x="31292" y="37530"/>
                  <a:pt x="31292" y="37428"/>
                </a:cubicBezTo>
                <a:cubicBezTo>
                  <a:pt x="31189" y="36985"/>
                  <a:pt x="31394" y="36541"/>
                  <a:pt x="31769" y="36336"/>
                </a:cubicBezTo>
                <a:cubicBezTo>
                  <a:pt x="32042" y="36166"/>
                  <a:pt x="32247" y="35927"/>
                  <a:pt x="32418" y="35620"/>
                </a:cubicBezTo>
                <a:cubicBezTo>
                  <a:pt x="32964" y="34562"/>
                  <a:pt x="33373" y="33402"/>
                  <a:pt x="33544" y="32173"/>
                </a:cubicBezTo>
                <a:cubicBezTo>
                  <a:pt x="33544" y="32105"/>
                  <a:pt x="33544" y="32003"/>
                  <a:pt x="33544" y="31900"/>
                </a:cubicBezTo>
                <a:cubicBezTo>
                  <a:pt x="33518" y="31697"/>
                  <a:pt x="33455" y="31588"/>
                  <a:pt x="33326" y="31588"/>
                </a:cubicBezTo>
                <a:cubicBezTo>
                  <a:pt x="33290" y="31588"/>
                  <a:pt x="33249" y="31597"/>
                  <a:pt x="33202" y="31614"/>
                </a:cubicBezTo>
                <a:lnTo>
                  <a:pt x="33202" y="31614"/>
                </a:lnTo>
                <a:cubicBezTo>
                  <a:pt x="33214" y="31589"/>
                  <a:pt x="33225" y="31570"/>
                  <a:pt x="33237" y="31559"/>
                </a:cubicBezTo>
                <a:cubicBezTo>
                  <a:pt x="33680" y="31184"/>
                  <a:pt x="34021" y="30740"/>
                  <a:pt x="34260" y="30228"/>
                </a:cubicBezTo>
                <a:cubicBezTo>
                  <a:pt x="34431" y="29887"/>
                  <a:pt x="34431" y="29887"/>
                  <a:pt x="34772" y="29785"/>
                </a:cubicBezTo>
                <a:lnTo>
                  <a:pt x="34772" y="29785"/>
                </a:lnTo>
                <a:cubicBezTo>
                  <a:pt x="34772" y="30228"/>
                  <a:pt x="34499" y="30774"/>
                  <a:pt x="34226" y="30842"/>
                </a:cubicBezTo>
                <a:cubicBezTo>
                  <a:pt x="33953" y="30911"/>
                  <a:pt x="33953" y="31115"/>
                  <a:pt x="33919" y="31388"/>
                </a:cubicBezTo>
                <a:cubicBezTo>
                  <a:pt x="33817" y="32787"/>
                  <a:pt x="33475" y="34152"/>
                  <a:pt x="32929" y="35415"/>
                </a:cubicBezTo>
                <a:cubicBezTo>
                  <a:pt x="32691" y="36029"/>
                  <a:pt x="32349" y="36575"/>
                  <a:pt x="31872" y="37053"/>
                </a:cubicBezTo>
                <a:lnTo>
                  <a:pt x="31838" y="37087"/>
                </a:lnTo>
                <a:cubicBezTo>
                  <a:pt x="31599" y="37326"/>
                  <a:pt x="31565" y="37496"/>
                  <a:pt x="31667" y="37633"/>
                </a:cubicBezTo>
                <a:cubicBezTo>
                  <a:pt x="31725" y="37714"/>
                  <a:pt x="31783" y="37744"/>
                  <a:pt x="31840" y="37744"/>
                </a:cubicBezTo>
                <a:cubicBezTo>
                  <a:pt x="31950" y="37744"/>
                  <a:pt x="32055" y="37632"/>
                  <a:pt x="32145" y="37565"/>
                </a:cubicBezTo>
                <a:cubicBezTo>
                  <a:pt x="32213" y="37496"/>
                  <a:pt x="32315" y="37462"/>
                  <a:pt x="32452" y="37360"/>
                </a:cubicBezTo>
                <a:lnTo>
                  <a:pt x="32452" y="37360"/>
                </a:lnTo>
                <a:cubicBezTo>
                  <a:pt x="32349" y="38008"/>
                  <a:pt x="32213" y="38622"/>
                  <a:pt x="31974" y="39203"/>
                </a:cubicBezTo>
                <a:cubicBezTo>
                  <a:pt x="32076" y="39237"/>
                  <a:pt x="32179" y="39237"/>
                  <a:pt x="32281" y="39237"/>
                </a:cubicBezTo>
                <a:cubicBezTo>
                  <a:pt x="32395" y="39237"/>
                  <a:pt x="32493" y="39176"/>
                  <a:pt x="32607" y="39176"/>
                </a:cubicBezTo>
                <a:cubicBezTo>
                  <a:pt x="32664" y="39176"/>
                  <a:pt x="32725" y="39191"/>
                  <a:pt x="32793" y="39237"/>
                </a:cubicBezTo>
                <a:cubicBezTo>
                  <a:pt x="32800" y="39240"/>
                  <a:pt x="32809" y="39242"/>
                  <a:pt x="32819" y="39242"/>
                </a:cubicBezTo>
                <a:cubicBezTo>
                  <a:pt x="32903" y="39242"/>
                  <a:pt x="33073" y="39120"/>
                  <a:pt x="33134" y="38998"/>
                </a:cubicBezTo>
                <a:cubicBezTo>
                  <a:pt x="33339" y="38554"/>
                  <a:pt x="33578" y="38076"/>
                  <a:pt x="33783" y="37599"/>
                </a:cubicBezTo>
                <a:cubicBezTo>
                  <a:pt x="33851" y="37360"/>
                  <a:pt x="33953" y="37121"/>
                  <a:pt x="34021" y="36848"/>
                </a:cubicBezTo>
                <a:cubicBezTo>
                  <a:pt x="34124" y="36507"/>
                  <a:pt x="34124" y="36507"/>
                  <a:pt x="33919" y="36131"/>
                </a:cubicBezTo>
                <a:cubicBezTo>
                  <a:pt x="34090" y="35790"/>
                  <a:pt x="34158" y="35381"/>
                  <a:pt x="34465" y="35176"/>
                </a:cubicBezTo>
                <a:cubicBezTo>
                  <a:pt x="34567" y="35108"/>
                  <a:pt x="34636" y="34937"/>
                  <a:pt x="34670" y="34767"/>
                </a:cubicBezTo>
                <a:cubicBezTo>
                  <a:pt x="34806" y="34152"/>
                  <a:pt x="34943" y="33538"/>
                  <a:pt x="35079" y="32890"/>
                </a:cubicBezTo>
                <a:cubicBezTo>
                  <a:pt x="35147" y="32685"/>
                  <a:pt x="35147" y="32446"/>
                  <a:pt x="35216" y="32241"/>
                </a:cubicBezTo>
                <a:cubicBezTo>
                  <a:pt x="35318" y="32890"/>
                  <a:pt x="35352" y="33504"/>
                  <a:pt x="35250" y="34152"/>
                </a:cubicBezTo>
                <a:cubicBezTo>
                  <a:pt x="35250" y="34289"/>
                  <a:pt x="35216" y="34425"/>
                  <a:pt x="35147" y="34528"/>
                </a:cubicBezTo>
                <a:cubicBezTo>
                  <a:pt x="34909" y="34767"/>
                  <a:pt x="34909" y="35108"/>
                  <a:pt x="34840" y="35415"/>
                </a:cubicBezTo>
                <a:cubicBezTo>
                  <a:pt x="34738" y="35927"/>
                  <a:pt x="34636" y="36439"/>
                  <a:pt x="34533" y="36950"/>
                </a:cubicBezTo>
                <a:cubicBezTo>
                  <a:pt x="34499" y="37087"/>
                  <a:pt x="34431" y="37223"/>
                  <a:pt x="34397" y="37360"/>
                </a:cubicBezTo>
                <a:cubicBezTo>
                  <a:pt x="34328" y="37530"/>
                  <a:pt x="34260" y="37735"/>
                  <a:pt x="34226" y="37940"/>
                </a:cubicBezTo>
                <a:cubicBezTo>
                  <a:pt x="34192" y="38281"/>
                  <a:pt x="34056" y="38588"/>
                  <a:pt x="33851" y="38861"/>
                </a:cubicBezTo>
                <a:cubicBezTo>
                  <a:pt x="33783" y="38964"/>
                  <a:pt x="33748" y="39100"/>
                  <a:pt x="33714" y="39203"/>
                </a:cubicBezTo>
                <a:lnTo>
                  <a:pt x="34397" y="39203"/>
                </a:lnTo>
                <a:cubicBezTo>
                  <a:pt x="34670" y="38657"/>
                  <a:pt x="34601" y="37872"/>
                  <a:pt x="35182" y="37496"/>
                </a:cubicBezTo>
                <a:lnTo>
                  <a:pt x="35182" y="37496"/>
                </a:lnTo>
                <a:cubicBezTo>
                  <a:pt x="35147" y="38111"/>
                  <a:pt x="35011" y="38657"/>
                  <a:pt x="34806" y="39203"/>
                </a:cubicBezTo>
                <a:lnTo>
                  <a:pt x="35659" y="39203"/>
                </a:lnTo>
                <a:cubicBezTo>
                  <a:pt x="35728" y="39066"/>
                  <a:pt x="35762" y="38895"/>
                  <a:pt x="35830" y="38691"/>
                </a:cubicBezTo>
                <a:lnTo>
                  <a:pt x="36512" y="38964"/>
                </a:lnTo>
                <a:lnTo>
                  <a:pt x="36546" y="39237"/>
                </a:lnTo>
                <a:lnTo>
                  <a:pt x="37161" y="39237"/>
                </a:lnTo>
                <a:cubicBezTo>
                  <a:pt x="37195" y="39066"/>
                  <a:pt x="37195" y="38930"/>
                  <a:pt x="37229" y="38793"/>
                </a:cubicBezTo>
                <a:cubicBezTo>
                  <a:pt x="37263" y="38657"/>
                  <a:pt x="37297" y="38520"/>
                  <a:pt x="37331" y="38384"/>
                </a:cubicBezTo>
                <a:cubicBezTo>
                  <a:pt x="37707" y="37599"/>
                  <a:pt x="37877" y="36712"/>
                  <a:pt x="37877" y="35858"/>
                </a:cubicBezTo>
                <a:cubicBezTo>
                  <a:pt x="37911" y="35040"/>
                  <a:pt x="37877" y="34221"/>
                  <a:pt x="37809" y="33402"/>
                </a:cubicBezTo>
                <a:cubicBezTo>
                  <a:pt x="37775" y="33060"/>
                  <a:pt x="37707" y="32719"/>
                  <a:pt x="37604" y="32378"/>
                </a:cubicBezTo>
                <a:cubicBezTo>
                  <a:pt x="37570" y="32207"/>
                  <a:pt x="37570" y="32037"/>
                  <a:pt x="37604" y="31832"/>
                </a:cubicBezTo>
                <a:cubicBezTo>
                  <a:pt x="37877" y="31149"/>
                  <a:pt x="38014" y="30399"/>
                  <a:pt x="37980" y="29614"/>
                </a:cubicBezTo>
                <a:lnTo>
                  <a:pt x="37980" y="28454"/>
                </a:lnTo>
                <a:cubicBezTo>
                  <a:pt x="38150" y="28693"/>
                  <a:pt x="38389" y="29000"/>
                  <a:pt x="38594" y="29341"/>
                </a:cubicBezTo>
                <a:cubicBezTo>
                  <a:pt x="38662" y="29477"/>
                  <a:pt x="38696" y="29614"/>
                  <a:pt x="38662" y="29785"/>
                </a:cubicBezTo>
                <a:cubicBezTo>
                  <a:pt x="38492" y="30228"/>
                  <a:pt x="38492" y="30706"/>
                  <a:pt x="38628" y="31184"/>
                </a:cubicBezTo>
                <a:cubicBezTo>
                  <a:pt x="38764" y="31832"/>
                  <a:pt x="38935" y="32480"/>
                  <a:pt x="39106" y="33129"/>
                </a:cubicBezTo>
                <a:cubicBezTo>
                  <a:pt x="39174" y="33333"/>
                  <a:pt x="39242" y="33538"/>
                  <a:pt x="39276" y="33675"/>
                </a:cubicBezTo>
                <a:cubicBezTo>
                  <a:pt x="39208" y="33948"/>
                  <a:pt x="39140" y="34152"/>
                  <a:pt x="39072" y="34459"/>
                </a:cubicBezTo>
                <a:cubicBezTo>
                  <a:pt x="38764" y="33913"/>
                  <a:pt x="38560" y="33367"/>
                  <a:pt x="38423" y="32753"/>
                </a:cubicBezTo>
                <a:cubicBezTo>
                  <a:pt x="38423" y="32651"/>
                  <a:pt x="38389" y="32549"/>
                  <a:pt x="38355" y="32412"/>
                </a:cubicBezTo>
                <a:cubicBezTo>
                  <a:pt x="38321" y="32344"/>
                  <a:pt x="38219" y="32276"/>
                  <a:pt x="38150" y="32276"/>
                </a:cubicBezTo>
                <a:cubicBezTo>
                  <a:pt x="38082" y="32310"/>
                  <a:pt x="38014" y="32412"/>
                  <a:pt x="37980" y="32480"/>
                </a:cubicBezTo>
                <a:cubicBezTo>
                  <a:pt x="37980" y="32617"/>
                  <a:pt x="37980" y="32753"/>
                  <a:pt x="37980" y="32856"/>
                </a:cubicBezTo>
                <a:cubicBezTo>
                  <a:pt x="38014" y="33709"/>
                  <a:pt x="38048" y="34528"/>
                  <a:pt x="38048" y="35347"/>
                </a:cubicBezTo>
                <a:cubicBezTo>
                  <a:pt x="38048" y="35483"/>
                  <a:pt x="38048" y="35585"/>
                  <a:pt x="38048" y="35790"/>
                </a:cubicBezTo>
                <a:cubicBezTo>
                  <a:pt x="38048" y="35961"/>
                  <a:pt x="38116" y="36097"/>
                  <a:pt x="38287" y="36097"/>
                </a:cubicBezTo>
                <a:cubicBezTo>
                  <a:pt x="38301" y="36101"/>
                  <a:pt x="38314" y="36103"/>
                  <a:pt x="38327" y="36103"/>
                </a:cubicBezTo>
                <a:cubicBezTo>
                  <a:pt x="38437" y="36103"/>
                  <a:pt x="38492" y="35974"/>
                  <a:pt x="38492" y="35790"/>
                </a:cubicBezTo>
                <a:cubicBezTo>
                  <a:pt x="38526" y="35551"/>
                  <a:pt x="38526" y="35312"/>
                  <a:pt x="38526" y="35074"/>
                </a:cubicBezTo>
                <a:cubicBezTo>
                  <a:pt x="38526" y="34937"/>
                  <a:pt x="38560" y="34835"/>
                  <a:pt x="38560" y="34732"/>
                </a:cubicBezTo>
                <a:cubicBezTo>
                  <a:pt x="38833" y="35244"/>
                  <a:pt x="39208" y="35654"/>
                  <a:pt x="39276" y="36336"/>
                </a:cubicBezTo>
                <a:cubicBezTo>
                  <a:pt x="39345" y="37292"/>
                  <a:pt x="39447" y="38213"/>
                  <a:pt x="39549" y="39237"/>
                </a:cubicBezTo>
                <a:lnTo>
                  <a:pt x="39925" y="39271"/>
                </a:lnTo>
                <a:cubicBezTo>
                  <a:pt x="39959" y="38998"/>
                  <a:pt x="39993" y="38793"/>
                  <a:pt x="39993" y="38554"/>
                </a:cubicBezTo>
                <a:cubicBezTo>
                  <a:pt x="40027" y="38588"/>
                  <a:pt x="40095" y="38588"/>
                  <a:pt x="40129" y="38588"/>
                </a:cubicBezTo>
                <a:cubicBezTo>
                  <a:pt x="40402" y="38588"/>
                  <a:pt x="40471" y="38384"/>
                  <a:pt x="40334" y="38111"/>
                </a:cubicBezTo>
                <a:cubicBezTo>
                  <a:pt x="40266" y="37940"/>
                  <a:pt x="40129" y="37803"/>
                  <a:pt x="40061" y="37667"/>
                </a:cubicBezTo>
                <a:cubicBezTo>
                  <a:pt x="39925" y="37394"/>
                  <a:pt x="39856" y="37087"/>
                  <a:pt x="39891" y="36814"/>
                </a:cubicBezTo>
                <a:lnTo>
                  <a:pt x="39891" y="36814"/>
                </a:lnTo>
                <a:lnTo>
                  <a:pt x="40539" y="37155"/>
                </a:lnTo>
                <a:cubicBezTo>
                  <a:pt x="40641" y="37803"/>
                  <a:pt x="40710" y="38486"/>
                  <a:pt x="40812" y="39203"/>
                </a:cubicBezTo>
                <a:lnTo>
                  <a:pt x="41221" y="39237"/>
                </a:lnTo>
                <a:cubicBezTo>
                  <a:pt x="41255" y="39100"/>
                  <a:pt x="41255" y="38964"/>
                  <a:pt x="41255" y="38759"/>
                </a:cubicBezTo>
                <a:cubicBezTo>
                  <a:pt x="41358" y="38930"/>
                  <a:pt x="41392" y="39066"/>
                  <a:pt x="41460" y="39203"/>
                </a:cubicBezTo>
                <a:lnTo>
                  <a:pt x="41904" y="39203"/>
                </a:lnTo>
                <a:cubicBezTo>
                  <a:pt x="41767" y="38520"/>
                  <a:pt x="41494" y="37940"/>
                  <a:pt x="41358" y="37223"/>
                </a:cubicBezTo>
                <a:lnTo>
                  <a:pt x="41767" y="37121"/>
                </a:lnTo>
                <a:cubicBezTo>
                  <a:pt x="41870" y="37258"/>
                  <a:pt x="41938" y="37428"/>
                  <a:pt x="42006" y="37599"/>
                </a:cubicBezTo>
                <a:cubicBezTo>
                  <a:pt x="42074" y="37701"/>
                  <a:pt x="42074" y="37803"/>
                  <a:pt x="42074" y="37940"/>
                </a:cubicBezTo>
                <a:cubicBezTo>
                  <a:pt x="42018" y="38306"/>
                  <a:pt x="42008" y="38393"/>
                  <a:pt x="42218" y="38393"/>
                </a:cubicBezTo>
                <a:cubicBezTo>
                  <a:pt x="42262" y="38393"/>
                  <a:pt x="42316" y="38390"/>
                  <a:pt x="42382" y="38384"/>
                </a:cubicBezTo>
                <a:lnTo>
                  <a:pt x="42450" y="38384"/>
                </a:lnTo>
                <a:cubicBezTo>
                  <a:pt x="42620" y="38691"/>
                  <a:pt x="42825" y="38964"/>
                  <a:pt x="43064" y="39203"/>
                </a:cubicBezTo>
                <a:cubicBezTo>
                  <a:pt x="43098" y="39225"/>
                  <a:pt x="43144" y="39233"/>
                  <a:pt x="43198" y="39233"/>
                </a:cubicBezTo>
                <a:cubicBezTo>
                  <a:pt x="43307" y="39233"/>
                  <a:pt x="43451" y="39203"/>
                  <a:pt x="43610" y="39203"/>
                </a:cubicBezTo>
                <a:cubicBezTo>
                  <a:pt x="43303" y="38725"/>
                  <a:pt x="43030" y="38349"/>
                  <a:pt x="42825" y="37906"/>
                </a:cubicBezTo>
                <a:cubicBezTo>
                  <a:pt x="42689" y="37667"/>
                  <a:pt x="42586" y="37360"/>
                  <a:pt x="42484" y="37053"/>
                </a:cubicBezTo>
                <a:cubicBezTo>
                  <a:pt x="42211" y="36029"/>
                  <a:pt x="41972" y="34971"/>
                  <a:pt x="41699" y="33913"/>
                </a:cubicBezTo>
                <a:lnTo>
                  <a:pt x="42109" y="33777"/>
                </a:lnTo>
                <a:cubicBezTo>
                  <a:pt x="42382" y="34425"/>
                  <a:pt x="42655" y="35074"/>
                  <a:pt x="42962" y="35756"/>
                </a:cubicBezTo>
                <a:lnTo>
                  <a:pt x="42757" y="35756"/>
                </a:lnTo>
                <a:cubicBezTo>
                  <a:pt x="42518" y="35858"/>
                  <a:pt x="42450" y="35995"/>
                  <a:pt x="42586" y="36234"/>
                </a:cubicBezTo>
                <a:cubicBezTo>
                  <a:pt x="42996" y="36814"/>
                  <a:pt x="43200" y="37599"/>
                  <a:pt x="43781" y="37974"/>
                </a:cubicBezTo>
                <a:cubicBezTo>
                  <a:pt x="43883" y="38111"/>
                  <a:pt x="43951" y="38247"/>
                  <a:pt x="43951" y="38384"/>
                </a:cubicBezTo>
                <a:cubicBezTo>
                  <a:pt x="44019" y="38622"/>
                  <a:pt x="44054" y="38895"/>
                  <a:pt x="44088" y="39237"/>
                </a:cubicBezTo>
                <a:cubicBezTo>
                  <a:pt x="44292" y="39168"/>
                  <a:pt x="44463" y="39134"/>
                  <a:pt x="44668" y="39134"/>
                </a:cubicBezTo>
                <a:cubicBezTo>
                  <a:pt x="44838" y="39134"/>
                  <a:pt x="45043" y="39203"/>
                  <a:pt x="45214" y="39237"/>
                </a:cubicBezTo>
                <a:lnTo>
                  <a:pt x="45248" y="39134"/>
                </a:lnTo>
                <a:lnTo>
                  <a:pt x="45077" y="38793"/>
                </a:lnTo>
                <a:cubicBezTo>
                  <a:pt x="44941" y="38554"/>
                  <a:pt x="44736" y="38384"/>
                  <a:pt x="44770" y="38076"/>
                </a:cubicBezTo>
                <a:cubicBezTo>
                  <a:pt x="44770" y="37974"/>
                  <a:pt x="44668" y="37838"/>
                  <a:pt x="44600" y="37838"/>
                </a:cubicBezTo>
                <a:cubicBezTo>
                  <a:pt x="44361" y="37735"/>
                  <a:pt x="44327" y="37565"/>
                  <a:pt x="44258" y="37326"/>
                </a:cubicBezTo>
                <a:cubicBezTo>
                  <a:pt x="44224" y="36985"/>
                  <a:pt x="44156" y="36677"/>
                  <a:pt x="44054" y="36336"/>
                </a:cubicBezTo>
                <a:cubicBezTo>
                  <a:pt x="43951" y="35893"/>
                  <a:pt x="43917" y="35858"/>
                  <a:pt x="43473" y="35858"/>
                </a:cubicBezTo>
                <a:cubicBezTo>
                  <a:pt x="43473" y="35756"/>
                  <a:pt x="43405" y="35654"/>
                  <a:pt x="43371" y="35517"/>
                </a:cubicBezTo>
                <a:cubicBezTo>
                  <a:pt x="43405" y="35483"/>
                  <a:pt x="43439" y="35483"/>
                  <a:pt x="43473" y="35449"/>
                </a:cubicBezTo>
                <a:cubicBezTo>
                  <a:pt x="43746" y="35210"/>
                  <a:pt x="43746" y="35142"/>
                  <a:pt x="43508" y="34869"/>
                </a:cubicBezTo>
                <a:cubicBezTo>
                  <a:pt x="43473" y="34835"/>
                  <a:pt x="43371" y="34801"/>
                  <a:pt x="43371" y="34767"/>
                </a:cubicBezTo>
                <a:cubicBezTo>
                  <a:pt x="43269" y="33982"/>
                  <a:pt x="42825" y="33436"/>
                  <a:pt x="42586" y="32719"/>
                </a:cubicBezTo>
                <a:cubicBezTo>
                  <a:pt x="42347" y="32037"/>
                  <a:pt x="42040" y="31388"/>
                  <a:pt x="41733" y="30672"/>
                </a:cubicBezTo>
                <a:cubicBezTo>
                  <a:pt x="41976" y="30581"/>
                  <a:pt x="42003" y="30355"/>
                  <a:pt x="42006" y="30090"/>
                </a:cubicBezTo>
                <a:lnTo>
                  <a:pt x="42006" y="30090"/>
                </a:lnTo>
                <a:cubicBezTo>
                  <a:pt x="42014" y="30125"/>
                  <a:pt x="42023" y="30159"/>
                  <a:pt x="42040" y="30194"/>
                </a:cubicBezTo>
                <a:cubicBezTo>
                  <a:pt x="42313" y="30638"/>
                  <a:pt x="42586" y="31013"/>
                  <a:pt x="42825" y="31491"/>
                </a:cubicBezTo>
                <a:cubicBezTo>
                  <a:pt x="43235" y="32378"/>
                  <a:pt x="43644" y="33333"/>
                  <a:pt x="44054" y="34255"/>
                </a:cubicBezTo>
                <a:cubicBezTo>
                  <a:pt x="44122" y="34391"/>
                  <a:pt x="44190" y="34596"/>
                  <a:pt x="44258" y="34767"/>
                </a:cubicBezTo>
                <a:cubicBezTo>
                  <a:pt x="43849" y="34937"/>
                  <a:pt x="43815" y="35074"/>
                  <a:pt x="44054" y="35449"/>
                </a:cubicBezTo>
                <a:cubicBezTo>
                  <a:pt x="44292" y="35824"/>
                  <a:pt x="44600" y="36166"/>
                  <a:pt x="44873" y="36507"/>
                </a:cubicBezTo>
                <a:cubicBezTo>
                  <a:pt x="45009" y="36643"/>
                  <a:pt x="45077" y="36848"/>
                  <a:pt x="45077" y="37053"/>
                </a:cubicBezTo>
                <a:cubicBezTo>
                  <a:pt x="45111" y="37189"/>
                  <a:pt x="45180" y="37326"/>
                  <a:pt x="45248" y="37462"/>
                </a:cubicBezTo>
                <a:cubicBezTo>
                  <a:pt x="45487" y="37906"/>
                  <a:pt x="45760" y="38349"/>
                  <a:pt x="45999" y="38827"/>
                </a:cubicBezTo>
                <a:cubicBezTo>
                  <a:pt x="46125" y="39080"/>
                  <a:pt x="46270" y="39221"/>
                  <a:pt x="46476" y="39221"/>
                </a:cubicBezTo>
                <a:cubicBezTo>
                  <a:pt x="46548" y="39221"/>
                  <a:pt x="46627" y="39204"/>
                  <a:pt x="46715" y="39168"/>
                </a:cubicBezTo>
                <a:cubicBezTo>
                  <a:pt x="46693" y="39079"/>
                  <a:pt x="46685" y="38975"/>
                  <a:pt x="46663" y="38885"/>
                </a:cubicBezTo>
                <a:lnTo>
                  <a:pt x="46663" y="38885"/>
                </a:lnTo>
                <a:cubicBezTo>
                  <a:pt x="46866" y="39140"/>
                  <a:pt x="47126" y="39172"/>
                  <a:pt x="47399" y="39172"/>
                </a:cubicBezTo>
                <a:cubicBezTo>
                  <a:pt x="47489" y="39172"/>
                  <a:pt x="47580" y="39168"/>
                  <a:pt x="47671" y="39168"/>
                </a:cubicBezTo>
                <a:lnTo>
                  <a:pt x="48080" y="39168"/>
                </a:lnTo>
                <a:cubicBezTo>
                  <a:pt x="47909" y="38998"/>
                  <a:pt x="47841" y="38930"/>
                  <a:pt x="47739" y="38827"/>
                </a:cubicBezTo>
                <a:cubicBezTo>
                  <a:pt x="46988" y="38213"/>
                  <a:pt x="46408" y="37394"/>
                  <a:pt x="46033" y="36507"/>
                </a:cubicBezTo>
                <a:cubicBezTo>
                  <a:pt x="45999" y="36404"/>
                  <a:pt x="45930" y="36234"/>
                  <a:pt x="45964" y="36166"/>
                </a:cubicBezTo>
                <a:cubicBezTo>
                  <a:pt x="46101" y="35893"/>
                  <a:pt x="45964" y="35654"/>
                  <a:pt x="45862" y="35449"/>
                </a:cubicBezTo>
                <a:lnTo>
                  <a:pt x="46101" y="35040"/>
                </a:lnTo>
                <a:lnTo>
                  <a:pt x="47295" y="36746"/>
                </a:lnTo>
                <a:lnTo>
                  <a:pt x="46920" y="36473"/>
                </a:lnTo>
                <a:cubicBezTo>
                  <a:pt x="46852" y="36421"/>
                  <a:pt x="46783" y="36387"/>
                  <a:pt x="46719" y="36387"/>
                </a:cubicBezTo>
                <a:cubicBezTo>
                  <a:pt x="46655" y="36387"/>
                  <a:pt x="46596" y="36421"/>
                  <a:pt x="46545" y="36507"/>
                </a:cubicBezTo>
                <a:cubicBezTo>
                  <a:pt x="46476" y="36643"/>
                  <a:pt x="46545" y="36848"/>
                  <a:pt x="46681" y="36916"/>
                </a:cubicBezTo>
                <a:cubicBezTo>
                  <a:pt x="46818" y="37053"/>
                  <a:pt x="46920" y="37155"/>
                  <a:pt x="47056" y="37258"/>
                </a:cubicBezTo>
                <a:cubicBezTo>
                  <a:pt x="47329" y="37428"/>
                  <a:pt x="47636" y="37599"/>
                  <a:pt x="47909" y="37769"/>
                </a:cubicBezTo>
                <a:cubicBezTo>
                  <a:pt x="48592" y="38179"/>
                  <a:pt x="49274" y="38622"/>
                  <a:pt x="49923" y="39032"/>
                </a:cubicBezTo>
                <a:cubicBezTo>
                  <a:pt x="50120" y="39163"/>
                  <a:pt x="50345" y="39224"/>
                  <a:pt x="50571" y="39224"/>
                </a:cubicBezTo>
                <a:cubicBezTo>
                  <a:pt x="50697" y="39224"/>
                  <a:pt x="50824" y="39205"/>
                  <a:pt x="50946" y="39168"/>
                </a:cubicBezTo>
                <a:cubicBezTo>
                  <a:pt x="51083" y="39100"/>
                  <a:pt x="51254" y="38793"/>
                  <a:pt x="51356" y="38554"/>
                </a:cubicBezTo>
                <a:cubicBezTo>
                  <a:pt x="51458" y="38349"/>
                  <a:pt x="51492" y="38111"/>
                  <a:pt x="51492" y="37872"/>
                </a:cubicBezTo>
                <a:cubicBezTo>
                  <a:pt x="51492" y="37803"/>
                  <a:pt x="51356" y="37633"/>
                  <a:pt x="51288" y="37633"/>
                </a:cubicBezTo>
                <a:cubicBezTo>
                  <a:pt x="50878" y="37530"/>
                  <a:pt x="50469" y="37292"/>
                  <a:pt x="50196" y="36950"/>
                </a:cubicBezTo>
                <a:cubicBezTo>
                  <a:pt x="49786" y="36609"/>
                  <a:pt x="49411" y="36234"/>
                  <a:pt x="49036" y="35858"/>
                </a:cubicBezTo>
                <a:cubicBezTo>
                  <a:pt x="48933" y="35756"/>
                  <a:pt x="48831" y="35654"/>
                  <a:pt x="48763" y="35517"/>
                </a:cubicBezTo>
                <a:lnTo>
                  <a:pt x="48763" y="35517"/>
                </a:lnTo>
                <a:cubicBezTo>
                  <a:pt x="48967" y="35620"/>
                  <a:pt x="49206" y="35722"/>
                  <a:pt x="49411" y="35858"/>
                </a:cubicBezTo>
                <a:cubicBezTo>
                  <a:pt x="49601" y="36001"/>
                  <a:pt x="49841" y="36061"/>
                  <a:pt x="50073" y="36061"/>
                </a:cubicBezTo>
                <a:cubicBezTo>
                  <a:pt x="50174" y="36061"/>
                  <a:pt x="50273" y="36050"/>
                  <a:pt x="50366" y="36029"/>
                </a:cubicBezTo>
                <a:cubicBezTo>
                  <a:pt x="50571" y="35995"/>
                  <a:pt x="50708" y="35790"/>
                  <a:pt x="50708" y="35585"/>
                </a:cubicBezTo>
                <a:cubicBezTo>
                  <a:pt x="50708" y="35347"/>
                  <a:pt x="50605" y="35278"/>
                  <a:pt x="50332" y="35278"/>
                </a:cubicBezTo>
                <a:cubicBezTo>
                  <a:pt x="50264" y="35278"/>
                  <a:pt x="50196" y="35244"/>
                  <a:pt x="50127" y="35210"/>
                </a:cubicBezTo>
                <a:cubicBezTo>
                  <a:pt x="49206" y="34459"/>
                  <a:pt x="48387" y="33572"/>
                  <a:pt x="47671" y="32651"/>
                </a:cubicBezTo>
                <a:cubicBezTo>
                  <a:pt x="47671" y="32617"/>
                  <a:pt x="47636" y="32583"/>
                  <a:pt x="47636" y="32549"/>
                </a:cubicBezTo>
                <a:cubicBezTo>
                  <a:pt x="47737" y="32448"/>
                  <a:pt x="47831" y="32408"/>
                  <a:pt x="47925" y="32408"/>
                </a:cubicBezTo>
                <a:cubicBezTo>
                  <a:pt x="48054" y="32408"/>
                  <a:pt x="48181" y="32484"/>
                  <a:pt x="48319" y="32583"/>
                </a:cubicBezTo>
                <a:cubicBezTo>
                  <a:pt x="48967" y="33060"/>
                  <a:pt x="49684" y="33538"/>
                  <a:pt x="50366" y="33948"/>
                </a:cubicBezTo>
                <a:cubicBezTo>
                  <a:pt x="50503" y="34050"/>
                  <a:pt x="50673" y="34118"/>
                  <a:pt x="50844" y="34152"/>
                </a:cubicBezTo>
                <a:cubicBezTo>
                  <a:pt x="50871" y="34161"/>
                  <a:pt x="50898" y="34166"/>
                  <a:pt x="50924" y="34166"/>
                </a:cubicBezTo>
                <a:cubicBezTo>
                  <a:pt x="51099" y="34166"/>
                  <a:pt x="51254" y="33980"/>
                  <a:pt x="51254" y="33743"/>
                </a:cubicBezTo>
                <a:cubicBezTo>
                  <a:pt x="51254" y="33496"/>
                  <a:pt x="51187" y="33381"/>
                  <a:pt x="51037" y="33381"/>
                </a:cubicBezTo>
                <a:cubicBezTo>
                  <a:pt x="51001" y="33381"/>
                  <a:pt x="50959" y="33388"/>
                  <a:pt x="50912" y="33402"/>
                </a:cubicBezTo>
                <a:cubicBezTo>
                  <a:pt x="50864" y="33426"/>
                  <a:pt x="50782" y="33450"/>
                  <a:pt x="50713" y="33450"/>
                </a:cubicBezTo>
                <a:cubicBezTo>
                  <a:pt x="50685" y="33450"/>
                  <a:pt x="50659" y="33446"/>
                  <a:pt x="50639" y="33436"/>
                </a:cubicBezTo>
                <a:cubicBezTo>
                  <a:pt x="50059" y="33094"/>
                  <a:pt x="49513" y="32753"/>
                  <a:pt x="48865" y="32344"/>
                </a:cubicBezTo>
                <a:cubicBezTo>
                  <a:pt x="49001" y="32310"/>
                  <a:pt x="49138" y="32241"/>
                  <a:pt x="49240" y="32173"/>
                </a:cubicBezTo>
                <a:cubicBezTo>
                  <a:pt x="49343" y="32105"/>
                  <a:pt x="49377" y="32037"/>
                  <a:pt x="49411" y="31900"/>
                </a:cubicBezTo>
                <a:cubicBezTo>
                  <a:pt x="49377" y="31832"/>
                  <a:pt x="49309" y="31730"/>
                  <a:pt x="49206" y="31661"/>
                </a:cubicBezTo>
                <a:cubicBezTo>
                  <a:pt x="49138" y="31627"/>
                  <a:pt x="49036" y="31627"/>
                  <a:pt x="48933" y="31627"/>
                </a:cubicBezTo>
                <a:cubicBezTo>
                  <a:pt x="48421" y="31593"/>
                  <a:pt x="47944" y="31354"/>
                  <a:pt x="47602" y="30945"/>
                </a:cubicBezTo>
                <a:cubicBezTo>
                  <a:pt x="47125" y="30433"/>
                  <a:pt x="46715" y="29853"/>
                  <a:pt x="46408" y="29204"/>
                </a:cubicBezTo>
                <a:lnTo>
                  <a:pt x="46408" y="29204"/>
                </a:lnTo>
                <a:cubicBezTo>
                  <a:pt x="46510" y="29307"/>
                  <a:pt x="46613" y="29409"/>
                  <a:pt x="46715" y="29512"/>
                </a:cubicBezTo>
                <a:cubicBezTo>
                  <a:pt x="47363" y="30058"/>
                  <a:pt x="47978" y="30604"/>
                  <a:pt x="48626" y="31115"/>
                </a:cubicBezTo>
                <a:cubicBezTo>
                  <a:pt x="49070" y="31457"/>
                  <a:pt x="49616" y="31627"/>
                  <a:pt x="50162" y="31661"/>
                </a:cubicBezTo>
                <a:cubicBezTo>
                  <a:pt x="50213" y="31678"/>
                  <a:pt x="50264" y="31687"/>
                  <a:pt x="50315" y="31687"/>
                </a:cubicBezTo>
                <a:cubicBezTo>
                  <a:pt x="50366" y="31687"/>
                  <a:pt x="50418" y="31678"/>
                  <a:pt x="50469" y="31661"/>
                </a:cubicBezTo>
                <a:cubicBezTo>
                  <a:pt x="50537" y="31627"/>
                  <a:pt x="50605" y="31559"/>
                  <a:pt x="50639" y="31457"/>
                </a:cubicBezTo>
                <a:cubicBezTo>
                  <a:pt x="50639" y="31354"/>
                  <a:pt x="50571" y="31252"/>
                  <a:pt x="50503" y="31149"/>
                </a:cubicBezTo>
                <a:cubicBezTo>
                  <a:pt x="50400" y="31081"/>
                  <a:pt x="50264" y="31047"/>
                  <a:pt x="50093" y="31047"/>
                </a:cubicBezTo>
                <a:cubicBezTo>
                  <a:pt x="49547" y="30979"/>
                  <a:pt x="49036" y="30740"/>
                  <a:pt x="48592" y="30399"/>
                </a:cubicBezTo>
                <a:cubicBezTo>
                  <a:pt x="47909" y="29921"/>
                  <a:pt x="47329" y="29375"/>
                  <a:pt x="46783" y="28727"/>
                </a:cubicBezTo>
                <a:lnTo>
                  <a:pt x="46783" y="28727"/>
                </a:lnTo>
                <a:lnTo>
                  <a:pt x="47056" y="28863"/>
                </a:lnTo>
                <a:cubicBezTo>
                  <a:pt x="47602" y="29204"/>
                  <a:pt x="48114" y="29580"/>
                  <a:pt x="48660" y="29887"/>
                </a:cubicBezTo>
                <a:cubicBezTo>
                  <a:pt x="48967" y="30023"/>
                  <a:pt x="49309" y="30126"/>
                  <a:pt x="49650" y="30160"/>
                </a:cubicBezTo>
                <a:cubicBezTo>
                  <a:pt x="49692" y="30174"/>
                  <a:pt x="49729" y="30182"/>
                  <a:pt x="49762" y="30182"/>
                </a:cubicBezTo>
                <a:cubicBezTo>
                  <a:pt x="49809" y="30182"/>
                  <a:pt x="49849" y="30166"/>
                  <a:pt x="49889" y="30126"/>
                </a:cubicBezTo>
                <a:cubicBezTo>
                  <a:pt x="49991" y="30058"/>
                  <a:pt x="50059" y="29955"/>
                  <a:pt x="50093" y="29853"/>
                </a:cubicBezTo>
                <a:cubicBezTo>
                  <a:pt x="50093" y="29785"/>
                  <a:pt x="49991" y="29614"/>
                  <a:pt x="49923" y="29614"/>
                </a:cubicBezTo>
                <a:cubicBezTo>
                  <a:pt x="49752" y="29546"/>
                  <a:pt x="49581" y="29512"/>
                  <a:pt x="49377" y="29512"/>
                </a:cubicBezTo>
                <a:cubicBezTo>
                  <a:pt x="49479" y="29409"/>
                  <a:pt x="49581" y="29341"/>
                  <a:pt x="49650" y="29239"/>
                </a:cubicBezTo>
                <a:cubicBezTo>
                  <a:pt x="49718" y="29102"/>
                  <a:pt x="49718" y="28966"/>
                  <a:pt x="49718" y="28863"/>
                </a:cubicBezTo>
                <a:cubicBezTo>
                  <a:pt x="49662" y="28779"/>
                  <a:pt x="49583" y="28718"/>
                  <a:pt x="49499" y="28718"/>
                </a:cubicBezTo>
                <a:cubicBezTo>
                  <a:pt x="49481" y="28718"/>
                  <a:pt x="49463" y="28721"/>
                  <a:pt x="49445" y="28727"/>
                </a:cubicBezTo>
                <a:cubicBezTo>
                  <a:pt x="49392" y="28744"/>
                  <a:pt x="49337" y="28753"/>
                  <a:pt x="49281" y="28753"/>
                </a:cubicBezTo>
                <a:cubicBezTo>
                  <a:pt x="49121" y="28753"/>
                  <a:pt x="48957" y="28683"/>
                  <a:pt x="48831" y="28556"/>
                </a:cubicBezTo>
                <a:cubicBezTo>
                  <a:pt x="48831" y="28420"/>
                  <a:pt x="48831" y="28283"/>
                  <a:pt x="48797" y="28147"/>
                </a:cubicBezTo>
                <a:cubicBezTo>
                  <a:pt x="48694" y="28010"/>
                  <a:pt x="48592" y="27908"/>
                  <a:pt x="48455" y="27840"/>
                </a:cubicBezTo>
                <a:cubicBezTo>
                  <a:pt x="48080" y="27635"/>
                  <a:pt x="47705" y="27464"/>
                  <a:pt x="47363" y="27225"/>
                </a:cubicBezTo>
                <a:cubicBezTo>
                  <a:pt x="47193" y="27157"/>
                  <a:pt x="47022" y="27021"/>
                  <a:pt x="46886" y="26884"/>
                </a:cubicBezTo>
                <a:cubicBezTo>
                  <a:pt x="46203" y="26065"/>
                  <a:pt x="45521" y="25212"/>
                  <a:pt x="44838" y="24359"/>
                </a:cubicBezTo>
                <a:cubicBezTo>
                  <a:pt x="44736" y="24222"/>
                  <a:pt x="44702" y="24086"/>
                  <a:pt x="44668" y="23950"/>
                </a:cubicBezTo>
                <a:lnTo>
                  <a:pt x="44668" y="23950"/>
                </a:lnTo>
                <a:cubicBezTo>
                  <a:pt x="44770" y="24052"/>
                  <a:pt x="44838" y="24188"/>
                  <a:pt x="44941" y="24291"/>
                </a:cubicBezTo>
                <a:cubicBezTo>
                  <a:pt x="45248" y="24666"/>
                  <a:pt x="45521" y="25076"/>
                  <a:pt x="45862" y="25451"/>
                </a:cubicBezTo>
                <a:cubicBezTo>
                  <a:pt x="46033" y="25622"/>
                  <a:pt x="46237" y="25792"/>
                  <a:pt x="46442" y="25895"/>
                </a:cubicBezTo>
                <a:cubicBezTo>
                  <a:pt x="46542" y="25944"/>
                  <a:pt x="46621" y="25971"/>
                  <a:pt x="46683" y="25971"/>
                </a:cubicBezTo>
                <a:cubicBezTo>
                  <a:pt x="46834" y="25971"/>
                  <a:pt x="46886" y="25814"/>
                  <a:pt x="46886" y="25451"/>
                </a:cubicBezTo>
                <a:cubicBezTo>
                  <a:pt x="47022" y="25485"/>
                  <a:pt x="47125" y="25553"/>
                  <a:pt x="47261" y="25587"/>
                </a:cubicBezTo>
                <a:cubicBezTo>
                  <a:pt x="47415" y="25654"/>
                  <a:pt x="47584" y="25691"/>
                  <a:pt x="47748" y="25691"/>
                </a:cubicBezTo>
                <a:cubicBezTo>
                  <a:pt x="47838" y="25691"/>
                  <a:pt x="47927" y="25680"/>
                  <a:pt x="48012" y="25656"/>
                </a:cubicBezTo>
                <a:cubicBezTo>
                  <a:pt x="48114" y="25639"/>
                  <a:pt x="48217" y="25630"/>
                  <a:pt x="48319" y="25630"/>
                </a:cubicBezTo>
                <a:cubicBezTo>
                  <a:pt x="48421" y="25630"/>
                  <a:pt x="48524" y="25639"/>
                  <a:pt x="48626" y="25656"/>
                </a:cubicBezTo>
                <a:cubicBezTo>
                  <a:pt x="48797" y="25656"/>
                  <a:pt x="48933" y="25622"/>
                  <a:pt x="48967" y="25417"/>
                </a:cubicBezTo>
                <a:cubicBezTo>
                  <a:pt x="48967" y="25178"/>
                  <a:pt x="48831" y="25144"/>
                  <a:pt x="48694" y="25076"/>
                </a:cubicBezTo>
                <a:cubicBezTo>
                  <a:pt x="48148" y="24939"/>
                  <a:pt x="47568" y="24871"/>
                  <a:pt x="47125" y="24530"/>
                </a:cubicBezTo>
                <a:cubicBezTo>
                  <a:pt x="46647" y="24154"/>
                  <a:pt x="46169" y="23847"/>
                  <a:pt x="45726" y="23472"/>
                </a:cubicBezTo>
                <a:cubicBezTo>
                  <a:pt x="45248" y="23096"/>
                  <a:pt x="44804" y="22687"/>
                  <a:pt x="44361" y="22243"/>
                </a:cubicBezTo>
                <a:cubicBezTo>
                  <a:pt x="43883" y="21663"/>
                  <a:pt x="43508" y="20981"/>
                  <a:pt x="43269" y="20264"/>
                </a:cubicBezTo>
                <a:lnTo>
                  <a:pt x="43269" y="20264"/>
                </a:lnTo>
                <a:lnTo>
                  <a:pt x="43542" y="20537"/>
                </a:lnTo>
                <a:cubicBezTo>
                  <a:pt x="44156" y="21151"/>
                  <a:pt x="44770" y="21766"/>
                  <a:pt x="45384" y="22346"/>
                </a:cubicBezTo>
                <a:cubicBezTo>
                  <a:pt x="45589" y="22516"/>
                  <a:pt x="45760" y="22653"/>
                  <a:pt x="45999" y="22755"/>
                </a:cubicBezTo>
                <a:cubicBezTo>
                  <a:pt x="46069" y="22797"/>
                  <a:pt x="46151" y="22828"/>
                  <a:pt x="46232" y="22828"/>
                </a:cubicBezTo>
                <a:cubicBezTo>
                  <a:pt x="46348" y="22828"/>
                  <a:pt x="46464" y="22765"/>
                  <a:pt x="46545" y="22585"/>
                </a:cubicBezTo>
                <a:lnTo>
                  <a:pt x="47500" y="23062"/>
                </a:lnTo>
                <a:cubicBezTo>
                  <a:pt x="47602" y="23131"/>
                  <a:pt x="47739" y="23165"/>
                  <a:pt x="47841" y="23165"/>
                </a:cubicBezTo>
                <a:cubicBezTo>
                  <a:pt x="47944" y="23131"/>
                  <a:pt x="48012" y="23062"/>
                  <a:pt x="48046" y="22960"/>
                </a:cubicBezTo>
                <a:cubicBezTo>
                  <a:pt x="48080" y="22858"/>
                  <a:pt x="48046" y="22755"/>
                  <a:pt x="47978" y="22653"/>
                </a:cubicBezTo>
                <a:cubicBezTo>
                  <a:pt x="47875" y="22585"/>
                  <a:pt x="47773" y="22516"/>
                  <a:pt x="47636" y="22448"/>
                </a:cubicBezTo>
                <a:cubicBezTo>
                  <a:pt x="46647" y="21902"/>
                  <a:pt x="45623" y="21424"/>
                  <a:pt x="44634" y="20810"/>
                </a:cubicBezTo>
                <a:cubicBezTo>
                  <a:pt x="44224" y="20503"/>
                  <a:pt x="43883" y="20128"/>
                  <a:pt x="43576" y="19752"/>
                </a:cubicBezTo>
                <a:cubicBezTo>
                  <a:pt x="43632" y="19545"/>
                  <a:pt x="43710" y="19473"/>
                  <a:pt x="43802" y="19473"/>
                </a:cubicBezTo>
                <a:cubicBezTo>
                  <a:pt x="43877" y="19473"/>
                  <a:pt x="43962" y="19521"/>
                  <a:pt x="44054" y="19582"/>
                </a:cubicBezTo>
                <a:cubicBezTo>
                  <a:pt x="44634" y="20025"/>
                  <a:pt x="45248" y="20469"/>
                  <a:pt x="45862" y="20878"/>
                </a:cubicBezTo>
                <a:cubicBezTo>
                  <a:pt x="46203" y="21083"/>
                  <a:pt x="46545" y="21254"/>
                  <a:pt x="46886" y="21424"/>
                </a:cubicBezTo>
                <a:cubicBezTo>
                  <a:pt x="46950" y="21467"/>
                  <a:pt x="47018" y="21487"/>
                  <a:pt x="47082" y="21487"/>
                </a:cubicBezTo>
                <a:cubicBezTo>
                  <a:pt x="47224" y="21487"/>
                  <a:pt x="47351" y="21394"/>
                  <a:pt x="47398" y="21254"/>
                </a:cubicBezTo>
                <a:cubicBezTo>
                  <a:pt x="47500" y="21117"/>
                  <a:pt x="47466" y="20913"/>
                  <a:pt x="47363" y="20776"/>
                </a:cubicBezTo>
                <a:cubicBezTo>
                  <a:pt x="47295" y="20674"/>
                  <a:pt x="47193" y="20674"/>
                  <a:pt x="47091" y="20674"/>
                </a:cubicBezTo>
                <a:cubicBezTo>
                  <a:pt x="47022" y="20674"/>
                  <a:pt x="46939" y="20704"/>
                  <a:pt x="46871" y="20704"/>
                </a:cubicBezTo>
                <a:cubicBezTo>
                  <a:pt x="46836" y="20704"/>
                  <a:pt x="46806" y="20696"/>
                  <a:pt x="46783" y="20674"/>
                </a:cubicBezTo>
                <a:cubicBezTo>
                  <a:pt x="46306" y="20435"/>
                  <a:pt x="45896" y="20196"/>
                  <a:pt x="45453" y="19923"/>
                </a:cubicBezTo>
                <a:cubicBezTo>
                  <a:pt x="45555" y="19445"/>
                  <a:pt x="45521" y="19309"/>
                  <a:pt x="45214" y="19275"/>
                </a:cubicBezTo>
                <a:cubicBezTo>
                  <a:pt x="44668" y="19275"/>
                  <a:pt x="44122" y="19002"/>
                  <a:pt x="43781" y="18558"/>
                </a:cubicBezTo>
                <a:cubicBezTo>
                  <a:pt x="42791" y="17978"/>
                  <a:pt x="42074" y="16886"/>
                  <a:pt x="41290" y="15965"/>
                </a:cubicBezTo>
                <a:cubicBezTo>
                  <a:pt x="41221" y="15862"/>
                  <a:pt x="41153" y="15760"/>
                  <a:pt x="41085" y="15623"/>
                </a:cubicBezTo>
                <a:cubicBezTo>
                  <a:pt x="41051" y="15555"/>
                  <a:pt x="41017" y="15487"/>
                  <a:pt x="41017" y="15419"/>
                </a:cubicBezTo>
                <a:lnTo>
                  <a:pt x="41017" y="15419"/>
                </a:lnTo>
                <a:cubicBezTo>
                  <a:pt x="41153" y="15453"/>
                  <a:pt x="41290" y="15521"/>
                  <a:pt x="41426" y="15589"/>
                </a:cubicBezTo>
                <a:cubicBezTo>
                  <a:pt x="41836" y="15794"/>
                  <a:pt x="42245" y="15999"/>
                  <a:pt x="42689" y="16135"/>
                </a:cubicBezTo>
                <a:cubicBezTo>
                  <a:pt x="42859" y="16238"/>
                  <a:pt x="43064" y="16238"/>
                  <a:pt x="43235" y="16340"/>
                </a:cubicBezTo>
                <a:cubicBezTo>
                  <a:pt x="43644" y="16647"/>
                  <a:pt x="44122" y="16852"/>
                  <a:pt x="44634" y="16954"/>
                </a:cubicBezTo>
                <a:cubicBezTo>
                  <a:pt x="44702" y="16954"/>
                  <a:pt x="44755" y="16969"/>
                  <a:pt x="44803" y="16969"/>
                </a:cubicBezTo>
                <a:cubicBezTo>
                  <a:pt x="44827" y="16969"/>
                  <a:pt x="44850" y="16966"/>
                  <a:pt x="44873" y="16954"/>
                </a:cubicBezTo>
                <a:cubicBezTo>
                  <a:pt x="44975" y="16920"/>
                  <a:pt x="45043" y="16818"/>
                  <a:pt x="45077" y="16750"/>
                </a:cubicBezTo>
                <a:cubicBezTo>
                  <a:pt x="45077" y="16613"/>
                  <a:pt x="45043" y="16511"/>
                  <a:pt x="44975" y="16442"/>
                </a:cubicBezTo>
                <a:cubicBezTo>
                  <a:pt x="44838" y="16374"/>
                  <a:pt x="44668" y="16306"/>
                  <a:pt x="44531" y="16272"/>
                </a:cubicBezTo>
                <a:cubicBezTo>
                  <a:pt x="44224" y="16135"/>
                  <a:pt x="43883" y="15999"/>
                  <a:pt x="43576" y="15862"/>
                </a:cubicBezTo>
                <a:lnTo>
                  <a:pt x="43576" y="15726"/>
                </a:lnTo>
                <a:cubicBezTo>
                  <a:pt x="43712" y="15794"/>
                  <a:pt x="43815" y="15828"/>
                  <a:pt x="43951" y="15862"/>
                </a:cubicBezTo>
                <a:cubicBezTo>
                  <a:pt x="44224" y="15896"/>
                  <a:pt x="44497" y="15896"/>
                  <a:pt x="44770" y="15896"/>
                </a:cubicBezTo>
                <a:cubicBezTo>
                  <a:pt x="44941" y="15862"/>
                  <a:pt x="45077" y="15658"/>
                  <a:pt x="45009" y="15487"/>
                </a:cubicBezTo>
                <a:cubicBezTo>
                  <a:pt x="44984" y="15314"/>
                  <a:pt x="44888" y="15266"/>
                  <a:pt x="44784" y="15266"/>
                </a:cubicBezTo>
                <a:cubicBezTo>
                  <a:pt x="44745" y="15266"/>
                  <a:pt x="44705" y="15273"/>
                  <a:pt x="44668" y="15282"/>
                </a:cubicBezTo>
                <a:cubicBezTo>
                  <a:pt x="44587" y="15296"/>
                  <a:pt x="44506" y="15302"/>
                  <a:pt x="44424" y="15302"/>
                </a:cubicBezTo>
                <a:cubicBezTo>
                  <a:pt x="44090" y="15302"/>
                  <a:pt x="43754" y="15188"/>
                  <a:pt x="43508" y="14941"/>
                </a:cubicBezTo>
                <a:cubicBezTo>
                  <a:pt x="43576" y="14668"/>
                  <a:pt x="43473" y="14395"/>
                  <a:pt x="43269" y="14224"/>
                </a:cubicBezTo>
                <a:cubicBezTo>
                  <a:pt x="42927" y="13917"/>
                  <a:pt x="42586" y="13644"/>
                  <a:pt x="42279" y="13371"/>
                </a:cubicBezTo>
                <a:cubicBezTo>
                  <a:pt x="42143" y="13235"/>
                  <a:pt x="42040" y="13132"/>
                  <a:pt x="41904" y="13030"/>
                </a:cubicBezTo>
                <a:lnTo>
                  <a:pt x="41972" y="12928"/>
                </a:lnTo>
                <a:lnTo>
                  <a:pt x="42552" y="13201"/>
                </a:lnTo>
                <a:cubicBezTo>
                  <a:pt x="42620" y="13235"/>
                  <a:pt x="42689" y="13269"/>
                  <a:pt x="42791" y="13303"/>
                </a:cubicBezTo>
                <a:cubicBezTo>
                  <a:pt x="42821" y="13313"/>
                  <a:pt x="42853" y="13320"/>
                  <a:pt x="42886" y="13320"/>
                </a:cubicBezTo>
                <a:cubicBezTo>
                  <a:pt x="42967" y="13320"/>
                  <a:pt x="43050" y="13278"/>
                  <a:pt x="43098" y="13132"/>
                </a:cubicBezTo>
                <a:cubicBezTo>
                  <a:pt x="43166" y="12962"/>
                  <a:pt x="43098" y="12791"/>
                  <a:pt x="42927" y="12723"/>
                </a:cubicBezTo>
                <a:cubicBezTo>
                  <a:pt x="42859" y="12689"/>
                  <a:pt x="42825" y="12655"/>
                  <a:pt x="42757" y="12655"/>
                </a:cubicBezTo>
                <a:cubicBezTo>
                  <a:pt x="41733" y="12109"/>
                  <a:pt x="40846" y="11324"/>
                  <a:pt x="40232" y="10300"/>
                </a:cubicBezTo>
                <a:cubicBezTo>
                  <a:pt x="39754" y="9584"/>
                  <a:pt x="39310" y="8799"/>
                  <a:pt x="38867" y="8014"/>
                </a:cubicBezTo>
                <a:cubicBezTo>
                  <a:pt x="38901" y="7946"/>
                  <a:pt x="38969" y="7912"/>
                  <a:pt x="39003" y="7843"/>
                </a:cubicBezTo>
                <a:cubicBezTo>
                  <a:pt x="39106" y="7639"/>
                  <a:pt x="39072" y="7468"/>
                  <a:pt x="38901" y="7366"/>
                </a:cubicBezTo>
                <a:cubicBezTo>
                  <a:pt x="38901" y="7332"/>
                  <a:pt x="38867" y="7332"/>
                  <a:pt x="38833" y="7332"/>
                </a:cubicBezTo>
                <a:cubicBezTo>
                  <a:pt x="38389" y="7263"/>
                  <a:pt x="38219" y="6854"/>
                  <a:pt x="38048" y="6410"/>
                </a:cubicBezTo>
                <a:cubicBezTo>
                  <a:pt x="38014" y="6342"/>
                  <a:pt x="37980" y="6274"/>
                  <a:pt x="37946" y="6171"/>
                </a:cubicBezTo>
                <a:cubicBezTo>
                  <a:pt x="37887" y="6112"/>
                  <a:pt x="37802" y="6028"/>
                  <a:pt x="37758" y="6028"/>
                </a:cubicBezTo>
                <a:cubicBezTo>
                  <a:pt x="37751" y="6028"/>
                  <a:pt x="37745" y="6030"/>
                  <a:pt x="37741" y="6035"/>
                </a:cubicBezTo>
                <a:cubicBezTo>
                  <a:pt x="37604" y="6103"/>
                  <a:pt x="37536" y="6205"/>
                  <a:pt x="37536" y="6308"/>
                </a:cubicBezTo>
                <a:cubicBezTo>
                  <a:pt x="37536" y="6478"/>
                  <a:pt x="37570" y="6683"/>
                  <a:pt x="37604" y="6820"/>
                </a:cubicBezTo>
                <a:cubicBezTo>
                  <a:pt x="37707" y="7195"/>
                  <a:pt x="37809" y="7536"/>
                  <a:pt x="37911" y="7878"/>
                </a:cubicBezTo>
                <a:cubicBezTo>
                  <a:pt x="38048" y="8185"/>
                  <a:pt x="38184" y="8458"/>
                  <a:pt x="38355" y="8765"/>
                </a:cubicBezTo>
                <a:cubicBezTo>
                  <a:pt x="38628" y="9208"/>
                  <a:pt x="38901" y="9686"/>
                  <a:pt x="39208" y="10130"/>
                </a:cubicBezTo>
                <a:cubicBezTo>
                  <a:pt x="39310" y="10266"/>
                  <a:pt x="39345" y="10403"/>
                  <a:pt x="39140" y="10573"/>
                </a:cubicBezTo>
                <a:cubicBezTo>
                  <a:pt x="39072" y="10471"/>
                  <a:pt x="38969" y="10334"/>
                  <a:pt x="38901" y="10198"/>
                </a:cubicBezTo>
                <a:cubicBezTo>
                  <a:pt x="38526" y="9584"/>
                  <a:pt x="38184" y="8969"/>
                  <a:pt x="37843" y="8355"/>
                </a:cubicBezTo>
                <a:cubicBezTo>
                  <a:pt x="37809" y="8321"/>
                  <a:pt x="37809" y="8253"/>
                  <a:pt x="37775" y="8219"/>
                </a:cubicBezTo>
                <a:cubicBezTo>
                  <a:pt x="37721" y="8111"/>
                  <a:pt x="37668" y="7983"/>
                  <a:pt x="37581" y="7983"/>
                </a:cubicBezTo>
                <a:cubicBezTo>
                  <a:pt x="37557" y="7983"/>
                  <a:pt x="37531" y="7992"/>
                  <a:pt x="37502" y="8014"/>
                </a:cubicBezTo>
                <a:cubicBezTo>
                  <a:pt x="37400" y="8116"/>
                  <a:pt x="37331" y="8219"/>
                  <a:pt x="37331" y="8355"/>
                </a:cubicBezTo>
                <a:cubicBezTo>
                  <a:pt x="37331" y="8560"/>
                  <a:pt x="37263" y="8628"/>
                  <a:pt x="37127" y="8662"/>
                </a:cubicBezTo>
                <a:cubicBezTo>
                  <a:pt x="37365" y="9481"/>
                  <a:pt x="37570" y="10266"/>
                  <a:pt x="37775" y="11051"/>
                </a:cubicBezTo>
                <a:cubicBezTo>
                  <a:pt x="37877" y="11460"/>
                  <a:pt x="38014" y="11836"/>
                  <a:pt x="38150" y="12245"/>
                </a:cubicBezTo>
                <a:lnTo>
                  <a:pt x="37877" y="12382"/>
                </a:lnTo>
                <a:cubicBezTo>
                  <a:pt x="37638" y="11733"/>
                  <a:pt x="37434" y="11119"/>
                  <a:pt x="37195" y="10505"/>
                </a:cubicBezTo>
                <a:cubicBezTo>
                  <a:pt x="37161" y="10403"/>
                  <a:pt x="37195" y="10266"/>
                  <a:pt x="37161" y="10198"/>
                </a:cubicBezTo>
                <a:cubicBezTo>
                  <a:pt x="37092" y="9891"/>
                  <a:pt x="37024" y="9652"/>
                  <a:pt x="36956" y="9345"/>
                </a:cubicBezTo>
                <a:lnTo>
                  <a:pt x="37127" y="8662"/>
                </a:lnTo>
                <a:cubicBezTo>
                  <a:pt x="37097" y="8545"/>
                  <a:pt x="37068" y="8376"/>
                  <a:pt x="36950" y="8376"/>
                </a:cubicBezTo>
                <a:cubicBezTo>
                  <a:pt x="36932" y="8376"/>
                  <a:pt x="36911" y="8380"/>
                  <a:pt x="36888" y="8389"/>
                </a:cubicBezTo>
                <a:cubicBezTo>
                  <a:pt x="36819" y="8423"/>
                  <a:pt x="36751" y="8560"/>
                  <a:pt x="36683" y="8662"/>
                </a:cubicBezTo>
                <a:cubicBezTo>
                  <a:pt x="36615" y="8765"/>
                  <a:pt x="36581" y="8901"/>
                  <a:pt x="36512" y="9038"/>
                </a:cubicBezTo>
                <a:lnTo>
                  <a:pt x="36239" y="8799"/>
                </a:lnTo>
                <a:cubicBezTo>
                  <a:pt x="36444" y="8253"/>
                  <a:pt x="36649" y="7741"/>
                  <a:pt x="36854" y="7229"/>
                </a:cubicBezTo>
                <a:cubicBezTo>
                  <a:pt x="36990" y="6922"/>
                  <a:pt x="37092" y="6581"/>
                  <a:pt x="37195" y="6274"/>
                </a:cubicBezTo>
                <a:cubicBezTo>
                  <a:pt x="37229" y="6137"/>
                  <a:pt x="37263" y="5967"/>
                  <a:pt x="37263" y="5830"/>
                </a:cubicBezTo>
                <a:cubicBezTo>
                  <a:pt x="37263" y="5625"/>
                  <a:pt x="37195" y="5455"/>
                  <a:pt x="37024" y="5455"/>
                </a:cubicBezTo>
                <a:cubicBezTo>
                  <a:pt x="36888" y="5455"/>
                  <a:pt x="36854" y="5591"/>
                  <a:pt x="36819" y="5762"/>
                </a:cubicBezTo>
                <a:cubicBezTo>
                  <a:pt x="36581" y="6751"/>
                  <a:pt x="36205" y="7707"/>
                  <a:pt x="35693" y="8560"/>
                </a:cubicBezTo>
                <a:cubicBezTo>
                  <a:pt x="35728" y="8423"/>
                  <a:pt x="35728" y="8287"/>
                  <a:pt x="35762" y="8116"/>
                </a:cubicBezTo>
                <a:cubicBezTo>
                  <a:pt x="35796" y="7946"/>
                  <a:pt x="35796" y="7775"/>
                  <a:pt x="35625" y="7707"/>
                </a:cubicBezTo>
                <a:cubicBezTo>
                  <a:pt x="35599" y="7696"/>
                  <a:pt x="35575" y="7691"/>
                  <a:pt x="35553" y="7691"/>
                </a:cubicBezTo>
                <a:cubicBezTo>
                  <a:pt x="35434" y="7691"/>
                  <a:pt x="35381" y="7836"/>
                  <a:pt x="35352" y="7980"/>
                </a:cubicBezTo>
                <a:cubicBezTo>
                  <a:pt x="34977" y="9174"/>
                  <a:pt x="34397" y="10266"/>
                  <a:pt x="33612" y="11256"/>
                </a:cubicBezTo>
                <a:cubicBezTo>
                  <a:pt x="33168" y="11904"/>
                  <a:pt x="32452" y="12348"/>
                  <a:pt x="31667" y="12450"/>
                </a:cubicBezTo>
                <a:cubicBezTo>
                  <a:pt x="31463" y="12484"/>
                  <a:pt x="31226" y="12450"/>
                  <a:pt x="31156" y="12852"/>
                </a:cubicBezTo>
                <a:lnTo>
                  <a:pt x="31156" y="12852"/>
                </a:lnTo>
                <a:cubicBezTo>
                  <a:pt x="31149" y="12854"/>
                  <a:pt x="31130" y="12865"/>
                  <a:pt x="31087" y="12894"/>
                </a:cubicBezTo>
                <a:cubicBezTo>
                  <a:pt x="31019" y="12996"/>
                  <a:pt x="30882" y="13064"/>
                  <a:pt x="30882" y="13132"/>
                </a:cubicBezTo>
                <a:cubicBezTo>
                  <a:pt x="30882" y="13303"/>
                  <a:pt x="30916" y="13474"/>
                  <a:pt x="31019" y="13610"/>
                </a:cubicBezTo>
                <a:cubicBezTo>
                  <a:pt x="31292" y="13815"/>
                  <a:pt x="31565" y="14020"/>
                  <a:pt x="31838" y="14259"/>
                </a:cubicBezTo>
                <a:cubicBezTo>
                  <a:pt x="31701" y="14361"/>
                  <a:pt x="31565" y="14429"/>
                  <a:pt x="31326" y="14634"/>
                </a:cubicBezTo>
                <a:cubicBezTo>
                  <a:pt x="31087" y="14805"/>
                  <a:pt x="30882" y="14975"/>
                  <a:pt x="30677" y="15180"/>
                </a:cubicBezTo>
                <a:cubicBezTo>
                  <a:pt x="30541" y="15282"/>
                  <a:pt x="30507" y="15453"/>
                  <a:pt x="30575" y="15589"/>
                </a:cubicBezTo>
                <a:cubicBezTo>
                  <a:pt x="30611" y="15697"/>
                  <a:pt x="30676" y="15739"/>
                  <a:pt x="30744" y="15739"/>
                </a:cubicBezTo>
                <a:cubicBezTo>
                  <a:pt x="30804" y="15739"/>
                  <a:pt x="30868" y="15706"/>
                  <a:pt x="30916" y="15658"/>
                </a:cubicBezTo>
                <a:cubicBezTo>
                  <a:pt x="31530" y="15146"/>
                  <a:pt x="32110" y="14702"/>
                  <a:pt x="32691" y="14156"/>
                </a:cubicBezTo>
                <a:cubicBezTo>
                  <a:pt x="32929" y="13917"/>
                  <a:pt x="33202" y="13713"/>
                  <a:pt x="33510" y="13542"/>
                </a:cubicBezTo>
                <a:cubicBezTo>
                  <a:pt x="33783" y="13405"/>
                  <a:pt x="34056" y="13201"/>
                  <a:pt x="34363" y="13030"/>
                </a:cubicBezTo>
                <a:lnTo>
                  <a:pt x="34363" y="13030"/>
                </a:lnTo>
                <a:cubicBezTo>
                  <a:pt x="34226" y="13644"/>
                  <a:pt x="33885" y="14224"/>
                  <a:pt x="33441" y="14668"/>
                </a:cubicBezTo>
                <a:cubicBezTo>
                  <a:pt x="32895" y="15146"/>
                  <a:pt x="32315" y="15521"/>
                  <a:pt x="31735" y="15965"/>
                </a:cubicBezTo>
                <a:cubicBezTo>
                  <a:pt x="31530" y="16101"/>
                  <a:pt x="31360" y="16238"/>
                  <a:pt x="31155" y="16374"/>
                </a:cubicBezTo>
                <a:cubicBezTo>
                  <a:pt x="31019" y="16477"/>
                  <a:pt x="30950" y="16715"/>
                  <a:pt x="31053" y="16886"/>
                </a:cubicBezTo>
                <a:cubicBezTo>
                  <a:pt x="31094" y="16955"/>
                  <a:pt x="31141" y="16979"/>
                  <a:pt x="31191" y="16979"/>
                </a:cubicBezTo>
                <a:cubicBezTo>
                  <a:pt x="31265" y="16979"/>
                  <a:pt x="31347" y="16927"/>
                  <a:pt x="31428" y="16886"/>
                </a:cubicBezTo>
                <a:cubicBezTo>
                  <a:pt x="31974" y="16511"/>
                  <a:pt x="32520" y="16169"/>
                  <a:pt x="33100" y="15760"/>
                </a:cubicBezTo>
                <a:lnTo>
                  <a:pt x="33100" y="15760"/>
                </a:lnTo>
                <a:cubicBezTo>
                  <a:pt x="33100" y="15862"/>
                  <a:pt x="33066" y="15931"/>
                  <a:pt x="32998" y="16033"/>
                </a:cubicBezTo>
                <a:cubicBezTo>
                  <a:pt x="32725" y="16442"/>
                  <a:pt x="32383" y="16818"/>
                  <a:pt x="31940" y="17125"/>
                </a:cubicBezTo>
                <a:cubicBezTo>
                  <a:pt x="31838" y="17193"/>
                  <a:pt x="31735" y="17398"/>
                  <a:pt x="31633" y="17500"/>
                </a:cubicBezTo>
                <a:cubicBezTo>
                  <a:pt x="31394" y="17671"/>
                  <a:pt x="31189" y="17807"/>
                  <a:pt x="30984" y="17978"/>
                </a:cubicBezTo>
                <a:cubicBezTo>
                  <a:pt x="30848" y="18046"/>
                  <a:pt x="30643" y="18114"/>
                  <a:pt x="30677" y="18353"/>
                </a:cubicBezTo>
                <a:cubicBezTo>
                  <a:pt x="30711" y="18490"/>
                  <a:pt x="30848" y="18592"/>
                  <a:pt x="30950" y="18763"/>
                </a:cubicBezTo>
                <a:cubicBezTo>
                  <a:pt x="30711" y="19138"/>
                  <a:pt x="30370" y="19411"/>
                  <a:pt x="29995" y="19650"/>
                </a:cubicBezTo>
                <a:cubicBezTo>
                  <a:pt x="29790" y="19752"/>
                  <a:pt x="29620" y="19855"/>
                  <a:pt x="29415" y="19991"/>
                </a:cubicBezTo>
                <a:cubicBezTo>
                  <a:pt x="29278" y="20059"/>
                  <a:pt x="29210" y="20264"/>
                  <a:pt x="29278" y="20401"/>
                </a:cubicBezTo>
                <a:cubicBezTo>
                  <a:pt x="29318" y="20521"/>
                  <a:pt x="29382" y="20570"/>
                  <a:pt x="29455" y="20570"/>
                </a:cubicBezTo>
                <a:cubicBezTo>
                  <a:pt x="29506" y="20570"/>
                  <a:pt x="29563" y="20545"/>
                  <a:pt x="29620" y="20503"/>
                </a:cubicBezTo>
                <a:cubicBezTo>
                  <a:pt x="30302" y="20196"/>
                  <a:pt x="30882" y="19752"/>
                  <a:pt x="31292" y="19172"/>
                </a:cubicBezTo>
                <a:lnTo>
                  <a:pt x="31599" y="18729"/>
                </a:lnTo>
                <a:lnTo>
                  <a:pt x="31667" y="18797"/>
                </a:lnTo>
                <a:cubicBezTo>
                  <a:pt x="31633" y="18865"/>
                  <a:pt x="31633" y="18968"/>
                  <a:pt x="31599" y="19036"/>
                </a:cubicBezTo>
                <a:cubicBezTo>
                  <a:pt x="31223" y="19718"/>
                  <a:pt x="30780" y="20332"/>
                  <a:pt x="30268" y="20913"/>
                </a:cubicBezTo>
                <a:cubicBezTo>
                  <a:pt x="30234" y="20947"/>
                  <a:pt x="30165" y="20981"/>
                  <a:pt x="30131" y="21049"/>
                </a:cubicBezTo>
                <a:cubicBezTo>
                  <a:pt x="29893" y="21356"/>
                  <a:pt x="29927" y="21493"/>
                  <a:pt x="30302" y="21629"/>
                </a:cubicBezTo>
                <a:cubicBezTo>
                  <a:pt x="30131" y="21834"/>
                  <a:pt x="29927" y="22004"/>
                  <a:pt x="29654" y="22073"/>
                </a:cubicBezTo>
                <a:cubicBezTo>
                  <a:pt x="29551" y="22107"/>
                  <a:pt x="29449" y="22175"/>
                  <a:pt x="29347" y="22243"/>
                </a:cubicBezTo>
                <a:cubicBezTo>
                  <a:pt x="29278" y="22312"/>
                  <a:pt x="29244" y="22414"/>
                  <a:pt x="29244" y="22550"/>
                </a:cubicBezTo>
                <a:cubicBezTo>
                  <a:pt x="29244" y="22619"/>
                  <a:pt x="29312" y="22721"/>
                  <a:pt x="29415" y="22755"/>
                </a:cubicBezTo>
                <a:cubicBezTo>
                  <a:pt x="29646" y="22847"/>
                  <a:pt x="29888" y="22893"/>
                  <a:pt x="30128" y="22893"/>
                </a:cubicBezTo>
                <a:cubicBezTo>
                  <a:pt x="30597" y="22893"/>
                  <a:pt x="31055" y="22719"/>
                  <a:pt x="31394" y="22380"/>
                </a:cubicBezTo>
                <a:cubicBezTo>
                  <a:pt x="31872" y="22039"/>
                  <a:pt x="32247" y="21663"/>
                  <a:pt x="32691" y="21288"/>
                </a:cubicBezTo>
                <a:cubicBezTo>
                  <a:pt x="32861" y="21151"/>
                  <a:pt x="32998" y="21015"/>
                  <a:pt x="33168" y="20844"/>
                </a:cubicBezTo>
                <a:cubicBezTo>
                  <a:pt x="33237" y="20947"/>
                  <a:pt x="33271" y="21015"/>
                  <a:pt x="33339" y="21117"/>
                </a:cubicBezTo>
                <a:cubicBezTo>
                  <a:pt x="32827" y="22073"/>
                  <a:pt x="32281" y="22892"/>
                  <a:pt x="31394" y="23165"/>
                </a:cubicBezTo>
                <a:cubicBezTo>
                  <a:pt x="31019" y="23267"/>
                  <a:pt x="30984" y="23404"/>
                  <a:pt x="31223" y="23847"/>
                </a:cubicBezTo>
                <a:cubicBezTo>
                  <a:pt x="30677" y="24393"/>
                  <a:pt x="29995" y="24803"/>
                  <a:pt x="29278" y="25041"/>
                </a:cubicBezTo>
                <a:cubicBezTo>
                  <a:pt x="29248" y="25051"/>
                  <a:pt x="29218" y="25056"/>
                  <a:pt x="29188" y="25056"/>
                </a:cubicBezTo>
                <a:cubicBezTo>
                  <a:pt x="29116" y="25056"/>
                  <a:pt x="29044" y="25031"/>
                  <a:pt x="28971" y="25007"/>
                </a:cubicBezTo>
                <a:cubicBezTo>
                  <a:pt x="28698" y="24871"/>
                  <a:pt x="28425" y="24768"/>
                  <a:pt x="28186" y="24598"/>
                </a:cubicBezTo>
                <a:cubicBezTo>
                  <a:pt x="26992" y="23881"/>
                  <a:pt x="25832" y="23131"/>
                  <a:pt x="24672" y="22380"/>
                </a:cubicBezTo>
                <a:cubicBezTo>
                  <a:pt x="24399" y="22175"/>
                  <a:pt x="24126" y="21936"/>
                  <a:pt x="23887" y="21731"/>
                </a:cubicBezTo>
                <a:cubicBezTo>
                  <a:pt x="23765" y="21609"/>
                  <a:pt x="23670" y="21487"/>
                  <a:pt x="23505" y="21487"/>
                </a:cubicBezTo>
                <a:cubicBezTo>
                  <a:pt x="23485" y="21487"/>
                  <a:pt x="23465" y="21489"/>
                  <a:pt x="23443" y="21493"/>
                </a:cubicBezTo>
                <a:cubicBezTo>
                  <a:pt x="23435" y="21495"/>
                  <a:pt x="23428" y="21496"/>
                  <a:pt x="23420" y="21496"/>
                </a:cubicBezTo>
                <a:cubicBezTo>
                  <a:pt x="23326" y="21496"/>
                  <a:pt x="23233" y="21317"/>
                  <a:pt x="23170" y="21254"/>
                </a:cubicBezTo>
                <a:cubicBezTo>
                  <a:pt x="23204" y="21151"/>
                  <a:pt x="23204" y="21117"/>
                  <a:pt x="23204" y="21117"/>
                </a:cubicBezTo>
                <a:cubicBezTo>
                  <a:pt x="23341" y="21049"/>
                  <a:pt x="23511" y="21015"/>
                  <a:pt x="23511" y="20776"/>
                </a:cubicBezTo>
                <a:cubicBezTo>
                  <a:pt x="23477" y="20571"/>
                  <a:pt x="23341" y="20537"/>
                  <a:pt x="23204" y="20469"/>
                </a:cubicBezTo>
                <a:cubicBezTo>
                  <a:pt x="23102" y="20401"/>
                  <a:pt x="23000" y="20332"/>
                  <a:pt x="22931" y="20264"/>
                </a:cubicBezTo>
                <a:cubicBezTo>
                  <a:pt x="22875" y="20151"/>
                  <a:pt x="22771" y="20085"/>
                  <a:pt x="22679" y="20085"/>
                </a:cubicBezTo>
                <a:cubicBezTo>
                  <a:pt x="22660" y="20085"/>
                  <a:pt x="22642" y="20088"/>
                  <a:pt x="22624" y="20094"/>
                </a:cubicBezTo>
                <a:cubicBezTo>
                  <a:pt x="22592" y="20098"/>
                  <a:pt x="22563" y="20100"/>
                  <a:pt x="22536" y="20100"/>
                </a:cubicBezTo>
                <a:cubicBezTo>
                  <a:pt x="22329" y="20100"/>
                  <a:pt x="22249" y="19978"/>
                  <a:pt x="22249" y="19616"/>
                </a:cubicBezTo>
                <a:cubicBezTo>
                  <a:pt x="22215" y="19411"/>
                  <a:pt x="22147" y="19309"/>
                  <a:pt x="22010" y="19309"/>
                </a:cubicBezTo>
                <a:cubicBezTo>
                  <a:pt x="21737" y="19241"/>
                  <a:pt x="21601" y="19002"/>
                  <a:pt x="21498" y="18729"/>
                </a:cubicBezTo>
                <a:cubicBezTo>
                  <a:pt x="21293" y="18285"/>
                  <a:pt x="21089" y="17841"/>
                  <a:pt x="20918" y="17398"/>
                </a:cubicBezTo>
                <a:cubicBezTo>
                  <a:pt x="20825" y="17211"/>
                  <a:pt x="20731" y="17052"/>
                  <a:pt x="20560" y="17052"/>
                </a:cubicBezTo>
                <a:cubicBezTo>
                  <a:pt x="20543" y="17052"/>
                  <a:pt x="20526" y="17054"/>
                  <a:pt x="20509" y="17057"/>
                </a:cubicBezTo>
                <a:cubicBezTo>
                  <a:pt x="20304" y="17057"/>
                  <a:pt x="20065" y="16852"/>
                  <a:pt x="19929" y="16613"/>
                </a:cubicBezTo>
                <a:cubicBezTo>
                  <a:pt x="19383" y="15658"/>
                  <a:pt x="18905" y="14668"/>
                  <a:pt x="18530" y="13644"/>
                </a:cubicBezTo>
                <a:cubicBezTo>
                  <a:pt x="18461" y="13508"/>
                  <a:pt x="18461" y="13371"/>
                  <a:pt x="18495" y="13235"/>
                </a:cubicBezTo>
                <a:lnTo>
                  <a:pt x="18495" y="13235"/>
                </a:lnTo>
                <a:cubicBezTo>
                  <a:pt x="18666" y="13474"/>
                  <a:pt x="18871" y="13747"/>
                  <a:pt x="18973" y="13883"/>
                </a:cubicBezTo>
                <a:cubicBezTo>
                  <a:pt x="19069" y="14003"/>
                  <a:pt x="19165" y="14139"/>
                  <a:pt x="19284" y="14139"/>
                </a:cubicBezTo>
                <a:cubicBezTo>
                  <a:pt x="19335" y="14139"/>
                  <a:pt x="19390" y="14115"/>
                  <a:pt x="19451" y="14054"/>
                </a:cubicBezTo>
                <a:cubicBezTo>
                  <a:pt x="19587" y="13951"/>
                  <a:pt x="19553" y="13747"/>
                  <a:pt x="19348" y="13474"/>
                </a:cubicBezTo>
                <a:cubicBezTo>
                  <a:pt x="18393" y="12177"/>
                  <a:pt x="17711" y="10710"/>
                  <a:pt x="17335" y="9174"/>
                </a:cubicBezTo>
                <a:cubicBezTo>
                  <a:pt x="17335" y="9072"/>
                  <a:pt x="17335" y="9004"/>
                  <a:pt x="17335" y="8901"/>
                </a:cubicBezTo>
                <a:cubicBezTo>
                  <a:pt x="17608" y="9447"/>
                  <a:pt x="17984" y="9925"/>
                  <a:pt x="18086" y="10607"/>
                </a:cubicBezTo>
                <a:cubicBezTo>
                  <a:pt x="18120" y="10744"/>
                  <a:pt x="18154" y="10846"/>
                  <a:pt x="18257" y="10983"/>
                </a:cubicBezTo>
                <a:cubicBezTo>
                  <a:pt x="18632" y="11597"/>
                  <a:pt x="19007" y="12245"/>
                  <a:pt x="19383" y="12859"/>
                </a:cubicBezTo>
                <a:cubicBezTo>
                  <a:pt x="19587" y="13337"/>
                  <a:pt x="19963" y="13747"/>
                  <a:pt x="20406" y="14020"/>
                </a:cubicBezTo>
                <a:cubicBezTo>
                  <a:pt x="20338" y="14259"/>
                  <a:pt x="20372" y="14532"/>
                  <a:pt x="20543" y="14736"/>
                </a:cubicBezTo>
                <a:cubicBezTo>
                  <a:pt x="20748" y="15077"/>
                  <a:pt x="20918" y="15385"/>
                  <a:pt x="21123" y="15726"/>
                </a:cubicBezTo>
                <a:cubicBezTo>
                  <a:pt x="21157" y="15828"/>
                  <a:pt x="21191" y="15931"/>
                  <a:pt x="21225" y="16033"/>
                </a:cubicBezTo>
                <a:lnTo>
                  <a:pt x="21123" y="16135"/>
                </a:lnTo>
                <a:cubicBezTo>
                  <a:pt x="21089" y="16033"/>
                  <a:pt x="21055" y="15931"/>
                  <a:pt x="20986" y="15828"/>
                </a:cubicBezTo>
                <a:cubicBezTo>
                  <a:pt x="20748" y="15385"/>
                  <a:pt x="20509" y="14975"/>
                  <a:pt x="20270" y="14532"/>
                </a:cubicBezTo>
                <a:cubicBezTo>
                  <a:pt x="20202" y="14395"/>
                  <a:pt x="20133" y="14293"/>
                  <a:pt x="20031" y="14190"/>
                </a:cubicBezTo>
                <a:cubicBezTo>
                  <a:pt x="19980" y="14156"/>
                  <a:pt x="19929" y="14139"/>
                  <a:pt x="19877" y="14139"/>
                </a:cubicBezTo>
                <a:cubicBezTo>
                  <a:pt x="19826" y="14139"/>
                  <a:pt x="19775" y="14156"/>
                  <a:pt x="19724" y="14190"/>
                </a:cubicBezTo>
                <a:cubicBezTo>
                  <a:pt x="19621" y="14293"/>
                  <a:pt x="19656" y="14429"/>
                  <a:pt x="19724" y="14566"/>
                </a:cubicBezTo>
                <a:cubicBezTo>
                  <a:pt x="20440" y="15760"/>
                  <a:pt x="21123" y="17023"/>
                  <a:pt x="21874" y="18183"/>
                </a:cubicBezTo>
                <a:cubicBezTo>
                  <a:pt x="22420" y="19036"/>
                  <a:pt x="23068" y="19821"/>
                  <a:pt x="23682" y="20640"/>
                </a:cubicBezTo>
                <a:cubicBezTo>
                  <a:pt x="24262" y="21424"/>
                  <a:pt x="25013" y="22073"/>
                  <a:pt x="25866" y="22585"/>
                </a:cubicBezTo>
                <a:cubicBezTo>
                  <a:pt x="26002" y="22670"/>
                  <a:pt x="26105" y="22713"/>
                  <a:pt x="26182" y="22713"/>
                </a:cubicBezTo>
                <a:cubicBezTo>
                  <a:pt x="26258" y="22713"/>
                  <a:pt x="26310" y="22670"/>
                  <a:pt x="26344" y="22585"/>
                </a:cubicBezTo>
                <a:cubicBezTo>
                  <a:pt x="26412" y="22277"/>
                  <a:pt x="26241" y="22209"/>
                  <a:pt x="26071" y="22073"/>
                </a:cubicBezTo>
                <a:cubicBezTo>
                  <a:pt x="25900" y="21936"/>
                  <a:pt x="25695" y="21800"/>
                  <a:pt x="25525" y="21663"/>
                </a:cubicBezTo>
                <a:cubicBezTo>
                  <a:pt x="25354" y="21595"/>
                  <a:pt x="25252" y="21424"/>
                  <a:pt x="25252" y="21254"/>
                </a:cubicBezTo>
                <a:cubicBezTo>
                  <a:pt x="25218" y="21151"/>
                  <a:pt x="25149" y="21049"/>
                  <a:pt x="25047" y="21015"/>
                </a:cubicBezTo>
                <a:cubicBezTo>
                  <a:pt x="24569" y="20776"/>
                  <a:pt x="24160" y="20401"/>
                  <a:pt x="23887" y="19957"/>
                </a:cubicBezTo>
                <a:cubicBezTo>
                  <a:pt x="23716" y="19752"/>
                  <a:pt x="23580" y="19548"/>
                  <a:pt x="23443" y="19309"/>
                </a:cubicBezTo>
                <a:cubicBezTo>
                  <a:pt x="23375" y="19206"/>
                  <a:pt x="23341" y="19070"/>
                  <a:pt x="23273" y="18933"/>
                </a:cubicBezTo>
                <a:cubicBezTo>
                  <a:pt x="23239" y="18797"/>
                  <a:pt x="23170" y="18660"/>
                  <a:pt x="23102" y="18592"/>
                </a:cubicBezTo>
                <a:cubicBezTo>
                  <a:pt x="22795" y="18319"/>
                  <a:pt x="22556" y="17978"/>
                  <a:pt x="22385" y="17603"/>
                </a:cubicBezTo>
                <a:lnTo>
                  <a:pt x="22385" y="17603"/>
                </a:lnTo>
                <a:cubicBezTo>
                  <a:pt x="22658" y="17637"/>
                  <a:pt x="22863" y="17773"/>
                  <a:pt x="23000" y="18012"/>
                </a:cubicBezTo>
                <a:cubicBezTo>
                  <a:pt x="23136" y="18285"/>
                  <a:pt x="23341" y="18524"/>
                  <a:pt x="23546" y="18763"/>
                </a:cubicBezTo>
                <a:cubicBezTo>
                  <a:pt x="23819" y="19002"/>
                  <a:pt x="24092" y="19241"/>
                  <a:pt x="24399" y="19479"/>
                </a:cubicBezTo>
                <a:cubicBezTo>
                  <a:pt x="24467" y="19513"/>
                  <a:pt x="24569" y="19548"/>
                  <a:pt x="24672" y="19582"/>
                </a:cubicBezTo>
                <a:cubicBezTo>
                  <a:pt x="24740" y="19582"/>
                  <a:pt x="24876" y="19513"/>
                  <a:pt x="24876" y="19445"/>
                </a:cubicBezTo>
                <a:cubicBezTo>
                  <a:pt x="24876" y="19070"/>
                  <a:pt x="25354" y="19138"/>
                  <a:pt x="25286" y="18729"/>
                </a:cubicBezTo>
                <a:cubicBezTo>
                  <a:pt x="25286" y="18524"/>
                  <a:pt x="25218" y="18387"/>
                  <a:pt x="25047" y="18387"/>
                </a:cubicBezTo>
                <a:cubicBezTo>
                  <a:pt x="24911" y="18353"/>
                  <a:pt x="24808" y="18285"/>
                  <a:pt x="24706" y="18183"/>
                </a:cubicBezTo>
                <a:cubicBezTo>
                  <a:pt x="23989" y="17364"/>
                  <a:pt x="23341" y="16477"/>
                  <a:pt x="22795" y="15521"/>
                </a:cubicBezTo>
                <a:lnTo>
                  <a:pt x="22795" y="15521"/>
                </a:lnTo>
                <a:cubicBezTo>
                  <a:pt x="22863" y="15555"/>
                  <a:pt x="22931" y="15589"/>
                  <a:pt x="22966" y="15658"/>
                </a:cubicBezTo>
                <a:cubicBezTo>
                  <a:pt x="23273" y="16033"/>
                  <a:pt x="23546" y="16408"/>
                  <a:pt x="23887" y="16784"/>
                </a:cubicBezTo>
                <a:cubicBezTo>
                  <a:pt x="24228" y="17193"/>
                  <a:pt x="24535" y="17637"/>
                  <a:pt x="24876" y="18012"/>
                </a:cubicBezTo>
                <a:cubicBezTo>
                  <a:pt x="25081" y="18149"/>
                  <a:pt x="25286" y="18285"/>
                  <a:pt x="25525" y="18319"/>
                </a:cubicBezTo>
                <a:cubicBezTo>
                  <a:pt x="25549" y="18331"/>
                  <a:pt x="25573" y="18337"/>
                  <a:pt x="25595" y="18337"/>
                </a:cubicBezTo>
                <a:cubicBezTo>
                  <a:pt x="25695" y="18337"/>
                  <a:pt x="25764" y="18220"/>
                  <a:pt x="25764" y="18080"/>
                </a:cubicBezTo>
                <a:cubicBezTo>
                  <a:pt x="25764" y="17944"/>
                  <a:pt x="25695" y="17841"/>
                  <a:pt x="25593" y="17773"/>
                </a:cubicBezTo>
                <a:cubicBezTo>
                  <a:pt x="25218" y="17568"/>
                  <a:pt x="24911" y="17295"/>
                  <a:pt x="24672" y="16920"/>
                </a:cubicBezTo>
                <a:cubicBezTo>
                  <a:pt x="24501" y="16784"/>
                  <a:pt x="24399" y="16579"/>
                  <a:pt x="24433" y="16340"/>
                </a:cubicBezTo>
                <a:cubicBezTo>
                  <a:pt x="24433" y="16204"/>
                  <a:pt x="24365" y="16101"/>
                  <a:pt x="24262" y="16033"/>
                </a:cubicBezTo>
                <a:cubicBezTo>
                  <a:pt x="23682" y="15623"/>
                  <a:pt x="23273" y="15077"/>
                  <a:pt x="22966" y="14463"/>
                </a:cubicBezTo>
                <a:cubicBezTo>
                  <a:pt x="22863" y="14293"/>
                  <a:pt x="22795" y="14156"/>
                  <a:pt x="22590" y="14156"/>
                </a:cubicBezTo>
                <a:cubicBezTo>
                  <a:pt x="22590" y="14156"/>
                  <a:pt x="22522" y="14156"/>
                  <a:pt x="22522" y="14122"/>
                </a:cubicBezTo>
                <a:cubicBezTo>
                  <a:pt x="22112" y="13610"/>
                  <a:pt x="21737" y="13064"/>
                  <a:pt x="21396" y="12518"/>
                </a:cubicBezTo>
                <a:cubicBezTo>
                  <a:pt x="21225" y="12177"/>
                  <a:pt x="20918" y="12075"/>
                  <a:pt x="20748" y="11802"/>
                </a:cubicBezTo>
                <a:cubicBezTo>
                  <a:pt x="20743" y="11797"/>
                  <a:pt x="20736" y="11795"/>
                  <a:pt x="20726" y="11795"/>
                </a:cubicBezTo>
                <a:cubicBezTo>
                  <a:pt x="20669" y="11795"/>
                  <a:pt x="20533" y="11879"/>
                  <a:pt x="20475" y="11938"/>
                </a:cubicBezTo>
                <a:cubicBezTo>
                  <a:pt x="20406" y="12109"/>
                  <a:pt x="20372" y="12279"/>
                  <a:pt x="20338" y="12484"/>
                </a:cubicBezTo>
                <a:lnTo>
                  <a:pt x="20270" y="12484"/>
                </a:lnTo>
                <a:cubicBezTo>
                  <a:pt x="19826" y="11904"/>
                  <a:pt x="19246" y="11426"/>
                  <a:pt x="18905" y="10710"/>
                </a:cubicBezTo>
                <a:cubicBezTo>
                  <a:pt x="18598" y="10061"/>
                  <a:pt x="18291" y="9447"/>
                  <a:pt x="17984" y="8799"/>
                </a:cubicBezTo>
                <a:cubicBezTo>
                  <a:pt x="17949" y="8731"/>
                  <a:pt x="17949" y="8662"/>
                  <a:pt x="17984" y="8628"/>
                </a:cubicBezTo>
                <a:cubicBezTo>
                  <a:pt x="18086" y="8765"/>
                  <a:pt x="18154" y="8901"/>
                  <a:pt x="18257" y="9038"/>
                </a:cubicBezTo>
                <a:cubicBezTo>
                  <a:pt x="18598" y="9652"/>
                  <a:pt x="19007" y="10198"/>
                  <a:pt x="19485" y="10676"/>
                </a:cubicBezTo>
                <a:cubicBezTo>
                  <a:pt x="19656" y="10812"/>
                  <a:pt x="19826" y="10949"/>
                  <a:pt x="19997" y="11051"/>
                </a:cubicBezTo>
                <a:cubicBezTo>
                  <a:pt x="20119" y="11124"/>
                  <a:pt x="20207" y="11163"/>
                  <a:pt x="20275" y="11163"/>
                </a:cubicBezTo>
                <a:cubicBezTo>
                  <a:pt x="20396" y="11163"/>
                  <a:pt x="20455" y="11040"/>
                  <a:pt x="20543" y="10778"/>
                </a:cubicBezTo>
                <a:cubicBezTo>
                  <a:pt x="21055" y="11153"/>
                  <a:pt x="21532" y="11563"/>
                  <a:pt x="22078" y="11904"/>
                </a:cubicBezTo>
                <a:cubicBezTo>
                  <a:pt x="22590" y="12279"/>
                  <a:pt x="23136" y="12587"/>
                  <a:pt x="23682" y="12894"/>
                </a:cubicBezTo>
                <a:cubicBezTo>
                  <a:pt x="23832" y="12944"/>
                  <a:pt x="23982" y="12975"/>
                  <a:pt x="24132" y="12975"/>
                </a:cubicBezTo>
                <a:cubicBezTo>
                  <a:pt x="24187" y="12975"/>
                  <a:pt x="24241" y="12971"/>
                  <a:pt x="24296" y="12962"/>
                </a:cubicBezTo>
                <a:cubicBezTo>
                  <a:pt x="24365" y="12962"/>
                  <a:pt x="24535" y="12791"/>
                  <a:pt x="24535" y="12655"/>
                </a:cubicBezTo>
                <a:cubicBezTo>
                  <a:pt x="24569" y="12518"/>
                  <a:pt x="24433" y="12382"/>
                  <a:pt x="24296" y="12382"/>
                </a:cubicBezTo>
                <a:cubicBezTo>
                  <a:pt x="24023" y="12382"/>
                  <a:pt x="23784" y="12245"/>
                  <a:pt x="23614" y="12075"/>
                </a:cubicBezTo>
                <a:cubicBezTo>
                  <a:pt x="23136" y="11733"/>
                  <a:pt x="22693" y="11392"/>
                  <a:pt x="22283" y="10983"/>
                </a:cubicBezTo>
                <a:lnTo>
                  <a:pt x="22283" y="10983"/>
                </a:lnTo>
                <a:cubicBezTo>
                  <a:pt x="22420" y="11051"/>
                  <a:pt x="22556" y="11119"/>
                  <a:pt x="22693" y="11153"/>
                </a:cubicBezTo>
                <a:cubicBezTo>
                  <a:pt x="23034" y="11290"/>
                  <a:pt x="23375" y="11392"/>
                  <a:pt x="23716" y="11495"/>
                </a:cubicBezTo>
                <a:cubicBezTo>
                  <a:pt x="23778" y="11518"/>
                  <a:pt x="23839" y="11529"/>
                  <a:pt x="23898" y="11529"/>
                </a:cubicBezTo>
                <a:cubicBezTo>
                  <a:pt x="24102" y="11529"/>
                  <a:pt x="24278" y="11399"/>
                  <a:pt x="24330" y="11187"/>
                </a:cubicBezTo>
                <a:cubicBezTo>
                  <a:pt x="24433" y="11051"/>
                  <a:pt x="24433" y="10812"/>
                  <a:pt x="24296" y="10676"/>
                </a:cubicBezTo>
                <a:cubicBezTo>
                  <a:pt x="24261" y="10628"/>
                  <a:pt x="24226" y="10610"/>
                  <a:pt x="24190" y="10610"/>
                </a:cubicBezTo>
                <a:cubicBezTo>
                  <a:pt x="24123" y="10610"/>
                  <a:pt x="24056" y="10677"/>
                  <a:pt x="23989" y="10744"/>
                </a:cubicBezTo>
                <a:cubicBezTo>
                  <a:pt x="23887" y="10812"/>
                  <a:pt x="23750" y="10880"/>
                  <a:pt x="23648" y="10914"/>
                </a:cubicBezTo>
                <a:cubicBezTo>
                  <a:pt x="23682" y="10744"/>
                  <a:pt x="23682" y="10539"/>
                  <a:pt x="23648" y="10369"/>
                </a:cubicBezTo>
                <a:cubicBezTo>
                  <a:pt x="23614" y="10266"/>
                  <a:pt x="23443" y="10198"/>
                  <a:pt x="23341" y="10130"/>
                </a:cubicBezTo>
                <a:cubicBezTo>
                  <a:pt x="23068" y="9959"/>
                  <a:pt x="22761" y="9857"/>
                  <a:pt x="22488" y="9720"/>
                </a:cubicBezTo>
                <a:lnTo>
                  <a:pt x="22522" y="9584"/>
                </a:lnTo>
                <a:cubicBezTo>
                  <a:pt x="22693" y="9652"/>
                  <a:pt x="22863" y="9720"/>
                  <a:pt x="23068" y="9754"/>
                </a:cubicBezTo>
                <a:cubicBezTo>
                  <a:pt x="23273" y="9788"/>
                  <a:pt x="23511" y="9823"/>
                  <a:pt x="23750" y="9823"/>
                </a:cubicBezTo>
                <a:cubicBezTo>
                  <a:pt x="24023" y="9788"/>
                  <a:pt x="24194" y="9515"/>
                  <a:pt x="24126" y="9174"/>
                </a:cubicBezTo>
                <a:cubicBezTo>
                  <a:pt x="24103" y="9017"/>
                  <a:pt x="24007" y="8904"/>
                  <a:pt x="23914" y="8904"/>
                </a:cubicBezTo>
                <a:cubicBezTo>
                  <a:pt x="23866" y="8904"/>
                  <a:pt x="23819" y="8934"/>
                  <a:pt x="23784" y="9004"/>
                </a:cubicBezTo>
                <a:cubicBezTo>
                  <a:pt x="23687" y="9160"/>
                  <a:pt x="23578" y="9215"/>
                  <a:pt x="23465" y="9215"/>
                </a:cubicBezTo>
                <a:cubicBezTo>
                  <a:pt x="23380" y="9215"/>
                  <a:pt x="23292" y="9184"/>
                  <a:pt x="23204" y="9140"/>
                </a:cubicBezTo>
                <a:cubicBezTo>
                  <a:pt x="22283" y="8833"/>
                  <a:pt x="21362" y="8423"/>
                  <a:pt x="20440" y="7980"/>
                </a:cubicBezTo>
                <a:cubicBezTo>
                  <a:pt x="19621" y="7468"/>
                  <a:pt x="18939" y="6786"/>
                  <a:pt x="18393" y="6001"/>
                </a:cubicBezTo>
                <a:cubicBezTo>
                  <a:pt x="18257" y="5830"/>
                  <a:pt x="18188" y="5625"/>
                  <a:pt x="18154" y="5421"/>
                </a:cubicBezTo>
                <a:cubicBezTo>
                  <a:pt x="17745" y="4158"/>
                  <a:pt x="17233" y="2930"/>
                  <a:pt x="16858" y="1667"/>
                </a:cubicBezTo>
                <a:cubicBezTo>
                  <a:pt x="16823" y="1496"/>
                  <a:pt x="16755" y="1326"/>
                  <a:pt x="16653" y="1189"/>
                </a:cubicBezTo>
                <a:cubicBezTo>
                  <a:pt x="16585" y="1121"/>
                  <a:pt x="16516" y="1121"/>
                  <a:pt x="16414" y="1121"/>
                </a:cubicBezTo>
                <a:cubicBezTo>
                  <a:pt x="16346" y="1189"/>
                  <a:pt x="16312" y="1292"/>
                  <a:pt x="16312" y="1394"/>
                </a:cubicBezTo>
                <a:cubicBezTo>
                  <a:pt x="16346" y="1531"/>
                  <a:pt x="16380" y="1667"/>
                  <a:pt x="16414" y="1804"/>
                </a:cubicBezTo>
                <a:cubicBezTo>
                  <a:pt x="16346" y="2111"/>
                  <a:pt x="16277" y="2452"/>
                  <a:pt x="16243" y="2759"/>
                </a:cubicBezTo>
                <a:cubicBezTo>
                  <a:pt x="16243" y="4226"/>
                  <a:pt x="16209" y="5728"/>
                  <a:pt x="16209" y="7229"/>
                </a:cubicBezTo>
                <a:cubicBezTo>
                  <a:pt x="16209" y="7775"/>
                  <a:pt x="16141" y="8321"/>
                  <a:pt x="16073" y="8867"/>
                </a:cubicBezTo>
                <a:cubicBezTo>
                  <a:pt x="16073" y="8731"/>
                  <a:pt x="16039" y="8628"/>
                  <a:pt x="16039" y="8492"/>
                </a:cubicBezTo>
                <a:cubicBezTo>
                  <a:pt x="16039" y="6820"/>
                  <a:pt x="16073" y="5148"/>
                  <a:pt x="16073" y="3476"/>
                </a:cubicBezTo>
                <a:cubicBezTo>
                  <a:pt x="16073" y="3271"/>
                  <a:pt x="16141" y="3032"/>
                  <a:pt x="16141" y="2827"/>
                </a:cubicBezTo>
                <a:cubicBezTo>
                  <a:pt x="16141" y="2725"/>
                  <a:pt x="16073" y="2588"/>
                  <a:pt x="16004" y="2486"/>
                </a:cubicBezTo>
                <a:cubicBezTo>
                  <a:pt x="15976" y="2458"/>
                  <a:pt x="15945" y="2445"/>
                  <a:pt x="15915" y="2445"/>
                </a:cubicBezTo>
                <a:cubicBezTo>
                  <a:pt x="15835" y="2445"/>
                  <a:pt x="15756" y="2533"/>
                  <a:pt x="15731" y="2657"/>
                </a:cubicBezTo>
                <a:cubicBezTo>
                  <a:pt x="15663" y="2827"/>
                  <a:pt x="15629" y="2998"/>
                  <a:pt x="15629" y="3169"/>
                </a:cubicBezTo>
                <a:cubicBezTo>
                  <a:pt x="15595" y="4022"/>
                  <a:pt x="15561" y="4875"/>
                  <a:pt x="15527" y="5728"/>
                </a:cubicBezTo>
                <a:lnTo>
                  <a:pt x="15288" y="5933"/>
                </a:lnTo>
                <a:lnTo>
                  <a:pt x="14947" y="5625"/>
                </a:lnTo>
                <a:cubicBezTo>
                  <a:pt x="15117" y="4977"/>
                  <a:pt x="15288" y="4329"/>
                  <a:pt x="15458" y="3646"/>
                </a:cubicBezTo>
                <a:cubicBezTo>
                  <a:pt x="15561" y="3373"/>
                  <a:pt x="15527" y="3032"/>
                  <a:pt x="15322" y="2793"/>
                </a:cubicBezTo>
                <a:cubicBezTo>
                  <a:pt x="15595" y="2077"/>
                  <a:pt x="15902" y="1394"/>
                  <a:pt x="16175" y="678"/>
                </a:cubicBezTo>
                <a:lnTo>
                  <a:pt x="16243" y="473"/>
                </a:lnTo>
                <a:cubicBezTo>
                  <a:pt x="16312" y="336"/>
                  <a:pt x="16380" y="166"/>
                  <a:pt x="16209" y="63"/>
                </a:cubicBezTo>
                <a:cubicBezTo>
                  <a:pt x="16165" y="19"/>
                  <a:pt x="16125" y="0"/>
                  <a:pt x="160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_AND_TWO_COLUMNS_1_4_1_1">
    <p:spTree>
      <p:nvGrpSpPr>
        <p:cNvPr id="1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Google Shape;3974;p25"/>
          <p:cNvSpPr txBox="1">
            <a:spLocks noGrp="1"/>
          </p:cNvSpPr>
          <p:nvPr>
            <p:ph type="title"/>
          </p:nvPr>
        </p:nvSpPr>
        <p:spPr>
          <a:xfrm>
            <a:off x="714850" y="312975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75" name="Google Shape;3975;p25"/>
          <p:cNvSpPr txBox="1">
            <a:spLocks noGrp="1"/>
          </p:cNvSpPr>
          <p:nvPr>
            <p:ph type="subTitle" idx="1"/>
          </p:nvPr>
        </p:nvSpPr>
        <p:spPr>
          <a:xfrm>
            <a:off x="717282" y="2015543"/>
            <a:ext cx="21033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6" name="Google Shape;3976;p25"/>
          <p:cNvSpPr txBox="1">
            <a:spLocks noGrp="1"/>
          </p:cNvSpPr>
          <p:nvPr>
            <p:ph type="subTitle" idx="2"/>
          </p:nvPr>
        </p:nvSpPr>
        <p:spPr>
          <a:xfrm>
            <a:off x="719082" y="1475080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7" name="Google Shape;3977;p25"/>
          <p:cNvSpPr txBox="1">
            <a:spLocks noGrp="1"/>
          </p:cNvSpPr>
          <p:nvPr>
            <p:ph type="subTitle" idx="3"/>
          </p:nvPr>
        </p:nvSpPr>
        <p:spPr>
          <a:xfrm>
            <a:off x="3520282" y="2015543"/>
            <a:ext cx="21033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8" name="Google Shape;3978;p25"/>
          <p:cNvSpPr txBox="1">
            <a:spLocks noGrp="1"/>
          </p:cNvSpPr>
          <p:nvPr>
            <p:ph type="subTitle" idx="4"/>
          </p:nvPr>
        </p:nvSpPr>
        <p:spPr>
          <a:xfrm>
            <a:off x="3522082" y="1475080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9" name="Google Shape;3979;p25"/>
          <p:cNvSpPr txBox="1">
            <a:spLocks noGrp="1"/>
          </p:cNvSpPr>
          <p:nvPr>
            <p:ph type="subTitle" idx="5"/>
          </p:nvPr>
        </p:nvSpPr>
        <p:spPr>
          <a:xfrm>
            <a:off x="6323282" y="2015543"/>
            <a:ext cx="21033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0" name="Google Shape;3980;p25"/>
          <p:cNvSpPr txBox="1">
            <a:spLocks noGrp="1"/>
          </p:cNvSpPr>
          <p:nvPr>
            <p:ph type="subTitle" idx="6"/>
          </p:nvPr>
        </p:nvSpPr>
        <p:spPr>
          <a:xfrm>
            <a:off x="6325082" y="1475080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1" name="Google Shape;3981;p25"/>
          <p:cNvSpPr txBox="1">
            <a:spLocks noGrp="1"/>
          </p:cNvSpPr>
          <p:nvPr>
            <p:ph type="subTitle" idx="7"/>
          </p:nvPr>
        </p:nvSpPr>
        <p:spPr>
          <a:xfrm>
            <a:off x="717295" y="3860218"/>
            <a:ext cx="21033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2" name="Google Shape;3982;p25"/>
          <p:cNvSpPr txBox="1">
            <a:spLocks noGrp="1"/>
          </p:cNvSpPr>
          <p:nvPr>
            <p:ph type="subTitle" idx="8"/>
          </p:nvPr>
        </p:nvSpPr>
        <p:spPr>
          <a:xfrm>
            <a:off x="719095" y="3299405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3" name="Google Shape;3983;p25"/>
          <p:cNvSpPr txBox="1">
            <a:spLocks noGrp="1"/>
          </p:cNvSpPr>
          <p:nvPr>
            <p:ph type="subTitle" idx="9"/>
          </p:nvPr>
        </p:nvSpPr>
        <p:spPr>
          <a:xfrm>
            <a:off x="3520295" y="3860218"/>
            <a:ext cx="21033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4" name="Google Shape;3984;p25"/>
          <p:cNvSpPr txBox="1">
            <a:spLocks noGrp="1"/>
          </p:cNvSpPr>
          <p:nvPr>
            <p:ph type="subTitle" idx="13"/>
          </p:nvPr>
        </p:nvSpPr>
        <p:spPr>
          <a:xfrm>
            <a:off x="3522095" y="3299405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5" name="Google Shape;3985;p25"/>
          <p:cNvSpPr txBox="1">
            <a:spLocks noGrp="1"/>
          </p:cNvSpPr>
          <p:nvPr>
            <p:ph type="subTitle" idx="14"/>
          </p:nvPr>
        </p:nvSpPr>
        <p:spPr>
          <a:xfrm>
            <a:off x="6323295" y="3860218"/>
            <a:ext cx="21033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86" name="Google Shape;3986;p25"/>
          <p:cNvSpPr txBox="1">
            <a:spLocks noGrp="1"/>
          </p:cNvSpPr>
          <p:nvPr>
            <p:ph type="subTitle" idx="15"/>
          </p:nvPr>
        </p:nvSpPr>
        <p:spPr>
          <a:xfrm>
            <a:off x="6325095" y="3299405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987" name="Google Shape;3987;p25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3988" name="Google Shape;3988;p25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89" name="Google Shape;3989;p25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0" name="Google Shape;3990;p25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1" name="Google Shape;3991;p25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2" name="Google Shape;3992;p25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3" name="Google Shape;3993;p25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4" name="Google Shape;3994;p25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5" name="Google Shape;3995;p25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6" name="Google Shape;3996;p25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7" name="Google Shape;3997;p25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8" name="Google Shape;3998;p25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3999" name="Google Shape;3999;p25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0" name="Google Shape;4000;p25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1" name="Google Shape;4001;p25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2" name="Google Shape;4002;p25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3" name="Google Shape;4003;p25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4" name="Google Shape;4004;p25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5" name="Google Shape;4005;p25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6" name="Google Shape;4006;p25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7" name="Google Shape;4007;p25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8" name="Google Shape;4008;p25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09" name="Google Shape;4009;p25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10" name="Google Shape;4010;p25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11" name="Google Shape;4011;p25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012" name="Google Shape;4012;p25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sp>
        <p:nvSpPr>
          <p:cNvPr id="4013" name="Google Shape;4013;p25"/>
          <p:cNvSpPr/>
          <p:nvPr/>
        </p:nvSpPr>
        <p:spPr>
          <a:xfrm>
            <a:off x="185132" y="1862920"/>
            <a:ext cx="58664" cy="54962"/>
          </a:xfrm>
          <a:custGeom>
            <a:avLst/>
            <a:gdLst/>
            <a:ahLst/>
            <a:cxnLst/>
            <a:rect l="l" t="t" r="r" b="b"/>
            <a:pathLst>
              <a:path w="1775" h="1663" extrusionOk="0">
                <a:moveTo>
                  <a:pt x="702" y="369"/>
                </a:moveTo>
                <a:cubicBezTo>
                  <a:pt x="887" y="369"/>
                  <a:pt x="1077" y="439"/>
                  <a:pt x="1229" y="566"/>
                </a:cubicBezTo>
                <a:cubicBezTo>
                  <a:pt x="1331" y="668"/>
                  <a:pt x="1399" y="839"/>
                  <a:pt x="1331" y="975"/>
                </a:cubicBezTo>
                <a:cubicBezTo>
                  <a:pt x="1263" y="1146"/>
                  <a:pt x="1126" y="1248"/>
                  <a:pt x="956" y="1248"/>
                </a:cubicBezTo>
                <a:cubicBezTo>
                  <a:pt x="926" y="1254"/>
                  <a:pt x="898" y="1257"/>
                  <a:pt x="871" y="1257"/>
                </a:cubicBezTo>
                <a:cubicBezTo>
                  <a:pt x="740" y="1257"/>
                  <a:pt x="637" y="1191"/>
                  <a:pt x="580" y="1078"/>
                </a:cubicBezTo>
                <a:cubicBezTo>
                  <a:pt x="444" y="873"/>
                  <a:pt x="444" y="600"/>
                  <a:pt x="512" y="395"/>
                </a:cubicBezTo>
                <a:cubicBezTo>
                  <a:pt x="574" y="378"/>
                  <a:pt x="638" y="369"/>
                  <a:pt x="702" y="369"/>
                </a:cubicBezTo>
                <a:close/>
                <a:moveTo>
                  <a:pt x="716" y="1"/>
                </a:moveTo>
                <a:cubicBezTo>
                  <a:pt x="555" y="1"/>
                  <a:pt x="391" y="39"/>
                  <a:pt x="239" y="122"/>
                </a:cubicBezTo>
                <a:cubicBezTo>
                  <a:pt x="103" y="156"/>
                  <a:pt x="0" y="327"/>
                  <a:pt x="34" y="498"/>
                </a:cubicBezTo>
                <a:cubicBezTo>
                  <a:pt x="103" y="736"/>
                  <a:pt x="137" y="975"/>
                  <a:pt x="171" y="1214"/>
                </a:cubicBezTo>
                <a:cubicBezTo>
                  <a:pt x="296" y="1495"/>
                  <a:pt x="592" y="1662"/>
                  <a:pt x="877" y="1662"/>
                </a:cubicBezTo>
                <a:cubicBezTo>
                  <a:pt x="903" y="1662"/>
                  <a:pt x="930" y="1661"/>
                  <a:pt x="956" y="1658"/>
                </a:cubicBezTo>
                <a:cubicBezTo>
                  <a:pt x="1331" y="1624"/>
                  <a:pt x="1638" y="1385"/>
                  <a:pt x="1706" y="1044"/>
                </a:cubicBezTo>
                <a:cubicBezTo>
                  <a:pt x="1775" y="736"/>
                  <a:pt x="1638" y="395"/>
                  <a:pt x="1365" y="225"/>
                </a:cubicBezTo>
                <a:cubicBezTo>
                  <a:pt x="1183" y="83"/>
                  <a:pt x="952" y="1"/>
                  <a:pt x="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4" name="Google Shape;4014;p25"/>
          <p:cNvSpPr/>
          <p:nvPr/>
        </p:nvSpPr>
        <p:spPr>
          <a:xfrm>
            <a:off x="8503825" y="190340"/>
            <a:ext cx="274084" cy="542483"/>
          </a:xfrm>
          <a:custGeom>
            <a:avLst/>
            <a:gdLst/>
            <a:ahLst/>
            <a:cxnLst/>
            <a:rect l="l" t="t" r="r" b="b"/>
            <a:pathLst>
              <a:path w="8293" h="16414" extrusionOk="0">
                <a:moveTo>
                  <a:pt x="4164" y="2150"/>
                </a:moveTo>
                <a:lnTo>
                  <a:pt x="4164" y="2730"/>
                </a:lnTo>
                <a:cubicBezTo>
                  <a:pt x="4164" y="3446"/>
                  <a:pt x="4266" y="4163"/>
                  <a:pt x="4403" y="4880"/>
                </a:cubicBezTo>
                <a:cubicBezTo>
                  <a:pt x="4573" y="5835"/>
                  <a:pt x="5290" y="6586"/>
                  <a:pt x="6245" y="6825"/>
                </a:cubicBezTo>
                <a:cubicBezTo>
                  <a:pt x="6416" y="6893"/>
                  <a:pt x="6655" y="6961"/>
                  <a:pt x="6860" y="7029"/>
                </a:cubicBezTo>
                <a:lnTo>
                  <a:pt x="6860" y="7064"/>
                </a:lnTo>
                <a:cubicBezTo>
                  <a:pt x="6723" y="7098"/>
                  <a:pt x="6621" y="7132"/>
                  <a:pt x="6484" y="7166"/>
                </a:cubicBezTo>
                <a:cubicBezTo>
                  <a:pt x="5938" y="7337"/>
                  <a:pt x="5461" y="7678"/>
                  <a:pt x="5119" y="8155"/>
                </a:cubicBezTo>
                <a:cubicBezTo>
                  <a:pt x="4676" y="8736"/>
                  <a:pt x="4369" y="9418"/>
                  <a:pt x="4198" y="10169"/>
                </a:cubicBezTo>
                <a:cubicBezTo>
                  <a:pt x="4198" y="10305"/>
                  <a:pt x="4130" y="10408"/>
                  <a:pt x="4062" y="10510"/>
                </a:cubicBezTo>
                <a:lnTo>
                  <a:pt x="3993" y="10032"/>
                </a:lnTo>
                <a:cubicBezTo>
                  <a:pt x="3891" y="9452"/>
                  <a:pt x="3652" y="8906"/>
                  <a:pt x="3345" y="8428"/>
                </a:cubicBezTo>
                <a:cubicBezTo>
                  <a:pt x="3038" y="7917"/>
                  <a:pt x="2594" y="7541"/>
                  <a:pt x="2082" y="7371"/>
                </a:cubicBezTo>
                <a:cubicBezTo>
                  <a:pt x="1707" y="7234"/>
                  <a:pt x="1366" y="7132"/>
                  <a:pt x="1025" y="7029"/>
                </a:cubicBezTo>
                <a:cubicBezTo>
                  <a:pt x="2117" y="6825"/>
                  <a:pt x="3004" y="6040"/>
                  <a:pt x="3311" y="4982"/>
                </a:cubicBezTo>
                <a:cubicBezTo>
                  <a:pt x="3584" y="4197"/>
                  <a:pt x="3755" y="3344"/>
                  <a:pt x="3993" y="2559"/>
                </a:cubicBezTo>
                <a:lnTo>
                  <a:pt x="4096" y="2150"/>
                </a:lnTo>
                <a:close/>
                <a:moveTo>
                  <a:pt x="4300" y="0"/>
                </a:moveTo>
                <a:cubicBezTo>
                  <a:pt x="4232" y="0"/>
                  <a:pt x="4164" y="34"/>
                  <a:pt x="4130" y="102"/>
                </a:cubicBezTo>
                <a:cubicBezTo>
                  <a:pt x="4096" y="137"/>
                  <a:pt x="4096" y="171"/>
                  <a:pt x="4096" y="239"/>
                </a:cubicBezTo>
                <a:cubicBezTo>
                  <a:pt x="3925" y="1092"/>
                  <a:pt x="3755" y="1945"/>
                  <a:pt x="3550" y="2798"/>
                </a:cubicBezTo>
                <a:cubicBezTo>
                  <a:pt x="3413" y="3481"/>
                  <a:pt x="3174" y="4197"/>
                  <a:pt x="2970" y="4880"/>
                </a:cubicBezTo>
                <a:cubicBezTo>
                  <a:pt x="2765" y="5460"/>
                  <a:pt x="2424" y="5937"/>
                  <a:pt x="1912" y="6313"/>
                </a:cubicBezTo>
                <a:cubicBezTo>
                  <a:pt x="1572" y="6568"/>
                  <a:pt x="1161" y="6705"/>
                  <a:pt x="757" y="6705"/>
                </a:cubicBezTo>
                <a:cubicBezTo>
                  <a:pt x="675" y="6705"/>
                  <a:pt x="594" y="6700"/>
                  <a:pt x="513" y="6688"/>
                </a:cubicBezTo>
                <a:cubicBezTo>
                  <a:pt x="342" y="6688"/>
                  <a:pt x="240" y="6756"/>
                  <a:pt x="240" y="6859"/>
                </a:cubicBezTo>
                <a:cubicBezTo>
                  <a:pt x="240" y="6961"/>
                  <a:pt x="206" y="6995"/>
                  <a:pt x="103" y="7029"/>
                </a:cubicBezTo>
                <a:cubicBezTo>
                  <a:pt x="35" y="7029"/>
                  <a:pt x="1" y="7132"/>
                  <a:pt x="1" y="7166"/>
                </a:cubicBezTo>
                <a:cubicBezTo>
                  <a:pt x="1" y="7268"/>
                  <a:pt x="69" y="7302"/>
                  <a:pt x="137" y="7337"/>
                </a:cubicBezTo>
                <a:cubicBezTo>
                  <a:pt x="240" y="7371"/>
                  <a:pt x="342" y="7371"/>
                  <a:pt x="445" y="7371"/>
                </a:cubicBezTo>
                <a:cubicBezTo>
                  <a:pt x="956" y="7405"/>
                  <a:pt x="1434" y="7507"/>
                  <a:pt x="1878" y="7678"/>
                </a:cubicBezTo>
                <a:cubicBezTo>
                  <a:pt x="2424" y="7882"/>
                  <a:pt x="2867" y="8258"/>
                  <a:pt x="3140" y="8736"/>
                </a:cubicBezTo>
                <a:cubicBezTo>
                  <a:pt x="3516" y="9384"/>
                  <a:pt x="3720" y="10100"/>
                  <a:pt x="3755" y="10885"/>
                </a:cubicBezTo>
                <a:cubicBezTo>
                  <a:pt x="3823" y="12250"/>
                  <a:pt x="3755" y="13649"/>
                  <a:pt x="3550" y="15014"/>
                </a:cubicBezTo>
                <a:cubicBezTo>
                  <a:pt x="3516" y="15321"/>
                  <a:pt x="3516" y="15663"/>
                  <a:pt x="3516" y="16004"/>
                </a:cubicBezTo>
                <a:cubicBezTo>
                  <a:pt x="3482" y="16072"/>
                  <a:pt x="3482" y="16174"/>
                  <a:pt x="3516" y="16277"/>
                </a:cubicBezTo>
                <a:cubicBezTo>
                  <a:pt x="3550" y="16345"/>
                  <a:pt x="3618" y="16379"/>
                  <a:pt x="3686" y="16413"/>
                </a:cubicBezTo>
                <a:cubicBezTo>
                  <a:pt x="3755" y="16413"/>
                  <a:pt x="3823" y="16345"/>
                  <a:pt x="3857" y="16277"/>
                </a:cubicBezTo>
                <a:cubicBezTo>
                  <a:pt x="3891" y="16209"/>
                  <a:pt x="3925" y="16140"/>
                  <a:pt x="3925" y="16072"/>
                </a:cubicBezTo>
                <a:cubicBezTo>
                  <a:pt x="3993" y="15185"/>
                  <a:pt x="4096" y="14298"/>
                  <a:pt x="4164" y="13445"/>
                </a:cubicBezTo>
                <a:cubicBezTo>
                  <a:pt x="4198" y="12353"/>
                  <a:pt x="4369" y="11261"/>
                  <a:pt x="4608" y="10169"/>
                </a:cubicBezTo>
                <a:cubicBezTo>
                  <a:pt x="4710" y="9520"/>
                  <a:pt x="4983" y="8906"/>
                  <a:pt x="5392" y="8360"/>
                </a:cubicBezTo>
                <a:cubicBezTo>
                  <a:pt x="5787" y="7783"/>
                  <a:pt x="6426" y="7422"/>
                  <a:pt x="7139" y="7422"/>
                </a:cubicBezTo>
                <a:cubicBezTo>
                  <a:pt x="7227" y="7422"/>
                  <a:pt x="7316" y="7428"/>
                  <a:pt x="7406" y="7439"/>
                </a:cubicBezTo>
                <a:lnTo>
                  <a:pt x="7918" y="7439"/>
                </a:lnTo>
                <a:cubicBezTo>
                  <a:pt x="8020" y="7439"/>
                  <a:pt x="8293" y="7166"/>
                  <a:pt x="8293" y="7064"/>
                </a:cubicBezTo>
                <a:cubicBezTo>
                  <a:pt x="8259" y="6995"/>
                  <a:pt x="8191" y="6961"/>
                  <a:pt x="8156" y="6927"/>
                </a:cubicBezTo>
                <a:cubicBezTo>
                  <a:pt x="8054" y="6893"/>
                  <a:pt x="7918" y="6859"/>
                  <a:pt x="7815" y="6859"/>
                </a:cubicBezTo>
                <a:cubicBezTo>
                  <a:pt x="7303" y="6825"/>
                  <a:pt x="6826" y="6722"/>
                  <a:pt x="6348" y="6518"/>
                </a:cubicBezTo>
                <a:cubicBezTo>
                  <a:pt x="5461" y="6279"/>
                  <a:pt x="4812" y="5562"/>
                  <a:pt x="4710" y="4641"/>
                </a:cubicBezTo>
                <a:cubicBezTo>
                  <a:pt x="4608" y="4129"/>
                  <a:pt x="4573" y="3583"/>
                  <a:pt x="4539" y="3037"/>
                </a:cubicBezTo>
                <a:cubicBezTo>
                  <a:pt x="4505" y="2150"/>
                  <a:pt x="4471" y="1228"/>
                  <a:pt x="4471" y="341"/>
                </a:cubicBezTo>
                <a:cubicBezTo>
                  <a:pt x="4471" y="273"/>
                  <a:pt x="4471" y="171"/>
                  <a:pt x="4437" y="102"/>
                </a:cubicBezTo>
                <a:cubicBezTo>
                  <a:pt x="4403" y="34"/>
                  <a:pt x="4369" y="0"/>
                  <a:pt x="43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5" name="Google Shape;4015;p25"/>
          <p:cNvSpPr/>
          <p:nvPr/>
        </p:nvSpPr>
        <p:spPr>
          <a:xfrm>
            <a:off x="237000" y="885666"/>
            <a:ext cx="167398" cy="170868"/>
          </a:xfrm>
          <a:custGeom>
            <a:avLst/>
            <a:gdLst/>
            <a:ahLst/>
            <a:cxnLst/>
            <a:rect l="l" t="t" r="r" b="b"/>
            <a:pathLst>
              <a:path w="5065" h="5170" extrusionOk="0">
                <a:moveTo>
                  <a:pt x="1594" y="0"/>
                </a:moveTo>
                <a:cubicBezTo>
                  <a:pt x="1456" y="0"/>
                  <a:pt x="1314" y="125"/>
                  <a:pt x="1379" y="277"/>
                </a:cubicBezTo>
                <a:cubicBezTo>
                  <a:pt x="1515" y="618"/>
                  <a:pt x="1652" y="993"/>
                  <a:pt x="1720" y="1300"/>
                </a:cubicBezTo>
                <a:cubicBezTo>
                  <a:pt x="1822" y="1607"/>
                  <a:pt x="1788" y="1949"/>
                  <a:pt x="1686" y="2256"/>
                </a:cubicBezTo>
                <a:cubicBezTo>
                  <a:pt x="1584" y="2563"/>
                  <a:pt x="1379" y="2802"/>
                  <a:pt x="1106" y="3006"/>
                </a:cubicBezTo>
                <a:lnTo>
                  <a:pt x="150" y="3552"/>
                </a:lnTo>
                <a:cubicBezTo>
                  <a:pt x="1" y="3642"/>
                  <a:pt x="61" y="3837"/>
                  <a:pt x="217" y="3837"/>
                </a:cubicBezTo>
                <a:cubicBezTo>
                  <a:pt x="238" y="3837"/>
                  <a:pt x="262" y="3834"/>
                  <a:pt x="287" y="3825"/>
                </a:cubicBezTo>
                <a:cubicBezTo>
                  <a:pt x="628" y="3689"/>
                  <a:pt x="969" y="3552"/>
                  <a:pt x="1276" y="3416"/>
                </a:cubicBezTo>
                <a:cubicBezTo>
                  <a:pt x="1442" y="3361"/>
                  <a:pt x="1608" y="3335"/>
                  <a:pt x="1772" y="3335"/>
                </a:cubicBezTo>
                <a:cubicBezTo>
                  <a:pt x="2319" y="3335"/>
                  <a:pt x="2830" y="3626"/>
                  <a:pt x="3119" y="4098"/>
                </a:cubicBezTo>
                <a:cubicBezTo>
                  <a:pt x="3256" y="4405"/>
                  <a:pt x="3426" y="4747"/>
                  <a:pt x="3563" y="5088"/>
                </a:cubicBezTo>
                <a:cubicBezTo>
                  <a:pt x="3588" y="5138"/>
                  <a:pt x="3631" y="5170"/>
                  <a:pt x="3666" y="5170"/>
                </a:cubicBezTo>
                <a:cubicBezTo>
                  <a:pt x="3678" y="5170"/>
                  <a:pt x="3690" y="5165"/>
                  <a:pt x="3699" y="5156"/>
                </a:cubicBezTo>
                <a:cubicBezTo>
                  <a:pt x="3767" y="5122"/>
                  <a:pt x="3836" y="5054"/>
                  <a:pt x="3802" y="5020"/>
                </a:cubicBezTo>
                <a:lnTo>
                  <a:pt x="3494" y="3962"/>
                </a:lnTo>
                <a:cubicBezTo>
                  <a:pt x="3392" y="3655"/>
                  <a:pt x="3426" y="3314"/>
                  <a:pt x="3529" y="3006"/>
                </a:cubicBezTo>
                <a:cubicBezTo>
                  <a:pt x="3665" y="2699"/>
                  <a:pt x="3870" y="2426"/>
                  <a:pt x="4143" y="2222"/>
                </a:cubicBezTo>
                <a:cubicBezTo>
                  <a:pt x="4416" y="2017"/>
                  <a:pt x="4757" y="1846"/>
                  <a:pt x="5064" y="1642"/>
                </a:cubicBezTo>
                <a:cubicBezTo>
                  <a:pt x="5064" y="1607"/>
                  <a:pt x="5064" y="1607"/>
                  <a:pt x="5064" y="1573"/>
                </a:cubicBezTo>
                <a:cubicBezTo>
                  <a:pt x="5064" y="1573"/>
                  <a:pt x="5030" y="1539"/>
                  <a:pt x="5030" y="1539"/>
                </a:cubicBezTo>
                <a:cubicBezTo>
                  <a:pt x="4723" y="1676"/>
                  <a:pt x="4416" y="1778"/>
                  <a:pt x="4109" y="1914"/>
                </a:cubicBezTo>
                <a:cubicBezTo>
                  <a:pt x="3952" y="1963"/>
                  <a:pt x="3793" y="1987"/>
                  <a:pt x="3635" y="1987"/>
                </a:cubicBezTo>
                <a:cubicBezTo>
                  <a:pt x="3244" y="1987"/>
                  <a:pt x="2865" y="1841"/>
                  <a:pt x="2573" y="1573"/>
                </a:cubicBezTo>
                <a:cubicBezTo>
                  <a:pt x="2368" y="1403"/>
                  <a:pt x="2232" y="1164"/>
                  <a:pt x="2130" y="925"/>
                </a:cubicBezTo>
                <a:cubicBezTo>
                  <a:pt x="2027" y="652"/>
                  <a:pt x="1891" y="379"/>
                  <a:pt x="1788" y="140"/>
                </a:cubicBezTo>
                <a:cubicBezTo>
                  <a:pt x="1751" y="41"/>
                  <a:pt x="1673" y="0"/>
                  <a:pt x="15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6" name="Google Shape;4016;p25"/>
          <p:cNvSpPr/>
          <p:nvPr/>
        </p:nvSpPr>
        <p:spPr>
          <a:xfrm>
            <a:off x="511569" y="4591080"/>
            <a:ext cx="40618" cy="32587"/>
          </a:xfrm>
          <a:custGeom>
            <a:avLst/>
            <a:gdLst/>
            <a:ahLst/>
            <a:cxnLst/>
            <a:rect l="l" t="t" r="r" b="b"/>
            <a:pathLst>
              <a:path w="1229" h="986" extrusionOk="0">
                <a:moveTo>
                  <a:pt x="508" y="0"/>
                </a:moveTo>
                <a:cubicBezTo>
                  <a:pt x="295" y="0"/>
                  <a:pt x="99" y="132"/>
                  <a:pt x="69" y="346"/>
                </a:cubicBezTo>
                <a:cubicBezTo>
                  <a:pt x="0" y="585"/>
                  <a:pt x="103" y="824"/>
                  <a:pt x="273" y="927"/>
                </a:cubicBezTo>
                <a:cubicBezTo>
                  <a:pt x="363" y="966"/>
                  <a:pt x="458" y="986"/>
                  <a:pt x="553" y="986"/>
                </a:cubicBezTo>
                <a:cubicBezTo>
                  <a:pt x="782" y="986"/>
                  <a:pt x="1006" y="871"/>
                  <a:pt x="1126" y="654"/>
                </a:cubicBezTo>
                <a:cubicBezTo>
                  <a:pt x="1229" y="551"/>
                  <a:pt x="1195" y="381"/>
                  <a:pt x="1092" y="278"/>
                </a:cubicBezTo>
                <a:cubicBezTo>
                  <a:pt x="956" y="108"/>
                  <a:pt x="785" y="5"/>
                  <a:pt x="581" y="5"/>
                </a:cubicBezTo>
                <a:cubicBezTo>
                  <a:pt x="556" y="2"/>
                  <a:pt x="532" y="0"/>
                  <a:pt x="5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7" name="Google Shape;4017;p25"/>
          <p:cNvSpPr/>
          <p:nvPr/>
        </p:nvSpPr>
        <p:spPr>
          <a:xfrm>
            <a:off x="147870" y="4417345"/>
            <a:ext cx="37247" cy="35264"/>
          </a:xfrm>
          <a:custGeom>
            <a:avLst/>
            <a:gdLst/>
            <a:ahLst/>
            <a:cxnLst/>
            <a:rect l="l" t="t" r="r" b="b"/>
            <a:pathLst>
              <a:path w="1127" h="1067" extrusionOk="0">
                <a:moveTo>
                  <a:pt x="573" y="0"/>
                </a:moveTo>
                <a:cubicBezTo>
                  <a:pt x="482" y="0"/>
                  <a:pt x="389" y="27"/>
                  <a:pt x="307" y="82"/>
                </a:cubicBezTo>
                <a:cubicBezTo>
                  <a:pt x="103" y="184"/>
                  <a:pt x="0" y="389"/>
                  <a:pt x="69" y="628"/>
                </a:cubicBezTo>
                <a:cubicBezTo>
                  <a:pt x="151" y="903"/>
                  <a:pt x="388" y="1067"/>
                  <a:pt x="656" y="1067"/>
                </a:cubicBezTo>
                <a:cubicBezTo>
                  <a:pt x="721" y="1067"/>
                  <a:pt x="787" y="1057"/>
                  <a:pt x="853" y="1037"/>
                </a:cubicBezTo>
                <a:cubicBezTo>
                  <a:pt x="990" y="1003"/>
                  <a:pt x="1092" y="867"/>
                  <a:pt x="1092" y="730"/>
                </a:cubicBezTo>
                <a:cubicBezTo>
                  <a:pt x="1126" y="526"/>
                  <a:pt x="1058" y="321"/>
                  <a:pt x="922" y="184"/>
                </a:cubicBezTo>
                <a:cubicBezTo>
                  <a:pt x="840" y="62"/>
                  <a:pt x="709" y="0"/>
                  <a:pt x="5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8" name="Google Shape;4018;p25"/>
          <p:cNvSpPr/>
          <p:nvPr/>
        </p:nvSpPr>
        <p:spPr>
          <a:xfrm>
            <a:off x="1316692" y="216741"/>
            <a:ext cx="45146" cy="29117"/>
          </a:xfrm>
          <a:custGeom>
            <a:avLst/>
            <a:gdLst/>
            <a:ahLst/>
            <a:cxnLst/>
            <a:rect l="l" t="t" r="r" b="b"/>
            <a:pathLst>
              <a:path w="1366" h="881" extrusionOk="0">
                <a:moveTo>
                  <a:pt x="375" y="0"/>
                </a:moveTo>
                <a:cubicBezTo>
                  <a:pt x="205" y="68"/>
                  <a:pt x="68" y="205"/>
                  <a:pt x="34" y="409"/>
                </a:cubicBezTo>
                <a:cubicBezTo>
                  <a:pt x="0" y="580"/>
                  <a:pt x="103" y="751"/>
                  <a:pt x="273" y="819"/>
                </a:cubicBezTo>
                <a:cubicBezTo>
                  <a:pt x="387" y="862"/>
                  <a:pt x="508" y="881"/>
                  <a:pt x="629" y="881"/>
                </a:cubicBezTo>
                <a:cubicBezTo>
                  <a:pt x="797" y="881"/>
                  <a:pt x="968" y="844"/>
                  <a:pt x="1126" y="785"/>
                </a:cubicBezTo>
                <a:cubicBezTo>
                  <a:pt x="1297" y="682"/>
                  <a:pt x="1365" y="512"/>
                  <a:pt x="1331" y="341"/>
                </a:cubicBezTo>
                <a:cubicBezTo>
                  <a:pt x="1331" y="171"/>
                  <a:pt x="1160" y="0"/>
                  <a:pt x="9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9" name="Google Shape;4019;p25"/>
          <p:cNvSpPr/>
          <p:nvPr/>
        </p:nvSpPr>
        <p:spPr>
          <a:xfrm>
            <a:off x="818253" y="152400"/>
            <a:ext cx="39528" cy="35033"/>
          </a:xfrm>
          <a:custGeom>
            <a:avLst/>
            <a:gdLst/>
            <a:ahLst/>
            <a:cxnLst/>
            <a:rect l="l" t="t" r="r" b="b"/>
            <a:pathLst>
              <a:path w="1196" h="1060" extrusionOk="0">
                <a:moveTo>
                  <a:pt x="672" y="1"/>
                </a:moveTo>
                <a:cubicBezTo>
                  <a:pt x="542" y="1"/>
                  <a:pt x="418" y="38"/>
                  <a:pt x="308" y="104"/>
                </a:cubicBezTo>
                <a:cubicBezTo>
                  <a:pt x="103" y="241"/>
                  <a:pt x="1" y="480"/>
                  <a:pt x="103" y="719"/>
                </a:cubicBezTo>
                <a:cubicBezTo>
                  <a:pt x="171" y="923"/>
                  <a:pt x="376" y="1060"/>
                  <a:pt x="615" y="1060"/>
                </a:cubicBezTo>
                <a:cubicBezTo>
                  <a:pt x="956" y="992"/>
                  <a:pt x="1195" y="684"/>
                  <a:pt x="1161" y="343"/>
                </a:cubicBezTo>
                <a:cubicBezTo>
                  <a:pt x="1127" y="173"/>
                  <a:pt x="1024" y="70"/>
                  <a:pt x="888" y="36"/>
                </a:cubicBezTo>
                <a:cubicBezTo>
                  <a:pt x="815" y="12"/>
                  <a:pt x="743" y="1"/>
                  <a:pt x="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0" name="Google Shape;4020;p25"/>
          <p:cNvSpPr/>
          <p:nvPr/>
        </p:nvSpPr>
        <p:spPr>
          <a:xfrm>
            <a:off x="8867521" y="885671"/>
            <a:ext cx="42866" cy="38272"/>
          </a:xfrm>
          <a:custGeom>
            <a:avLst/>
            <a:gdLst/>
            <a:ahLst/>
            <a:cxnLst/>
            <a:rect l="l" t="t" r="r" b="b"/>
            <a:pathLst>
              <a:path w="1297" h="1158" extrusionOk="0">
                <a:moveTo>
                  <a:pt x="486" y="0"/>
                </a:moveTo>
                <a:cubicBezTo>
                  <a:pt x="381" y="0"/>
                  <a:pt x="278" y="34"/>
                  <a:pt x="205" y="107"/>
                </a:cubicBezTo>
                <a:cubicBezTo>
                  <a:pt x="69" y="210"/>
                  <a:pt x="0" y="415"/>
                  <a:pt x="103" y="551"/>
                </a:cubicBezTo>
                <a:cubicBezTo>
                  <a:pt x="205" y="824"/>
                  <a:pt x="444" y="1029"/>
                  <a:pt x="717" y="1131"/>
                </a:cubicBezTo>
                <a:cubicBezTo>
                  <a:pt x="763" y="1149"/>
                  <a:pt x="808" y="1158"/>
                  <a:pt x="853" y="1158"/>
                </a:cubicBezTo>
                <a:cubicBezTo>
                  <a:pt x="974" y="1158"/>
                  <a:pt x="1086" y="1095"/>
                  <a:pt x="1160" y="995"/>
                </a:cubicBezTo>
                <a:cubicBezTo>
                  <a:pt x="1297" y="858"/>
                  <a:pt x="1297" y="653"/>
                  <a:pt x="1160" y="517"/>
                </a:cubicBezTo>
                <a:cubicBezTo>
                  <a:pt x="1024" y="346"/>
                  <a:pt x="887" y="210"/>
                  <a:pt x="751" y="73"/>
                </a:cubicBezTo>
                <a:cubicBezTo>
                  <a:pt x="672" y="26"/>
                  <a:pt x="578" y="0"/>
                  <a:pt x="4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1" name="Google Shape;4021;p25"/>
          <p:cNvSpPr/>
          <p:nvPr/>
        </p:nvSpPr>
        <p:spPr>
          <a:xfrm>
            <a:off x="146188" y="444958"/>
            <a:ext cx="40618" cy="33248"/>
          </a:xfrm>
          <a:custGeom>
            <a:avLst/>
            <a:gdLst/>
            <a:ahLst/>
            <a:cxnLst/>
            <a:rect l="l" t="t" r="r" b="b"/>
            <a:pathLst>
              <a:path w="1229" h="1006" extrusionOk="0">
                <a:moveTo>
                  <a:pt x="538" y="0"/>
                </a:moveTo>
                <a:cubicBezTo>
                  <a:pt x="352" y="0"/>
                  <a:pt x="184" y="104"/>
                  <a:pt x="103" y="294"/>
                </a:cubicBezTo>
                <a:cubicBezTo>
                  <a:pt x="0" y="499"/>
                  <a:pt x="35" y="738"/>
                  <a:pt x="239" y="874"/>
                </a:cubicBezTo>
                <a:cubicBezTo>
                  <a:pt x="356" y="962"/>
                  <a:pt x="492" y="1006"/>
                  <a:pt x="628" y="1006"/>
                </a:cubicBezTo>
                <a:cubicBezTo>
                  <a:pt x="809" y="1006"/>
                  <a:pt x="990" y="928"/>
                  <a:pt x="1126" y="772"/>
                </a:cubicBezTo>
                <a:cubicBezTo>
                  <a:pt x="1229" y="635"/>
                  <a:pt x="1229" y="499"/>
                  <a:pt x="1126" y="362"/>
                </a:cubicBezTo>
                <a:cubicBezTo>
                  <a:pt x="1024" y="192"/>
                  <a:pt x="854" y="55"/>
                  <a:pt x="683" y="21"/>
                </a:cubicBezTo>
                <a:cubicBezTo>
                  <a:pt x="634" y="7"/>
                  <a:pt x="585" y="0"/>
                  <a:pt x="5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2" name="Google Shape;4022;p25"/>
          <p:cNvSpPr/>
          <p:nvPr/>
        </p:nvSpPr>
        <p:spPr>
          <a:xfrm>
            <a:off x="197610" y="4793879"/>
            <a:ext cx="33711" cy="35694"/>
          </a:xfrm>
          <a:custGeom>
            <a:avLst/>
            <a:gdLst/>
            <a:ahLst/>
            <a:cxnLst/>
            <a:rect l="l" t="t" r="r" b="b"/>
            <a:pathLst>
              <a:path w="1020" h="1080" extrusionOk="0">
                <a:moveTo>
                  <a:pt x="410" y="0"/>
                </a:moveTo>
                <a:cubicBezTo>
                  <a:pt x="240" y="0"/>
                  <a:pt x="103" y="69"/>
                  <a:pt x="69" y="239"/>
                </a:cubicBezTo>
                <a:cubicBezTo>
                  <a:pt x="1" y="410"/>
                  <a:pt x="1" y="614"/>
                  <a:pt x="69" y="819"/>
                </a:cubicBezTo>
                <a:cubicBezTo>
                  <a:pt x="137" y="922"/>
                  <a:pt x="240" y="1024"/>
                  <a:pt x="410" y="1058"/>
                </a:cubicBezTo>
                <a:cubicBezTo>
                  <a:pt x="455" y="1073"/>
                  <a:pt x="500" y="1080"/>
                  <a:pt x="544" y="1080"/>
                </a:cubicBezTo>
                <a:cubicBezTo>
                  <a:pt x="800" y="1080"/>
                  <a:pt x="1020" y="843"/>
                  <a:pt x="990" y="580"/>
                </a:cubicBezTo>
                <a:cubicBezTo>
                  <a:pt x="956" y="273"/>
                  <a:pt x="718" y="34"/>
                  <a:pt x="4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25"/>
          <p:cNvSpPr/>
          <p:nvPr/>
        </p:nvSpPr>
        <p:spPr>
          <a:xfrm>
            <a:off x="405537" y="1596058"/>
            <a:ext cx="41775" cy="31662"/>
          </a:xfrm>
          <a:custGeom>
            <a:avLst/>
            <a:gdLst/>
            <a:ahLst/>
            <a:cxnLst/>
            <a:rect l="l" t="t" r="r" b="b"/>
            <a:pathLst>
              <a:path w="1264" h="958" extrusionOk="0">
                <a:moveTo>
                  <a:pt x="644" y="1"/>
                </a:moveTo>
                <a:cubicBezTo>
                  <a:pt x="440" y="1"/>
                  <a:pt x="256" y="101"/>
                  <a:pt x="137" y="267"/>
                </a:cubicBezTo>
                <a:cubicBezTo>
                  <a:pt x="1" y="369"/>
                  <a:pt x="1" y="574"/>
                  <a:pt x="137" y="676"/>
                </a:cubicBezTo>
                <a:cubicBezTo>
                  <a:pt x="240" y="847"/>
                  <a:pt x="410" y="949"/>
                  <a:pt x="615" y="949"/>
                </a:cubicBezTo>
                <a:cubicBezTo>
                  <a:pt x="639" y="955"/>
                  <a:pt x="664" y="958"/>
                  <a:pt x="690" y="958"/>
                </a:cubicBezTo>
                <a:cubicBezTo>
                  <a:pt x="810" y="958"/>
                  <a:pt x="940" y="897"/>
                  <a:pt x="1024" y="813"/>
                </a:cubicBezTo>
                <a:cubicBezTo>
                  <a:pt x="1263" y="608"/>
                  <a:pt x="1195" y="198"/>
                  <a:pt x="922" y="62"/>
                </a:cubicBezTo>
                <a:cubicBezTo>
                  <a:pt x="828" y="20"/>
                  <a:pt x="734" y="1"/>
                  <a:pt x="6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4" name="Google Shape;4024;p25"/>
          <p:cNvSpPr/>
          <p:nvPr/>
        </p:nvSpPr>
        <p:spPr>
          <a:xfrm>
            <a:off x="473216" y="2046676"/>
            <a:ext cx="38371" cy="37908"/>
          </a:xfrm>
          <a:custGeom>
            <a:avLst/>
            <a:gdLst/>
            <a:ahLst/>
            <a:cxnLst/>
            <a:rect l="l" t="t" r="r" b="b"/>
            <a:pathLst>
              <a:path w="1161" h="1147" extrusionOk="0">
                <a:moveTo>
                  <a:pt x="577" y="1"/>
                </a:moveTo>
                <a:cubicBezTo>
                  <a:pt x="447" y="1"/>
                  <a:pt x="323" y="59"/>
                  <a:pt x="239" y="143"/>
                </a:cubicBezTo>
                <a:cubicBezTo>
                  <a:pt x="0" y="416"/>
                  <a:pt x="34" y="826"/>
                  <a:pt x="273" y="1065"/>
                </a:cubicBezTo>
                <a:cubicBezTo>
                  <a:pt x="329" y="1121"/>
                  <a:pt x="406" y="1146"/>
                  <a:pt x="487" y="1146"/>
                </a:cubicBezTo>
                <a:cubicBezTo>
                  <a:pt x="553" y="1146"/>
                  <a:pt x="621" y="1129"/>
                  <a:pt x="683" y="1099"/>
                </a:cubicBezTo>
                <a:cubicBezTo>
                  <a:pt x="887" y="1031"/>
                  <a:pt x="1024" y="860"/>
                  <a:pt x="1058" y="655"/>
                </a:cubicBezTo>
                <a:cubicBezTo>
                  <a:pt x="1160" y="416"/>
                  <a:pt x="1058" y="177"/>
                  <a:pt x="819" y="75"/>
                </a:cubicBezTo>
                <a:cubicBezTo>
                  <a:pt x="741" y="23"/>
                  <a:pt x="658" y="1"/>
                  <a:pt x="5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5" name="Google Shape;4025;p25"/>
          <p:cNvSpPr/>
          <p:nvPr/>
        </p:nvSpPr>
        <p:spPr>
          <a:xfrm>
            <a:off x="404394" y="5017817"/>
            <a:ext cx="44023" cy="36289"/>
          </a:xfrm>
          <a:custGeom>
            <a:avLst/>
            <a:gdLst/>
            <a:ahLst/>
            <a:cxnLst/>
            <a:rect l="l" t="t" r="r" b="b"/>
            <a:pathLst>
              <a:path w="1332" h="1098" extrusionOk="0">
                <a:moveTo>
                  <a:pt x="480" y="0"/>
                </a:moveTo>
                <a:cubicBezTo>
                  <a:pt x="356" y="0"/>
                  <a:pt x="231" y="53"/>
                  <a:pt x="137" y="170"/>
                </a:cubicBezTo>
                <a:cubicBezTo>
                  <a:pt x="1" y="272"/>
                  <a:pt x="1" y="477"/>
                  <a:pt x="103" y="613"/>
                </a:cubicBezTo>
                <a:cubicBezTo>
                  <a:pt x="274" y="886"/>
                  <a:pt x="547" y="1023"/>
                  <a:pt x="820" y="1091"/>
                </a:cubicBezTo>
                <a:cubicBezTo>
                  <a:pt x="842" y="1095"/>
                  <a:pt x="864" y="1098"/>
                  <a:pt x="886" y="1098"/>
                </a:cubicBezTo>
                <a:cubicBezTo>
                  <a:pt x="1033" y="1098"/>
                  <a:pt x="1174" y="1001"/>
                  <a:pt x="1263" y="852"/>
                </a:cubicBezTo>
                <a:cubicBezTo>
                  <a:pt x="1332" y="682"/>
                  <a:pt x="1297" y="477"/>
                  <a:pt x="1161" y="374"/>
                </a:cubicBezTo>
                <a:cubicBezTo>
                  <a:pt x="990" y="238"/>
                  <a:pt x="854" y="136"/>
                  <a:pt x="649" y="33"/>
                </a:cubicBezTo>
                <a:cubicBezTo>
                  <a:pt x="595" y="12"/>
                  <a:pt x="538" y="0"/>
                  <a:pt x="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3_1">
    <p:spTree>
      <p:nvGrpSpPr>
        <p:cNvPr id="1" name="Shape 4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0" name="Google Shape;4380;p29"/>
          <p:cNvSpPr/>
          <p:nvPr/>
        </p:nvSpPr>
        <p:spPr>
          <a:xfrm>
            <a:off x="8774500" y="118245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0"/>
                </a:moveTo>
                <a:lnTo>
                  <a:pt x="0" y="21"/>
                </a:lnTo>
                <a:cubicBezTo>
                  <a:pt x="0" y="21"/>
                  <a:pt x="0" y="0"/>
                  <a:pt x="0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1" name="Google Shape;4381;p29"/>
          <p:cNvSpPr/>
          <p:nvPr/>
        </p:nvSpPr>
        <p:spPr>
          <a:xfrm>
            <a:off x="9012875" y="124860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1"/>
                </a:moveTo>
                <a:cubicBezTo>
                  <a:pt x="0" y="1"/>
                  <a:pt x="0" y="1"/>
                  <a:pt x="0" y="22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2" name="Google Shape;4382;p29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4383" name="Google Shape;4383;p29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84" name="Google Shape;4384;p29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85" name="Google Shape;4385;p29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86" name="Google Shape;4386;p29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87" name="Google Shape;4387;p29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88" name="Google Shape;4388;p29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89" name="Google Shape;4389;p29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0" name="Google Shape;4390;p29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1" name="Google Shape;4391;p29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2" name="Google Shape;4392;p29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3" name="Google Shape;4393;p29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4" name="Google Shape;4394;p29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5" name="Google Shape;4395;p29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6" name="Google Shape;4396;p29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7" name="Google Shape;4397;p29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8" name="Google Shape;4398;p29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399" name="Google Shape;4399;p29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0" name="Google Shape;4400;p29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1" name="Google Shape;4401;p29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2" name="Google Shape;4402;p29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3" name="Google Shape;4403;p29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4" name="Google Shape;4404;p29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5" name="Google Shape;4405;p29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6" name="Google Shape;4406;p29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07" name="Google Shape;4407;p29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sp>
        <p:nvSpPr>
          <p:cNvPr id="4408" name="Google Shape;4408;p29"/>
          <p:cNvSpPr/>
          <p:nvPr/>
        </p:nvSpPr>
        <p:spPr>
          <a:xfrm>
            <a:off x="618107" y="3405970"/>
            <a:ext cx="58664" cy="54962"/>
          </a:xfrm>
          <a:custGeom>
            <a:avLst/>
            <a:gdLst/>
            <a:ahLst/>
            <a:cxnLst/>
            <a:rect l="l" t="t" r="r" b="b"/>
            <a:pathLst>
              <a:path w="1775" h="1663" extrusionOk="0">
                <a:moveTo>
                  <a:pt x="702" y="369"/>
                </a:moveTo>
                <a:cubicBezTo>
                  <a:pt x="887" y="369"/>
                  <a:pt x="1077" y="439"/>
                  <a:pt x="1229" y="566"/>
                </a:cubicBezTo>
                <a:cubicBezTo>
                  <a:pt x="1331" y="668"/>
                  <a:pt x="1399" y="839"/>
                  <a:pt x="1331" y="975"/>
                </a:cubicBezTo>
                <a:cubicBezTo>
                  <a:pt x="1263" y="1146"/>
                  <a:pt x="1126" y="1248"/>
                  <a:pt x="956" y="1248"/>
                </a:cubicBezTo>
                <a:cubicBezTo>
                  <a:pt x="926" y="1254"/>
                  <a:pt x="898" y="1257"/>
                  <a:pt x="871" y="1257"/>
                </a:cubicBezTo>
                <a:cubicBezTo>
                  <a:pt x="740" y="1257"/>
                  <a:pt x="637" y="1191"/>
                  <a:pt x="580" y="1078"/>
                </a:cubicBezTo>
                <a:cubicBezTo>
                  <a:pt x="444" y="873"/>
                  <a:pt x="444" y="600"/>
                  <a:pt x="512" y="395"/>
                </a:cubicBezTo>
                <a:cubicBezTo>
                  <a:pt x="574" y="378"/>
                  <a:pt x="638" y="369"/>
                  <a:pt x="702" y="369"/>
                </a:cubicBezTo>
                <a:close/>
                <a:moveTo>
                  <a:pt x="716" y="1"/>
                </a:moveTo>
                <a:cubicBezTo>
                  <a:pt x="555" y="1"/>
                  <a:pt x="391" y="39"/>
                  <a:pt x="239" y="122"/>
                </a:cubicBezTo>
                <a:cubicBezTo>
                  <a:pt x="103" y="156"/>
                  <a:pt x="0" y="327"/>
                  <a:pt x="34" y="498"/>
                </a:cubicBezTo>
                <a:cubicBezTo>
                  <a:pt x="103" y="736"/>
                  <a:pt x="137" y="975"/>
                  <a:pt x="171" y="1214"/>
                </a:cubicBezTo>
                <a:cubicBezTo>
                  <a:pt x="296" y="1495"/>
                  <a:pt x="592" y="1662"/>
                  <a:pt x="877" y="1662"/>
                </a:cubicBezTo>
                <a:cubicBezTo>
                  <a:pt x="903" y="1662"/>
                  <a:pt x="930" y="1661"/>
                  <a:pt x="956" y="1658"/>
                </a:cubicBezTo>
                <a:cubicBezTo>
                  <a:pt x="1331" y="1624"/>
                  <a:pt x="1638" y="1385"/>
                  <a:pt x="1706" y="1044"/>
                </a:cubicBezTo>
                <a:cubicBezTo>
                  <a:pt x="1775" y="736"/>
                  <a:pt x="1638" y="395"/>
                  <a:pt x="1365" y="225"/>
                </a:cubicBezTo>
                <a:cubicBezTo>
                  <a:pt x="1183" y="83"/>
                  <a:pt x="952" y="1"/>
                  <a:pt x="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9" name="Google Shape;4409;p29"/>
          <p:cNvSpPr/>
          <p:nvPr/>
        </p:nvSpPr>
        <p:spPr>
          <a:xfrm>
            <a:off x="8365877" y="264769"/>
            <a:ext cx="274084" cy="542714"/>
          </a:xfrm>
          <a:custGeom>
            <a:avLst/>
            <a:gdLst/>
            <a:ahLst/>
            <a:cxnLst/>
            <a:rect l="l" t="t" r="r" b="b"/>
            <a:pathLst>
              <a:path w="8293" h="16421" extrusionOk="0">
                <a:moveTo>
                  <a:pt x="4232" y="5877"/>
                </a:moveTo>
                <a:cubicBezTo>
                  <a:pt x="4266" y="6013"/>
                  <a:pt x="4266" y="6184"/>
                  <a:pt x="4300" y="6354"/>
                </a:cubicBezTo>
                <a:cubicBezTo>
                  <a:pt x="4403" y="6935"/>
                  <a:pt x="4642" y="7481"/>
                  <a:pt x="4949" y="7958"/>
                </a:cubicBezTo>
                <a:cubicBezTo>
                  <a:pt x="5222" y="8470"/>
                  <a:pt x="5699" y="8845"/>
                  <a:pt x="6211" y="9016"/>
                </a:cubicBezTo>
                <a:cubicBezTo>
                  <a:pt x="6587" y="9153"/>
                  <a:pt x="6928" y="9255"/>
                  <a:pt x="7269" y="9357"/>
                </a:cubicBezTo>
                <a:cubicBezTo>
                  <a:pt x="6177" y="9562"/>
                  <a:pt x="5290" y="10347"/>
                  <a:pt x="4983" y="11439"/>
                </a:cubicBezTo>
                <a:cubicBezTo>
                  <a:pt x="4710" y="12224"/>
                  <a:pt x="4505" y="13043"/>
                  <a:pt x="4300" y="13862"/>
                </a:cubicBezTo>
                <a:cubicBezTo>
                  <a:pt x="4266" y="13998"/>
                  <a:pt x="4232" y="14135"/>
                  <a:pt x="4198" y="14237"/>
                </a:cubicBezTo>
                <a:lnTo>
                  <a:pt x="4130" y="14237"/>
                </a:lnTo>
                <a:lnTo>
                  <a:pt x="4130" y="13691"/>
                </a:lnTo>
                <a:cubicBezTo>
                  <a:pt x="4130" y="12940"/>
                  <a:pt x="4027" y="12258"/>
                  <a:pt x="3891" y="11541"/>
                </a:cubicBezTo>
                <a:cubicBezTo>
                  <a:pt x="3686" y="10586"/>
                  <a:pt x="3004" y="9835"/>
                  <a:pt x="2048" y="9562"/>
                </a:cubicBezTo>
                <a:lnTo>
                  <a:pt x="1434" y="9391"/>
                </a:lnTo>
                <a:lnTo>
                  <a:pt x="1434" y="9323"/>
                </a:lnTo>
                <a:cubicBezTo>
                  <a:pt x="1536" y="9289"/>
                  <a:pt x="1673" y="9255"/>
                  <a:pt x="1809" y="9221"/>
                </a:cubicBezTo>
                <a:cubicBezTo>
                  <a:pt x="2355" y="9050"/>
                  <a:pt x="2833" y="8709"/>
                  <a:pt x="3174" y="8265"/>
                </a:cubicBezTo>
                <a:cubicBezTo>
                  <a:pt x="3618" y="7651"/>
                  <a:pt x="3925" y="6969"/>
                  <a:pt x="4096" y="6218"/>
                </a:cubicBezTo>
                <a:cubicBezTo>
                  <a:pt x="4096" y="6082"/>
                  <a:pt x="4130" y="5979"/>
                  <a:pt x="4232" y="5877"/>
                </a:cubicBezTo>
                <a:close/>
                <a:moveTo>
                  <a:pt x="4558" y="1"/>
                </a:moveTo>
                <a:cubicBezTo>
                  <a:pt x="4521" y="1"/>
                  <a:pt x="4466" y="85"/>
                  <a:pt x="4437" y="144"/>
                </a:cubicBezTo>
                <a:cubicBezTo>
                  <a:pt x="4403" y="178"/>
                  <a:pt x="4369" y="246"/>
                  <a:pt x="4369" y="315"/>
                </a:cubicBezTo>
                <a:cubicBezTo>
                  <a:pt x="4300" y="1202"/>
                  <a:pt x="4198" y="2089"/>
                  <a:pt x="4130" y="2976"/>
                </a:cubicBezTo>
                <a:cubicBezTo>
                  <a:pt x="4061" y="4068"/>
                  <a:pt x="3925" y="5160"/>
                  <a:pt x="3686" y="6218"/>
                </a:cubicBezTo>
                <a:cubicBezTo>
                  <a:pt x="3550" y="6866"/>
                  <a:pt x="3277" y="7481"/>
                  <a:pt x="2901" y="8027"/>
                </a:cubicBezTo>
                <a:cubicBezTo>
                  <a:pt x="2492" y="8624"/>
                  <a:pt x="1793" y="8990"/>
                  <a:pt x="1072" y="8990"/>
                </a:cubicBezTo>
                <a:cubicBezTo>
                  <a:pt x="1011" y="8990"/>
                  <a:pt x="949" y="8987"/>
                  <a:pt x="888" y="8982"/>
                </a:cubicBezTo>
                <a:lnTo>
                  <a:pt x="376" y="8982"/>
                </a:lnTo>
                <a:cubicBezTo>
                  <a:pt x="274" y="8982"/>
                  <a:pt x="1" y="9255"/>
                  <a:pt x="1" y="9357"/>
                </a:cubicBezTo>
                <a:cubicBezTo>
                  <a:pt x="35" y="9426"/>
                  <a:pt x="69" y="9460"/>
                  <a:pt x="137" y="9494"/>
                </a:cubicBezTo>
                <a:cubicBezTo>
                  <a:pt x="240" y="9528"/>
                  <a:pt x="376" y="9562"/>
                  <a:pt x="479" y="9562"/>
                </a:cubicBezTo>
                <a:cubicBezTo>
                  <a:pt x="990" y="9596"/>
                  <a:pt x="1468" y="9699"/>
                  <a:pt x="1946" y="9903"/>
                </a:cubicBezTo>
                <a:cubicBezTo>
                  <a:pt x="2833" y="10142"/>
                  <a:pt x="3447" y="10859"/>
                  <a:pt x="3584" y="11746"/>
                </a:cubicBezTo>
                <a:cubicBezTo>
                  <a:pt x="3652" y="12292"/>
                  <a:pt x="3720" y="12838"/>
                  <a:pt x="3754" y="13384"/>
                </a:cubicBezTo>
                <a:cubicBezTo>
                  <a:pt x="3789" y="14271"/>
                  <a:pt x="3789" y="15192"/>
                  <a:pt x="3823" y="16080"/>
                </a:cubicBezTo>
                <a:cubicBezTo>
                  <a:pt x="3823" y="16148"/>
                  <a:pt x="3823" y="16250"/>
                  <a:pt x="3857" y="16318"/>
                </a:cubicBezTo>
                <a:cubicBezTo>
                  <a:pt x="3857" y="16353"/>
                  <a:pt x="3925" y="16421"/>
                  <a:pt x="3993" y="16421"/>
                </a:cubicBezTo>
                <a:cubicBezTo>
                  <a:pt x="4061" y="16421"/>
                  <a:pt x="4130" y="16387"/>
                  <a:pt x="4164" y="16318"/>
                </a:cubicBezTo>
                <a:cubicBezTo>
                  <a:pt x="4164" y="16284"/>
                  <a:pt x="4198" y="16250"/>
                  <a:pt x="4198" y="16182"/>
                </a:cubicBezTo>
                <a:cubicBezTo>
                  <a:pt x="4369" y="15329"/>
                  <a:pt x="4539" y="14476"/>
                  <a:pt x="4710" y="13623"/>
                </a:cubicBezTo>
                <a:cubicBezTo>
                  <a:pt x="4880" y="12940"/>
                  <a:pt x="5085" y="12224"/>
                  <a:pt x="5324" y="11541"/>
                </a:cubicBezTo>
                <a:cubicBezTo>
                  <a:pt x="5495" y="10961"/>
                  <a:pt x="5870" y="10449"/>
                  <a:pt x="6348" y="10108"/>
                </a:cubicBezTo>
                <a:cubicBezTo>
                  <a:pt x="6688" y="9853"/>
                  <a:pt x="7099" y="9715"/>
                  <a:pt x="7522" y="9715"/>
                </a:cubicBezTo>
                <a:cubicBezTo>
                  <a:pt x="7608" y="9715"/>
                  <a:pt x="7694" y="9721"/>
                  <a:pt x="7781" y="9733"/>
                </a:cubicBezTo>
                <a:cubicBezTo>
                  <a:pt x="7952" y="9733"/>
                  <a:pt x="8054" y="9664"/>
                  <a:pt x="8054" y="9562"/>
                </a:cubicBezTo>
                <a:cubicBezTo>
                  <a:pt x="8054" y="9460"/>
                  <a:pt x="8156" y="9391"/>
                  <a:pt x="8190" y="9391"/>
                </a:cubicBezTo>
                <a:cubicBezTo>
                  <a:pt x="8259" y="9391"/>
                  <a:pt x="8293" y="9289"/>
                  <a:pt x="8293" y="9221"/>
                </a:cubicBezTo>
                <a:cubicBezTo>
                  <a:pt x="8293" y="9153"/>
                  <a:pt x="8224" y="9118"/>
                  <a:pt x="8156" y="9084"/>
                </a:cubicBezTo>
                <a:cubicBezTo>
                  <a:pt x="8054" y="9050"/>
                  <a:pt x="7952" y="9050"/>
                  <a:pt x="7815" y="9050"/>
                </a:cubicBezTo>
                <a:cubicBezTo>
                  <a:pt x="7337" y="9016"/>
                  <a:pt x="6860" y="8914"/>
                  <a:pt x="6416" y="8743"/>
                </a:cubicBezTo>
                <a:cubicBezTo>
                  <a:pt x="5870" y="8538"/>
                  <a:pt x="5426" y="8163"/>
                  <a:pt x="5153" y="7685"/>
                </a:cubicBezTo>
                <a:cubicBezTo>
                  <a:pt x="4778" y="7037"/>
                  <a:pt x="4573" y="6286"/>
                  <a:pt x="4539" y="5536"/>
                </a:cubicBezTo>
                <a:cubicBezTo>
                  <a:pt x="4471" y="4136"/>
                  <a:pt x="4539" y="2772"/>
                  <a:pt x="4744" y="1373"/>
                </a:cubicBezTo>
                <a:cubicBezTo>
                  <a:pt x="4778" y="1065"/>
                  <a:pt x="4812" y="724"/>
                  <a:pt x="4812" y="417"/>
                </a:cubicBezTo>
                <a:cubicBezTo>
                  <a:pt x="4812" y="315"/>
                  <a:pt x="4812" y="212"/>
                  <a:pt x="4778" y="144"/>
                </a:cubicBezTo>
                <a:cubicBezTo>
                  <a:pt x="4744" y="76"/>
                  <a:pt x="4676" y="8"/>
                  <a:pt x="4573" y="8"/>
                </a:cubicBezTo>
                <a:cubicBezTo>
                  <a:pt x="4569" y="3"/>
                  <a:pt x="4563" y="1"/>
                  <a:pt x="45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0" name="Google Shape;4410;p29"/>
          <p:cNvSpPr/>
          <p:nvPr/>
        </p:nvSpPr>
        <p:spPr>
          <a:xfrm>
            <a:off x="3550550" y="264877"/>
            <a:ext cx="274084" cy="542483"/>
          </a:xfrm>
          <a:custGeom>
            <a:avLst/>
            <a:gdLst/>
            <a:ahLst/>
            <a:cxnLst/>
            <a:rect l="l" t="t" r="r" b="b"/>
            <a:pathLst>
              <a:path w="8293" h="16414" extrusionOk="0">
                <a:moveTo>
                  <a:pt x="4164" y="2150"/>
                </a:moveTo>
                <a:lnTo>
                  <a:pt x="4164" y="2730"/>
                </a:lnTo>
                <a:cubicBezTo>
                  <a:pt x="4164" y="3446"/>
                  <a:pt x="4266" y="4163"/>
                  <a:pt x="4403" y="4880"/>
                </a:cubicBezTo>
                <a:cubicBezTo>
                  <a:pt x="4573" y="5835"/>
                  <a:pt x="5290" y="6586"/>
                  <a:pt x="6245" y="6825"/>
                </a:cubicBezTo>
                <a:cubicBezTo>
                  <a:pt x="6416" y="6893"/>
                  <a:pt x="6655" y="6961"/>
                  <a:pt x="6860" y="7029"/>
                </a:cubicBezTo>
                <a:lnTo>
                  <a:pt x="6860" y="7064"/>
                </a:lnTo>
                <a:cubicBezTo>
                  <a:pt x="6723" y="7098"/>
                  <a:pt x="6621" y="7132"/>
                  <a:pt x="6484" y="7166"/>
                </a:cubicBezTo>
                <a:cubicBezTo>
                  <a:pt x="5938" y="7337"/>
                  <a:pt x="5461" y="7678"/>
                  <a:pt x="5119" y="8155"/>
                </a:cubicBezTo>
                <a:cubicBezTo>
                  <a:pt x="4676" y="8736"/>
                  <a:pt x="4369" y="9418"/>
                  <a:pt x="4198" y="10169"/>
                </a:cubicBezTo>
                <a:cubicBezTo>
                  <a:pt x="4198" y="10305"/>
                  <a:pt x="4130" y="10408"/>
                  <a:pt x="4062" y="10510"/>
                </a:cubicBezTo>
                <a:lnTo>
                  <a:pt x="3993" y="10032"/>
                </a:lnTo>
                <a:cubicBezTo>
                  <a:pt x="3891" y="9452"/>
                  <a:pt x="3652" y="8906"/>
                  <a:pt x="3345" y="8428"/>
                </a:cubicBezTo>
                <a:cubicBezTo>
                  <a:pt x="3038" y="7917"/>
                  <a:pt x="2594" y="7541"/>
                  <a:pt x="2082" y="7371"/>
                </a:cubicBezTo>
                <a:cubicBezTo>
                  <a:pt x="1707" y="7234"/>
                  <a:pt x="1366" y="7132"/>
                  <a:pt x="1025" y="7029"/>
                </a:cubicBezTo>
                <a:cubicBezTo>
                  <a:pt x="2117" y="6825"/>
                  <a:pt x="3004" y="6040"/>
                  <a:pt x="3311" y="4982"/>
                </a:cubicBezTo>
                <a:cubicBezTo>
                  <a:pt x="3584" y="4197"/>
                  <a:pt x="3755" y="3344"/>
                  <a:pt x="3993" y="2559"/>
                </a:cubicBezTo>
                <a:lnTo>
                  <a:pt x="4096" y="2150"/>
                </a:lnTo>
                <a:close/>
                <a:moveTo>
                  <a:pt x="4300" y="0"/>
                </a:moveTo>
                <a:cubicBezTo>
                  <a:pt x="4232" y="0"/>
                  <a:pt x="4164" y="34"/>
                  <a:pt x="4130" y="102"/>
                </a:cubicBezTo>
                <a:cubicBezTo>
                  <a:pt x="4096" y="137"/>
                  <a:pt x="4096" y="171"/>
                  <a:pt x="4096" y="239"/>
                </a:cubicBezTo>
                <a:cubicBezTo>
                  <a:pt x="3925" y="1092"/>
                  <a:pt x="3755" y="1945"/>
                  <a:pt x="3550" y="2798"/>
                </a:cubicBezTo>
                <a:cubicBezTo>
                  <a:pt x="3413" y="3481"/>
                  <a:pt x="3174" y="4197"/>
                  <a:pt x="2970" y="4880"/>
                </a:cubicBezTo>
                <a:cubicBezTo>
                  <a:pt x="2765" y="5460"/>
                  <a:pt x="2424" y="5937"/>
                  <a:pt x="1912" y="6313"/>
                </a:cubicBezTo>
                <a:cubicBezTo>
                  <a:pt x="1572" y="6568"/>
                  <a:pt x="1161" y="6705"/>
                  <a:pt x="757" y="6705"/>
                </a:cubicBezTo>
                <a:cubicBezTo>
                  <a:pt x="675" y="6705"/>
                  <a:pt x="594" y="6700"/>
                  <a:pt x="513" y="6688"/>
                </a:cubicBezTo>
                <a:cubicBezTo>
                  <a:pt x="342" y="6688"/>
                  <a:pt x="240" y="6756"/>
                  <a:pt x="240" y="6859"/>
                </a:cubicBezTo>
                <a:cubicBezTo>
                  <a:pt x="240" y="6961"/>
                  <a:pt x="206" y="6995"/>
                  <a:pt x="103" y="7029"/>
                </a:cubicBezTo>
                <a:cubicBezTo>
                  <a:pt x="35" y="7029"/>
                  <a:pt x="1" y="7132"/>
                  <a:pt x="1" y="7166"/>
                </a:cubicBezTo>
                <a:cubicBezTo>
                  <a:pt x="1" y="7268"/>
                  <a:pt x="69" y="7302"/>
                  <a:pt x="137" y="7337"/>
                </a:cubicBezTo>
                <a:cubicBezTo>
                  <a:pt x="240" y="7371"/>
                  <a:pt x="342" y="7371"/>
                  <a:pt x="445" y="7371"/>
                </a:cubicBezTo>
                <a:cubicBezTo>
                  <a:pt x="956" y="7405"/>
                  <a:pt x="1434" y="7507"/>
                  <a:pt x="1878" y="7678"/>
                </a:cubicBezTo>
                <a:cubicBezTo>
                  <a:pt x="2424" y="7882"/>
                  <a:pt x="2867" y="8258"/>
                  <a:pt x="3140" y="8736"/>
                </a:cubicBezTo>
                <a:cubicBezTo>
                  <a:pt x="3516" y="9384"/>
                  <a:pt x="3720" y="10100"/>
                  <a:pt x="3755" y="10885"/>
                </a:cubicBezTo>
                <a:cubicBezTo>
                  <a:pt x="3823" y="12250"/>
                  <a:pt x="3755" y="13649"/>
                  <a:pt x="3550" y="15014"/>
                </a:cubicBezTo>
                <a:cubicBezTo>
                  <a:pt x="3516" y="15321"/>
                  <a:pt x="3516" y="15663"/>
                  <a:pt x="3516" y="16004"/>
                </a:cubicBezTo>
                <a:cubicBezTo>
                  <a:pt x="3482" y="16072"/>
                  <a:pt x="3482" y="16174"/>
                  <a:pt x="3516" y="16277"/>
                </a:cubicBezTo>
                <a:cubicBezTo>
                  <a:pt x="3550" y="16345"/>
                  <a:pt x="3618" y="16379"/>
                  <a:pt x="3686" y="16413"/>
                </a:cubicBezTo>
                <a:cubicBezTo>
                  <a:pt x="3755" y="16413"/>
                  <a:pt x="3823" y="16345"/>
                  <a:pt x="3857" y="16277"/>
                </a:cubicBezTo>
                <a:cubicBezTo>
                  <a:pt x="3891" y="16209"/>
                  <a:pt x="3925" y="16140"/>
                  <a:pt x="3925" y="16072"/>
                </a:cubicBezTo>
                <a:cubicBezTo>
                  <a:pt x="3993" y="15185"/>
                  <a:pt x="4096" y="14298"/>
                  <a:pt x="4164" y="13445"/>
                </a:cubicBezTo>
                <a:cubicBezTo>
                  <a:pt x="4198" y="12353"/>
                  <a:pt x="4369" y="11261"/>
                  <a:pt x="4608" y="10169"/>
                </a:cubicBezTo>
                <a:cubicBezTo>
                  <a:pt x="4710" y="9520"/>
                  <a:pt x="4983" y="8906"/>
                  <a:pt x="5392" y="8360"/>
                </a:cubicBezTo>
                <a:cubicBezTo>
                  <a:pt x="5787" y="7783"/>
                  <a:pt x="6426" y="7422"/>
                  <a:pt x="7139" y="7422"/>
                </a:cubicBezTo>
                <a:cubicBezTo>
                  <a:pt x="7227" y="7422"/>
                  <a:pt x="7316" y="7428"/>
                  <a:pt x="7406" y="7439"/>
                </a:cubicBezTo>
                <a:lnTo>
                  <a:pt x="7918" y="7439"/>
                </a:lnTo>
                <a:cubicBezTo>
                  <a:pt x="8020" y="7439"/>
                  <a:pt x="8293" y="7166"/>
                  <a:pt x="8293" y="7064"/>
                </a:cubicBezTo>
                <a:cubicBezTo>
                  <a:pt x="8259" y="6995"/>
                  <a:pt x="8191" y="6961"/>
                  <a:pt x="8156" y="6927"/>
                </a:cubicBezTo>
                <a:cubicBezTo>
                  <a:pt x="8054" y="6893"/>
                  <a:pt x="7918" y="6859"/>
                  <a:pt x="7815" y="6859"/>
                </a:cubicBezTo>
                <a:cubicBezTo>
                  <a:pt x="7303" y="6825"/>
                  <a:pt x="6826" y="6722"/>
                  <a:pt x="6348" y="6518"/>
                </a:cubicBezTo>
                <a:cubicBezTo>
                  <a:pt x="5461" y="6279"/>
                  <a:pt x="4812" y="5562"/>
                  <a:pt x="4710" y="4641"/>
                </a:cubicBezTo>
                <a:cubicBezTo>
                  <a:pt x="4608" y="4129"/>
                  <a:pt x="4573" y="3583"/>
                  <a:pt x="4539" y="3037"/>
                </a:cubicBezTo>
                <a:cubicBezTo>
                  <a:pt x="4505" y="2150"/>
                  <a:pt x="4471" y="1228"/>
                  <a:pt x="4471" y="341"/>
                </a:cubicBezTo>
                <a:cubicBezTo>
                  <a:pt x="4471" y="273"/>
                  <a:pt x="4471" y="171"/>
                  <a:pt x="4437" y="102"/>
                </a:cubicBezTo>
                <a:cubicBezTo>
                  <a:pt x="4403" y="34"/>
                  <a:pt x="4369" y="0"/>
                  <a:pt x="43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1" name="Google Shape;4411;p29"/>
          <p:cNvSpPr/>
          <p:nvPr/>
        </p:nvSpPr>
        <p:spPr>
          <a:xfrm>
            <a:off x="8688725" y="3363802"/>
            <a:ext cx="159037" cy="262747"/>
          </a:xfrm>
          <a:custGeom>
            <a:avLst/>
            <a:gdLst/>
            <a:ahLst/>
            <a:cxnLst/>
            <a:rect l="l" t="t" r="r" b="b"/>
            <a:pathLst>
              <a:path w="4812" h="7950" extrusionOk="0">
                <a:moveTo>
                  <a:pt x="2355" y="1904"/>
                </a:moveTo>
                <a:cubicBezTo>
                  <a:pt x="2935" y="2416"/>
                  <a:pt x="3413" y="3098"/>
                  <a:pt x="4163" y="3337"/>
                </a:cubicBezTo>
                <a:cubicBezTo>
                  <a:pt x="3890" y="3610"/>
                  <a:pt x="3617" y="3917"/>
                  <a:pt x="3379" y="4224"/>
                </a:cubicBezTo>
                <a:cubicBezTo>
                  <a:pt x="3140" y="4566"/>
                  <a:pt x="2969" y="4941"/>
                  <a:pt x="2833" y="5316"/>
                </a:cubicBezTo>
                <a:cubicBezTo>
                  <a:pt x="2628" y="4463"/>
                  <a:pt x="2423" y="3610"/>
                  <a:pt x="1297" y="3508"/>
                </a:cubicBezTo>
                <a:cubicBezTo>
                  <a:pt x="2184" y="2587"/>
                  <a:pt x="2014" y="2757"/>
                  <a:pt x="2355" y="1904"/>
                </a:cubicBezTo>
                <a:close/>
                <a:moveTo>
                  <a:pt x="2025" y="1"/>
                </a:moveTo>
                <a:cubicBezTo>
                  <a:pt x="1987" y="1"/>
                  <a:pt x="1948" y="9"/>
                  <a:pt x="1911" y="27"/>
                </a:cubicBezTo>
                <a:cubicBezTo>
                  <a:pt x="1775" y="61"/>
                  <a:pt x="1707" y="198"/>
                  <a:pt x="1775" y="300"/>
                </a:cubicBezTo>
                <a:cubicBezTo>
                  <a:pt x="1843" y="539"/>
                  <a:pt x="1911" y="812"/>
                  <a:pt x="1945" y="1051"/>
                </a:cubicBezTo>
                <a:cubicBezTo>
                  <a:pt x="2014" y="1256"/>
                  <a:pt x="2014" y="1460"/>
                  <a:pt x="1980" y="1665"/>
                </a:cubicBezTo>
                <a:cubicBezTo>
                  <a:pt x="1911" y="2279"/>
                  <a:pt x="1570" y="2791"/>
                  <a:pt x="1058" y="3133"/>
                </a:cubicBezTo>
                <a:cubicBezTo>
                  <a:pt x="819" y="3337"/>
                  <a:pt x="512" y="3508"/>
                  <a:pt x="239" y="3678"/>
                </a:cubicBezTo>
                <a:cubicBezTo>
                  <a:pt x="171" y="3713"/>
                  <a:pt x="103" y="3713"/>
                  <a:pt x="69" y="3781"/>
                </a:cubicBezTo>
                <a:cubicBezTo>
                  <a:pt x="35" y="3849"/>
                  <a:pt x="0" y="3917"/>
                  <a:pt x="0" y="3986"/>
                </a:cubicBezTo>
                <a:cubicBezTo>
                  <a:pt x="35" y="4122"/>
                  <a:pt x="137" y="4122"/>
                  <a:pt x="239" y="4122"/>
                </a:cubicBezTo>
                <a:cubicBezTo>
                  <a:pt x="273" y="4122"/>
                  <a:pt x="308" y="4088"/>
                  <a:pt x="342" y="4088"/>
                </a:cubicBezTo>
                <a:cubicBezTo>
                  <a:pt x="649" y="4020"/>
                  <a:pt x="956" y="3951"/>
                  <a:pt x="1263" y="3951"/>
                </a:cubicBezTo>
                <a:cubicBezTo>
                  <a:pt x="1313" y="3941"/>
                  <a:pt x="1364" y="3937"/>
                  <a:pt x="1413" y="3937"/>
                </a:cubicBezTo>
                <a:cubicBezTo>
                  <a:pt x="1700" y="3937"/>
                  <a:pt x="1966" y="4099"/>
                  <a:pt x="2082" y="4361"/>
                </a:cubicBezTo>
                <a:cubicBezTo>
                  <a:pt x="2184" y="4566"/>
                  <a:pt x="2287" y="4770"/>
                  <a:pt x="2321" y="5009"/>
                </a:cubicBezTo>
                <a:cubicBezTo>
                  <a:pt x="2491" y="5624"/>
                  <a:pt x="2526" y="6272"/>
                  <a:pt x="2526" y="6920"/>
                </a:cubicBezTo>
                <a:lnTo>
                  <a:pt x="2526" y="7534"/>
                </a:lnTo>
                <a:cubicBezTo>
                  <a:pt x="2526" y="7705"/>
                  <a:pt x="2491" y="7876"/>
                  <a:pt x="2696" y="7944"/>
                </a:cubicBezTo>
                <a:cubicBezTo>
                  <a:pt x="2710" y="7947"/>
                  <a:pt x="2723" y="7949"/>
                  <a:pt x="2735" y="7949"/>
                </a:cubicBezTo>
                <a:cubicBezTo>
                  <a:pt x="2846" y="7949"/>
                  <a:pt x="2904" y="7814"/>
                  <a:pt x="2935" y="7569"/>
                </a:cubicBezTo>
                <a:cubicBezTo>
                  <a:pt x="3003" y="7193"/>
                  <a:pt x="3037" y="6784"/>
                  <a:pt x="3106" y="6408"/>
                </a:cubicBezTo>
                <a:cubicBezTo>
                  <a:pt x="3140" y="5862"/>
                  <a:pt x="3276" y="5351"/>
                  <a:pt x="3447" y="4873"/>
                </a:cubicBezTo>
                <a:cubicBezTo>
                  <a:pt x="3686" y="4327"/>
                  <a:pt x="4061" y="3917"/>
                  <a:pt x="4573" y="3678"/>
                </a:cubicBezTo>
                <a:cubicBezTo>
                  <a:pt x="4675" y="3610"/>
                  <a:pt x="4812" y="3576"/>
                  <a:pt x="4812" y="3406"/>
                </a:cubicBezTo>
                <a:cubicBezTo>
                  <a:pt x="4812" y="3235"/>
                  <a:pt x="4641" y="3133"/>
                  <a:pt x="4573" y="3098"/>
                </a:cubicBezTo>
                <a:cubicBezTo>
                  <a:pt x="4471" y="3030"/>
                  <a:pt x="4368" y="3030"/>
                  <a:pt x="4300" y="2962"/>
                </a:cubicBezTo>
                <a:cubicBezTo>
                  <a:pt x="4095" y="2894"/>
                  <a:pt x="3890" y="2791"/>
                  <a:pt x="3720" y="2655"/>
                </a:cubicBezTo>
                <a:cubicBezTo>
                  <a:pt x="3345" y="2348"/>
                  <a:pt x="3003" y="1972"/>
                  <a:pt x="2662" y="1631"/>
                </a:cubicBezTo>
                <a:cubicBezTo>
                  <a:pt x="2491" y="1426"/>
                  <a:pt x="2389" y="1187"/>
                  <a:pt x="2389" y="949"/>
                </a:cubicBezTo>
                <a:cubicBezTo>
                  <a:pt x="2355" y="676"/>
                  <a:pt x="2321" y="437"/>
                  <a:pt x="2253" y="164"/>
                </a:cubicBezTo>
                <a:cubicBezTo>
                  <a:pt x="2228" y="64"/>
                  <a:pt x="2129" y="1"/>
                  <a:pt x="20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2" name="Google Shape;4412;p29"/>
          <p:cNvSpPr/>
          <p:nvPr/>
        </p:nvSpPr>
        <p:spPr>
          <a:xfrm>
            <a:off x="7163596" y="4767291"/>
            <a:ext cx="179329" cy="181213"/>
          </a:xfrm>
          <a:custGeom>
            <a:avLst/>
            <a:gdLst/>
            <a:ahLst/>
            <a:cxnLst/>
            <a:rect l="l" t="t" r="r" b="b"/>
            <a:pathLst>
              <a:path w="5426" h="5483" extrusionOk="0">
                <a:moveTo>
                  <a:pt x="3344" y="0"/>
                </a:moveTo>
                <a:cubicBezTo>
                  <a:pt x="3242" y="0"/>
                  <a:pt x="3168" y="62"/>
                  <a:pt x="3140" y="146"/>
                </a:cubicBezTo>
                <a:cubicBezTo>
                  <a:pt x="3037" y="487"/>
                  <a:pt x="2935" y="862"/>
                  <a:pt x="2798" y="1169"/>
                </a:cubicBezTo>
                <a:cubicBezTo>
                  <a:pt x="2602" y="1760"/>
                  <a:pt x="2027" y="2161"/>
                  <a:pt x="1407" y="2161"/>
                </a:cubicBezTo>
                <a:cubicBezTo>
                  <a:pt x="1382" y="2161"/>
                  <a:pt x="1356" y="2160"/>
                  <a:pt x="1331" y="2159"/>
                </a:cubicBezTo>
                <a:lnTo>
                  <a:pt x="239" y="2057"/>
                </a:lnTo>
                <a:cubicBezTo>
                  <a:pt x="34" y="2057"/>
                  <a:pt x="0" y="2330"/>
                  <a:pt x="171" y="2364"/>
                </a:cubicBezTo>
                <a:cubicBezTo>
                  <a:pt x="546" y="2466"/>
                  <a:pt x="922" y="2534"/>
                  <a:pt x="1229" y="2637"/>
                </a:cubicBezTo>
                <a:cubicBezTo>
                  <a:pt x="1570" y="2739"/>
                  <a:pt x="1877" y="2944"/>
                  <a:pt x="2082" y="3251"/>
                </a:cubicBezTo>
                <a:cubicBezTo>
                  <a:pt x="2252" y="3524"/>
                  <a:pt x="2355" y="3899"/>
                  <a:pt x="2321" y="4241"/>
                </a:cubicBezTo>
                <a:cubicBezTo>
                  <a:pt x="2287" y="4582"/>
                  <a:pt x="2184" y="4957"/>
                  <a:pt x="2116" y="5332"/>
                </a:cubicBezTo>
                <a:cubicBezTo>
                  <a:pt x="2116" y="5367"/>
                  <a:pt x="2150" y="5435"/>
                  <a:pt x="2218" y="5469"/>
                </a:cubicBezTo>
                <a:cubicBezTo>
                  <a:pt x="2228" y="5478"/>
                  <a:pt x="2239" y="5482"/>
                  <a:pt x="2252" y="5482"/>
                </a:cubicBezTo>
                <a:cubicBezTo>
                  <a:pt x="2287" y="5482"/>
                  <a:pt x="2330" y="5451"/>
                  <a:pt x="2355" y="5401"/>
                </a:cubicBezTo>
                <a:lnTo>
                  <a:pt x="2730" y="4377"/>
                </a:lnTo>
                <a:cubicBezTo>
                  <a:pt x="2969" y="3729"/>
                  <a:pt x="3583" y="3319"/>
                  <a:pt x="4266" y="3319"/>
                </a:cubicBezTo>
                <a:cubicBezTo>
                  <a:pt x="4607" y="3319"/>
                  <a:pt x="4982" y="3353"/>
                  <a:pt x="5358" y="3387"/>
                </a:cubicBezTo>
                <a:cubicBezTo>
                  <a:pt x="5392" y="3387"/>
                  <a:pt x="5392" y="3353"/>
                  <a:pt x="5392" y="3353"/>
                </a:cubicBezTo>
                <a:cubicBezTo>
                  <a:pt x="5426" y="3319"/>
                  <a:pt x="5392" y="3285"/>
                  <a:pt x="5358" y="3285"/>
                </a:cubicBezTo>
                <a:cubicBezTo>
                  <a:pt x="5051" y="3217"/>
                  <a:pt x="4743" y="3149"/>
                  <a:pt x="4436" y="3046"/>
                </a:cubicBezTo>
                <a:cubicBezTo>
                  <a:pt x="4163" y="2978"/>
                  <a:pt x="3925" y="2807"/>
                  <a:pt x="3720" y="2603"/>
                </a:cubicBezTo>
                <a:cubicBezTo>
                  <a:pt x="3515" y="2398"/>
                  <a:pt x="3413" y="2159"/>
                  <a:pt x="3344" y="1886"/>
                </a:cubicBezTo>
                <a:cubicBezTo>
                  <a:pt x="3276" y="1613"/>
                  <a:pt x="3310" y="1340"/>
                  <a:pt x="3379" y="1101"/>
                </a:cubicBezTo>
                <a:cubicBezTo>
                  <a:pt x="3447" y="828"/>
                  <a:pt x="3481" y="521"/>
                  <a:pt x="3549" y="248"/>
                </a:cubicBezTo>
                <a:cubicBezTo>
                  <a:pt x="3549" y="146"/>
                  <a:pt x="3481" y="43"/>
                  <a:pt x="3413" y="9"/>
                </a:cubicBezTo>
                <a:cubicBezTo>
                  <a:pt x="3388" y="3"/>
                  <a:pt x="3365" y="0"/>
                  <a:pt x="33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3" name="Google Shape;4413;p29"/>
          <p:cNvSpPr/>
          <p:nvPr/>
        </p:nvSpPr>
        <p:spPr>
          <a:xfrm>
            <a:off x="8484947" y="1902545"/>
            <a:ext cx="180123" cy="182039"/>
          </a:xfrm>
          <a:custGeom>
            <a:avLst/>
            <a:gdLst/>
            <a:ahLst/>
            <a:cxnLst/>
            <a:rect l="l" t="t" r="r" b="b"/>
            <a:pathLst>
              <a:path w="5450" h="5508" extrusionOk="0">
                <a:moveTo>
                  <a:pt x="2311" y="0"/>
                </a:moveTo>
                <a:cubicBezTo>
                  <a:pt x="2190" y="0"/>
                  <a:pt x="2067" y="89"/>
                  <a:pt x="2105" y="242"/>
                </a:cubicBezTo>
                <a:cubicBezTo>
                  <a:pt x="2139" y="583"/>
                  <a:pt x="2173" y="993"/>
                  <a:pt x="2208" y="1334"/>
                </a:cubicBezTo>
                <a:cubicBezTo>
                  <a:pt x="2242" y="1983"/>
                  <a:pt x="1832" y="2597"/>
                  <a:pt x="1218" y="2836"/>
                </a:cubicBezTo>
                <a:lnTo>
                  <a:pt x="194" y="3143"/>
                </a:lnTo>
                <a:cubicBezTo>
                  <a:pt x="0" y="3175"/>
                  <a:pt x="51" y="3452"/>
                  <a:pt x="231" y="3452"/>
                </a:cubicBezTo>
                <a:cubicBezTo>
                  <a:pt x="241" y="3452"/>
                  <a:pt x="252" y="3452"/>
                  <a:pt x="263" y="3450"/>
                </a:cubicBezTo>
                <a:cubicBezTo>
                  <a:pt x="604" y="3416"/>
                  <a:pt x="979" y="3313"/>
                  <a:pt x="1320" y="3279"/>
                </a:cubicBezTo>
                <a:cubicBezTo>
                  <a:pt x="1381" y="3274"/>
                  <a:pt x="1441" y="3271"/>
                  <a:pt x="1500" y="3271"/>
                </a:cubicBezTo>
                <a:cubicBezTo>
                  <a:pt x="1805" y="3271"/>
                  <a:pt x="2081" y="3347"/>
                  <a:pt x="2310" y="3518"/>
                </a:cubicBezTo>
                <a:cubicBezTo>
                  <a:pt x="2617" y="3689"/>
                  <a:pt x="2856" y="3996"/>
                  <a:pt x="2958" y="4337"/>
                </a:cubicBezTo>
                <a:cubicBezTo>
                  <a:pt x="3061" y="4678"/>
                  <a:pt x="3129" y="5054"/>
                  <a:pt x="3197" y="5395"/>
                </a:cubicBezTo>
                <a:cubicBezTo>
                  <a:pt x="3212" y="5472"/>
                  <a:pt x="3269" y="5507"/>
                  <a:pt x="3324" y="5507"/>
                </a:cubicBezTo>
                <a:cubicBezTo>
                  <a:pt x="3391" y="5507"/>
                  <a:pt x="3455" y="5454"/>
                  <a:pt x="3436" y="5361"/>
                </a:cubicBezTo>
                <a:lnTo>
                  <a:pt x="3368" y="4269"/>
                </a:lnTo>
                <a:cubicBezTo>
                  <a:pt x="3368" y="3586"/>
                  <a:pt x="3743" y="2972"/>
                  <a:pt x="4357" y="2699"/>
                </a:cubicBezTo>
                <a:cubicBezTo>
                  <a:pt x="4698" y="2563"/>
                  <a:pt x="5040" y="2460"/>
                  <a:pt x="5381" y="2358"/>
                </a:cubicBezTo>
                <a:cubicBezTo>
                  <a:pt x="5415" y="2324"/>
                  <a:pt x="5449" y="2324"/>
                  <a:pt x="5415" y="2290"/>
                </a:cubicBezTo>
                <a:cubicBezTo>
                  <a:pt x="5415" y="2290"/>
                  <a:pt x="5415" y="2256"/>
                  <a:pt x="5381" y="2256"/>
                </a:cubicBezTo>
                <a:cubicBezTo>
                  <a:pt x="5074" y="2324"/>
                  <a:pt x="4767" y="2392"/>
                  <a:pt x="4426" y="2426"/>
                </a:cubicBezTo>
                <a:cubicBezTo>
                  <a:pt x="4377" y="2432"/>
                  <a:pt x="4329" y="2435"/>
                  <a:pt x="4280" y="2435"/>
                </a:cubicBezTo>
                <a:cubicBezTo>
                  <a:pt x="4056" y="2435"/>
                  <a:pt x="3831" y="2374"/>
                  <a:pt x="3607" y="2290"/>
                </a:cubicBezTo>
                <a:cubicBezTo>
                  <a:pt x="3368" y="2187"/>
                  <a:pt x="3129" y="1983"/>
                  <a:pt x="2992" y="1778"/>
                </a:cubicBezTo>
                <a:cubicBezTo>
                  <a:pt x="2822" y="1539"/>
                  <a:pt x="2719" y="1300"/>
                  <a:pt x="2685" y="1027"/>
                </a:cubicBezTo>
                <a:cubicBezTo>
                  <a:pt x="2651" y="754"/>
                  <a:pt x="2583" y="481"/>
                  <a:pt x="2515" y="174"/>
                </a:cubicBezTo>
                <a:cubicBezTo>
                  <a:pt x="2500" y="54"/>
                  <a:pt x="2406" y="0"/>
                  <a:pt x="23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4" name="Google Shape;4414;p29"/>
          <p:cNvSpPr/>
          <p:nvPr/>
        </p:nvSpPr>
        <p:spPr>
          <a:xfrm>
            <a:off x="7119569" y="734357"/>
            <a:ext cx="44023" cy="36322"/>
          </a:xfrm>
          <a:custGeom>
            <a:avLst/>
            <a:gdLst/>
            <a:ahLst/>
            <a:cxnLst/>
            <a:rect l="l" t="t" r="r" b="b"/>
            <a:pathLst>
              <a:path w="1332" h="1099" extrusionOk="0">
                <a:moveTo>
                  <a:pt x="491" y="1"/>
                </a:moveTo>
                <a:cubicBezTo>
                  <a:pt x="356" y="1"/>
                  <a:pt x="231" y="54"/>
                  <a:pt x="137" y="170"/>
                </a:cubicBezTo>
                <a:cubicBezTo>
                  <a:pt x="35" y="273"/>
                  <a:pt x="1" y="477"/>
                  <a:pt x="103" y="614"/>
                </a:cubicBezTo>
                <a:cubicBezTo>
                  <a:pt x="274" y="887"/>
                  <a:pt x="547" y="1058"/>
                  <a:pt x="820" y="1092"/>
                </a:cubicBezTo>
                <a:cubicBezTo>
                  <a:pt x="842" y="1096"/>
                  <a:pt x="864" y="1098"/>
                  <a:pt x="887" y="1098"/>
                </a:cubicBezTo>
                <a:cubicBezTo>
                  <a:pt x="1041" y="1098"/>
                  <a:pt x="1204" y="1001"/>
                  <a:pt x="1263" y="853"/>
                </a:cubicBezTo>
                <a:cubicBezTo>
                  <a:pt x="1332" y="682"/>
                  <a:pt x="1298" y="512"/>
                  <a:pt x="1161" y="375"/>
                </a:cubicBezTo>
                <a:cubicBezTo>
                  <a:pt x="990" y="239"/>
                  <a:pt x="854" y="136"/>
                  <a:pt x="683" y="34"/>
                </a:cubicBezTo>
                <a:cubicBezTo>
                  <a:pt x="619" y="12"/>
                  <a:pt x="554" y="1"/>
                  <a:pt x="4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5" name="Google Shape;4415;p29"/>
          <p:cNvSpPr/>
          <p:nvPr/>
        </p:nvSpPr>
        <p:spPr>
          <a:xfrm>
            <a:off x="2373342" y="355357"/>
            <a:ext cx="40618" cy="33050"/>
          </a:xfrm>
          <a:custGeom>
            <a:avLst/>
            <a:gdLst/>
            <a:ahLst/>
            <a:cxnLst/>
            <a:rect l="l" t="t" r="r" b="b"/>
            <a:pathLst>
              <a:path w="1229" h="1000" extrusionOk="0">
                <a:moveTo>
                  <a:pt x="546" y="1"/>
                </a:moveTo>
                <a:cubicBezTo>
                  <a:pt x="342" y="69"/>
                  <a:pt x="171" y="205"/>
                  <a:pt x="103" y="376"/>
                </a:cubicBezTo>
                <a:cubicBezTo>
                  <a:pt x="0" y="512"/>
                  <a:pt x="34" y="717"/>
                  <a:pt x="137" y="854"/>
                </a:cubicBezTo>
                <a:cubicBezTo>
                  <a:pt x="221" y="938"/>
                  <a:pt x="328" y="999"/>
                  <a:pt x="440" y="999"/>
                </a:cubicBezTo>
                <a:cubicBezTo>
                  <a:pt x="464" y="999"/>
                  <a:pt x="488" y="996"/>
                  <a:pt x="512" y="990"/>
                </a:cubicBezTo>
                <a:lnTo>
                  <a:pt x="649" y="990"/>
                </a:lnTo>
                <a:cubicBezTo>
                  <a:pt x="922" y="990"/>
                  <a:pt x="1161" y="785"/>
                  <a:pt x="1195" y="547"/>
                </a:cubicBezTo>
                <a:cubicBezTo>
                  <a:pt x="1229" y="410"/>
                  <a:pt x="1195" y="274"/>
                  <a:pt x="1092" y="205"/>
                </a:cubicBezTo>
                <a:cubicBezTo>
                  <a:pt x="990" y="103"/>
                  <a:pt x="888" y="69"/>
                  <a:pt x="7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6" name="Google Shape;4416;p29"/>
          <p:cNvSpPr/>
          <p:nvPr/>
        </p:nvSpPr>
        <p:spPr>
          <a:xfrm>
            <a:off x="5737215" y="428722"/>
            <a:ext cx="39495" cy="33711"/>
          </a:xfrm>
          <a:custGeom>
            <a:avLst/>
            <a:gdLst/>
            <a:ahLst/>
            <a:cxnLst/>
            <a:rect l="l" t="t" r="r" b="b"/>
            <a:pathLst>
              <a:path w="1195" h="1020" extrusionOk="0">
                <a:moveTo>
                  <a:pt x="519" y="0"/>
                </a:moveTo>
                <a:cubicBezTo>
                  <a:pt x="302" y="0"/>
                  <a:pt x="100" y="162"/>
                  <a:pt x="69" y="380"/>
                </a:cubicBezTo>
                <a:cubicBezTo>
                  <a:pt x="0" y="585"/>
                  <a:pt x="69" y="824"/>
                  <a:pt x="273" y="960"/>
                </a:cubicBezTo>
                <a:cubicBezTo>
                  <a:pt x="363" y="1000"/>
                  <a:pt x="458" y="1020"/>
                  <a:pt x="553" y="1020"/>
                </a:cubicBezTo>
                <a:cubicBezTo>
                  <a:pt x="782" y="1020"/>
                  <a:pt x="1006" y="905"/>
                  <a:pt x="1126" y="687"/>
                </a:cubicBezTo>
                <a:cubicBezTo>
                  <a:pt x="1195" y="551"/>
                  <a:pt x="1195" y="380"/>
                  <a:pt x="1092" y="278"/>
                </a:cubicBezTo>
                <a:cubicBezTo>
                  <a:pt x="956" y="107"/>
                  <a:pt x="785" y="5"/>
                  <a:pt x="580" y="5"/>
                </a:cubicBezTo>
                <a:cubicBezTo>
                  <a:pt x="560" y="2"/>
                  <a:pt x="539" y="0"/>
                  <a:pt x="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7" name="Google Shape;4417;p29"/>
          <p:cNvSpPr/>
          <p:nvPr/>
        </p:nvSpPr>
        <p:spPr>
          <a:xfrm>
            <a:off x="6543339" y="4643507"/>
            <a:ext cx="32753" cy="43296"/>
          </a:xfrm>
          <a:custGeom>
            <a:avLst/>
            <a:gdLst/>
            <a:ahLst/>
            <a:cxnLst/>
            <a:rect l="l" t="t" r="r" b="b"/>
            <a:pathLst>
              <a:path w="991" h="1310" extrusionOk="0">
                <a:moveTo>
                  <a:pt x="410" y="1"/>
                </a:moveTo>
                <a:cubicBezTo>
                  <a:pt x="240" y="1"/>
                  <a:pt x="103" y="137"/>
                  <a:pt x="69" y="308"/>
                </a:cubicBezTo>
                <a:cubicBezTo>
                  <a:pt x="1" y="615"/>
                  <a:pt x="69" y="888"/>
                  <a:pt x="240" y="1127"/>
                </a:cubicBezTo>
                <a:cubicBezTo>
                  <a:pt x="319" y="1259"/>
                  <a:pt x="460" y="1309"/>
                  <a:pt x="599" y="1309"/>
                </a:cubicBezTo>
                <a:cubicBezTo>
                  <a:pt x="639" y="1309"/>
                  <a:pt x="679" y="1305"/>
                  <a:pt x="718" y="1298"/>
                </a:cubicBezTo>
                <a:cubicBezTo>
                  <a:pt x="888" y="1229"/>
                  <a:pt x="991" y="1059"/>
                  <a:pt x="991" y="888"/>
                </a:cubicBezTo>
                <a:cubicBezTo>
                  <a:pt x="956" y="683"/>
                  <a:pt x="922" y="479"/>
                  <a:pt x="888" y="274"/>
                </a:cubicBezTo>
                <a:cubicBezTo>
                  <a:pt x="786" y="103"/>
                  <a:pt x="615" y="1"/>
                  <a:pt x="4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8" name="Google Shape;4418;p29"/>
          <p:cNvSpPr/>
          <p:nvPr/>
        </p:nvSpPr>
        <p:spPr>
          <a:xfrm>
            <a:off x="8488452" y="2903466"/>
            <a:ext cx="40618" cy="31662"/>
          </a:xfrm>
          <a:custGeom>
            <a:avLst/>
            <a:gdLst/>
            <a:ahLst/>
            <a:cxnLst/>
            <a:rect l="l" t="t" r="r" b="b"/>
            <a:pathLst>
              <a:path w="1229" h="958" extrusionOk="0">
                <a:moveTo>
                  <a:pt x="625" y="0"/>
                </a:moveTo>
                <a:cubicBezTo>
                  <a:pt x="422" y="0"/>
                  <a:pt x="221" y="100"/>
                  <a:pt x="103" y="266"/>
                </a:cubicBezTo>
                <a:cubicBezTo>
                  <a:pt x="0" y="368"/>
                  <a:pt x="0" y="539"/>
                  <a:pt x="103" y="675"/>
                </a:cubicBezTo>
                <a:cubicBezTo>
                  <a:pt x="205" y="812"/>
                  <a:pt x="410" y="914"/>
                  <a:pt x="580" y="948"/>
                </a:cubicBezTo>
                <a:cubicBezTo>
                  <a:pt x="610" y="954"/>
                  <a:pt x="640" y="957"/>
                  <a:pt x="668" y="957"/>
                </a:cubicBezTo>
                <a:cubicBezTo>
                  <a:pt x="798" y="957"/>
                  <a:pt x="905" y="896"/>
                  <a:pt x="990" y="812"/>
                </a:cubicBezTo>
                <a:cubicBezTo>
                  <a:pt x="1229" y="607"/>
                  <a:pt x="1194" y="198"/>
                  <a:pt x="887" y="61"/>
                </a:cubicBezTo>
                <a:cubicBezTo>
                  <a:pt x="804" y="19"/>
                  <a:pt x="714" y="0"/>
                  <a:pt x="6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9" name="Google Shape;4419;p29"/>
          <p:cNvSpPr/>
          <p:nvPr/>
        </p:nvSpPr>
        <p:spPr>
          <a:xfrm>
            <a:off x="511569" y="4591080"/>
            <a:ext cx="40618" cy="32587"/>
          </a:xfrm>
          <a:custGeom>
            <a:avLst/>
            <a:gdLst/>
            <a:ahLst/>
            <a:cxnLst/>
            <a:rect l="l" t="t" r="r" b="b"/>
            <a:pathLst>
              <a:path w="1229" h="986" extrusionOk="0">
                <a:moveTo>
                  <a:pt x="508" y="0"/>
                </a:moveTo>
                <a:cubicBezTo>
                  <a:pt x="295" y="0"/>
                  <a:pt x="99" y="132"/>
                  <a:pt x="69" y="346"/>
                </a:cubicBezTo>
                <a:cubicBezTo>
                  <a:pt x="0" y="585"/>
                  <a:pt x="103" y="824"/>
                  <a:pt x="273" y="927"/>
                </a:cubicBezTo>
                <a:cubicBezTo>
                  <a:pt x="363" y="966"/>
                  <a:pt x="458" y="986"/>
                  <a:pt x="553" y="986"/>
                </a:cubicBezTo>
                <a:cubicBezTo>
                  <a:pt x="782" y="986"/>
                  <a:pt x="1006" y="871"/>
                  <a:pt x="1126" y="654"/>
                </a:cubicBezTo>
                <a:cubicBezTo>
                  <a:pt x="1229" y="551"/>
                  <a:pt x="1195" y="381"/>
                  <a:pt x="1092" y="278"/>
                </a:cubicBezTo>
                <a:cubicBezTo>
                  <a:pt x="956" y="108"/>
                  <a:pt x="785" y="5"/>
                  <a:pt x="581" y="5"/>
                </a:cubicBezTo>
                <a:cubicBezTo>
                  <a:pt x="556" y="2"/>
                  <a:pt x="532" y="0"/>
                  <a:pt x="5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0" name="Google Shape;4420;p29"/>
          <p:cNvSpPr/>
          <p:nvPr/>
        </p:nvSpPr>
        <p:spPr>
          <a:xfrm>
            <a:off x="2231830" y="4686796"/>
            <a:ext cx="40618" cy="31992"/>
          </a:xfrm>
          <a:custGeom>
            <a:avLst/>
            <a:gdLst/>
            <a:ahLst/>
            <a:cxnLst/>
            <a:rect l="l" t="t" r="r" b="b"/>
            <a:pathLst>
              <a:path w="1229" h="968" extrusionOk="0">
                <a:moveTo>
                  <a:pt x="615" y="1"/>
                </a:moveTo>
                <a:cubicBezTo>
                  <a:pt x="408" y="1"/>
                  <a:pt x="222" y="84"/>
                  <a:pt x="103" y="251"/>
                </a:cubicBezTo>
                <a:cubicBezTo>
                  <a:pt x="0" y="388"/>
                  <a:pt x="0" y="558"/>
                  <a:pt x="103" y="661"/>
                </a:cubicBezTo>
                <a:cubicBezTo>
                  <a:pt x="205" y="831"/>
                  <a:pt x="376" y="934"/>
                  <a:pt x="580" y="968"/>
                </a:cubicBezTo>
                <a:cubicBezTo>
                  <a:pt x="717" y="968"/>
                  <a:pt x="888" y="934"/>
                  <a:pt x="990" y="831"/>
                </a:cubicBezTo>
                <a:cubicBezTo>
                  <a:pt x="1229" y="593"/>
                  <a:pt x="1160" y="183"/>
                  <a:pt x="888" y="47"/>
                </a:cubicBezTo>
                <a:cubicBezTo>
                  <a:pt x="795" y="16"/>
                  <a:pt x="703" y="1"/>
                  <a:pt x="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1" name="Google Shape;4421;p29"/>
          <p:cNvSpPr/>
          <p:nvPr/>
        </p:nvSpPr>
        <p:spPr>
          <a:xfrm>
            <a:off x="1316692" y="216741"/>
            <a:ext cx="45146" cy="29117"/>
          </a:xfrm>
          <a:custGeom>
            <a:avLst/>
            <a:gdLst/>
            <a:ahLst/>
            <a:cxnLst/>
            <a:rect l="l" t="t" r="r" b="b"/>
            <a:pathLst>
              <a:path w="1366" h="881" extrusionOk="0">
                <a:moveTo>
                  <a:pt x="375" y="0"/>
                </a:moveTo>
                <a:cubicBezTo>
                  <a:pt x="205" y="68"/>
                  <a:pt x="68" y="205"/>
                  <a:pt x="34" y="409"/>
                </a:cubicBezTo>
                <a:cubicBezTo>
                  <a:pt x="0" y="580"/>
                  <a:pt x="103" y="751"/>
                  <a:pt x="273" y="819"/>
                </a:cubicBezTo>
                <a:cubicBezTo>
                  <a:pt x="387" y="862"/>
                  <a:pt x="508" y="881"/>
                  <a:pt x="629" y="881"/>
                </a:cubicBezTo>
                <a:cubicBezTo>
                  <a:pt x="797" y="881"/>
                  <a:pt x="968" y="844"/>
                  <a:pt x="1126" y="785"/>
                </a:cubicBezTo>
                <a:cubicBezTo>
                  <a:pt x="1297" y="682"/>
                  <a:pt x="1365" y="512"/>
                  <a:pt x="1331" y="341"/>
                </a:cubicBezTo>
                <a:cubicBezTo>
                  <a:pt x="1331" y="171"/>
                  <a:pt x="1160" y="0"/>
                  <a:pt x="9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2" name="Google Shape;4422;p29"/>
          <p:cNvSpPr/>
          <p:nvPr/>
        </p:nvSpPr>
        <p:spPr>
          <a:xfrm>
            <a:off x="818253" y="152400"/>
            <a:ext cx="39528" cy="35033"/>
          </a:xfrm>
          <a:custGeom>
            <a:avLst/>
            <a:gdLst/>
            <a:ahLst/>
            <a:cxnLst/>
            <a:rect l="l" t="t" r="r" b="b"/>
            <a:pathLst>
              <a:path w="1196" h="1060" extrusionOk="0">
                <a:moveTo>
                  <a:pt x="672" y="1"/>
                </a:moveTo>
                <a:cubicBezTo>
                  <a:pt x="542" y="1"/>
                  <a:pt x="418" y="38"/>
                  <a:pt x="308" y="104"/>
                </a:cubicBezTo>
                <a:cubicBezTo>
                  <a:pt x="103" y="241"/>
                  <a:pt x="1" y="480"/>
                  <a:pt x="103" y="719"/>
                </a:cubicBezTo>
                <a:cubicBezTo>
                  <a:pt x="171" y="923"/>
                  <a:pt x="376" y="1060"/>
                  <a:pt x="615" y="1060"/>
                </a:cubicBezTo>
                <a:cubicBezTo>
                  <a:pt x="956" y="992"/>
                  <a:pt x="1195" y="684"/>
                  <a:pt x="1161" y="343"/>
                </a:cubicBezTo>
                <a:cubicBezTo>
                  <a:pt x="1127" y="173"/>
                  <a:pt x="1024" y="70"/>
                  <a:pt x="888" y="36"/>
                </a:cubicBezTo>
                <a:cubicBezTo>
                  <a:pt x="815" y="12"/>
                  <a:pt x="743" y="1"/>
                  <a:pt x="6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3" name="Google Shape;4423;p29"/>
          <p:cNvSpPr/>
          <p:nvPr/>
        </p:nvSpPr>
        <p:spPr>
          <a:xfrm>
            <a:off x="146188" y="444958"/>
            <a:ext cx="40618" cy="33248"/>
          </a:xfrm>
          <a:custGeom>
            <a:avLst/>
            <a:gdLst/>
            <a:ahLst/>
            <a:cxnLst/>
            <a:rect l="l" t="t" r="r" b="b"/>
            <a:pathLst>
              <a:path w="1229" h="1006" extrusionOk="0">
                <a:moveTo>
                  <a:pt x="538" y="0"/>
                </a:moveTo>
                <a:cubicBezTo>
                  <a:pt x="352" y="0"/>
                  <a:pt x="184" y="104"/>
                  <a:pt x="103" y="294"/>
                </a:cubicBezTo>
                <a:cubicBezTo>
                  <a:pt x="0" y="499"/>
                  <a:pt x="35" y="738"/>
                  <a:pt x="239" y="874"/>
                </a:cubicBezTo>
                <a:cubicBezTo>
                  <a:pt x="356" y="962"/>
                  <a:pt x="492" y="1006"/>
                  <a:pt x="628" y="1006"/>
                </a:cubicBezTo>
                <a:cubicBezTo>
                  <a:pt x="809" y="1006"/>
                  <a:pt x="990" y="928"/>
                  <a:pt x="1126" y="772"/>
                </a:cubicBezTo>
                <a:cubicBezTo>
                  <a:pt x="1229" y="635"/>
                  <a:pt x="1229" y="499"/>
                  <a:pt x="1126" y="362"/>
                </a:cubicBezTo>
                <a:cubicBezTo>
                  <a:pt x="1024" y="192"/>
                  <a:pt x="854" y="55"/>
                  <a:pt x="683" y="21"/>
                </a:cubicBezTo>
                <a:cubicBezTo>
                  <a:pt x="634" y="7"/>
                  <a:pt x="585" y="0"/>
                  <a:pt x="5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4" name="Google Shape;4424;p29"/>
          <p:cNvSpPr/>
          <p:nvPr/>
        </p:nvSpPr>
        <p:spPr>
          <a:xfrm>
            <a:off x="6369504" y="423901"/>
            <a:ext cx="30472" cy="43329"/>
          </a:xfrm>
          <a:custGeom>
            <a:avLst/>
            <a:gdLst/>
            <a:ahLst/>
            <a:cxnLst/>
            <a:rect l="l" t="t" r="r" b="b"/>
            <a:pathLst>
              <a:path w="922" h="1311" extrusionOk="0">
                <a:moveTo>
                  <a:pt x="469" y="0"/>
                </a:moveTo>
                <a:cubicBezTo>
                  <a:pt x="299" y="0"/>
                  <a:pt x="162" y="97"/>
                  <a:pt x="103" y="246"/>
                </a:cubicBezTo>
                <a:cubicBezTo>
                  <a:pt x="1" y="485"/>
                  <a:pt x="1" y="792"/>
                  <a:pt x="103" y="1065"/>
                </a:cubicBezTo>
                <a:cubicBezTo>
                  <a:pt x="162" y="1213"/>
                  <a:pt x="299" y="1310"/>
                  <a:pt x="469" y="1310"/>
                </a:cubicBezTo>
                <a:cubicBezTo>
                  <a:pt x="494" y="1310"/>
                  <a:pt x="520" y="1308"/>
                  <a:pt x="546" y="1304"/>
                </a:cubicBezTo>
                <a:cubicBezTo>
                  <a:pt x="717" y="1304"/>
                  <a:pt x="854" y="1167"/>
                  <a:pt x="888" y="997"/>
                </a:cubicBezTo>
                <a:cubicBezTo>
                  <a:pt x="922" y="792"/>
                  <a:pt x="922" y="587"/>
                  <a:pt x="922" y="382"/>
                </a:cubicBezTo>
                <a:cubicBezTo>
                  <a:pt x="888" y="212"/>
                  <a:pt x="717" y="41"/>
                  <a:pt x="546" y="7"/>
                </a:cubicBezTo>
                <a:cubicBezTo>
                  <a:pt x="520" y="3"/>
                  <a:pt x="494" y="0"/>
                  <a:pt x="4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5" name="Google Shape;4425;p29"/>
          <p:cNvSpPr/>
          <p:nvPr/>
        </p:nvSpPr>
        <p:spPr>
          <a:xfrm>
            <a:off x="4901723" y="842666"/>
            <a:ext cx="36124" cy="36818"/>
          </a:xfrm>
          <a:custGeom>
            <a:avLst/>
            <a:gdLst/>
            <a:ahLst/>
            <a:cxnLst/>
            <a:rect l="l" t="t" r="r" b="b"/>
            <a:pathLst>
              <a:path w="1093" h="1114" extrusionOk="0">
                <a:moveTo>
                  <a:pt x="524" y="0"/>
                </a:moveTo>
                <a:cubicBezTo>
                  <a:pt x="475" y="0"/>
                  <a:pt x="425" y="7"/>
                  <a:pt x="375" y="21"/>
                </a:cubicBezTo>
                <a:cubicBezTo>
                  <a:pt x="137" y="89"/>
                  <a:pt x="0" y="294"/>
                  <a:pt x="0" y="499"/>
                </a:cubicBezTo>
                <a:cubicBezTo>
                  <a:pt x="34" y="874"/>
                  <a:pt x="341" y="1113"/>
                  <a:pt x="683" y="1113"/>
                </a:cubicBezTo>
                <a:cubicBezTo>
                  <a:pt x="853" y="1113"/>
                  <a:pt x="956" y="1011"/>
                  <a:pt x="990" y="840"/>
                </a:cubicBezTo>
                <a:cubicBezTo>
                  <a:pt x="1092" y="670"/>
                  <a:pt x="1058" y="431"/>
                  <a:pt x="956" y="260"/>
                </a:cubicBezTo>
                <a:cubicBezTo>
                  <a:pt x="875" y="98"/>
                  <a:pt x="708" y="0"/>
                  <a:pt x="5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6" name="Google Shape;4426;p29"/>
          <p:cNvSpPr/>
          <p:nvPr/>
        </p:nvSpPr>
        <p:spPr>
          <a:xfrm>
            <a:off x="4688697" y="300804"/>
            <a:ext cx="33711" cy="35694"/>
          </a:xfrm>
          <a:custGeom>
            <a:avLst/>
            <a:gdLst/>
            <a:ahLst/>
            <a:cxnLst/>
            <a:rect l="l" t="t" r="r" b="b"/>
            <a:pathLst>
              <a:path w="1020" h="1080" extrusionOk="0">
                <a:moveTo>
                  <a:pt x="410" y="0"/>
                </a:moveTo>
                <a:cubicBezTo>
                  <a:pt x="240" y="0"/>
                  <a:pt x="103" y="69"/>
                  <a:pt x="69" y="239"/>
                </a:cubicBezTo>
                <a:cubicBezTo>
                  <a:pt x="1" y="410"/>
                  <a:pt x="1" y="614"/>
                  <a:pt x="69" y="819"/>
                </a:cubicBezTo>
                <a:cubicBezTo>
                  <a:pt x="137" y="922"/>
                  <a:pt x="240" y="1024"/>
                  <a:pt x="410" y="1058"/>
                </a:cubicBezTo>
                <a:cubicBezTo>
                  <a:pt x="455" y="1073"/>
                  <a:pt x="500" y="1080"/>
                  <a:pt x="544" y="1080"/>
                </a:cubicBezTo>
                <a:cubicBezTo>
                  <a:pt x="800" y="1080"/>
                  <a:pt x="1020" y="843"/>
                  <a:pt x="990" y="580"/>
                </a:cubicBezTo>
                <a:cubicBezTo>
                  <a:pt x="956" y="273"/>
                  <a:pt x="718" y="34"/>
                  <a:pt x="4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7" name="Google Shape;4427;p29"/>
          <p:cNvSpPr/>
          <p:nvPr/>
        </p:nvSpPr>
        <p:spPr>
          <a:xfrm>
            <a:off x="8411879" y="3817131"/>
            <a:ext cx="44023" cy="36355"/>
          </a:xfrm>
          <a:custGeom>
            <a:avLst/>
            <a:gdLst/>
            <a:ahLst/>
            <a:cxnLst/>
            <a:rect l="l" t="t" r="r" b="b"/>
            <a:pathLst>
              <a:path w="1332" h="1100" extrusionOk="0">
                <a:moveTo>
                  <a:pt x="481" y="1"/>
                </a:moveTo>
                <a:cubicBezTo>
                  <a:pt x="349" y="1"/>
                  <a:pt x="228" y="46"/>
                  <a:pt x="137" y="137"/>
                </a:cubicBezTo>
                <a:cubicBezTo>
                  <a:pt x="1" y="240"/>
                  <a:pt x="1" y="444"/>
                  <a:pt x="103" y="615"/>
                </a:cubicBezTo>
                <a:cubicBezTo>
                  <a:pt x="240" y="854"/>
                  <a:pt x="513" y="1025"/>
                  <a:pt x="785" y="1093"/>
                </a:cubicBezTo>
                <a:cubicBezTo>
                  <a:pt x="808" y="1097"/>
                  <a:pt x="830" y="1099"/>
                  <a:pt x="853" y="1099"/>
                </a:cubicBezTo>
                <a:cubicBezTo>
                  <a:pt x="1000" y="1099"/>
                  <a:pt x="1140" y="1007"/>
                  <a:pt x="1229" y="888"/>
                </a:cubicBezTo>
                <a:cubicBezTo>
                  <a:pt x="1331" y="717"/>
                  <a:pt x="1297" y="513"/>
                  <a:pt x="1161" y="410"/>
                </a:cubicBezTo>
                <a:cubicBezTo>
                  <a:pt x="990" y="274"/>
                  <a:pt x="820" y="137"/>
                  <a:pt x="683" y="35"/>
                </a:cubicBezTo>
                <a:cubicBezTo>
                  <a:pt x="615" y="12"/>
                  <a:pt x="547" y="1"/>
                  <a:pt x="4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8" name="Google Shape;4428;p29"/>
          <p:cNvSpPr/>
          <p:nvPr/>
        </p:nvSpPr>
        <p:spPr>
          <a:xfrm>
            <a:off x="7521016" y="33909"/>
            <a:ext cx="41775" cy="33381"/>
          </a:xfrm>
          <a:custGeom>
            <a:avLst/>
            <a:gdLst/>
            <a:ahLst/>
            <a:cxnLst/>
            <a:rect l="l" t="t" r="r" b="b"/>
            <a:pathLst>
              <a:path w="1264" h="1010" extrusionOk="0">
                <a:moveTo>
                  <a:pt x="542" y="0"/>
                </a:moveTo>
                <a:cubicBezTo>
                  <a:pt x="329" y="0"/>
                  <a:pt x="134" y="132"/>
                  <a:pt x="103" y="346"/>
                </a:cubicBezTo>
                <a:cubicBezTo>
                  <a:pt x="1" y="585"/>
                  <a:pt x="103" y="790"/>
                  <a:pt x="274" y="927"/>
                </a:cubicBezTo>
                <a:cubicBezTo>
                  <a:pt x="376" y="983"/>
                  <a:pt x="490" y="1010"/>
                  <a:pt x="602" y="1010"/>
                </a:cubicBezTo>
                <a:cubicBezTo>
                  <a:pt x="827" y="1010"/>
                  <a:pt x="1047" y="904"/>
                  <a:pt x="1161" y="722"/>
                </a:cubicBezTo>
                <a:cubicBezTo>
                  <a:pt x="1263" y="585"/>
                  <a:pt x="1229" y="415"/>
                  <a:pt x="1127" y="278"/>
                </a:cubicBezTo>
                <a:cubicBezTo>
                  <a:pt x="1024" y="108"/>
                  <a:pt x="820" y="5"/>
                  <a:pt x="615" y="5"/>
                </a:cubicBezTo>
                <a:cubicBezTo>
                  <a:pt x="590" y="2"/>
                  <a:pt x="566" y="0"/>
                  <a:pt x="5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9" name="Google Shape;4429;p29"/>
          <p:cNvSpPr/>
          <p:nvPr/>
        </p:nvSpPr>
        <p:spPr>
          <a:xfrm>
            <a:off x="405537" y="1596058"/>
            <a:ext cx="41775" cy="31662"/>
          </a:xfrm>
          <a:custGeom>
            <a:avLst/>
            <a:gdLst/>
            <a:ahLst/>
            <a:cxnLst/>
            <a:rect l="l" t="t" r="r" b="b"/>
            <a:pathLst>
              <a:path w="1264" h="958" extrusionOk="0">
                <a:moveTo>
                  <a:pt x="644" y="1"/>
                </a:moveTo>
                <a:cubicBezTo>
                  <a:pt x="440" y="1"/>
                  <a:pt x="256" y="101"/>
                  <a:pt x="137" y="267"/>
                </a:cubicBezTo>
                <a:cubicBezTo>
                  <a:pt x="1" y="369"/>
                  <a:pt x="1" y="574"/>
                  <a:pt x="137" y="676"/>
                </a:cubicBezTo>
                <a:cubicBezTo>
                  <a:pt x="240" y="847"/>
                  <a:pt x="410" y="949"/>
                  <a:pt x="615" y="949"/>
                </a:cubicBezTo>
                <a:cubicBezTo>
                  <a:pt x="639" y="955"/>
                  <a:pt x="664" y="958"/>
                  <a:pt x="690" y="958"/>
                </a:cubicBezTo>
                <a:cubicBezTo>
                  <a:pt x="810" y="958"/>
                  <a:pt x="940" y="897"/>
                  <a:pt x="1024" y="813"/>
                </a:cubicBezTo>
                <a:cubicBezTo>
                  <a:pt x="1263" y="608"/>
                  <a:pt x="1195" y="198"/>
                  <a:pt x="922" y="62"/>
                </a:cubicBezTo>
                <a:cubicBezTo>
                  <a:pt x="828" y="20"/>
                  <a:pt x="734" y="1"/>
                  <a:pt x="6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0" name="Google Shape;4430;p29"/>
          <p:cNvSpPr/>
          <p:nvPr/>
        </p:nvSpPr>
        <p:spPr>
          <a:xfrm>
            <a:off x="8665065" y="1357569"/>
            <a:ext cx="40651" cy="39462"/>
          </a:xfrm>
          <a:custGeom>
            <a:avLst/>
            <a:gdLst/>
            <a:ahLst/>
            <a:cxnLst/>
            <a:rect l="l" t="t" r="r" b="b"/>
            <a:pathLst>
              <a:path w="1230" h="1194" extrusionOk="0">
                <a:moveTo>
                  <a:pt x="843" y="1"/>
                </a:moveTo>
                <a:cubicBezTo>
                  <a:pt x="791" y="1"/>
                  <a:pt x="737" y="12"/>
                  <a:pt x="683" y="34"/>
                </a:cubicBezTo>
                <a:cubicBezTo>
                  <a:pt x="410" y="136"/>
                  <a:pt x="206" y="341"/>
                  <a:pt x="69" y="614"/>
                </a:cubicBezTo>
                <a:cubicBezTo>
                  <a:pt x="1" y="784"/>
                  <a:pt x="69" y="989"/>
                  <a:pt x="206" y="1091"/>
                </a:cubicBezTo>
                <a:cubicBezTo>
                  <a:pt x="274" y="1160"/>
                  <a:pt x="359" y="1194"/>
                  <a:pt x="445" y="1194"/>
                </a:cubicBezTo>
                <a:cubicBezTo>
                  <a:pt x="530" y="1194"/>
                  <a:pt x="615" y="1160"/>
                  <a:pt x="683" y="1091"/>
                </a:cubicBezTo>
                <a:cubicBezTo>
                  <a:pt x="854" y="955"/>
                  <a:pt x="991" y="853"/>
                  <a:pt x="1127" y="682"/>
                </a:cubicBezTo>
                <a:cubicBezTo>
                  <a:pt x="1229" y="545"/>
                  <a:pt x="1229" y="307"/>
                  <a:pt x="1127" y="170"/>
                </a:cubicBezTo>
                <a:cubicBezTo>
                  <a:pt x="1057" y="54"/>
                  <a:pt x="955" y="1"/>
                  <a:pt x="8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1" name="Google Shape;4431;p29"/>
          <p:cNvSpPr/>
          <p:nvPr/>
        </p:nvSpPr>
        <p:spPr>
          <a:xfrm>
            <a:off x="473216" y="2046676"/>
            <a:ext cx="38371" cy="37908"/>
          </a:xfrm>
          <a:custGeom>
            <a:avLst/>
            <a:gdLst/>
            <a:ahLst/>
            <a:cxnLst/>
            <a:rect l="l" t="t" r="r" b="b"/>
            <a:pathLst>
              <a:path w="1161" h="1147" extrusionOk="0">
                <a:moveTo>
                  <a:pt x="577" y="1"/>
                </a:moveTo>
                <a:cubicBezTo>
                  <a:pt x="447" y="1"/>
                  <a:pt x="323" y="59"/>
                  <a:pt x="239" y="143"/>
                </a:cubicBezTo>
                <a:cubicBezTo>
                  <a:pt x="0" y="416"/>
                  <a:pt x="34" y="826"/>
                  <a:pt x="273" y="1065"/>
                </a:cubicBezTo>
                <a:cubicBezTo>
                  <a:pt x="329" y="1121"/>
                  <a:pt x="406" y="1146"/>
                  <a:pt x="487" y="1146"/>
                </a:cubicBezTo>
                <a:cubicBezTo>
                  <a:pt x="553" y="1146"/>
                  <a:pt x="621" y="1129"/>
                  <a:pt x="683" y="1099"/>
                </a:cubicBezTo>
                <a:cubicBezTo>
                  <a:pt x="887" y="1031"/>
                  <a:pt x="1024" y="860"/>
                  <a:pt x="1058" y="655"/>
                </a:cubicBezTo>
                <a:cubicBezTo>
                  <a:pt x="1160" y="416"/>
                  <a:pt x="1058" y="177"/>
                  <a:pt x="819" y="75"/>
                </a:cubicBezTo>
                <a:cubicBezTo>
                  <a:pt x="741" y="23"/>
                  <a:pt x="658" y="1"/>
                  <a:pt x="5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2" name="Google Shape;4432;p29"/>
          <p:cNvSpPr/>
          <p:nvPr/>
        </p:nvSpPr>
        <p:spPr>
          <a:xfrm>
            <a:off x="3005954" y="4599093"/>
            <a:ext cx="37247" cy="35925"/>
          </a:xfrm>
          <a:custGeom>
            <a:avLst/>
            <a:gdLst/>
            <a:ahLst/>
            <a:cxnLst/>
            <a:rect l="l" t="t" r="r" b="b"/>
            <a:pathLst>
              <a:path w="1127" h="1087" extrusionOk="0">
                <a:moveTo>
                  <a:pt x="541" y="0"/>
                </a:moveTo>
                <a:cubicBezTo>
                  <a:pt x="448" y="0"/>
                  <a:pt x="355" y="28"/>
                  <a:pt x="273" y="82"/>
                </a:cubicBezTo>
                <a:cubicBezTo>
                  <a:pt x="102" y="185"/>
                  <a:pt x="0" y="424"/>
                  <a:pt x="34" y="628"/>
                </a:cubicBezTo>
                <a:cubicBezTo>
                  <a:pt x="122" y="920"/>
                  <a:pt x="408" y="1087"/>
                  <a:pt x="703" y="1087"/>
                </a:cubicBezTo>
                <a:cubicBezTo>
                  <a:pt x="753" y="1087"/>
                  <a:pt x="803" y="1082"/>
                  <a:pt x="853" y="1072"/>
                </a:cubicBezTo>
                <a:cubicBezTo>
                  <a:pt x="990" y="1004"/>
                  <a:pt x="1092" y="901"/>
                  <a:pt x="1092" y="731"/>
                </a:cubicBezTo>
                <a:cubicBezTo>
                  <a:pt x="1126" y="526"/>
                  <a:pt x="1058" y="321"/>
                  <a:pt x="921" y="185"/>
                </a:cubicBezTo>
                <a:cubicBezTo>
                  <a:pt x="819" y="62"/>
                  <a:pt x="680" y="0"/>
                  <a:pt x="5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1_3_1_1">
    <p:spTree>
      <p:nvGrpSpPr>
        <p:cNvPr id="1" name="Shape 4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4" name="Google Shape;4434;p30"/>
          <p:cNvSpPr/>
          <p:nvPr/>
        </p:nvSpPr>
        <p:spPr>
          <a:xfrm>
            <a:off x="8774500" y="118245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0"/>
                </a:moveTo>
                <a:lnTo>
                  <a:pt x="0" y="21"/>
                </a:lnTo>
                <a:cubicBezTo>
                  <a:pt x="0" y="21"/>
                  <a:pt x="0" y="0"/>
                  <a:pt x="0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5" name="Google Shape;4435;p30"/>
          <p:cNvSpPr/>
          <p:nvPr/>
        </p:nvSpPr>
        <p:spPr>
          <a:xfrm>
            <a:off x="9012875" y="1248600"/>
            <a:ext cx="25" cy="550"/>
          </a:xfrm>
          <a:custGeom>
            <a:avLst/>
            <a:gdLst/>
            <a:ahLst/>
            <a:cxnLst/>
            <a:rect l="l" t="t" r="r" b="b"/>
            <a:pathLst>
              <a:path w="1" h="22" extrusionOk="0">
                <a:moveTo>
                  <a:pt x="0" y="1"/>
                </a:moveTo>
                <a:cubicBezTo>
                  <a:pt x="0" y="1"/>
                  <a:pt x="0" y="1"/>
                  <a:pt x="0" y="22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6" name="Google Shape;4436;p30"/>
          <p:cNvGrpSpPr/>
          <p:nvPr/>
        </p:nvGrpSpPr>
        <p:grpSpPr>
          <a:xfrm>
            <a:off x="0" y="-34287"/>
            <a:ext cx="9144064" cy="5212075"/>
            <a:chOff x="0" y="-34287"/>
            <a:chExt cx="9144064" cy="5212075"/>
          </a:xfrm>
        </p:grpSpPr>
        <p:sp>
          <p:nvSpPr>
            <p:cNvPr id="4437" name="Google Shape;4437;p30"/>
            <p:cNvSpPr/>
            <p:nvPr/>
          </p:nvSpPr>
          <p:spPr>
            <a:xfrm>
              <a:off x="0" y="4299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38" name="Google Shape;4438;p30"/>
            <p:cNvSpPr/>
            <p:nvPr/>
          </p:nvSpPr>
          <p:spPr>
            <a:xfrm>
              <a:off x="0" y="6345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39" name="Google Shape;4439;p30"/>
            <p:cNvSpPr/>
            <p:nvPr/>
          </p:nvSpPr>
          <p:spPr>
            <a:xfrm>
              <a:off x="0" y="8391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0" name="Google Shape;4440;p30"/>
            <p:cNvSpPr/>
            <p:nvPr/>
          </p:nvSpPr>
          <p:spPr>
            <a:xfrm>
              <a:off x="0" y="10436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1" name="Google Shape;4441;p30"/>
            <p:cNvSpPr/>
            <p:nvPr/>
          </p:nvSpPr>
          <p:spPr>
            <a:xfrm>
              <a:off x="0" y="12482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2" name="Google Shape;4442;p30"/>
            <p:cNvSpPr/>
            <p:nvPr/>
          </p:nvSpPr>
          <p:spPr>
            <a:xfrm>
              <a:off x="0" y="14528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3" name="Google Shape;4443;p30"/>
            <p:cNvSpPr/>
            <p:nvPr/>
          </p:nvSpPr>
          <p:spPr>
            <a:xfrm>
              <a:off x="0" y="16574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4" name="Google Shape;4444;p30"/>
            <p:cNvSpPr/>
            <p:nvPr/>
          </p:nvSpPr>
          <p:spPr>
            <a:xfrm>
              <a:off x="0" y="18619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5" name="Google Shape;4445;p30"/>
            <p:cNvSpPr/>
            <p:nvPr/>
          </p:nvSpPr>
          <p:spPr>
            <a:xfrm>
              <a:off x="0" y="20665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6" name="Google Shape;4446;p30"/>
            <p:cNvSpPr/>
            <p:nvPr/>
          </p:nvSpPr>
          <p:spPr>
            <a:xfrm>
              <a:off x="0" y="22711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7" name="Google Shape;4447;p30"/>
            <p:cNvSpPr/>
            <p:nvPr/>
          </p:nvSpPr>
          <p:spPr>
            <a:xfrm>
              <a:off x="0" y="24757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8" name="Google Shape;4448;p30"/>
            <p:cNvSpPr/>
            <p:nvPr/>
          </p:nvSpPr>
          <p:spPr>
            <a:xfrm>
              <a:off x="0" y="26802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49" name="Google Shape;4449;p30"/>
            <p:cNvSpPr/>
            <p:nvPr/>
          </p:nvSpPr>
          <p:spPr>
            <a:xfrm>
              <a:off x="0" y="28848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0" name="Google Shape;4450;p30"/>
            <p:cNvSpPr/>
            <p:nvPr/>
          </p:nvSpPr>
          <p:spPr>
            <a:xfrm>
              <a:off x="0" y="30894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1" name="Google Shape;4451;p30"/>
            <p:cNvSpPr/>
            <p:nvPr/>
          </p:nvSpPr>
          <p:spPr>
            <a:xfrm>
              <a:off x="0" y="32940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2" name="Google Shape;4452;p30"/>
            <p:cNvSpPr/>
            <p:nvPr/>
          </p:nvSpPr>
          <p:spPr>
            <a:xfrm>
              <a:off x="0" y="34985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3" name="Google Shape;4453;p30"/>
            <p:cNvSpPr/>
            <p:nvPr/>
          </p:nvSpPr>
          <p:spPr>
            <a:xfrm>
              <a:off x="0" y="37031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4" name="Google Shape;4454;p30"/>
            <p:cNvSpPr/>
            <p:nvPr/>
          </p:nvSpPr>
          <p:spPr>
            <a:xfrm>
              <a:off x="0" y="39077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5" name="Google Shape;4455;p30"/>
            <p:cNvSpPr/>
            <p:nvPr/>
          </p:nvSpPr>
          <p:spPr>
            <a:xfrm>
              <a:off x="0" y="41123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6" name="Google Shape;4456;p30"/>
            <p:cNvSpPr/>
            <p:nvPr/>
          </p:nvSpPr>
          <p:spPr>
            <a:xfrm>
              <a:off x="0" y="43168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7" name="Google Shape;4457;p30"/>
            <p:cNvSpPr/>
            <p:nvPr/>
          </p:nvSpPr>
          <p:spPr>
            <a:xfrm>
              <a:off x="0" y="452145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1"/>
                  </a:moveTo>
                  <a:lnTo>
                    <a:pt x="208482" y="1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8" name="Google Shape;4458;p30"/>
            <p:cNvSpPr/>
            <p:nvPr/>
          </p:nvSpPr>
          <p:spPr>
            <a:xfrm>
              <a:off x="0" y="472602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59" name="Google Shape;4459;p30"/>
            <p:cNvSpPr/>
            <p:nvPr/>
          </p:nvSpPr>
          <p:spPr>
            <a:xfrm>
              <a:off x="0" y="4930600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60" name="Google Shape;4460;p30"/>
            <p:cNvSpPr/>
            <p:nvPr/>
          </p:nvSpPr>
          <p:spPr>
            <a:xfrm>
              <a:off x="714493" y="-34287"/>
              <a:ext cx="25" cy="5212075"/>
            </a:xfrm>
            <a:custGeom>
              <a:avLst/>
              <a:gdLst/>
              <a:ahLst/>
              <a:cxnLst/>
              <a:rect l="l" t="t" r="r" b="b"/>
              <a:pathLst>
                <a:path w="1" h="208483" fill="none" extrusionOk="0">
                  <a:moveTo>
                    <a:pt x="0" y="0"/>
                  </a:moveTo>
                  <a:lnTo>
                    <a:pt x="0" y="208483"/>
                  </a:lnTo>
                </a:path>
              </a:pathLst>
            </a:custGeom>
            <a:noFill/>
            <a:ln w="2500" cap="flat" cmpd="sng">
              <a:solidFill>
                <a:srgbClr val="FF274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4461" name="Google Shape;4461;p30"/>
            <p:cNvSpPr/>
            <p:nvPr/>
          </p:nvSpPr>
          <p:spPr>
            <a:xfrm>
              <a:off x="0" y="225375"/>
              <a:ext cx="9144064" cy="25"/>
            </a:xfrm>
            <a:custGeom>
              <a:avLst/>
              <a:gdLst/>
              <a:ahLst/>
              <a:cxnLst/>
              <a:rect l="l" t="t" r="r" b="b"/>
              <a:pathLst>
                <a:path w="208483" h="1" fill="none" extrusionOk="0">
                  <a:moveTo>
                    <a:pt x="0" y="0"/>
                  </a:moveTo>
                  <a:lnTo>
                    <a:pt x="208482" y="0"/>
                  </a:lnTo>
                </a:path>
              </a:pathLst>
            </a:custGeom>
            <a:noFill/>
            <a:ln w="2500" cap="flat" cmpd="sng">
              <a:solidFill>
                <a:srgbClr val="89A6E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grpSp>
        <p:nvGrpSpPr>
          <p:cNvPr id="4462" name="Google Shape;4462;p30"/>
          <p:cNvGrpSpPr/>
          <p:nvPr/>
        </p:nvGrpSpPr>
        <p:grpSpPr>
          <a:xfrm>
            <a:off x="-51775" y="-34287"/>
            <a:ext cx="1882675" cy="1458700"/>
            <a:chOff x="-51775" y="-34287"/>
            <a:chExt cx="1882675" cy="1458700"/>
          </a:xfrm>
        </p:grpSpPr>
        <p:sp>
          <p:nvSpPr>
            <p:cNvPr id="4463" name="Google Shape;4463;p30"/>
            <p:cNvSpPr/>
            <p:nvPr/>
          </p:nvSpPr>
          <p:spPr>
            <a:xfrm>
              <a:off x="-35575" y="898138"/>
              <a:ext cx="492925" cy="526275"/>
            </a:xfrm>
            <a:custGeom>
              <a:avLst/>
              <a:gdLst/>
              <a:ahLst/>
              <a:cxnLst/>
              <a:rect l="l" t="t" r="r" b="b"/>
              <a:pathLst>
                <a:path w="19717" h="21051" extrusionOk="0">
                  <a:moveTo>
                    <a:pt x="15471" y="0"/>
                  </a:moveTo>
                  <a:cubicBezTo>
                    <a:pt x="15403" y="0"/>
                    <a:pt x="15332" y="78"/>
                    <a:pt x="15379" y="172"/>
                  </a:cubicBezTo>
                  <a:cubicBezTo>
                    <a:pt x="17482" y="4378"/>
                    <a:pt x="19716" y="9208"/>
                    <a:pt x="18139" y="14006"/>
                  </a:cubicBezTo>
                  <a:cubicBezTo>
                    <a:pt x="17449" y="16043"/>
                    <a:pt x="16036" y="17752"/>
                    <a:pt x="14163" y="18803"/>
                  </a:cubicBezTo>
                  <a:cubicBezTo>
                    <a:pt x="12257" y="19756"/>
                    <a:pt x="10220" y="20348"/>
                    <a:pt x="8117" y="20545"/>
                  </a:cubicBezTo>
                  <a:cubicBezTo>
                    <a:pt x="6704" y="20709"/>
                    <a:pt x="5323" y="20808"/>
                    <a:pt x="3943" y="20841"/>
                  </a:cubicBezTo>
                  <a:lnTo>
                    <a:pt x="1643" y="20841"/>
                  </a:lnTo>
                  <a:cubicBezTo>
                    <a:pt x="1347" y="20841"/>
                    <a:pt x="1019" y="20808"/>
                    <a:pt x="690" y="20742"/>
                  </a:cubicBezTo>
                  <a:cubicBezTo>
                    <a:pt x="394" y="20611"/>
                    <a:pt x="66" y="20151"/>
                    <a:pt x="427" y="19921"/>
                  </a:cubicBezTo>
                  <a:cubicBezTo>
                    <a:pt x="510" y="19838"/>
                    <a:pt x="454" y="19708"/>
                    <a:pt x="375" y="19708"/>
                  </a:cubicBezTo>
                  <a:cubicBezTo>
                    <a:pt x="360" y="19708"/>
                    <a:pt x="344" y="19713"/>
                    <a:pt x="329" y="19724"/>
                  </a:cubicBezTo>
                  <a:cubicBezTo>
                    <a:pt x="33" y="19954"/>
                    <a:pt x="0" y="20381"/>
                    <a:pt x="230" y="20677"/>
                  </a:cubicBezTo>
                  <a:cubicBezTo>
                    <a:pt x="540" y="21015"/>
                    <a:pt x="1091" y="21039"/>
                    <a:pt x="1532" y="21039"/>
                  </a:cubicBezTo>
                  <a:cubicBezTo>
                    <a:pt x="1606" y="21039"/>
                    <a:pt x="1676" y="21038"/>
                    <a:pt x="1742" y="21038"/>
                  </a:cubicBezTo>
                  <a:cubicBezTo>
                    <a:pt x="2120" y="21046"/>
                    <a:pt x="2495" y="21050"/>
                    <a:pt x="2870" y="21050"/>
                  </a:cubicBezTo>
                  <a:cubicBezTo>
                    <a:pt x="3993" y="21050"/>
                    <a:pt x="5102" y="21013"/>
                    <a:pt x="6211" y="20939"/>
                  </a:cubicBezTo>
                  <a:cubicBezTo>
                    <a:pt x="8478" y="20775"/>
                    <a:pt x="10778" y="20479"/>
                    <a:pt x="12914" y="19592"/>
                  </a:cubicBezTo>
                  <a:cubicBezTo>
                    <a:pt x="14984" y="18836"/>
                    <a:pt x="16693" y="17358"/>
                    <a:pt x="17778" y="15419"/>
                  </a:cubicBezTo>
                  <a:cubicBezTo>
                    <a:pt x="18796" y="13283"/>
                    <a:pt x="19125" y="10884"/>
                    <a:pt x="18698" y="8551"/>
                  </a:cubicBezTo>
                  <a:cubicBezTo>
                    <a:pt x="18238" y="5528"/>
                    <a:pt x="16890" y="2768"/>
                    <a:pt x="15543" y="40"/>
                  </a:cubicBezTo>
                  <a:cubicBezTo>
                    <a:pt x="15524" y="12"/>
                    <a:pt x="15498" y="0"/>
                    <a:pt x="1547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30"/>
            <p:cNvSpPr/>
            <p:nvPr/>
          </p:nvSpPr>
          <p:spPr>
            <a:xfrm>
              <a:off x="413425" y="623113"/>
              <a:ext cx="246825" cy="448400"/>
            </a:xfrm>
            <a:custGeom>
              <a:avLst/>
              <a:gdLst/>
              <a:ahLst/>
              <a:cxnLst/>
              <a:rect l="l" t="t" r="r" b="b"/>
              <a:pathLst>
                <a:path w="9873" h="17936" extrusionOk="0">
                  <a:moveTo>
                    <a:pt x="9137" y="0"/>
                  </a:moveTo>
                  <a:cubicBezTo>
                    <a:pt x="9084" y="0"/>
                    <a:pt x="9035" y="33"/>
                    <a:pt x="9051" y="99"/>
                  </a:cubicBezTo>
                  <a:cubicBezTo>
                    <a:pt x="9183" y="1840"/>
                    <a:pt x="9314" y="3615"/>
                    <a:pt x="9446" y="5389"/>
                  </a:cubicBezTo>
                  <a:cubicBezTo>
                    <a:pt x="9610" y="7131"/>
                    <a:pt x="9610" y="8938"/>
                    <a:pt x="9380" y="10680"/>
                  </a:cubicBezTo>
                  <a:cubicBezTo>
                    <a:pt x="8953" y="13473"/>
                    <a:pt x="7474" y="16430"/>
                    <a:pt x="4648" y="17383"/>
                  </a:cubicBezTo>
                  <a:cubicBezTo>
                    <a:pt x="4066" y="17603"/>
                    <a:pt x="3459" y="17711"/>
                    <a:pt x="2855" y="17711"/>
                  </a:cubicBezTo>
                  <a:cubicBezTo>
                    <a:pt x="1922" y="17711"/>
                    <a:pt x="996" y="17454"/>
                    <a:pt x="179" y="16956"/>
                  </a:cubicBezTo>
                  <a:cubicBezTo>
                    <a:pt x="160" y="16937"/>
                    <a:pt x="141" y="16929"/>
                    <a:pt x="123" y="16929"/>
                  </a:cubicBezTo>
                  <a:cubicBezTo>
                    <a:pt x="50" y="16929"/>
                    <a:pt x="1" y="17067"/>
                    <a:pt x="80" y="17120"/>
                  </a:cubicBezTo>
                  <a:cubicBezTo>
                    <a:pt x="907" y="17664"/>
                    <a:pt x="1869" y="17935"/>
                    <a:pt x="2834" y="17935"/>
                  </a:cubicBezTo>
                  <a:cubicBezTo>
                    <a:pt x="3211" y="17935"/>
                    <a:pt x="3588" y="17894"/>
                    <a:pt x="3958" y="17810"/>
                  </a:cubicBezTo>
                  <a:cubicBezTo>
                    <a:pt x="5371" y="17482"/>
                    <a:pt x="6620" y="16726"/>
                    <a:pt x="7507" y="15609"/>
                  </a:cubicBezTo>
                  <a:cubicBezTo>
                    <a:pt x="9643" y="13046"/>
                    <a:pt x="9873" y="9563"/>
                    <a:pt x="9708" y="6375"/>
                  </a:cubicBezTo>
                  <a:cubicBezTo>
                    <a:pt x="9610" y="4272"/>
                    <a:pt x="9413" y="2202"/>
                    <a:pt x="9248" y="99"/>
                  </a:cubicBezTo>
                  <a:cubicBezTo>
                    <a:pt x="9248" y="33"/>
                    <a:pt x="9191" y="0"/>
                    <a:pt x="91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30"/>
            <p:cNvSpPr/>
            <p:nvPr/>
          </p:nvSpPr>
          <p:spPr>
            <a:xfrm>
              <a:off x="122150" y="638563"/>
              <a:ext cx="325325" cy="298375"/>
            </a:xfrm>
            <a:custGeom>
              <a:avLst/>
              <a:gdLst/>
              <a:ahLst/>
              <a:cxnLst/>
              <a:rect l="l" t="t" r="r" b="b"/>
              <a:pathLst>
                <a:path w="13013" h="11935" extrusionOk="0">
                  <a:moveTo>
                    <a:pt x="12447" y="1"/>
                  </a:moveTo>
                  <a:cubicBezTo>
                    <a:pt x="12383" y="1"/>
                    <a:pt x="12303" y="57"/>
                    <a:pt x="12323" y="138"/>
                  </a:cubicBezTo>
                  <a:cubicBezTo>
                    <a:pt x="12717" y="2635"/>
                    <a:pt x="13013" y="5461"/>
                    <a:pt x="11731" y="7827"/>
                  </a:cubicBezTo>
                  <a:cubicBezTo>
                    <a:pt x="10483" y="10160"/>
                    <a:pt x="7821" y="11310"/>
                    <a:pt x="5258" y="11639"/>
                  </a:cubicBezTo>
                  <a:cubicBezTo>
                    <a:pt x="4298" y="11713"/>
                    <a:pt x="3339" y="11756"/>
                    <a:pt x="2379" y="11756"/>
                  </a:cubicBezTo>
                  <a:cubicBezTo>
                    <a:pt x="1630" y="11756"/>
                    <a:pt x="881" y="11730"/>
                    <a:pt x="132" y="11672"/>
                  </a:cubicBezTo>
                  <a:cubicBezTo>
                    <a:pt x="0" y="11672"/>
                    <a:pt x="0" y="11869"/>
                    <a:pt x="132" y="11869"/>
                  </a:cubicBezTo>
                  <a:lnTo>
                    <a:pt x="132" y="11836"/>
                  </a:lnTo>
                  <a:cubicBezTo>
                    <a:pt x="1045" y="11887"/>
                    <a:pt x="1973" y="11935"/>
                    <a:pt x="2901" y="11935"/>
                  </a:cubicBezTo>
                  <a:cubicBezTo>
                    <a:pt x="4979" y="11935"/>
                    <a:pt x="7053" y="11696"/>
                    <a:pt x="8938" y="10719"/>
                  </a:cubicBezTo>
                  <a:cubicBezTo>
                    <a:pt x="10056" y="10160"/>
                    <a:pt x="11008" y="9306"/>
                    <a:pt x="11699" y="8254"/>
                  </a:cubicBezTo>
                  <a:cubicBezTo>
                    <a:pt x="12356" y="7137"/>
                    <a:pt x="12750" y="5889"/>
                    <a:pt x="12816" y="4607"/>
                  </a:cubicBezTo>
                  <a:cubicBezTo>
                    <a:pt x="12881" y="3063"/>
                    <a:pt x="12783" y="1551"/>
                    <a:pt x="12520" y="72"/>
                  </a:cubicBezTo>
                  <a:cubicBezTo>
                    <a:pt x="12520" y="22"/>
                    <a:pt x="12486" y="1"/>
                    <a:pt x="124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30"/>
            <p:cNvSpPr/>
            <p:nvPr/>
          </p:nvSpPr>
          <p:spPr>
            <a:xfrm>
              <a:off x="482500" y="317363"/>
              <a:ext cx="444750" cy="304475"/>
            </a:xfrm>
            <a:custGeom>
              <a:avLst/>
              <a:gdLst/>
              <a:ahLst/>
              <a:cxnLst/>
              <a:rect l="l" t="t" r="r" b="b"/>
              <a:pathLst>
                <a:path w="17790" h="12179" extrusionOk="0">
                  <a:moveTo>
                    <a:pt x="16650" y="0"/>
                  </a:moveTo>
                  <a:cubicBezTo>
                    <a:pt x="16588" y="0"/>
                    <a:pt x="16520" y="56"/>
                    <a:pt x="16541" y="138"/>
                  </a:cubicBezTo>
                  <a:cubicBezTo>
                    <a:pt x="17789" y="3128"/>
                    <a:pt x="16836" y="6644"/>
                    <a:pt x="14733" y="9010"/>
                  </a:cubicBezTo>
                  <a:cubicBezTo>
                    <a:pt x="12954" y="11018"/>
                    <a:pt x="10388" y="11984"/>
                    <a:pt x="7766" y="11984"/>
                  </a:cubicBezTo>
                  <a:cubicBezTo>
                    <a:pt x="6999" y="11984"/>
                    <a:pt x="6226" y="11901"/>
                    <a:pt x="5467" y="11737"/>
                  </a:cubicBezTo>
                  <a:cubicBezTo>
                    <a:pt x="3528" y="11310"/>
                    <a:pt x="1721" y="10390"/>
                    <a:pt x="209" y="9043"/>
                  </a:cubicBezTo>
                  <a:cubicBezTo>
                    <a:pt x="187" y="9021"/>
                    <a:pt x="164" y="9012"/>
                    <a:pt x="142" y="9012"/>
                  </a:cubicBezTo>
                  <a:cubicBezTo>
                    <a:pt x="64" y="9012"/>
                    <a:pt x="1" y="9123"/>
                    <a:pt x="78" y="9174"/>
                  </a:cubicBezTo>
                  <a:cubicBezTo>
                    <a:pt x="2219" y="11133"/>
                    <a:pt x="5005" y="12179"/>
                    <a:pt x="7856" y="12179"/>
                  </a:cubicBezTo>
                  <a:cubicBezTo>
                    <a:pt x="8592" y="12179"/>
                    <a:pt x="9332" y="12109"/>
                    <a:pt x="10067" y="11967"/>
                  </a:cubicBezTo>
                  <a:cubicBezTo>
                    <a:pt x="11743" y="11573"/>
                    <a:pt x="13255" y="10751"/>
                    <a:pt x="14470" y="9569"/>
                  </a:cubicBezTo>
                  <a:cubicBezTo>
                    <a:pt x="15653" y="8418"/>
                    <a:pt x="16508" y="6973"/>
                    <a:pt x="16935" y="5428"/>
                  </a:cubicBezTo>
                  <a:cubicBezTo>
                    <a:pt x="17494" y="3654"/>
                    <a:pt x="17395" y="1781"/>
                    <a:pt x="16738" y="72"/>
                  </a:cubicBezTo>
                  <a:cubicBezTo>
                    <a:pt x="16725" y="22"/>
                    <a:pt x="16689" y="0"/>
                    <a:pt x="166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30"/>
            <p:cNvSpPr/>
            <p:nvPr/>
          </p:nvSpPr>
          <p:spPr>
            <a:xfrm>
              <a:off x="906475" y="-11862"/>
              <a:ext cx="924425" cy="492325"/>
            </a:xfrm>
            <a:custGeom>
              <a:avLst/>
              <a:gdLst/>
              <a:ahLst/>
              <a:cxnLst/>
              <a:rect l="l" t="t" r="r" b="b"/>
              <a:pathLst>
                <a:path w="36977" h="19693" extrusionOk="0">
                  <a:moveTo>
                    <a:pt x="42" y="17677"/>
                  </a:moveTo>
                  <a:lnTo>
                    <a:pt x="75" y="17710"/>
                  </a:lnTo>
                  <a:cubicBezTo>
                    <a:pt x="73" y="17708"/>
                    <a:pt x="71" y="17706"/>
                    <a:pt x="69" y="17704"/>
                  </a:cubicBezTo>
                  <a:lnTo>
                    <a:pt x="69" y="17704"/>
                  </a:lnTo>
                  <a:cubicBezTo>
                    <a:pt x="60" y="17695"/>
                    <a:pt x="51" y="17686"/>
                    <a:pt x="42" y="17677"/>
                  </a:cubicBezTo>
                  <a:close/>
                  <a:moveTo>
                    <a:pt x="35295" y="0"/>
                  </a:moveTo>
                  <a:cubicBezTo>
                    <a:pt x="35208" y="0"/>
                    <a:pt x="35125" y="111"/>
                    <a:pt x="35202" y="163"/>
                  </a:cubicBezTo>
                  <a:cubicBezTo>
                    <a:pt x="36484" y="1181"/>
                    <a:pt x="36746" y="3021"/>
                    <a:pt x="36221" y="4467"/>
                  </a:cubicBezTo>
                  <a:cubicBezTo>
                    <a:pt x="35662" y="6209"/>
                    <a:pt x="34151" y="7457"/>
                    <a:pt x="32639" y="8410"/>
                  </a:cubicBezTo>
                  <a:cubicBezTo>
                    <a:pt x="29419" y="10448"/>
                    <a:pt x="25705" y="11696"/>
                    <a:pt x="21894" y="11992"/>
                  </a:cubicBezTo>
                  <a:cubicBezTo>
                    <a:pt x="21360" y="12025"/>
                    <a:pt x="20828" y="12041"/>
                    <a:pt x="20298" y="12041"/>
                  </a:cubicBezTo>
                  <a:cubicBezTo>
                    <a:pt x="18675" y="12041"/>
                    <a:pt x="17071" y="11887"/>
                    <a:pt x="15486" y="11565"/>
                  </a:cubicBezTo>
                  <a:cubicBezTo>
                    <a:pt x="15387" y="11565"/>
                    <a:pt x="15322" y="11598"/>
                    <a:pt x="15354" y="11696"/>
                  </a:cubicBezTo>
                  <a:cubicBezTo>
                    <a:pt x="16176" y="14095"/>
                    <a:pt x="14796" y="16658"/>
                    <a:pt x="12824" y="18071"/>
                  </a:cubicBezTo>
                  <a:cubicBezTo>
                    <a:pt x="11376" y="19114"/>
                    <a:pt x="9645" y="19499"/>
                    <a:pt x="7890" y="19499"/>
                  </a:cubicBezTo>
                  <a:cubicBezTo>
                    <a:pt x="6657" y="19499"/>
                    <a:pt x="5413" y="19309"/>
                    <a:pt x="4248" y="19024"/>
                  </a:cubicBezTo>
                  <a:cubicBezTo>
                    <a:pt x="3426" y="18827"/>
                    <a:pt x="2670" y="18564"/>
                    <a:pt x="1849" y="18334"/>
                  </a:cubicBezTo>
                  <a:cubicBezTo>
                    <a:pt x="1553" y="18269"/>
                    <a:pt x="1290" y="18203"/>
                    <a:pt x="1027" y="18104"/>
                  </a:cubicBezTo>
                  <a:cubicBezTo>
                    <a:pt x="732" y="17973"/>
                    <a:pt x="436" y="17776"/>
                    <a:pt x="206" y="17546"/>
                  </a:cubicBezTo>
                  <a:cubicBezTo>
                    <a:pt x="185" y="17524"/>
                    <a:pt x="162" y="17515"/>
                    <a:pt x="140" y="17515"/>
                  </a:cubicBezTo>
                  <a:cubicBezTo>
                    <a:pt x="63" y="17515"/>
                    <a:pt x="1" y="17627"/>
                    <a:pt x="69" y="17704"/>
                  </a:cubicBezTo>
                  <a:lnTo>
                    <a:pt x="69" y="17704"/>
                  </a:lnTo>
                  <a:cubicBezTo>
                    <a:pt x="459" y="18083"/>
                    <a:pt x="942" y="18337"/>
                    <a:pt x="1487" y="18466"/>
                  </a:cubicBezTo>
                  <a:cubicBezTo>
                    <a:pt x="2210" y="18630"/>
                    <a:pt x="2933" y="18893"/>
                    <a:pt x="3656" y="19090"/>
                  </a:cubicBezTo>
                  <a:cubicBezTo>
                    <a:pt x="5055" y="19469"/>
                    <a:pt x="6479" y="19693"/>
                    <a:pt x="7930" y="19693"/>
                  </a:cubicBezTo>
                  <a:cubicBezTo>
                    <a:pt x="8115" y="19693"/>
                    <a:pt x="8301" y="19689"/>
                    <a:pt x="8487" y="19682"/>
                  </a:cubicBezTo>
                  <a:cubicBezTo>
                    <a:pt x="9965" y="19649"/>
                    <a:pt x="11411" y="19221"/>
                    <a:pt x="12660" y="18466"/>
                  </a:cubicBezTo>
                  <a:cubicBezTo>
                    <a:pt x="13744" y="17743"/>
                    <a:pt x="14599" y="16790"/>
                    <a:pt x="15190" y="15673"/>
                  </a:cubicBezTo>
                  <a:cubicBezTo>
                    <a:pt x="15820" y="14475"/>
                    <a:pt x="15967" y="13097"/>
                    <a:pt x="15602" y="11798"/>
                  </a:cubicBezTo>
                  <a:lnTo>
                    <a:pt x="15602" y="11798"/>
                  </a:lnTo>
                  <a:cubicBezTo>
                    <a:pt x="17107" y="12090"/>
                    <a:pt x="18631" y="12235"/>
                    <a:pt x="20153" y="12235"/>
                  </a:cubicBezTo>
                  <a:cubicBezTo>
                    <a:pt x="22527" y="12235"/>
                    <a:pt x="24897" y="11880"/>
                    <a:pt x="27184" y="11171"/>
                  </a:cubicBezTo>
                  <a:cubicBezTo>
                    <a:pt x="29090" y="10579"/>
                    <a:pt x="30897" y="9725"/>
                    <a:pt x="32573" y="8706"/>
                  </a:cubicBezTo>
                  <a:cubicBezTo>
                    <a:pt x="34085" y="7753"/>
                    <a:pt x="35596" y="6537"/>
                    <a:pt x="36319" y="4862"/>
                  </a:cubicBezTo>
                  <a:cubicBezTo>
                    <a:pt x="36976" y="3284"/>
                    <a:pt x="36779" y="1181"/>
                    <a:pt x="35366" y="31"/>
                  </a:cubicBezTo>
                  <a:cubicBezTo>
                    <a:pt x="35345" y="9"/>
                    <a:pt x="35320" y="0"/>
                    <a:pt x="352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30"/>
            <p:cNvSpPr/>
            <p:nvPr/>
          </p:nvSpPr>
          <p:spPr>
            <a:xfrm>
              <a:off x="654050" y="130263"/>
              <a:ext cx="534075" cy="159525"/>
            </a:xfrm>
            <a:custGeom>
              <a:avLst/>
              <a:gdLst/>
              <a:ahLst/>
              <a:cxnLst/>
              <a:rect l="l" t="t" r="r" b="b"/>
              <a:pathLst>
                <a:path w="21363" h="6381" extrusionOk="0">
                  <a:moveTo>
                    <a:pt x="21213" y="1"/>
                  </a:moveTo>
                  <a:cubicBezTo>
                    <a:pt x="21191" y="1"/>
                    <a:pt x="21168" y="10"/>
                    <a:pt x="21147" y="31"/>
                  </a:cubicBezTo>
                  <a:cubicBezTo>
                    <a:pt x="19339" y="2364"/>
                    <a:pt x="16941" y="4138"/>
                    <a:pt x="14180" y="5190"/>
                  </a:cubicBezTo>
                  <a:cubicBezTo>
                    <a:pt x="12393" y="5853"/>
                    <a:pt x="10520" y="6184"/>
                    <a:pt x="8644" y="6184"/>
                  </a:cubicBezTo>
                  <a:cubicBezTo>
                    <a:pt x="7449" y="6184"/>
                    <a:pt x="6254" y="6050"/>
                    <a:pt x="5078" y="5781"/>
                  </a:cubicBezTo>
                  <a:cubicBezTo>
                    <a:pt x="3337" y="5354"/>
                    <a:pt x="1694" y="4664"/>
                    <a:pt x="182" y="3711"/>
                  </a:cubicBezTo>
                  <a:cubicBezTo>
                    <a:pt x="166" y="3701"/>
                    <a:pt x="150" y="3696"/>
                    <a:pt x="135" y="3696"/>
                  </a:cubicBezTo>
                  <a:cubicBezTo>
                    <a:pt x="57" y="3696"/>
                    <a:pt x="1" y="3820"/>
                    <a:pt x="83" y="3876"/>
                  </a:cubicBezTo>
                  <a:cubicBezTo>
                    <a:pt x="2643" y="5498"/>
                    <a:pt x="5617" y="6380"/>
                    <a:pt x="8668" y="6380"/>
                  </a:cubicBezTo>
                  <a:cubicBezTo>
                    <a:pt x="8830" y="6380"/>
                    <a:pt x="8991" y="6378"/>
                    <a:pt x="9153" y="6373"/>
                  </a:cubicBezTo>
                  <a:cubicBezTo>
                    <a:pt x="12209" y="6307"/>
                    <a:pt x="15166" y="5321"/>
                    <a:pt x="17664" y="3613"/>
                  </a:cubicBezTo>
                  <a:cubicBezTo>
                    <a:pt x="19044" y="2660"/>
                    <a:pt x="20292" y="1510"/>
                    <a:pt x="21311" y="195"/>
                  </a:cubicBezTo>
                  <a:cubicBezTo>
                    <a:pt x="21363" y="118"/>
                    <a:pt x="21293" y="1"/>
                    <a:pt x="212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30"/>
            <p:cNvSpPr/>
            <p:nvPr/>
          </p:nvSpPr>
          <p:spPr>
            <a:xfrm>
              <a:off x="1113975" y="63213"/>
              <a:ext cx="341950" cy="180800"/>
            </a:xfrm>
            <a:custGeom>
              <a:avLst/>
              <a:gdLst/>
              <a:ahLst/>
              <a:cxnLst/>
              <a:rect l="l" t="t" r="r" b="b"/>
              <a:pathLst>
                <a:path w="13678" h="7232" extrusionOk="0">
                  <a:moveTo>
                    <a:pt x="13567" y="0"/>
                  </a:moveTo>
                  <a:cubicBezTo>
                    <a:pt x="13523" y="0"/>
                    <a:pt x="13477" y="26"/>
                    <a:pt x="13462" y="84"/>
                  </a:cubicBezTo>
                  <a:cubicBezTo>
                    <a:pt x="13002" y="2154"/>
                    <a:pt x="11786" y="3994"/>
                    <a:pt x="10110" y="5276"/>
                  </a:cubicBezTo>
                  <a:cubicBezTo>
                    <a:pt x="8551" y="6431"/>
                    <a:pt x="6662" y="7053"/>
                    <a:pt x="4710" y="7053"/>
                  </a:cubicBezTo>
                  <a:cubicBezTo>
                    <a:pt x="4441" y="7053"/>
                    <a:pt x="4171" y="7041"/>
                    <a:pt x="3900" y="7018"/>
                  </a:cubicBezTo>
                  <a:cubicBezTo>
                    <a:pt x="2586" y="6886"/>
                    <a:pt x="1337" y="6459"/>
                    <a:pt x="187" y="5769"/>
                  </a:cubicBezTo>
                  <a:cubicBezTo>
                    <a:pt x="176" y="5765"/>
                    <a:pt x="166" y="5764"/>
                    <a:pt x="155" y="5764"/>
                  </a:cubicBezTo>
                  <a:cubicBezTo>
                    <a:pt x="69" y="5764"/>
                    <a:pt x="0" y="5878"/>
                    <a:pt x="88" y="5966"/>
                  </a:cubicBezTo>
                  <a:cubicBezTo>
                    <a:pt x="1534" y="6806"/>
                    <a:pt x="3163" y="7232"/>
                    <a:pt x="4821" y="7232"/>
                  </a:cubicBezTo>
                  <a:cubicBezTo>
                    <a:pt x="5498" y="7232"/>
                    <a:pt x="6181" y="7161"/>
                    <a:pt x="6857" y="7018"/>
                  </a:cubicBezTo>
                  <a:cubicBezTo>
                    <a:pt x="8993" y="6492"/>
                    <a:pt x="10866" y="5243"/>
                    <a:pt x="12148" y="3436"/>
                  </a:cubicBezTo>
                  <a:cubicBezTo>
                    <a:pt x="12871" y="2450"/>
                    <a:pt x="13397" y="1333"/>
                    <a:pt x="13659" y="117"/>
                  </a:cubicBezTo>
                  <a:cubicBezTo>
                    <a:pt x="13678" y="43"/>
                    <a:pt x="13624" y="0"/>
                    <a:pt x="135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30"/>
            <p:cNvSpPr/>
            <p:nvPr/>
          </p:nvSpPr>
          <p:spPr>
            <a:xfrm>
              <a:off x="-51775" y="29013"/>
              <a:ext cx="446675" cy="288625"/>
            </a:xfrm>
            <a:custGeom>
              <a:avLst/>
              <a:gdLst/>
              <a:ahLst/>
              <a:cxnLst/>
              <a:rect l="l" t="t" r="r" b="b"/>
              <a:pathLst>
                <a:path w="17867" h="11545" extrusionOk="0">
                  <a:moveTo>
                    <a:pt x="17748" y="0"/>
                  </a:moveTo>
                  <a:cubicBezTo>
                    <a:pt x="17714" y="0"/>
                    <a:pt x="17682" y="22"/>
                    <a:pt x="17670" y="72"/>
                  </a:cubicBezTo>
                  <a:cubicBezTo>
                    <a:pt x="17210" y="2964"/>
                    <a:pt x="15830" y="5625"/>
                    <a:pt x="13727" y="7663"/>
                  </a:cubicBezTo>
                  <a:cubicBezTo>
                    <a:pt x="11459" y="9799"/>
                    <a:pt x="8535" y="11080"/>
                    <a:pt x="5446" y="11310"/>
                  </a:cubicBezTo>
                  <a:cubicBezTo>
                    <a:pt x="5117" y="11334"/>
                    <a:pt x="4790" y="11346"/>
                    <a:pt x="4463" y="11346"/>
                  </a:cubicBezTo>
                  <a:cubicBezTo>
                    <a:pt x="2995" y="11346"/>
                    <a:pt x="1553" y="11104"/>
                    <a:pt x="155" y="10620"/>
                  </a:cubicBezTo>
                  <a:cubicBezTo>
                    <a:pt x="148" y="10618"/>
                    <a:pt x="140" y="10616"/>
                    <a:pt x="133" y="10616"/>
                  </a:cubicBezTo>
                  <a:cubicBezTo>
                    <a:pt x="48" y="10616"/>
                    <a:pt x="1" y="10787"/>
                    <a:pt x="122" y="10817"/>
                  </a:cubicBezTo>
                  <a:cubicBezTo>
                    <a:pt x="1538" y="11304"/>
                    <a:pt x="3010" y="11545"/>
                    <a:pt x="4483" y="11545"/>
                  </a:cubicBezTo>
                  <a:cubicBezTo>
                    <a:pt x="6190" y="11545"/>
                    <a:pt x="7898" y="11222"/>
                    <a:pt x="9520" y="10587"/>
                  </a:cubicBezTo>
                  <a:cubicBezTo>
                    <a:pt x="12346" y="9470"/>
                    <a:pt x="14679" y="7400"/>
                    <a:pt x="16191" y="4804"/>
                  </a:cubicBezTo>
                  <a:cubicBezTo>
                    <a:pt x="17045" y="3358"/>
                    <a:pt x="17604" y="1781"/>
                    <a:pt x="17867" y="138"/>
                  </a:cubicBezTo>
                  <a:cubicBezTo>
                    <a:pt x="17867" y="56"/>
                    <a:pt x="17804" y="0"/>
                    <a:pt x="177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30"/>
            <p:cNvSpPr/>
            <p:nvPr/>
          </p:nvSpPr>
          <p:spPr>
            <a:xfrm>
              <a:off x="352650" y="43338"/>
              <a:ext cx="61975" cy="130625"/>
            </a:xfrm>
            <a:custGeom>
              <a:avLst/>
              <a:gdLst/>
              <a:ahLst/>
              <a:cxnLst/>
              <a:rect l="l" t="t" r="r" b="b"/>
              <a:pathLst>
                <a:path w="2479" h="5225" extrusionOk="0">
                  <a:moveTo>
                    <a:pt x="2363" y="0"/>
                  </a:moveTo>
                  <a:cubicBezTo>
                    <a:pt x="2328" y="0"/>
                    <a:pt x="2294" y="19"/>
                    <a:pt x="2281" y="58"/>
                  </a:cubicBezTo>
                  <a:cubicBezTo>
                    <a:pt x="1821" y="1832"/>
                    <a:pt x="1066" y="3541"/>
                    <a:pt x="47" y="5085"/>
                  </a:cubicBezTo>
                  <a:cubicBezTo>
                    <a:pt x="0" y="5155"/>
                    <a:pt x="69" y="5225"/>
                    <a:pt x="148" y="5225"/>
                  </a:cubicBezTo>
                  <a:cubicBezTo>
                    <a:pt x="181" y="5225"/>
                    <a:pt x="215" y="5213"/>
                    <a:pt x="244" y="5184"/>
                  </a:cubicBezTo>
                  <a:cubicBezTo>
                    <a:pt x="1263" y="3639"/>
                    <a:pt x="2018" y="1931"/>
                    <a:pt x="2479" y="123"/>
                  </a:cubicBezTo>
                  <a:cubicBezTo>
                    <a:pt x="2479" y="44"/>
                    <a:pt x="2418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30"/>
            <p:cNvSpPr/>
            <p:nvPr/>
          </p:nvSpPr>
          <p:spPr>
            <a:xfrm>
              <a:off x="374700" y="99613"/>
              <a:ext cx="46650" cy="79025"/>
            </a:xfrm>
            <a:custGeom>
              <a:avLst/>
              <a:gdLst/>
              <a:ahLst/>
              <a:cxnLst/>
              <a:rect l="l" t="t" r="r" b="b"/>
              <a:pathLst>
                <a:path w="1866" h="3161" extrusionOk="0">
                  <a:moveTo>
                    <a:pt x="1732" y="0"/>
                  </a:moveTo>
                  <a:cubicBezTo>
                    <a:pt x="1687" y="0"/>
                    <a:pt x="1643" y="21"/>
                    <a:pt x="1629" y="74"/>
                  </a:cubicBezTo>
                  <a:cubicBezTo>
                    <a:pt x="1268" y="1125"/>
                    <a:pt x="742" y="2111"/>
                    <a:pt x="52" y="2966"/>
                  </a:cubicBezTo>
                  <a:cubicBezTo>
                    <a:pt x="1" y="3043"/>
                    <a:pt x="70" y="3160"/>
                    <a:pt x="150" y="3160"/>
                  </a:cubicBezTo>
                  <a:cubicBezTo>
                    <a:pt x="172" y="3160"/>
                    <a:pt x="195" y="3151"/>
                    <a:pt x="216" y="3130"/>
                  </a:cubicBezTo>
                  <a:lnTo>
                    <a:pt x="184" y="3130"/>
                  </a:lnTo>
                  <a:cubicBezTo>
                    <a:pt x="906" y="2210"/>
                    <a:pt x="1465" y="1191"/>
                    <a:pt x="1827" y="107"/>
                  </a:cubicBezTo>
                  <a:cubicBezTo>
                    <a:pt x="1866" y="48"/>
                    <a:pt x="1799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30"/>
            <p:cNvSpPr/>
            <p:nvPr/>
          </p:nvSpPr>
          <p:spPr>
            <a:xfrm>
              <a:off x="390500" y="129188"/>
              <a:ext cx="29400" cy="50250"/>
            </a:xfrm>
            <a:custGeom>
              <a:avLst/>
              <a:gdLst/>
              <a:ahLst/>
              <a:cxnLst/>
              <a:rect l="l" t="t" r="r" b="b"/>
              <a:pathLst>
                <a:path w="1176" h="2010" extrusionOk="0">
                  <a:moveTo>
                    <a:pt x="1039" y="0"/>
                  </a:moveTo>
                  <a:cubicBezTo>
                    <a:pt x="1011" y="0"/>
                    <a:pt x="984" y="12"/>
                    <a:pt x="965" y="41"/>
                  </a:cubicBezTo>
                  <a:lnTo>
                    <a:pt x="44" y="1848"/>
                  </a:lnTo>
                  <a:cubicBezTo>
                    <a:pt x="1" y="1936"/>
                    <a:pt x="74" y="2009"/>
                    <a:pt x="147" y="2009"/>
                  </a:cubicBezTo>
                  <a:cubicBezTo>
                    <a:pt x="183" y="2009"/>
                    <a:pt x="220" y="1991"/>
                    <a:pt x="242" y="1947"/>
                  </a:cubicBezTo>
                  <a:cubicBezTo>
                    <a:pt x="537" y="1355"/>
                    <a:pt x="833" y="764"/>
                    <a:pt x="1129" y="140"/>
                  </a:cubicBezTo>
                  <a:cubicBezTo>
                    <a:pt x="1175" y="70"/>
                    <a:pt x="1107" y="0"/>
                    <a:pt x="103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30"/>
            <p:cNvSpPr/>
            <p:nvPr/>
          </p:nvSpPr>
          <p:spPr>
            <a:xfrm>
              <a:off x="631050" y="243188"/>
              <a:ext cx="191875" cy="64475"/>
            </a:xfrm>
            <a:custGeom>
              <a:avLst/>
              <a:gdLst/>
              <a:ahLst/>
              <a:cxnLst/>
              <a:rect l="l" t="t" r="r" b="b"/>
              <a:pathLst>
                <a:path w="7675" h="2579" extrusionOk="0">
                  <a:moveTo>
                    <a:pt x="154" y="1"/>
                  </a:moveTo>
                  <a:cubicBezTo>
                    <a:pt x="57" y="1"/>
                    <a:pt x="1" y="125"/>
                    <a:pt x="83" y="180"/>
                  </a:cubicBezTo>
                  <a:cubicBezTo>
                    <a:pt x="2318" y="1659"/>
                    <a:pt x="4881" y="2480"/>
                    <a:pt x="7543" y="2579"/>
                  </a:cubicBezTo>
                  <a:cubicBezTo>
                    <a:pt x="7674" y="2579"/>
                    <a:pt x="7674" y="2382"/>
                    <a:pt x="7543" y="2349"/>
                  </a:cubicBezTo>
                  <a:cubicBezTo>
                    <a:pt x="4914" y="2283"/>
                    <a:pt x="2384" y="1462"/>
                    <a:pt x="215" y="16"/>
                  </a:cubicBezTo>
                  <a:cubicBezTo>
                    <a:pt x="194" y="5"/>
                    <a:pt x="173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30"/>
            <p:cNvSpPr/>
            <p:nvPr/>
          </p:nvSpPr>
          <p:spPr>
            <a:xfrm>
              <a:off x="660625" y="287538"/>
              <a:ext cx="110275" cy="37475"/>
            </a:xfrm>
            <a:custGeom>
              <a:avLst/>
              <a:gdLst/>
              <a:ahLst/>
              <a:cxnLst/>
              <a:rect l="l" t="t" r="r" b="b"/>
              <a:pathLst>
                <a:path w="4411" h="1499" extrusionOk="0">
                  <a:moveTo>
                    <a:pt x="154" y="1"/>
                  </a:moveTo>
                  <a:cubicBezTo>
                    <a:pt x="57" y="1"/>
                    <a:pt x="1" y="125"/>
                    <a:pt x="83" y="181"/>
                  </a:cubicBezTo>
                  <a:cubicBezTo>
                    <a:pt x="1398" y="805"/>
                    <a:pt x="2811" y="1232"/>
                    <a:pt x="4224" y="1495"/>
                  </a:cubicBezTo>
                  <a:cubicBezTo>
                    <a:pt x="4234" y="1497"/>
                    <a:pt x="4243" y="1499"/>
                    <a:pt x="4253" y="1499"/>
                  </a:cubicBezTo>
                  <a:cubicBezTo>
                    <a:pt x="4364" y="1499"/>
                    <a:pt x="4411" y="1328"/>
                    <a:pt x="4289" y="1298"/>
                  </a:cubicBezTo>
                  <a:cubicBezTo>
                    <a:pt x="2876" y="1068"/>
                    <a:pt x="1496" y="608"/>
                    <a:pt x="215" y="16"/>
                  </a:cubicBezTo>
                  <a:cubicBezTo>
                    <a:pt x="194" y="6"/>
                    <a:pt x="173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30"/>
            <p:cNvSpPr/>
            <p:nvPr/>
          </p:nvSpPr>
          <p:spPr>
            <a:xfrm>
              <a:off x="699100" y="322338"/>
              <a:ext cx="53175" cy="15725"/>
            </a:xfrm>
            <a:custGeom>
              <a:avLst/>
              <a:gdLst/>
              <a:ahLst/>
              <a:cxnLst/>
              <a:rect l="l" t="t" r="r" b="b"/>
              <a:pathLst>
                <a:path w="2127" h="629" extrusionOk="0">
                  <a:moveTo>
                    <a:pt x="158" y="1"/>
                  </a:moveTo>
                  <a:cubicBezTo>
                    <a:pt x="47" y="1"/>
                    <a:pt x="0" y="171"/>
                    <a:pt x="122" y="202"/>
                  </a:cubicBezTo>
                  <a:lnTo>
                    <a:pt x="122" y="234"/>
                  </a:lnTo>
                  <a:cubicBezTo>
                    <a:pt x="746" y="432"/>
                    <a:pt x="1370" y="563"/>
                    <a:pt x="1995" y="629"/>
                  </a:cubicBezTo>
                  <a:cubicBezTo>
                    <a:pt x="2126" y="629"/>
                    <a:pt x="2126" y="432"/>
                    <a:pt x="1995" y="432"/>
                  </a:cubicBezTo>
                  <a:cubicBezTo>
                    <a:pt x="1370" y="366"/>
                    <a:pt x="779" y="202"/>
                    <a:pt x="187" y="4"/>
                  </a:cubicBezTo>
                  <a:cubicBezTo>
                    <a:pt x="177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30"/>
            <p:cNvSpPr/>
            <p:nvPr/>
          </p:nvSpPr>
          <p:spPr>
            <a:xfrm>
              <a:off x="906400" y="409963"/>
              <a:ext cx="101350" cy="33250"/>
            </a:xfrm>
            <a:custGeom>
              <a:avLst/>
              <a:gdLst/>
              <a:ahLst/>
              <a:cxnLst/>
              <a:rect l="l" t="t" r="r" b="b"/>
              <a:pathLst>
                <a:path w="4054" h="1330" extrusionOk="0">
                  <a:moveTo>
                    <a:pt x="149" y="0"/>
                  </a:moveTo>
                  <a:cubicBezTo>
                    <a:pt x="52" y="0"/>
                    <a:pt x="0" y="125"/>
                    <a:pt x="110" y="180"/>
                  </a:cubicBezTo>
                  <a:cubicBezTo>
                    <a:pt x="1260" y="870"/>
                    <a:pt x="2575" y="1264"/>
                    <a:pt x="3922" y="1330"/>
                  </a:cubicBezTo>
                  <a:cubicBezTo>
                    <a:pt x="4054" y="1330"/>
                    <a:pt x="4054" y="1133"/>
                    <a:pt x="3922" y="1133"/>
                  </a:cubicBezTo>
                  <a:cubicBezTo>
                    <a:pt x="2608" y="1034"/>
                    <a:pt x="1326" y="673"/>
                    <a:pt x="209" y="15"/>
                  </a:cubicBezTo>
                  <a:cubicBezTo>
                    <a:pt x="188" y="5"/>
                    <a:pt x="167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0"/>
            <p:cNvSpPr/>
            <p:nvPr/>
          </p:nvSpPr>
          <p:spPr>
            <a:xfrm>
              <a:off x="1037300" y="443188"/>
              <a:ext cx="56700" cy="10500"/>
            </a:xfrm>
            <a:custGeom>
              <a:avLst/>
              <a:gdLst/>
              <a:ahLst/>
              <a:cxnLst/>
              <a:rect l="l" t="t" r="r" b="b"/>
              <a:pathLst>
                <a:path w="2268" h="420" extrusionOk="0">
                  <a:moveTo>
                    <a:pt x="2104" y="1"/>
                  </a:moveTo>
                  <a:cubicBezTo>
                    <a:pt x="1645" y="138"/>
                    <a:pt x="1187" y="196"/>
                    <a:pt x="729" y="196"/>
                  </a:cubicBezTo>
                  <a:cubicBezTo>
                    <a:pt x="530" y="196"/>
                    <a:pt x="331" y="185"/>
                    <a:pt x="132" y="165"/>
                  </a:cubicBezTo>
                  <a:cubicBezTo>
                    <a:pt x="1" y="165"/>
                    <a:pt x="1" y="362"/>
                    <a:pt x="132" y="395"/>
                  </a:cubicBezTo>
                  <a:cubicBezTo>
                    <a:pt x="305" y="412"/>
                    <a:pt x="477" y="420"/>
                    <a:pt x="649" y="420"/>
                  </a:cubicBezTo>
                  <a:cubicBezTo>
                    <a:pt x="1165" y="420"/>
                    <a:pt x="1676" y="346"/>
                    <a:pt x="2169" y="198"/>
                  </a:cubicBezTo>
                  <a:cubicBezTo>
                    <a:pt x="2268" y="165"/>
                    <a:pt x="2235" y="1"/>
                    <a:pt x="210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30"/>
            <p:cNvSpPr/>
            <p:nvPr/>
          </p:nvSpPr>
          <p:spPr>
            <a:xfrm>
              <a:off x="1258825" y="297638"/>
              <a:ext cx="20025" cy="83875"/>
            </a:xfrm>
            <a:custGeom>
              <a:avLst/>
              <a:gdLst/>
              <a:ahLst/>
              <a:cxnLst/>
              <a:rect l="l" t="t" r="r" b="b"/>
              <a:pathLst>
                <a:path w="801" h="3355" extrusionOk="0">
                  <a:moveTo>
                    <a:pt x="557" y="1"/>
                  </a:moveTo>
                  <a:cubicBezTo>
                    <a:pt x="502" y="1"/>
                    <a:pt x="439" y="57"/>
                    <a:pt x="439" y="138"/>
                  </a:cubicBezTo>
                  <a:cubicBezTo>
                    <a:pt x="603" y="1157"/>
                    <a:pt x="472" y="2241"/>
                    <a:pt x="45" y="3194"/>
                  </a:cubicBezTo>
                  <a:cubicBezTo>
                    <a:pt x="1" y="3282"/>
                    <a:pt x="59" y="3355"/>
                    <a:pt x="123" y="3355"/>
                  </a:cubicBezTo>
                  <a:cubicBezTo>
                    <a:pt x="154" y="3355"/>
                    <a:pt x="187" y="3336"/>
                    <a:pt x="209" y="3293"/>
                  </a:cubicBezTo>
                  <a:cubicBezTo>
                    <a:pt x="669" y="2274"/>
                    <a:pt x="800" y="1157"/>
                    <a:pt x="636" y="72"/>
                  </a:cubicBezTo>
                  <a:cubicBezTo>
                    <a:pt x="624" y="22"/>
                    <a:pt x="592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30"/>
            <p:cNvSpPr/>
            <p:nvPr/>
          </p:nvSpPr>
          <p:spPr>
            <a:xfrm>
              <a:off x="1247100" y="279263"/>
              <a:ext cx="12850" cy="60250"/>
            </a:xfrm>
            <a:custGeom>
              <a:avLst/>
              <a:gdLst/>
              <a:ahLst/>
              <a:cxnLst/>
              <a:rect l="l" t="t" r="r" b="b"/>
              <a:pathLst>
                <a:path w="514" h="2410" extrusionOk="0">
                  <a:moveTo>
                    <a:pt x="113" y="1"/>
                  </a:moveTo>
                  <a:cubicBezTo>
                    <a:pt x="56" y="1"/>
                    <a:pt x="2" y="43"/>
                    <a:pt x="21" y="117"/>
                  </a:cubicBezTo>
                  <a:cubicBezTo>
                    <a:pt x="284" y="807"/>
                    <a:pt x="284" y="1596"/>
                    <a:pt x="21" y="2286"/>
                  </a:cubicBezTo>
                  <a:cubicBezTo>
                    <a:pt x="1" y="2366"/>
                    <a:pt x="65" y="2409"/>
                    <a:pt x="127" y="2409"/>
                  </a:cubicBezTo>
                  <a:cubicBezTo>
                    <a:pt x="166" y="2409"/>
                    <a:pt x="205" y="2391"/>
                    <a:pt x="218" y="2352"/>
                  </a:cubicBezTo>
                  <a:cubicBezTo>
                    <a:pt x="514" y="1596"/>
                    <a:pt x="514" y="807"/>
                    <a:pt x="218" y="84"/>
                  </a:cubicBezTo>
                  <a:cubicBezTo>
                    <a:pt x="204" y="27"/>
                    <a:pt x="158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0"/>
            <p:cNvSpPr/>
            <p:nvPr/>
          </p:nvSpPr>
          <p:spPr>
            <a:xfrm>
              <a:off x="1125475" y="187588"/>
              <a:ext cx="75325" cy="20950"/>
            </a:xfrm>
            <a:custGeom>
              <a:avLst/>
              <a:gdLst/>
              <a:ahLst/>
              <a:cxnLst/>
              <a:rect l="l" t="t" r="r" b="b"/>
              <a:pathLst>
                <a:path w="3013" h="838" extrusionOk="0">
                  <a:moveTo>
                    <a:pt x="147" y="0"/>
                  </a:moveTo>
                  <a:cubicBezTo>
                    <a:pt x="43" y="0"/>
                    <a:pt x="0" y="111"/>
                    <a:pt x="88" y="170"/>
                  </a:cubicBezTo>
                  <a:cubicBezTo>
                    <a:pt x="818" y="607"/>
                    <a:pt x="1677" y="838"/>
                    <a:pt x="2551" y="838"/>
                  </a:cubicBezTo>
                  <a:cubicBezTo>
                    <a:pt x="2661" y="838"/>
                    <a:pt x="2771" y="834"/>
                    <a:pt x="2881" y="827"/>
                  </a:cubicBezTo>
                  <a:cubicBezTo>
                    <a:pt x="3004" y="827"/>
                    <a:pt x="3012" y="626"/>
                    <a:pt x="2906" y="626"/>
                  </a:cubicBezTo>
                  <a:cubicBezTo>
                    <a:pt x="2898" y="626"/>
                    <a:pt x="2890" y="627"/>
                    <a:pt x="2881" y="630"/>
                  </a:cubicBezTo>
                  <a:cubicBezTo>
                    <a:pt x="2774" y="637"/>
                    <a:pt x="2667" y="641"/>
                    <a:pt x="2561" y="641"/>
                  </a:cubicBezTo>
                  <a:cubicBezTo>
                    <a:pt x="1723" y="641"/>
                    <a:pt x="916" y="414"/>
                    <a:pt x="187" y="5"/>
                  </a:cubicBezTo>
                  <a:cubicBezTo>
                    <a:pt x="173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30"/>
            <p:cNvSpPr/>
            <p:nvPr/>
          </p:nvSpPr>
          <p:spPr>
            <a:xfrm>
              <a:off x="1157250" y="176713"/>
              <a:ext cx="20550" cy="7725"/>
            </a:xfrm>
            <a:custGeom>
              <a:avLst/>
              <a:gdLst/>
              <a:ahLst/>
              <a:cxnLst/>
              <a:rect l="l" t="t" r="r" b="b"/>
              <a:pathLst>
                <a:path w="822" h="309" extrusionOk="0">
                  <a:moveTo>
                    <a:pt x="85" y="0"/>
                  </a:moveTo>
                  <a:cubicBezTo>
                    <a:pt x="48" y="0"/>
                    <a:pt x="24" y="31"/>
                    <a:pt x="0" y="79"/>
                  </a:cubicBezTo>
                  <a:cubicBezTo>
                    <a:pt x="0" y="112"/>
                    <a:pt x="33" y="177"/>
                    <a:pt x="66" y="210"/>
                  </a:cubicBezTo>
                  <a:lnTo>
                    <a:pt x="690" y="309"/>
                  </a:lnTo>
                  <a:cubicBezTo>
                    <a:pt x="756" y="309"/>
                    <a:pt x="789" y="276"/>
                    <a:pt x="822" y="243"/>
                  </a:cubicBezTo>
                  <a:cubicBezTo>
                    <a:pt x="822" y="177"/>
                    <a:pt x="789" y="112"/>
                    <a:pt x="756" y="112"/>
                  </a:cubicBezTo>
                  <a:lnTo>
                    <a:pt x="132" y="13"/>
                  </a:lnTo>
                  <a:cubicBezTo>
                    <a:pt x="114" y="4"/>
                    <a:pt x="99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30"/>
            <p:cNvSpPr/>
            <p:nvPr/>
          </p:nvSpPr>
          <p:spPr>
            <a:xfrm>
              <a:off x="1172025" y="164388"/>
              <a:ext cx="23025" cy="5800"/>
            </a:xfrm>
            <a:custGeom>
              <a:avLst/>
              <a:gdLst/>
              <a:ahLst/>
              <a:cxnLst/>
              <a:rect l="l" t="t" r="r" b="b"/>
              <a:pathLst>
                <a:path w="921" h="232" extrusionOk="0">
                  <a:moveTo>
                    <a:pt x="86" y="0"/>
                  </a:moveTo>
                  <a:cubicBezTo>
                    <a:pt x="49" y="0"/>
                    <a:pt x="25" y="31"/>
                    <a:pt x="1" y="79"/>
                  </a:cubicBezTo>
                  <a:cubicBezTo>
                    <a:pt x="1" y="112"/>
                    <a:pt x="33" y="177"/>
                    <a:pt x="99" y="210"/>
                  </a:cubicBezTo>
                  <a:lnTo>
                    <a:pt x="99" y="177"/>
                  </a:lnTo>
                  <a:cubicBezTo>
                    <a:pt x="234" y="216"/>
                    <a:pt x="369" y="232"/>
                    <a:pt x="503" y="232"/>
                  </a:cubicBezTo>
                  <a:cubicBezTo>
                    <a:pt x="599" y="232"/>
                    <a:pt x="694" y="224"/>
                    <a:pt x="789" y="210"/>
                  </a:cubicBezTo>
                  <a:cubicBezTo>
                    <a:pt x="855" y="210"/>
                    <a:pt x="921" y="177"/>
                    <a:pt x="888" y="112"/>
                  </a:cubicBezTo>
                  <a:cubicBezTo>
                    <a:pt x="888" y="46"/>
                    <a:pt x="855" y="13"/>
                    <a:pt x="789" y="13"/>
                  </a:cubicBezTo>
                  <a:cubicBezTo>
                    <a:pt x="691" y="30"/>
                    <a:pt x="584" y="38"/>
                    <a:pt x="473" y="38"/>
                  </a:cubicBezTo>
                  <a:cubicBezTo>
                    <a:pt x="362" y="38"/>
                    <a:pt x="247" y="30"/>
                    <a:pt x="132" y="13"/>
                  </a:cubicBezTo>
                  <a:cubicBezTo>
                    <a:pt x="114" y="4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0"/>
            <p:cNvSpPr/>
            <p:nvPr/>
          </p:nvSpPr>
          <p:spPr>
            <a:xfrm>
              <a:off x="1021875" y="151938"/>
              <a:ext cx="111100" cy="63825"/>
            </a:xfrm>
            <a:custGeom>
              <a:avLst/>
              <a:gdLst/>
              <a:ahLst/>
              <a:cxnLst/>
              <a:rect l="l" t="t" r="r" b="b"/>
              <a:pathLst>
                <a:path w="4444" h="2553" extrusionOk="0">
                  <a:moveTo>
                    <a:pt x="4272" y="1"/>
                  </a:moveTo>
                  <a:cubicBezTo>
                    <a:pt x="4248" y="1"/>
                    <a:pt x="4224" y="6"/>
                    <a:pt x="4199" y="18"/>
                  </a:cubicBezTo>
                  <a:cubicBezTo>
                    <a:pt x="2983" y="1037"/>
                    <a:pt x="1603" y="1826"/>
                    <a:pt x="92" y="2351"/>
                  </a:cubicBezTo>
                  <a:cubicBezTo>
                    <a:pt x="1" y="2382"/>
                    <a:pt x="22" y="2552"/>
                    <a:pt x="129" y="2552"/>
                  </a:cubicBezTo>
                  <a:cubicBezTo>
                    <a:pt x="138" y="2552"/>
                    <a:pt x="147" y="2551"/>
                    <a:pt x="158" y="2549"/>
                  </a:cubicBezTo>
                  <a:cubicBezTo>
                    <a:pt x="1702" y="1990"/>
                    <a:pt x="3115" y="1201"/>
                    <a:pt x="4364" y="183"/>
                  </a:cubicBezTo>
                  <a:cubicBezTo>
                    <a:pt x="4444" y="102"/>
                    <a:pt x="4372" y="1"/>
                    <a:pt x="42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30"/>
            <p:cNvSpPr/>
            <p:nvPr/>
          </p:nvSpPr>
          <p:spPr>
            <a:xfrm>
              <a:off x="1132300" y="91563"/>
              <a:ext cx="40800" cy="35375"/>
            </a:xfrm>
            <a:custGeom>
              <a:avLst/>
              <a:gdLst/>
              <a:ahLst/>
              <a:cxnLst/>
              <a:rect l="l" t="t" r="r" b="b"/>
              <a:pathLst>
                <a:path w="1632" h="1415" extrusionOk="0">
                  <a:moveTo>
                    <a:pt x="1486" y="0"/>
                  </a:moveTo>
                  <a:cubicBezTo>
                    <a:pt x="1463" y="0"/>
                    <a:pt x="1441" y="10"/>
                    <a:pt x="1425" y="34"/>
                  </a:cubicBezTo>
                  <a:cubicBezTo>
                    <a:pt x="1228" y="264"/>
                    <a:pt x="998" y="495"/>
                    <a:pt x="801" y="692"/>
                  </a:cubicBezTo>
                  <a:cubicBezTo>
                    <a:pt x="702" y="790"/>
                    <a:pt x="604" y="922"/>
                    <a:pt x="505" y="1020"/>
                  </a:cubicBezTo>
                  <a:cubicBezTo>
                    <a:pt x="374" y="1119"/>
                    <a:pt x="407" y="1119"/>
                    <a:pt x="341" y="1152"/>
                  </a:cubicBezTo>
                  <a:cubicBezTo>
                    <a:pt x="275" y="1185"/>
                    <a:pt x="242" y="1217"/>
                    <a:pt x="209" y="1217"/>
                  </a:cubicBezTo>
                  <a:cubicBezTo>
                    <a:pt x="188" y="1207"/>
                    <a:pt x="168" y="1202"/>
                    <a:pt x="149" y="1202"/>
                  </a:cubicBezTo>
                  <a:cubicBezTo>
                    <a:pt x="52" y="1202"/>
                    <a:pt x="1" y="1327"/>
                    <a:pt x="111" y="1382"/>
                  </a:cubicBezTo>
                  <a:lnTo>
                    <a:pt x="78" y="1382"/>
                  </a:lnTo>
                  <a:cubicBezTo>
                    <a:pt x="133" y="1404"/>
                    <a:pt x="188" y="1415"/>
                    <a:pt x="240" y="1415"/>
                  </a:cubicBezTo>
                  <a:cubicBezTo>
                    <a:pt x="345" y="1415"/>
                    <a:pt x="440" y="1371"/>
                    <a:pt x="505" y="1283"/>
                  </a:cubicBezTo>
                  <a:cubicBezTo>
                    <a:pt x="637" y="1185"/>
                    <a:pt x="735" y="1053"/>
                    <a:pt x="867" y="922"/>
                  </a:cubicBezTo>
                  <a:cubicBezTo>
                    <a:pt x="1097" y="692"/>
                    <a:pt x="1327" y="429"/>
                    <a:pt x="1557" y="199"/>
                  </a:cubicBezTo>
                  <a:cubicBezTo>
                    <a:pt x="1631" y="99"/>
                    <a:pt x="1556" y="0"/>
                    <a:pt x="14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30"/>
            <p:cNvSpPr/>
            <p:nvPr/>
          </p:nvSpPr>
          <p:spPr>
            <a:xfrm>
              <a:off x="1291375" y="243463"/>
              <a:ext cx="182750" cy="19725"/>
            </a:xfrm>
            <a:custGeom>
              <a:avLst/>
              <a:gdLst/>
              <a:ahLst/>
              <a:cxnLst/>
              <a:rect l="l" t="t" r="r" b="b"/>
              <a:pathLst>
                <a:path w="7310" h="789" extrusionOk="0">
                  <a:moveTo>
                    <a:pt x="130" y="0"/>
                  </a:moveTo>
                  <a:cubicBezTo>
                    <a:pt x="47" y="0"/>
                    <a:pt x="0" y="142"/>
                    <a:pt x="90" y="202"/>
                  </a:cubicBezTo>
                  <a:cubicBezTo>
                    <a:pt x="1487" y="595"/>
                    <a:pt x="2907" y="789"/>
                    <a:pt x="4330" y="789"/>
                  </a:cubicBezTo>
                  <a:cubicBezTo>
                    <a:pt x="5284" y="789"/>
                    <a:pt x="6238" y="702"/>
                    <a:pt x="7188" y="531"/>
                  </a:cubicBezTo>
                  <a:cubicBezTo>
                    <a:pt x="7309" y="500"/>
                    <a:pt x="7290" y="330"/>
                    <a:pt x="7183" y="330"/>
                  </a:cubicBezTo>
                  <a:cubicBezTo>
                    <a:pt x="7174" y="330"/>
                    <a:pt x="7165" y="331"/>
                    <a:pt x="7155" y="333"/>
                  </a:cubicBezTo>
                  <a:cubicBezTo>
                    <a:pt x="6242" y="501"/>
                    <a:pt x="5319" y="582"/>
                    <a:pt x="4397" y="582"/>
                  </a:cubicBezTo>
                  <a:cubicBezTo>
                    <a:pt x="2964" y="582"/>
                    <a:pt x="1536" y="385"/>
                    <a:pt x="156" y="5"/>
                  </a:cubicBezTo>
                  <a:cubicBezTo>
                    <a:pt x="147" y="2"/>
                    <a:pt x="138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0"/>
            <p:cNvSpPr/>
            <p:nvPr/>
          </p:nvSpPr>
          <p:spPr>
            <a:xfrm>
              <a:off x="1316875" y="219663"/>
              <a:ext cx="98325" cy="9675"/>
            </a:xfrm>
            <a:custGeom>
              <a:avLst/>
              <a:gdLst/>
              <a:ahLst/>
              <a:cxnLst/>
              <a:rect l="l" t="t" r="r" b="b"/>
              <a:pathLst>
                <a:path w="3933" h="387" extrusionOk="0">
                  <a:moveTo>
                    <a:pt x="126" y="0"/>
                  </a:moveTo>
                  <a:cubicBezTo>
                    <a:pt x="19" y="0"/>
                    <a:pt x="0" y="171"/>
                    <a:pt x="121" y="201"/>
                  </a:cubicBezTo>
                  <a:lnTo>
                    <a:pt x="89" y="201"/>
                  </a:lnTo>
                  <a:cubicBezTo>
                    <a:pt x="868" y="327"/>
                    <a:pt x="1661" y="386"/>
                    <a:pt x="2459" y="386"/>
                  </a:cubicBezTo>
                  <a:cubicBezTo>
                    <a:pt x="2905" y="386"/>
                    <a:pt x="3354" y="368"/>
                    <a:pt x="3802" y="332"/>
                  </a:cubicBezTo>
                  <a:cubicBezTo>
                    <a:pt x="3924" y="332"/>
                    <a:pt x="3933" y="132"/>
                    <a:pt x="3826" y="132"/>
                  </a:cubicBezTo>
                  <a:cubicBezTo>
                    <a:pt x="3819" y="132"/>
                    <a:pt x="3811" y="133"/>
                    <a:pt x="3802" y="135"/>
                  </a:cubicBezTo>
                  <a:cubicBezTo>
                    <a:pt x="3365" y="171"/>
                    <a:pt x="2929" y="189"/>
                    <a:pt x="2493" y="189"/>
                  </a:cubicBezTo>
                  <a:cubicBezTo>
                    <a:pt x="1713" y="189"/>
                    <a:pt x="934" y="130"/>
                    <a:pt x="154" y="4"/>
                  </a:cubicBezTo>
                  <a:cubicBezTo>
                    <a:pt x="144" y="1"/>
                    <a:pt x="13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30"/>
            <p:cNvSpPr/>
            <p:nvPr/>
          </p:nvSpPr>
          <p:spPr>
            <a:xfrm>
              <a:off x="1386450" y="200863"/>
              <a:ext cx="28775" cy="7400"/>
            </a:xfrm>
            <a:custGeom>
              <a:avLst/>
              <a:gdLst/>
              <a:ahLst/>
              <a:cxnLst/>
              <a:rect l="l" t="t" r="r" b="b"/>
              <a:pathLst>
                <a:path w="1151" h="296" extrusionOk="0">
                  <a:moveTo>
                    <a:pt x="1019" y="0"/>
                  </a:moveTo>
                  <a:cubicBezTo>
                    <a:pt x="723" y="66"/>
                    <a:pt x="427" y="99"/>
                    <a:pt x="132" y="99"/>
                  </a:cubicBezTo>
                  <a:cubicBezTo>
                    <a:pt x="0" y="99"/>
                    <a:pt x="0" y="296"/>
                    <a:pt x="132" y="296"/>
                  </a:cubicBezTo>
                  <a:cubicBezTo>
                    <a:pt x="460" y="296"/>
                    <a:pt x="756" y="263"/>
                    <a:pt x="1085" y="197"/>
                  </a:cubicBezTo>
                  <a:cubicBezTo>
                    <a:pt x="1150" y="197"/>
                    <a:pt x="1150" y="131"/>
                    <a:pt x="1150" y="66"/>
                  </a:cubicBezTo>
                  <a:cubicBezTo>
                    <a:pt x="1150" y="33"/>
                    <a:pt x="1085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30"/>
            <p:cNvSpPr/>
            <p:nvPr/>
          </p:nvSpPr>
          <p:spPr>
            <a:xfrm>
              <a:off x="1754125" y="-34287"/>
              <a:ext cx="25025" cy="114525"/>
            </a:xfrm>
            <a:custGeom>
              <a:avLst/>
              <a:gdLst/>
              <a:ahLst/>
              <a:cxnLst/>
              <a:rect l="l" t="t" r="r" b="b"/>
              <a:pathLst>
                <a:path w="1001" h="4581" extrusionOk="0">
                  <a:moveTo>
                    <a:pt x="139" y="1"/>
                  </a:moveTo>
                  <a:cubicBezTo>
                    <a:pt x="71" y="1"/>
                    <a:pt x="0" y="78"/>
                    <a:pt x="47" y="172"/>
                  </a:cubicBezTo>
                  <a:cubicBezTo>
                    <a:pt x="475" y="797"/>
                    <a:pt x="705" y="1552"/>
                    <a:pt x="770" y="2308"/>
                  </a:cubicBezTo>
                  <a:cubicBezTo>
                    <a:pt x="803" y="2670"/>
                    <a:pt x="770" y="3064"/>
                    <a:pt x="705" y="3425"/>
                  </a:cubicBezTo>
                  <a:cubicBezTo>
                    <a:pt x="639" y="3787"/>
                    <a:pt x="540" y="4214"/>
                    <a:pt x="212" y="4378"/>
                  </a:cubicBezTo>
                  <a:cubicBezTo>
                    <a:pt x="124" y="4466"/>
                    <a:pt x="193" y="4581"/>
                    <a:pt x="279" y="4581"/>
                  </a:cubicBezTo>
                  <a:cubicBezTo>
                    <a:pt x="289" y="4581"/>
                    <a:pt x="300" y="4579"/>
                    <a:pt x="310" y="4576"/>
                  </a:cubicBezTo>
                  <a:cubicBezTo>
                    <a:pt x="606" y="4378"/>
                    <a:pt x="803" y="4083"/>
                    <a:pt x="836" y="3754"/>
                  </a:cubicBezTo>
                  <a:cubicBezTo>
                    <a:pt x="935" y="3327"/>
                    <a:pt x="1000" y="2900"/>
                    <a:pt x="967" y="2473"/>
                  </a:cubicBezTo>
                  <a:cubicBezTo>
                    <a:pt x="935" y="1618"/>
                    <a:pt x="705" y="764"/>
                    <a:pt x="212" y="41"/>
                  </a:cubicBezTo>
                  <a:cubicBezTo>
                    <a:pt x="193" y="13"/>
                    <a:pt x="166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30"/>
            <p:cNvSpPr/>
            <p:nvPr/>
          </p:nvSpPr>
          <p:spPr>
            <a:xfrm>
              <a:off x="1768625" y="35738"/>
              <a:ext cx="31050" cy="77325"/>
            </a:xfrm>
            <a:custGeom>
              <a:avLst/>
              <a:gdLst/>
              <a:ahLst/>
              <a:cxnLst/>
              <a:rect l="l" t="t" r="r" b="b"/>
              <a:pathLst>
                <a:path w="1242" h="3093" extrusionOk="0">
                  <a:moveTo>
                    <a:pt x="1098" y="0"/>
                  </a:moveTo>
                  <a:cubicBezTo>
                    <a:pt x="1045" y="0"/>
                    <a:pt x="995" y="33"/>
                    <a:pt x="1012" y="99"/>
                  </a:cubicBezTo>
                  <a:cubicBezTo>
                    <a:pt x="1045" y="624"/>
                    <a:pt x="979" y="1183"/>
                    <a:pt x="847" y="1742"/>
                  </a:cubicBezTo>
                  <a:cubicBezTo>
                    <a:pt x="716" y="2136"/>
                    <a:pt x="552" y="2695"/>
                    <a:pt x="92" y="2859"/>
                  </a:cubicBezTo>
                  <a:cubicBezTo>
                    <a:pt x="1" y="2920"/>
                    <a:pt x="22" y="3093"/>
                    <a:pt x="129" y="3093"/>
                  </a:cubicBezTo>
                  <a:cubicBezTo>
                    <a:pt x="138" y="3093"/>
                    <a:pt x="147" y="3091"/>
                    <a:pt x="157" y="3089"/>
                  </a:cubicBezTo>
                  <a:lnTo>
                    <a:pt x="190" y="3056"/>
                  </a:lnTo>
                  <a:cubicBezTo>
                    <a:pt x="617" y="2826"/>
                    <a:pt x="913" y="2399"/>
                    <a:pt x="1012" y="1906"/>
                  </a:cubicBezTo>
                  <a:cubicBezTo>
                    <a:pt x="1176" y="1315"/>
                    <a:pt x="1242" y="690"/>
                    <a:pt x="1209" y="99"/>
                  </a:cubicBezTo>
                  <a:cubicBezTo>
                    <a:pt x="1209" y="33"/>
                    <a:pt x="1151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30"/>
            <p:cNvSpPr/>
            <p:nvPr/>
          </p:nvSpPr>
          <p:spPr>
            <a:xfrm>
              <a:off x="1680250" y="116288"/>
              <a:ext cx="78625" cy="50475"/>
            </a:xfrm>
            <a:custGeom>
              <a:avLst/>
              <a:gdLst/>
              <a:ahLst/>
              <a:cxnLst/>
              <a:rect l="l" t="t" r="r" b="b"/>
              <a:pathLst>
                <a:path w="3145" h="2019" extrusionOk="0">
                  <a:moveTo>
                    <a:pt x="2975" y="1"/>
                  </a:moveTo>
                  <a:cubicBezTo>
                    <a:pt x="2951" y="1"/>
                    <a:pt x="2926" y="9"/>
                    <a:pt x="2904" y="31"/>
                  </a:cubicBezTo>
                  <a:cubicBezTo>
                    <a:pt x="2082" y="787"/>
                    <a:pt x="1129" y="1411"/>
                    <a:pt x="111" y="1839"/>
                  </a:cubicBezTo>
                  <a:cubicBezTo>
                    <a:pt x="0" y="1894"/>
                    <a:pt x="75" y="2018"/>
                    <a:pt x="160" y="2018"/>
                  </a:cubicBezTo>
                  <a:cubicBezTo>
                    <a:pt x="177" y="2018"/>
                    <a:pt x="193" y="2014"/>
                    <a:pt x="209" y="2003"/>
                  </a:cubicBezTo>
                  <a:lnTo>
                    <a:pt x="176" y="2003"/>
                  </a:lnTo>
                  <a:cubicBezTo>
                    <a:pt x="1228" y="1576"/>
                    <a:pt x="2214" y="951"/>
                    <a:pt x="3068" y="163"/>
                  </a:cubicBezTo>
                  <a:cubicBezTo>
                    <a:pt x="3145" y="112"/>
                    <a:pt x="3062" y="1"/>
                    <a:pt x="29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30"/>
            <p:cNvSpPr/>
            <p:nvPr/>
          </p:nvSpPr>
          <p:spPr>
            <a:xfrm>
              <a:off x="471775" y="484538"/>
              <a:ext cx="121700" cy="86100"/>
            </a:xfrm>
            <a:custGeom>
              <a:avLst/>
              <a:gdLst/>
              <a:ahLst/>
              <a:cxnLst/>
              <a:rect l="l" t="t" r="r" b="b"/>
              <a:pathLst>
                <a:path w="4868" h="3444" extrusionOk="0">
                  <a:moveTo>
                    <a:pt x="159" y="0"/>
                  </a:moveTo>
                  <a:cubicBezTo>
                    <a:pt x="83" y="0"/>
                    <a:pt x="1" y="85"/>
                    <a:pt x="47" y="154"/>
                  </a:cubicBezTo>
                  <a:lnTo>
                    <a:pt x="79" y="154"/>
                  </a:lnTo>
                  <a:cubicBezTo>
                    <a:pt x="1131" y="1797"/>
                    <a:pt x="2807" y="2980"/>
                    <a:pt x="4680" y="3440"/>
                  </a:cubicBezTo>
                  <a:cubicBezTo>
                    <a:pt x="4690" y="3443"/>
                    <a:pt x="4700" y="3444"/>
                    <a:pt x="4709" y="3444"/>
                  </a:cubicBezTo>
                  <a:cubicBezTo>
                    <a:pt x="4820" y="3444"/>
                    <a:pt x="4867" y="3273"/>
                    <a:pt x="4746" y="3243"/>
                  </a:cubicBezTo>
                  <a:cubicBezTo>
                    <a:pt x="2905" y="2783"/>
                    <a:pt x="1262" y="1633"/>
                    <a:pt x="244" y="56"/>
                  </a:cubicBezTo>
                  <a:cubicBezTo>
                    <a:pt x="224" y="16"/>
                    <a:pt x="192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30"/>
            <p:cNvSpPr/>
            <p:nvPr/>
          </p:nvSpPr>
          <p:spPr>
            <a:xfrm>
              <a:off x="520875" y="505188"/>
              <a:ext cx="63800" cy="38250"/>
            </a:xfrm>
            <a:custGeom>
              <a:avLst/>
              <a:gdLst/>
              <a:ahLst/>
              <a:cxnLst/>
              <a:rect l="l" t="t" r="r" b="b"/>
              <a:pathLst>
                <a:path w="2552" h="1530" extrusionOk="0">
                  <a:moveTo>
                    <a:pt x="161" y="0"/>
                  </a:moveTo>
                  <a:cubicBezTo>
                    <a:pt x="78" y="0"/>
                    <a:pt x="1" y="102"/>
                    <a:pt x="54" y="182"/>
                  </a:cubicBezTo>
                  <a:cubicBezTo>
                    <a:pt x="711" y="807"/>
                    <a:pt x="1500" y="1267"/>
                    <a:pt x="2387" y="1530"/>
                  </a:cubicBezTo>
                  <a:cubicBezTo>
                    <a:pt x="2486" y="1530"/>
                    <a:pt x="2552" y="1365"/>
                    <a:pt x="2420" y="1333"/>
                  </a:cubicBezTo>
                  <a:cubicBezTo>
                    <a:pt x="1599" y="1070"/>
                    <a:pt x="843" y="610"/>
                    <a:pt x="219" y="18"/>
                  </a:cubicBezTo>
                  <a:cubicBezTo>
                    <a:pt x="200" y="6"/>
                    <a:pt x="180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30"/>
            <p:cNvSpPr/>
            <p:nvPr/>
          </p:nvSpPr>
          <p:spPr>
            <a:xfrm>
              <a:off x="563775" y="504963"/>
              <a:ext cx="50475" cy="22050"/>
            </a:xfrm>
            <a:custGeom>
              <a:avLst/>
              <a:gdLst/>
              <a:ahLst/>
              <a:cxnLst/>
              <a:rect l="l" t="t" r="r" b="b"/>
              <a:pathLst>
                <a:path w="2019" h="882" extrusionOk="0">
                  <a:moveTo>
                    <a:pt x="123" y="0"/>
                  </a:moveTo>
                  <a:cubicBezTo>
                    <a:pt x="49" y="0"/>
                    <a:pt x="0" y="139"/>
                    <a:pt x="80" y="191"/>
                  </a:cubicBezTo>
                  <a:cubicBezTo>
                    <a:pt x="606" y="553"/>
                    <a:pt x="1230" y="816"/>
                    <a:pt x="1887" y="882"/>
                  </a:cubicBezTo>
                  <a:cubicBezTo>
                    <a:pt x="2019" y="882"/>
                    <a:pt x="2019" y="684"/>
                    <a:pt x="1887" y="684"/>
                  </a:cubicBezTo>
                  <a:cubicBezTo>
                    <a:pt x="1263" y="586"/>
                    <a:pt x="671" y="356"/>
                    <a:pt x="178" y="27"/>
                  </a:cubicBezTo>
                  <a:cubicBezTo>
                    <a:pt x="159" y="8"/>
                    <a:pt x="140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30"/>
            <p:cNvSpPr/>
            <p:nvPr/>
          </p:nvSpPr>
          <p:spPr>
            <a:xfrm>
              <a:off x="691450" y="506713"/>
              <a:ext cx="117000" cy="70625"/>
            </a:xfrm>
            <a:custGeom>
              <a:avLst/>
              <a:gdLst/>
              <a:ahLst/>
              <a:cxnLst/>
              <a:rect l="l" t="t" r="r" b="b"/>
              <a:pathLst>
                <a:path w="4680" h="2825" extrusionOk="0">
                  <a:moveTo>
                    <a:pt x="4547" y="0"/>
                  </a:moveTo>
                  <a:cubicBezTo>
                    <a:pt x="4518" y="0"/>
                    <a:pt x="4489" y="16"/>
                    <a:pt x="4469" y="56"/>
                  </a:cubicBezTo>
                  <a:cubicBezTo>
                    <a:pt x="3746" y="1074"/>
                    <a:pt x="2761" y="1896"/>
                    <a:pt x="1578" y="2323"/>
                  </a:cubicBezTo>
                  <a:cubicBezTo>
                    <a:pt x="1204" y="2524"/>
                    <a:pt x="780" y="2625"/>
                    <a:pt x="349" y="2625"/>
                  </a:cubicBezTo>
                  <a:cubicBezTo>
                    <a:pt x="288" y="2625"/>
                    <a:pt x="226" y="2623"/>
                    <a:pt x="165" y="2619"/>
                  </a:cubicBezTo>
                  <a:cubicBezTo>
                    <a:pt x="66" y="2619"/>
                    <a:pt x="0" y="2816"/>
                    <a:pt x="132" y="2816"/>
                  </a:cubicBezTo>
                  <a:cubicBezTo>
                    <a:pt x="207" y="2821"/>
                    <a:pt x="282" y="2824"/>
                    <a:pt x="358" y="2824"/>
                  </a:cubicBezTo>
                  <a:cubicBezTo>
                    <a:pt x="750" y="2824"/>
                    <a:pt x="1154" y="2751"/>
                    <a:pt x="1512" y="2586"/>
                  </a:cubicBezTo>
                  <a:cubicBezTo>
                    <a:pt x="1939" y="2422"/>
                    <a:pt x="2333" y="2225"/>
                    <a:pt x="2728" y="1995"/>
                  </a:cubicBezTo>
                  <a:cubicBezTo>
                    <a:pt x="3484" y="1502"/>
                    <a:pt x="4141" y="877"/>
                    <a:pt x="4634" y="154"/>
                  </a:cubicBezTo>
                  <a:cubicBezTo>
                    <a:pt x="4680" y="85"/>
                    <a:pt x="4613" y="0"/>
                    <a:pt x="45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30"/>
            <p:cNvSpPr/>
            <p:nvPr/>
          </p:nvSpPr>
          <p:spPr>
            <a:xfrm>
              <a:off x="786750" y="448788"/>
              <a:ext cx="96650" cy="114450"/>
            </a:xfrm>
            <a:custGeom>
              <a:avLst/>
              <a:gdLst/>
              <a:ahLst/>
              <a:cxnLst/>
              <a:rect l="l" t="t" r="r" b="b"/>
              <a:pathLst>
                <a:path w="3866" h="4578" extrusionOk="0">
                  <a:moveTo>
                    <a:pt x="3735" y="1"/>
                  </a:moveTo>
                  <a:cubicBezTo>
                    <a:pt x="3697" y="1"/>
                    <a:pt x="3660" y="22"/>
                    <a:pt x="3648" y="73"/>
                  </a:cubicBezTo>
                  <a:cubicBezTo>
                    <a:pt x="3352" y="960"/>
                    <a:pt x="2892" y="1781"/>
                    <a:pt x="2235" y="2471"/>
                  </a:cubicBezTo>
                  <a:cubicBezTo>
                    <a:pt x="1939" y="2800"/>
                    <a:pt x="1643" y="3129"/>
                    <a:pt x="1315" y="3457"/>
                  </a:cubicBezTo>
                  <a:cubicBezTo>
                    <a:pt x="1150" y="3621"/>
                    <a:pt x="986" y="3753"/>
                    <a:pt x="822" y="3917"/>
                  </a:cubicBezTo>
                  <a:cubicBezTo>
                    <a:pt x="657" y="4082"/>
                    <a:pt x="395" y="4312"/>
                    <a:pt x="132" y="4377"/>
                  </a:cubicBezTo>
                  <a:cubicBezTo>
                    <a:pt x="9" y="4377"/>
                    <a:pt x="1" y="4578"/>
                    <a:pt x="107" y="4578"/>
                  </a:cubicBezTo>
                  <a:cubicBezTo>
                    <a:pt x="115" y="4578"/>
                    <a:pt x="123" y="4577"/>
                    <a:pt x="132" y="4574"/>
                  </a:cubicBezTo>
                  <a:cubicBezTo>
                    <a:pt x="592" y="4542"/>
                    <a:pt x="953" y="4082"/>
                    <a:pt x="1282" y="3753"/>
                  </a:cubicBezTo>
                  <a:cubicBezTo>
                    <a:pt x="1577" y="3457"/>
                    <a:pt x="2005" y="3063"/>
                    <a:pt x="2366" y="2669"/>
                  </a:cubicBezTo>
                  <a:cubicBezTo>
                    <a:pt x="3023" y="1946"/>
                    <a:pt x="3549" y="1058"/>
                    <a:pt x="3845" y="138"/>
                  </a:cubicBezTo>
                  <a:cubicBezTo>
                    <a:pt x="3865" y="57"/>
                    <a:pt x="3798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30"/>
            <p:cNvSpPr/>
            <p:nvPr/>
          </p:nvSpPr>
          <p:spPr>
            <a:xfrm>
              <a:off x="822600" y="431788"/>
              <a:ext cx="44125" cy="58200"/>
            </a:xfrm>
            <a:custGeom>
              <a:avLst/>
              <a:gdLst/>
              <a:ahLst/>
              <a:cxnLst/>
              <a:rect l="l" t="t" r="r" b="b"/>
              <a:pathLst>
                <a:path w="1765" h="2328" extrusionOk="0">
                  <a:moveTo>
                    <a:pt x="1643" y="0"/>
                  </a:moveTo>
                  <a:cubicBezTo>
                    <a:pt x="1611" y="0"/>
                    <a:pt x="1578" y="19"/>
                    <a:pt x="1556" y="62"/>
                  </a:cubicBezTo>
                  <a:cubicBezTo>
                    <a:pt x="1162" y="818"/>
                    <a:pt x="669" y="1508"/>
                    <a:pt x="78" y="2166"/>
                  </a:cubicBezTo>
                  <a:cubicBezTo>
                    <a:pt x="1" y="2217"/>
                    <a:pt x="84" y="2328"/>
                    <a:pt x="155" y="2328"/>
                  </a:cubicBezTo>
                  <a:cubicBezTo>
                    <a:pt x="175" y="2328"/>
                    <a:pt x="195" y="2319"/>
                    <a:pt x="209" y="2297"/>
                  </a:cubicBezTo>
                  <a:cubicBezTo>
                    <a:pt x="834" y="1673"/>
                    <a:pt x="1326" y="950"/>
                    <a:pt x="1721" y="161"/>
                  </a:cubicBezTo>
                  <a:cubicBezTo>
                    <a:pt x="1765" y="73"/>
                    <a:pt x="1706" y="0"/>
                    <a:pt x="164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30"/>
            <p:cNvSpPr/>
            <p:nvPr/>
          </p:nvSpPr>
          <p:spPr>
            <a:xfrm>
              <a:off x="86825" y="894938"/>
              <a:ext cx="158375" cy="16175"/>
            </a:xfrm>
            <a:custGeom>
              <a:avLst/>
              <a:gdLst/>
              <a:ahLst/>
              <a:cxnLst/>
              <a:rect l="l" t="t" r="r" b="b"/>
              <a:pathLst>
                <a:path w="6335" h="647" extrusionOk="0">
                  <a:moveTo>
                    <a:pt x="6206" y="0"/>
                  </a:moveTo>
                  <a:cubicBezTo>
                    <a:pt x="6198" y="0"/>
                    <a:pt x="6188" y="1"/>
                    <a:pt x="6178" y="4"/>
                  </a:cubicBezTo>
                  <a:cubicBezTo>
                    <a:pt x="5131" y="301"/>
                    <a:pt x="4055" y="449"/>
                    <a:pt x="2982" y="449"/>
                  </a:cubicBezTo>
                  <a:cubicBezTo>
                    <a:pt x="2035" y="449"/>
                    <a:pt x="1089" y="334"/>
                    <a:pt x="165" y="103"/>
                  </a:cubicBezTo>
                  <a:cubicBezTo>
                    <a:pt x="33" y="103"/>
                    <a:pt x="0" y="267"/>
                    <a:pt x="132" y="300"/>
                  </a:cubicBezTo>
                  <a:cubicBezTo>
                    <a:pt x="1071" y="531"/>
                    <a:pt x="2033" y="646"/>
                    <a:pt x="2995" y="646"/>
                  </a:cubicBezTo>
                  <a:cubicBezTo>
                    <a:pt x="4086" y="646"/>
                    <a:pt x="5179" y="498"/>
                    <a:pt x="6244" y="201"/>
                  </a:cubicBezTo>
                  <a:cubicBezTo>
                    <a:pt x="6335" y="171"/>
                    <a:pt x="6314" y="0"/>
                    <a:pt x="62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30"/>
            <p:cNvSpPr/>
            <p:nvPr/>
          </p:nvSpPr>
          <p:spPr>
            <a:xfrm>
              <a:off x="128925" y="885088"/>
              <a:ext cx="78675" cy="8850"/>
            </a:xfrm>
            <a:custGeom>
              <a:avLst/>
              <a:gdLst/>
              <a:ahLst/>
              <a:cxnLst/>
              <a:rect l="l" t="t" r="r" b="b"/>
              <a:pathLst>
                <a:path w="3147" h="354" extrusionOk="0">
                  <a:moveTo>
                    <a:pt x="164" y="0"/>
                  </a:moveTo>
                  <a:cubicBezTo>
                    <a:pt x="50" y="0"/>
                    <a:pt x="1" y="201"/>
                    <a:pt x="124" y="201"/>
                  </a:cubicBezTo>
                  <a:cubicBezTo>
                    <a:pt x="622" y="304"/>
                    <a:pt x="1129" y="353"/>
                    <a:pt x="1636" y="353"/>
                  </a:cubicBezTo>
                  <a:cubicBezTo>
                    <a:pt x="2098" y="353"/>
                    <a:pt x="2561" y="312"/>
                    <a:pt x="3015" y="234"/>
                  </a:cubicBezTo>
                  <a:cubicBezTo>
                    <a:pt x="3147" y="234"/>
                    <a:pt x="3081" y="36"/>
                    <a:pt x="2950" y="36"/>
                  </a:cubicBezTo>
                  <a:cubicBezTo>
                    <a:pt x="2535" y="111"/>
                    <a:pt x="2121" y="145"/>
                    <a:pt x="1706" y="145"/>
                  </a:cubicBezTo>
                  <a:cubicBezTo>
                    <a:pt x="1201" y="145"/>
                    <a:pt x="695" y="94"/>
                    <a:pt x="189" y="4"/>
                  </a:cubicBezTo>
                  <a:cubicBezTo>
                    <a:pt x="181" y="1"/>
                    <a:pt x="172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30"/>
            <p:cNvSpPr/>
            <p:nvPr/>
          </p:nvSpPr>
          <p:spPr>
            <a:xfrm>
              <a:off x="156650" y="864538"/>
              <a:ext cx="53175" cy="9150"/>
            </a:xfrm>
            <a:custGeom>
              <a:avLst/>
              <a:gdLst/>
              <a:ahLst/>
              <a:cxnLst/>
              <a:rect l="l" t="t" r="r" b="b"/>
              <a:pathLst>
                <a:path w="2127" h="366" extrusionOk="0">
                  <a:moveTo>
                    <a:pt x="1968" y="0"/>
                  </a:moveTo>
                  <a:cubicBezTo>
                    <a:pt x="1959" y="0"/>
                    <a:pt x="1949" y="2"/>
                    <a:pt x="1939" y="4"/>
                  </a:cubicBezTo>
                  <a:cubicBezTo>
                    <a:pt x="1487" y="105"/>
                    <a:pt x="1035" y="147"/>
                    <a:pt x="569" y="147"/>
                  </a:cubicBezTo>
                  <a:cubicBezTo>
                    <a:pt x="425" y="147"/>
                    <a:pt x="279" y="143"/>
                    <a:pt x="132" y="136"/>
                  </a:cubicBezTo>
                  <a:cubicBezTo>
                    <a:pt x="0" y="136"/>
                    <a:pt x="0" y="333"/>
                    <a:pt x="132" y="366"/>
                  </a:cubicBezTo>
                  <a:cubicBezTo>
                    <a:pt x="756" y="366"/>
                    <a:pt x="1381" y="333"/>
                    <a:pt x="2005" y="201"/>
                  </a:cubicBezTo>
                  <a:cubicBezTo>
                    <a:pt x="2126" y="171"/>
                    <a:pt x="2080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30"/>
            <p:cNvSpPr/>
            <p:nvPr/>
          </p:nvSpPr>
          <p:spPr>
            <a:xfrm>
              <a:off x="383625" y="589788"/>
              <a:ext cx="26900" cy="198550"/>
            </a:xfrm>
            <a:custGeom>
              <a:avLst/>
              <a:gdLst/>
              <a:ahLst/>
              <a:cxnLst/>
              <a:rect l="l" t="t" r="r" b="b"/>
              <a:pathLst>
                <a:path w="1076" h="7942" extrusionOk="0">
                  <a:moveTo>
                    <a:pt x="412" y="1"/>
                  </a:moveTo>
                  <a:cubicBezTo>
                    <a:pt x="355" y="1"/>
                    <a:pt x="301" y="44"/>
                    <a:pt x="319" y="117"/>
                  </a:cubicBezTo>
                  <a:cubicBezTo>
                    <a:pt x="582" y="1465"/>
                    <a:pt x="779" y="2845"/>
                    <a:pt x="845" y="4225"/>
                  </a:cubicBezTo>
                  <a:cubicBezTo>
                    <a:pt x="878" y="4882"/>
                    <a:pt x="845" y="5539"/>
                    <a:pt x="779" y="6197"/>
                  </a:cubicBezTo>
                  <a:cubicBezTo>
                    <a:pt x="747" y="6657"/>
                    <a:pt x="714" y="7610"/>
                    <a:pt x="122" y="7741"/>
                  </a:cubicBezTo>
                  <a:cubicBezTo>
                    <a:pt x="1" y="7771"/>
                    <a:pt x="48" y="7942"/>
                    <a:pt x="159" y="7942"/>
                  </a:cubicBezTo>
                  <a:cubicBezTo>
                    <a:pt x="168" y="7942"/>
                    <a:pt x="178" y="7941"/>
                    <a:pt x="188" y="7938"/>
                  </a:cubicBezTo>
                  <a:cubicBezTo>
                    <a:pt x="648" y="7840"/>
                    <a:pt x="812" y="7314"/>
                    <a:pt x="911" y="6887"/>
                  </a:cubicBezTo>
                  <a:cubicBezTo>
                    <a:pt x="1010" y="6131"/>
                    <a:pt x="1075" y="5375"/>
                    <a:pt x="1075" y="4619"/>
                  </a:cubicBezTo>
                  <a:cubicBezTo>
                    <a:pt x="1010" y="3108"/>
                    <a:pt x="812" y="1563"/>
                    <a:pt x="517" y="85"/>
                  </a:cubicBezTo>
                  <a:cubicBezTo>
                    <a:pt x="502" y="27"/>
                    <a:pt x="456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30"/>
            <p:cNvSpPr/>
            <p:nvPr/>
          </p:nvSpPr>
          <p:spPr>
            <a:xfrm>
              <a:off x="379600" y="670613"/>
              <a:ext cx="10375" cy="83275"/>
            </a:xfrm>
            <a:custGeom>
              <a:avLst/>
              <a:gdLst/>
              <a:ahLst/>
              <a:cxnLst/>
              <a:rect l="l" t="t" r="r" b="b"/>
              <a:pathLst>
                <a:path w="415" h="3331" extrusionOk="0">
                  <a:moveTo>
                    <a:pt x="177" y="0"/>
                  </a:moveTo>
                  <a:cubicBezTo>
                    <a:pt x="113" y="0"/>
                    <a:pt x="33" y="56"/>
                    <a:pt x="53" y="138"/>
                  </a:cubicBezTo>
                  <a:cubicBezTo>
                    <a:pt x="218" y="1156"/>
                    <a:pt x="185" y="2208"/>
                    <a:pt x="20" y="3194"/>
                  </a:cubicBezTo>
                  <a:cubicBezTo>
                    <a:pt x="0" y="3275"/>
                    <a:pt x="68" y="3331"/>
                    <a:pt x="130" y="3331"/>
                  </a:cubicBezTo>
                  <a:cubicBezTo>
                    <a:pt x="168" y="3331"/>
                    <a:pt x="205" y="3309"/>
                    <a:pt x="218" y="3259"/>
                  </a:cubicBezTo>
                  <a:cubicBezTo>
                    <a:pt x="415" y="2208"/>
                    <a:pt x="415" y="1123"/>
                    <a:pt x="250" y="72"/>
                  </a:cubicBezTo>
                  <a:cubicBezTo>
                    <a:pt x="250" y="22"/>
                    <a:pt x="217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30"/>
            <p:cNvSpPr/>
            <p:nvPr/>
          </p:nvSpPr>
          <p:spPr>
            <a:xfrm>
              <a:off x="360375" y="688838"/>
              <a:ext cx="9900" cy="43350"/>
            </a:xfrm>
            <a:custGeom>
              <a:avLst/>
              <a:gdLst/>
              <a:ahLst/>
              <a:cxnLst/>
              <a:rect l="l" t="t" r="r" b="b"/>
              <a:pathLst>
                <a:path w="396" h="1734" extrusionOk="0">
                  <a:moveTo>
                    <a:pt x="247" y="0"/>
                  </a:moveTo>
                  <a:cubicBezTo>
                    <a:pt x="190" y="0"/>
                    <a:pt x="132" y="33"/>
                    <a:pt x="132" y="99"/>
                  </a:cubicBezTo>
                  <a:cubicBezTo>
                    <a:pt x="198" y="592"/>
                    <a:pt x="132" y="1117"/>
                    <a:pt x="1" y="1610"/>
                  </a:cubicBezTo>
                  <a:cubicBezTo>
                    <a:pt x="1" y="1690"/>
                    <a:pt x="61" y="1733"/>
                    <a:pt x="116" y="1733"/>
                  </a:cubicBezTo>
                  <a:cubicBezTo>
                    <a:pt x="152" y="1733"/>
                    <a:pt x="185" y="1715"/>
                    <a:pt x="198" y="1676"/>
                  </a:cubicBezTo>
                  <a:cubicBezTo>
                    <a:pt x="329" y="1150"/>
                    <a:pt x="395" y="624"/>
                    <a:pt x="362" y="99"/>
                  </a:cubicBezTo>
                  <a:cubicBezTo>
                    <a:pt x="362" y="33"/>
                    <a:pt x="305" y="0"/>
                    <a:pt x="2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30"/>
            <p:cNvSpPr/>
            <p:nvPr/>
          </p:nvSpPr>
          <p:spPr>
            <a:xfrm>
              <a:off x="357325" y="810513"/>
              <a:ext cx="113700" cy="110100"/>
            </a:xfrm>
            <a:custGeom>
              <a:avLst/>
              <a:gdLst/>
              <a:ahLst/>
              <a:cxnLst/>
              <a:rect l="l" t="t" r="r" b="b"/>
              <a:pathLst>
                <a:path w="4548" h="4404" extrusionOk="0">
                  <a:moveTo>
                    <a:pt x="4426" y="0"/>
                  </a:moveTo>
                  <a:cubicBezTo>
                    <a:pt x="4398" y="0"/>
                    <a:pt x="4373" y="18"/>
                    <a:pt x="4362" y="62"/>
                  </a:cubicBezTo>
                  <a:cubicBezTo>
                    <a:pt x="3540" y="1935"/>
                    <a:pt x="1996" y="3447"/>
                    <a:pt x="90" y="4202"/>
                  </a:cubicBezTo>
                  <a:cubicBezTo>
                    <a:pt x="0" y="4262"/>
                    <a:pt x="19" y="4404"/>
                    <a:pt x="123" y="4404"/>
                  </a:cubicBezTo>
                  <a:cubicBezTo>
                    <a:pt x="133" y="4404"/>
                    <a:pt x="144" y="4403"/>
                    <a:pt x="156" y="4400"/>
                  </a:cubicBezTo>
                  <a:cubicBezTo>
                    <a:pt x="2127" y="3611"/>
                    <a:pt x="3672" y="2099"/>
                    <a:pt x="4526" y="161"/>
                  </a:cubicBezTo>
                  <a:cubicBezTo>
                    <a:pt x="4548" y="73"/>
                    <a:pt x="4482" y="0"/>
                    <a:pt x="44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30"/>
            <p:cNvSpPr/>
            <p:nvPr/>
          </p:nvSpPr>
          <p:spPr>
            <a:xfrm>
              <a:off x="374800" y="878413"/>
              <a:ext cx="64600" cy="47850"/>
            </a:xfrm>
            <a:custGeom>
              <a:avLst/>
              <a:gdLst/>
              <a:ahLst/>
              <a:cxnLst/>
              <a:rect l="l" t="t" r="r" b="b"/>
              <a:pathLst>
                <a:path w="2584" h="1914" extrusionOk="0">
                  <a:moveTo>
                    <a:pt x="2441" y="1"/>
                  </a:moveTo>
                  <a:cubicBezTo>
                    <a:pt x="2409" y="1"/>
                    <a:pt x="2376" y="13"/>
                    <a:pt x="2348" y="41"/>
                  </a:cubicBezTo>
                  <a:cubicBezTo>
                    <a:pt x="1757" y="796"/>
                    <a:pt x="1001" y="1355"/>
                    <a:pt x="114" y="1684"/>
                  </a:cubicBezTo>
                  <a:cubicBezTo>
                    <a:pt x="1" y="1740"/>
                    <a:pt x="34" y="1894"/>
                    <a:pt x="129" y="1894"/>
                  </a:cubicBezTo>
                  <a:cubicBezTo>
                    <a:pt x="144" y="1894"/>
                    <a:pt x="161" y="1890"/>
                    <a:pt x="180" y="1881"/>
                  </a:cubicBezTo>
                  <a:lnTo>
                    <a:pt x="180" y="1914"/>
                  </a:lnTo>
                  <a:cubicBezTo>
                    <a:pt x="1100" y="1552"/>
                    <a:pt x="1921" y="961"/>
                    <a:pt x="2513" y="172"/>
                  </a:cubicBezTo>
                  <a:cubicBezTo>
                    <a:pt x="2583" y="78"/>
                    <a:pt x="2519" y="1"/>
                    <a:pt x="24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30"/>
            <p:cNvSpPr/>
            <p:nvPr/>
          </p:nvSpPr>
          <p:spPr>
            <a:xfrm>
              <a:off x="392775" y="905663"/>
              <a:ext cx="47525" cy="37375"/>
            </a:xfrm>
            <a:custGeom>
              <a:avLst/>
              <a:gdLst/>
              <a:ahLst/>
              <a:cxnLst/>
              <a:rect l="l" t="t" r="r" b="b"/>
              <a:pathLst>
                <a:path w="1901" h="1495" extrusionOk="0">
                  <a:moveTo>
                    <a:pt x="1757" y="0"/>
                  </a:moveTo>
                  <a:cubicBezTo>
                    <a:pt x="1734" y="0"/>
                    <a:pt x="1711" y="10"/>
                    <a:pt x="1695" y="35"/>
                  </a:cubicBezTo>
                  <a:cubicBezTo>
                    <a:pt x="1235" y="561"/>
                    <a:pt x="709" y="988"/>
                    <a:pt x="85" y="1284"/>
                  </a:cubicBezTo>
                  <a:cubicBezTo>
                    <a:pt x="0" y="1340"/>
                    <a:pt x="61" y="1494"/>
                    <a:pt x="143" y="1494"/>
                  </a:cubicBezTo>
                  <a:cubicBezTo>
                    <a:pt x="156" y="1494"/>
                    <a:pt x="170" y="1490"/>
                    <a:pt x="183" y="1481"/>
                  </a:cubicBezTo>
                  <a:cubicBezTo>
                    <a:pt x="808" y="1152"/>
                    <a:pt x="1366" y="692"/>
                    <a:pt x="1826" y="166"/>
                  </a:cubicBezTo>
                  <a:cubicBezTo>
                    <a:pt x="1900" y="93"/>
                    <a:pt x="18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30"/>
            <p:cNvSpPr/>
            <p:nvPr/>
          </p:nvSpPr>
          <p:spPr>
            <a:xfrm>
              <a:off x="398700" y="1006413"/>
              <a:ext cx="96100" cy="20825"/>
            </a:xfrm>
            <a:custGeom>
              <a:avLst/>
              <a:gdLst/>
              <a:ahLst/>
              <a:cxnLst/>
              <a:rect l="l" t="t" r="r" b="b"/>
              <a:pathLst>
                <a:path w="3844" h="833" extrusionOk="0">
                  <a:moveTo>
                    <a:pt x="3679" y="1"/>
                  </a:moveTo>
                  <a:cubicBezTo>
                    <a:pt x="3663" y="1"/>
                    <a:pt x="3645" y="5"/>
                    <a:pt x="3627" y="14"/>
                  </a:cubicBezTo>
                  <a:cubicBezTo>
                    <a:pt x="3037" y="432"/>
                    <a:pt x="2359" y="642"/>
                    <a:pt x="1676" y="642"/>
                  </a:cubicBezTo>
                  <a:cubicBezTo>
                    <a:pt x="1179" y="642"/>
                    <a:pt x="680" y="531"/>
                    <a:pt x="209" y="310"/>
                  </a:cubicBezTo>
                  <a:cubicBezTo>
                    <a:pt x="188" y="299"/>
                    <a:pt x="168" y="294"/>
                    <a:pt x="149" y="294"/>
                  </a:cubicBezTo>
                  <a:cubicBezTo>
                    <a:pt x="52" y="294"/>
                    <a:pt x="1" y="419"/>
                    <a:pt x="111" y="474"/>
                  </a:cubicBezTo>
                  <a:cubicBezTo>
                    <a:pt x="605" y="714"/>
                    <a:pt x="1147" y="833"/>
                    <a:pt x="1692" y="833"/>
                  </a:cubicBezTo>
                  <a:cubicBezTo>
                    <a:pt x="2414" y="833"/>
                    <a:pt x="3140" y="623"/>
                    <a:pt x="3758" y="211"/>
                  </a:cubicBezTo>
                  <a:cubicBezTo>
                    <a:pt x="3843" y="155"/>
                    <a:pt x="3782" y="1"/>
                    <a:pt x="36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30"/>
            <p:cNvSpPr/>
            <p:nvPr/>
          </p:nvSpPr>
          <p:spPr>
            <a:xfrm>
              <a:off x="615375" y="761938"/>
              <a:ext cx="28450" cy="149750"/>
            </a:xfrm>
            <a:custGeom>
              <a:avLst/>
              <a:gdLst/>
              <a:ahLst/>
              <a:cxnLst/>
              <a:rect l="l" t="t" r="r" b="b"/>
              <a:pathLst>
                <a:path w="1138" h="5990" extrusionOk="0">
                  <a:moveTo>
                    <a:pt x="1039" y="1"/>
                  </a:moveTo>
                  <a:cubicBezTo>
                    <a:pt x="990" y="1"/>
                    <a:pt x="940" y="33"/>
                    <a:pt x="940" y="99"/>
                  </a:cubicBezTo>
                  <a:cubicBezTo>
                    <a:pt x="875" y="2038"/>
                    <a:pt x="809" y="4042"/>
                    <a:pt x="20" y="5883"/>
                  </a:cubicBezTo>
                  <a:cubicBezTo>
                    <a:pt x="1" y="5942"/>
                    <a:pt x="64" y="5989"/>
                    <a:pt x="124" y="5989"/>
                  </a:cubicBezTo>
                  <a:cubicBezTo>
                    <a:pt x="165" y="5989"/>
                    <a:pt x="204" y="5968"/>
                    <a:pt x="217" y="5915"/>
                  </a:cubicBezTo>
                  <a:cubicBezTo>
                    <a:pt x="1006" y="4075"/>
                    <a:pt x="1072" y="2071"/>
                    <a:pt x="1138" y="99"/>
                  </a:cubicBezTo>
                  <a:cubicBezTo>
                    <a:pt x="1138" y="33"/>
                    <a:pt x="1088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30"/>
            <p:cNvSpPr/>
            <p:nvPr/>
          </p:nvSpPr>
          <p:spPr>
            <a:xfrm>
              <a:off x="606825" y="708538"/>
              <a:ext cx="18925" cy="137375"/>
            </a:xfrm>
            <a:custGeom>
              <a:avLst/>
              <a:gdLst/>
              <a:ahLst/>
              <a:cxnLst/>
              <a:rect l="l" t="t" r="r" b="b"/>
              <a:pathLst>
                <a:path w="757" h="5495" extrusionOk="0">
                  <a:moveTo>
                    <a:pt x="658" y="1"/>
                  </a:moveTo>
                  <a:cubicBezTo>
                    <a:pt x="609" y="1"/>
                    <a:pt x="559" y="34"/>
                    <a:pt x="559" y="99"/>
                  </a:cubicBezTo>
                  <a:cubicBezTo>
                    <a:pt x="494" y="1874"/>
                    <a:pt x="297" y="3615"/>
                    <a:pt x="1" y="5357"/>
                  </a:cubicBezTo>
                  <a:cubicBezTo>
                    <a:pt x="1" y="5438"/>
                    <a:pt x="64" y="5494"/>
                    <a:pt x="119" y="5494"/>
                  </a:cubicBezTo>
                  <a:cubicBezTo>
                    <a:pt x="154" y="5494"/>
                    <a:pt x="185" y="5473"/>
                    <a:pt x="198" y="5423"/>
                  </a:cubicBezTo>
                  <a:lnTo>
                    <a:pt x="198" y="5455"/>
                  </a:lnTo>
                  <a:cubicBezTo>
                    <a:pt x="494" y="3681"/>
                    <a:pt x="691" y="1907"/>
                    <a:pt x="757" y="99"/>
                  </a:cubicBezTo>
                  <a:cubicBezTo>
                    <a:pt x="757" y="34"/>
                    <a:pt x="707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0"/>
            <p:cNvSpPr/>
            <p:nvPr/>
          </p:nvSpPr>
          <p:spPr>
            <a:xfrm>
              <a:off x="610425" y="609813"/>
              <a:ext cx="11225" cy="75075"/>
            </a:xfrm>
            <a:custGeom>
              <a:avLst/>
              <a:gdLst/>
              <a:ahLst/>
              <a:cxnLst/>
              <a:rect l="l" t="t" r="r" b="b"/>
              <a:pathLst>
                <a:path w="449" h="3003" extrusionOk="0">
                  <a:moveTo>
                    <a:pt x="131" y="1"/>
                  </a:moveTo>
                  <a:cubicBezTo>
                    <a:pt x="68" y="1"/>
                    <a:pt x="1" y="57"/>
                    <a:pt x="21" y="138"/>
                  </a:cubicBezTo>
                  <a:cubicBezTo>
                    <a:pt x="218" y="1025"/>
                    <a:pt x="251" y="1945"/>
                    <a:pt x="120" y="2865"/>
                  </a:cubicBezTo>
                  <a:cubicBezTo>
                    <a:pt x="99" y="2947"/>
                    <a:pt x="167" y="3003"/>
                    <a:pt x="229" y="3003"/>
                  </a:cubicBezTo>
                  <a:cubicBezTo>
                    <a:pt x="268" y="3003"/>
                    <a:pt x="304" y="2981"/>
                    <a:pt x="317" y="2931"/>
                  </a:cubicBezTo>
                  <a:cubicBezTo>
                    <a:pt x="448" y="1978"/>
                    <a:pt x="415" y="1025"/>
                    <a:pt x="218" y="72"/>
                  </a:cubicBezTo>
                  <a:cubicBezTo>
                    <a:pt x="206" y="22"/>
                    <a:pt x="169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30"/>
            <p:cNvSpPr/>
            <p:nvPr/>
          </p:nvSpPr>
          <p:spPr>
            <a:xfrm>
              <a:off x="625725" y="631313"/>
              <a:ext cx="6975" cy="36700"/>
            </a:xfrm>
            <a:custGeom>
              <a:avLst/>
              <a:gdLst/>
              <a:ahLst/>
              <a:cxnLst/>
              <a:rect l="l" t="t" r="r" b="b"/>
              <a:pathLst>
                <a:path w="279" h="1468" extrusionOk="0">
                  <a:moveTo>
                    <a:pt x="116" y="1"/>
                  </a:moveTo>
                  <a:cubicBezTo>
                    <a:pt x="58" y="1"/>
                    <a:pt x="1" y="34"/>
                    <a:pt x="1" y="99"/>
                  </a:cubicBezTo>
                  <a:lnTo>
                    <a:pt x="66" y="1381"/>
                  </a:lnTo>
                  <a:cubicBezTo>
                    <a:pt x="66" y="1434"/>
                    <a:pt x="132" y="1468"/>
                    <a:pt x="188" y="1468"/>
                  </a:cubicBezTo>
                  <a:cubicBezTo>
                    <a:pt x="237" y="1468"/>
                    <a:pt x="279" y="1442"/>
                    <a:pt x="263" y="1381"/>
                  </a:cubicBezTo>
                  <a:lnTo>
                    <a:pt x="231" y="99"/>
                  </a:lnTo>
                  <a:cubicBezTo>
                    <a:pt x="231" y="34"/>
                    <a:pt x="173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30"/>
            <p:cNvSpPr/>
            <p:nvPr/>
          </p:nvSpPr>
          <p:spPr>
            <a:xfrm>
              <a:off x="319775" y="910438"/>
              <a:ext cx="45225" cy="123225"/>
            </a:xfrm>
            <a:custGeom>
              <a:avLst/>
              <a:gdLst/>
              <a:ahLst/>
              <a:cxnLst/>
              <a:rect l="l" t="t" r="r" b="b"/>
              <a:pathLst>
                <a:path w="1809" h="4929" extrusionOk="0">
                  <a:moveTo>
                    <a:pt x="149" y="0"/>
                  </a:moveTo>
                  <a:cubicBezTo>
                    <a:pt x="70" y="0"/>
                    <a:pt x="1" y="70"/>
                    <a:pt x="47" y="140"/>
                  </a:cubicBezTo>
                  <a:cubicBezTo>
                    <a:pt x="1066" y="1520"/>
                    <a:pt x="1329" y="3229"/>
                    <a:pt x="1592" y="4872"/>
                  </a:cubicBezTo>
                  <a:cubicBezTo>
                    <a:pt x="1605" y="4911"/>
                    <a:pt x="1643" y="4929"/>
                    <a:pt x="1683" y="4929"/>
                  </a:cubicBezTo>
                  <a:cubicBezTo>
                    <a:pt x="1745" y="4929"/>
                    <a:pt x="1809" y="4886"/>
                    <a:pt x="1789" y="4806"/>
                  </a:cubicBezTo>
                  <a:cubicBezTo>
                    <a:pt x="1526" y="3163"/>
                    <a:pt x="1263" y="1421"/>
                    <a:pt x="245" y="41"/>
                  </a:cubicBezTo>
                  <a:cubicBezTo>
                    <a:pt x="216" y="12"/>
                    <a:pt x="18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0"/>
            <p:cNvSpPr/>
            <p:nvPr/>
          </p:nvSpPr>
          <p:spPr>
            <a:xfrm>
              <a:off x="322850" y="966763"/>
              <a:ext cx="22775" cy="90125"/>
            </a:xfrm>
            <a:custGeom>
              <a:avLst/>
              <a:gdLst/>
              <a:ahLst/>
              <a:cxnLst/>
              <a:rect l="l" t="t" r="r" b="b"/>
              <a:pathLst>
                <a:path w="911" h="3605" extrusionOk="0">
                  <a:moveTo>
                    <a:pt x="142" y="0"/>
                  </a:moveTo>
                  <a:cubicBezTo>
                    <a:pt x="73" y="0"/>
                    <a:pt x="0" y="85"/>
                    <a:pt x="23" y="154"/>
                  </a:cubicBezTo>
                  <a:cubicBezTo>
                    <a:pt x="516" y="1206"/>
                    <a:pt x="713" y="2356"/>
                    <a:pt x="647" y="3506"/>
                  </a:cubicBezTo>
                  <a:cubicBezTo>
                    <a:pt x="647" y="3572"/>
                    <a:pt x="697" y="3604"/>
                    <a:pt x="750" y="3604"/>
                  </a:cubicBezTo>
                  <a:cubicBezTo>
                    <a:pt x="803" y="3604"/>
                    <a:pt x="861" y="3572"/>
                    <a:pt x="877" y="3506"/>
                  </a:cubicBezTo>
                  <a:cubicBezTo>
                    <a:pt x="910" y="2323"/>
                    <a:pt x="680" y="1140"/>
                    <a:pt x="220" y="56"/>
                  </a:cubicBezTo>
                  <a:cubicBezTo>
                    <a:pt x="200" y="16"/>
                    <a:pt x="172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30"/>
            <p:cNvSpPr/>
            <p:nvPr/>
          </p:nvSpPr>
          <p:spPr>
            <a:xfrm>
              <a:off x="375500" y="1033713"/>
              <a:ext cx="21875" cy="162200"/>
            </a:xfrm>
            <a:custGeom>
              <a:avLst/>
              <a:gdLst/>
              <a:ahLst/>
              <a:cxnLst/>
              <a:rect l="l" t="t" r="r" b="b"/>
              <a:pathLst>
                <a:path w="875" h="6488" extrusionOk="0">
                  <a:moveTo>
                    <a:pt x="294" y="0"/>
                  </a:moveTo>
                  <a:cubicBezTo>
                    <a:pt x="232" y="0"/>
                    <a:pt x="164" y="57"/>
                    <a:pt x="184" y="138"/>
                  </a:cubicBezTo>
                  <a:cubicBezTo>
                    <a:pt x="677" y="2208"/>
                    <a:pt x="612" y="4344"/>
                    <a:pt x="20" y="6381"/>
                  </a:cubicBezTo>
                  <a:cubicBezTo>
                    <a:pt x="0" y="6440"/>
                    <a:pt x="52" y="6488"/>
                    <a:pt x="110" y="6488"/>
                  </a:cubicBezTo>
                  <a:cubicBezTo>
                    <a:pt x="149" y="6488"/>
                    <a:pt x="191" y="6467"/>
                    <a:pt x="217" y="6414"/>
                  </a:cubicBezTo>
                  <a:cubicBezTo>
                    <a:pt x="809" y="4344"/>
                    <a:pt x="874" y="2175"/>
                    <a:pt x="382" y="72"/>
                  </a:cubicBezTo>
                  <a:cubicBezTo>
                    <a:pt x="369" y="22"/>
                    <a:pt x="332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30"/>
            <p:cNvSpPr/>
            <p:nvPr/>
          </p:nvSpPr>
          <p:spPr>
            <a:xfrm>
              <a:off x="-5725" y="1321288"/>
              <a:ext cx="171975" cy="17400"/>
            </a:xfrm>
            <a:custGeom>
              <a:avLst/>
              <a:gdLst/>
              <a:ahLst/>
              <a:cxnLst/>
              <a:rect l="l" t="t" r="r" b="b"/>
              <a:pathLst>
                <a:path w="6879" h="696" extrusionOk="0">
                  <a:moveTo>
                    <a:pt x="6751" y="0"/>
                  </a:moveTo>
                  <a:cubicBezTo>
                    <a:pt x="6743" y="0"/>
                    <a:pt x="6734" y="2"/>
                    <a:pt x="6725" y="4"/>
                  </a:cubicBezTo>
                  <a:cubicBezTo>
                    <a:pt x="5595" y="318"/>
                    <a:pt x="4427" y="474"/>
                    <a:pt x="3262" y="474"/>
                  </a:cubicBezTo>
                  <a:cubicBezTo>
                    <a:pt x="2226" y="474"/>
                    <a:pt x="1191" y="350"/>
                    <a:pt x="186" y="103"/>
                  </a:cubicBezTo>
                  <a:cubicBezTo>
                    <a:pt x="175" y="100"/>
                    <a:pt x="163" y="99"/>
                    <a:pt x="153" y="99"/>
                  </a:cubicBezTo>
                  <a:cubicBezTo>
                    <a:pt x="45" y="99"/>
                    <a:pt x="1" y="240"/>
                    <a:pt x="121" y="300"/>
                  </a:cubicBezTo>
                  <a:cubicBezTo>
                    <a:pt x="1160" y="564"/>
                    <a:pt x="2215" y="696"/>
                    <a:pt x="3266" y="696"/>
                  </a:cubicBezTo>
                  <a:cubicBezTo>
                    <a:pt x="4442" y="696"/>
                    <a:pt x="5614" y="531"/>
                    <a:pt x="6758" y="202"/>
                  </a:cubicBezTo>
                  <a:cubicBezTo>
                    <a:pt x="6878" y="142"/>
                    <a:pt x="6834" y="0"/>
                    <a:pt x="67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30"/>
            <p:cNvSpPr/>
            <p:nvPr/>
          </p:nvSpPr>
          <p:spPr>
            <a:xfrm>
              <a:off x="52325" y="1342363"/>
              <a:ext cx="159000" cy="39025"/>
            </a:xfrm>
            <a:custGeom>
              <a:avLst/>
              <a:gdLst/>
              <a:ahLst/>
              <a:cxnLst/>
              <a:rect l="l" t="t" r="r" b="b"/>
              <a:pathLst>
                <a:path w="6360" h="1561" extrusionOk="0">
                  <a:moveTo>
                    <a:pt x="6225" y="1"/>
                  </a:moveTo>
                  <a:cubicBezTo>
                    <a:pt x="6210" y="1"/>
                    <a:pt x="6194" y="5"/>
                    <a:pt x="6178" y="16"/>
                  </a:cubicBezTo>
                  <a:cubicBezTo>
                    <a:pt x="4336" y="873"/>
                    <a:pt x="2371" y="1332"/>
                    <a:pt x="372" y="1332"/>
                  </a:cubicBezTo>
                  <a:cubicBezTo>
                    <a:pt x="303" y="1332"/>
                    <a:pt x="234" y="1331"/>
                    <a:pt x="164" y="1330"/>
                  </a:cubicBezTo>
                  <a:cubicBezTo>
                    <a:pt x="0" y="1330"/>
                    <a:pt x="0" y="1560"/>
                    <a:pt x="164" y="1560"/>
                  </a:cubicBezTo>
                  <a:cubicBezTo>
                    <a:pt x="2268" y="1560"/>
                    <a:pt x="4371" y="1100"/>
                    <a:pt x="6276" y="180"/>
                  </a:cubicBezTo>
                  <a:cubicBezTo>
                    <a:pt x="6359" y="125"/>
                    <a:pt x="6303" y="1"/>
                    <a:pt x="62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30"/>
            <p:cNvSpPr/>
            <p:nvPr/>
          </p:nvSpPr>
          <p:spPr>
            <a:xfrm>
              <a:off x="257325" y="1289288"/>
              <a:ext cx="74525" cy="62025"/>
            </a:xfrm>
            <a:custGeom>
              <a:avLst/>
              <a:gdLst/>
              <a:ahLst/>
              <a:cxnLst/>
              <a:rect l="l" t="t" r="r" b="b"/>
              <a:pathLst>
                <a:path w="2981" h="2481" extrusionOk="0">
                  <a:moveTo>
                    <a:pt x="2838" y="1"/>
                  </a:moveTo>
                  <a:cubicBezTo>
                    <a:pt x="2815" y="1"/>
                    <a:pt x="2792" y="11"/>
                    <a:pt x="2775" y="36"/>
                  </a:cubicBezTo>
                  <a:cubicBezTo>
                    <a:pt x="2053" y="956"/>
                    <a:pt x="1132" y="1712"/>
                    <a:pt x="114" y="2270"/>
                  </a:cubicBezTo>
                  <a:cubicBezTo>
                    <a:pt x="1" y="2327"/>
                    <a:pt x="82" y="2481"/>
                    <a:pt x="170" y="2481"/>
                  </a:cubicBezTo>
                  <a:cubicBezTo>
                    <a:pt x="184" y="2481"/>
                    <a:pt x="199" y="2477"/>
                    <a:pt x="212" y="2467"/>
                  </a:cubicBezTo>
                  <a:cubicBezTo>
                    <a:pt x="1264" y="1909"/>
                    <a:pt x="2184" y="1120"/>
                    <a:pt x="2907" y="167"/>
                  </a:cubicBezTo>
                  <a:cubicBezTo>
                    <a:pt x="2981" y="93"/>
                    <a:pt x="2907" y="1"/>
                    <a:pt x="283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8" name="Google Shape;4518;p30"/>
          <p:cNvGrpSpPr/>
          <p:nvPr/>
        </p:nvGrpSpPr>
        <p:grpSpPr>
          <a:xfrm>
            <a:off x="7261325" y="3684788"/>
            <a:ext cx="1882675" cy="1458700"/>
            <a:chOff x="7108925" y="3532388"/>
            <a:chExt cx="1882675" cy="1458700"/>
          </a:xfrm>
        </p:grpSpPr>
        <p:sp>
          <p:nvSpPr>
            <p:cNvPr id="4519" name="Google Shape;4519;p30"/>
            <p:cNvSpPr/>
            <p:nvPr/>
          </p:nvSpPr>
          <p:spPr>
            <a:xfrm rot="10800000">
              <a:off x="8482475" y="3532388"/>
              <a:ext cx="492925" cy="526275"/>
            </a:xfrm>
            <a:custGeom>
              <a:avLst/>
              <a:gdLst/>
              <a:ahLst/>
              <a:cxnLst/>
              <a:rect l="l" t="t" r="r" b="b"/>
              <a:pathLst>
                <a:path w="19717" h="21051" extrusionOk="0">
                  <a:moveTo>
                    <a:pt x="15471" y="0"/>
                  </a:moveTo>
                  <a:cubicBezTo>
                    <a:pt x="15403" y="0"/>
                    <a:pt x="15332" y="78"/>
                    <a:pt x="15379" y="172"/>
                  </a:cubicBezTo>
                  <a:cubicBezTo>
                    <a:pt x="17482" y="4378"/>
                    <a:pt x="19716" y="9208"/>
                    <a:pt x="18139" y="14006"/>
                  </a:cubicBezTo>
                  <a:cubicBezTo>
                    <a:pt x="17449" y="16043"/>
                    <a:pt x="16036" y="17752"/>
                    <a:pt x="14163" y="18803"/>
                  </a:cubicBezTo>
                  <a:cubicBezTo>
                    <a:pt x="12257" y="19756"/>
                    <a:pt x="10220" y="20348"/>
                    <a:pt x="8117" y="20545"/>
                  </a:cubicBezTo>
                  <a:cubicBezTo>
                    <a:pt x="6704" y="20709"/>
                    <a:pt x="5323" y="20808"/>
                    <a:pt x="3943" y="20841"/>
                  </a:cubicBezTo>
                  <a:lnTo>
                    <a:pt x="1643" y="20841"/>
                  </a:lnTo>
                  <a:cubicBezTo>
                    <a:pt x="1347" y="20841"/>
                    <a:pt x="1019" y="20808"/>
                    <a:pt x="690" y="20742"/>
                  </a:cubicBezTo>
                  <a:cubicBezTo>
                    <a:pt x="394" y="20611"/>
                    <a:pt x="66" y="20151"/>
                    <a:pt x="427" y="19921"/>
                  </a:cubicBezTo>
                  <a:cubicBezTo>
                    <a:pt x="510" y="19838"/>
                    <a:pt x="454" y="19708"/>
                    <a:pt x="375" y="19708"/>
                  </a:cubicBezTo>
                  <a:cubicBezTo>
                    <a:pt x="360" y="19708"/>
                    <a:pt x="344" y="19713"/>
                    <a:pt x="329" y="19724"/>
                  </a:cubicBezTo>
                  <a:cubicBezTo>
                    <a:pt x="33" y="19954"/>
                    <a:pt x="0" y="20381"/>
                    <a:pt x="230" y="20677"/>
                  </a:cubicBezTo>
                  <a:cubicBezTo>
                    <a:pt x="540" y="21015"/>
                    <a:pt x="1091" y="21039"/>
                    <a:pt x="1532" y="21039"/>
                  </a:cubicBezTo>
                  <a:cubicBezTo>
                    <a:pt x="1606" y="21039"/>
                    <a:pt x="1676" y="21038"/>
                    <a:pt x="1742" y="21038"/>
                  </a:cubicBezTo>
                  <a:cubicBezTo>
                    <a:pt x="2120" y="21046"/>
                    <a:pt x="2495" y="21050"/>
                    <a:pt x="2870" y="21050"/>
                  </a:cubicBezTo>
                  <a:cubicBezTo>
                    <a:pt x="3993" y="21050"/>
                    <a:pt x="5102" y="21013"/>
                    <a:pt x="6211" y="20939"/>
                  </a:cubicBezTo>
                  <a:cubicBezTo>
                    <a:pt x="8478" y="20775"/>
                    <a:pt x="10778" y="20479"/>
                    <a:pt x="12914" y="19592"/>
                  </a:cubicBezTo>
                  <a:cubicBezTo>
                    <a:pt x="14984" y="18836"/>
                    <a:pt x="16693" y="17358"/>
                    <a:pt x="17778" y="15419"/>
                  </a:cubicBezTo>
                  <a:cubicBezTo>
                    <a:pt x="18796" y="13283"/>
                    <a:pt x="19125" y="10884"/>
                    <a:pt x="18698" y="8551"/>
                  </a:cubicBezTo>
                  <a:cubicBezTo>
                    <a:pt x="18238" y="5528"/>
                    <a:pt x="16890" y="2768"/>
                    <a:pt x="15543" y="40"/>
                  </a:cubicBezTo>
                  <a:cubicBezTo>
                    <a:pt x="15524" y="12"/>
                    <a:pt x="15498" y="0"/>
                    <a:pt x="1547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30"/>
            <p:cNvSpPr/>
            <p:nvPr/>
          </p:nvSpPr>
          <p:spPr>
            <a:xfrm rot="10800000">
              <a:off x="8279575" y="3885288"/>
              <a:ext cx="246825" cy="448400"/>
            </a:xfrm>
            <a:custGeom>
              <a:avLst/>
              <a:gdLst/>
              <a:ahLst/>
              <a:cxnLst/>
              <a:rect l="l" t="t" r="r" b="b"/>
              <a:pathLst>
                <a:path w="9873" h="17936" extrusionOk="0">
                  <a:moveTo>
                    <a:pt x="9137" y="0"/>
                  </a:moveTo>
                  <a:cubicBezTo>
                    <a:pt x="9084" y="0"/>
                    <a:pt x="9035" y="33"/>
                    <a:pt x="9051" y="99"/>
                  </a:cubicBezTo>
                  <a:cubicBezTo>
                    <a:pt x="9183" y="1840"/>
                    <a:pt x="9314" y="3615"/>
                    <a:pt x="9446" y="5389"/>
                  </a:cubicBezTo>
                  <a:cubicBezTo>
                    <a:pt x="9610" y="7131"/>
                    <a:pt x="9610" y="8938"/>
                    <a:pt x="9380" y="10680"/>
                  </a:cubicBezTo>
                  <a:cubicBezTo>
                    <a:pt x="8953" y="13473"/>
                    <a:pt x="7474" y="16430"/>
                    <a:pt x="4648" y="17383"/>
                  </a:cubicBezTo>
                  <a:cubicBezTo>
                    <a:pt x="4066" y="17603"/>
                    <a:pt x="3459" y="17711"/>
                    <a:pt x="2855" y="17711"/>
                  </a:cubicBezTo>
                  <a:cubicBezTo>
                    <a:pt x="1922" y="17711"/>
                    <a:pt x="996" y="17454"/>
                    <a:pt x="179" y="16956"/>
                  </a:cubicBezTo>
                  <a:cubicBezTo>
                    <a:pt x="160" y="16937"/>
                    <a:pt x="141" y="16929"/>
                    <a:pt x="123" y="16929"/>
                  </a:cubicBezTo>
                  <a:cubicBezTo>
                    <a:pt x="50" y="16929"/>
                    <a:pt x="1" y="17067"/>
                    <a:pt x="80" y="17120"/>
                  </a:cubicBezTo>
                  <a:cubicBezTo>
                    <a:pt x="907" y="17664"/>
                    <a:pt x="1869" y="17935"/>
                    <a:pt x="2834" y="17935"/>
                  </a:cubicBezTo>
                  <a:cubicBezTo>
                    <a:pt x="3211" y="17935"/>
                    <a:pt x="3588" y="17894"/>
                    <a:pt x="3958" y="17810"/>
                  </a:cubicBezTo>
                  <a:cubicBezTo>
                    <a:pt x="5371" y="17482"/>
                    <a:pt x="6620" y="16726"/>
                    <a:pt x="7507" y="15609"/>
                  </a:cubicBezTo>
                  <a:cubicBezTo>
                    <a:pt x="9643" y="13046"/>
                    <a:pt x="9873" y="9563"/>
                    <a:pt x="9708" y="6375"/>
                  </a:cubicBezTo>
                  <a:cubicBezTo>
                    <a:pt x="9610" y="4272"/>
                    <a:pt x="9413" y="2202"/>
                    <a:pt x="9248" y="99"/>
                  </a:cubicBezTo>
                  <a:cubicBezTo>
                    <a:pt x="9248" y="33"/>
                    <a:pt x="9191" y="0"/>
                    <a:pt x="91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0"/>
            <p:cNvSpPr/>
            <p:nvPr/>
          </p:nvSpPr>
          <p:spPr>
            <a:xfrm rot="10800000">
              <a:off x="8492350" y="4019863"/>
              <a:ext cx="325325" cy="298375"/>
            </a:xfrm>
            <a:custGeom>
              <a:avLst/>
              <a:gdLst/>
              <a:ahLst/>
              <a:cxnLst/>
              <a:rect l="l" t="t" r="r" b="b"/>
              <a:pathLst>
                <a:path w="13013" h="11935" extrusionOk="0">
                  <a:moveTo>
                    <a:pt x="12447" y="1"/>
                  </a:moveTo>
                  <a:cubicBezTo>
                    <a:pt x="12383" y="1"/>
                    <a:pt x="12303" y="57"/>
                    <a:pt x="12323" y="138"/>
                  </a:cubicBezTo>
                  <a:cubicBezTo>
                    <a:pt x="12717" y="2635"/>
                    <a:pt x="13013" y="5461"/>
                    <a:pt x="11731" y="7827"/>
                  </a:cubicBezTo>
                  <a:cubicBezTo>
                    <a:pt x="10483" y="10160"/>
                    <a:pt x="7821" y="11310"/>
                    <a:pt x="5258" y="11639"/>
                  </a:cubicBezTo>
                  <a:cubicBezTo>
                    <a:pt x="4298" y="11713"/>
                    <a:pt x="3339" y="11756"/>
                    <a:pt x="2379" y="11756"/>
                  </a:cubicBezTo>
                  <a:cubicBezTo>
                    <a:pt x="1630" y="11756"/>
                    <a:pt x="881" y="11730"/>
                    <a:pt x="132" y="11672"/>
                  </a:cubicBezTo>
                  <a:cubicBezTo>
                    <a:pt x="0" y="11672"/>
                    <a:pt x="0" y="11869"/>
                    <a:pt x="132" y="11869"/>
                  </a:cubicBezTo>
                  <a:lnTo>
                    <a:pt x="132" y="11836"/>
                  </a:lnTo>
                  <a:cubicBezTo>
                    <a:pt x="1045" y="11887"/>
                    <a:pt x="1973" y="11935"/>
                    <a:pt x="2901" y="11935"/>
                  </a:cubicBezTo>
                  <a:cubicBezTo>
                    <a:pt x="4979" y="11935"/>
                    <a:pt x="7053" y="11696"/>
                    <a:pt x="8938" y="10719"/>
                  </a:cubicBezTo>
                  <a:cubicBezTo>
                    <a:pt x="10056" y="10160"/>
                    <a:pt x="11008" y="9306"/>
                    <a:pt x="11699" y="8254"/>
                  </a:cubicBezTo>
                  <a:cubicBezTo>
                    <a:pt x="12356" y="7137"/>
                    <a:pt x="12750" y="5889"/>
                    <a:pt x="12816" y="4607"/>
                  </a:cubicBezTo>
                  <a:cubicBezTo>
                    <a:pt x="12881" y="3063"/>
                    <a:pt x="12783" y="1551"/>
                    <a:pt x="12520" y="72"/>
                  </a:cubicBezTo>
                  <a:cubicBezTo>
                    <a:pt x="12520" y="22"/>
                    <a:pt x="12486" y="1"/>
                    <a:pt x="124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30"/>
            <p:cNvSpPr/>
            <p:nvPr/>
          </p:nvSpPr>
          <p:spPr>
            <a:xfrm rot="10800000">
              <a:off x="8012575" y="4334963"/>
              <a:ext cx="444750" cy="304475"/>
            </a:xfrm>
            <a:custGeom>
              <a:avLst/>
              <a:gdLst/>
              <a:ahLst/>
              <a:cxnLst/>
              <a:rect l="l" t="t" r="r" b="b"/>
              <a:pathLst>
                <a:path w="17790" h="12179" extrusionOk="0">
                  <a:moveTo>
                    <a:pt x="16650" y="0"/>
                  </a:moveTo>
                  <a:cubicBezTo>
                    <a:pt x="16588" y="0"/>
                    <a:pt x="16520" y="56"/>
                    <a:pt x="16541" y="138"/>
                  </a:cubicBezTo>
                  <a:cubicBezTo>
                    <a:pt x="17789" y="3128"/>
                    <a:pt x="16836" y="6644"/>
                    <a:pt x="14733" y="9010"/>
                  </a:cubicBezTo>
                  <a:cubicBezTo>
                    <a:pt x="12954" y="11018"/>
                    <a:pt x="10388" y="11984"/>
                    <a:pt x="7766" y="11984"/>
                  </a:cubicBezTo>
                  <a:cubicBezTo>
                    <a:pt x="6999" y="11984"/>
                    <a:pt x="6226" y="11901"/>
                    <a:pt x="5467" y="11737"/>
                  </a:cubicBezTo>
                  <a:cubicBezTo>
                    <a:pt x="3528" y="11310"/>
                    <a:pt x="1721" y="10390"/>
                    <a:pt x="209" y="9043"/>
                  </a:cubicBezTo>
                  <a:cubicBezTo>
                    <a:pt x="187" y="9021"/>
                    <a:pt x="164" y="9012"/>
                    <a:pt x="142" y="9012"/>
                  </a:cubicBezTo>
                  <a:cubicBezTo>
                    <a:pt x="64" y="9012"/>
                    <a:pt x="1" y="9123"/>
                    <a:pt x="78" y="9174"/>
                  </a:cubicBezTo>
                  <a:cubicBezTo>
                    <a:pt x="2219" y="11133"/>
                    <a:pt x="5005" y="12179"/>
                    <a:pt x="7856" y="12179"/>
                  </a:cubicBezTo>
                  <a:cubicBezTo>
                    <a:pt x="8592" y="12179"/>
                    <a:pt x="9332" y="12109"/>
                    <a:pt x="10067" y="11967"/>
                  </a:cubicBezTo>
                  <a:cubicBezTo>
                    <a:pt x="11743" y="11573"/>
                    <a:pt x="13255" y="10751"/>
                    <a:pt x="14470" y="9569"/>
                  </a:cubicBezTo>
                  <a:cubicBezTo>
                    <a:pt x="15653" y="8418"/>
                    <a:pt x="16508" y="6973"/>
                    <a:pt x="16935" y="5428"/>
                  </a:cubicBezTo>
                  <a:cubicBezTo>
                    <a:pt x="17494" y="3654"/>
                    <a:pt x="17395" y="1781"/>
                    <a:pt x="16738" y="72"/>
                  </a:cubicBezTo>
                  <a:cubicBezTo>
                    <a:pt x="16725" y="22"/>
                    <a:pt x="16689" y="0"/>
                    <a:pt x="166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30"/>
            <p:cNvSpPr/>
            <p:nvPr/>
          </p:nvSpPr>
          <p:spPr>
            <a:xfrm rot="10800000">
              <a:off x="7108925" y="4476338"/>
              <a:ext cx="924425" cy="492325"/>
            </a:xfrm>
            <a:custGeom>
              <a:avLst/>
              <a:gdLst/>
              <a:ahLst/>
              <a:cxnLst/>
              <a:rect l="l" t="t" r="r" b="b"/>
              <a:pathLst>
                <a:path w="36977" h="19693" extrusionOk="0">
                  <a:moveTo>
                    <a:pt x="42" y="17677"/>
                  </a:moveTo>
                  <a:lnTo>
                    <a:pt x="75" y="17710"/>
                  </a:lnTo>
                  <a:cubicBezTo>
                    <a:pt x="73" y="17708"/>
                    <a:pt x="71" y="17706"/>
                    <a:pt x="69" y="17704"/>
                  </a:cubicBezTo>
                  <a:lnTo>
                    <a:pt x="69" y="17704"/>
                  </a:lnTo>
                  <a:cubicBezTo>
                    <a:pt x="60" y="17695"/>
                    <a:pt x="51" y="17686"/>
                    <a:pt x="42" y="17677"/>
                  </a:cubicBezTo>
                  <a:close/>
                  <a:moveTo>
                    <a:pt x="35295" y="0"/>
                  </a:moveTo>
                  <a:cubicBezTo>
                    <a:pt x="35208" y="0"/>
                    <a:pt x="35125" y="111"/>
                    <a:pt x="35202" y="163"/>
                  </a:cubicBezTo>
                  <a:cubicBezTo>
                    <a:pt x="36484" y="1181"/>
                    <a:pt x="36746" y="3021"/>
                    <a:pt x="36221" y="4467"/>
                  </a:cubicBezTo>
                  <a:cubicBezTo>
                    <a:pt x="35662" y="6209"/>
                    <a:pt x="34151" y="7457"/>
                    <a:pt x="32639" y="8410"/>
                  </a:cubicBezTo>
                  <a:cubicBezTo>
                    <a:pt x="29419" y="10448"/>
                    <a:pt x="25705" y="11696"/>
                    <a:pt x="21894" y="11992"/>
                  </a:cubicBezTo>
                  <a:cubicBezTo>
                    <a:pt x="21360" y="12025"/>
                    <a:pt x="20828" y="12041"/>
                    <a:pt x="20298" y="12041"/>
                  </a:cubicBezTo>
                  <a:cubicBezTo>
                    <a:pt x="18675" y="12041"/>
                    <a:pt x="17071" y="11887"/>
                    <a:pt x="15486" y="11565"/>
                  </a:cubicBezTo>
                  <a:cubicBezTo>
                    <a:pt x="15387" y="11565"/>
                    <a:pt x="15322" y="11598"/>
                    <a:pt x="15354" y="11696"/>
                  </a:cubicBezTo>
                  <a:cubicBezTo>
                    <a:pt x="16176" y="14095"/>
                    <a:pt x="14796" y="16658"/>
                    <a:pt x="12824" y="18071"/>
                  </a:cubicBezTo>
                  <a:cubicBezTo>
                    <a:pt x="11376" y="19114"/>
                    <a:pt x="9645" y="19499"/>
                    <a:pt x="7890" y="19499"/>
                  </a:cubicBezTo>
                  <a:cubicBezTo>
                    <a:pt x="6657" y="19499"/>
                    <a:pt x="5413" y="19309"/>
                    <a:pt x="4248" y="19024"/>
                  </a:cubicBezTo>
                  <a:cubicBezTo>
                    <a:pt x="3426" y="18827"/>
                    <a:pt x="2670" y="18564"/>
                    <a:pt x="1849" y="18334"/>
                  </a:cubicBezTo>
                  <a:cubicBezTo>
                    <a:pt x="1553" y="18269"/>
                    <a:pt x="1290" y="18203"/>
                    <a:pt x="1027" y="18104"/>
                  </a:cubicBezTo>
                  <a:cubicBezTo>
                    <a:pt x="732" y="17973"/>
                    <a:pt x="436" y="17776"/>
                    <a:pt x="206" y="17546"/>
                  </a:cubicBezTo>
                  <a:cubicBezTo>
                    <a:pt x="185" y="17524"/>
                    <a:pt x="162" y="17515"/>
                    <a:pt x="140" y="17515"/>
                  </a:cubicBezTo>
                  <a:cubicBezTo>
                    <a:pt x="63" y="17515"/>
                    <a:pt x="1" y="17627"/>
                    <a:pt x="69" y="17704"/>
                  </a:cubicBezTo>
                  <a:lnTo>
                    <a:pt x="69" y="17704"/>
                  </a:lnTo>
                  <a:cubicBezTo>
                    <a:pt x="459" y="18083"/>
                    <a:pt x="942" y="18337"/>
                    <a:pt x="1487" y="18466"/>
                  </a:cubicBezTo>
                  <a:cubicBezTo>
                    <a:pt x="2210" y="18630"/>
                    <a:pt x="2933" y="18893"/>
                    <a:pt x="3656" y="19090"/>
                  </a:cubicBezTo>
                  <a:cubicBezTo>
                    <a:pt x="5055" y="19469"/>
                    <a:pt x="6479" y="19693"/>
                    <a:pt x="7930" y="19693"/>
                  </a:cubicBezTo>
                  <a:cubicBezTo>
                    <a:pt x="8115" y="19693"/>
                    <a:pt x="8301" y="19689"/>
                    <a:pt x="8487" y="19682"/>
                  </a:cubicBezTo>
                  <a:cubicBezTo>
                    <a:pt x="9965" y="19649"/>
                    <a:pt x="11411" y="19221"/>
                    <a:pt x="12660" y="18466"/>
                  </a:cubicBezTo>
                  <a:cubicBezTo>
                    <a:pt x="13744" y="17743"/>
                    <a:pt x="14599" y="16790"/>
                    <a:pt x="15190" y="15673"/>
                  </a:cubicBezTo>
                  <a:cubicBezTo>
                    <a:pt x="15820" y="14475"/>
                    <a:pt x="15967" y="13097"/>
                    <a:pt x="15602" y="11798"/>
                  </a:cubicBezTo>
                  <a:lnTo>
                    <a:pt x="15602" y="11798"/>
                  </a:lnTo>
                  <a:cubicBezTo>
                    <a:pt x="17107" y="12090"/>
                    <a:pt x="18631" y="12235"/>
                    <a:pt x="20153" y="12235"/>
                  </a:cubicBezTo>
                  <a:cubicBezTo>
                    <a:pt x="22527" y="12235"/>
                    <a:pt x="24897" y="11880"/>
                    <a:pt x="27184" y="11171"/>
                  </a:cubicBezTo>
                  <a:cubicBezTo>
                    <a:pt x="29090" y="10579"/>
                    <a:pt x="30897" y="9725"/>
                    <a:pt x="32573" y="8706"/>
                  </a:cubicBezTo>
                  <a:cubicBezTo>
                    <a:pt x="34085" y="7753"/>
                    <a:pt x="35596" y="6537"/>
                    <a:pt x="36319" y="4862"/>
                  </a:cubicBezTo>
                  <a:cubicBezTo>
                    <a:pt x="36976" y="3284"/>
                    <a:pt x="36779" y="1181"/>
                    <a:pt x="35366" y="31"/>
                  </a:cubicBezTo>
                  <a:cubicBezTo>
                    <a:pt x="35345" y="9"/>
                    <a:pt x="35320" y="0"/>
                    <a:pt x="352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30"/>
            <p:cNvSpPr/>
            <p:nvPr/>
          </p:nvSpPr>
          <p:spPr>
            <a:xfrm rot="10800000">
              <a:off x="7751700" y="4667013"/>
              <a:ext cx="534075" cy="159525"/>
            </a:xfrm>
            <a:custGeom>
              <a:avLst/>
              <a:gdLst/>
              <a:ahLst/>
              <a:cxnLst/>
              <a:rect l="l" t="t" r="r" b="b"/>
              <a:pathLst>
                <a:path w="21363" h="6381" extrusionOk="0">
                  <a:moveTo>
                    <a:pt x="21213" y="1"/>
                  </a:moveTo>
                  <a:cubicBezTo>
                    <a:pt x="21191" y="1"/>
                    <a:pt x="21168" y="10"/>
                    <a:pt x="21147" y="31"/>
                  </a:cubicBezTo>
                  <a:cubicBezTo>
                    <a:pt x="19339" y="2364"/>
                    <a:pt x="16941" y="4138"/>
                    <a:pt x="14180" y="5190"/>
                  </a:cubicBezTo>
                  <a:cubicBezTo>
                    <a:pt x="12393" y="5853"/>
                    <a:pt x="10520" y="6184"/>
                    <a:pt x="8644" y="6184"/>
                  </a:cubicBezTo>
                  <a:cubicBezTo>
                    <a:pt x="7449" y="6184"/>
                    <a:pt x="6254" y="6050"/>
                    <a:pt x="5078" y="5781"/>
                  </a:cubicBezTo>
                  <a:cubicBezTo>
                    <a:pt x="3337" y="5354"/>
                    <a:pt x="1694" y="4664"/>
                    <a:pt x="182" y="3711"/>
                  </a:cubicBezTo>
                  <a:cubicBezTo>
                    <a:pt x="166" y="3701"/>
                    <a:pt x="150" y="3696"/>
                    <a:pt x="135" y="3696"/>
                  </a:cubicBezTo>
                  <a:cubicBezTo>
                    <a:pt x="57" y="3696"/>
                    <a:pt x="1" y="3820"/>
                    <a:pt x="83" y="3876"/>
                  </a:cubicBezTo>
                  <a:cubicBezTo>
                    <a:pt x="2643" y="5498"/>
                    <a:pt x="5617" y="6380"/>
                    <a:pt x="8668" y="6380"/>
                  </a:cubicBezTo>
                  <a:cubicBezTo>
                    <a:pt x="8830" y="6380"/>
                    <a:pt x="8991" y="6378"/>
                    <a:pt x="9153" y="6373"/>
                  </a:cubicBezTo>
                  <a:cubicBezTo>
                    <a:pt x="12209" y="6307"/>
                    <a:pt x="15166" y="5321"/>
                    <a:pt x="17664" y="3613"/>
                  </a:cubicBezTo>
                  <a:cubicBezTo>
                    <a:pt x="19044" y="2660"/>
                    <a:pt x="20292" y="1510"/>
                    <a:pt x="21311" y="195"/>
                  </a:cubicBezTo>
                  <a:cubicBezTo>
                    <a:pt x="21363" y="118"/>
                    <a:pt x="21293" y="1"/>
                    <a:pt x="212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30"/>
            <p:cNvSpPr/>
            <p:nvPr/>
          </p:nvSpPr>
          <p:spPr>
            <a:xfrm rot="10800000">
              <a:off x="7483900" y="4712788"/>
              <a:ext cx="341950" cy="180800"/>
            </a:xfrm>
            <a:custGeom>
              <a:avLst/>
              <a:gdLst/>
              <a:ahLst/>
              <a:cxnLst/>
              <a:rect l="l" t="t" r="r" b="b"/>
              <a:pathLst>
                <a:path w="13678" h="7232" extrusionOk="0">
                  <a:moveTo>
                    <a:pt x="13567" y="0"/>
                  </a:moveTo>
                  <a:cubicBezTo>
                    <a:pt x="13523" y="0"/>
                    <a:pt x="13477" y="26"/>
                    <a:pt x="13462" y="84"/>
                  </a:cubicBezTo>
                  <a:cubicBezTo>
                    <a:pt x="13002" y="2154"/>
                    <a:pt x="11786" y="3994"/>
                    <a:pt x="10110" y="5276"/>
                  </a:cubicBezTo>
                  <a:cubicBezTo>
                    <a:pt x="8551" y="6431"/>
                    <a:pt x="6662" y="7053"/>
                    <a:pt x="4710" y="7053"/>
                  </a:cubicBezTo>
                  <a:cubicBezTo>
                    <a:pt x="4441" y="7053"/>
                    <a:pt x="4171" y="7041"/>
                    <a:pt x="3900" y="7018"/>
                  </a:cubicBezTo>
                  <a:cubicBezTo>
                    <a:pt x="2586" y="6886"/>
                    <a:pt x="1337" y="6459"/>
                    <a:pt x="187" y="5769"/>
                  </a:cubicBezTo>
                  <a:cubicBezTo>
                    <a:pt x="176" y="5765"/>
                    <a:pt x="166" y="5764"/>
                    <a:pt x="155" y="5764"/>
                  </a:cubicBezTo>
                  <a:cubicBezTo>
                    <a:pt x="69" y="5764"/>
                    <a:pt x="0" y="5878"/>
                    <a:pt x="88" y="5966"/>
                  </a:cubicBezTo>
                  <a:cubicBezTo>
                    <a:pt x="1534" y="6806"/>
                    <a:pt x="3163" y="7232"/>
                    <a:pt x="4821" y="7232"/>
                  </a:cubicBezTo>
                  <a:cubicBezTo>
                    <a:pt x="5498" y="7232"/>
                    <a:pt x="6181" y="7161"/>
                    <a:pt x="6857" y="7018"/>
                  </a:cubicBezTo>
                  <a:cubicBezTo>
                    <a:pt x="8993" y="6492"/>
                    <a:pt x="10866" y="5243"/>
                    <a:pt x="12148" y="3436"/>
                  </a:cubicBezTo>
                  <a:cubicBezTo>
                    <a:pt x="12871" y="2450"/>
                    <a:pt x="13397" y="1333"/>
                    <a:pt x="13659" y="117"/>
                  </a:cubicBezTo>
                  <a:cubicBezTo>
                    <a:pt x="13678" y="43"/>
                    <a:pt x="13624" y="0"/>
                    <a:pt x="135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0"/>
            <p:cNvSpPr/>
            <p:nvPr/>
          </p:nvSpPr>
          <p:spPr>
            <a:xfrm rot="10800000">
              <a:off x="8544925" y="4639163"/>
              <a:ext cx="446675" cy="288625"/>
            </a:xfrm>
            <a:custGeom>
              <a:avLst/>
              <a:gdLst/>
              <a:ahLst/>
              <a:cxnLst/>
              <a:rect l="l" t="t" r="r" b="b"/>
              <a:pathLst>
                <a:path w="17867" h="11545" extrusionOk="0">
                  <a:moveTo>
                    <a:pt x="17748" y="0"/>
                  </a:moveTo>
                  <a:cubicBezTo>
                    <a:pt x="17714" y="0"/>
                    <a:pt x="17682" y="22"/>
                    <a:pt x="17670" y="72"/>
                  </a:cubicBezTo>
                  <a:cubicBezTo>
                    <a:pt x="17210" y="2964"/>
                    <a:pt x="15830" y="5625"/>
                    <a:pt x="13727" y="7663"/>
                  </a:cubicBezTo>
                  <a:cubicBezTo>
                    <a:pt x="11459" y="9799"/>
                    <a:pt x="8535" y="11080"/>
                    <a:pt x="5446" y="11310"/>
                  </a:cubicBezTo>
                  <a:cubicBezTo>
                    <a:pt x="5117" y="11334"/>
                    <a:pt x="4790" y="11346"/>
                    <a:pt x="4463" y="11346"/>
                  </a:cubicBezTo>
                  <a:cubicBezTo>
                    <a:pt x="2995" y="11346"/>
                    <a:pt x="1553" y="11104"/>
                    <a:pt x="155" y="10620"/>
                  </a:cubicBezTo>
                  <a:cubicBezTo>
                    <a:pt x="148" y="10618"/>
                    <a:pt x="140" y="10616"/>
                    <a:pt x="133" y="10616"/>
                  </a:cubicBezTo>
                  <a:cubicBezTo>
                    <a:pt x="48" y="10616"/>
                    <a:pt x="1" y="10787"/>
                    <a:pt x="122" y="10817"/>
                  </a:cubicBezTo>
                  <a:cubicBezTo>
                    <a:pt x="1538" y="11304"/>
                    <a:pt x="3010" y="11545"/>
                    <a:pt x="4483" y="11545"/>
                  </a:cubicBezTo>
                  <a:cubicBezTo>
                    <a:pt x="6190" y="11545"/>
                    <a:pt x="7898" y="11222"/>
                    <a:pt x="9520" y="10587"/>
                  </a:cubicBezTo>
                  <a:cubicBezTo>
                    <a:pt x="12346" y="9470"/>
                    <a:pt x="14679" y="7400"/>
                    <a:pt x="16191" y="4804"/>
                  </a:cubicBezTo>
                  <a:cubicBezTo>
                    <a:pt x="17045" y="3358"/>
                    <a:pt x="17604" y="1781"/>
                    <a:pt x="17867" y="138"/>
                  </a:cubicBezTo>
                  <a:cubicBezTo>
                    <a:pt x="17867" y="56"/>
                    <a:pt x="17804" y="0"/>
                    <a:pt x="177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0"/>
            <p:cNvSpPr/>
            <p:nvPr/>
          </p:nvSpPr>
          <p:spPr>
            <a:xfrm rot="10800000">
              <a:off x="8525200" y="4782838"/>
              <a:ext cx="61975" cy="130625"/>
            </a:xfrm>
            <a:custGeom>
              <a:avLst/>
              <a:gdLst/>
              <a:ahLst/>
              <a:cxnLst/>
              <a:rect l="l" t="t" r="r" b="b"/>
              <a:pathLst>
                <a:path w="2479" h="5225" extrusionOk="0">
                  <a:moveTo>
                    <a:pt x="2363" y="0"/>
                  </a:moveTo>
                  <a:cubicBezTo>
                    <a:pt x="2328" y="0"/>
                    <a:pt x="2294" y="19"/>
                    <a:pt x="2281" y="58"/>
                  </a:cubicBezTo>
                  <a:cubicBezTo>
                    <a:pt x="1821" y="1832"/>
                    <a:pt x="1066" y="3541"/>
                    <a:pt x="47" y="5085"/>
                  </a:cubicBezTo>
                  <a:cubicBezTo>
                    <a:pt x="0" y="5155"/>
                    <a:pt x="69" y="5225"/>
                    <a:pt x="148" y="5225"/>
                  </a:cubicBezTo>
                  <a:cubicBezTo>
                    <a:pt x="181" y="5225"/>
                    <a:pt x="215" y="5213"/>
                    <a:pt x="244" y="5184"/>
                  </a:cubicBezTo>
                  <a:cubicBezTo>
                    <a:pt x="1263" y="3639"/>
                    <a:pt x="2018" y="1931"/>
                    <a:pt x="2479" y="123"/>
                  </a:cubicBezTo>
                  <a:cubicBezTo>
                    <a:pt x="2479" y="44"/>
                    <a:pt x="2418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0"/>
            <p:cNvSpPr/>
            <p:nvPr/>
          </p:nvSpPr>
          <p:spPr>
            <a:xfrm rot="10800000">
              <a:off x="8518475" y="4778163"/>
              <a:ext cx="46650" cy="79025"/>
            </a:xfrm>
            <a:custGeom>
              <a:avLst/>
              <a:gdLst/>
              <a:ahLst/>
              <a:cxnLst/>
              <a:rect l="l" t="t" r="r" b="b"/>
              <a:pathLst>
                <a:path w="1866" h="3161" extrusionOk="0">
                  <a:moveTo>
                    <a:pt x="1732" y="0"/>
                  </a:moveTo>
                  <a:cubicBezTo>
                    <a:pt x="1687" y="0"/>
                    <a:pt x="1643" y="21"/>
                    <a:pt x="1629" y="74"/>
                  </a:cubicBezTo>
                  <a:cubicBezTo>
                    <a:pt x="1268" y="1125"/>
                    <a:pt x="742" y="2111"/>
                    <a:pt x="52" y="2966"/>
                  </a:cubicBezTo>
                  <a:cubicBezTo>
                    <a:pt x="1" y="3043"/>
                    <a:pt x="70" y="3160"/>
                    <a:pt x="150" y="3160"/>
                  </a:cubicBezTo>
                  <a:cubicBezTo>
                    <a:pt x="172" y="3160"/>
                    <a:pt x="195" y="3151"/>
                    <a:pt x="216" y="3130"/>
                  </a:cubicBezTo>
                  <a:lnTo>
                    <a:pt x="184" y="3130"/>
                  </a:lnTo>
                  <a:cubicBezTo>
                    <a:pt x="906" y="2210"/>
                    <a:pt x="1465" y="1191"/>
                    <a:pt x="1827" y="107"/>
                  </a:cubicBezTo>
                  <a:cubicBezTo>
                    <a:pt x="1866" y="48"/>
                    <a:pt x="1799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0"/>
            <p:cNvSpPr/>
            <p:nvPr/>
          </p:nvSpPr>
          <p:spPr>
            <a:xfrm rot="10800000">
              <a:off x="8519925" y="4777363"/>
              <a:ext cx="29400" cy="50250"/>
            </a:xfrm>
            <a:custGeom>
              <a:avLst/>
              <a:gdLst/>
              <a:ahLst/>
              <a:cxnLst/>
              <a:rect l="l" t="t" r="r" b="b"/>
              <a:pathLst>
                <a:path w="1176" h="2010" extrusionOk="0">
                  <a:moveTo>
                    <a:pt x="1039" y="0"/>
                  </a:moveTo>
                  <a:cubicBezTo>
                    <a:pt x="1011" y="0"/>
                    <a:pt x="984" y="12"/>
                    <a:pt x="965" y="41"/>
                  </a:cubicBezTo>
                  <a:lnTo>
                    <a:pt x="44" y="1848"/>
                  </a:lnTo>
                  <a:cubicBezTo>
                    <a:pt x="1" y="1936"/>
                    <a:pt x="74" y="2009"/>
                    <a:pt x="147" y="2009"/>
                  </a:cubicBezTo>
                  <a:cubicBezTo>
                    <a:pt x="183" y="2009"/>
                    <a:pt x="220" y="1991"/>
                    <a:pt x="242" y="1947"/>
                  </a:cubicBezTo>
                  <a:cubicBezTo>
                    <a:pt x="537" y="1355"/>
                    <a:pt x="833" y="764"/>
                    <a:pt x="1129" y="140"/>
                  </a:cubicBezTo>
                  <a:cubicBezTo>
                    <a:pt x="1175" y="70"/>
                    <a:pt x="1107" y="0"/>
                    <a:pt x="103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0"/>
            <p:cNvSpPr/>
            <p:nvPr/>
          </p:nvSpPr>
          <p:spPr>
            <a:xfrm rot="10800000">
              <a:off x="8116900" y="4649138"/>
              <a:ext cx="191875" cy="64475"/>
            </a:xfrm>
            <a:custGeom>
              <a:avLst/>
              <a:gdLst/>
              <a:ahLst/>
              <a:cxnLst/>
              <a:rect l="l" t="t" r="r" b="b"/>
              <a:pathLst>
                <a:path w="7675" h="2579" extrusionOk="0">
                  <a:moveTo>
                    <a:pt x="154" y="1"/>
                  </a:moveTo>
                  <a:cubicBezTo>
                    <a:pt x="57" y="1"/>
                    <a:pt x="1" y="125"/>
                    <a:pt x="83" y="180"/>
                  </a:cubicBezTo>
                  <a:cubicBezTo>
                    <a:pt x="2318" y="1659"/>
                    <a:pt x="4881" y="2480"/>
                    <a:pt x="7543" y="2579"/>
                  </a:cubicBezTo>
                  <a:cubicBezTo>
                    <a:pt x="7674" y="2579"/>
                    <a:pt x="7674" y="2382"/>
                    <a:pt x="7543" y="2349"/>
                  </a:cubicBezTo>
                  <a:cubicBezTo>
                    <a:pt x="4914" y="2283"/>
                    <a:pt x="2384" y="1462"/>
                    <a:pt x="215" y="16"/>
                  </a:cubicBezTo>
                  <a:cubicBezTo>
                    <a:pt x="194" y="5"/>
                    <a:pt x="173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0"/>
            <p:cNvSpPr/>
            <p:nvPr/>
          </p:nvSpPr>
          <p:spPr>
            <a:xfrm rot="10800000">
              <a:off x="8168925" y="4631788"/>
              <a:ext cx="110275" cy="37475"/>
            </a:xfrm>
            <a:custGeom>
              <a:avLst/>
              <a:gdLst/>
              <a:ahLst/>
              <a:cxnLst/>
              <a:rect l="l" t="t" r="r" b="b"/>
              <a:pathLst>
                <a:path w="4411" h="1499" extrusionOk="0">
                  <a:moveTo>
                    <a:pt x="154" y="1"/>
                  </a:moveTo>
                  <a:cubicBezTo>
                    <a:pt x="57" y="1"/>
                    <a:pt x="1" y="125"/>
                    <a:pt x="83" y="181"/>
                  </a:cubicBezTo>
                  <a:cubicBezTo>
                    <a:pt x="1398" y="805"/>
                    <a:pt x="2811" y="1232"/>
                    <a:pt x="4224" y="1495"/>
                  </a:cubicBezTo>
                  <a:cubicBezTo>
                    <a:pt x="4234" y="1497"/>
                    <a:pt x="4243" y="1499"/>
                    <a:pt x="4253" y="1499"/>
                  </a:cubicBezTo>
                  <a:cubicBezTo>
                    <a:pt x="4364" y="1499"/>
                    <a:pt x="4411" y="1328"/>
                    <a:pt x="4289" y="1298"/>
                  </a:cubicBezTo>
                  <a:cubicBezTo>
                    <a:pt x="2876" y="1068"/>
                    <a:pt x="1496" y="608"/>
                    <a:pt x="215" y="16"/>
                  </a:cubicBezTo>
                  <a:cubicBezTo>
                    <a:pt x="194" y="6"/>
                    <a:pt x="173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0"/>
            <p:cNvSpPr/>
            <p:nvPr/>
          </p:nvSpPr>
          <p:spPr>
            <a:xfrm rot="10800000">
              <a:off x="8187550" y="4618738"/>
              <a:ext cx="53175" cy="15725"/>
            </a:xfrm>
            <a:custGeom>
              <a:avLst/>
              <a:gdLst/>
              <a:ahLst/>
              <a:cxnLst/>
              <a:rect l="l" t="t" r="r" b="b"/>
              <a:pathLst>
                <a:path w="2127" h="629" extrusionOk="0">
                  <a:moveTo>
                    <a:pt x="158" y="1"/>
                  </a:moveTo>
                  <a:cubicBezTo>
                    <a:pt x="47" y="1"/>
                    <a:pt x="0" y="171"/>
                    <a:pt x="122" y="202"/>
                  </a:cubicBezTo>
                  <a:lnTo>
                    <a:pt x="122" y="234"/>
                  </a:lnTo>
                  <a:cubicBezTo>
                    <a:pt x="746" y="432"/>
                    <a:pt x="1370" y="563"/>
                    <a:pt x="1995" y="629"/>
                  </a:cubicBezTo>
                  <a:cubicBezTo>
                    <a:pt x="2126" y="629"/>
                    <a:pt x="2126" y="432"/>
                    <a:pt x="1995" y="432"/>
                  </a:cubicBezTo>
                  <a:cubicBezTo>
                    <a:pt x="1370" y="366"/>
                    <a:pt x="779" y="202"/>
                    <a:pt x="187" y="4"/>
                  </a:cubicBezTo>
                  <a:cubicBezTo>
                    <a:pt x="177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0"/>
            <p:cNvSpPr/>
            <p:nvPr/>
          </p:nvSpPr>
          <p:spPr>
            <a:xfrm rot="10800000">
              <a:off x="7932075" y="4513588"/>
              <a:ext cx="101350" cy="33250"/>
            </a:xfrm>
            <a:custGeom>
              <a:avLst/>
              <a:gdLst/>
              <a:ahLst/>
              <a:cxnLst/>
              <a:rect l="l" t="t" r="r" b="b"/>
              <a:pathLst>
                <a:path w="4054" h="1330" extrusionOk="0">
                  <a:moveTo>
                    <a:pt x="149" y="0"/>
                  </a:moveTo>
                  <a:cubicBezTo>
                    <a:pt x="52" y="0"/>
                    <a:pt x="0" y="125"/>
                    <a:pt x="110" y="180"/>
                  </a:cubicBezTo>
                  <a:cubicBezTo>
                    <a:pt x="1260" y="870"/>
                    <a:pt x="2575" y="1264"/>
                    <a:pt x="3922" y="1330"/>
                  </a:cubicBezTo>
                  <a:cubicBezTo>
                    <a:pt x="4054" y="1330"/>
                    <a:pt x="4054" y="1133"/>
                    <a:pt x="3922" y="1133"/>
                  </a:cubicBezTo>
                  <a:cubicBezTo>
                    <a:pt x="2608" y="1034"/>
                    <a:pt x="1326" y="673"/>
                    <a:pt x="209" y="15"/>
                  </a:cubicBezTo>
                  <a:cubicBezTo>
                    <a:pt x="188" y="5"/>
                    <a:pt x="167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0"/>
            <p:cNvSpPr/>
            <p:nvPr/>
          </p:nvSpPr>
          <p:spPr>
            <a:xfrm rot="10800000">
              <a:off x="7845825" y="4503113"/>
              <a:ext cx="56700" cy="10500"/>
            </a:xfrm>
            <a:custGeom>
              <a:avLst/>
              <a:gdLst/>
              <a:ahLst/>
              <a:cxnLst/>
              <a:rect l="l" t="t" r="r" b="b"/>
              <a:pathLst>
                <a:path w="2268" h="420" extrusionOk="0">
                  <a:moveTo>
                    <a:pt x="2104" y="1"/>
                  </a:moveTo>
                  <a:cubicBezTo>
                    <a:pt x="1645" y="138"/>
                    <a:pt x="1187" y="196"/>
                    <a:pt x="729" y="196"/>
                  </a:cubicBezTo>
                  <a:cubicBezTo>
                    <a:pt x="530" y="196"/>
                    <a:pt x="331" y="185"/>
                    <a:pt x="132" y="165"/>
                  </a:cubicBezTo>
                  <a:cubicBezTo>
                    <a:pt x="1" y="165"/>
                    <a:pt x="1" y="362"/>
                    <a:pt x="132" y="395"/>
                  </a:cubicBezTo>
                  <a:cubicBezTo>
                    <a:pt x="305" y="412"/>
                    <a:pt x="477" y="420"/>
                    <a:pt x="649" y="420"/>
                  </a:cubicBezTo>
                  <a:cubicBezTo>
                    <a:pt x="1165" y="420"/>
                    <a:pt x="1676" y="346"/>
                    <a:pt x="2169" y="198"/>
                  </a:cubicBezTo>
                  <a:cubicBezTo>
                    <a:pt x="2268" y="165"/>
                    <a:pt x="2235" y="1"/>
                    <a:pt x="210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0"/>
            <p:cNvSpPr/>
            <p:nvPr/>
          </p:nvSpPr>
          <p:spPr>
            <a:xfrm rot="10800000">
              <a:off x="7660975" y="4575288"/>
              <a:ext cx="20025" cy="83875"/>
            </a:xfrm>
            <a:custGeom>
              <a:avLst/>
              <a:gdLst/>
              <a:ahLst/>
              <a:cxnLst/>
              <a:rect l="l" t="t" r="r" b="b"/>
              <a:pathLst>
                <a:path w="801" h="3355" extrusionOk="0">
                  <a:moveTo>
                    <a:pt x="557" y="1"/>
                  </a:moveTo>
                  <a:cubicBezTo>
                    <a:pt x="502" y="1"/>
                    <a:pt x="439" y="57"/>
                    <a:pt x="439" y="138"/>
                  </a:cubicBezTo>
                  <a:cubicBezTo>
                    <a:pt x="603" y="1157"/>
                    <a:pt x="472" y="2241"/>
                    <a:pt x="45" y="3194"/>
                  </a:cubicBezTo>
                  <a:cubicBezTo>
                    <a:pt x="1" y="3282"/>
                    <a:pt x="59" y="3355"/>
                    <a:pt x="123" y="3355"/>
                  </a:cubicBezTo>
                  <a:cubicBezTo>
                    <a:pt x="154" y="3355"/>
                    <a:pt x="187" y="3336"/>
                    <a:pt x="209" y="3293"/>
                  </a:cubicBezTo>
                  <a:cubicBezTo>
                    <a:pt x="669" y="2274"/>
                    <a:pt x="800" y="1157"/>
                    <a:pt x="636" y="72"/>
                  </a:cubicBezTo>
                  <a:cubicBezTo>
                    <a:pt x="624" y="22"/>
                    <a:pt x="592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0"/>
            <p:cNvSpPr/>
            <p:nvPr/>
          </p:nvSpPr>
          <p:spPr>
            <a:xfrm rot="10800000">
              <a:off x="7679875" y="4617288"/>
              <a:ext cx="12850" cy="60250"/>
            </a:xfrm>
            <a:custGeom>
              <a:avLst/>
              <a:gdLst/>
              <a:ahLst/>
              <a:cxnLst/>
              <a:rect l="l" t="t" r="r" b="b"/>
              <a:pathLst>
                <a:path w="514" h="2410" extrusionOk="0">
                  <a:moveTo>
                    <a:pt x="113" y="1"/>
                  </a:moveTo>
                  <a:cubicBezTo>
                    <a:pt x="56" y="1"/>
                    <a:pt x="2" y="43"/>
                    <a:pt x="21" y="117"/>
                  </a:cubicBezTo>
                  <a:cubicBezTo>
                    <a:pt x="284" y="807"/>
                    <a:pt x="284" y="1596"/>
                    <a:pt x="21" y="2286"/>
                  </a:cubicBezTo>
                  <a:cubicBezTo>
                    <a:pt x="1" y="2366"/>
                    <a:pt x="65" y="2409"/>
                    <a:pt x="127" y="2409"/>
                  </a:cubicBezTo>
                  <a:cubicBezTo>
                    <a:pt x="166" y="2409"/>
                    <a:pt x="205" y="2391"/>
                    <a:pt x="218" y="2352"/>
                  </a:cubicBezTo>
                  <a:cubicBezTo>
                    <a:pt x="514" y="1596"/>
                    <a:pt x="514" y="807"/>
                    <a:pt x="218" y="84"/>
                  </a:cubicBezTo>
                  <a:cubicBezTo>
                    <a:pt x="204" y="27"/>
                    <a:pt x="158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0"/>
            <p:cNvSpPr/>
            <p:nvPr/>
          </p:nvSpPr>
          <p:spPr>
            <a:xfrm rot="10800000">
              <a:off x="7739025" y="4748263"/>
              <a:ext cx="75325" cy="20950"/>
            </a:xfrm>
            <a:custGeom>
              <a:avLst/>
              <a:gdLst/>
              <a:ahLst/>
              <a:cxnLst/>
              <a:rect l="l" t="t" r="r" b="b"/>
              <a:pathLst>
                <a:path w="3013" h="838" extrusionOk="0">
                  <a:moveTo>
                    <a:pt x="147" y="0"/>
                  </a:moveTo>
                  <a:cubicBezTo>
                    <a:pt x="43" y="0"/>
                    <a:pt x="0" y="111"/>
                    <a:pt x="88" y="170"/>
                  </a:cubicBezTo>
                  <a:cubicBezTo>
                    <a:pt x="818" y="607"/>
                    <a:pt x="1677" y="838"/>
                    <a:pt x="2551" y="838"/>
                  </a:cubicBezTo>
                  <a:cubicBezTo>
                    <a:pt x="2661" y="838"/>
                    <a:pt x="2771" y="834"/>
                    <a:pt x="2881" y="827"/>
                  </a:cubicBezTo>
                  <a:cubicBezTo>
                    <a:pt x="3004" y="827"/>
                    <a:pt x="3012" y="626"/>
                    <a:pt x="2906" y="626"/>
                  </a:cubicBezTo>
                  <a:cubicBezTo>
                    <a:pt x="2898" y="626"/>
                    <a:pt x="2890" y="627"/>
                    <a:pt x="2881" y="630"/>
                  </a:cubicBezTo>
                  <a:cubicBezTo>
                    <a:pt x="2774" y="637"/>
                    <a:pt x="2667" y="641"/>
                    <a:pt x="2561" y="641"/>
                  </a:cubicBezTo>
                  <a:cubicBezTo>
                    <a:pt x="1723" y="641"/>
                    <a:pt x="916" y="414"/>
                    <a:pt x="187" y="5"/>
                  </a:cubicBezTo>
                  <a:cubicBezTo>
                    <a:pt x="173" y="2"/>
                    <a:pt x="159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0"/>
            <p:cNvSpPr/>
            <p:nvPr/>
          </p:nvSpPr>
          <p:spPr>
            <a:xfrm rot="10800000">
              <a:off x="7762025" y="4772363"/>
              <a:ext cx="20550" cy="7725"/>
            </a:xfrm>
            <a:custGeom>
              <a:avLst/>
              <a:gdLst/>
              <a:ahLst/>
              <a:cxnLst/>
              <a:rect l="l" t="t" r="r" b="b"/>
              <a:pathLst>
                <a:path w="822" h="309" extrusionOk="0">
                  <a:moveTo>
                    <a:pt x="85" y="0"/>
                  </a:moveTo>
                  <a:cubicBezTo>
                    <a:pt x="48" y="0"/>
                    <a:pt x="24" y="31"/>
                    <a:pt x="0" y="79"/>
                  </a:cubicBezTo>
                  <a:cubicBezTo>
                    <a:pt x="0" y="112"/>
                    <a:pt x="33" y="177"/>
                    <a:pt x="66" y="210"/>
                  </a:cubicBezTo>
                  <a:lnTo>
                    <a:pt x="690" y="309"/>
                  </a:lnTo>
                  <a:cubicBezTo>
                    <a:pt x="756" y="309"/>
                    <a:pt x="789" y="276"/>
                    <a:pt x="822" y="243"/>
                  </a:cubicBezTo>
                  <a:cubicBezTo>
                    <a:pt x="822" y="177"/>
                    <a:pt x="789" y="112"/>
                    <a:pt x="756" y="112"/>
                  </a:cubicBezTo>
                  <a:lnTo>
                    <a:pt x="132" y="13"/>
                  </a:lnTo>
                  <a:cubicBezTo>
                    <a:pt x="114" y="4"/>
                    <a:pt x="99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0"/>
            <p:cNvSpPr/>
            <p:nvPr/>
          </p:nvSpPr>
          <p:spPr>
            <a:xfrm rot="10800000">
              <a:off x="7744775" y="4786613"/>
              <a:ext cx="23025" cy="5800"/>
            </a:xfrm>
            <a:custGeom>
              <a:avLst/>
              <a:gdLst/>
              <a:ahLst/>
              <a:cxnLst/>
              <a:rect l="l" t="t" r="r" b="b"/>
              <a:pathLst>
                <a:path w="921" h="232" extrusionOk="0">
                  <a:moveTo>
                    <a:pt x="86" y="0"/>
                  </a:moveTo>
                  <a:cubicBezTo>
                    <a:pt x="49" y="0"/>
                    <a:pt x="25" y="31"/>
                    <a:pt x="1" y="79"/>
                  </a:cubicBezTo>
                  <a:cubicBezTo>
                    <a:pt x="1" y="112"/>
                    <a:pt x="33" y="177"/>
                    <a:pt x="99" y="210"/>
                  </a:cubicBezTo>
                  <a:lnTo>
                    <a:pt x="99" y="177"/>
                  </a:lnTo>
                  <a:cubicBezTo>
                    <a:pt x="234" y="216"/>
                    <a:pt x="369" y="232"/>
                    <a:pt x="503" y="232"/>
                  </a:cubicBezTo>
                  <a:cubicBezTo>
                    <a:pt x="599" y="232"/>
                    <a:pt x="694" y="224"/>
                    <a:pt x="789" y="210"/>
                  </a:cubicBezTo>
                  <a:cubicBezTo>
                    <a:pt x="855" y="210"/>
                    <a:pt x="921" y="177"/>
                    <a:pt x="888" y="112"/>
                  </a:cubicBezTo>
                  <a:cubicBezTo>
                    <a:pt x="888" y="46"/>
                    <a:pt x="855" y="13"/>
                    <a:pt x="789" y="13"/>
                  </a:cubicBezTo>
                  <a:cubicBezTo>
                    <a:pt x="691" y="30"/>
                    <a:pt x="584" y="38"/>
                    <a:pt x="473" y="38"/>
                  </a:cubicBezTo>
                  <a:cubicBezTo>
                    <a:pt x="362" y="38"/>
                    <a:pt x="247" y="30"/>
                    <a:pt x="132" y="13"/>
                  </a:cubicBezTo>
                  <a:cubicBezTo>
                    <a:pt x="114" y="4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0"/>
            <p:cNvSpPr/>
            <p:nvPr/>
          </p:nvSpPr>
          <p:spPr>
            <a:xfrm rot="10800000">
              <a:off x="7806850" y="4741038"/>
              <a:ext cx="111100" cy="63825"/>
            </a:xfrm>
            <a:custGeom>
              <a:avLst/>
              <a:gdLst/>
              <a:ahLst/>
              <a:cxnLst/>
              <a:rect l="l" t="t" r="r" b="b"/>
              <a:pathLst>
                <a:path w="4444" h="2553" extrusionOk="0">
                  <a:moveTo>
                    <a:pt x="4272" y="1"/>
                  </a:moveTo>
                  <a:cubicBezTo>
                    <a:pt x="4248" y="1"/>
                    <a:pt x="4224" y="6"/>
                    <a:pt x="4199" y="18"/>
                  </a:cubicBezTo>
                  <a:cubicBezTo>
                    <a:pt x="2983" y="1037"/>
                    <a:pt x="1603" y="1826"/>
                    <a:pt x="92" y="2351"/>
                  </a:cubicBezTo>
                  <a:cubicBezTo>
                    <a:pt x="1" y="2382"/>
                    <a:pt x="22" y="2552"/>
                    <a:pt x="129" y="2552"/>
                  </a:cubicBezTo>
                  <a:cubicBezTo>
                    <a:pt x="138" y="2552"/>
                    <a:pt x="147" y="2551"/>
                    <a:pt x="158" y="2549"/>
                  </a:cubicBezTo>
                  <a:cubicBezTo>
                    <a:pt x="1702" y="1990"/>
                    <a:pt x="3115" y="1201"/>
                    <a:pt x="4364" y="183"/>
                  </a:cubicBezTo>
                  <a:cubicBezTo>
                    <a:pt x="4444" y="102"/>
                    <a:pt x="4372" y="1"/>
                    <a:pt x="42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0"/>
            <p:cNvSpPr/>
            <p:nvPr/>
          </p:nvSpPr>
          <p:spPr>
            <a:xfrm rot="10800000">
              <a:off x="7766725" y="4829863"/>
              <a:ext cx="40800" cy="35375"/>
            </a:xfrm>
            <a:custGeom>
              <a:avLst/>
              <a:gdLst/>
              <a:ahLst/>
              <a:cxnLst/>
              <a:rect l="l" t="t" r="r" b="b"/>
              <a:pathLst>
                <a:path w="1632" h="1415" extrusionOk="0">
                  <a:moveTo>
                    <a:pt x="1486" y="0"/>
                  </a:moveTo>
                  <a:cubicBezTo>
                    <a:pt x="1463" y="0"/>
                    <a:pt x="1441" y="10"/>
                    <a:pt x="1425" y="34"/>
                  </a:cubicBezTo>
                  <a:cubicBezTo>
                    <a:pt x="1228" y="264"/>
                    <a:pt x="998" y="495"/>
                    <a:pt x="801" y="692"/>
                  </a:cubicBezTo>
                  <a:cubicBezTo>
                    <a:pt x="702" y="790"/>
                    <a:pt x="604" y="922"/>
                    <a:pt x="505" y="1020"/>
                  </a:cubicBezTo>
                  <a:cubicBezTo>
                    <a:pt x="374" y="1119"/>
                    <a:pt x="407" y="1119"/>
                    <a:pt x="341" y="1152"/>
                  </a:cubicBezTo>
                  <a:cubicBezTo>
                    <a:pt x="275" y="1185"/>
                    <a:pt x="242" y="1217"/>
                    <a:pt x="209" y="1217"/>
                  </a:cubicBezTo>
                  <a:cubicBezTo>
                    <a:pt x="188" y="1207"/>
                    <a:pt x="168" y="1202"/>
                    <a:pt x="149" y="1202"/>
                  </a:cubicBezTo>
                  <a:cubicBezTo>
                    <a:pt x="52" y="1202"/>
                    <a:pt x="1" y="1327"/>
                    <a:pt x="111" y="1382"/>
                  </a:cubicBezTo>
                  <a:lnTo>
                    <a:pt x="78" y="1382"/>
                  </a:lnTo>
                  <a:cubicBezTo>
                    <a:pt x="133" y="1404"/>
                    <a:pt x="188" y="1415"/>
                    <a:pt x="240" y="1415"/>
                  </a:cubicBezTo>
                  <a:cubicBezTo>
                    <a:pt x="345" y="1415"/>
                    <a:pt x="440" y="1371"/>
                    <a:pt x="505" y="1283"/>
                  </a:cubicBezTo>
                  <a:cubicBezTo>
                    <a:pt x="637" y="1185"/>
                    <a:pt x="735" y="1053"/>
                    <a:pt x="867" y="922"/>
                  </a:cubicBezTo>
                  <a:cubicBezTo>
                    <a:pt x="1097" y="692"/>
                    <a:pt x="1327" y="429"/>
                    <a:pt x="1557" y="199"/>
                  </a:cubicBezTo>
                  <a:cubicBezTo>
                    <a:pt x="1631" y="99"/>
                    <a:pt x="1556" y="0"/>
                    <a:pt x="14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30"/>
            <p:cNvSpPr/>
            <p:nvPr/>
          </p:nvSpPr>
          <p:spPr>
            <a:xfrm rot="10800000">
              <a:off x="7465700" y="4693613"/>
              <a:ext cx="182750" cy="19725"/>
            </a:xfrm>
            <a:custGeom>
              <a:avLst/>
              <a:gdLst/>
              <a:ahLst/>
              <a:cxnLst/>
              <a:rect l="l" t="t" r="r" b="b"/>
              <a:pathLst>
                <a:path w="7310" h="789" extrusionOk="0">
                  <a:moveTo>
                    <a:pt x="130" y="0"/>
                  </a:moveTo>
                  <a:cubicBezTo>
                    <a:pt x="47" y="0"/>
                    <a:pt x="0" y="142"/>
                    <a:pt x="90" y="202"/>
                  </a:cubicBezTo>
                  <a:cubicBezTo>
                    <a:pt x="1487" y="595"/>
                    <a:pt x="2907" y="789"/>
                    <a:pt x="4330" y="789"/>
                  </a:cubicBezTo>
                  <a:cubicBezTo>
                    <a:pt x="5284" y="789"/>
                    <a:pt x="6238" y="702"/>
                    <a:pt x="7188" y="531"/>
                  </a:cubicBezTo>
                  <a:cubicBezTo>
                    <a:pt x="7309" y="500"/>
                    <a:pt x="7290" y="330"/>
                    <a:pt x="7183" y="330"/>
                  </a:cubicBezTo>
                  <a:cubicBezTo>
                    <a:pt x="7174" y="330"/>
                    <a:pt x="7165" y="331"/>
                    <a:pt x="7155" y="333"/>
                  </a:cubicBezTo>
                  <a:cubicBezTo>
                    <a:pt x="6242" y="501"/>
                    <a:pt x="5319" y="582"/>
                    <a:pt x="4397" y="582"/>
                  </a:cubicBezTo>
                  <a:cubicBezTo>
                    <a:pt x="2964" y="582"/>
                    <a:pt x="1536" y="385"/>
                    <a:pt x="156" y="5"/>
                  </a:cubicBezTo>
                  <a:cubicBezTo>
                    <a:pt x="147" y="2"/>
                    <a:pt x="138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30"/>
            <p:cNvSpPr/>
            <p:nvPr/>
          </p:nvSpPr>
          <p:spPr>
            <a:xfrm rot="10800000">
              <a:off x="7524625" y="4727463"/>
              <a:ext cx="98325" cy="9675"/>
            </a:xfrm>
            <a:custGeom>
              <a:avLst/>
              <a:gdLst/>
              <a:ahLst/>
              <a:cxnLst/>
              <a:rect l="l" t="t" r="r" b="b"/>
              <a:pathLst>
                <a:path w="3933" h="387" extrusionOk="0">
                  <a:moveTo>
                    <a:pt x="126" y="0"/>
                  </a:moveTo>
                  <a:cubicBezTo>
                    <a:pt x="19" y="0"/>
                    <a:pt x="0" y="171"/>
                    <a:pt x="121" y="201"/>
                  </a:cubicBezTo>
                  <a:lnTo>
                    <a:pt x="89" y="201"/>
                  </a:lnTo>
                  <a:cubicBezTo>
                    <a:pt x="868" y="327"/>
                    <a:pt x="1661" y="386"/>
                    <a:pt x="2459" y="386"/>
                  </a:cubicBezTo>
                  <a:cubicBezTo>
                    <a:pt x="2905" y="386"/>
                    <a:pt x="3354" y="368"/>
                    <a:pt x="3802" y="332"/>
                  </a:cubicBezTo>
                  <a:cubicBezTo>
                    <a:pt x="3924" y="332"/>
                    <a:pt x="3933" y="132"/>
                    <a:pt x="3826" y="132"/>
                  </a:cubicBezTo>
                  <a:cubicBezTo>
                    <a:pt x="3819" y="132"/>
                    <a:pt x="3811" y="133"/>
                    <a:pt x="3802" y="135"/>
                  </a:cubicBezTo>
                  <a:cubicBezTo>
                    <a:pt x="3365" y="171"/>
                    <a:pt x="2929" y="189"/>
                    <a:pt x="2493" y="189"/>
                  </a:cubicBezTo>
                  <a:cubicBezTo>
                    <a:pt x="1713" y="189"/>
                    <a:pt x="934" y="130"/>
                    <a:pt x="154" y="4"/>
                  </a:cubicBezTo>
                  <a:cubicBezTo>
                    <a:pt x="144" y="1"/>
                    <a:pt x="13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0"/>
            <p:cNvSpPr/>
            <p:nvPr/>
          </p:nvSpPr>
          <p:spPr>
            <a:xfrm rot="10800000">
              <a:off x="7524600" y="4748538"/>
              <a:ext cx="28775" cy="7400"/>
            </a:xfrm>
            <a:custGeom>
              <a:avLst/>
              <a:gdLst/>
              <a:ahLst/>
              <a:cxnLst/>
              <a:rect l="l" t="t" r="r" b="b"/>
              <a:pathLst>
                <a:path w="1151" h="296" extrusionOk="0">
                  <a:moveTo>
                    <a:pt x="1019" y="0"/>
                  </a:moveTo>
                  <a:cubicBezTo>
                    <a:pt x="723" y="66"/>
                    <a:pt x="427" y="99"/>
                    <a:pt x="132" y="99"/>
                  </a:cubicBezTo>
                  <a:cubicBezTo>
                    <a:pt x="0" y="99"/>
                    <a:pt x="0" y="296"/>
                    <a:pt x="132" y="296"/>
                  </a:cubicBezTo>
                  <a:cubicBezTo>
                    <a:pt x="460" y="296"/>
                    <a:pt x="756" y="263"/>
                    <a:pt x="1085" y="197"/>
                  </a:cubicBezTo>
                  <a:cubicBezTo>
                    <a:pt x="1150" y="197"/>
                    <a:pt x="1150" y="131"/>
                    <a:pt x="1150" y="66"/>
                  </a:cubicBezTo>
                  <a:cubicBezTo>
                    <a:pt x="1150" y="33"/>
                    <a:pt x="1085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0"/>
            <p:cNvSpPr/>
            <p:nvPr/>
          </p:nvSpPr>
          <p:spPr>
            <a:xfrm rot="10800000">
              <a:off x="7160675" y="4876563"/>
              <a:ext cx="25025" cy="114525"/>
            </a:xfrm>
            <a:custGeom>
              <a:avLst/>
              <a:gdLst/>
              <a:ahLst/>
              <a:cxnLst/>
              <a:rect l="l" t="t" r="r" b="b"/>
              <a:pathLst>
                <a:path w="1001" h="4581" extrusionOk="0">
                  <a:moveTo>
                    <a:pt x="139" y="1"/>
                  </a:moveTo>
                  <a:cubicBezTo>
                    <a:pt x="71" y="1"/>
                    <a:pt x="0" y="78"/>
                    <a:pt x="47" y="172"/>
                  </a:cubicBezTo>
                  <a:cubicBezTo>
                    <a:pt x="475" y="797"/>
                    <a:pt x="705" y="1552"/>
                    <a:pt x="770" y="2308"/>
                  </a:cubicBezTo>
                  <a:cubicBezTo>
                    <a:pt x="803" y="2670"/>
                    <a:pt x="770" y="3064"/>
                    <a:pt x="705" y="3425"/>
                  </a:cubicBezTo>
                  <a:cubicBezTo>
                    <a:pt x="639" y="3787"/>
                    <a:pt x="540" y="4214"/>
                    <a:pt x="212" y="4378"/>
                  </a:cubicBezTo>
                  <a:cubicBezTo>
                    <a:pt x="124" y="4466"/>
                    <a:pt x="193" y="4581"/>
                    <a:pt x="279" y="4581"/>
                  </a:cubicBezTo>
                  <a:cubicBezTo>
                    <a:pt x="289" y="4581"/>
                    <a:pt x="300" y="4579"/>
                    <a:pt x="310" y="4576"/>
                  </a:cubicBezTo>
                  <a:cubicBezTo>
                    <a:pt x="606" y="4378"/>
                    <a:pt x="803" y="4083"/>
                    <a:pt x="836" y="3754"/>
                  </a:cubicBezTo>
                  <a:cubicBezTo>
                    <a:pt x="935" y="3327"/>
                    <a:pt x="1000" y="2900"/>
                    <a:pt x="967" y="2473"/>
                  </a:cubicBezTo>
                  <a:cubicBezTo>
                    <a:pt x="935" y="1618"/>
                    <a:pt x="705" y="764"/>
                    <a:pt x="212" y="41"/>
                  </a:cubicBezTo>
                  <a:cubicBezTo>
                    <a:pt x="193" y="13"/>
                    <a:pt x="166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0"/>
            <p:cNvSpPr/>
            <p:nvPr/>
          </p:nvSpPr>
          <p:spPr>
            <a:xfrm rot="10800000">
              <a:off x="7140150" y="4843738"/>
              <a:ext cx="31050" cy="77325"/>
            </a:xfrm>
            <a:custGeom>
              <a:avLst/>
              <a:gdLst/>
              <a:ahLst/>
              <a:cxnLst/>
              <a:rect l="l" t="t" r="r" b="b"/>
              <a:pathLst>
                <a:path w="1242" h="3093" extrusionOk="0">
                  <a:moveTo>
                    <a:pt x="1098" y="0"/>
                  </a:moveTo>
                  <a:cubicBezTo>
                    <a:pt x="1045" y="0"/>
                    <a:pt x="995" y="33"/>
                    <a:pt x="1012" y="99"/>
                  </a:cubicBezTo>
                  <a:cubicBezTo>
                    <a:pt x="1045" y="624"/>
                    <a:pt x="979" y="1183"/>
                    <a:pt x="847" y="1742"/>
                  </a:cubicBezTo>
                  <a:cubicBezTo>
                    <a:pt x="716" y="2136"/>
                    <a:pt x="552" y="2695"/>
                    <a:pt x="92" y="2859"/>
                  </a:cubicBezTo>
                  <a:cubicBezTo>
                    <a:pt x="1" y="2920"/>
                    <a:pt x="22" y="3093"/>
                    <a:pt x="129" y="3093"/>
                  </a:cubicBezTo>
                  <a:cubicBezTo>
                    <a:pt x="138" y="3093"/>
                    <a:pt x="147" y="3091"/>
                    <a:pt x="157" y="3089"/>
                  </a:cubicBezTo>
                  <a:lnTo>
                    <a:pt x="190" y="3056"/>
                  </a:lnTo>
                  <a:cubicBezTo>
                    <a:pt x="617" y="2826"/>
                    <a:pt x="913" y="2399"/>
                    <a:pt x="1012" y="1906"/>
                  </a:cubicBezTo>
                  <a:cubicBezTo>
                    <a:pt x="1176" y="1315"/>
                    <a:pt x="1242" y="690"/>
                    <a:pt x="1209" y="99"/>
                  </a:cubicBezTo>
                  <a:cubicBezTo>
                    <a:pt x="1209" y="33"/>
                    <a:pt x="1151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0"/>
            <p:cNvSpPr/>
            <p:nvPr/>
          </p:nvSpPr>
          <p:spPr>
            <a:xfrm rot="10800000">
              <a:off x="7180950" y="4790038"/>
              <a:ext cx="78625" cy="50475"/>
            </a:xfrm>
            <a:custGeom>
              <a:avLst/>
              <a:gdLst/>
              <a:ahLst/>
              <a:cxnLst/>
              <a:rect l="l" t="t" r="r" b="b"/>
              <a:pathLst>
                <a:path w="3145" h="2019" extrusionOk="0">
                  <a:moveTo>
                    <a:pt x="2975" y="1"/>
                  </a:moveTo>
                  <a:cubicBezTo>
                    <a:pt x="2951" y="1"/>
                    <a:pt x="2926" y="9"/>
                    <a:pt x="2904" y="31"/>
                  </a:cubicBezTo>
                  <a:cubicBezTo>
                    <a:pt x="2082" y="787"/>
                    <a:pt x="1129" y="1411"/>
                    <a:pt x="111" y="1839"/>
                  </a:cubicBezTo>
                  <a:cubicBezTo>
                    <a:pt x="0" y="1894"/>
                    <a:pt x="75" y="2018"/>
                    <a:pt x="160" y="2018"/>
                  </a:cubicBezTo>
                  <a:cubicBezTo>
                    <a:pt x="177" y="2018"/>
                    <a:pt x="193" y="2014"/>
                    <a:pt x="209" y="2003"/>
                  </a:cubicBezTo>
                  <a:lnTo>
                    <a:pt x="176" y="2003"/>
                  </a:lnTo>
                  <a:cubicBezTo>
                    <a:pt x="1228" y="1576"/>
                    <a:pt x="2214" y="951"/>
                    <a:pt x="3068" y="163"/>
                  </a:cubicBezTo>
                  <a:cubicBezTo>
                    <a:pt x="3145" y="112"/>
                    <a:pt x="3062" y="1"/>
                    <a:pt x="29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0"/>
            <p:cNvSpPr/>
            <p:nvPr/>
          </p:nvSpPr>
          <p:spPr>
            <a:xfrm rot="10800000">
              <a:off x="8346350" y="4386163"/>
              <a:ext cx="121700" cy="86100"/>
            </a:xfrm>
            <a:custGeom>
              <a:avLst/>
              <a:gdLst/>
              <a:ahLst/>
              <a:cxnLst/>
              <a:rect l="l" t="t" r="r" b="b"/>
              <a:pathLst>
                <a:path w="4868" h="3444" extrusionOk="0">
                  <a:moveTo>
                    <a:pt x="159" y="0"/>
                  </a:moveTo>
                  <a:cubicBezTo>
                    <a:pt x="83" y="0"/>
                    <a:pt x="1" y="85"/>
                    <a:pt x="47" y="154"/>
                  </a:cubicBezTo>
                  <a:lnTo>
                    <a:pt x="79" y="154"/>
                  </a:lnTo>
                  <a:cubicBezTo>
                    <a:pt x="1131" y="1797"/>
                    <a:pt x="2807" y="2980"/>
                    <a:pt x="4680" y="3440"/>
                  </a:cubicBezTo>
                  <a:cubicBezTo>
                    <a:pt x="4690" y="3443"/>
                    <a:pt x="4700" y="3444"/>
                    <a:pt x="4709" y="3444"/>
                  </a:cubicBezTo>
                  <a:cubicBezTo>
                    <a:pt x="4820" y="3444"/>
                    <a:pt x="4867" y="3273"/>
                    <a:pt x="4746" y="3243"/>
                  </a:cubicBezTo>
                  <a:cubicBezTo>
                    <a:pt x="2905" y="2783"/>
                    <a:pt x="1262" y="1633"/>
                    <a:pt x="244" y="56"/>
                  </a:cubicBezTo>
                  <a:cubicBezTo>
                    <a:pt x="224" y="16"/>
                    <a:pt x="192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0"/>
            <p:cNvSpPr/>
            <p:nvPr/>
          </p:nvSpPr>
          <p:spPr>
            <a:xfrm rot="10800000">
              <a:off x="8355150" y="4413363"/>
              <a:ext cx="63800" cy="38250"/>
            </a:xfrm>
            <a:custGeom>
              <a:avLst/>
              <a:gdLst/>
              <a:ahLst/>
              <a:cxnLst/>
              <a:rect l="l" t="t" r="r" b="b"/>
              <a:pathLst>
                <a:path w="2552" h="1530" extrusionOk="0">
                  <a:moveTo>
                    <a:pt x="161" y="0"/>
                  </a:moveTo>
                  <a:cubicBezTo>
                    <a:pt x="78" y="0"/>
                    <a:pt x="1" y="102"/>
                    <a:pt x="54" y="182"/>
                  </a:cubicBezTo>
                  <a:cubicBezTo>
                    <a:pt x="711" y="807"/>
                    <a:pt x="1500" y="1267"/>
                    <a:pt x="2387" y="1530"/>
                  </a:cubicBezTo>
                  <a:cubicBezTo>
                    <a:pt x="2486" y="1530"/>
                    <a:pt x="2552" y="1365"/>
                    <a:pt x="2420" y="1333"/>
                  </a:cubicBezTo>
                  <a:cubicBezTo>
                    <a:pt x="1599" y="1070"/>
                    <a:pt x="843" y="610"/>
                    <a:pt x="219" y="18"/>
                  </a:cubicBezTo>
                  <a:cubicBezTo>
                    <a:pt x="200" y="6"/>
                    <a:pt x="180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0"/>
            <p:cNvSpPr/>
            <p:nvPr/>
          </p:nvSpPr>
          <p:spPr>
            <a:xfrm rot="10800000">
              <a:off x="8325575" y="4429788"/>
              <a:ext cx="50475" cy="22050"/>
            </a:xfrm>
            <a:custGeom>
              <a:avLst/>
              <a:gdLst/>
              <a:ahLst/>
              <a:cxnLst/>
              <a:rect l="l" t="t" r="r" b="b"/>
              <a:pathLst>
                <a:path w="2019" h="882" extrusionOk="0">
                  <a:moveTo>
                    <a:pt x="123" y="0"/>
                  </a:moveTo>
                  <a:cubicBezTo>
                    <a:pt x="49" y="0"/>
                    <a:pt x="0" y="139"/>
                    <a:pt x="80" y="191"/>
                  </a:cubicBezTo>
                  <a:cubicBezTo>
                    <a:pt x="606" y="553"/>
                    <a:pt x="1230" y="816"/>
                    <a:pt x="1887" y="882"/>
                  </a:cubicBezTo>
                  <a:cubicBezTo>
                    <a:pt x="2019" y="882"/>
                    <a:pt x="2019" y="684"/>
                    <a:pt x="1887" y="684"/>
                  </a:cubicBezTo>
                  <a:cubicBezTo>
                    <a:pt x="1263" y="586"/>
                    <a:pt x="671" y="356"/>
                    <a:pt x="178" y="27"/>
                  </a:cubicBezTo>
                  <a:cubicBezTo>
                    <a:pt x="159" y="8"/>
                    <a:pt x="140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0"/>
            <p:cNvSpPr/>
            <p:nvPr/>
          </p:nvSpPr>
          <p:spPr>
            <a:xfrm rot="10800000">
              <a:off x="8131375" y="4379463"/>
              <a:ext cx="117000" cy="70625"/>
            </a:xfrm>
            <a:custGeom>
              <a:avLst/>
              <a:gdLst/>
              <a:ahLst/>
              <a:cxnLst/>
              <a:rect l="l" t="t" r="r" b="b"/>
              <a:pathLst>
                <a:path w="4680" h="2825" extrusionOk="0">
                  <a:moveTo>
                    <a:pt x="4547" y="0"/>
                  </a:moveTo>
                  <a:cubicBezTo>
                    <a:pt x="4518" y="0"/>
                    <a:pt x="4489" y="16"/>
                    <a:pt x="4469" y="56"/>
                  </a:cubicBezTo>
                  <a:cubicBezTo>
                    <a:pt x="3746" y="1074"/>
                    <a:pt x="2761" y="1896"/>
                    <a:pt x="1578" y="2323"/>
                  </a:cubicBezTo>
                  <a:cubicBezTo>
                    <a:pt x="1204" y="2524"/>
                    <a:pt x="780" y="2625"/>
                    <a:pt x="349" y="2625"/>
                  </a:cubicBezTo>
                  <a:cubicBezTo>
                    <a:pt x="288" y="2625"/>
                    <a:pt x="226" y="2623"/>
                    <a:pt x="165" y="2619"/>
                  </a:cubicBezTo>
                  <a:cubicBezTo>
                    <a:pt x="66" y="2619"/>
                    <a:pt x="0" y="2816"/>
                    <a:pt x="132" y="2816"/>
                  </a:cubicBezTo>
                  <a:cubicBezTo>
                    <a:pt x="207" y="2821"/>
                    <a:pt x="282" y="2824"/>
                    <a:pt x="358" y="2824"/>
                  </a:cubicBezTo>
                  <a:cubicBezTo>
                    <a:pt x="750" y="2824"/>
                    <a:pt x="1154" y="2751"/>
                    <a:pt x="1512" y="2586"/>
                  </a:cubicBezTo>
                  <a:cubicBezTo>
                    <a:pt x="1939" y="2422"/>
                    <a:pt x="2333" y="2225"/>
                    <a:pt x="2728" y="1995"/>
                  </a:cubicBezTo>
                  <a:cubicBezTo>
                    <a:pt x="3484" y="1502"/>
                    <a:pt x="4141" y="877"/>
                    <a:pt x="4634" y="154"/>
                  </a:cubicBezTo>
                  <a:cubicBezTo>
                    <a:pt x="4680" y="85"/>
                    <a:pt x="4613" y="0"/>
                    <a:pt x="45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30"/>
            <p:cNvSpPr/>
            <p:nvPr/>
          </p:nvSpPr>
          <p:spPr>
            <a:xfrm rot="10800000">
              <a:off x="8056425" y="4393563"/>
              <a:ext cx="96650" cy="114450"/>
            </a:xfrm>
            <a:custGeom>
              <a:avLst/>
              <a:gdLst/>
              <a:ahLst/>
              <a:cxnLst/>
              <a:rect l="l" t="t" r="r" b="b"/>
              <a:pathLst>
                <a:path w="3866" h="4578" extrusionOk="0">
                  <a:moveTo>
                    <a:pt x="3735" y="1"/>
                  </a:moveTo>
                  <a:cubicBezTo>
                    <a:pt x="3697" y="1"/>
                    <a:pt x="3660" y="22"/>
                    <a:pt x="3648" y="73"/>
                  </a:cubicBezTo>
                  <a:cubicBezTo>
                    <a:pt x="3352" y="960"/>
                    <a:pt x="2892" y="1781"/>
                    <a:pt x="2235" y="2471"/>
                  </a:cubicBezTo>
                  <a:cubicBezTo>
                    <a:pt x="1939" y="2800"/>
                    <a:pt x="1643" y="3129"/>
                    <a:pt x="1315" y="3457"/>
                  </a:cubicBezTo>
                  <a:cubicBezTo>
                    <a:pt x="1150" y="3621"/>
                    <a:pt x="986" y="3753"/>
                    <a:pt x="822" y="3917"/>
                  </a:cubicBezTo>
                  <a:cubicBezTo>
                    <a:pt x="657" y="4082"/>
                    <a:pt x="395" y="4312"/>
                    <a:pt x="132" y="4377"/>
                  </a:cubicBezTo>
                  <a:cubicBezTo>
                    <a:pt x="9" y="4377"/>
                    <a:pt x="1" y="4578"/>
                    <a:pt x="107" y="4578"/>
                  </a:cubicBezTo>
                  <a:cubicBezTo>
                    <a:pt x="115" y="4578"/>
                    <a:pt x="123" y="4577"/>
                    <a:pt x="132" y="4574"/>
                  </a:cubicBezTo>
                  <a:cubicBezTo>
                    <a:pt x="592" y="4542"/>
                    <a:pt x="953" y="4082"/>
                    <a:pt x="1282" y="3753"/>
                  </a:cubicBezTo>
                  <a:cubicBezTo>
                    <a:pt x="1577" y="3457"/>
                    <a:pt x="2005" y="3063"/>
                    <a:pt x="2366" y="2669"/>
                  </a:cubicBezTo>
                  <a:cubicBezTo>
                    <a:pt x="3023" y="1946"/>
                    <a:pt x="3549" y="1058"/>
                    <a:pt x="3845" y="138"/>
                  </a:cubicBezTo>
                  <a:cubicBezTo>
                    <a:pt x="3865" y="57"/>
                    <a:pt x="3798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30"/>
            <p:cNvSpPr/>
            <p:nvPr/>
          </p:nvSpPr>
          <p:spPr>
            <a:xfrm rot="10800000">
              <a:off x="8073100" y="4466813"/>
              <a:ext cx="44125" cy="58200"/>
            </a:xfrm>
            <a:custGeom>
              <a:avLst/>
              <a:gdLst/>
              <a:ahLst/>
              <a:cxnLst/>
              <a:rect l="l" t="t" r="r" b="b"/>
              <a:pathLst>
                <a:path w="1765" h="2328" extrusionOk="0">
                  <a:moveTo>
                    <a:pt x="1643" y="0"/>
                  </a:moveTo>
                  <a:cubicBezTo>
                    <a:pt x="1611" y="0"/>
                    <a:pt x="1578" y="19"/>
                    <a:pt x="1556" y="62"/>
                  </a:cubicBezTo>
                  <a:cubicBezTo>
                    <a:pt x="1162" y="818"/>
                    <a:pt x="669" y="1508"/>
                    <a:pt x="78" y="2166"/>
                  </a:cubicBezTo>
                  <a:cubicBezTo>
                    <a:pt x="1" y="2217"/>
                    <a:pt x="84" y="2328"/>
                    <a:pt x="155" y="2328"/>
                  </a:cubicBezTo>
                  <a:cubicBezTo>
                    <a:pt x="175" y="2328"/>
                    <a:pt x="195" y="2319"/>
                    <a:pt x="209" y="2297"/>
                  </a:cubicBezTo>
                  <a:cubicBezTo>
                    <a:pt x="834" y="1673"/>
                    <a:pt x="1326" y="950"/>
                    <a:pt x="1721" y="161"/>
                  </a:cubicBezTo>
                  <a:cubicBezTo>
                    <a:pt x="1765" y="73"/>
                    <a:pt x="1706" y="0"/>
                    <a:pt x="164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30"/>
            <p:cNvSpPr/>
            <p:nvPr/>
          </p:nvSpPr>
          <p:spPr>
            <a:xfrm rot="10800000">
              <a:off x="8694625" y="4045688"/>
              <a:ext cx="158375" cy="16175"/>
            </a:xfrm>
            <a:custGeom>
              <a:avLst/>
              <a:gdLst/>
              <a:ahLst/>
              <a:cxnLst/>
              <a:rect l="l" t="t" r="r" b="b"/>
              <a:pathLst>
                <a:path w="6335" h="647" extrusionOk="0">
                  <a:moveTo>
                    <a:pt x="6206" y="0"/>
                  </a:moveTo>
                  <a:cubicBezTo>
                    <a:pt x="6198" y="0"/>
                    <a:pt x="6188" y="1"/>
                    <a:pt x="6178" y="4"/>
                  </a:cubicBezTo>
                  <a:cubicBezTo>
                    <a:pt x="5131" y="301"/>
                    <a:pt x="4055" y="449"/>
                    <a:pt x="2982" y="449"/>
                  </a:cubicBezTo>
                  <a:cubicBezTo>
                    <a:pt x="2035" y="449"/>
                    <a:pt x="1089" y="334"/>
                    <a:pt x="165" y="103"/>
                  </a:cubicBezTo>
                  <a:cubicBezTo>
                    <a:pt x="33" y="103"/>
                    <a:pt x="0" y="267"/>
                    <a:pt x="132" y="300"/>
                  </a:cubicBezTo>
                  <a:cubicBezTo>
                    <a:pt x="1071" y="531"/>
                    <a:pt x="2033" y="646"/>
                    <a:pt x="2995" y="646"/>
                  </a:cubicBezTo>
                  <a:cubicBezTo>
                    <a:pt x="4086" y="646"/>
                    <a:pt x="5179" y="498"/>
                    <a:pt x="6244" y="201"/>
                  </a:cubicBezTo>
                  <a:cubicBezTo>
                    <a:pt x="6335" y="171"/>
                    <a:pt x="6314" y="0"/>
                    <a:pt x="62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30"/>
            <p:cNvSpPr/>
            <p:nvPr/>
          </p:nvSpPr>
          <p:spPr>
            <a:xfrm rot="10800000">
              <a:off x="8732225" y="4062863"/>
              <a:ext cx="78675" cy="8850"/>
            </a:xfrm>
            <a:custGeom>
              <a:avLst/>
              <a:gdLst/>
              <a:ahLst/>
              <a:cxnLst/>
              <a:rect l="l" t="t" r="r" b="b"/>
              <a:pathLst>
                <a:path w="3147" h="354" extrusionOk="0">
                  <a:moveTo>
                    <a:pt x="164" y="0"/>
                  </a:moveTo>
                  <a:cubicBezTo>
                    <a:pt x="50" y="0"/>
                    <a:pt x="1" y="201"/>
                    <a:pt x="124" y="201"/>
                  </a:cubicBezTo>
                  <a:cubicBezTo>
                    <a:pt x="622" y="304"/>
                    <a:pt x="1129" y="353"/>
                    <a:pt x="1636" y="353"/>
                  </a:cubicBezTo>
                  <a:cubicBezTo>
                    <a:pt x="2098" y="353"/>
                    <a:pt x="2561" y="312"/>
                    <a:pt x="3015" y="234"/>
                  </a:cubicBezTo>
                  <a:cubicBezTo>
                    <a:pt x="3147" y="234"/>
                    <a:pt x="3081" y="36"/>
                    <a:pt x="2950" y="36"/>
                  </a:cubicBezTo>
                  <a:cubicBezTo>
                    <a:pt x="2535" y="111"/>
                    <a:pt x="2121" y="145"/>
                    <a:pt x="1706" y="145"/>
                  </a:cubicBezTo>
                  <a:cubicBezTo>
                    <a:pt x="1201" y="145"/>
                    <a:pt x="695" y="94"/>
                    <a:pt x="189" y="4"/>
                  </a:cubicBezTo>
                  <a:cubicBezTo>
                    <a:pt x="181" y="1"/>
                    <a:pt x="172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30"/>
            <p:cNvSpPr/>
            <p:nvPr/>
          </p:nvSpPr>
          <p:spPr>
            <a:xfrm rot="10800000">
              <a:off x="8730000" y="4083113"/>
              <a:ext cx="53175" cy="9150"/>
            </a:xfrm>
            <a:custGeom>
              <a:avLst/>
              <a:gdLst/>
              <a:ahLst/>
              <a:cxnLst/>
              <a:rect l="l" t="t" r="r" b="b"/>
              <a:pathLst>
                <a:path w="2127" h="366" extrusionOk="0">
                  <a:moveTo>
                    <a:pt x="1968" y="0"/>
                  </a:moveTo>
                  <a:cubicBezTo>
                    <a:pt x="1959" y="0"/>
                    <a:pt x="1949" y="2"/>
                    <a:pt x="1939" y="4"/>
                  </a:cubicBezTo>
                  <a:cubicBezTo>
                    <a:pt x="1487" y="105"/>
                    <a:pt x="1035" y="147"/>
                    <a:pt x="569" y="147"/>
                  </a:cubicBezTo>
                  <a:cubicBezTo>
                    <a:pt x="425" y="147"/>
                    <a:pt x="279" y="143"/>
                    <a:pt x="132" y="136"/>
                  </a:cubicBezTo>
                  <a:cubicBezTo>
                    <a:pt x="0" y="136"/>
                    <a:pt x="0" y="333"/>
                    <a:pt x="132" y="366"/>
                  </a:cubicBezTo>
                  <a:cubicBezTo>
                    <a:pt x="756" y="366"/>
                    <a:pt x="1381" y="333"/>
                    <a:pt x="2005" y="201"/>
                  </a:cubicBezTo>
                  <a:cubicBezTo>
                    <a:pt x="2126" y="171"/>
                    <a:pt x="2080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30"/>
            <p:cNvSpPr/>
            <p:nvPr/>
          </p:nvSpPr>
          <p:spPr>
            <a:xfrm rot="10800000">
              <a:off x="8529300" y="4168463"/>
              <a:ext cx="26900" cy="198550"/>
            </a:xfrm>
            <a:custGeom>
              <a:avLst/>
              <a:gdLst/>
              <a:ahLst/>
              <a:cxnLst/>
              <a:rect l="l" t="t" r="r" b="b"/>
              <a:pathLst>
                <a:path w="1076" h="7942" extrusionOk="0">
                  <a:moveTo>
                    <a:pt x="412" y="1"/>
                  </a:moveTo>
                  <a:cubicBezTo>
                    <a:pt x="355" y="1"/>
                    <a:pt x="301" y="44"/>
                    <a:pt x="319" y="117"/>
                  </a:cubicBezTo>
                  <a:cubicBezTo>
                    <a:pt x="582" y="1465"/>
                    <a:pt x="779" y="2845"/>
                    <a:pt x="845" y="4225"/>
                  </a:cubicBezTo>
                  <a:cubicBezTo>
                    <a:pt x="878" y="4882"/>
                    <a:pt x="845" y="5539"/>
                    <a:pt x="779" y="6197"/>
                  </a:cubicBezTo>
                  <a:cubicBezTo>
                    <a:pt x="747" y="6657"/>
                    <a:pt x="714" y="7610"/>
                    <a:pt x="122" y="7741"/>
                  </a:cubicBezTo>
                  <a:cubicBezTo>
                    <a:pt x="1" y="7771"/>
                    <a:pt x="48" y="7942"/>
                    <a:pt x="159" y="7942"/>
                  </a:cubicBezTo>
                  <a:cubicBezTo>
                    <a:pt x="168" y="7942"/>
                    <a:pt x="178" y="7941"/>
                    <a:pt x="188" y="7938"/>
                  </a:cubicBezTo>
                  <a:cubicBezTo>
                    <a:pt x="648" y="7840"/>
                    <a:pt x="812" y="7314"/>
                    <a:pt x="911" y="6887"/>
                  </a:cubicBezTo>
                  <a:cubicBezTo>
                    <a:pt x="1010" y="6131"/>
                    <a:pt x="1075" y="5375"/>
                    <a:pt x="1075" y="4619"/>
                  </a:cubicBezTo>
                  <a:cubicBezTo>
                    <a:pt x="1010" y="3108"/>
                    <a:pt x="812" y="1563"/>
                    <a:pt x="517" y="85"/>
                  </a:cubicBezTo>
                  <a:cubicBezTo>
                    <a:pt x="502" y="27"/>
                    <a:pt x="456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30"/>
            <p:cNvSpPr/>
            <p:nvPr/>
          </p:nvSpPr>
          <p:spPr>
            <a:xfrm rot="10800000">
              <a:off x="8549850" y="4202913"/>
              <a:ext cx="10375" cy="83275"/>
            </a:xfrm>
            <a:custGeom>
              <a:avLst/>
              <a:gdLst/>
              <a:ahLst/>
              <a:cxnLst/>
              <a:rect l="l" t="t" r="r" b="b"/>
              <a:pathLst>
                <a:path w="415" h="3331" extrusionOk="0">
                  <a:moveTo>
                    <a:pt x="177" y="0"/>
                  </a:moveTo>
                  <a:cubicBezTo>
                    <a:pt x="113" y="0"/>
                    <a:pt x="33" y="56"/>
                    <a:pt x="53" y="138"/>
                  </a:cubicBezTo>
                  <a:cubicBezTo>
                    <a:pt x="218" y="1156"/>
                    <a:pt x="185" y="2208"/>
                    <a:pt x="20" y="3194"/>
                  </a:cubicBezTo>
                  <a:cubicBezTo>
                    <a:pt x="0" y="3275"/>
                    <a:pt x="68" y="3331"/>
                    <a:pt x="130" y="3331"/>
                  </a:cubicBezTo>
                  <a:cubicBezTo>
                    <a:pt x="168" y="3331"/>
                    <a:pt x="205" y="3309"/>
                    <a:pt x="218" y="3259"/>
                  </a:cubicBezTo>
                  <a:cubicBezTo>
                    <a:pt x="415" y="2208"/>
                    <a:pt x="415" y="1123"/>
                    <a:pt x="250" y="72"/>
                  </a:cubicBezTo>
                  <a:cubicBezTo>
                    <a:pt x="250" y="22"/>
                    <a:pt x="217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30"/>
            <p:cNvSpPr/>
            <p:nvPr/>
          </p:nvSpPr>
          <p:spPr>
            <a:xfrm rot="10800000">
              <a:off x="8569550" y="4224613"/>
              <a:ext cx="9900" cy="43350"/>
            </a:xfrm>
            <a:custGeom>
              <a:avLst/>
              <a:gdLst/>
              <a:ahLst/>
              <a:cxnLst/>
              <a:rect l="l" t="t" r="r" b="b"/>
              <a:pathLst>
                <a:path w="396" h="1734" extrusionOk="0">
                  <a:moveTo>
                    <a:pt x="247" y="0"/>
                  </a:moveTo>
                  <a:cubicBezTo>
                    <a:pt x="190" y="0"/>
                    <a:pt x="132" y="33"/>
                    <a:pt x="132" y="99"/>
                  </a:cubicBezTo>
                  <a:cubicBezTo>
                    <a:pt x="198" y="592"/>
                    <a:pt x="132" y="1117"/>
                    <a:pt x="1" y="1610"/>
                  </a:cubicBezTo>
                  <a:cubicBezTo>
                    <a:pt x="1" y="1690"/>
                    <a:pt x="61" y="1733"/>
                    <a:pt x="116" y="1733"/>
                  </a:cubicBezTo>
                  <a:cubicBezTo>
                    <a:pt x="152" y="1733"/>
                    <a:pt x="185" y="1715"/>
                    <a:pt x="198" y="1676"/>
                  </a:cubicBezTo>
                  <a:cubicBezTo>
                    <a:pt x="329" y="1150"/>
                    <a:pt x="395" y="624"/>
                    <a:pt x="362" y="99"/>
                  </a:cubicBezTo>
                  <a:cubicBezTo>
                    <a:pt x="362" y="33"/>
                    <a:pt x="305" y="0"/>
                    <a:pt x="2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30"/>
            <p:cNvSpPr/>
            <p:nvPr/>
          </p:nvSpPr>
          <p:spPr>
            <a:xfrm rot="10800000">
              <a:off x="8468800" y="4036188"/>
              <a:ext cx="113700" cy="110100"/>
            </a:xfrm>
            <a:custGeom>
              <a:avLst/>
              <a:gdLst/>
              <a:ahLst/>
              <a:cxnLst/>
              <a:rect l="l" t="t" r="r" b="b"/>
              <a:pathLst>
                <a:path w="4548" h="4404" extrusionOk="0">
                  <a:moveTo>
                    <a:pt x="4426" y="0"/>
                  </a:moveTo>
                  <a:cubicBezTo>
                    <a:pt x="4398" y="0"/>
                    <a:pt x="4373" y="18"/>
                    <a:pt x="4362" y="62"/>
                  </a:cubicBezTo>
                  <a:cubicBezTo>
                    <a:pt x="3540" y="1935"/>
                    <a:pt x="1996" y="3447"/>
                    <a:pt x="90" y="4202"/>
                  </a:cubicBezTo>
                  <a:cubicBezTo>
                    <a:pt x="0" y="4262"/>
                    <a:pt x="19" y="4404"/>
                    <a:pt x="123" y="4404"/>
                  </a:cubicBezTo>
                  <a:cubicBezTo>
                    <a:pt x="133" y="4404"/>
                    <a:pt x="144" y="4403"/>
                    <a:pt x="156" y="4400"/>
                  </a:cubicBezTo>
                  <a:cubicBezTo>
                    <a:pt x="2127" y="3611"/>
                    <a:pt x="3672" y="2099"/>
                    <a:pt x="4526" y="161"/>
                  </a:cubicBezTo>
                  <a:cubicBezTo>
                    <a:pt x="4548" y="73"/>
                    <a:pt x="4482" y="0"/>
                    <a:pt x="44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30"/>
            <p:cNvSpPr/>
            <p:nvPr/>
          </p:nvSpPr>
          <p:spPr>
            <a:xfrm rot="10800000">
              <a:off x="8500425" y="4030538"/>
              <a:ext cx="64600" cy="47850"/>
            </a:xfrm>
            <a:custGeom>
              <a:avLst/>
              <a:gdLst/>
              <a:ahLst/>
              <a:cxnLst/>
              <a:rect l="l" t="t" r="r" b="b"/>
              <a:pathLst>
                <a:path w="2584" h="1914" extrusionOk="0">
                  <a:moveTo>
                    <a:pt x="2441" y="1"/>
                  </a:moveTo>
                  <a:cubicBezTo>
                    <a:pt x="2409" y="1"/>
                    <a:pt x="2376" y="13"/>
                    <a:pt x="2348" y="41"/>
                  </a:cubicBezTo>
                  <a:cubicBezTo>
                    <a:pt x="1757" y="796"/>
                    <a:pt x="1001" y="1355"/>
                    <a:pt x="114" y="1684"/>
                  </a:cubicBezTo>
                  <a:cubicBezTo>
                    <a:pt x="1" y="1740"/>
                    <a:pt x="34" y="1894"/>
                    <a:pt x="129" y="1894"/>
                  </a:cubicBezTo>
                  <a:cubicBezTo>
                    <a:pt x="144" y="1894"/>
                    <a:pt x="161" y="1890"/>
                    <a:pt x="180" y="1881"/>
                  </a:cubicBezTo>
                  <a:lnTo>
                    <a:pt x="180" y="1914"/>
                  </a:lnTo>
                  <a:cubicBezTo>
                    <a:pt x="1100" y="1552"/>
                    <a:pt x="1921" y="961"/>
                    <a:pt x="2513" y="172"/>
                  </a:cubicBezTo>
                  <a:cubicBezTo>
                    <a:pt x="2583" y="78"/>
                    <a:pt x="2519" y="1"/>
                    <a:pt x="24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30"/>
            <p:cNvSpPr/>
            <p:nvPr/>
          </p:nvSpPr>
          <p:spPr>
            <a:xfrm rot="10800000">
              <a:off x="8499525" y="4013763"/>
              <a:ext cx="47525" cy="37375"/>
            </a:xfrm>
            <a:custGeom>
              <a:avLst/>
              <a:gdLst/>
              <a:ahLst/>
              <a:cxnLst/>
              <a:rect l="l" t="t" r="r" b="b"/>
              <a:pathLst>
                <a:path w="1901" h="1495" extrusionOk="0">
                  <a:moveTo>
                    <a:pt x="1757" y="0"/>
                  </a:moveTo>
                  <a:cubicBezTo>
                    <a:pt x="1734" y="0"/>
                    <a:pt x="1711" y="10"/>
                    <a:pt x="1695" y="35"/>
                  </a:cubicBezTo>
                  <a:cubicBezTo>
                    <a:pt x="1235" y="561"/>
                    <a:pt x="709" y="988"/>
                    <a:pt x="85" y="1284"/>
                  </a:cubicBezTo>
                  <a:cubicBezTo>
                    <a:pt x="0" y="1340"/>
                    <a:pt x="61" y="1494"/>
                    <a:pt x="143" y="1494"/>
                  </a:cubicBezTo>
                  <a:cubicBezTo>
                    <a:pt x="156" y="1494"/>
                    <a:pt x="170" y="1490"/>
                    <a:pt x="183" y="1481"/>
                  </a:cubicBezTo>
                  <a:cubicBezTo>
                    <a:pt x="808" y="1152"/>
                    <a:pt x="1366" y="692"/>
                    <a:pt x="1826" y="166"/>
                  </a:cubicBezTo>
                  <a:cubicBezTo>
                    <a:pt x="1900" y="93"/>
                    <a:pt x="18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30"/>
            <p:cNvSpPr/>
            <p:nvPr/>
          </p:nvSpPr>
          <p:spPr>
            <a:xfrm rot="10800000">
              <a:off x="8445025" y="3929563"/>
              <a:ext cx="96100" cy="20825"/>
            </a:xfrm>
            <a:custGeom>
              <a:avLst/>
              <a:gdLst/>
              <a:ahLst/>
              <a:cxnLst/>
              <a:rect l="l" t="t" r="r" b="b"/>
              <a:pathLst>
                <a:path w="3844" h="833" extrusionOk="0">
                  <a:moveTo>
                    <a:pt x="3679" y="1"/>
                  </a:moveTo>
                  <a:cubicBezTo>
                    <a:pt x="3663" y="1"/>
                    <a:pt x="3645" y="5"/>
                    <a:pt x="3627" y="14"/>
                  </a:cubicBezTo>
                  <a:cubicBezTo>
                    <a:pt x="3037" y="432"/>
                    <a:pt x="2359" y="642"/>
                    <a:pt x="1676" y="642"/>
                  </a:cubicBezTo>
                  <a:cubicBezTo>
                    <a:pt x="1179" y="642"/>
                    <a:pt x="680" y="531"/>
                    <a:pt x="209" y="310"/>
                  </a:cubicBezTo>
                  <a:cubicBezTo>
                    <a:pt x="188" y="299"/>
                    <a:pt x="168" y="294"/>
                    <a:pt x="149" y="294"/>
                  </a:cubicBezTo>
                  <a:cubicBezTo>
                    <a:pt x="52" y="294"/>
                    <a:pt x="1" y="419"/>
                    <a:pt x="111" y="474"/>
                  </a:cubicBezTo>
                  <a:cubicBezTo>
                    <a:pt x="605" y="714"/>
                    <a:pt x="1147" y="833"/>
                    <a:pt x="1692" y="833"/>
                  </a:cubicBezTo>
                  <a:cubicBezTo>
                    <a:pt x="2414" y="833"/>
                    <a:pt x="3140" y="623"/>
                    <a:pt x="3758" y="211"/>
                  </a:cubicBezTo>
                  <a:cubicBezTo>
                    <a:pt x="3843" y="155"/>
                    <a:pt x="3782" y="1"/>
                    <a:pt x="36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30"/>
            <p:cNvSpPr/>
            <p:nvPr/>
          </p:nvSpPr>
          <p:spPr>
            <a:xfrm rot="10800000">
              <a:off x="8296000" y="4045113"/>
              <a:ext cx="28450" cy="149750"/>
            </a:xfrm>
            <a:custGeom>
              <a:avLst/>
              <a:gdLst/>
              <a:ahLst/>
              <a:cxnLst/>
              <a:rect l="l" t="t" r="r" b="b"/>
              <a:pathLst>
                <a:path w="1138" h="5990" extrusionOk="0">
                  <a:moveTo>
                    <a:pt x="1039" y="1"/>
                  </a:moveTo>
                  <a:cubicBezTo>
                    <a:pt x="990" y="1"/>
                    <a:pt x="940" y="33"/>
                    <a:pt x="940" y="99"/>
                  </a:cubicBezTo>
                  <a:cubicBezTo>
                    <a:pt x="875" y="2038"/>
                    <a:pt x="809" y="4042"/>
                    <a:pt x="20" y="5883"/>
                  </a:cubicBezTo>
                  <a:cubicBezTo>
                    <a:pt x="1" y="5942"/>
                    <a:pt x="64" y="5989"/>
                    <a:pt x="124" y="5989"/>
                  </a:cubicBezTo>
                  <a:cubicBezTo>
                    <a:pt x="165" y="5989"/>
                    <a:pt x="204" y="5968"/>
                    <a:pt x="217" y="5915"/>
                  </a:cubicBezTo>
                  <a:cubicBezTo>
                    <a:pt x="1006" y="4075"/>
                    <a:pt x="1072" y="2071"/>
                    <a:pt x="1138" y="99"/>
                  </a:cubicBezTo>
                  <a:cubicBezTo>
                    <a:pt x="1138" y="33"/>
                    <a:pt x="1088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0"/>
            <p:cNvSpPr/>
            <p:nvPr/>
          </p:nvSpPr>
          <p:spPr>
            <a:xfrm rot="10800000">
              <a:off x="8314075" y="4110888"/>
              <a:ext cx="18925" cy="137375"/>
            </a:xfrm>
            <a:custGeom>
              <a:avLst/>
              <a:gdLst/>
              <a:ahLst/>
              <a:cxnLst/>
              <a:rect l="l" t="t" r="r" b="b"/>
              <a:pathLst>
                <a:path w="757" h="5495" extrusionOk="0">
                  <a:moveTo>
                    <a:pt x="658" y="1"/>
                  </a:moveTo>
                  <a:cubicBezTo>
                    <a:pt x="609" y="1"/>
                    <a:pt x="559" y="34"/>
                    <a:pt x="559" y="99"/>
                  </a:cubicBezTo>
                  <a:cubicBezTo>
                    <a:pt x="494" y="1874"/>
                    <a:pt x="297" y="3615"/>
                    <a:pt x="1" y="5357"/>
                  </a:cubicBezTo>
                  <a:cubicBezTo>
                    <a:pt x="1" y="5438"/>
                    <a:pt x="64" y="5494"/>
                    <a:pt x="119" y="5494"/>
                  </a:cubicBezTo>
                  <a:cubicBezTo>
                    <a:pt x="154" y="5494"/>
                    <a:pt x="185" y="5473"/>
                    <a:pt x="198" y="5423"/>
                  </a:cubicBezTo>
                  <a:lnTo>
                    <a:pt x="198" y="5455"/>
                  </a:lnTo>
                  <a:cubicBezTo>
                    <a:pt x="494" y="3681"/>
                    <a:pt x="691" y="1907"/>
                    <a:pt x="757" y="99"/>
                  </a:cubicBezTo>
                  <a:cubicBezTo>
                    <a:pt x="757" y="34"/>
                    <a:pt x="707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30"/>
            <p:cNvSpPr/>
            <p:nvPr/>
          </p:nvSpPr>
          <p:spPr>
            <a:xfrm rot="10800000">
              <a:off x="8318175" y="4271913"/>
              <a:ext cx="11225" cy="75075"/>
            </a:xfrm>
            <a:custGeom>
              <a:avLst/>
              <a:gdLst/>
              <a:ahLst/>
              <a:cxnLst/>
              <a:rect l="l" t="t" r="r" b="b"/>
              <a:pathLst>
                <a:path w="449" h="3003" extrusionOk="0">
                  <a:moveTo>
                    <a:pt x="131" y="1"/>
                  </a:moveTo>
                  <a:cubicBezTo>
                    <a:pt x="68" y="1"/>
                    <a:pt x="1" y="57"/>
                    <a:pt x="21" y="138"/>
                  </a:cubicBezTo>
                  <a:cubicBezTo>
                    <a:pt x="218" y="1025"/>
                    <a:pt x="251" y="1945"/>
                    <a:pt x="120" y="2865"/>
                  </a:cubicBezTo>
                  <a:cubicBezTo>
                    <a:pt x="99" y="2947"/>
                    <a:pt x="167" y="3003"/>
                    <a:pt x="229" y="3003"/>
                  </a:cubicBezTo>
                  <a:cubicBezTo>
                    <a:pt x="268" y="3003"/>
                    <a:pt x="304" y="2981"/>
                    <a:pt x="317" y="2931"/>
                  </a:cubicBezTo>
                  <a:cubicBezTo>
                    <a:pt x="448" y="1978"/>
                    <a:pt x="415" y="1025"/>
                    <a:pt x="218" y="72"/>
                  </a:cubicBezTo>
                  <a:cubicBezTo>
                    <a:pt x="206" y="22"/>
                    <a:pt x="169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30"/>
            <p:cNvSpPr/>
            <p:nvPr/>
          </p:nvSpPr>
          <p:spPr>
            <a:xfrm rot="10800000">
              <a:off x="8307125" y="4288788"/>
              <a:ext cx="6975" cy="36700"/>
            </a:xfrm>
            <a:custGeom>
              <a:avLst/>
              <a:gdLst/>
              <a:ahLst/>
              <a:cxnLst/>
              <a:rect l="l" t="t" r="r" b="b"/>
              <a:pathLst>
                <a:path w="279" h="1468" extrusionOk="0">
                  <a:moveTo>
                    <a:pt x="116" y="1"/>
                  </a:moveTo>
                  <a:cubicBezTo>
                    <a:pt x="58" y="1"/>
                    <a:pt x="1" y="34"/>
                    <a:pt x="1" y="99"/>
                  </a:cubicBezTo>
                  <a:lnTo>
                    <a:pt x="66" y="1381"/>
                  </a:lnTo>
                  <a:cubicBezTo>
                    <a:pt x="66" y="1434"/>
                    <a:pt x="132" y="1468"/>
                    <a:pt x="188" y="1468"/>
                  </a:cubicBezTo>
                  <a:cubicBezTo>
                    <a:pt x="237" y="1468"/>
                    <a:pt x="279" y="1442"/>
                    <a:pt x="263" y="1381"/>
                  </a:cubicBezTo>
                  <a:lnTo>
                    <a:pt x="231" y="99"/>
                  </a:lnTo>
                  <a:cubicBezTo>
                    <a:pt x="231" y="34"/>
                    <a:pt x="173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30"/>
            <p:cNvSpPr/>
            <p:nvPr/>
          </p:nvSpPr>
          <p:spPr>
            <a:xfrm rot="10800000">
              <a:off x="8574825" y="3923138"/>
              <a:ext cx="45225" cy="123225"/>
            </a:xfrm>
            <a:custGeom>
              <a:avLst/>
              <a:gdLst/>
              <a:ahLst/>
              <a:cxnLst/>
              <a:rect l="l" t="t" r="r" b="b"/>
              <a:pathLst>
                <a:path w="1809" h="4929" extrusionOk="0">
                  <a:moveTo>
                    <a:pt x="149" y="0"/>
                  </a:moveTo>
                  <a:cubicBezTo>
                    <a:pt x="70" y="0"/>
                    <a:pt x="1" y="70"/>
                    <a:pt x="47" y="140"/>
                  </a:cubicBezTo>
                  <a:cubicBezTo>
                    <a:pt x="1066" y="1520"/>
                    <a:pt x="1329" y="3229"/>
                    <a:pt x="1592" y="4872"/>
                  </a:cubicBezTo>
                  <a:cubicBezTo>
                    <a:pt x="1605" y="4911"/>
                    <a:pt x="1643" y="4929"/>
                    <a:pt x="1683" y="4929"/>
                  </a:cubicBezTo>
                  <a:cubicBezTo>
                    <a:pt x="1745" y="4929"/>
                    <a:pt x="1809" y="4886"/>
                    <a:pt x="1789" y="4806"/>
                  </a:cubicBezTo>
                  <a:cubicBezTo>
                    <a:pt x="1526" y="3163"/>
                    <a:pt x="1263" y="1421"/>
                    <a:pt x="245" y="41"/>
                  </a:cubicBezTo>
                  <a:cubicBezTo>
                    <a:pt x="216" y="12"/>
                    <a:pt x="18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30"/>
            <p:cNvSpPr/>
            <p:nvPr/>
          </p:nvSpPr>
          <p:spPr>
            <a:xfrm rot="10800000">
              <a:off x="8594200" y="3899913"/>
              <a:ext cx="22775" cy="90125"/>
            </a:xfrm>
            <a:custGeom>
              <a:avLst/>
              <a:gdLst/>
              <a:ahLst/>
              <a:cxnLst/>
              <a:rect l="l" t="t" r="r" b="b"/>
              <a:pathLst>
                <a:path w="911" h="3605" extrusionOk="0">
                  <a:moveTo>
                    <a:pt x="142" y="0"/>
                  </a:moveTo>
                  <a:cubicBezTo>
                    <a:pt x="73" y="0"/>
                    <a:pt x="0" y="85"/>
                    <a:pt x="23" y="154"/>
                  </a:cubicBezTo>
                  <a:cubicBezTo>
                    <a:pt x="516" y="1206"/>
                    <a:pt x="713" y="2356"/>
                    <a:pt x="647" y="3506"/>
                  </a:cubicBezTo>
                  <a:cubicBezTo>
                    <a:pt x="647" y="3572"/>
                    <a:pt x="697" y="3604"/>
                    <a:pt x="750" y="3604"/>
                  </a:cubicBezTo>
                  <a:cubicBezTo>
                    <a:pt x="803" y="3604"/>
                    <a:pt x="861" y="3572"/>
                    <a:pt x="877" y="3506"/>
                  </a:cubicBezTo>
                  <a:cubicBezTo>
                    <a:pt x="910" y="2323"/>
                    <a:pt x="680" y="1140"/>
                    <a:pt x="220" y="56"/>
                  </a:cubicBezTo>
                  <a:cubicBezTo>
                    <a:pt x="200" y="16"/>
                    <a:pt x="172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0"/>
            <p:cNvSpPr/>
            <p:nvPr/>
          </p:nvSpPr>
          <p:spPr>
            <a:xfrm rot="10800000">
              <a:off x="8542450" y="3760888"/>
              <a:ext cx="21875" cy="162200"/>
            </a:xfrm>
            <a:custGeom>
              <a:avLst/>
              <a:gdLst/>
              <a:ahLst/>
              <a:cxnLst/>
              <a:rect l="l" t="t" r="r" b="b"/>
              <a:pathLst>
                <a:path w="875" h="6488" extrusionOk="0">
                  <a:moveTo>
                    <a:pt x="294" y="0"/>
                  </a:moveTo>
                  <a:cubicBezTo>
                    <a:pt x="232" y="0"/>
                    <a:pt x="164" y="57"/>
                    <a:pt x="184" y="138"/>
                  </a:cubicBezTo>
                  <a:cubicBezTo>
                    <a:pt x="677" y="2208"/>
                    <a:pt x="612" y="4344"/>
                    <a:pt x="20" y="6381"/>
                  </a:cubicBezTo>
                  <a:cubicBezTo>
                    <a:pt x="0" y="6440"/>
                    <a:pt x="52" y="6488"/>
                    <a:pt x="110" y="6488"/>
                  </a:cubicBezTo>
                  <a:cubicBezTo>
                    <a:pt x="149" y="6488"/>
                    <a:pt x="191" y="6467"/>
                    <a:pt x="217" y="6414"/>
                  </a:cubicBezTo>
                  <a:cubicBezTo>
                    <a:pt x="809" y="4344"/>
                    <a:pt x="874" y="2175"/>
                    <a:pt x="382" y="72"/>
                  </a:cubicBezTo>
                  <a:cubicBezTo>
                    <a:pt x="369" y="22"/>
                    <a:pt x="332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30"/>
            <p:cNvSpPr/>
            <p:nvPr/>
          </p:nvSpPr>
          <p:spPr>
            <a:xfrm rot="10800000">
              <a:off x="8773575" y="3618113"/>
              <a:ext cx="171975" cy="17400"/>
            </a:xfrm>
            <a:custGeom>
              <a:avLst/>
              <a:gdLst/>
              <a:ahLst/>
              <a:cxnLst/>
              <a:rect l="l" t="t" r="r" b="b"/>
              <a:pathLst>
                <a:path w="6879" h="696" extrusionOk="0">
                  <a:moveTo>
                    <a:pt x="6751" y="0"/>
                  </a:moveTo>
                  <a:cubicBezTo>
                    <a:pt x="6743" y="0"/>
                    <a:pt x="6734" y="2"/>
                    <a:pt x="6725" y="4"/>
                  </a:cubicBezTo>
                  <a:cubicBezTo>
                    <a:pt x="5595" y="318"/>
                    <a:pt x="4427" y="474"/>
                    <a:pt x="3262" y="474"/>
                  </a:cubicBezTo>
                  <a:cubicBezTo>
                    <a:pt x="2226" y="474"/>
                    <a:pt x="1191" y="350"/>
                    <a:pt x="186" y="103"/>
                  </a:cubicBezTo>
                  <a:cubicBezTo>
                    <a:pt x="175" y="100"/>
                    <a:pt x="163" y="99"/>
                    <a:pt x="153" y="99"/>
                  </a:cubicBezTo>
                  <a:cubicBezTo>
                    <a:pt x="45" y="99"/>
                    <a:pt x="1" y="240"/>
                    <a:pt x="121" y="300"/>
                  </a:cubicBezTo>
                  <a:cubicBezTo>
                    <a:pt x="1160" y="564"/>
                    <a:pt x="2215" y="696"/>
                    <a:pt x="3266" y="696"/>
                  </a:cubicBezTo>
                  <a:cubicBezTo>
                    <a:pt x="4442" y="696"/>
                    <a:pt x="5614" y="531"/>
                    <a:pt x="6758" y="202"/>
                  </a:cubicBezTo>
                  <a:cubicBezTo>
                    <a:pt x="6878" y="142"/>
                    <a:pt x="6834" y="0"/>
                    <a:pt x="67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30"/>
            <p:cNvSpPr/>
            <p:nvPr/>
          </p:nvSpPr>
          <p:spPr>
            <a:xfrm rot="10800000">
              <a:off x="8728500" y="3575413"/>
              <a:ext cx="159000" cy="39025"/>
            </a:xfrm>
            <a:custGeom>
              <a:avLst/>
              <a:gdLst/>
              <a:ahLst/>
              <a:cxnLst/>
              <a:rect l="l" t="t" r="r" b="b"/>
              <a:pathLst>
                <a:path w="6360" h="1561" extrusionOk="0">
                  <a:moveTo>
                    <a:pt x="6225" y="1"/>
                  </a:moveTo>
                  <a:cubicBezTo>
                    <a:pt x="6210" y="1"/>
                    <a:pt x="6194" y="5"/>
                    <a:pt x="6178" y="16"/>
                  </a:cubicBezTo>
                  <a:cubicBezTo>
                    <a:pt x="4336" y="873"/>
                    <a:pt x="2371" y="1332"/>
                    <a:pt x="372" y="1332"/>
                  </a:cubicBezTo>
                  <a:cubicBezTo>
                    <a:pt x="303" y="1332"/>
                    <a:pt x="234" y="1331"/>
                    <a:pt x="164" y="1330"/>
                  </a:cubicBezTo>
                  <a:cubicBezTo>
                    <a:pt x="0" y="1330"/>
                    <a:pt x="0" y="1560"/>
                    <a:pt x="164" y="1560"/>
                  </a:cubicBezTo>
                  <a:cubicBezTo>
                    <a:pt x="2268" y="1560"/>
                    <a:pt x="4371" y="1100"/>
                    <a:pt x="6276" y="180"/>
                  </a:cubicBezTo>
                  <a:cubicBezTo>
                    <a:pt x="6359" y="125"/>
                    <a:pt x="6303" y="1"/>
                    <a:pt x="62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30"/>
            <p:cNvSpPr/>
            <p:nvPr/>
          </p:nvSpPr>
          <p:spPr>
            <a:xfrm rot="10800000">
              <a:off x="8607975" y="3605488"/>
              <a:ext cx="74525" cy="62025"/>
            </a:xfrm>
            <a:custGeom>
              <a:avLst/>
              <a:gdLst/>
              <a:ahLst/>
              <a:cxnLst/>
              <a:rect l="l" t="t" r="r" b="b"/>
              <a:pathLst>
                <a:path w="2981" h="2481" extrusionOk="0">
                  <a:moveTo>
                    <a:pt x="2838" y="1"/>
                  </a:moveTo>
                  <a:cubicBezTo>
                    <a:pt x="2815" y="1"/>
                    <a:pt x="2792" y="11"/>
                    <a:pt x="2775" y="36"/>
                  </a:cubicBezTo>
                  <a:cubicBezTo>
                    <a:pt x="2053" y="956"/>
                    <a:pt x="1132" y="1712"/>
                    <a:pt x="114" y="2270"/>
                  </a:cubicBezTo>
                  <a:cubicBezTo>
                    <a:pt x="1" y="2327"/>
                    <a:pt x="82" y="2481"/>
                    <a:pt x="170" y="2481"/>
                  </a:cubicBezTo>
                  <a:cubicBezTo>
                    <a:pt x="184" y="2481"/>
                    <a:pt x="199" y="2477"/>
                    <a:pt x="212" y="2467"/>
                  </a:cubicBezTo>
                  <a:cubicBezTo>
                    <a:pt x="1264" y="1909"/>
                    <a:pt x="2184" y="1120"/>
                    <a:pt x="2907" y="167"/>
                  </a:cubicBezTo>
                  <a:cubicBezTo>
                    <a:pt x="2981" y="93"/>
                    <a:pt x="2907" y="1"/>
                    <a:pt x="283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4" name="Google Shape;4574;p30"/>
          <p:cNvGrpSpPr/>
          <p:nvPr/>
        </p:nvGrpSpPr>
        <p:grpSpPr>
          <a:xfrm>
            <a:off x="415275" y="3984925"/>
            <a:ext cx="1548550" cy="950225"/>
            <a:chOff x="415275" y="3984925"/>
            <a:chExt cx="1548550" cy="950225"/>
          </a:xfrm>
        </p:grpSpPr>
        <p:sp>
          <p:nvSpPr>
            <p:cNvPr id="4575" name="Google Shape;4575;p30"/>
            <p:cNvSpPr/>
            <p:nvPr/>
          </p:nvSpPr>
          <p:spPr>
            <a:xfrm>
              <a:off x="415275" y="4317675"/>
              <a:ext cx="358400" cy="365575"/>
            </a:xfrm>
            <a:custGeom>
              <a:avLst/>
              <a:gdLst/>
              <a:ahLst/>
              <a:cxnLst/>
              <a:rect l="l" t="t" r="r" b="b"/>
              <a:pathLst>
                <a:path w="14336" h="14623" extrusionOk="0">
                  <a:moveTo>
                    <a:pt x="7425" y="1"/>
                  </a:moveTo>
                  <a:cubicBezTo>
                    <a:pt x="5375" y="1"/>
                    <a:pt x="3400" y="878"/>
                    <a:pt x="2038" y="2452"/>
                  </a:cubicBezTo>
                  <a:cubicBezTo>
                    <a:pt x="559" y="4128"/>
                    <a:pt x="0" y="6428"/>
                    <a:pt x="493" y="8597"/>
                  </a:cubicBezTo>
                  <a:cubicBezTo>
                    <a:pt x="986" y="10831"/>
                    <a:pt x="2399" y="12704"/>
                    <a:pt x="4436" y="13756"/>
                  </a:cubicBezTo>
                  <a:cubicBezTo>
                    <a:pt x="5595" y="14335"/>
                    <a:pt x="6848" y="14623"/>
                    <a:pt x="8103" y="14623"/>
                  </a:cubicBezTo>
                  <a:cubicBezTo>
                    <a:pt x="9411" y="14623"/>
                    <a:pt x="10721" y="14310"/>
                    <a:pt x="11928" y="13690"/>
                  </a:cubicBezTo>
                  <a:cubicBezTo>
                    <a:pt x="12018" y="13630"/>
                    <a:pt x="11944" y="13489"/>
                    <a:pt x="11856" y="13489"/>
                  </a:cubicBezTo>
                  <a:cubicBezTo>
                    <a:pt x="11847" y="13489"/>
                    <a:pt x="11839" y="13490"/>
                    <a:pt x="11830" y="13493"/>
                  </a:cubicBezTo>
                  <a:cubicBezTo>
                    <a:pt x="10659" y="14116"/>
                    <a:pt x="9369" y="14424"/>
                    <a:pt x="8078" y="14424"/>
                  </a:cubicBezTo>
                  <a:cubicBezTo>
                    <a:pt x="7122" y="14424"/>
                    <a:pt x="6166" y="14255"/>
                    <a:pt x="5258" y="13920"/>
                  </a:cubicBezTo>
                  <a:cubicBezTo>
                    <a:pt x="3155" y="13131"/>
                    <a:pt x="1545" y="11390"/>
                    <a:pt x="887" y="9254"/>
                  </a:cubicBezTo>
                  <a:cubicBezTo>
                    <a:pt x="197" y="7217"/>
                    <a:pt x="526" y="4949"/>
                    <a:pt x="1742" y="3175"/>
                  </a:cubicBezTo>
                  <a:cubicBezTo>
                    <a:pt x="2990" y="1400"/>
                    <a:pt x="5028" y="316"/>
                    <a:pt x="7197" y="217"/>
                  </a:cubicBezTo>
                  <a:cubicBezTo>
                    <a:pt x="7221" y="217"/>
                    <a:pt x="7246" y="217"/>
                    <a:pt x="7271" y="217"/>
                  </a:cubicBezTo>
                  <a:cubicBezTo>
                    <a:pt x="9999" y="217"/>
                    <a:pt x="12339" y="2009"/>
                    <a:pt x="14130" y="3898"/>
                  </a:cubicBezTo>
                  <a:cubicBezTo>
                    <a:pt x="14155" y="3922"/>
                    <a:pt x="14181" y="3933"/>
                    <a:pt x="14206" y="3933"/>
                  </a:cubicBezTo>
                  <a:cubicBezTo>
                    <a:pt x="14280" y="3933"/>
                    <a:pt x="14335" y="3840"/>
                    <a:pt x="14262" y="3766"/>
                  </a:cubicBezTo>
                  <a:lnTo>
                    <a:pt x="14294" y="3733"/>
                  </a:lnTo>
                  <a:cubicBezTo>
                    <a:pt x="12586" y="1959"/>
                    <a:pt x="10483" y="283"/>
                    <a:pt x="7952" y="20"/>
                  </a:cubicBezTo>
                  <a:cubicBezTo>
                    <a:pt x="7776" y="7"/>
                    <a:pt x="7600" y="1"/>
                    <a:pt x="742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0"/>
            <p:cNvSpPr/>
            <p:nvPr/>
          </p:nvSpPr>
          <p:spPr>
            <a:xfrm>
              <a:off x="672400" y="4122200"/>
              <a:ext cx="398950" cy="223875"/>
            </a:xfrm>
            <a:custGeom>
              <a:avLst/>
              <a:gdLst/>
              <a:ahLst/>
              <a:cxnLst/>
              <a:rect l="l" t="t" r="r" b="b"/>
              <a:pathLst>
                <a:path w="15958" h="8955" extrusionOk="0">
                  <a:moveTo>
                    <a:pt x="8017" y="0"/>
                  </a:moveTo>
                  <a:cubicBezTo>
                    <a:pt x="5032" y="0"/>
                    <a:pt x="2266" y="1884"/>
                    <a:pt x="888" y="4553"/>
                  </a:cubicBezTo>
                  <a:cubicBezTo>
                    <a:pt x="493" y="5375"/>
                    <a:pt x="198" y="6262"/>
                    <a:pt x="99" y="7182"/>
                  </a:cubicBezTo>
                  <a:cubicBezTo>
                    <a:pt x="0" y="7609"/>
                    <a:pt x="0" y="8069"/>
                    <a:pt x="132" y="8529"/>
                  </a:cubicBezTo>
                  <a:cubicBezTo>
                    <a:pt x="208" y="8732"/>
                    <a:pt x="382" y="8955"/>
                    <a:pt x="594" y="8955"/>
                  </a:cubicBezTo>
                  <a:cubicBezTo>
                    <a:pt x="656" y="8955"/>
                    <a:pt x="722" y="8936"/>
                    <a:pt x="789" y="8891"/>
                  </a:cubicBezTo>
                  <a:cubicBezTo>
                    <a:pt x="872" y="8808"/>
                    <a:pt x="815" y="8678"/>
                    <a:pt x="737" y="8678"/>
                  </a:cubicBezTo>
                  <a:cubicBezTo>
                    <a:pt x="722" y="8678"/>
                    <a:pt x="706" y="8683"/>
                    <a:pt x="690" y="8694"/>
                  </a:cubicBezTo>
                  <a:lnTo>
                    <a:pt x="723" y="8694"/>
                  </a:lnTo>
                  <a:cubicBezTo>
                    <a:pt x="682" y="8723"/>
                    <a:pt x="644" y="8735"/>
                    <a:pt x="607" y="8735"/>
                  </a:cubicBezTo>
                  <a:cubicBezTo>
                    <a:pt x="439" y="8735"/>
                    <a:pt x="323" y="8467"/>
                    <a:pt x="296" y="8332"/>
                  </a:cubicBezTo>
                  <a:cubicBezTo>
                    <a:pt x="263" y="8135"/>
                    <a:pt x="263" y="7938"/>
                    <a:pt x="296" y="7741"/>
                  </a:cubicBezTo>
                  <a:cubicBezTo>
                    <a:pt x="296" y="7346"/>
                    <a:pt x="329" y="6952"/>
                    <a:pt x="428" y="6558"/>
                  </a:cubicBezTo>
                  <a:cubicBezTo>
                    <a:pt x="592" y="5835"/>
                    <a:pt x="855" y="5112"/>
                    <a:pt x="1216" y="4455"/>
                  </a:cubicBezTo>
                  <a:cubicBezTo>
                    <a:pt x="1972" y="3074"/>
                    <a:pt x="3089" y="1924"/>
                    <a:pt x="4437" y="1169"/>
                  </a:cubicBezTo>
                  <a:cubicBezTo>
                    <a:pt x="5527" y="545"/>
                    <a:pt x="6741" y="209"/>
                    <a:pt x="7964" y="209"/>
                  </a:cubicBezTo>
                  <a:cubicBezTo>
                    <a:pt x="8289" y="209"/>
                    <a:pt x="8614" y="233"/>
                    <a:pt x="8938" y="281"/>
                  </a:cubicBezTo>
                  <a:cubicBezTo>
                    <a:pt x="10483" y="478"/>
                    <a:pt x="11962" y="1169"/>
                    <a:pt x="13144" y="2220"/>
                  </a:cubicBezTo>
                  <a:cubicBezTo>
                    <a:pt x="14492" y="3370"/>
                    <a:pt x="15412" y="4915"/>
                    <a:pt x="15740" y="6656"/>
                  </a:cubicBezTo>
                  <a:cubicBezTo>
                    <a:pt x="15753" y="6706"/>
                    <a:pt x="15790" y="6728"/>
                    <a:pt x="15828" y="6728"/>
                  </a:cubicBezTo>
                  <a:cubicBezTo>
                    <a:pt x="15890" y="6728"/>
                    <a:pt x="15958" y="6672"/>
                    <a:pt x="15938" y="6590"/>
                  </a:cubicBezTo>
                  <a:cubicBezTo>
                    <a:pt x="15346" y="3272"/>
                    <a:pt x="12422" y="610"/>
                    <a:pt x="9103" y="84"/>
                  </a:cubicBezTo>
                  <a:cubicBezTo>
                    <a:pt x="8739" y="28"/>
                    <a:pt x="8377" y="0"/>
                    <a:pt x="80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30"/>
            <p:cNvSpPr/>
            <p:nvPr/>
          </p:nvSpPr>
          <p:spPr>
            <a:xfrm>
              <a:off x="573300" y="4681950"/>
              <a:ext cx="432650" cy="201650"/>
            </a:xfrm>
            <a:custGeom>
              <a:avLst/>
              <a:gdLst/>
              <a:ahLst/>
              <a:cxnLst/>
              <a:rect l="l" t="t" r="r" b="b"/>
              <a:pathLst>
                <a:path w="17306" h="8066" extrusionOk="0">
                  <a:moveTo>
                    <a:pt x="131" y="0"/>
                  </a:moveTo>
                  <a:cubicBezTo>
                    <a:pt x="68" y="0"/>
                    <a:pt x="1" y="56"/>
                    <a:pt x="21" y="138"/>
                  </a:cubicBezTo>
                  <a:cubicBezTo>
                    <a:pt x="711" y="3424"/>
                    <a:pt x="3307" y="5987"/>
                    <a:pt x="6297" y="7236"/>
                  </a:cubicBezTo>
                  <a:cubicBezTo>
                    <a:pt x="7544" y="7745"/>
                    <a:pt x="8985" y="8066"/>
                    <a:pt x="10403" y="8066"/>
                  </a:cubicBezTo>
                  <a:cubicBezTo>
                    <a:pt x="12276" y="8066"/>
                    <a:pt x="14109" y="7507"/>
                    <a:pt x="15400" y="6085"/>
                  </a:cubicBezTo>
                  <a:cubicBezTo>
                    <a:pt x="16780" y="4508"/>
                    <a:pt x="17076" y="2339"/>
                    <a:pt x="17306" y="335"/>
                  </a:cubicBezTo>
                  <a:cubicBezTo>
                    <a:pt x="17306" y="269"/>
                    <a:pt x="17256" y="236"/>
                    <a:pt x="17203" y="236"/>
                  </a:cubicBezTo>
                  <a:cubicBezTo>
                    <a:pt x="17150" y="236"/>
                    <a:pt x="17092" y="269"/>
                    <a:pt x="17076" y="335"/>
                  </a:cubicBezTo>
                  <a:cubicBezTo>
                    <a:pt x="16878" y="2109"/>
                    <a:pt x="16681" y="4015"/>
                    <a:pt x="15597" y="5494"/>
                  </a:cubicBezTo>
                  <a:cubicBezTo>
                    <a:pt x="14611" y="6743"/>
                    <a:pt x="13198" y="7564"/>
                    <a:pt x="11621" y="7761"/>
                  </a:cubicBezTo>
                  <a:cubicBezTo>
                    <a:pt x="11194" y="7823"/>
                    <a:pt x="10763" y="7853"/>
                    <a:pt x="10333" y="7853"/>
                  </a:cubicBezTo>
                  <a:cubicBezTo>
                    <a:pt x="7547" y="7853"/>
                    <a:pt x="4745" y="6608"/>
                    <a:pt x="2781" y="4672"/>
                  </a:cubicBezTo>
                  <a:cubicBezTo>
                    <a:pt x="1500" y="3424"/>
                    <a:pt x="613" y="1814"/>
                    <a:pt x="218" y="72"/>
                  </a:cubicBezTo>
                  <a:cubicBezTo>
                    <a:pt x="206" y="22"/>
                    <a:pt x="16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30"/>
            <p:cNvSpPr/>
            <p:nvPr/>
          </p:nvSpPr>
          <p:spPr>
            <a:xfrm>
              <a:off x="941025" y="4660725"/>
              <a:ext cx="485550" cy="274425"/>
            </a:xfrm>
            <a:custGeom>
              <a:avLst/>
              <a:gdLst/>
              <a:ahLst/>
              <a:cxnLst/>
              <a:rect l="l" t="t" r="r" b="b"/>
              <a:pathLst>
                <a:path w="19422" h="10977" extrusionOk="0">
                  <a:moveTo>
                    <a:pt x="19322" y="1"/>
                  </a:moveTo>
                  <a:cubicBezTo>
                    <a:pt x="19273" y="1"/>
                    <a:pt x="19224" y="34"/>
                    <a:pt x="19224" y="99"/>
                  </a:cubicBezTo>
                  <a:cubicBezTo>
                    <a:pt x="18862" y="3320"/>
                    <a:pt x="18205" y="7033"/>
                    <a:pt x="15445" y="9070"/>
                  </a:cubicBezTo>
                  <a:cubicBezTo>
                    <a:pt x="13933" y="10155"/>
                    <a:pt x="12060" y="10615"/>
                    <a:pt x="10253" y="10713"/>
                  </a:cubicBezTo>
                  <a:cubicBezTo>
                    <a:pt x="9909" y="10736"/>
                    <a:pt x="9564" y="10747"/>
                    <a:pt x="9220" y="10747"/>
                  </a:cubicBezTo>
                  <a:cubicBezTo>
                    <a:pt x="7530" y="10747"/>
                    <a:pt x="5851" y="10482"/>
                    <a:pt x="4240" y="9990"/>
                  </a:cubicBezTo>
                  <a:cubicBezTo>
                    <a:pt x="3254" y="9728"/>
                    <a:pt x="2367" y="9300"/>
                    <a:pt x="1578" y="8709"/>
                  </a:cubicBezTo>
                  <a:cubicBezTo>
                    <a:pt x="888" y="8150"/>
                    <a:pt x="329" y="7362"/>
                    <a:pt x="494" y="6409"/>
                  </a:cubicBezTo>
                  <a:cubicBezTo>
                    <a:pt x="513" y="6349"/>
                    <a:pt x="450" y="6302"/>
                    <a:pt x="390" y="6302"/>
                  </a:cubicBezTo>
                  <a:cubicBezTo>
                    <a:pt x="349" y="6302"/>
                    <a:pt x="310" y="6323"/>
                    <a:pt x="296" y="6376"/>
                  </a:cubicBezTo>
                  <a:cubicBezTo>
                    <a:pt x="1" y="8019"/>
                    <a:pt x="1611" y="9169"/>
                    <a:pt x="2925" y="9760"/>
                  </a:cubicBezTo>
                  <a:cubicBezTo>
                    <a:pt x="4897" y="10549"/>
                    <a:pt x="7033" y="10976"/>
                    <a:pt x="9136" y="10976"/>
                  </a:cubicBezTo>
                  <a:cubicBezTo>
                    <a:pt x="11075" y="10976"/>
                    <a:pt x="13046" y="10713"/>
                    <a:pt x="14755" y="9760"/>
                  </a:cubicBezTo>
                  <a:cubicBezTo>
                    <a:pt x="16266" y="8873"/>
                    <a:pt x="17449" y="7493"/>
                    <a:pt x="18107" y="5883"/>
                  </a:cubicBezTo>
                  <a:cubicBezTo>
                    <a:pt x="18895" y="4043"/>
                    <a:pt x="19191" y="2071"/>
                    <a:pt x="19421" y="99"/>
                  </a:cubicBezTo>
                  <a:cubicBezTo>
                    <a:pt x="19421" y="34"/>
                    <a:pt x="19372" y="1"/>
                    <a:pt x="193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30"/>
            <p:cNvSpPr/>
            <p:nvPr/>
          </p:nvSpPr>
          <p:spPr>
            <a:xfrm>
              <a:off x="1018250" y="3984925"/>
              <a:ext cx="476175" cy="263575"/>
            </a:xfrm>
            <a:custGeom>
              <a:avLst/>
              <a:gdLst/>
              <a:ahLst/>
              <a:cxnLst/>
              <a:rect l="l" t="t" r="r" b="b"/>
              <a:pathLst>
                <a:path w="19047" h="10543" extrusionOk="0">
                  <a:moveTo>
                    <a:pt x="8021" y="0"/>
                  </a:moveTo>
                  <a:cubicBezTo>
                    <a:pt x="7415" y="0"/>
                    <a:pt x="6808" y="63"/>
                    <a:pt x="6211" y="186"/>
                  </a:cubicBezTo>
                  <a:cubicBezTo>
                    <a:pt x="2498" y="1205"/>
                    <a:pt x="1" y="4688"/>
                    <a:pt x="231" y="8533"/>
                  </a:cubicBezTo>
                  <a:cubicBezTo>
                    <a:pt x="231" y="8598"/>
                    <a:pt x="288" y="8631"/>
                    <a:pt x="346" y="8631"/>
                  </a:cubicBezTo>
                  <a:cubicBezTo>
                    <a:pt x="403" y="8631"/>
                    <a:pt x="461" y="8598"/>
                    <a:pt x="461" y="8533"/>
                  </a:cubicBezTo>
                  <a:cubicBezTo>
                    <a:pt x="198" y="4984"/>
                    <a:pt x="2366" y="1698"/>
                    <a:pt x="5751" y="548"/>
                  </a:cubicBezTo>
                  <a:cubicBezTo>
                    <a:pt x="6497" y="310"/>
                    <a:pt x="7251" y="200"/>
                    <a:pt x="8000" y="200"/>
                  </a:cubicBezTo>
                  <a:cubicBezTo>
                    <a:pt x="11078" y="200"/>
                    <a:pt x="14055" y="2053"/>
                    <a:pt x="15905" y="4458"/>
                  </a:cubicBezTo>
                  <a:cubicBezTo>
                    <a:pt x="17252" y="6265"/>
                    <a:pt x="18238" y="8303"/>
                    <a:pt x="18829" y="10471"/>
                  </a:cubicBezTo>
                  <a:cubicBezTo>
                    <a:pt x="18842" y="10522"/>
                    <a:pt x="18879" y="10543"/>
                    <a:pt x="18917" y="10543"/>
                  </a:cubicBezTo>
                  <a:cubicBezTo>
                    <a:pt x="18979" y="10543"/>
                    <a:pt x="19047" y="10487"/>
                    <a:pt x="19027" y="10406"/>
                  </a:cubicBezTo>
                  <a:cubicBezTo>
                    <a:pt x="17877" y="6528"/>
                    <a:pt x="15708" y="2683"/>
                    <a:pt x="11896" y="909"/>
                  </a:cubicBezTo>
                  <a:cubicBezTo>
                    <a:pt x="10677" y="300"/>
                    <a:pt x="9350" y="0"/>
                    <a:pt x="80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30"/>
            <p:cNvSpPr/>
            <p:nvPr/>
          </p:nvSpPr>
          <p:spPr>
            <a:xfrm>
              <a:off x="1152975" y="4281975"/>
              <a:ext cx="347525" cy="420000"/>
            </a:xfrm>
            <a:custGeom>
              <a:avLst/>
              <a:gdLst/>
              <a:ahLst/>
              <a:cxnLst/>
              <a:rect l="l" t="t" r="r" b="b"/>
              <a:pathLst>
                <a:path w="13901" h="16800" extrusionOk="0">
                  <a:moveTo>
                    <a:pt x="1204" y="1"/>
                  </a:moveTo>
                  <a:cubicBezTo>
                    <a:pt x="847" y="1"/>
                    <a:pt x="489" y="12"/>
                    <a:pt x="132" y="35"/>
                  </a:cubicBezTo>
                  <a:cubicBezTo>
                    <a:pt x="1" y="35"/>
                    <a:pt x="1" y="232"/>
                    <a:pt x="132" y="232"/>
                  </a:cubicBezTo>
                  <a:cubicBezTo>
                    <a:pt x="440" y="218"/>
                    <a:pt x="750" y="211"/>
                    <a:pt x="1062" y="211"/>
                  </a:cubicBezTo>
                  <a:cubicBezTo>
                    <a:pt x="5043" y="211"/>
                    <a:pt x="9261" y="1415"/>
                    <a:pt x="11699" y="4767"/>
                  </a:cubicBezTo>
                  <a:cubicBezTo>
                    <a:pt x="12915" y="6344"/>
                    <a:pt x="13539" y="8316"/>
                    <a:pt x="13506" y="10320"/>
                  </a:cubicBezTo>
                  <a:cubicBezTo>
                    <a:pt x="13408" y="12226"/>
                    <a:pt x="12520" y="13968"/>
                    <a:pt x="11042" y="15151"/>
                  </a:cubicBezTo>
                  <a:cubicBezTo>
                    <a:pt x="9931" y="16053"/>
                    <a:pt x="8527" y="16614"/>
                    <a:pt x="7116" y="16614"/>
                  </a:cubicBezTo>
                  <a:cubicBezTo>
                    <a:pt x="6524" y="16614"/>
                    <a:pt x="5930" y="16515"/>
                    <a:pt x="5357" y="16301"/>
                  </a:cubicBezTo>
                  <a:cubicBezTo>
                    <a:pt x="5338" y="16292"/>
                    <a:pt x="5321" y="16288"/>
                    <a:pt x="5306" y="16288"/>
                  </a:cubicBezTo>
                  <a:cubicBezTo>
                    <a:pt x="5211" y="16288"/>
                    <a:pt x="5178" y="16442"/>
                    <a:pt x="5291" y="16498"/>
                  </a:cubicBezTo>
                  <a:lnTo>
                    <a:pt x="5291" y="16465"/>
                  </a:lnTo>
                  <a:cubicBezTo>
                    <a:pt x="5905" y="16694"/>
                    <a:pt x="6531" y="16800"/>
                    <a:pt x="7150" y="16800"/>
                  </a:cubicBezTo>
                  <a:cubicBezTo>
                    <a:pt x="10181" y="16800"/>
                    <a:pt x="13059" y="14274"/>
                    <a:pt x="13605" y="11273"/>
                  </a:cubicBezTo>
                  <a:cubicBezTo>
                    <a:pt x="13900" y="9269"/>
                    <a:pt x="13506" y="7166"/>
                    <a:pt x="12422" y="5424"/>
                  </a:cubicBezTo>
                  <a:cubicBezTo>
                    <a:pt x="11272" y="3584"/>
                    <a:pt x="9629" y="2138"/>
                    <a:pt x="7624" y="1284"/>
                  </a:cubicBezTo>
                  <a:cubicBezTo>
                    <a:pt x="5588" y="435"/>
                    <a:pt x="3406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30"/>
            <p:cNvSpPr/>
            <p:nvPr/>
          </p:nvSpPr>
          <p:spPr>
            <a:xfrm>
              <a:off x="1432850" y="4046250"/>
              <a:ext cx="393775" cy="427250"/>
            </a:xfrm>
            <a:custGeom>
              <a:avLst/>
              <a:gdLst/>
              <a:ahLst/>
              <a:cxnLst/>
              <a:rect l="l" t="t" r="r" b="b"/>
              <a:pathLst>
                <a:path w="15751" h="17090" extrusionOk="0">
                  <a:moveTo>
                    <a:pt x="4677" y="0"/>
                  </a:moveTo>
                  <a:cubicBezTo>
                    <a:pt x="2903" y="0"/>
                    <a:pt x="1095" y="690"/>
                    <a:pt x="44" y="2169"/>
                  </a:cubicBezTo>
                  <a:cubicBezTo>
                    <a:pt x="0" y="2257"/>
                    <a:pt x="73" y="2330"/>
                    <a:pt x="146" y="2330"/>
                  </a:cubicBezTo>
                  <a:cubicBezTo>
                    <a:pt x="183" y="2330"/>
                    <a:pt x="219" y="2312"/>
                    <a:pt x="241" y="2268"/>
                  </a:cubicBezTo>
                  <a:cubicBezTo>
                    <a:pt x="1194" y="986"/>
                    <a:pt x="2673" y="230"/>
                    <a:pt x="4283" y="198"/>
                  </a:cubicBezTo>
                  <a:cubicBezTo>
                    <a:pt x="4332" y="197"/>
                    <a:pt x="4382" y="196"/>
                    <a:pt x="4431" y="196"/>
                  </a:cubicBezTo>
                  <a:cubicBezTo>
                    <a:pt x="6055" y="196"/>
                    <a:pt x="7641" y="720"/>
                    <a:pt x="8949" y="1676"/>
                  </a:cubicBezTo>
                  <a:cubicBezTo>
                    <a:pt x="10428" y="2859"/>
                    <a:pt x="11709" y="4272"/>
                    <a:pt x="12695" y="5915"/>
                  </a:cubicBezTo>
                  <a:cubicBezTo>
                    <a:pt x="13779" y="7591"/>
                    <a:pt x="14831" y="9366"/>
                    <a:pt x="15258" y="11337"/>
                  </a:cubicBezTo>
                  <a:cubicBezTo>
                    <a:pt x="15652" y="13309"/>
                    <a:pt x="15324" y="15543"/>
                    <a:pt x="13779" y="16923"/>
                  </a:cubicBezTo>
                  <a:cubicBezTo>
                    <a:pt x="13705" y="16997"/>
                    <a:pt x="13761" y="17090"/>
                    <a:pt x="13835" y="17090"/>
                  </a:cubicBezTo>
                  <a:cubicBezTo>
                    <a:pt x="13859" y="17090"/>
                    <a:pt x="13886" y="17080"/>
                    <a:pt x="13911" y="17055"/>
                  </a:cubicBezTo>
                  <a:cubicBezTo>
                    <a:pt x="15258" y="15839"/>
                    <a:pt x="15751" y="13933"/>
                    <a:pt x="15587" y="12192"/>
                  </a:cubicBezTo>
                  <a:cubicBezTo>
                    <a:pt x="15390" y="10056"/>
                    <a:pt x="14338" y="8150"/>
                    <a:pt x="13221" y="6375"/>
                  </a:cubicBezTo>
                  <a:cubicBezTo>
                    <a:pt x="11315" y="3286"/>
                    <a:pt x="8620" y="66"/>
                    <a:pt x="46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30"/>
            <p:cNvSpPr/>
            <p:nvPr/>
          </p:nvSpPr>
          <p:spPr>
            <a:xfrm>
              <a:off x="1379725" y="4539825"/>
              <a:ext cx="355725" cy="328425"/>
            </a:xfrm>
            <a:custGeom>
              <a:avLst/>
              <a:gdLst/>
              <a:ahLst/>
              <a:cxnLst/>
              <a:rect l="l" t="t" r="r" b="b"/>
              <a:pathLst>
                <a:path w="14229" h="13137" extrusionOk="0">
                  <a:moveTo>
                    <a:pt x="13287" y="1"/>
                  </a:moveTo>
                  <a:cubicBezTo>
                    <a:pt x="13224" y="1"/>
                    <a:pt x="13157" y="57"/>
                    <a:pt x="13177" y="138"/>
                  </a:cubicBezTo>
                  <a:cubicBezTo>
                    <a:pt x="14229" y="2964"/>
                    <a:pt x="13867" y="6151"/>
                    <a:pt x="12257" y="8714"/>
                  </a:cubicBezTo>
                  <a:cubicBezTo>
                    <a:pt x="10581" y="11212"/>
                    <a:pt x="7788" y="12789"/>
                    <a:pt x="4765" y="12921"/>
                  </a:cubicBezTo>
                  <a:cubicBezTo>
                    <a:pt x="4553" y="12938"/>
                    <a:pt x="4340" y="12946"/>
                    <a:pt x="4128" y="12946"/>
                  </a:cubicBezTo>
                  <a:cubicBezTo>
                    <a:pt x="3519" y="12946"/>
                    <a:pt x="2910" y="12878"/>
                    <a:pt x="2300" y="12756"/>
                  </a:cubicBezTo>
                  <a:cubicBezTo>
                    <a:pt x="1643" y="12592"/>
                    <a:pt x="329" y="12362"/>
                    <a:pt x="230" y="11508"/>
                  </a:cubicBezTo>
                  <a:cubicBezTo>
                    <a:pt x="230" y="11442"/>
                    <a:pt x="173" y="11409"/>
                    <a:pt x="115" y="11409"/>
                  </a:cubicBezTo>
                  <a:cubicBezTo>
                    <a:pt x="58" y="11409"/>
                    <a:pt x="0" y="11442"/>
                    <a:pt x="0" y="11508"/>
                  </a:cubicBezTo>
                  <a:lnTo>
                    <a:pt x="33" y="11508"/>
                  </a:lnTo>
                  <a:cubicBezTo>
                    <a:pt x="131" y="12198"/>
                    <a:pt x="822" y="12526"/>
                    <a:pt x="1413" y="12723"/>
                  </a:cubicBezTo>
                  <a:cubicBezTo>
                    <a:pt x="2136" y="12953"/>
                    <a:pt x="2925" y="13085"/>
                    <a:pt x="3680" y="13118"/>
                  </a:cubicBezTo>
                  <a:cubicBezTo>
                    <a:pt x="3875" y="13130"/>
                    <a:pt x="4071" y="13136"/>
                    <a:pt x="4266" y="13136"/>
                  </a:cubicBezTo>
                  <a:cubicBezTo>
                    <a:pt x="5613" y="13136"/>
                    <a:pt x="6952" y="12842"/>
                    <a:pt x="8215" y="12296"/>
                  </a:cubicBezTo>
                  <a:cubicBezTo>
                    <a:pt x="11140" y="11047"/>
                    <a:pt x="13210" y="8419"/>
                    <a:pt x="13801" y="5297"/>
                  </a:cubicBezTo>
                  <a:cubicBezTo>
                    <a:pt x="14130" y="3555"/>
                    <a:pt x="13998" y="1748"/>
                    <a:pt x="13374" y="72"/>
                  </a:cubicBezTo>
                  <a:cubicBezTo>
                    <a:pt x="13362" y="22"/>
                    <a:pt x="13325" y="1"/>
                    <a:pt x="1328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30"/>
            <p:cNvSpPr/>
            <p:nvPr/>
          </p:nvSpPr>
          <p:spPr>
            <a:xfrm>
              <a:off x="1795750" y="4400375"/>
              <a:ext cx="168075" cy="373275"/>
            </a:xfrm>
            <a:custGeom>
              <a:avLst/>
              <a:gdLst/>
              <a:ahLst/>
              <a:cxnLst/>
              <a:rect l="l" t="t" r="r" b="b"/>
              <a:pathLst>
                <a:path w="6723" h="14931" extrusionOk="0">
                  <a:moveTo>
                    <a:pt x="1266" y="0"/>
                  </a:moveTo>
                  <a:cubicBezTo>
                    <a:pt x="1188" y="0"/>
                    <a:pt x="1125" y="111"/>
                    <a:pt x="1202" y="162"/>
                  </a:cubicBezTo>
                  <a:lnTo>
                    <a:pt x="1202" y="195"/>
                  </a:lnTo>
                  <a:cubicBezTo>
                    <a:pt x="3075" y="1904"/>
                    <a:pt x="4981" y="3843"/>
                    <a:pt x="5671" y="6406"/>
                  </a:cubicBezTo>
                  <a:cubicBezTo>
                    <a:pt x="6033" y="7622"/>
                    <a:pt x="6000" y="8936"/>
                    <a:pt x="5573" y="10152"/>
                  </a:cubicBezTo>
                  <a:cubicBezTo>
                    <a:pt x="5145" y="11236"/>
                    <a:pt x="4390" y="12189"/>
                    <a:pt x="3437" y="12879"/>
                  </a:cubicBezTo>
                  <a:cubicBezTo>
                    <a:pt x="2385" y="13602"/>
                    <a:pt x="1268" y="14227"/>
                    <a:pt x="85" y="14752"/>
                  </a:cubicBezTo>
                  <a:cubicBezTo>
                    <a:pt x="0" y="14781"/>
                    <a:pt x="61" y="14930"/>
                    <a:pt x="163" y="14930"/>
                  </a:cubicBezTo>
                  <a:cubicBezTo>
                    <a:pt x="180" y="14930"/>
                    <a:pt x="198" y="14926"/>
                    <a:pt x="216" y="14917"/>
                  </a:cubicBezTo>
                  <a:cubicBezTo>
                    <a:pt x="2287" y="13931"/>
                    <a:pt x="4620" y="12781"/>
                    <a:pt x="5605" y="10579"/>
                  </a:cubicBezTo>
                  <a:cubicBezTo>
                    <a:pt x="6723" y="8180"/>
                    <a:pt x="5868" y="5387"/>
                    <a:pt x="4422" y="3350"/>
                  </a:cubicBezTo>
                  <a:cubicBezTo>
                    <a:pt x="3502" y="2134"/>
                    <a:pt x="2484" y="1017"/>
                    <a:pt x="1334" y="31"/>
                  </a:cubicBezTo>
                  <a:cubicBezTo>
                    <a:pt x="1312" y="9"/>
                    <a:pt x="1288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30"/>
            <p:cNvSpPr/>
            <p:nvPr/>
          </p:nvSpPr>
          <p:spPr>
            <a:xfrm>
              <a:off x="1538800" y="4764100"/>
              <a:ext cx="295750" cy="150000"/>
            </a:xfrm>
            <a:custGeom>
              <a:avLst/>
              <a:gdLst/>
              <a:ahLst/>
              <a:cxnLst/>
              <a:rect l="l" t="t" r="r" b="b"/>
              <a:pathLst>
                <a:path w="11830" h="6000" extrusionOk="0">
                  <a:moveTo>
                    <a:pt x="11699" y="0"/>
                  </a:moveTo>
                  <a:cubicBezTo>
                    <a:pt x="11661" y="0"/>
                    <a:pt x="11624" y="22"/>
                    <a:pt x="11612" y="72"/>
                  </a:cubicBezTo>
                  <a:cubicBezTo>
                    <a:pt x="11283" y="1945"/>
                    <a:pt x="10231" y="3588"/>
                    <a:pt x="8654" y="4640"/>
                  </a:cubicBezTo>
                  <a:cubicBezTo>
                    <a:pt x="7533" y="5395"/>
                    <a:pt x="6205" y="5783"/>
                    <a:pt x="4869" y="5783"/>
                  </a:cubicBezTo>
                  <a:cubicBezTo>
                    <a:pt x="4286" y="5783"/>
                    <a:pt x="3702" y="5709"/>
                    <a:pt x="3134" y="5560"/>
                  </a:cubicBezTo>
                  <a:cubicBezTo>
                    <a:pt x="2049" y="5297"/>
                    <a:pt x="1031" y="4771"/>
                    <a:pt x="209" y="4015"/>
                  </a:cubicBezTo>
                  <a:cubicBezTo>
                    <a:pt x="187" y="3993"/>
                    <a:pt x="164" y="3985"/>
                    <a:pt x="142" y="3985"/>
                  </a:cubicBezTo>
                  <a:cubicBezTo>
                    <a:pt x="64" y="3985"/>
                    <a:pt x="1" y="4095"/>
                    <a:pt x="78" y="4147"/>
                  </a:cubicBezTo>
                  <a:cubicBezTo>
                    <a:pt x="1391" y="5346"/>
                    <a:pt x="3101" y="5999"/>
                    <a:pt x="4863" y="5999"/>
                  </a:cubicBezTo>
                  <a:cubicBezTo>
                    <a:pt x="5129" y="5999"/>
                    <a:pt x="5397" y="5984"/>
                    <a:pt x="5664" y="5954"/>
                  </a:cubicBezTo>
                  <a:cubicBezTo>
                    <a:pt x="8753" y="5593"/>
                    <a:pt x="11250" y="3227"/>
                    <a:pt x="11809" y="138"/>
                  </a:cubicBezTo>
                  <a:cubicBezTo>
                    <a:pt x="11829" y="56"/>
                    <a:pt x="11761" y="0"/>
                    <a:pt x="11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30"/>
            <p:cNvSpPr/>
            <p:nvPr/>
          </p:nvSpPr>
          <p:spPr>
            <a:xfrm>
              <a:off x="1131625" y="4303250"/>
              <a:ext cx="169025" cy="32300"/>
            </a:xfrm>
            <a:custGeom>
              <a:avLst/>
              <a:gdLst/>
              <a:ahLst/>
              <a:cxnLst/>
              <a:rect l="l" t="t" r="r" b="b"/>
              <a:pathLst>
                <a:path w="6761" h="1292" extrusionOk="0">
                  <a:moveTo>
                    <a:pt x="1505" y="1"/>
                  </a:moveTo>
                  <a:cubicBezTo>
                    <a:pt x="1048" y="1"/>
                    <a:pt x="589" y="24"/>
                    <a:pt x="132" y="71"/>
                  </a:cubicBezTo>
                  <a:cubicBezTo>
                    <a:pt x="0" y="71"/>
                    <a:pt x="0" y="301"/>
                    <a:pt x="132" y="301"/>
                  </a:cubicBezTo>
                  <a:cubicBezTo>
                    <a:pt x="621" y="243"/>
                    <a:pt x="1110" y="214"/>
                    <a:pt x="1598" y="214"/>
                  </a:cubicBezTo>
                  <a:cubicBezTo>
                    <a:pt x="3304" y="214"/>
                    <a:pt x="4988" y="572"/>
                    <a:pt x="6572" y="1287"/>
                  </a:cubicBezTo>
                  <a:cubicBezTo>
                    <a:pt x="6581" y="1290"/>
                    <a:pt x="6590" y="1292"/>
                    <a:pt x="6599" y="1292"/>
                  </a:cubicBezTo>
                  <a:cubicBezTo>
                    <a:pt x="6687" y="1292"/>
                    <a:pt x="6761" y="1150"/>
                    <a:pt x="6671" y="1090"/>
                  </a:cubicBezTo>
                  <a:cubicBezTo>
                    <a:pt x="5050" y="358"/>
                    <a:pt x="3285" y="1"/>
                    <a:pt x="150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30"/>
            <p:cNvSpPr/>
            <p:nvPr/>
          </p:nvSpPr>
          <p:spPr>
            <a:xfrm>
              <a:off x="1185850" y="4319800"/>
              <a:ext cx="60550" cy="23175"/>
            </a:xfrm>
            <a:custGeom>
              <a:avLst/>
              <a:gdLst/>
              <a:ahLst/>
              <a:cxnLst/>
              <a:rect l="l" t="t" r="r" b="b"/>
              <a:pathLst>
                <a:path w="2422" h="927" extrusionOk="0">
                  <a:moveTo>
                    <a:pt x="131" y="1"/>
                  </a:moveTo>
                  <a:cubicBezTo>
                    <a:pt x="0" y="1"/>
                    <a:pt x="0" y="198"/>
                    <a:pt x="131" y="231"/>
                  </a:cubicBezTo>
                  <a:cubicBezTo>
                    <a:pt x="854" y="329"/>
                    <a:pt x="1577" y="560"/>
                    <a:pt x="2235" y="921"/>
                  </a:cubicBezTo>
                  <a:cubicBezTo>
                    <a:pt x="2245" y="925"/>
                    <a:pt x="2256" y="926"/>
                    <a:pt x="2266" y="926"/>
                  </a:cubicBezTo>
                  <a:cubicBezTo>
                    <a:pt x="2352" y="926"/>
                    <a:pt x="2421" y="815"/>
                    <a:pt x="2333" y="757"/>
                  </a:cubicBezTo>
                  <a:cubicBezTo>
                    <a:pt x="1643" y="362"/>
                    <a:pt x="920" y="99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30"/>
            <p:cNvSpPr/>
            <p:nvPr/>
          </p:nvSpPr>
          <p:spPr>
            <a:xfrm>
              <a:off x="1191025" y="4337800"/>
              <a:ext cx="55925" cy="21025"/>
            </a:xfrm>
            <a:custGeom>
              <a:avLst/>
              <a:gdLst/>
              <a:ahLst/>
              <a:cxnLst/>
              <a:rect l="l" t="t" r="r" b="b"/>
              <a:pathLst>
                <a:path w="2237" h="841" extrusionOk="0">
                  <a:moveTo>
                    <a:pt x="126" y="0"/>
                  </a:moveTo>
                  <a:cubicBezTo>
                    <a:pt x="19" y="0"/>
                    <a:pt x="0" y="171"/>
                    <a:pt x="122" y="201"/>
                  </a:cubicBezTo>
                  <a:lnTo>
                    <a:pt x="122" y="168"/>
                  </a:lnTo>
                  <a:cubicBezTo>
                    <a:pt x="779" y="300"/>
                    <a:pt x="1436" y="530"/>
                    <a:pt x="2028" y="825"/>
                  </a:cubicBezTo>
                  <a:cubicBezTo>
                    <a:pt x="2049" y="836"/>
                    <a:pt x="2069" y="841"/>
                    <a:pt x="2088" y="841"/>
                  </a:cubicBezTo>
                  <a:cubicBezTo>
                    <a:pt x="2185" y="841"/>
                    <a:pt x="2236" y="716"/>
                    <a:pt x="2126" y="661"/>
                  </a:cubicBezTo>
                  <a:cubicBezTo>
                    <a:pt x="1502" y="332"/>
                    <a:pt x="845" y="135"/>
                    <a:pt x="155" y="4"/>
                  </a:cubicBezTo>
                  <a:cubicBezTo>
                    <a:pt x="144" y="1"/>
                    <a:pt x="13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30"/>
            <p:cNvSpPr/>
            <p:nvPr/>
          </p:nvSpPr>
          <p:spPr>
            <a:xfrm>
              <a:off x="1179525" y="4645850"/>
              <a:ext cx="141075" cy="18475"/>
            </a:xfrm>
            <a:custGeom>
              <a:avLst/>
              <a:gdLst/>
              <a:ahLst/>
              <a:cxnLst/>
              <a:rect l="l" t="t" r="r" b="b"/>
              <a:pathLst>
                <a:path w="5643" h="739" extrusionOk="0">
                  <a:moveTo>
                    <a:pt x="158" y="1"/>
                  </a:moveTo>
                  <a:cubicBezTo>
                    <a:pt x="47" y="1"/>
                    <a:pt x="0" y="171"/>
                    <a:pt x="122" y="202"/>
                  </a:cubicBezTo>
                  <a:cubicBezTo>
                    <a:pt x="1476" y="559"/>
                    <a:pt x="2890" y="738"/>
                    <a:pt x="4302" y="738"/>
                  </a:cubicBezTo>
                  <a:cubicBezTo>
                    <a:pt x="4706" y="738"/>
                    <a:pt x="5109" y="724"/>
                    <a:pt x="5511" y="694"/>
                  </a:cubicBezTo>
                  <a:cubicBezTo>
                    <a:pt x="5642" y="694"/>
                    <a:pt x="5642" y="497"/>
                    <a:pt x="5511" y="497"/>
                  </a:cubicBezTo>
                  <a:cubicBezTo>
                    <a:pt x="5109" y="527"/>
                    <a:pt x="4709" y="541"/>
                    <a:pt x="4311" y="541"/>
                  </a:cubicBezTo>
                  <a:cubicBezTo>
                    <a:pt x="2916" y="541"/>
                    <a:pt x="1542" y="362"/>
                    <a:pt x="187" y="4"/>
                  </a:cubicBezTo>
                  <a:cubicBezTo>
                    <a:pt x="177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30"/>
            <p:cNvSpPr/>
            <p:nvPr/>
          </p:nvSpPr>
          <p:spPr>
            <a:xfrm>
              <a:off x="1200050" y="4665575"/>
              <a:ext cx="81925" cy="12250"/>
            </a:xfrm>
            <a:custGeom>
              <a:avLst/>
              <a:gdLst/>
              <a:ahLst/>
              <a:cxnLst/>
              <a:rect l="l" t="t" r="r" b="b"/>
              <a:pathLst>
                <a:path w="3277" h="490" extrusionOk="0">
                  <a:moveTo>
                    <a:pt x="159" y="0"/>
                  </a:moveTo>
                  <a:cubicBezTo>
                    <a:pt x="47" y="0"/>
                    <a:pt x="1" y="171"/>
                    <a:pt x="122" y="201"/>
                  </a:cubicBezTo>
                  <a:cubicBezTo>
                    <a:pt x="814" y="386"/>
                    <a:pt x="1521" y="489"/>
                    <a:pt x="2234" y="489"/>
                  </a:cubicBezTo>
                  <a:cubicBezTo>
                    <a:pt x="2537" y="489"/>
                    <a:pt x="2841" y="470"/>
                    <a:pt x="3145" y="431"/>
                  </a:cubicBezTo>
                  <a:cubicBezTo>
                    <a:pt x="3268" y="431"/>
                    <a:pt x="3276" y="231"/>
                    <a:pt x="3170" y="231"/>
                  </a:cubicBezTo>
                  <a:cubicBezTo>
                    <a:pt x="3162" y="231"/>
                    <a:pt x="3154" y="232"/>
                    <a:pt x="3145" y="234"/>
                  </a:cubicBezTo>
                  <a:cubicBezTo>
                    <a:pt x="2851" y="273"/>
                    <a:pt x="2554" y="292"/>
                    <a:pt x="2256" y="292"/>
                  </a:cubicBezTo>
                  <a:cubicBezTo>
                    <a:pt x="1557" y="292"/>
                    <a:pt x="856" y="188"/>
                    <a:pt x="188" y="4"/>
                  </a:cubicBezTo>
                  <a:cubicBezTo>
                    <a:pt x="178" y="2"/>
                    <a:pt x="168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30"/>
            <p:cNvSpPr/>
            <p:nvPr/>
          </p:nvSpPr>
          <p:spPr>
            <a:xfrm>
              <a:off x="967000" y="4829400"/>
              <a:ext cx="77275" cy="60675"/>
            </a:xfrm>
            <a:custGeom>
              <a:avLst/>
              <a:gdLst/>
              <a:ahLst/>
              <a:cxnLst/>
              <a:rect l="l" t="t" r="r" b="b"/>
              <a:pathLst>
                <a:path w="3091" h="2427" extrusionOk="0">
                  <a:moveTo>
                    <a:pt x="144" y="1"/>
                  </a:moveTo>
                  <a:cubicBezTo>
                    <a:pt x="67" y="1"/>
                    <a:pt x="0" y="86"/>
                    <a:pt x="46" y="155"/>
                  </a:cubicBezTo>
                  <a:lnTo>
                    <a:pt x="46" y="122"/>
                  </a:lnTo>
                  <a:cubicBezTo>
                    <a:pt x="802" y="1108"/>
                    <a:pt x="1755" y="1896"/>
                    <a:pt x="2872" y="2422"/>
                  </a:cubicBezTo>
                  <a:cubicBezTo>
                    <a:pt x="2884" y="2425"/>
                    <a:pt x="2895" y="2426"/>
                    <a:pt x="2906" y="2426"/>
                  </a:cubicBezTo>
                  <a:cubicBezTo>
                    <a:pt x="3019" y="2426"/>
                    <a:pt x="3090" y="2285"/>
                    <a:pt x="2971" y="2225"/>
                  </a:cubicBezTo>
                  <a:cubicBezTo>
                    <a:pt x="1886" y="1732"/>
                    <a:pt x="966" y="976"/>
                    <a:pt x="243" y="56"/>
                  </a:cubicBezTo>
                  <a:cubicBezTo>
                    <a:pt x="214" y="16"/>
                    <a:pt x="178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30"/>
            <p:cNvSpPr/>
            <p:nvPr/>
          </p:nvSpPr>
          <p:spPr>
            <a:xfrm>
              <a:off x="978550" y="4798800"/>
              <a:ext cx="53400" cy="39525"/>
            </a:xfrm>
            <a:custGeom>
              <a:avLst/>
              <a:gdLst/>
              <a:ahLst/>
              <a:cxnLst/>
              <a:rect l="l" t="t" r="r" b="b"/>
              <a:pathLst>
                <a:path w="2136" h="1581" extrusionOk="0">
                  <a:moveTo>
                    <a:pt x="154" y="1"/>
                  </a:moveTo>
                  <a:cubicBezTo>
                    <a:pt x="83" y="1"/>
                    <a:pt x="0" y="112"/>
                    <a:pt x="77" y="163"/>
                  </a:cubicBezTo>
                  <a:lnTo>
                    <a:pt x="77" y="196"/>
                  </a:lnTo>
                  <a:cubicBezTo>
                    <a:pt x="603" y="754"/>
                    <a:pt x="1227" y="1214"/>
                    <a:pt x="1917" y="1576"/>
                  </a:cubicBezTo>
                  <a:cubicBezTo>
                    <a:pt x="1926" y="1579"/>
                    <a:pt x="1935" y="1580"/>
                    <a:pt x="1944" y="1580"/>
                  </a:cubicBezTo>
                  <a:cubicBezTo>
                    <a:pt x="2037" y="1580"/>
                    <a:pt x="2135" y="1438"/>
                    <a:pt x="2016" y="1379"/>
                  </a:cubicBezTo>
                  <a:cubicBezTo>
                    <a:pt x="1359" y="1050"/>
                    <a:pt x="734" y="590"/>
                    <a:pt x="208" y="31"/>
                  </a:cubicBezTo>
                  <a:cubicBezTo>
                    <a:pt x="194" y="9"/>
                    <a:pt x="175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30"/>
            <p:cNvSpPr/>
            <p:nvPr/>
          </p:nvSpPr>
          <p:spPr>
            <a:xfrm>
              <a:off x="988325" y="4792325"/>
              <a:ext cx="52650" cy="27925"/>
            </a:xfrm>
            <a:custGeom>
              <a:avLst/>
              <a:gdLst/>
              <a:ahLst/>
              <a:cxnLst/>
              <a:rect l="l" t="t" r="r" b="b"/>
              <a:pathLst>
                <a:path w="2106" h="1117" extrusionOk="0">
                  <a:moveTo>
                    <a:pt x="123" y="0"/>
                  </a:moveTo>
                  <a:cubicBezTo>
                    <a:pt x="50" y="0"/>
                    <a:pt x="1" y="139"/>
                    <a:pt x="80" y="192"/>
                  </a:cubicBezTo>
                  <a:cubicBezTo>
                    <a:pt x="639" y="619"/>
                    <a:pt x="1263" y="915"/>
                    <a:pt x="1953" y="1112"/>
                  </a:cubicBezTo>
                  <a:cubicBezTo>
                    <a:pt x="1962" y="1115"/>
                    <a:pt x="1971" y="1116"/>
                    <a:pt x="1979" y="1116"/>
                  </a:cubicBezTo>
                  <a:cubicBezTo>
                    <a:pt x="2062" y="1116"/>
                    <a:pt x="2106" y="974"/>
                    <a:pt x="1986" y="915"/>
                  </a:cubicBezTo>
                  <a:cubicBezTo>
                    <a:pt x="1329" y="717"/>
                    <a:pt x="738" y="422"/>
                    <a:pt x="179" y="27"/>
                  </a:cubicBezTo>
                  <a:cubicBezTo>
                    <a:pt x="160" y="8"/>
                    <a:pt x="141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30"/>
            <p:cNvSpPr/>
            <p:nvPr/>
          </p:nvSpPr>
          <p:spPr>
            <a:xfrm>
              <a:off x="1245250" y="4736125"/>
              <a:ext cx="106650" cy="85750"/>
            </a:xfrm>
            <a:custGeom>
              <a:avLst/>
              <a:gdLst/>
              <a:ahLst/>
              <a:cxnLst/>
              <a:rect l="l" t="t" r="r" b="b"/>
              <a:pathLst>
                <a:path w="4266" h="3430" extrusionOk="0">
                  <a:moveTo>
                    <a:pt x="4113" y="0"/>
                  </a:moveTo>
                  <a:cubicBezTo>
                    <a:pt x="4082" y="0"/>
                    <a:pt x="4051" y="12"/>
                    <a:pt x="4032" y="41"/>
                  </a:cubicBezTo>
                  <a:cubicBezTo>
                    <a:pt x="3046" y="1454"/>
                    <a:pt x="1699" y="2538"/>
                    <a:pt x="121" y="3228"/>
                  </a:cubicBezTo>
                  <a:cubicBezTo>
                    <a:pt x="0" y="3259"/>
                    <a:pt x="47" y="3429"/>
                    <a:pt x="132" y="3429"/>
                  </a:cubicBezTo>
                  <a:cubicBezTo>
                    <a:pt x="139" y="3429"/>
                    <a:pt x="147" y="3428"/>
                    <a:pt x="154" y="3426"/>
                  </a:cubicBezTo>
                  <a:cubicBezTo>
                    <a:pt x="1797" y="2735"/>
                    <a:pt x="3210" y="1585"/>
                    <a:pt x="4196" y="139"/>
                  </a:cubicBezTo>
                  <a:cubicBezTo>
                    <a:pt x="4266" y="70"/>
                    <a:pt x="4188" y="0"/>
                    <a:pt x="41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30"/>
            <p:cNvSpPr/>
            <p:nvPr/>
          </p:nvSpPr>
          <p:spPr>
            <a:xfrm>
              <a:off x="1255100" y="4766675"/>
              <a:ext cx="115200" cy="76550"/>
            </a:xfrm>
            <a:custGeom>
              <a:avLst/>
              <a:gdLst/>
              <a:ahLst/>
              <a:cxnLst/>
              <a:rect l="l" t="t" r="r" b="b"/>
              <a:pathLst>
                <a:path w="4608" h="3062" extrusionOk="0">
                  <a:moveTo>
                    <a:pt x="4468" y="0"/>
                  </a:moveTo>
                  <a:cubicBezTo>
                    <a:pt x="4444" y="0"/>
                    <a:pt x="4418" y="11"/>
                    <a:pt x="4394" y="35"/>
                  </a:cubicBezTo>
                  <a:cubicBezTo>
                    <a:pt x="3309" y="1415"/>
                    <a:pt x="1798" y="2401"/>
                    <a:pt x="122" y="2861"/>
                  </a:cubicBezTo>
                  <a:cubicBezTo>
                    <a:pt x="0" y="2891"/>
                    <a:pt x="47" y="3062"/>
                    <a:pt x="133" y="3062"/>
                  </a:cubicBezTo>
                  <a:cubicBezTo>
                    <a:pt x="140" y="3062"/>
                    <a:pt x="147" y="3060"/>
                    <a:pt x="155" y="3058"/>
                  </a:cubicBezTo>
                  <a:cubicBezTo>
                    <a:pt x="1896" y="2598"/>
                    <a:pt x="3441" y="1579"/>
                    <a:pt x="4558" y="199"/>
                  </a:cubicBezTo>
                  <a:cubicBezTo>
                    <a:pt x="4608" y="100"/>
                    <a:pt x="4545" y="0"/>
                    <a:pt x="44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30"/>
            <p:cNvSpPr/>
            <p:nvPr/>
          </p:nvSpPr>
          <p:spPr>
            <a:xfrm>
              <a:off x="1265725" y="4820975"/>
              <a:ext cx="83900" cy="51825"/>
            </a:xfrm>
            <a:custGeom>
              <a:avLst/>
              <a:gdLst/>
              <a:ahLst/>
              <a:cxnLst/>
              <a:rect l="l" t="t" r="r" b="b"/>
              <a:pathLst>
                <a:path w="3356" h="2073" extrusionOk="0">
                  <a:moveTo>
                    <a:pt x="3186" y="1"/>
                  </a:moveTo>
                  <a:cubicBezTo>
                    <a:pt x="3161" y="1"/>
                    <a:pt x="3136" y="10"/>
                    <a:pt x="3114" y="32"/>
                  </a:cubicBezTo>
                  <a:cubicBezTo>
                    <a:pt x="2227" y="820"/>
                    <a:pt x="1208" y="1445"/>
                    <a:pt x="91" y="1872"/>
                  </a:cubicBezTo>
                  <a:cubicBezTo>
                    <a:pt x="0" y="1902"/>
                    <a:pt x="21" y="2073"/>
                    <a:pt x="128" y="2073"/>
                  </a:cubicBezTo>
                  <a:cubicBezTo>
                    <a:pt x="137" y="2073"/>
                    <a:pt x="147" y="2071"/>
                    <a:pt x="157" y="2069"/>
                  </a:cubicBezTo>
                  <a:cubicBezTo>
                    <a:pt x="1307" y="1609"/>
                    <a:pt x="2358" y="984"/>
                    <a:pt x="3278" y="163"/>
                  </a:cubicBezTo>
                  <a:cubicBezTo>
                    <a:pt x="3355" y="112"/>
                    <a:pt x="3273" y="1"/>
                    <a:pt x="3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30"/>
            <p:cNvSpPr/>
            <p:nvPr/>
          </p:nvSpPr>
          <p:spPr>
            <a:xfrm>
              <a:off x="621125" y="4722150"/>
              <a:ext cx="117500" cy="92575"/>
            </a:xfrm>
            <a:custGeom>
              <a:avLst/>
              <a:gdLst/>
              <a:ahLst/>
              <a:cxnLst/>
              <a:rect l="l" t="t" r="r" b="b"/>
              <a:pathLst>
                <a:path w="4700" h="3703" extrusionOk="0">
                  <a:moveTo>
                    <a:pt x="162" y="0"/>
                  </a:moveTo>
                  <a:cubicBezTo>
                    <a:pt x="85" y="0"/>
                    <a:pt x="0" y="70"/>
                    <a:pt x="47" y="140"/>
                  </a:cubicBezTo>
                  <a:cubicBezTo>
                    <a:pt x="1197" y="1717"/>
                    <a:pt x="2741" y="2933"/>
                    <a:pt x="4516" y="3689"/>
                  </a:cubicBezTo>
                  <a:cubicBezTo>
                    <a:pt x="4530" y="3698"/>
                    <a:pt x="4544" y="3702"/>
                    <a:pt x="4557" y="3702"/>
                  </a:cubicBezTo>
                  <a:cubicBezTo>
                    <a:pt x="4638" y="3702"/>
                    <a:pt x="4699" y="3553"/>
                    <a:pt x="4615" y="3524"/>
                  </a:cubicBezTo>
                  <a:cubicBezTo>
                    <a:pt x="2873" y="2769"/>
                    <a:pt x="1361" y="1586"/>
                    <a:pt x="244" y="41"/>
                  </a:cubicBezTo>
                  <a:cubicBezTo>
                    <a:pt x="225" y="12"/>
                    <a:pt x="194" y="0"/>
                    <a:pt x="16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30"/>
            <p:cNvSpPr/>
            <p:nvPr/>
          </p:nvSpPr>
          <p:spPr>
            <a:xfrm>
              <a:off x="625575" y="4691950"/>
              <a:ext cx="81700" cy="87775"/>
            </a:xfrm>
            <a:custGeom>
              <a:avLst/>
              <a:gdLst/>
              <a:ahLst/>
              <a:cxnLst/>
              <a:rect l="l" t="t" r="r" b="b"/>
              <a:pathLst>
                <a:path w="3268" h="3511" extrusionOk="0">
                  <a:moveTo>
                    <a:pt x="115" y="1"/>
                  </a:moveTo>
                  <a:cubicBezTo>
                    <a:pt x="58" y="1"/>
                    <a:pt x="0" y="33"/>
                    <a:pt x="0" y="99"/>
                  </a:cubicBezTo>
                  <a:cubicBezTo>
                    <a:pt x="66" y="461"/>
                    <a:pt x="230" y="756"/>
                    <a:pt x="493" y="1019"/>
                  </a:cubicBezTo>
                  <a:cubicBezTo>
                    <a:pt x="756" y="1315"/>
                    <a:pt x="1019" y="1644"/>
                    <a:pt x="1315" y="1906"/>
                  </a:cubicBezTo>
                  <a:cubicBezTo>
                    <a:pt x="1841" y="2498"/>
                    <a:pt x="2432" y="3024"/>
                    <a:pt x="3089" y="3484"/>
                  </a:cubicBezTo>
                  <a:cubicBezTo>
                    <a:pt x="3108" y="3503"/>
                    <a:pt x="3127" y="3511"/>
                    <a:pt x="3145" y="3511"/>
                  </a:cubicBezTo>
                  <a:cubicBezTo>
                    <a:pt x="3219" y="3511"/>
                    <a:pt x="3267" y="3372"/>
                    <a:pt x="3188" y="3319"/>
                  </a:cubicBezTo>
                  <a:cubicBezTo>
                    <a:pt x="2596" y="2859"/>
                    <a:pt x="2038" y="2367"/>
                    <a:pt x="1545" y="1841"/>
                  </a:cubicBezTo>
                  <a:cubicBezTo>
                    <a:pt x="1282" y="1578"/>
                    <a:pt x="1052" y="1315"/>
                    <a:pt x="822" y="1052"/>
                  </a:cubicBezTo>
                  <a:cubicBezTo>
                    <a:pt x="690" y="921"/>
                    <a:pt x="592" y="756"/>
                    <a:pt x="460" y="625"/>
                  </a:cubicBezTo>
                  <a:cubicBezTo>
                    <a:pt x="329" y="461"/>
                    <a:pt x="230" y="296"/>
                    <a:pt x="230" y="99"/>
                  </a:cubicBezTo>
                  <a:cubicBezTo>
                    <a:pt x="230" y="33"/>
                    <a:pt x="173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30"/>
            <p:cNvSpPr/>
            <p:nvPr/>
          </p:nvSpPr>
          <p:spPr>
            <a:xfrm>
              <a:off x="653750" y="4695850"/>
              <a:ext cx="54175" cy="55125"/>
            </a:xfrm>
            <a:custGeom>
              <a:avLst/>
              <a:gdLst/>
              <a:ahLst/>
              <a:cxnLst/>
              <a:rect l="l" t="t" r="r" b="b"/>
              <a:pathLst>
                <a:path w="2167" h="2205" extrusionOk="0">
                  <a:moveTo>
                    <a:pt x="131" y="1"/>
                  </a:moveTo>
                  <a:cubicBezTo>
                    <a:pt x="59" y="1"/>
                    <a:pt x="0" y="71"/>
                    <a:pt x="23" y="140"/>
                  </a:cubicBezTo>
                  <a:cubicBezTo>
                    <a:pt x="516" y="962"/>
                    <a:pt x="1174" y="1652"/>
                    <a:pt x="1962" y="2178"/>
                  </a:cubicBezTo>
                  <a:cubicBezTo>
                    <a:pt x="1981" y="2197"/>
                    <a:pt x="2002" y="2205"/>
                    <a:pt x="2021" y="2205"/>
                  </a:cubicBezTo>
                  <a:cubicBezTo>
                    <a:pt x="2102" y="2205"/>
                    <a:pt x="2167" y="2066"/>
                    <a:pt x="2061" y="2013"/>
                  </a:cubicBezTo>
                  <a:cubicBezTo>
                    <a:pt x="1305" y="1488"/>
                    <a:pt x="681" y="830"/>
                    <a:pt x="221" y="42"/>
                  </a:cubicBezTo>
                  <a:cubicBezTo>
                    <a:pt x="192" y="13"/>
                    <a:pt x="160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30"/>
            <p:cNvSpPr/>
            <p:nvPr/>
          </p:nvSpPr>
          <p:spPr>
            <a:xfrm>
              <a:off x="682250" y="4705300"/>
              <a:ext cx="22200" cy="17700"/>
            </a:xfrm>
            <a:custGeom>
              <a:avLst/>
              <a:gdLst/>
              <a:ahLst/>
              <a:cxnLst/>
              <a:rect l="l" t="t" r="r" b="b"/>
              <a:pathLst>
                <a:path w="888" h="708" extrusionOk="0">
                  <a:moveTo>
                    <a:pt x="132" y="1"/>
                  </a:moveTo>
                  <a:cubicBezTo>
                    <a:pt x="108" y="1"/>
                    <a:pt x="83" y="9"/>
                    <a:pt x="66" y="25"/>
                  </a:cubicBezTo>
                  <a:cubicBezTo>
                    <a:pt x="1" y="58"/>
                    <a:pt x="1" y="124"/>
                    <a:pt x="66" y="157"/>
                  </a:cubicBezTo>
                  <a:lnTo>
                    <a:pt x="691" y="682"/>
                  </a:lnTo>
                  <a:cubicBezTo>
                    <a:pt x="707" y="699"/>
                    <a:pt x="732" y="707"/>
                    <a:pt x="757" y="707"/>
                  </a:cubicBezTo>
                  <a:cubicBezTo>
                    <a:pt x="781" y="707"/>
                    <a:pt x="806" y="699"/>
                    <a:pt x="822" y="682"/>
                  </a:cubicBezTo>
                  <a:cubicBezTo>
                    <a:pt x="888" y="650"/>
                    <a:pt x="888" y="584"/>
                    <a:pt x="822" y="551"/>
                  </a:cubicBezTo>
                  <a:lnTo>
                    <a:pt x="198" y="25"/>
                  </a:lnTo>
                  <a:cubicBezTo>
                    <a:pt x="181" y="9"/>
                    <a:pt x="157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30"/>
            <p:cNvSpPr/>
            <p:nvPr/>
          </p:nvSpPr>
          <p:spPr>
            <a:xfrm>
              <a:off x="804025" y="4815175"/>
              <a:ext cx="139500" cy="29150"/>
            </a:xfrm>
            <a:custGeom>
              <a:avLst/>
              <a:gdLst/>
              <a:ahLst/>
              <a:cxnLst/>
              <a:rect l="l" t="t" r="r" b="b"/>
              <a:pathLst>
                <a:path w="5580" h="1166" extrusionOk="0">
                  <a:moveTo>
                    <a:pt x="5415" y="1"/>
                  </a:moveTo>
                  <a:cubicBezTo>
                    <a:pt x="4086" y="358"/>
                    <a:pt x="2717" y="955"/>
                    <a:pt x="1340" y="955"/>
                  </a:cubicBezTo>
                  <a:cubicBezTo>
                    <a:pt x="946" y="955"/>
                    <a:pt x="552" y="906"/>
                    <a:pt x="157" y="789"/>
                  </a:cubicBezTo>
                  <a:cubicBezTo>
                    <a:pt x="147" y="787"/>
                    <a:pt x="138" y="786"/>
                    <a:pt x="129" y="786"/>
                  </a:cubicBezTo>
                  <a:cubicBezTo>
                    <a:pt x="22" y="786"/>
                    <a:pt x="1" y="956"/>
                    <a:pt x="92" y="986"/>
                  </a:cubicBezTo>
                  <a:lnTo>
                    <a:pt x="124" y="986"/>
                  </a:lnTo>
                  <a:cubicBezTo>
                    <a:pt x="534" y="1113"/>
                    <a:pt x="943" y="1165"/>
                    <a:pt x="1351" y="1165"/>
                  </a:cubicBezTo>
                  <a:cubicBezTo>
                    <a:pt x="2745" y="1165"/>
                    <a:pt x="4126" y="554"/>
                    <a:pt x="5448" y="198"/>
                  </a:cubicBezTo>
                  <a:cubicBezTo>
                    <a:pt x="5579" y="165"/>
                    <a:pt x="5514" y="1"/>
                    <a:pt x="54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30"/>
            <p:cNvSpPr/>
            <p:nvPr/>
          </p:nvSpPr>
          <p:spPr>
            <a:xfrm>
              <a:off x="872025" y="4790975"/>
              <a:ext cx="64525" cy="19300"/>
            </a:xfrm>
            <a:custGeom>
              <a:avLst/>
              <a:gdLst/>
              <a:ahLst/>
              <a:cxnLst/>
              <a:rect l="l" t="t" r="r" b="b"/>
              <a:pathLst>
                <a:path w="2581" h="772" extrusionOk="0">
                  <a:moveTo>
                    <a:pt x="2446" y="0"/>
                  </a:moveTo>
                  <a:cubicBezTo>
                    <a:pt x="2431" y="0"/>
                    <a:pt x="2415" y="5"/>
                    <a:pt x="2399" y="16"/>
                  </a:cubicBezTo>
                  <a:cubicBezTo>
                    <a:pt x="1709" y="377"/>
                    <a:pt x="921" y="574"/>
                    <a:pt x="165" y="574"/>
                  </a:cubicBezTo>
                  <a:cubicBezTo>
                    <a:pt x="0" y="574"/>
                    <a:pt x="0" y="771"/>
                    <a:pt x="165" y="771"/>
                  </a:cubicBezTo>
                  <a:cubicBezTo>
                    <a:pt x="953" y="771"/>
                    <a:pt x="1775" y="574"/>
                    <a:pt x="2498" y="180"/>
                  </a:cubicBezTo>
                  <a:cubicBezTo>
                    <a:pt x="2580" y="125"/>
                    <a:pt x="2525" y="0"/>
                    <a:pt x="24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30"/>
            <p:cNvSpPr/>
            <p:nvPr/>
          </p:nvSpPr>
          <p:spPr>
            <a:xfrm>
              <a:off x="447625" y="4495475"/>
              <a:ext cx="95475" cy="130300"/>
            </a:xfrm>
            <a:custGeom>
              <a:avLst/>
              <a:gdLst/>
              <a:ahLst/>
              <a:cxnLst/>
              <a:rect l="l" t="t" r="r" b="b"/>
              <a:pathLst>
                <a:path w="3819" h="5212" extrusionOk="0">
                  <a:moveTo>
                    <a:pt x="145" y="0"/>
                  </a:moveTo>
                  <a:cubicBezTo>
                    <a:pt x="80" y="0"/>
                    <a:pt x="0" y="56"/>
                    <a:pt x="21" y="137"/>
                  </a:cubicBezTo>
                  <a:lnTo>
                    <a:pt x="21" y="105"/>
                  </a:lnTo>
                  <a:cubicBezTo>
                    <a:pt x="513" y="2208"/>
                    <a:pt x="1828" y="4015"/>
                    <a:pt x="3635" y="5198"/>
                  </a:cubicBezTo>
                  <a:cubicBezTo>
                    <a:pt x="3649" y="5207"/>
                    <a:pt x="3663" y="5211"/>
                    <a:pt x="3676" y="5211"/>
                  </a:cubicBezTo>
                  <a:cubicBezTo>
                    <a:pt x="3757" y="5211"/>
                    <a:pt x="3819" y="5057"/>
                    <a:pt x="3734" y="5001"/>
                  </a:cubicBezTo>
                  <a:cubicBezTo>
                    <a:pt x="1959" y="3883"/>
                    <a:pt x="711" y="2109"/>
                    <a:pt x="218" y="72"/>
                  </a:cubicBezTo>
                  <a:cubicBezTo>
                    <a:pt x="218" y="21"/>
                    <a:pt x="184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30"/>
            <p:cNvSpPr/>
            <p:nvPr/>
          </p:nvSpPr>
          <p:spPr>
            <a:xfrm>
              <a:off x="503475" y="4552150"/>
              <a:ext cx="58400" cy="57200"/>
            </a:xfrm>
            <a:custGeom>
              <a:avLst/>
              <a:gdLst/>
              <a:ahLst/>
              <a:cxnLst/>
              <a:rect l="l" t="t" r="r" b="b"/>
              <a:pathLst>
                <a:path w="2336" h="2288" extrusionOk="0">
                  <a:moveTo>
                    <a:pt x="131" y="0"/>
                  </a:moveTo>
                  <a:cubicBezTo>
                    <a:pt x="68" y="0"/>
                    <a:pt x="1" y="57"/>
                    <a:pt x="21" y="138"/>
                  </a:cubicBezTo>
                  <a:cubicBezTo>
                    <a:pt x="415" y="1091"/>
                    <a:pt x="1171" y="1847"/>
                    <a:pt x="2124" y="2274"/>
                  </a:cubicBezTo>
                  <a:cubicBezTo>
                    <a:pt x="2143" y="2283"/>
                    <a:pt x="2161" y="2287"/>
                    <a:pt x="2177" y="2287"/>
                  </a:cubicBezTo>
                  <a:cubicBezTo>
                    <a:pt x="2279" y="2287"/>
                    <a:pt x="2336" y="2138"/>
                    <a:pt x="2223" y="2109"/>
                  </a:cubicBezTo>
                  <a:cubicBezTo>
                    <a:pt x="1335" y="1715"/>
                    <a:pt x="613" y="992"/>
                    <a:pt x="218" y="72"/>
                  </a:cubicBezTo>
                  <a:cubicBezTo>
                    <a:pt x="206" y="22"/>
                    <a:pt x="16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30"/>
            <p:cNvSpPr/>
            <p:nvPr/>
          </p:nvSpPr>
          <p:spPr>
            <a:xfrm>
              <a:off x="532750" y="4571600"/>
              <a:ext cx="27125" cy="20500"/>
            </a:xfrm>
            <a:custGeom>
              <a:avLst/>
              <a:gdLst/>
              <a:ahLst/>
              <a:cxnLst/>
              <a:rect l="l" t="t" r="r" b="b"/>
              <a:pathLst>
                <a:path w="1085" h="820" extrusionOk="0">
                  <a:moveTo>
                    <a:pt x="132" y="1"/>
                  </a:moveTo>
                  <a:cubicBezTo>
                    <a:pt x="107" y="1"/>
                    <a:pt x="82" y="17"/>
                    <a:pt x="66" y="50"/>
                  </a:cubicBezTo>
                  <a:cubicBezTo>
                    <a:pt x="0" y="83"/>
                    <a:pt x="0" y="148"/>
                    <a:pt x="66" y="181"/>
                  </a:cubicBezTo>
                  <a:lnTo>
                    <a:pt x="99" y="181"/>
                  </a:lnTo>
                  <a:cubicBezTo>
                    <a:pt x="329" y="444"/>
                    <a:pt x="592" y="641"/>
                    <a:pt x="920" y="806"/>
                  </a:cubicBezTo>
                  <a:cubicBezTo>
                    <a:pt x="930" y="815"/>
                    <a:pt x="942" y="819"/>
                    <a:pt x="956" y="819"/>
                  </a:cubicBezTo>
                  <a:cubicBezTo>
                    <a:pt x="989" y="819"/>
                    <a:pt x="1028" y="796"/>
                    <a:pt x="1052" y="773"/>
                  </a:cubicBezTo>
                  <a:cubicBezTo>
                    <a:pt x="1085" y="740"/>
                    <a:pt x="1085" y="674"/>
                    <a:pt x="1019" y="641"/>
                  </a:cubicBezTo>
                  <a:cubicBezTo>
                    <a:pt x="723" y="477"/>
                    <a:pt x="427" y="280"/>
                    <a:pt x="197" y="50"/>
                  </a:cubicBezTo>
                  <a:cubicBezTo>
                    <a:pt x="181" y="17"/>
                    <a:pt x="156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30"/>
            <p:cNvSpPr/>
            <p:nvPr/>
          </p:nvSpPr>
          <p:spPr>
            <a:xfrm>
              <a:off x="503700" y="4347875"/>
              <a:ext cx="103000" cy="45825"/>
            </a:xfrm>
            <a:custGeom>
              <a:avLst/>
              <a:gdLst/>
              <a:ahLst/>
              <a:cxnLst/>
              <a:rect l="l" t="t" r="r" b="b"/>
              <a:pathLst>
                <a:path w="4120" h="1833" extrusionOk="0">
                  <a:moveTo>
                    <a:pt x="3501" y="1"/>
                  </a:moveTo>
                  <a:cubicBezTo>
                    <a:pt x="2190" y="1"/>
                    <a:pt x="926" y="585"/>
                    <a:pt x="78" y="1638"/>
                  </a:cubicBezTo>
                  <a:cubicBezTo>
                    <a:pt x="1" y="1715"/>
                    <a:pt x="85" y="1833"/>
                    <a:pt x="156" y="1833"/>
                  </a:cubicBezTo>
                  <a:cubicBezTo>
                    <a:pt x="176" y="1833"/>
                    <a:pt x="195" y="1824"/>
                    <a:pt x="209" y="1802"/>
                  </a:cubicBezTo>
                  <a:cubicBezTo>
                    <a:pt x="1012" y="799"/>
                    <a:pt x="2190" y="221"/>
                    <a:pt x="3438" y="221"/>
                  </a:cubicBezTo>
                  <a:cubicBezTo>
                    <a:pt x="3620" y="221"/>
                    <a:pt x="3804" y="233"/>
                    <a:pt x="3988" y="258"/>
                  </a:cubicBezTo>
                  <a:cubicBezTo>
                    <a:pt x="4120" y="258"/>
                    <a:pt x="4120" y="61"/>
                    <a:pt x="3988" y="28"/>
                  </a:cubicBezTo>
                  <a:cubicBezTo>
                    <a:pt x="3825" y="10"/>
                    <a:pt x="3663" y="1"/>
                    <a:pt x="35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30"/>
            <p:cNvSpPr/>
            <p:nvPr/>
          </p:nvSpPr>
          <p:spPr>
            <a:xfrm>
              <a:off x="574075" y="4366625"/>
              <a:ext cx="76175" cy="17375"/>
            </a:xfrm>
            <a:custGeom>
              <a:avLst/>
              <a:gdLst/>
              <a:ahLst/>
              <a:cxnLst/>
              <a:rect l="l" t="t" r="r" b="b"/>
              <a:pathLst>
                <a:path w="3047" h="695" extrusionOk="0">
                  <a:moveTo>
                    <a:pt x="2915" y="1"/>
                  </a:moveTo>
                  <a:cubicBezTo>
                    <a:pt x="1995" y="34"/>
                    <a:pt x="1042" y="198"/>
                    <a:pt x="122" y="494"/>
                  </a:cubicBezTo>
                  <a:cubicBezTo>
                    <a:pt x="0" y="524"/>
                    <a:pt x="47" y="695"/>
                    <a:pt x="158" y="695"/>
                  </a:cubicBezTo>
                  <a:cubicBezTo>
                    <a:pt x="168" y="695"/>
                    <a:pt x="177" y="693"/>
                    <a:pt x="187" y="691"/>
                  </a:cubicBezTo>
                  <a:cubicBezTo>
                    <a:pt x="1075" y="395"/>
                    <a:pt x="1995" y="231"/>
                    <a:pt x="2915" y="231"/>
                  </a:cubicBezTo>
                  <a:cubicBezTo>
                    <a:pt x="3046" y="231"/>
                    <a:pt x="3046" y="1"/>
                    <a:pt x="29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30"/>
            <p:cNvSpPr/>
            <p:nvPr/>
          </p:nvSpPr>
          <p:spPr>
            <a:xfrm>
              <a:off x="691300" y="4253125"/>
              <a:ext cx="23350" cy="113275"/>
            </a:xfrm>
            <a:custGeom>
              <a:avLst/>
              <a:gdLst/>
              <a:ahLst/>
              <a:cxnLst/>
              <a:rect l="l" t="t" r="r" b="b"/>
              <a:pathLst>
                <a:path w="934" h="4531" extrusionOk="0">
                  <a:moveTo>
                    <a:pt x="679" y="0"/>
                  </a:moveTo>
                  <a:cubicBezTo>
                    <a:pt x="641" y="0"/>
                    <a:pt x="604" y="22"/>
                    <a:pt x="592" y="72"/>
                  </a:cubicBezTo>
                  <a:cubicBezTo>
                    <a:pt x="0" y="1485"/>
                    <a:pt x="66" y="3095"/>
                    <a:pt x="723" y="4475"/>
                  </a:cubicBezTo>
                  <a:cubicBezTo>
                    <a:pt x="743" y="4515"/>
                    <a:pt x="772" y="4530"/>
                    <a:pt x="800" y="4530"/>
                  </a:cubicBezTo>
                  <a:cubicBezTo>
                    <a:pt x="867" y="4530"/>
                    <a:pt x="933" y="4446"/>
                    <a:pt x="887" y="4377"/>
                  </a:cubicBezTo>
                  <a:cubicBezTo>
                    <a:pt x="263" y="3029"/>
                    <a:pt x="230" y="1485"/>
                    <a:pt x="789" y="138"/>
                  </a:cubicBezTo>
                  <a:cubicBezTo>
                    <a:pt x="809" y="56"/>
                    <a:pt x="742" y="0"/>
                    <a:pt x="6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30"/>
            <p:cNvSpPr/>
            <p:nvPr/>
          </p:nvSpPr>
          <p:spPr>
            <a:xfrm>
              <a:off x="715950" y="4266275"/>
              <a:ext cx="16125" cy="87400"/>
            </a:xfrm>
            <a:custGeom>
              <a:avLst/>
              <a:gdLst/>
              <a:ahLst/>
              <a:cxnLst/>
              <a:rect l="l" t="t" r="r" b="b"/>
              <a:pathLst>
                <a:path w="645" h="3496" extrusionOk="0">
                  <a:moveTo>
                    <a:pt x="515" y="0"/>
                  </a:moveTo>
                  <a:cubicBezTo>
                    <a:pt x="476" y="0"/>
                    <a:pt x="440" y="21"/>
                    <a:pt x="427" y="72"/>
                  </a:cubicBezTo>
                  <a:cubicBezTo>
                    <a:pt x="99" y="1156"/>
                    <a:pt x="0" y="2306"/>
                    <a:pt x="230" y="3423"/>
                  </a:cubicBezTo>
                  <a:cubicBezTo>
                    <a:pt x="243" y="3474"/>
                    <a:pt x="279" y="3495"/>
                    <a:pt x="318" y="3495"/>
                  </a:cubicBezTo>
                  <a:cubicBezTo>
                    <a:pt x="380" y="3495"/>
                    <a:pt x="448" y="3439"/>
                    <a:pt x="427" y="3358"/>
                  </a:cubicBezTo>
                  <a:cubicBezTo>
                    <a:pt x="230" y="2273"/>
                    <a:pt x="296" y="1156"/>
                    <a:pt x="624" y="137"/>
                  </a:cubicBezTo>
                  <a:cubicBezTo>
                    <a:pt x="645" y="56"/>
                    <a:pt x="577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30"/>
            <p:cNvSpPr/>
            <p:nvPr/>
          </p:nvSpPr>
          <p:spPr>
            <a:xfrm>
              <a:off x="743050" y="4299900"/>
              <a:ext cx="18425" cy="51300"/>
            </a:xfrm>
            <a:custGeom>
              <a:avLst/>
              <a:gdLst/>
              <a:ahLst/>
              <a:cxnLst/>
              <a:rect l="l" t="t" r="r" b="b"/>
              <a:pathLst>
                <a:path w="737" h="2052" extrusionOk="0">
                  <a:moveTo>
                    <a:pt x="601" y="0"/>
                  </a:moveTo>
                  <a:cubicBezTo>
                    <a:pt x="573" y="0"/>
                    <a:pt x="545" y="12"/>
                    <a:pt x="526" y="41"/>
                  </a:cubicBezTo>
                  <a:cubicBezTo>
                    <a:pt x="132" y="600"/>
                    <a:pt x="0" y="1290"/>
                    <a:pt x="165" y="1980"/>
                  </a:cubicBezTo>
                  <a:cubicBezTo>
                    <a:pt x="177" y="2030"/>
                    <a:pt x="214" y="2051"/>
                    <a:pt x="252" y="2051"/>
                  </a:cubicBezTo>
                  <a:cubicBezTo>
                    <a:pt x="315" y="2051"/>
                    <a:pt x="382" y="1995"/>
                    <a:pt x="362" y="1914"/>
                  </a:cubicBezTo>
                  <a:cubicBezTo>
                    <a:pt x="230" y="1290"/>
                    <a:pt x="329" y="665"/>
                    <a:pt x="690" y="140"/>
                  </a:cubicBezTo>
                  <a:cubicBezTo>
                    <a:pt x="737" y="70"/>
                    <a:pt x="668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30"/>
            <p:cNvSpPr/>
            <p:nvPr/>
          </p:nvSpPr>
          <p:spPr>
            <a:xfrm>
              <a:off x="845375" y="4149600"/>
              <a:ext cx="113275" cy="24675"/>
            </a:xfrm>
            <a:custGeom>
              <a:avLst/>
              <a:gdLst/>
              <a:ahLst/>
              <a:cxnLst/>
              <a:rect l="l" t="t" r="r" b="b"/>
              <a:pathLst>
                <a:path w="4531" h="987" extrusionOk="0">
                  <a:moveTo>
                    <a:pt x="1927" y="0"/>
                  </a:moveTo>
                  <a:cubicBezTo>
                    <a:pt x="1311" y="0"/>
                    <a:pt x="693" y="132"/>
                    <a:pt x="114" y="401"/>
                  </a:cubicBezTo>
                  <a:cubicBezTo>
                    <a:pt x="1" y="429"/>
                    <a:pt x="82" y="579"/>
                    <a:pt x="169" y="579"/>
                  </a:cubicBezTo>
                  <a:cubicBezTo>
                    <a:pt x="184" y="579"/>
                    <a:pt x="198" y="575"/>
                    <a:pt x="212" y="565"/>
                  </a:cubicBezTo>
                  <a:cubicBezTo>
                    <a:pt x="759" y="312"/>
                    <a:pt x="1344" y="188"/>
                    <a:pt x="1928" y="188"/>
                  </a:cubicBezTo>
                  <a:cubicBezTo>
                    <a:pt x="2781" y="188"/>
                    <a:pt x="3630" y="452"/>
                    <a:pt x="4352" y="960"/>
                  </a:cubicBezTo>
                  <a:cubicBezTo>
                    <a:pt x="4372" y="979"/>
                    <a:pt x="4391" y="987"/>
                    <a:pt x="4408" y="987"/>
                  </a:cubicBezTo>
                  <a:cubicBezTo>
                    <a:pt x="4482" y="987"/>
                    <a:pt x="4531" y="848"/>
                    <a:pt x="4451" y="795"/>
                  </a:cubicBezTo>
                  <a:cubicBezTo>
                    <a:pt x="3695" y="272"/>
                    <a:pt x="2813" y="0"/>
                    <a:pt x="19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0"/>
            <p:cNvSpPr/>
            <p:nvPr/>
          </p:nvSpPr>
          <p:spPr>
            <a:xfrm>
              <a:off x="885175" y="4183450"/>
              <a:ext cx="70850" cy="26975"/>
            </a:xfrm>
            <a:custGeom>
              <a:avLst/>
              <a:gdLst/>
              <a:ahLst/>
              <a:cxnLst/>
              <a:rect l="l" t="t" r="r" b="b"/>
              <a:pathLst>
                <a:path w="2834" h="1079" extrusionOk="0">
                  <a:moveTo>
                    <a:pt x="132" y="0"/>
                  </a:moveTo>
                  <a:cubicBezTo>
                    <a:pt x="0" y="0"/>
                    <a:pt x="0" y="197"/>
                    <a:pt x="132" y="197"/>
                  </a:cubicBezTo>
                  <a:cubicBezTo>
                    <a:pt x="1052" y="197"/>
                    <a:pt x="1906" y="526"/>
                    <a:pt x="2629" y="1052"/>
                  </a:cubicBezTo>
                  <a:cubicBezTo>
                    <a:pt x="2648" y="1071"/>
                    <a:pt x="2668" y="1079"/>
                    <a:pt x="2688" y="1079"/>
                  </a:cubicBezTo>
                  <a:cubicBezTo>
                    <a:pt x="2769" y="1079"/>
                    <a:pt x="2834" y="940"/>
                    <a:pt x="2728" y="887"/>
                  </a:cubicBezTo>
                  <a:cubicBezTo>
                    <a:pt x="2005" y="329"/>
                    <a:pt x="1085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30"/>
            <p:cNvSpPr/>
            <p:nvPr/>
          </p:nvSpPr>
          <p:spPr>
            <a:xfrm>
              <a:off x="970125" y="4209400"/>
              <a:ext cx="63275" cy="64175"/>
            </a:xfrm>
            <a:custGeom>
              <a:avLst/>
              <a:gdLst/>
              <a:ahLst/>
              <a:cxnLst/>
              <a:rect l="l" t="t" r="r" b="b"/>
              <a:pathLst>
                <a:path w="2531" h="2567" extrusionOk="0">
                  <a:moveTo>
                    <a:pt x="143" y="0"/>
                  </a:moveTo>
                  <a:cubicBezTo>
                    <a:pt x="62" y="0"/>
                    <a:pt x="1" y="154"/>
                    <a:pt x="85" y="211"/>
                  </a:cubicBezTo>
                  <a:cubicBezTo>
                    <a:pt x="940" y="835"/>
                    <a:pt x="1696" y="1624"/>
                    <a:pt x="2287" y="2511"/>
                  </a:cubicBezTo>
                  <a:cubicBezTo>
                    <a:pt x="2317" y="2551"/>
                    <a:pt x="2352" y="2566"/>
                    <a:pt x="2386" y="2566"/>
                  </a:cubicBezTo>
                  <a:cubicBezTo>
                    <a:pt x="2464" y="2566"/>
                    <a:pt x="2530" y="2481"/>
                    <a:pt x="2484" y="2412"/>
                  </a:cubicBezTo>
                  <a:cubicBezTo>
                    <a:pt x="1860" y="1492"/>
                    <a:pt x="1104" y="671"/>
                    <a:pt x="184" y="14"/>
                  </a:cubicBezTo>
                  <a:cubicBezTo>
                    <a:pt x="170" y="4"/>
                    <a:pt x="156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30"/>
            <p:cNvSpPr/>
            <p:nvPr/>
          </p:nvSpPr>
          <p:spPr>
            <a:xfrm>
              <a:off x="998125" y="4214600"/>
              <a:ext cx="36850" cy="46450"/>
            </a:xfrm>
            <a:custGeom>
              <a:avLst/>
              <a:gdLst/>
              <a:ahLst/>
              <a:cxnLst/>
              <a:rect l="l" t="t" r="r" b="b"/>
              <a:pathLst>
                <a:path w="1474" h="1858" extrusionOk="0">
                  <a:moveTo>
                    <a:pt x="138" y="1"/>
                  </a:moveTo>
                  <a:cubicBezTo>
                    <a:pt x="62" y="1"/>
                    <a:pt x="0" y="93"/>
                    <a:pt x="50" y="167"/>
                  </a:cubicBezTo>
                  <a:lnTo>
                    <a:pt x="83" y="167"/>
                  </a:lnTo>
                  <a:cubicBezTo>
                    <a:pt x="510" y="693"/>
                    <a:pt x="937" y="1251"/>
                    <a:pt x="1266" y="1810"/>
                  </a:cubicBezTo>
                  <a:cubicBezTo>
                    <a:pt x="1288" y="1843"/>
                    <a:pt x="1320" y="1858"/>
                    <a:pt x="1352" y="1858"/>
                  </a:cubicBezTo>
                  <a:cubicBezTo>
                    <a:pt x="1415" y="1858"/>
                    <a:pt x="1474" y="1799"/>
                    <a:pt x="1430" y="1711"/>
                  </a:cubicBezTo>
                  <a:cubicBezTo>
                    <a:pt x="1101" y="1120"/>
                    <a:pt x="674" y="561"/>
                    <a:pt x="214" y="36"/>
                  </a:cubicBezTo>
                  <a:cubicBezTo>
                    <a:pt x="189" y="11"/>
                    <a:pt x="163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30"/>
            <p:cNvSpPr/>
            <p:nvPr/>
          </p:nvSpPr>
          <p:spPr>
            <a:xfrm>
              <a:off x="1054400" y="4142625"/>
              <a:ext cx="29925" cy="121500"/>
            </a:xfrm>
            <a:custGeom>
              <a:avLst/>
              <a:gdLst/>
              <a:ahLst/>
              <a:cxnLst/>
              <a:rect l="l" t="t" r="r" b="b"/>
              <a:pathLst>
                <a:path w="1197" h="4860" extrusionOk="0">
                  <a:moveTo>
                    <a:pt x="1063" y="0"/>
                  </a:moveTo>
                  <a:cubicBezTo>
                    <a:pt x="1035" y="0"/>
                    <a:pt x="1006" y="16"/>
                    <a:pt x="986" y="56"/>
                  </a:cubicBezTo>
                  <a:cubicBezTo>
                    <a:pt x="165" y="1502"/>
                    <a:pt x="0" y="3210"/>
                    <a:pt x="526" y="4788"/>
                  </a:cubicBezTo>
                  <a:cubicBezTo>
                    <a:pt x="539" y="4838"/>
                    <a:pt x="575" y="4859"/>
                    <a:pt x="614" y="4859"/>
                  </a:cubicBezTo>
                  <a:cubicBezTo>
                    <a:pt x="676" y="4859"/>
                    <a:pt x="744" y="4803"/>
                    <a:pt x="723" y="4722"/>
                  </a:cubicBezTo>
                  <a:cubicBezTo>
                    <a:pt x="230" y="3210"/>
                    <a:pt x="395" y="1567"/>
                    <a:pt x="1151" y="154"/>
                  </a:cubicBezTo>
                  <a:cubicBezTo>
                    <a:pt x="1196" y="85"/>
                    <a:pt x="1130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30"/>
            <p:cNvSpPr/>
            <p:nvPr/>
          </p:nvSpPr>
          <p:spPr>
            <a:xfrm>
              <a:off x="1042900" y="4087000"/>
              <a:ext cx="52950" cy="81675"/>
            </a:xfrm>
            <a:custGeom>
              <a:avLst/>
              <a:gdLst/>
              <a:ahLst/>
              <a:cxnLst/>
              <a:rect l="l" t="t" r="r" b="b"/>
              <a:pathLst>
                <a:path w="2118" h="3267" extrusionOk="0">
                  <a:moveTo>
                    <a:pt x="1949" y="0"/>
                  </a:moveTo>
                  <a:cubicBezTo>
                    <a:pt x="1934" y="0"/>
                    <a:pt x="1920" y="4"/>
                    <a:pt x="1906" y="13"/>
                  </a:cubicBezTo>
                  <a:cubicBezTo>
                    <a:pt x="723" y="638"/>
                    <a:pt x="0" y="1854"/>
                    <a:pt x="33" y="3168"/>
                  </a:cubicBezTo>
                  <a:cubicBezTo>
                    <a:pt x="33" y="3234"/>
                    <a:pt x="83" y="3267"/>
                    <a:pt x="132" y="3267"/>
                  </a:cubicBezTo>
                  <a:cubicBezTo>
                    <a:pt x="181" y="3267"/>
                    <a:pt x="230" y="3234"/>
                    <a:pt x="230" y="3168"/>
                  </a:cubicBezTo>
                  <a:cubicBezTo>
                    <a:pt x="230" y="1919"/>
                    <a:pt x="888" y="769"/>
                    <a:pt x="2005" y="211"/>
                  </a:cubicBezTo>
                  <a:cubicBezTo>
                    <a:pt x="2118" y="154"/>
                    <a:pt x="2036" y="0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30"/>
            <p:cNvSpPr/>
            <p:nvPr/>
          </p:nvSpPr>
          <p:spPr>
            <a:xfrm>
              <a:off x="1244975" y="4029000"/>
              <a:ext cx="147375" cy="71425"/>
            </a:xfrm>
            <a:custGeom>
              <a:avLst/>
              <a:gdLst/>
              <a:ahLst/>
              <a:cxnLst/>
              <a:rect l="l" t="t" r="r" b="b"/>
              <a:pathLst>
                <a:path w="5895" h="2857" extrusionOk="0">
                  <a:moveTo>
                    <a:pt x="132" y="0"/>
                  </a:moveTo>
                  <a:cubicBezTo>
                    <a:pt x="1" y="0"/>
                    <a:pt x="1" y="197"/>
                    <a:pt x="132" y="197"/>
                  </a:cubicBezTo>
                  <a:cubicBezTo>
                    <a:pt x="2268" y="230"/>
                    <a:pt x="4306" y="1183"/>
                    <a:pt x="5686" y="2826"/>
                  </a:cubicBezTo>
                  <a:cubicBezTo>
                    <a:pt x="5700" y="2848"/>
                    <a:pt x="5719" y="2857"/>
                    <a:pt x="5739" y="2857"/>
                  </a:cubicBezTo>
                  <a:cubicBezTo>
                    <a:pt x="5810" y="2857"/>
                    <a:pt x="5894" y="2739"/>
                    <a:pt x="5817" y="2662"/>
                  </a:cubicBezTo>
                  <a:cubicBezTo>
                    <a:pt x="4404" y="986"/>
                    <a:pt x="2334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0"/>
            <p:cNvSpPr/>
            <p:nvPr/>
          </p:nvSpPr>
          <p:spPr>
            <a:xfrm>
              <a:off x="1303500" y="4064225"/>
              <a:ext cx="59275" cy="37850"/>
            </a:xfrm>
            <a:custGeom>
              <a:avLst/>
              <a:gdLst/>
              <a:ahLst/>
              <a:cxnLst/>
              <a:rect l="l" t="t" r="r" b="b"/>
              <a:pathLst>
                <a:path w="2371" h="1514" extrusionOk="0">
                  <a:moveTo>
                    <a:pt x="129" y="1"/>
                  </a:moveTo>
                  <a:cubicBezTo>
                    <a:pt x="22" y="1"/>
                    <a:pt x="1" y="171"/>
                    <a:pt x="92" y="201"/>
                  </a:cubicBezTo>
                  <a:cubicBezTo>
                    <a:pt x="847" y="497"/>
                    <a:pt x="1537" y="957"/>
                    <a:pt x="2129" y="1483"/>
                  </a:cubicBezTo>
                  <a:cubicBezTo>
                    <a:pt x="2151" y="1505"/>
                    <a:pt x="2176" y="1514"/>
                    <a:pt x="2200" y="1514"/>
                  </a:cubicBezTo>
                  <a:cubicBezTo>
                    <a:pt x="2287" y="1514"/>
                    <a:pt x="2370" y="1403"/>
                    <a:pt x="2293" y="1352"/>
                  </a:cubicBezTo>
                  <a:cubicBezTo>
                    <a:pt x="1636" y="793"/>
                    <a:pt x="946" y="333"/>
                    <a:pt x="157" y="4"/>
                  </a:cubicBezTo>
                  <a:cubicBezTo>
                    <a:pt x="147" y="2"/>
                    <a:pt x="138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30"/>
            <p:cNvSpPr/>
            <p:nvPr/>
          </p:nvSpPr>
          <p:spPr>
            <a:xfrm>
              <a:off x="1329325" y="4102175"/>
              <a:ext cx="48300" cy="38200"/>
            </a:xfrm>
            <a:custGeom>
              <a:avLst/>
              <a:gdLst/>
              <a:ahLst/>
              <a:cxnLst/>
              <a:rect l="l" t="t" r="r" b="b"/>
              <a:pathLst>
                <a:path w="1932" h="1528" extrusionOk="0">
                  <a:moveTo>
                    <a:pt x="141" y="0"/>
                  </a:moveTo>
                  <a:cubicBezTo>
                    <a:pt x="63" y="0"/>
                    <a:pt x="1" y="111"/>
                    <a:pt x="77" y="162"/>
                  </a:cubicBezTo>
                  <a:lnTo>
                    <a:pt x="1720" y="1509"/>
                  </a:lnTo>
                  <a:cubicBezTo>
                    <a:pt x="1739" y="1522"/>
                    <a:pt x="1758" y="1527"/>
                    <a:pt x="1777" y="1527"/>
                  </a:cubicBezTo>
                  <a:cubicBezTo>
                    <a:pt x="1860" y="1527"/>
                    <a:pt x="1932" y="1425"/>
                    <a:pt x="1852" y="1345"/>
                  </a:cubicBezTo>
                  <a:lnTo>
                    <a:pt x="209" y="31"/>
                  </a:lnTo>
                  <a:cubicBezTo>
                    <a:pt x="187" y="9"/>
                    <a:pt x="164" y="0"/>
                    <a:pt x="1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30"/>
            <p:cNvSpPr/>
            <p:nvPr/>
          </p:nvSpPr>
          <p:spPr>
            <a:xfrm>
              <a:off x="1412225" y="4185450"/>
              <a:ext cx="67100" cy="85700"/>
            </a:xfrm>
            <a:custGeom>
              <a:avLst/>
              <a:gdLst/>
              <a:ahLst/>
              <a:cxnLst/>
              <a:rect l="l" t="t" r="r" b="b"/>
              <a:pathLst>
                <a:path w="2684" h="3428" extrusionOk="0">
                  <a:moveTo>
                    <a:pt x="155" y="1"/>
                  </a:moveTo>
                  <a:cubicBezTo>
                    <a:pt x="72" y="1"/>
                    <a:pt x="0" y="103"/>
                    <a:pt x="80" y="183"/>
                  </a:cubicBezTo>
                  <a:cubicBezTo>
                    <a:pt x="1132" y="1004"/>
                    <a:pt x="1953" y="2122"/>
                    <a:pt x="2446" y="3370"/>
                  </a:cubicBezTo>
                  <a:cubicBezTo>
                    <a:pt x="2472" y="3409"/>
                    <a:pt x="2518" y="3428"/>
                    <a:pt x="2561" y="3428"/>
                  </a:cubicBezTo>
                  <a:cubicBezTo>
                    <a:pt x="2626" y="3428"/>
                    <a:pt x="2683" y="3384"/>
                    <a:pt x="2643" y="3305"/>
                  </a:cubicBezTo>
                  <a:cubicBezTo>
                    <a:pt x="2150" y="2023"/>
                    <a:pt x="1296" y="873"/>
                    <a:pt x="212" y="19"/>
                  </a:cubicBezTo>
                  <a:cubicBezTo>
                    <a:pt x="193" y="6"/>
                    <a:pt x="174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30"/>
            <p:cNvSpPr/>
            <p:nvPr/>
          </p:nvSpPr>
          <p:spPr>
            <a:xfrm>
              <a:off x="1399950" y="4819725"/>
              <a:ext cx="111225" cy="19600"/>
            </a:xfrm>
            <a:custGeom>
              <a:avLst/>
              <a:gdLst/>
              <a:ahLst/>
              <a:cxnLst/>
              <a:rect l="l" t="t" r="r" b="b"/>
              <a:pathLst>
                <a:path w="4449" h="784" extrusionOk="0">
                  <a:moveTo>
                    <a:pt x="149" y="1"/>
                  </a:moveTo>
                  <a:cubicBezTo>
                    <a:pt x="52" y="1"/>
                    <a:pt x="1" y="125"/>
                    <a:pt x="111" y="180"/>
                  </a:cubicBezTo>
                  <a:lnTo>
                    <a:pt x="111" y="213"/>
                  </a:lnTo>
                  <a:cubicBezTo>
                    <a:pt x="956" y="593"/>
                    <a:pt x="1869" y="783"/>
                    <a:pt x="2789" y="783"/>
                  </a:cubicBezTo>
                  <a:cubicBezTo>
                    <a:pt x="3300" y="783"/>
                    <a:pt x="3813" y="725"/>
                    <a:pt x="4317" y="607"/>
                  </a:cubicBezTo>
                  <a:cubicBezTo>
                    <a:pt x="4449" y="574"/>
                    <a:pt x="4383" y="410"/>
                    <a:pt x="4252" y="410"/>
                  </a:cubicBezTo>
                  <a:cubicBezTo>
                    <a:pt x="3786" y="524"/>
                    <a:pt x="3313" y="578"/>
                    <a:pt x="2841" y="578"/>
                  </a:cubicBezTo>
                  <a:cubicBezTo>
                    <a:pt x="1944" y="578"/>
                    <a:pt x="1049" y="382"/>
                    <a:pt x="210" y="16"/>
                  </a:cubicBezTo>
                  <a:cubicBezTo>
                    <a:pt x="188" y="5"/>
                    <a:pt x="168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30"/>
            <p:cNvSpPr/>
            <p:nvPr/>
          </p:nvSpPr>
          <p:spPr>
            <a:xfrm>
              <a:off x="1408725" y="4787975"/>
              <a:ext cx="89300" cy="9475"/>
            </a:xfrm>
            <a:custGeom>
              <a:avLst/>
              <a:gdLst/>
              <a:ahLst/>
              <a:cxnLst/>
              <a:rect l="l" t="t" r="r" b="b"/>
              <a:pathLst>
                <a:path w="3572" h="379" extrusionOk="0">
                  <a:moveTo>
                    <a:pt x="158" y="1"/>
                  </a:moveTo>
                  <a:cubicBezTo>
                    <a:pt x="47" y="1"/>
                    <a:pt x="0" y="171"/>
                    <a:pt x="122" y="201"/>
                  </a:cubicBezTo>
                  <a:cubicBezTo>
                    <a:pt x="772" y="320"/>
                    <a:pt x="1435" y="379"/>
                    <a:pt x="2102" y="379"/>
                  </a:cubicBezTo>
                  <a:cubicBezTo>
                    <a:pt x="2547" y="379"/>
                    <a:pt x="2994" y="353"/>
                    <a:pt x="3440" y="300"/>
                  </a:cubicBezTo>
                  <a:cubicBezTo>
                    <a:pt x="3572" y="300"/>
                    <a:pt x="3572" y="103"/>
                    <a:pt x="3440" y="103"/>
                  </a:cubicBezTo>
                  <a:cubicBezTo>
                    <a:pt x="3007" y="155"/>
                    <a:pt x="2568" y="182"/>
                    <a:pt x="2130" y="182"/>
                  </a:cubicBezTo>
                  <a:cubicBezTo>
                    <a:pt x="1473" y="182"/>
                    <a:pt x="818" y="123"/>
                    <a:pt x="187" y="4"/>
                  </a:cubicBezTo>
                  <a:cubicBezTo>
                    <a:pt x="177" y="2"/>
                    <a:pt x="168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30"/>
            <p:cNvSpPr/>
            <p:nvPr/>
          </p:nvSpPr>
          <p:spPr>
            <a:xfrm>
              <a:off x="1596600" y="4656475"/>
              <a:ext cx="90075" cy="130825"/>
            </a:xfrm>
            <a:custGeom>
              <a:avLst/>
              <a:gdLst/>
              <a:ahLst/>
              <a:cxnLst/>
              <a:rect l="l" t="t" r="r" b="b"/>
              <a:pathLst>
                <a:path w="3603" h="5233" extrusionOk="0">
                  <a:moveTo>
                    <a:pt x="3472" y="1"/>
                  </a:moveTo>
                  <a:cubicBezTo>
                    <a:pt x="3434" y="1"/>
                    <a:pt x="3397" y="22"/>
                    <a:pt x="3385" y="72"/>
                  </a:cubicBezTo>
                  <a:cubicBezTo>
                    <a:pt x="3220" y="1058"/>
                    <a:pt x="2859" y="2011"/>
                    <a:pt x="2366" y="2865"/>
                  </a:cubicBezTo>
                  <a:cubicBezTo>
                    <a:pt x="2103" y="3293"/>
                    <a:pt x="1840" y="3720"/>
                    <a:pt x="1512" y="4114"/>
                  </a:cubicBezTo>
                  <a:cubicBezTo>
                    <a:pt x="1247" y="4438"/>
                    <a:pt x="797" y="5026"/>
                    <a:pt x="328" y="5026"/>
                  </a:cubicBezTo>
                  <a:cubicBezTo>
                    <a:pt x="273" y="5026"/>
                    <a:pt x="219" y="5018"/>
                    <a:pt x="164" y="5001"/>
                  </a:cubicBezTo>
                  <a:cubicBezTo>
                    <a:pt x="33" y="5001"/>
                    <a:pt x="0" y="5166"/>
                    <a:pt x="132" y="5199"/>
                  </a:cubicBezTo>
                  <a:cubicBezTo>
                    <a:pt x="207" y="5222"/>
                    <a:pt x="280" y="5233"/>
                    <a:pt x="350" y="5233"/>
                  </a:cubicBezTo>
                  <a:cubicBezTo>
                    <a:pt x="769" y="5233"/>
                    <a:pt x="1099" y="4851"/>
                    <a:pt x="1380" y="4541"/>
                  </a:cubicBezTo>
                  <a:cubicBezTo>
                    <a:pt x="2530" y="3325"/>
                    <a:pt x="3286" y="1781"/>
                    <a:pt x="3582" y="138"/>
                  </a:cubicBezTo>
                  <a:cubicBezTo>
                    <a:pt x="3602" y="57"/>
                    <a:pt x="3535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30"/>
            <p:cNvSpPr/>
            <p:nvPr/>
          </p:nvSpPr>
          <p:spPr>
            <a:xfrm>
              <a:off x="1661500" y="4558875"/>
              <a:ext cx="11525" cy="66700"/>
            </a:xfrm>
            <a:custGeom>
              <a:avLst/>
              <a:gdLst/>
              <a:ahLst/>
              <a:cxnLst/>
              <a:rect l="l" t="t" r="r" b="b"/>
              <a:pathLst>
                <a:path w="461" h="2668" extrusionOk="0">
                  <a:moveTo>
                    <a:pt x="296" y="0"/>
                  </a:moveTo>
                  <a:cubicBezTo>
                    <a:pt x="247" y="0"/>
                    <a:pt x="197" y="33"/>
                    <a:pt x="197" y="99"/>
                  </a:cubicBezTo>
                  <a:cubicBezTo>
                    <a:pt x="263" y="920"/>
                    <a:pt x="197" y="1742"/>
                    <a:pt x="0" y="2530"/>
                  </a:cubicBezTo>
                  <a:cubicBezTo>
                    <a:pt x="0" y="2612"/>
                    <a:pt x="63" y="2668"/>
                    <a:pt x="119" y="2668"/>
                  </a:cubicBezTo>
                  <a:cubicBezTo>
                    <a:pt x="153" y="2668"/>
                    <a:pt x="185" y="2646"/>
                    <a:pt x="197" y="2596"/>
                  </a:cubicBezTo>
                  <a:cubicBezTo>
                    <a:pt x="427" y="1775"/>
                    <a:pt x="460" y="953"/>
                    <a:pt x="394" y="99"/>
                  </a:cubicBezTo>
                  <a:cubicBezTo>
                    <a:pt x="394" y="33"/>
                    <a:pt x="345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30"/>
            <p:cNvSpPr/>
            <p:nvPr/>
          </p:nvSpPr>
          <p:spPr>
            <a:xfrm>
              <a:off x="1564075" y="4847700"/>
              <a:ext cx="76075" cy="31575"/>
            </a:xfrm>
            <a:custGeom>
              <a:avLst/>
              <a:gdLst/>
              <a:ahLst/>
              <a:cxnLst/>
              <a:rect l="l" t="t" r="r" b="b"/>
              <a:pathLst>
                <a:path w="3043" h="1263" extrusionOk="0">
                  <a:moveTo>
                    <a:pt x="164" y="1"/>
                  </a:moveTo>
                  <a:cubicBezTo>
                    <a:pt x="62" y="1"/>
                    <a:pt x="0" y="155"/>
                    <a:pt x="85" y="211"/>
                  </a:cubicBezTo>
                  <a:cubicBezTo>
                    <a:pt x="940" y="770"/>
                    <a:pt x="1860" y="1098"/>
                    <a:pt x="2846" y="1263"/>
                  </a:cubicBezTo>
                  <a:cubicBezTo>
                    <a:pt x="2977" y="1263"/>
                    <a:pt x="3043" y="1066"/>
                    <a:pt x="2911" y="1066"/>
                  </a:cubicBezTo>
                  <a:cubicBezTo>
                    <a:pt x="1925" y="934"/>
                    <a:pt x="1005" y="573"/>
                    <a:pt x="217" y="14"/>
                  </a:cubicBezTo>
                  <a:cubicBezTo>
                    <a:pt x="198" y="5"/>
                    <a:pt x="181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30"/>
            <p:cNvSpPr/>
            <p:nvPr/>
          </p:nvSpPr>
          <p:spPr>
            <a:xfrm>
              <a:off x="1605200" y="4827125"/>
              <a:ext cx="49750" cy="20950"/>
            </a:xfrm>
            <a:custGeom>
              <a:avLst/>
              <a:gdLst/>
              <a:ahLst/>
              <a:cxnLst/>
              <a:rect l="l" t="t" r="r" b="b"/>
              <a:pathLst>
                <a:path w="1990" h="838" extrusionOk="0">
                  <a:moveTo>
                    <a:pt x="154" y="0"/>
                  </a:moveTo>
                  <a:cubicBezTo>
                    <a:pt x="57" y="0"/>
                    <a:pt x="1" y="125"/>
                    <a:pt x="83" y="180"/>
                  </a:cubicBezTo>
                  <a:lnTo>
                    <a:pt x="116" y="180"/>
                  </a:lnTo>
                  <a:cubicBezTo>
                    <a:pt x="609" y="574"/>
                    <a:pt x="1201" y="771"/>
                    <a:pt x="1858" y="837"/>
                  </a:cubicBezTo>
                  <a:cubicBezTo>
                    <a:pt x="1989" y="837"/>
                    <a:pt x="1956" y="640"/>
                    <a:pt x="1858" y="640"/>
                  </a:cubicBezTo>
                  <a:cubicBezTo>
                    <a:pt x="1233" y="574"/>
                    <a:pt x="675" y="377"/>
                    <a:pt x="215" y="16"/>
                  </a:cubicBezTo>
                  <a:cubicBezTo>
                    <a:pt x="194" y="5"/>
                    <a:pt x="173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30"/>
            <p:cNvSpPr/>
            <p:nvPr/>
          </p:nvSpPr>
          <p:spPr>
            <a:xfrm>
              <a:off x="1644500" y="4819200"/>
              <a:ext cx="40025" cy="7175"/>
            </a:xfrm>
            <a:custGeom>
              <a:avLst/>
              <a:gdLst/>
              <a:ahLst/>
              <a:cxnLst/>
              <a:rect l="l" t="t" r="r" b="b"/>
              <a:pathLst>
                <a:path w="1601" h="287" extrusionOk="0">
                  <a:moveTo>
                    <a:pt x="158" y="0"/>
                  </a:moveTo>
                  <a:cubicBezTo>
                    <a:pt x="47" y="0"/>
                    <a:pt x="0" y="171"/>
                    <a:pt x="121" y="201"/>
                  </a:cubicBezTo>
                  <a:cubicBezTo>
                    <a:pt x="413" y="264"/>
                    <a:pt x="705" y="286"/>
                    <a:pt x="996" y="286"/>
                  </a:cubicBezTo>
                  <a:cubicBezTo>
                    <a:pt x="1165" y="286"/>
                    <a:pt x="1333" y="279"/>
                    <a:pt x="1502" y="267"/>
                  </a:cubicBezTo>
                  <a:cubicBezTo>
                    <a:pt x="1567" y="267"/>
                    <a:pt x="1600" y="201"/>
                    <a:pt x="1600" y="168"/>
                  </a:cubicBezTo>
                  <a:cubicBezTo>
                    <a:pt x="1600" y="115"/>
                    <a:pt x="1578" y="61"/>
                    <a:pt x="1534" y="61"/>
                  </a:cubicBezTo>
                  <a:cubicBezTo>
                    <a:pt x="1525" y="61"/>
                    <a:pt x="1514" y="64"/>
                    <a:pt x="1502" y="70"/>
                  </a:cubicBezTo>
                  <a:cubicBezTo>
                    <a:pt x="1387" y="78"/>
                    <a:pt x="1270" y="83"/>
                    <a:pt x="1152" y="83"/>
                  </a:cubicBezTo>
                  <a:cubicBezTo>
                    <a:pt x="830" y="83"/>
                    <a:pt x="500" y="52"/>
                    <a:pt x="187" y="4"/>
                  </a:cubicBezTo>
                  <a:cubicBezTo>
                    <a:pt x="177" y="1"/>
                    <a:pt x="167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30"/>
            <p:cNvSpPr/>
            <p:nvPr/>
          </p:nvSpPr>
          <p:spPr>
            <a:xfrm>
              <a:off x="1775475" y="4767075"/>
              <a:ext cx="45400" cy="68725"/>
            </a:xfrm>
            <a:custGeom>
              <a:avLst/>
              <a:gdLst/>
              <a:ahLst/>
              <a:cxnLst/>
              <a:rect l="l" t="t" r="r" b="b"/>
              <a:pathLst>
                <a:path w="1816" h="2749" extrusionOk="0">
                  <a:moveTo>
                    <a:pt x="1713" y="1"/>
                  </a:moveTo>
                  <a:cubicBezTo>
                    <a:pt x="1673" y="1"/>
                    <a:pt x="1633" y="27"/>
                    <a:pt x="1619" y="84"/>
                  </a:cubicBezTo>
                  <a:cubicBezTo>
                    <a:pt x="1323" y="1037"/>
                    <a:pt x="797" y="1892"/>
                    <a:pt x="74" y="2582"/>
                  </a:cubicBezTo>
                  <a:cubicBezTo>
                    <a:pt x="0" y="2656"/>
                    <a:pt x="74" y="2748"/>
                    <a:pt x="144" y="2748"/>
                  </a:cubicBezTo>
                  <a:cubicBezTo>
                    <a:pt x="167" y="2748"/>
                    <a:pt x="189" y="2738"/>
                    <a:pt x="206" y="2713"/>
                  </a:cubicBezTo>
                  <a:cubicBezTo>
                    <a:pt x="962" y="2023"/>
                    <a:pt x="1520" y="1103"/>
                    <a:pt x="1816" y="117"/>
                  </a:cubicBezTo>
                  <a:cubicBezTo>
                    <a:pt x="1816" y="43"/>
                    <a:pt x="1764" y="1"/>
                    <a:pt x="171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30"/>
            <p:cNvSpPr/>
            <p:nvPr/>
          </p:nvSpPr>
          <p:spPr>
            <a:xfrm>
              <a:off x="1778550" y="4461550"/>
              <a:ext cx="55150" cy="71250"/>
            </a:xfrm>
            <a:custGeom>
              <a:avLst/>
              <a:gdLst/>
              <a:ahLst/>
              <a:cxnLst/>
              <a:rect l="l" t="t" r="r" b="b"/>
              <a:pathLst>
                <a:path w="2206" h="2850" extrusionOk="0">
                  <a:moveTo>
                    <a:pt x="134" y="0"/>
                  </a:moveTo>
                  <a:cubicBezTo>
                    <a:pt x="56" y="0"/>
                    <a:pt x="0" y="125"/>
                    <a:pt x="83" y="180"/>
                  </a:cubicBezTo>
                  <a:cubicBezTo>
                    <a:pt x="970" y="837"/>
                    <a:pt x="1660" y="1724"/>
                    <a:pt x="1989" y="2776"/>
                  </a:cubicBezTo>
                  <a:cubicBezTo>
                    <a:pt x="2002" y="2829"/>
                    <a:pt x="2041" y="2850"/>
                    <a:pt x="2082" y="2850"/>
                  </a:cubicBezTo>
                  <a:cubicBezTo>
                    <a:pt x="2142" y="2850"/>
                    <a:pt x="2206" y="2802"/>
                    <a:pt x="2186" y="2743"/>
                  </a:cubicBezTo>
                  <a:cubicBezTo>
                    <a:pt x="1857" y="1626"/>
                    <a:pt x="1134" y="673"/>
                    <a:pt x="181" y="16"/>
                  </a:cubicBezTo>
                  <a:cubicBezTo>
                    <a:pt x="165" y="5"/>
                    <a:pt x="150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30"/>
            <p:cNvSpPr/>
            <p:nvPr/>
          </p:nvSpPr>
          <p:spPr>
            <a:xfrm>
              <a:off x="1812325" y="4445750"/>
              <a:ext cx="34850" cy="48975"/>
            </a:xfrm>
            <a:custGeom>
              <a:avLst/>
              <a:gdLst/>
              <a:ahLst/>
              <a:cxnLst/>
              <a:rect l="l" t="t" r="r" b="b"/>
              <a:pathLst>
                <a:path w="1394" h="1959" extrusionOk="0">
                  <a:moveTo>
                    <a:pt x="159" y="1"/>
                  </a:moveTo>
                  <a:cubicBezTo>
                    <a:pt x="83" y="1"/>
                    <a:pt x="0" y="86"/>
                    <a:pt x="46" y="155"/>
                  </a:cubicBezTo>
                  <a:lnTo>
                    <a:pt x="1163" y="1896"/>
                  </a:lnTo>
                  <a:cubicBezTo>
                    <a:pt x="1185" y="1940"/>
                    <a:pt x="1222" y="1958"/>
                    <a:pt x="1257" y="1958"/>
                  </a:cubicBezTo>
                  <a:cubicBezTo>
                    <a:pt x="1328" y="1958"/>
                    <a:pt x="1393" y="1885"/>
                    <a:pt x="1328" y="1798"/>
                  </a:cubicBezTo>
                  <a:lnTo>
                    <a:pt x="243" y="56"/>
                  </a:lnTo>
                  <a:cubicBezTo>
                    <a:pt x="224" y="17"/>
                    <a:pt x="192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30"/>
            <p:cNvSpPr/>
            <p:nvPr/>
          </p:nvSpPr>
          <p:spPr>
            <a:xfrm>
              <a:off x="1829550" y="4428875"/>
              <a:ext cx="63800" cy="106400"/>
            </a:xfrm>
            <a:custGeom>
              <a:avLst/>
              <a:gdLst/>
              <a:ahLst/>
              <a:cxnLst/>
              <a:rect l="l" t="t" r="r" b="b"/>
              <a:pathLst>
                <a:path w="2552" h="4256" extrusionOk="0">
                  <a:moveTo>
                    <a:pt x="137" y="0"/>
                  </a:moveTo>
                  <a:cubicBezTo>
                    <a:pt x="69" y="0"/>
                    <a:pt x="1" y="70"/>
                    <a:pt x="47" y="140"/>
                  </a:cubicBezTo>
                  <a:cubicBezTo>
                    <a:pt x="967" y="1388"/>
                    <a:pt x="1723" y="2769"/>
                    <a:pt x="2315" y="4182"/>
                  </a:cubicBezTo>
                  <a:cubicBezTo>
                    <a:pt x="2341" y="4234"/>
                    <a:pt x="2388" y="4255"/>
                    <a:pt x="2431" y="4255"/>
                  </a:cubicBezTo>
                  <a:cubicBezTo>
                    <a:pt x="2496" y="4255"/>
                    <a:pt x="2551" y="4208"/>
                    <a:pt x="2512" y="4149"/>
                  </a:cubicBezTo>
                  <a:cubicBezTo>
                    <a:pt x="1920" y="2703"/>
                    <a:pt x="1132" y="1323"/>
                    <a:pt x="212" y="41"/>
                  </a:cubicBezTo>
                  <a:cubicBezTo>
                    <a:pt x="192" y="12"/>
                    <a:pt x="165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30"/>
            <p:cNvSpPr/>
            <p:nvPr/>
          </p:nvSpPr>
          <p:spPr>
            <a:xfrm>
              <a:off x="1845300" y="4618225"/>
              <a:ext cx="42950" cy="97625"/>
            </a:xfrm>
            <a:custGeom>
              <a:avLst/>
              <a:gdLst/>
              <a:ahLst/>
              <a:cxnLst/>
              <a:rect l="l" t="t" r="r" b="b"/>
              <a:pathLst>
                <a:path w="1718" h="3905" extrusionOk="0">
                  <a:moveTo>
                    <a:pt x="1429" y="1"/>
                  </a:moveTo>
                  <a:cubicBezTo>
                    <a:pt x="1368" y="1"/>
                    <a:pt x="1303" y="44"/>
                    <a:pt x="1323" y="124"/>
                  </a:cubicBezTo>
                  <a:cubicBezTo>
                    <a:pt x="1487" y="1471"/>
                    <a:pt x="1027" y="2785"/>
                    <a:pt x="74" y="3738"/>
                  </a:cubicBezTo>
                  <a:cubicBezTo>
                    <a:pt x="1" y="3812"/>
                    <a:pt x="74" y="3905"/>
                    <a:pt x="158" y="3905"/>
                  </a:cubicBezTo>
                  <a:cubicBezTo>
                    <a:pt x="185" y="3905"/>
                    <a:pt x="214" y="3894"/>
                    <a:pt x="239" y="3870"/>
                  </a:cubicBezTo>
                  <a:cubicBezTo>
                    <a:pt x="1225" y="2884"/>
                    <a:pt x="1718" y="1471"/>
                    <a:pt x="1520" y="58"/>
                  </a:cubicBezTo>
                  <a:cubicBezTo>
                    <a:pt x="1507" y="19"/>
                    <a:pt x="1469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30"/>
            <p:cNvSpPr/>
            <p:nvPr/>
          </p:nvSpPr>
          <p:spPr>
            <a:xfrm>
              <a:off x="1901375" y="4561325"/>
              <a:ext cx="7400" cy="92875"/>
            </a:xfrm>
            <a:custGeom>
              <a:avLst/>
              <a:gdLst/>
              <a:ahLst/>
              <a:cxnLst/>
              <a:rect l="l" t="t" r="r" b="b"/>
              <a:pathLst>
                <a:path w="296" h="3715" extrusionOk="0">
                  <a:moveTo>
                    <a:pt x="148" y="1"/>
                  </a:moveTo>
                  <a:cubicBezTo>
                    <a:pt x="91" y="1"/>
                    <a:pt x="33" y="34"/>
                    <a:pt x="33" y="99"/>
                  </a:cubicBezTo>
                  <a:cubicBezTo>
                    <a:pt x="99" y="1282"/>
                    <a:pt x="66" y="2432"/>
                    <a:pt x="0" y="3615"/>
                  </a:cubicBezTo>
                  <a:cubicBezTo>
                    <a:pt x="0" y="3681"/>
                    <a:pt x="50" y="3714"/>
                    <a:pt x="99" y="3714"/>
                  </a:cubicBezTo>
                  <a:cubicBezTo>
                    <a:pt x="148" y="3714"/>
                    <a:pt x="197" y="3681"/>
                    <a:pt x="197" y="3615"/>
                  </a:cubicBezTo>
                  <a:cubicBezTo>
                    <a:pt x="296" y="2432"/>
                    <a:pt x="296" y="1282"/>
                    <a:pt x="263" y="99"/>
                  </a:cubicBezTo>
                  <a:cubicBezTo>
                    <a:pt x="263" y="34"/>
                    <a:pt x="206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30"/>
            <p:cNvSpPr/>
            <p:nvPr/>
          </p:nvSpPr>
          <p:spPr>
            <a:xfrm>
              <a:off x="1444200" y="4098900"/>
              <a:ext cx="123450" cy="43550"/>
            </a:xfrm>
            <a:custGeom>
              <a:avLst/>
              <a:gdLst/>
              <a:ahLst/>
              <a:cxnLst/>
              <a:rect l="l" t="t" r="r" b="b"/>
              <a:pathLst>
                <a:path w="4938" h="1742" extrusionOk="0">
                  <a:moveTo>
                    <a:pt x="3675" y="1"/>
                  </a:moveTo>
                  <a:cubicBezTo>
                    <a:pt x="2314" y="1"/>
                    <a:pt x="1001" y="546"/>
                    <a:pt x="50" y="1575"/>
                  </a:cubicBezTo>
                  <a:cubicBezTo>
                    <a:pt x="1" y="1649"/>
                    <a:pt x="62" y="1741"/>
                    <a:pt x="138" y="1741"/>
                  </a:cubicBezTo>
                  <a:cubicBezTo>
                    <a:pt x="163" y="1741"/>
                    <a:pt x="190" y="1731"/>
                    <a:pt x="214" y="1706"/>
                  </a:cubicBezTo>
                  <a:cubicBezTo>
                    <a:pt x="1099" y="745"/>
                    <a:pt x="2334" y="213"/>
                    <a:pt x="3605" y="213"/>
                  </a:cubicBezTo>
                  <a:cubicBezTo>
                    <a:pt x="3986" y="213"/>
                    <a:pt x="4370" y="260"/>
                    <a:pt x="4749" y="359"/>
                  </a:cubicBezTo>
                  <a:cubicBezTo>
                    <a:pt x="4758" y="361"/>
                    <a:pt x="4766" y="362"/>
                    <a:pt x="4774" y="362"/>
                  </a:cubicBezTo>
                  <a:cubicBezTo>
                    <a:pt x="4888" y="362"/>
                    <a:pt x="4937" y="160"/>
                    <a:pt x="4815" y="129"/>
                  </a:cubicBezTo>
                  <a:cubicBezTo>
                    <a:pt x="4435" y="43"/>
                    <a:pt x="4053" y="1"/>
                    <a:pt x="36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30"/>
            <p:cNvSpPr/>
            <p:nvPr/>
          </p:nvSpPr>
          <p:spPr>
            <a:xfrm>
              <a:off x="1619300" y="4127200"/>
              <a:ext cx="78700" cy="82300"/>
            </a:xfrm>
            <a:custGeom>
              <a:avLst/>
              <a:gdLst/>
              <a:ahLst/>
              <a:cxnLst/>
              <a:rect l="l" t="t" r="r" b="b"/>
              <a:pathLst>
                <a:path w="3148" h="3292" extrusionOk="0">
                  <a:moveTo>
                    <a:pt x="150" y="0"/>
                  </a:moveTo>
                  <a:cubicBezTo>
                    <a:pt x="52" y="0"/>
                    <a:pt x="0" y="130"/>
                    <a:pt x="111" y="213"/>
                  </a:cubicBezTo>
                  <a:cubicBezTo>
                    <a:pt x="1294" y="936"/>
                    <a:pt x="2280" y="1987"/>
                    <a:pt x="2937" y="3236"/>
                  </a:cubicBezTo>
                  <a:cubicBezTo>
                    <a:pt x="2957" y="3275"/>
                    <a:pt x="2985" y="3291"/>
                    <a:pt x="3014" y="3291"/>
                  </a:cubicBezTo>
                  <a:cubicBezTo>
                    <a:pt x="3081" y="3291"/>
                    <a:pt x="3147" y="3206"/>
                    <a:pt x="3101" y="3137"/>
                  </a:cubicBezTo>
                  <a:cubicBezTo>
                    <a:pt x="2444" y="1856"/>
                    <a:pt x="1425" y="771"/>
                    <a:pt x="209" y="16"/>
                  </a:cubicBezTo>
                  <a:cubicBezTo>
                    <a:pt x="188" y="5"/>
                    <a:pt x="168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30"/>
            <p:cNvSpPr/>
            <p:nvPr/>
          </p:nvSpPr>
          <p:spPr>
            <a:xfrm>
              <a:off x="1722525" y="4225125"/>
              <a:ext cx="41675" cy="159400"/>
            </a:xfrm>
            <a:custGeom>
              <a:avLst/>
              <a:gdLst/>
              <a:ahLst/>
              <a:cxnLst/>
              <a:rect l="l" t="t" r="r" b="b"/>
              <a:pathLst>
                <a:path w="1667" h="6376" extrusionOk="0">
                  <a:moveTo>
                    <a:pt x="145" y="1"/>
                  </a:moveTo>
                  <a:cubicBezTo>
                    <a:pt x="76" y="1"/>
                    <a:pt x="0" y="71"/>
                    <a:pt x="24" y="140"/>
                  </a:cubicBezTo>
                  <a:cubicBezTo>
                    <a:pt x="944" y="2079"/>
                    <a:pt x="1437" y="4149"/>
                    <a:pt x="1469" y="6252"/>
                  </a:cubicBezTo>
                  <a:cubicBezTo>
                    <a:pt x="1469" y="6335"/>
                    <a:pt x="1519" y="6376"/>
                    <a:pt x="1568" y="6376"/>
                  </a:cubicBezTo>
                  <a:cubicBezTo>
                    <a:pt x="1617" y="6376"/>
                    <a:pt x="1667" y="6335"/>
                    <a:pt x="1667" y="6252"/>
                  </a:cubicBezTo>
                  <a:cubicBezTo>
                    <a:pt x="1634" y="4116"/>
                    <a:pt x="1141" y="1981"/>
                    <a:pt x="221" y="42"/>
                  </a:cubicBezTo>
                  <a:cubicBezTo>
                    <a:pt x="202" y="13"/>
                    <a:pt x="174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30"/>
            <p:cNvSpPr/>
            <p:nvPr/>
          </p:nvSpPr>
          <p:spPr>
            <a:xfrm>
              <a:off x="1705525" y="4279825"/>
              <a:ext cx="25825" cy="96850"/>
            </a:xfrm>
            <a:custGeom>
              <a:avLst/>
              <a:gdLst/>
              <a:ahLst/>
              <a:cxnLst/>
              <a:rect l="l" t="t" r="r" b="b"/>
              <a:pathLst>
                <a:path w="1033" h="3874" extrusionOk="0">
                  <a:moveTo>
                    <a:pt x="159" y="0"/>
                  </a:moveTo>
                  <a:cubicBezTo>
                    <a:pt x="83" y="0"/>
                    <a:pt x="0" y="85"/>
                    <a:pt x="46" y="154"/>
                  </a:cubicBezTo>
                  <a:cubicBezTo>
                    <a:pt x="638" y="1238"/>
                    <a:pt x="835" y="2520"/>
                    <a:pt x="638" y="3736"/>
                  </a:cubicBezTo>
                  <a:cubicBezTo>
                    <a:pt x="618" y="3817"/>
                    <a:pt x="685" y="3873"/>
                    <a:pt x="747" y="3873"/>
                  </a:cubicBezTo>
                  <a:cubicBezTo>
                    <a:pt x="786" y="3873"/>
                    <a:pt x="822" y="3852"/>
                    <a:pt x="835" y="3802"/>
                  </a:cubicBezTo>
                  <a:cubicBezTo>
                    <a:pt x="1032" y="2520"/>
                    <a:pt x="835" y="1206"/>
                    <a:pt x="244" y="55"/>
                  </a:cubicBezTo>
                  <a:cubicBezTo>
                    <a:pt x="224" y="16"/>
                    <a:pt x="192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30"/>
            <p:cNvSpPr/>
            <p:nvPr/>
          </p:nvSpPr>
          <p:spPr>
            <a:xfrm>
              <a:off x="1763025" y="4256000"/>
              <a:ext cx="26650" cy="110650"/>
            </a:xfrm>
            <a:custGeom>
              <a:avLst/>
              <a:gdLst/>
              <a:ahLst/>
              <a:cxnLst/>
              <a:rect l="l" t="t" r="r" b="b"/>
              <a:pathLst>
                <a:path w="1066" h="4426" extrusionOk="0">
                  <a:moveTo>
                    <a:pt x="148" y="0"/>
                  </a:moveTo>
                  <a:cubicBezTo>
                    <a:pt x="83" y="0"/>
                    <a:pt x="1" y="85"/>
                    <a:pt x="47" y="154"/>
                  </a:cubicBezTo>
                  <a:cubicBezTo>
                    <a:pt x="605" y="1468"/>
                    <a:pt x="868" y="2881"/>
                    <a:pt x="770" y="4327"/>
                  </a:cubicBezTo>
                  <a:cubicBezTo>
                    <a:pt x="770" y="4393"/>
                    <a:pt x="819" y="4426"/>
                    <a:pt x="868" y="4426"/>
                  </a:cubicBezTo>
                  <a:cubicBezTo>
                    <a:pt x="917" y="4426"/>
                    <a:pt x="967" y="4393"/>
                    <a:pt x="967" y="4327"/>
                  </a:cubicBezTo>
                  <a:cubicBezTo>
                    <a:pt x="1065" y="2849"/>
                    <a:pt x="802" y="1403"/>
                    <a:pt x="211" y="55"/>
                  </a:cubicBezTo>
                  <a:cubicBezTo>
                    <a:pt x="201" y="16"/>
                    <a:pt x="176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8" name="Google Shape;4638;p30"/>
          <p:cNvGrpSpPr/>
          <p:nvPr/>
        </p:nvGrpSpPr>
        <p:grpSpPr>
          <a:xfrm>
            <a:off x="8039925" y="-188825"/>
            <a:ext cx="1258825" cy="2265300"/>
            <a:chOff x="8039925" y="-188825"/>
            <a:chExt cx="1258825" cy="2265300"/>
          </a:xfrm>
        </p:grpSpPr>
        <p:sp>
          <p:nvSpPr>
            <p:cNvPr id="4639" name="Google Shape;4639;p30"/>
            <p:cNvSpPr/>
            <p:nvPr/>
          </p:nvSpPr>
          <p:spPr>
            <a:xfrm>
              <a:off x="8822800" y="1679525"/>
              <a:ext cx="475950" cy="396950"/>
            </a:xfrm>
            <a:custGeom>
              <a:avLst/>
              <a:gdLst/>
              <a:ahLst/>
              <a:cxnLst/>
              <a:rect l="l" t="t" r="r" b="b"/>
              <a:pathLst>
                <a:path w="19038" h="15878" extrusionOk="0">
                  <a:moveTo>
                    <a:pt x="1827" y="1"/>
                  </a:moveTo>
                  <a:cubicBezTo>
                    <a:pt x="1794" y="1"/>
                    <a:pt x="1762" y="16"/>
                    <a:pt x="1742" y="56"/>
                  </a:cubicBezTo>
                  <a:cubicBezTo>
                    <a:pt x="1" y="3703"/>
                    <a:pt x="724" y="8205"/>
                    <a:pt x="3254" y="11327"/>
                  </a:cubicBezTo>
                  <a:cubicBezTo>
                    <a:pt x="5712" y="14221"/>
                    <a:pt x="9291" y="15877"/>
                    <a:pt x="13040" y="15877"/>
                  </a:cubicBezTo>
                  <a:cubicBezTo>
                    <a:pt x="13250" y="15877"/>
                    <a:pt x="13460" y="15872"/>
                    <a:pt x="13671" y="15862"/>
                  </a:cubicBezTo>
                  <a:cubicBezTo>
                    <a:pt x="15675" y="15763"/>
                    <a:pt x="17745" y="15040"/>
                    <a:pt x="18994" y="13364"/>
                  </a:cubicBezTo>
                  <a:cubicBezTo>
                    <a:pt x="19038" y="13277"/>
                    <a:pt x="18979" y="13204"/>
                    <a:pt x="18906" y="13204"/>
                  </a:cubicBezTo>
                  <a:cubicBezTo>
                    <a:pt x="18870" y="13204"/>
                    <a:pt x="18830" y="13222"/>
                    <a:pt x="18797" y="13266"/>
                  </a:cubicBezTo>
                  <a:lnTo>
                    <a:pt x="18797" y="13233"/>
                  </a:lnTo>
                  <a:cubicBezTo>
                    <a:pt x="17713" y="14712"/>
                    <a:pt x="15905" y="15435"/>
                    <a:pt x="14098" y="15599"/>
                  </a:cubicBezTo>
                  <a:cubicBezTo>
                    <a:pt x="13741" y="15631"/>
                    <a:pt x="13384" y="15647"/>
                    <a:pt x="13026" y="15647"/>
                  </a:cubicBezTo>
                  <a:cubicBezTo>
                    <a:pt x="11537" y="15647"/>
                    <a:pt x="10047" y="15373"/>
                    <a:pt x="8643" y="14843"/>
                  </a:cubicBezTo>
                  <a:cubicBezTo>
                    <a:pt x="6836" y="14186"/>
                    <a:pt x="5193" y="13102"/>
                    <a:pt x="3878" y="11721"/>
                  </a:cubicBezTo>
                  <a:cubicBezTo>
                    <a:pt x="2564" y="10276"/>
                    <a:pt x="1644" y="8534"/>
                    <a:pt x="1250" y="6628"/>
                  </a:cubicBezTo>
                  <a:cubicBezTo>
                    <a:pt x="757" y="4459"/>
                    <a:pt x="987" y="2192"/>
                    <a:pt x="1940" y="155"/>
                  </a:cubicBezTo>
                  <a:cubicBezTo>
                    <a:pt x="1986" y="86"/>
                    <a:pt x="1903" y="1"/>
                    <a:pt x="18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30"/>
            <p:cNvSpPr/>
            <p:nvPr/>
          </p:nvSpPr>
          <p:spPr>
            <a:xfrm>
              <a:off x="8584575" y="1218225"/>
              <a:ext cx="561475" cy="446950"/>
            </a:xfrm>
            <a:custGeom>
              <a:avLst/>
              <a:gdLst/>
              <a:ahLst/>
              <a:cxnLst/>
              <a:rect l="l" t="t" r="r" b="b"/>
              <a:pathLst>
                <a:path w="22459" h="17878" extrusionOk="0">
                  <a:moveTo>
                    <a:pt x="1638" y="0"/>
                  </a:moveTo>
                  <a:cubicBezTo>
                    <a:pt x="1606" y="0"/>
                    <a:pt x="1573" y="13"/>
                    <a:pt x="1545" y="41"/>
                  </a:cubicBezTo>
                  <a:cubicBezTo>
                    <a:pt x="165" y="1881"/>
                    <a:pt x="0" y="4247"/>
                    <a:pt x="460" y="6415"/>
                  </a:cubicBezTo>
                  <a:cubicBezTo>
                    <a:pt x="953" y="8650"/>
                    <a:pt x="2005" y="10720"/>
                    <a:pt x="3484" y="12495"/>
                  </a:cubicBezTo>
                  <a:cubicBezTo>
                    <a:pt x="6183" y="15734"/>
                    <a:pt x="10114" y="17878"/>
                    <a:pt x="14327" y="17878"/>
                  </a:cubicBezTo>
                  <a:cubicBezTo>
                    <a:pt x="14730" y="17878"/>
                    <a:pt x="15136" y="17858"/>
                    <a:pt x="15543" y="17818"/>
                  </a:cubicBezTo>
                  <a:cubicBezTo>
                    <a:pt x="18106" y="17588"/>
                    <a:pt x="20505" y="16536"/>
                    <a:pt x="22378" y="14828"/>
                  </a:cubicBezTo>
                  <a:cubicBezTo>
                    <a:pt x="22458" y="14748"/>
                    <a:pt x="22387" y="14646"/>
                    <a:pt x="22304" y="14646"/>
                  </a:cubicBezTo>
                  <a:cubicBezTo>
                    <a:pt x="22285" y="14646"/>
                    <a:pt x="22265" y="14651"/>
                    <a:pt x="22247" y="14663"/>
                  </a:cubicBezTo>
                  <a:cubicBezTo>
                    <a:pt x="20081" y="16679"/>
                    <a:pt x="17173" y="17673"/>
                    <a:pt x="14264" y="17673"/>
                  </a:cubicBezTo>
                  <a:cubicBezTo>
                    <a:pt x="12715" y="17673"/>
                    <a:pt x="11165" y="17392"/>
                    <a:pt x="9727" y="16832"/>
                  </a:cubicBezTo>
                  <a:cubicBezTo>
                    <a:pt x="5521" y="15091"/>
                    <a:pt x="2268" y="11607"/>
                    <a:pt x="888" y="7303"/>
                  </a:cubicBezTo>
                  <a:cubicBezTo>
                    <a:pt x="165" y="4937"/>
                    <a:pt x="165" y="2209"/>
                    <a:pt x="1742" y="172"/>
                  </a:cubicBezTo>
                  <a:cubicBezTo>
                    <a:pt x="1789" y="78"/>
                    <a:pt x="1718" y="0"/>
                    <a:pt x="16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30"/>
            <p:cNvSpPr/>
            <p:nvPr/>
          </p:nvSpPr>
          <p:spPr>
            <a:xfrm>
              <a:off x="8183675" y="1022550"/>
              <a:ext cx="425575" cy="425075"/>
            </a:xfrm>
            <a:custGeom>
              <a:avLst/>
              <a:gdLst/>
              <a:ahLst/>
              <a:cxnLst/>
              <a:rect l="l" t="t" r="r" b="b"/>
              <a:pathLst>
                <a:path w="17023" h="17003" extrusionOk="0">
                  <a:moveTo>
                    <a:pt x="3755" y="1"/>
                  </a:moveTo>
                  <a:cubicBezTo>
                    <a:pt x="3741" y="1"/>
                    <a:pt x="3728" y="5"/>
                    <a:pt x="3714" y="14"/>
                  </a:cubicBezTo>
                  <a:cubicBezTo>
                    <a:pt x="2892" y="375"/>
                    <a:pt x="2137" y="868"/>
                    <a:pt x="1447" y="1460"/>
                  </a:cubicBezTo>
                  <a:cubicBezTo>
                    <a:pt x="822" y="2051"/>
                    <a:pt x="395" y="2906"/>
                    <a:pt x="296" y="3793"/>
                  </a:cubicBezTo>
                  <a:cubicBezTo>
                    <a:pt x="1" y="5830"/>
                    <a:pt x="526" y="7933"/>
                    <a:pt x="1414" y="9741"/>
                  </a:cubicBezTo>
                  <a:cubicBezTo>
                    <a:pt x="3122" y="13224"/>
                    <a:pt x="6277" y="15754"/>
                    <a:pt x="10056" y="16641"/>
                  </a:cubicBezTo>
                  <a:cubicBezTo>
                    <a:pt x="11041" y="16884"/>
                    <a:pt x="12045" y="17003"/>
                    <a:pt x="13048" y="17003"/>
                  </a:cubicBezTo>
                  <a:cubicBezTo>
                    <a:pt x="14354" y="17003"/>
                    <a:pt x="15660" y="16801"/>
                    <a:pt x="16924" y="16411"/>
                  </a:cubicBezTo>
                  <a:cubicBezTo>
                    <a:pt x="17022" y="16378"/>
                    <a:pt x="16989" y="16214"/>
                    <a:pt x="16858" y="16214"/>
                  </a:cubicBezTo>
                  <a:cubicBezTo>
                    <a:pt x="15588" y="16618"/>
                    <a:pt x="14293" y="16812"/>
                    <a:pt x="13015" y="16812"/>
                  </a:cubicBezTo>
                  <a:cubicBezTo>
                    <a:pt x="8573" y="16812"/>
                    <a:pt x="4335" y="14470"/>
                    <a:pt x="2038" y="10463"/>
                  </a:cubicBezTo>
                  <a:cubicBezTo>
                    <a:pt x="986" y="8755"/>
                    <a:pt x="428" y="6816"/>
                    <a:pt x="428" y="4844"/>
                  </a:cubicBezTo>
                  <a:cubicBezTo>
                    <a:pt x="428" y="3727"/>
                    <a:pt x="625" y="2643"/>
                    <a:pt x="1381" y="1788"/>
                  </a:cubicBezTo>
                  <a:cubicBezTo>
                    <a:pt x="2104" y="1131"/>
                    <a:pt x="2925" y="573"/>
                    <a:pt x="3812" y="211"/>
                  </a:cubicBezTo>
                  <a:cubicBezTo>
                    <a:pt x="3897" y="155"/>
                    <a:pt x="3836" y="1"/>
                    <a:pt x="37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30"/>
            <p:cNvSpPr/>
            <p:nvPr/>
          </p:nvSpPr>
          <p:spPr>
            <a:xfrm>
              <a:off x="8039925" y="619325"/>
              <a:ext cx="345625" cy="412525"/>
            </a:xfrm>
            <a:custGeom>
              <a:avLst/>
              <a:gdLst/>
              <a:ahLst/>
              <a:cxnLst/>
              <a:rect l="l" t="t" r="r" b="b"/>
              <a:pathLst>
                <a:path w="13825" h="16501" extrusionOk="0">
                  <a:moveTo>
                    <a:pt x="10821" y="1"/>
                  </a:moveTo>
                  <a:cubicBezTo>
                    <a:pt x="9256" y="1"/>
                    <a:pt x="7695" y="293"/>
                    <a:pt x="6211" y="863"/>
                  </a:cubicBezTo>
                  <a:cubicBezTo>
                    <a:pt x="4075" y="1717"/>
                    <a:pt x="2333" y="3295"/>
                    <a:pt x="1249" y="5332"/>
                  </a:cubicBezTo>
                  <a:cubicBezTo>
                    <a:pt x="197" y="7238"/>
                    <a:pt x="0" y="9505"/>
                    <a:pt x="690" y="11575"/>
                  </a:cubicBezTo>
                  <a:cubicBezTo>
                    <a:pt x="1347" y="13646"/>
                    <a:pt x="2892" y="15289"/>
                    <a:pt x="4929" y="16044"/>
                  </a:cubicBezTo>
                  <a:cubicBezTo>
                    <a:pt x="5837" y="16369"/>
                    <a:pt x="6773" y="16501"/>
                    <a:pt x="7715" y="16501"/>
                  </a:cubicBezTo>
                  <a:cubicBezTo>
                    <a:pt x="9639" y="16501"/>
                    <a:pt x="11588" y="15950"/>
                    <a:pt x="13374" y="15354"/>
                  </a:cubicBezTo>
                  <a:cubicBezTo>
                    <a:pt x="13489" y="15325"/>
                    <a:pt x="13478" y="15145"/>
                    <a:pt x="13386" y="15145"/>
                  </a:cubicBezTo>
                  <a:cubicBezTo>
                    <a:pt x="13372" y="15145"/>
                    <a:pt x="13358" y="15149"/>
                    <a:pt x="13341" y="15157"/>
                  </a:cubicBezTo>
                  <a:cubicBezTo>
                    <a:pt x="11540" y="15741"/>
                    <a:pt x="9602" y="16304"/>
                    <a:pt x="7678" y="16304"/>
                  </a:cubicBezTo>
                  <a:cubicBezTo>
                    <a:pt x="7110" y="16304"/>
                    <a:pt x="6543" y="16255"/>
                    <a:pt x="5981" y="16143"/>
                  </a:cubicBezTo>
                  <a:cubicBezTo>
                    <a:pt x="3812" y="15683"/>
                    <a:pt x="2005" y="14204"/>
                    <a:pt x="1150" y="12200"/>
                  </a:cubicBezTo>
                  <a:cubicBezTo>
                    <a:pt x="263" y="10228"/>
                    <a:pt x="263" y="7994"/>
                    <a:pt x="1150" y="6022"/>
                  </a:cubicBezTo>
                  <a:cubicBezTo>
                    <a:pt x="2037" y="4017"/>
                    <a:pt x="3582" y="2374"/>
                    <a:pt x="5554" y="1389"/>
                  </a:cubicBezTo>
                  <a:cubicBezTo>
                    <a:pt x="7206" y="595"/>
                    <a:pt x="8999" y="193"/>
                    <a:pt x="10803" y="193"/>
                  </a:cubicBezTo>
                  <a:cubicBezTo>
                    <a:pt x="11762" y="193"/>
                    <a:pt x="12724" y="306"/>
                    <a:pt x="13670" y="534"/>
                  </a:cubicBezTo>
                  <a:cubicBezTo>
                    <a:pt x="13680" y="537"/>
                    <a:pt x="13690" y="538"/>
                    <a:pt x="13698" y="538"/>
                  </a:cubicBezTo>
                  <a:cubicBezTo>
                    <a:pt x="13805" y="538"/>
                    <a:pt x="13824" y="367"/>
                    <a:pt x="13703" y="337"/>
                  </a:cubicBezTo>
                  <a:cubicBezTo>
                    <a:pt x="12751" y="112"/>
                    <a:pt x="11785" y="1"/>
                    <a:pt x="108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30"/>
            <p:cNvSpPr/>
            <p:nvPr/>
          </p:nvSpPr>
          <p:spPr>
            <a:xfrm>
              <a:off x="8305250" y="293775"/>
              <a:ext cx="415725" cy="324125"/>
            </a:xfrm>
            <a:custGeom>
              <a:avLst/>
              <a:gdLst/>
              <a:ahLst/>
              <a:cxnLst/>
              <a:rect l="l" t="t" r="r" b="b"/>
              <a:pathLst>
                <a:path w="16629" h="12965" extrusionOk="0">
                  <a:moveTo>
                    <a:pt x="7612" y="0"/>
                  </a:moveTo>
                  <a:cubicBezTo>
                    <a:pt x="6875" y="0"/>
                    <a:pt x="6138" y="136"/>
                    <a:pt x="5456" y="379"/>
                  </a:cubicBezTo>
                  <a:cubicBezTo>
                    <a:pt x="4503" y="774"/>
                    <a:pt x="3648" y="1365"/>
                    <a:pt x="2991" y="2154"/>
                  </a:cubicBezTo>
                  <a:cubicBezTo>
                    <a:pt x="2268" y="2975"/>
                    <a:pt x="1677" y="3862"/>
                    <a:pt x="1184" y="4848"/>
                  </a:cubicBezTo>
                  <a:cubicBezTo>
                    <a:pt x="625" y="5867"/>
                    <a:pt x="264" y="6984"/>
                    <a:pt x="132" y="8134"/>
                  </a:cubicBezTo>
                  <a:cubicBezTo>
                    <a:pt x="1" y="9252"/>
                    <a:pt x="264" y="10402"/>
                    <a:pt x="855" y="11322"/>
                  </a:cubicBezTo>
                  <a:cubicBezTo>
                    <a:pt x="1414" y="12209"/>
                    <a:pt x="2301" y="12800"/>
                    <a:pt x="3320" y="12965"/>
                  </a:cubicBezTo>
                  <a:cubicBezTo>
                    <a:pt x="3418" y="12965"/>
                    <a:pt x="3484" y="12800"/>
                    <a:pt x="3353" y="12768"/>
                  </a:cubicBezTo>
                  <a:cubicBezTo>
                    <a:pt x="1414" y="12505"/>
                    <a:pt x="297" y="10500"/>
                    <a:pt x="297" y="8693"/>
                  </a:cubicBezTo>
                  <a:cubicBezTo>
                    <a:pt x="362" y="7543"/>
                    <a:pt x="658" y="6393"/>
                    <a:pt x="1184" y="5374"/>
                  </a:cubicBezTo>
                  <a:cubicBezTo>
                    <a:pt x="1611" y="4421"/>
                    <a:pt x="2170" y="3501"/>
                    <a:pt x="2827" y="2680"/>
                  </a:cubicBezTo>
                  <a:cubicBezTo>
                    <a:pt x="3418" y="1858"/>
                    <a:pt x="4207" y="1201"/>
                    <a:pt x="5094" y="774"/>
                  </a:cubicBezTo>
                  <a:cubicBezTo>
                    <a:pt x="5870" y="400"/>
                    <a:pt x="6695" y="203"/>
                    <a:pt x="7549" y="203"/>
                  </a:cubicBezTo>
                  <a:cubicBezTo>
                    <a:pt x="7672" y="203"/>
                    <a:pt x="7796" y="207"/>
                    <a:pt x="7920" y="215"/>
                  </a:cubicBezTo>
                  <a:cubicBezTo>
                    <a:pt x="9892" y="314"/>
                    <a:pt x="11765" y="1168"/>
                    <a:pt x="13178" y="2581"/>
                  </a:cubicBezTo>
                  <a:cubicBezTo>
                    <a:pt x="14755" y="4191"/>
                    <a:pt x="15774" y="6294"/>
                    <a:pt x="16431" y="8430"/>
                  </a:cubicBezTo>
                  <a:cubicBezTo>
                    <a:pt x="16444" y="8483"/>
                    <a:pt x="16478" y="8504"/>
                    <a:pt x="16515" y="8504"/>
                  </a:cubicBezTo>
                  <a:cubicBezTo>
                    <a:pt x="16569" y="8504"/>
                    <a:pt x="16628" y="8456"/>
                    <a:pt x="16628" y="8397"/>
                  </a:cubicBezTo>
                  <a:cubicBezTo>
                    <a:pt x="16037" y="6327"/>
                    <a:pt x="15051" y="4454"/>
                    <a:pt x="13671" y="2844"/>
                  </a:cubicBezTo>
                  <a:cubicBezTo>
                    <a:pt x="12324" y="1267"/>
                    <a:pt x="10418" y="281"/>
                    <a:pt x="8380" y="51"/>
                  </a:cubicBezTo>
                  <a:cubicBezTo>
                    <a:pt x="8126" y="17"/>
                    <a:pt x="7869" y="0"/>
                    <a:pt x="76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30"/>
            <p:cNvSpPr/>
            <p:nvPr/>
          </p:nvSpPr>
          <p:spPr>
            <a:xfrm>
              <a:off x="8696300" y="501075"/>
              <a:ext cx="556650" cy="582125"/>
            </a:xfrm>
            <a:custGeom>
              <a:avLst/>
              <a:gdLst/>
              <a:ahLst/>
              <a:cxnLst/>
              <a:rect l="l" t="t" r="r" b="b"/>
              <a:pathLst>
                <a:path w="22266" h="23285" extrusionOk="0">
                  <a:moveTo>
                    <a:pt x="10820" y="0"/>
                  </a:moveTo>
                  <a:cubicBezTo>
                    <a:pt x="9674" y="0"/>
                    <a:pt x="8514" y="216"/>
                    <a:pt x="7460" y="664"/>
                  </a:cubicBezTo>
                  <a:cubicBezTo>
                    <a:pt x="4732" y="1781"/>
                    <a:pt x="2564" y="3950"/>
                    <a:pt x="1446" y="6710"/>
                  </a:cubicBezTo>
                  <a:cubicBezTo>
                    <a:pt x="296" y="9536"/>
                    <a:pt x="0" y="12658"/>
                    <a:pt x="625" y="15681"/>
                  </a:cubicBezTo>
                  <a:cubicBezTo>
                    <a:pt x="1118" y="18343"/>
                    <a:pt x="2366" y="20971"/>
                    <a:pt x="4535" y="22680"/>
                  </a:cubicBezTo>
                  <a:cubicBezTo>
                    <a:pt x="4831" y="22877"/>
                    <a:pt x="5127" y="23075"/>
                    <a:pt x="5422" y="23272"/>
                  </a:cubicBezTo>
                  <a:cubicBezTo>
                    <a:pt x="5441" y="23281"/>
                    <a:pt x="5458" y="23285"/>
                    <a:pt x="5475" y="23285"/>
                  </a:cubicBezTo>
                  <a:cubicBezTo>
                    <a:pt x="5577" y="23285"/>
                    <a:pt x="5634" y="23131"/>
                    <a:pt x="5521" y="23075"/>
                  </a:cubicBezTo>
                  <a:cubicBezTo>
                    <a:pt x="3155" y="21694"/>
                    <a:pt x="1709" y="19197"/>
                    <a:pt x="1019" y="16568"/>
                  </a:cubicBezTo>
                  <a:cubicBezTo>
                    <a:pt x="263" y="13677"/>
                    <a:pt x="329" y="10653"/>
                    <a:pt x="1249" y="7795"/>
                  </a:cubicBezTo>
                  <a:cubicBezTo>
                    <a:pt x="2103" y="5001"/>
                    <a:pt x="4042" y="2635"/>
                    <a:pt x="6671" y="1222"/>
                  </a:cubicBezTo>
                  <a:cubicBezTo>
                    <a:pt x="7920" y="565"/>
                    <a:pt x="9333" y="204"/>
                    <a:pt x="10779" y="204"/>
                  </a:cubicBezTo>
                  <a:cubicBezTo>
                    <a:pt x="12159" y="237"/>
                    <a:pt x="13539" y="565"/>
                    <a:pt x="14788" y="1190"/>
                  </a:cubicBezTo>
                  <a:cubicBezTo>
                    <a:pt x="17383" y="2405"/>
                    <a:pt x="19454" y="4508"/>
                    <a:pt x="21360" y="6579"/>
                  </a:cubicBezTo>
                  <a:lnTo>
                    <a:pt x="22050" y="7367"/>
                  </a:lnTo>
                  <a:cubicBezTo>
                    <a:pt x="22071" y="7389"/>
                    <a:pt x="22094" y="7398"/>
                    <a:pt x="22116" y="7398"/>
                  </a:cubicBezTo>
                  <a:cubicBezTo>
                    <a:pt x="22196" y="7398"/>
                    <a:pt x="22265" y="7280"/>
                    <a:pt x="22214" y="7203"/>
                  </a:cubicBezTo>
                  <a:cubicBezTo>
                    <a:pt x="20242" y="5034"/>
                    <a:pt x="18172" y="2800"/>
                    <a:pt x="15609" y="1354"/>
                  </a:cubicBezTo>
                  <a:cubicBezTo>
                    <a:pt x="14393" y="664"/>
                    <a:pt x="13046" y="204"/>
                    <a:pt x="11666" y="39"/>
                  </a:cubicBezTo>
                  <a:cubicBezTo>
                    <a:pt x="11386" y="13"/>
                    <a:pt x="11104" y="0"/>
                    <a:pt x="108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30"/>
            <p:cNvSpPr/>
            <p:nvPr/>
          </p:nvSpPr>
          <p:spPr>
            <a:xfrm>
              <a:off x="8643725" y="34775"/>
              <a:ext cx="460625" cy="487125"/>
            </a:xfrm>
            <a:custGeom>
              <a:avLst/>
              <a:gdLst/>
              <a:ahLst/>
              <a:cxnLst/>
              <a:rect l="l" t="t" r="r" b="b"/>
              <a:pathLst>
                <a:path w="18425" h="19485" extrusionOk="0">
                  <a:moveTo>
                    <a:pt x="13865" y="0"/>
                  </a:moveTo>
                  <a:cubicBezTo>
                    <a:pt x="10577" y="0"/>
                    <a:pt x="7306" y="928"/>
                    <a:pt x="4732" y="3050"/>
                  </a:cubicBezTo>
                  <a:cubicBezTo>
                    <a:pt x="3089" y="4397"/>
                    <a:pt x="1808" y="6172"/>
                    <a:pt x="1085" y="8176"/>
                  </a:cubicBezTo>
                  <a:cubicBezTo>
                    <a:pt x="395" y="10115"/>
                    <a:pt x="362" y="12284"/>
                    <a:pt x="986" y="14255"/>
                  </a:cubicBezTo>
                  <a:cubicBezTo>
                    <a:pt x="1611" y="16457"/>
                    <a:pt x="3089" y="18330"/>
                    <a:pt x="5061" y="19480"/>
                  </a:cubicBezTo>
                  <a:cubicBezTo>
                    <a:pt x="5073" y="19483"/>
                    <a:pt x="5084" y="19484"/>
                    <a:pt x="5095" y="19484"/>
                  </a:cubicBezTo>
                  <a:cubicBezTo>
                    <a:pt x="5208" y="19484"/>
                    <a:pt x="5279" y="19343"/>
                    <a:pt x="5159" y="19283"/>
                  </a:cubicBezTo>
                  <a:cubicBezTo>
                    <a:pt x="1578" y="17311"/>
                    <a:pt x="0" y="12744"/>
                    <a:pt x="1085" y="8866"/>
                  </a:cubicBezTo>
                  <a:cubicBezTo>
                    <a:pt x="2268" y="4660"/>
                    <a:pt x="5981" y="1604"/>
                    <a:pt x="10154" y="618"/>
                  </a:cubicBezTo>
                  <a:cubicBezTo>
                    <a:pt x="11385" y="330"/>
                    <a:pt x="12645" y="188"/>
                    <a:pt x="13906" y="188"/>
                  </a:cubicBezTo>
                  <a:cubicBezTo>
                    <a:pt x="15372" y="188"/>
                    <a:pt x="16840" y="379"/>
                    <a:pt x="18271" y="750"/>
                  </a:cubicBezTo>
                  <a:cubicBezTo>
                    <a:pt x="18281" y="752"/>
                    <a:pt x="18290" y="753"/>
                    <a:pt x="18299" y="753"/>
                  </a:cubicBezTo>
                  <a:cubicBezTo>
                    <a:pt x="18406" y="753"/>
                    <a:pt x="18425" y="583"/>
                    <a:pt x="18304" y="553"/>
                  </a:cubicBezTo>
                  <a:cubicBezTo>
                    <a:pt x="16864" y="193"/>
                    <a:pt x="15363" y="0"/>
                    <a:pt x="138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30"/>
            <p:cNvSpPr/>
            <p:nvPr/>
          </p:nvSpPr>
          <p:spPr>
            <a:xfrm>
              <a:off x="8454775" y="14975"/>
              <a:ext cx="364125" cy="282050"/>
            </a:xfrm>
            <a:custGeom>
              <a:avLst/>
              <a:gdLst/>
              <a:ahLst/>
              <a:cxnLst/>
              <a:rect l="l" t="t" r="r" b="b"/>
              <a:pathLst>
                <a:path w="14565" h="11282" extrusionOk="0">
                  <a:moveTo>
                    <a:pt x="7978" y="1"/>
                  </a:moveTo>
                  <a:cubicBezTo>
                    <a:pt x="6861" y="1"/>
                    <a:pt x="5743" y="203"/>
                    <a:pt x="4667" y="655"/>
                  </a:cubicBezTo>
                  <a:cubicBezTo>
                    <a:pt x="3254" y="1213"/>
                    <a:pt x="2071" y="2232"/>
                    <a:pt x="1249" y="3513"/>
                  </a:cubicBezTo>
                  <a:cubicBezTo>
                    <a:pt x="526" y="4729"/>
                    <a:pt x="263" y="6175"/>
                    <a:pt x="526" y="7555"/>
                  </a:cubicBezTo>
                  <a:cubicBezTo>
                    <a:pt x="756" y="9100"/>
                    <a:pt x="1676" y="10447"/>
                    <a:pt x="2991" y="11268"/>
                  </a:cubicBezTo>
                  <a:cubicBezTo>
                    <a:pt x="3009" y="11278"/>
                    <a:pt x="3027" y="11282"/>
                    <a:pt x="3043" y="11282"/>
                  </a:cubicBezTo>
                  <a:cubicBezTo>
                    <a:pt x="3145" y="11282"/>
                    <a:pt x="3202" y="11128"/>
                    <a:pt x="3089" y="11071"/>
                  </a:cubicBezTo>
                  <a:lnTo>
                    <a:pt x="3089" y="11071"/>
                  </a:lnTo>
                  <a:lnTo>
                    <a:pt x="3089" y="11104"/>
                  </a:lnTo>
                  <a:cubicBezTo>
                    <a:pt x="691" y="9724"/>
                    <a:pt x="1" y="6372"/>
                    <a:pt x="1249" y="3973"/>
                  </a:cubicBezTo>
                  <a:cubicBezTo>
                    <a:pt x="2529" y="1473"/>
                    <a:pt x="5347" y="186"/>
                    <a:pt x="8089" y="186"/>
                  </a:cubicBezTo>
                  <a:cubicBezTo>
                    <a:pt x="8374" y="186"/>
                    <a:pt x="8657" y="200"/>
                    <a:pt x="8939" y="227"/>
                  </a:cubicBezTo>
                  <a:cubicBezTo>
                    <a:pt x="10910" y="490"/>
                    <a:pt x="12750" y="1180"/>
                    <a:pt x="14360" y="2298"/>
                  </a:cubicBezTo>
                  <a:cubicBezTo>
                    <a:pt x="14386" y="2317"/>
                    <a:pt x="14410" y="2325"/>
                    <a:pt x="14432" y="2325"/>
                  </a:cubicBezTo>
                  <a:cubicBezTo>
                    <a:pt x="14521" y="2325"/>
                    <a:pt x="14565" y="2186"/>
                    <a:pt x="14459" y="2133"/>
                  </a:cubicBezTo>
                  <a:cubicBezTo>
                    <a:pt x="12559" y="852"/>
                    <a:pt x="10272" y="1"/>
                    <a:pt x="79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30"/>
            <p:cNvSpPr/>
            <p:nvPr/>
          </p:nvSpPr>
          <p:spPr>
            <a:xfrm>
              <a:off x="8941925" y="-188825"/>
              <a:ext cx="332725" cy="223850"/>
            </a:xfrm>
            <a:custGeom>
              <a:avLst/>
              <a:gdLst/>
              <a:ahLst/>
              <a:cxnLst/>
              <a:rect l="l" t="t" r="r" b="b"/>
              <a:pathLst>
                <a:path w="13309" h="8954" extrusionOk="0">
                  <a:moveTo>
                    <a:pt x="13178" y="0"/>
                  </a:moveTo>
                  <a:cubicBezTo>
                    <a:pt x="10647" y="230"/>
                    <a:pt x="8051" y="526"/>
                    <a:pt x="5653" y="1413"/>
                  </a:cubicBezTo>
                  <a:cubicBezTo>
                    <a:pt x="4502" y="1840"/>
                    <a:pt x="3385" y="2399"/>
                    <a:pt x="2399" y="3155"/>
                  </a:cubicBezTo>
                  <a:cubicBezTo>
                    <a:pt x="1479" y="3878"/>
                    <a:pt x="592" y="4798"/>
                    <a:pt x="296" y="5981"/>
                  </a:cubicBezTo>
                  <a:cubicBezTo>
                    <a:pt x="1" y="7065"/>
                    <a:pt x="428" y="8248"/>
                    <a:pt x="1348" y="8938"/>
                  </a:cubicBezTo>
                  <a:cubicBezTo>
                    <a:pt x="1369" y="8948"/>
                    <a:pt x="1389" y="8953"/>
                    <a:pt x="1407" y="8953"/>
                  </a:cubicBezTo>
                  <a:cubicBezTo>
                    <a:pt x="1505" y="8953"/>
                    <a:pt x="1557" y="8824"/>
                    <a:pt x="1446" y="8741"/>
                  </a:cubicBezTo>
                  <a:cubicBezTo>
                    <a:pt x="592" y="8116"/>
                    <a:pt x="198" y="6999"/>
                    <a:pt x="526" y="5948"/>
                  </a:cubicBezTo>
                  <a:cubicBezTo>
                    <a:pt x="822" y="4798"/>
                    <a:pt x="1709" y="3910"/>
                    <a:pt x="2629" y="3220"/>
                  </a:cubicBezTo>
                  <a:cubicBezTo>
                    <a:pt x="4535" y="1840"/>
                    <a:pt x="6836" y="1117"/>
                    <a:pt x="9136" y="690"/>
                  </a:cubicBezTo>
                  <a:cubicBezTo>
                    <a:pt x="10483" y="460"/>
                    <a:pt x="11830" y="329"/>
                    <a:pt x="13178" y="197"/>
                  </a:cubicBezTo>
                  <a:cubicBezTo>
                    <a:pt x="13309" y="197"/>
                    <a:pt x="13309" y="0"/>
                    <a:pt x="131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30"/>
            <p:cNvSpPr/>
            <p:nvPr/>
          </p:nvSpPr>
          <p:spPr>
            <a:xfrm>
              <a:off x="8868000" y="1673600"/>
              <a:ext cx="33425" cy="164450"/>
            </a:xfrm>
            <a:custGeom>
              <a:avLst/>
              <a:gdLst/>
              <a:ahLst/>
              <a:cxnLst/>
              <a:rect l="l" t="t" r="r" b="b"/>
              <a:pathLst>
                <a:path w="1337" h="6578" extrusionOk="0">
                  <a:moveTo>
                    <a:pt x="1205" y="1"/>
                  </a:moveTo>
                  <a:cubicBezTo>
                    <a:pt x="1172" y="1"/>
                    <a:pt x="1139" y="19"/>
                    <a:pt x="1117" y="63"/>
                  </a:cubicBezTo>
                  <a:cubicBezTo>
                    <a:pt x="66" y="2067"/>
                    <a:pt x="0" y="4466"/>
                    <a:pt x="953" y="6536"/>
                  </a:cubicBezTo>
                  <a:cubicBezTo>
                    <a:pt x="963" y="6565"/>
                    <a:pt x="987" y="6577"/>
                    <a:pt x="1014" y="6577"/>
                  </a:cubicBezTo>
                  <a:cubicBezTo>
                    <a:pt x="1079" y="6577"/>
                    <a:pt x="1164" y="6508"/>
                    <a:pt x="1117" y="6438"/>
                  </a:cubicBezTo>
                  <a:cubicBezTo>
                    <a:pt x="230" y="4401"/>
                    <a:pt x="296" y="2100"/>
                    <a:pt x="1315" y="162"/>
                  </a:cubicBezTo>
                  <a:cubicBezTo>
                    <a:pt x="1337" y="74"/>
                    <a:pt x="1271" y="1"/>
                    <a:pt x="120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30"/>
            <p:cNvSpPr/>
            <p:nvPr/>
          </p:nvSpPr>
          <p:spPr>
            <a:xfrm>
              <a:off x="8974450" y="1948975"/>
              <a:ext cx="235325" cy="84150"/>
            </a:xfrm>
            <a:custGeom>
              <a:avLst/>
              <a:gdLst/>
              <a:ahLst/>
              <a:cxnLst/>
              <a:rect l="l" t="t" r="r" b="b"/>
              <a:pathLst>
                <a:path w="9413" h="3366" extrusionOk="0">
                  <a:moveTo>
                    <a:pt x="149" y="1"/>
                  </a:moveTo>
                  <a:cubicBezTo>
                    <a:pt x="83" y="1"/>
                    <a:pt x="1" y="86"/>
                    <a:pt x="47" y="155"/>
                  </a:cubicBezTo>
                  <a:cubicBezTo>
                    <a:pt x="376" y="812"/>
                    <a:pt x="901" y="1371"/>
                    <a:pt x="1558" y="1732"/>
                  </a:cubicBezTo>
                  <a:cubicBezTo>
                    <a:pt x="2314" y="2159"/>
                    <a:pt x="3103" y="2488"/>
                    <a:pt x="3924" y="2751"/>
                  </a:cubicBezTo>
                  <a:cubicBezTo>
                    <a:pt x="5266" y="3156"/>
                    <a:pt x="6647" y="3366"/>
                    <a:pt x="8036" y="3366"/>
                  </a:cubicBezTo>
                  <a:cubicBezTo>
                    <a:pt x="8450" y="3366"/>
                    <a:pt x="8866" y="3347"/>
                    <a:pt x="9281" y="3309"/>
                  </a:cubicBezTo>
                  <a:cubicBezTo>
                    <a:pt x="9412" y="3309"/>
                    <a:pt x="9412" y="3079"/>
                    <a:pt x="9281" y="3079"/>
                  </a:cubicBezTo>
                  <a:cubicBezTo>
                    <a:pt x="8815" y="3133"/>
                    <a:pt x="8346" y="3160"/>
                    <a:pt x="7877" y="3160"/>
                  </a:cubicBezTo>
                  <a:cubicBezTo>
                    <a:pt x="6627" y="3160"/>
                    <a:pt x="5373" y="2969"/>
                    <a:pt x="4154" y="2586"/>
                  </a:cubicBezTo>
                  <a:cubicBezTo>
                    <a:pt x="3333" y="2356"/>
                    <a:pt x="2544" y="2028"/>
                    <a:pt x="1788" y="1633"/>
                  </a:cubicBezTo>
                  <a:cubicBezTo>
                    <a:pt x="1098" y="1272"/>
                    <a:pt x="540" y="713"/>
                    <a:pt x="211" y="56"/>
                  </a:cubicBezTo>
                  <a:cubicBezTo>
                    <a:pt x="201" y="17"/>
                    <a:pt x="177" y="1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30"/>
            <p:cNvSpPr/>
            <p:nvPr/>
          </p:nvSpPr>
          <p:spPr>
            <a:xfrm>
              <a:off x="9035825" y="1974925"/>
              <a:ext cx="164075" cy="34625"/>
            </a:xfrm>
            <a:custGeom>
              <a:avLst/>
              <a:gdLst/>
              <a:ahLst/>
              <a:cxnLst/>
              <a:rect l="l" t="t" r="r" b="b"/>
              <a:pathLst>
                <a:path w="6563" h="1385" extrusionOk="0">
                  <a:moveTo>
                    <a:pt x="133" y="0"/>
                  </a:moveTo>
                  <a:cubicBezTo>
                    <a:pt x="48" y="0"/>
                    <a:pt x="1" y="173"/>
                    <a:pt x="122" y="234"/>
                  </a:cubicBezTo>
                  <a:cubicBezTo>
                    <a:pt x="2127" y="924"/>
                    <a:pt x="4263" y="1318"/>
                    <a:pt x="6431" y="1384"/>
                  </a:cubicBezTo>
                  <a:cubicBezTo>
                    <a:pt x="6563" y="1384"/>
                    <a:pt x="6563" y="1187"/>
                    <a:pt x="6431" y="1187"/>
                  </a:cubicBezTo>
                  <a:cubicBezTo>
                    <a:pt x="4295" y="1121"/>
                    <a:pt x="2159" y="727"/>
                    <a:pt x="155" y="4"/>
                  </a:cubicBezTo>
                  <a:cubicBezTo>
                    <a:pt x="148" y="1"/>
                    <a:pt x="140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30"/>
            <p:cNvSpPr/>
            <p:nvPr/>
          </p:nvSpPr>
          <p:spPr>
            <a:xfrm>
              <a:off x="9061450" y="1957475"/>
              <a:ext cx="130225" cy="25025"/>
            </a:xfrm>
            <a:custGeom>
              <a:avLst/>
              <a:gdLst/>
              <a:ahLst/>
              <a:cxnLst/>
              <a:rect l="l" t="t" r="r" b="b"/>
              <a:pathLst>
                <a:path w="5209" h="1001" extrusionOk="0">
                  <a:moveTo>
                    <a:pt x="114" y="0"/>
                  </a:moveTo>
                  <a:cubicBezTo>
                    <a:pt x="37" y="0"/>
                    <a:pt x="1" y="180"/>
                    <a:pt x="116" y="209"/>
                  </a:cubicBezTo>
                  <a:cubicBezTo>
                    <a:pt x="1411" y="749"/>
                    <a:pt x="2795" y="1000"/>
                    <a:pt x="4176" y="1000"/>
                  </a:cubicBezTo>
                  <a:cubicBezTo>
                    <a:pt x="4477" y="1000"/>
                    <a:pt x="4778" y="988"/>
                    <a:pt x="5078" y="965"/>
                  </a:cubicBezTo>
                  <a:cubicBezTo>
                    <a:pt x="5200" y="965"/>
                    <a:pt x="5209" y="764"/>
                    <a:pt x="5102" y="764"/>
                  </a:cubicBezTo>
                  <a:cubicBezTo>
                    <a:pt x="5095" y="764"/>
                    <a:pt x="5086" y="766"/>
                    <a:pt x="5078" y="768"/>
                  </a:cubicBezTo>
                  <a:cubicBezTo>
                    <a:pt x="4796" y="790"/>
                    <a:pt x="4515" y="801"/>
                    <a:pt x="4234" y="801"/>
                  </a:cubicBezTo>
                  <a:cubicBezTo>
                    <a:pt x="2842" y="801"/>
                    <a:pt x="1461" y="531"/>
                    <a:pt x="149" y="12"/>
                  </a:cubicBezTo>
                  <a:cubicBezTo>
                    <a:pt x="136" y="4"/>
                    <a:pt x="125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30"/>
            <p:cNvSpPr/>
            <p:nvPr/>
          </p:nvSpPr>
          <p:spPr>
            <a:xfrm>
              <a:off x="8914000" y="1740875"/>
              <a:ext cx="28950" cy="130450"/>
            </a:xfrm>
            <a:custGeom>
              <a:avLst/>
              <a:gdLst/>
              <a:ahLst/>
              <a:cxnLst/>
              <a:rect l="l" t="t" r="r" b="b"/>
              <a:pathLst>
                <a:path w="1158" h="5218" extrusionOk="0">
                  <a:moveTo>
                    <a:pt x="99" y="1"/>
                  </a:moveTo>
                  <a:cubicBezTo>
                    <a:pt x="50" y="1"/>
                    <a:pt x="0" y="34"/>
                    <a:pt x="0" y="99"/>
                  </a:cubicBezTo>
                  <a:cubicBezTo>
                    <a:pt x="99" y="1808"/>
                    <a:pt x="395" y="3517"/>
                    <a:pt x="920" y="5160"/>
                  </a:cubicBezTo>
                  <a:cubicBezTo>
                    <a:pt x="933" y="5199"/>
                    <a:pt x="977" y="5217"/>
                    <a:pt x="1021" y="5217"/>
                  </a:cubicBezTo>
                  <a:cubicBezTo>
                    <a:pt x="1089" y="5217"/>
                    <a:pt x="1157" y="5174"/>
                    <a:pt x="1118" y="5094"/>
                  </a:cubicBezTo>
                  <a:cubicBezTo>
                    <a:pt x="625" y="3484"/>
                    <a:pt x="296" y="1775"/>
                    <a:pt x="198" y="99"/>
                  </a:cubicBezTo>
                  <a:cubicBezTo>
                    <a:pt x="198" y="34"/>
                    <a:pt x="148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30"/>
            <p:cNvSpPr/>
            <p:nvPr/>
          </p:nvSpPr>
          <p:spPr>
            <a:xfrm>
              <a:off x="8647825" y="1373475"/>
              <a:ext cx="117925" cy="172300"/>
            </a:xfrm>
            <a:custGeom>
              <a:avLst/>
              <a:gdLst/>
              <a:ahLst/>
              <a:cxnLst/>
              <a:rect l="l" t="t" r="r" b="b"/>
              <a:pathLst>
                <a:path w="4717" h="6892" extrusionOk="0">
                  <a:moveTo>
                    <a:pt x="380" y="0"/>
                  </a:moveTo>
                  <a:cubicBezTo>
                    <a:pt x="337" y="0"/>
                    <a:pt x="290" y="21"/>
                    <a:pt x="264" y="74"/>
                  </a:cubicBezTo>
                  <a:cubicBezTo>
                    <a:pt x="1" y="731"/>
                    <a:pt x="362" y="1454"/>
                    <a:pt x="625" y="2046"/>
                  </a:cubicBezTo>
                  <a:cubicBezTo>
                    <a:pt x="921" y="2703"/>
                    <a:pt x="1282" y="3327"/>
                    <a:pt x="1677" y="3886"/>
                  </a:cubicBezTo>
                  <a:cubicBezTo>
                    <a:pt x="2432" y="5036"/>
                    <a:pt x="3418" y="6055"/>
                    <a:pt x="4535" y="6876"/>
                  </a:cubicBezTo>
                  <a:cubicBezTo>
                    <a:pt x="4551" y="6887"/>
                    <a:pt x="4567" y="6891"/>
                    <a:pt x="4582" y="6891"/>
                  </a:cubicBezTo>
                  <a:cubicBezTo>
                    <a:pt x="4660" y="6891"/>
                    <a:pt x="4717" y="6762"/>
                    <a:pt x="4634" y="6679"/>
                  </a:cubicBezTo>
                  <a:cubicBezTo>
                    <a:pt x="3582" y="5890"/>
                    <a:pt x="2662" y="4937"/>
                    <a:pt x="1907" y="3853"/>
                  </a:cubicBezTo>
                  <a:cubicBezTo>
                    <a:pt x="1545" y="3327"/>
                    <a:pt x="1217" y="2801"/>
                    <a:pt x="954" y="2210"/>
                  </a:cubicBezTo>
                  <a:cubicBezTo>
                    <a:pt x="658" y="1618"/>
                    <a:pt x="198" y="797"/>
                    <a:pt x="461" y="107"/>
                  </a:cubicBezTo>
                  <a:cubicBezTo>
                    <a:pt x="500" y="48"/>
                    <a:pt x="445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30"/>
            <p:cNvSpPr/>
            <p:nvPr/>
          </p:nvSpPr>
          <p:spPr>
            <a:xfrm>
              <a:off x="8673625" y="1402225"/>
              <a:ext cx="69000" cy="92175"/>
            </a:xfrm>
            <a:custGeom>
              <a:avLst/>
              <a:gdLst/>
              <a:ahLst/>
              <a:cxnLst/>
              <a:rect l="l" t="t" r="r" b="b"/>
              <a:pathLst>
                <a:path w="2760" h="3687" extrusionOk="0">
                  <a:moveTo>
                    <a:pt x="124" y="0"/>
                  </a:moveTo>
                  <a:cubicBezTo>
                    <a:pt x="64" y="0"/>
                    <a:pt x="0" y="48"/>
                    <a:pt x="20" y="107"/>
                  </a:cubicBezTo>
                  <a:lnTo>
                    <a:pt x="20" y="140"/>
                  </a:lnTo>
                  <a:cubicBezTo>
                    <a:pt x="579" y="1487"/>
                    <a:pt x="1433" y="2703"/>
                    <a:pt x="2550" y="3656"/>
                  </a:cubicBezTo>
                  <a:cubicBezTo>
                    <a:pt x="2572" y="3677"/>
                    <a:pt x="2595" y="3686"/>
                    <a:pt x="2617" y="3686"/>
                  </a:cubicBezTo>
                  <a:cubicBezTo>
                    <a:pt x="2695" y="3686"/>
                    <a:pt x="2759" y="3569"/>
                    <a:pt x="2682" y="3492"/>
                  </a:cubicBezTo>
                  <a:cubicBezTo>
                    <a:pt x="1630" y="2571"/>
                    <a:pt x="776" y="1388"/>
                    <a:pt x="217" y="74"/>
                  </a:cubicBezTo>
                  <a:cubicBezTo>
                    <a:pt x="204" y="22"/>
                    <a:pt x="165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30"/>
            <p:cNvSpPr/>
            <p:nvPr/>
          </p:nvSpPr>
          <p:spPr>
            <a:xfrm>
              <a:off x="8699250" y="1415000"/>
              <a:ext cx="44250" cy="45400"/>
            </a:xfrm>
            <a:custGeom>
              <a:avLst/>
              <a:gdLst/>
              <a:ahLst/>
              <a:cxnLst/>
              <a:rect l="l" t="t" r="r" b="b"/>
              <a:pathLst>
                <a:path w="1770" h="1816" extrusionOk="0">
                  <a:moveTo>
                    <a:pt x="160" y="1"/>
                  </a:moveTo>
                  <a:cubicBezTo>
                    <a:pt x="83" y="1"/>
                    <a:pt x="1" y="86"/>
                    <a:pt x="47" y="155"/>
                  </a:cubicBezTo>
                  <a:cubicBezTo>
                    <a:pt x="474" y="746"/>
                    <a:pt x="967" y="1305"/>
                    <a:pt x="1525" y="1798"/>
                  </a:cubicBezTo>
                  <a:cubicBezTo>
                    <a:pt x="1544" y="1810"/>
                    <a:pt x="1565" y="1815"/>
                    <a:pt x="1586" y="1815"/>
                  </a:cubicBezTo>
                  <a:cubicBezTo>
                    <a:pt x="1676" y="1815"/>
                    <a:pt x="1770" y="1713"/>
                    <a:pt x="1690" y="1633"/>
                  </a:cubicBezTo>
                  <a:cubicBezTo>
                    <a:pt x="1131" y="1173"/>
                    <a:pt x="638" y="615"/>
                    <a:pt x="244" y="56"/>
                  </a:cubicBezTo>
                  <a:cubicBezTo>
                    <a:pt x="224" y="16"/>
                    <a:pt x="192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30"/>
            <p:cNvSpPr/>
            <p:nvPr/>
          </p:nvSpPr>
          <p:spPr>
            <a:xfrm>
              <a:off x="8890175" y="1540575"/>
              <a:ext cx="214775" cy="59225"/>
            </a:xfrm>
            <a:custGeom>
              <a:avLst/>
              <a:gdLst/>
              <a:ahLst/>
              <a:cxnLst/>
              <a:rect l="l" t="t" r="r" b="b"/>
              <a:pathLst>
                <a:path w="8591" h="2369" extrusionOk="0">
                  <a:moveTo>
                    <a:pt x="8469" y="1"/>
                  </a:moveTo>
                  <a:cubicBezTo>
                    <a:pt x="8451" y="1"/>
                    <a:pt x="8432" y="9"/>
                    <a:pt x="8413" y="28"/>
                  </a:cubicBezTo>
                  <a:cubicBezTo>
                    <a:pt x="6213" y="1435"/>
                    <a:pt x="3674" y="2163"/>
                    <a:pt x="1074" y="2163"/>
                  </a:cubicBezTo>
                  <a:cubicBezTo>
                    <a:pt x="761" y="2163"/>
                    <a:pt x="446" y="2152"/>
                    <a:pt x="132" y="2131"/>
                  </a:cubicBezTo>
                  <a:cubicBezTo>
                    <a:pt x="0" y="2131"/>
                    <a:pt x="0" y="2328"/>
                    <a:pt x="132" y="2328"/>
                  </a:cubicBezTo>
                  <a:cubicBezTo>
                    <a:pt x="480" y="2355"/>
                    <a:pt x="827" y="2368"/>
                    <a:pt x="1173" y="2368"/>
                  </a:cubicBezTo>
                  <a:cubicBezTo>
                    <a:pt x="3771" y="2368"/>
                    <a:pt x="6308" y="1613"/>
                    <a:pt x="8511" y="192"/>
                  </a:cubicBezTo>
                  <a:cubicBezTo>
                    <a:pt x="8591" y="139"/>
                    <a:pt x="8542" y="1"/>
                    <a:pt x="846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30"/>
            <p:cNvSpPr/>
            <p:nvPr/>
          </p:nvSpPr>
          <p:spPr>
            <a:xfrm>
              <a:off x="8944400" y="1523675"/>
              <a:ext cx="154950" cy="42250"/>
            </a:xfrm>
            <a:custGeom>
              <a:avLst/>
              <a:gdLst/>
              <a:ahLst/>
              <a:cxnLst/>
              <a:rect l="l" t="t" r="r" b="b"/>
              <a:pathLst>
                <a:path w="6198" h="1690" extrusionOk="0">
                  <a:moveTo>
                    <a:pt x="6054" y="0"/>
                  </a:moveTo>
                  <a:cubicBezTo>
                    <a:pt x="6041" y="0"/>
                    <a:pt x="6027" y="5"/>
                    <a:pt x="6014" y="14"/>
                  </a:cubicBezTo>
                  <a:cubicBezTo>
                    <a:pt x="4173" y="901"/>
                    <a:pt x="2169" y="1427"/>
                    <a:pt x="132" y="1492"/>
                  </a:cubicBezTo>
                  <a:cubicBezTo>
                    <a:pt x="0" y="1492"/>
                    <a:pt x="0" y="1690"/>
                    <a:pt x="132" y="1690"/>
                  </a:cubicBezTo>
                  <a:cubicBezTo>
                    <a:pt x="2202" y="1624"/>
                    <a:pt x="4239" y="1098"/>
                    <a:pt x="6112" y="211"/>
                  </a:cubicBezTo>
                  <a:cubicBezTo>
                    <a:pt x="6197" y="154"/>
                    <a:pt x="6136" y="0"/>
                    <a:pt x="60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30"/>
            <p:cNvSpPr/>
            <p:nvPr/>
          </p:nvSpPr>
          <p:spPr>
            <a:xfrm>
              <a:off x="8990400" y="1496575"/>
              <a:ext cx="86650" cy="31550"/>
            </a:xfrm>
            <a:custGeom>
              <a:avLst/>
              <a:gdLst/>
              <a:ahLst/>
              <a:cxnLst/>
              <a:rect l="l" t="t" r="r" b="b"/>
              <a:pathLst>
                <a:path w="3466" h="1262" extrusionOk="0">
                  <a:moveTo>
                    <a:pt x="3296" y="0"/>
                  </a:moveTo>
                  <a:cubicBezTo>
                    <a:pt x="3282" y="0"/>
                    <a:pt x="3267" y="4"/>
                    <a:pt x="3254" y="13"/>
                  </a:cubicBezTo>
                  <a:cubicBezTo>
                    <a:pt x="2333" y="638"/>
                    <a:pt x="1249" y="966"/>
                    <a:pt x="132" y="1065"/>
                  </a:cubicBezTo>
                  <a:cubicBezTo>
                    <a:pt x="0" y="1065"/>
                    <a:pt x="0" y="1262"/>
                    <a:pt x="132" y="1262"/>
                  </a:cubicBezTo>
                  <a:cubicBezTo>
                    <a:pt x="1282" y="1196"/>
                    <a:pt x="2399" y="835"/>
                    <a:pt x="3352" y="210"/>
                  </a:cubicBezTo>
                  <a:cubicBezTo>
                    <a:pt x="3465" y="154"/>
                    <a:pt x="3384" y="0"/>
                    <a:pt x="32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30"/>
            <p:cNvSpPr/>
            <p:nvPr/>
          </p:nvSpPr>
          <p:spPr>
            <a:xfrm>
              <a:off x="8998100" y="1465575"/>
              <a:ext cx="52850" cy="20950"/>
            </a:xfrm>
            <a:custGeom>
              <a:avLst/>
              <a:gdLst/>
              <a:ahLst/>
              <a:cxnLst/>
              <a:rect l="l" t="t" r="r" b="b"/>
              <a:pathLst>
                <a:path w="2114" h="838" extrusionOk="0">
                  <a:moveTo>
                    <a:pt x="1982" y="1"/>
                  </a:moveTo>
                  <a:cubicBezTo>
                    <a:pt x="1975" y="1"/>
                    <a:pt x="1967" y="2"/>
                    <a:pt x="1960" y="5"/>
                  </a:cubicBezTo>
                  <a:lnTo>
                    <a:pt x="87" y="629"/>
                  </a:lnTo>
                  <a:cubicBezTo>
                    <a:pt x="0" y="658"/>
                    <a:pt x="15" y="838"/>
                    <a:pt x="108" y="838"/>
                  </a:cubicBezTo>
                  <a:cubicBezTo>
                    <a:pt x="121" y="838"/>
                    <a:pt x="136" y="834"/>
                    <a:pt x="152" y="826"/>
                  </a:cubicBezTo>
                  <a:lnTo>
                    <a:pt x="1993" y="202"/>
                  </a:lnTo>
                  <a:cubicBezTo>
                    <a:pt x="2114" y="171"/>
                    <a:pt x="2067" y="1"/>
                    <a:pt x="19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0"/>
            <p:cNvSpPr/>
            <p:nvPr/>
          </p:nvSpPr>
          <p:spPr>
            <a:xfrm>
              <a:off x="8644900" y="1136975"/>
              <a:ext cx="77450" cy="115575"/>
            </a:xfrm>
            <a:custGeom>
              <a:avLst/>
              <a:gdLst/>
              <a:ahLst/>
              <a:cxnLst/>
              <a:rect l="l" t="t" r="r" b="b"/>
              <a:pathLst>
                <a:path w="3098" h="4623" extrusionOk="0">
                  <a:moveTo>
                    <a:pt x="2972" y="1"/>
                  </a:moveTo>
                  <a:cubicBezTo>
                    <a:pt x="2963" y="1"/>
                    <a:pt x="2954" y="2"/>
                    <a:pt x="2944" y="4"/>
                  </a:cubicBezTo>
                  <a:cubicBezTo>
                    <a:pt x="1038" y="662"/>
                    <a:pt x="446" y="2765"/>
                    <a:pt x="19" y="4506"/>
                  </a:cubicBezTo>
                  <a:cubicBezTo>
                    <a:pt x="1" y="4580"/>
                    <a:pt x="55" y="4623"/>
                    <a:pt x="112" y="4623"/>
                  </a:cubicBezTo>
                  <a:cubicBezTo>
                    <a:pt x="156" y="4623"/>
                    <a:pt x="202" y="4597"/>
                    <a:pt x="216" y="4539"/>
                  </a:cubicBezTo>
                  <a:cubicBezTo>
                    <a:pt x="643" y="2896"/>
                    <a:pt x="1169" y="859"/>
                    <a:pt x="2977" y="202"/>
                  </a:cubicBezTo>
                  <a:cubicBezTo>
                    <a:pt x="3098" y="171"/>
                    <a:pt x="3079" y="1"/>
                    <a:pt x="29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30"/>
            <p:cNvSpPr/>
            <p:nvPr/>
          </p:nvSpPr>
          <p:spPr>
            <a:xfrm>
              <a:off x="8690350" y="1146250"/>
              <a:ext cx="46575" cy="57550"/>
            </a:xfrm>
            <a:custGeom>
              <a:avLst/>
              <a:gdLst/>
              <a:ahLst/>
              <a:cxnLst/>
              <a:rect l="l" t="t" r="r" b="b"/>
              <a:pathLst>
                <a:path w="1863" h="2302" extrusionOk="0">
                  <a:moveTo>
                    <a:pt x="1740" y="1"/>
                  </a:moveTo>
                  <a:cubicBezTo>
                    <a:pt x="1722" y="1"/>
                    <a:pt x="1703" y="9"/>
                    <a:pt x="1684" y="28"/>
                  </a:cubicBezTo>
                  <a:cubicBezTo>
                    <a:pt x="929" y="554"/>
                    <a:pt x="370" y="1309"/>
                    <a:pt x="41" y="2164"/>
                  </a:cubicBezTo>
                  <a:cubicBezTo>
                    <a:pt x="1" y="2245"/>
                    <a:pt x="60" y="2301"/>
                    <a:pt x="128" y="2301"/>
                  </a:cubicBezTo>
                  <a:cubicBezTo>
                    <a:pt x="169" y="2301"/>
                    <a:pt x="213" y="2280"/>
                    <a:pt x="238" y="2229"/>
                  </a:cubicBezTo>
                  <a:cubicBezTo>
                    <a:pt x="534" y="1408"/>
                    <a:pt x="1060" y="718"/>
                    <a:pt x="1783" y="192"/>
                  </a:cubicBezTo>
                  <a:cubicBezTo>
                    <a:pt x="1862" y="139"/>
                    <a:pt x="1814" y="1"/>
                    <a:pt x="174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30"/>
            <p:cNvSpPr/>
            <p:nvPr/>
          </p:nvSpPr>
          <p:spPr>
            <a:xfrm>
              <a:off x="8772350" y="962725"/>
              <a:ext cx="156200" cy="151475"/>
            </a:xfrm>
            <a:custGeom>
              <a:avLst/>
              <a:gdLst/>
              <a:ahLst/>
              <a:cxnLst/>
              <a:rect l="l" t="t" r="r" b="b"/>
              <a:pathLst>
                <a:path w="6248" h="6059" extrusionOk="0">
                  <a:moveTo>
                    <a:pt x="163" y="0"/>
                  </a:moveTo>
                  <a:cubicBezTo>
                    <a:pt x="86" y="0"/>
                    <a:pt x="1" y="70"/>
                    <a:pt x="47" y="140"/>
                  </a:cubicBezTo>
                  <a:cubicBezTo>
                    <a:pt x="836" y="1454"/>
                    <a:pt x="1756" y="2703"/>
                    <a:pt x="2775" y="3853"/>
                  </a:cubicBezTo>
                  <a:cubicBezTo>
                    <a:pt x="3662" y="4871"/>
                    <a:pt x="4713" y="5792"/>
                    <a:pt x="6061" y="6054"/>
                  </a:cubicBezTo>
                  <a:cubicBezTo>
                    <a:pt x="6071" y="6057"/>
                    <a:pt x="6080" y="6058"/>
                    <a:pt x="6090" y="6058"/>
                  </a:cubicBezTo>
                  <a:cubicBezTo>
                    <a:pt x="6201" y="6058"/>
                    <a:pt x="6248" y="5888"/>
                    <a:pt x="6126" y="5857"/>
                  </a:cubicBezTo>
                  <a:cubicBezTo>
                    <a:pt x="4779" y="5594"/>
                    <a:pt x="3760" y="4641"/>
                    <a:pt x="2906" y="3656"/>
                  </a:cubicBezTo>
                  <a:cubicBezTo>
                    <a:pt x="1887" y="2538"/>
                    <a:pt x="1000" y="1323"/>
                    <a:pt x="244" y="41"/>
                  </a:cubicBezTo>
                  <a:cubicBezTo>
                    <a:pt x="225" y="12"/>
                    <a:pt x="195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30"/>
            <p:cNvSpPr/>
            <p:nvPr/>
          </p:nvSpPr>
          <p:spPr>
            <a:xfrm>
              <a:off x="8815875" y="995600"/>
              <a:ext cx="83825" cy="77750"/>
            </a:xfrm>
            <a:custGeom>
              <a:avLst/>
              <a:gdLst/>
              <a:ahLst/>
              <a:cxnLst/>
              <a:rect l="l" t="t" r="r" b="b"/>
              <a:pathLst>
                <a:path w="3353" h="3110" extrusionOk="0">
                  <a:moveTo>
                    <a:pt x="152" y="0"/>
                  </a:moveTo>
                  <a:cubicBezTo>
                    <a:pt x="72" y="0"/>
                    <a:pt x="1" y="78"/>
                    <a:pt x="48" y="172"/>
                  </a:cubicBezTo>
                  <a:cubicBezTo>
                    <a:pt x="902" y="1322"/>
                    <a:pt x="1954" y="2308"/>
                    <a:pt x="3170" y="3096"/>
                  </a:cubicBezTo>
                  <a:cubicBezTo>
                    <a:pt x="3183" y="3106"/>
                    <a:pt x="3197" y="3110"/>
                    <a:pt x="3210" y="3110"/>
                  </a:cubicBezTo>
                  <a:cubicBezTo>
                    <a:pt x="3292" y="3110"/>
                    <a:pt x="3353" y="2956"/>
                    <a:pt x="3268" y="2899"/>
                  </a:cubicBezTo>
                  <a:cubicBezTo>
                    <a:pt x="2085" y="2143"/>
                    <a:pt x="1067" y="1190"/>
                    <a:pt x="245" y="40"/>
                  </a:cubicBezTo>
                  <a:cubicBezTo>
                    <a:pt x="217" y="12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30"/>
            <p:cNvSpPr/>
            <p:nvPr/>
          </p:nvSpPr>
          <p:spPr>
            <a:xfrm>
              <a:off x="8862025" y="1016250"/>
              <a:ext cx="68800" cy="52175"/>
            </a:xfrm>
            <a:custGeom>
              <a:avLst/>
              <a:gdLst/>
              <a:ahLst/>
              <a:cxnLst/>
              <a:rect l="l" t="t" r="r" b="b"/>
              <a:pathLst>
                <a:path w="2752" h="2087" extrusionOk="0">
                  <a:moveTo>
                    <a:pt x="144" y="1"/>
                  </a:moveTo>
                  <a:cubicBezTo>
                    <a:pt x="75" y="1"/>
                    <a:pt x="1" y="93"/>
                    <a:pt x="75" y="167"/>
                  </a:cubicBezTo>
                  <a:lnTo>
                    <a:pt x="75" y="200"/>
                  </a:lnTo>
                  <a:cubicBezTo>
                    <a:pt x="765" y="989"/>
                    <a:pt x="1586" y="1613"/>
                    <a:pt x="2539" y="2073"/>
                  </a:cubicBezTo>
                  <a:cubicBezTo>
                    <a:pt x="2558" y="2082"/>
                    <a:pt x="2575" y="2086"/>
                    <a:pt x="2592" y="2086"/>
                  </a:cubicBezTo>
                  <a:cubicBezTo>
                    <a:pt x="2694" y="2086"/>
                    <a:pt x="2751" y="1933"/>
                    <a:pt x="2638" y="1876"/>
                  </a:cubicBezTo>
                  <a:cubicBezTo>
                    <a:pt x="1718" y="1449"/>
                    <a:pt x="896" y="825"/>
                    <a:pt x="206" y="36"/>
                  </a:cubicBezTo>
                  <a:cubicBezTo>
                    <a:pt x="190" y="11"/>
                    <a:pt x="16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30"/>
            <p:cNvSpPr/>
            <p:nvPr/>
          </p:nvSpPr>
          <p:spPr>
            <a:xfrm>
              <a:off x="8784200" y="574350"/>
              <a:ext cx="152000" cy="183350"/>
            </a:xfrm>
            <a:custGeom>
              <a:avLst/>
              <a:gdLst/>
              <a:ahLst/>
              <a:cxnLst/>
              <a:rect l="l" t="t" r="r" b="b"/>
              <a:pathLst>
                <a:path w="6080" h="7334" extrusionOk="0">
                  <a:moveTo>
                    <a:pt x="5882" y="0"/>
                  </a:moveTo>
                  <a:cubicBezTo>
                    <a:pt x="3352" y="526"/>
                    <a:pt x="1446" y="2662"/>
                    <a:pt x="461" y="4929"/>
                  </a:cubicBezTo>
                  <a:cubicBezTo>
                    <a:pt x="99" y="5652"/>
                    <a:pt x="0" y="6474"/>
                    <a:pt x="132" y="7262"/>
                  </a:cubicBezTo>
                  <a:cubicBezTo>
                    <a:pt x="144" y="7313"/>
                    <a:pt x="181" y="7334"/>
                    <a:pt x="220" y="7334"/>
                  </a:cubicBezTo>
                  <a:cubicBezTo>
                    <a:pt x="282" y="7334"/>
                    <a:pt x="349" y="7278"/>
                    <a:pt x="329" y="7197"/>
                  </a:cubicBezTo>
                  <a:cubicBezTo>
                    <a:pt x="132" y="6277"/>
                    <a:pt x="461" y="5356"/>
                    <a:pt x="888" y="4535"/>
                  </a:cubicBezTo>
                  <a:cubicBezTo>
                    <a:pt x="1216" y="3845"/>
                    <a:pt x="1676" y="3188"/>
                    <a:pt x="2169" y="2596"/>
                  </a:cubicBezTo>
                  <a:cubicBezTo>
                    <a:pt x="3122" y="1380"/>
                    <a:pt x="4437" y="559"/>
                    <a:pt x="5948" y="197"/>
                  </a:cubicBezTo>
                  <a:cubicBezTo>
                    <a:pt x="6080" y="197"/>
                    <a:pt x="6014" y="0"/>
                    <a:pt x="58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30"/>
            <p:cNvSpPr/>
            <p:nvPr/>
          </p:nvSpPr>
          <p:spPr>
            <a:xfrm>
              <a:off x="8839250" y="604750"/>
              <a:ext cx="114200" cy="91050"/>
            </a:xfrm>
            <a:custGeom>
              <a:avLst/>
              <a:gdLst/>
              <a:ahLst/>
              <a:cxnLst/>
              <a:rect l="l" t="t" r="r" b="b"/>
              <a:pathLst>
                <a:path w="4568" h="3642" extrusionOk="0">
                  <a:moveTo>
                    <a:pt x="4436" y="0"/>
                  </a:moveTo>
                  <a:cubicBezTo>
                    <a:pt x="2925" y="164"/>
                    <a:pt x="1512" y="920"/>
                    <a:pt x="592" y="2136"/>
                  </a:cubicBezTo>
                  <a:cubicBezTo>
                    <a:pt x="197" y="2497"/>
                    <a:pt x="0" y="3023"/>
                    <a:pt x="33" y="3549"/>
                  </a:cubicBezTo>
                  <a:cubicBezTo>
                    <a:pt x="33" y="3595"/>
                    <a:pt x="82" y="3642"/>
                    <a:pt x="134" y="3642"/>
                  </a:cubicBezTo>
                  <a:cubicBezTo>
                    <a:pt x="156" y="3642"/>
                    <a:pt x="178" y="3634"/>
                    <a:pt x="197" y="3615"/>
                  </a:cubicBezTo>
                  <a:lnTo>
                    <a:pt x="493" y="3286"/>
                  </a:lnTo>
                  <a:cubicBezTo>
                    <a:pt x="570" y="3235"/>
                    <a:pt x="487" y="3124"/>
                    <a:pt x="416" y="3124"/>
                  </a:cubicBezTo>
                  <a:cubicBezTo>
                    <a:pt x="395" y="3124"/>
                    <a:pt x="376" y="3133"/>
                    <a:pt x="362" y="3155"/>
                  </a:cubicBezTo>
                  <a:lnTo>
                    <a:pt x="250" y="3279"/>
                  </a:lnTo>
                  <a:lnTo>
                    <a:pt x="250" y="3279"/>
                  </a:lnTo>
                  <a:cubicBezTo>
                    <a:pt x="313" y="2847"/>
                    <a:pt x="522" y="2435"/>
                    <a:pt x="822" y="2136"/>
                  </a:cubicBezTo>
                  <a:cubicBezTo>
                    <a:pt x="1117" y="1774"/>
                    <a:pt x="1479" y="1446"/>
                    <a:pt x="1873" y="1183"/>
                  </a:cubicBezTo>
                  <a:cubicBezTo>
                    <a:pt x="2629" y="657"/>
                    <a:pt x="3483" y="329"/>
                    <a:pt x="4436" y="230"/>
                  </a:cubicBezTo>
                  <a:cubicBezTo>
                    <a:pt x="4568" y="230"/>
                    <a:pt x="4568" y="0"/>
                    <a:pt x="443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30"/>
            <p:cNvSpPr/>
            <p:nvPr/>
          </p:nvSpPr>
          <p:spPr>
            <a:xfrm>
              <a:off x="9024325" y="566025"/>
              <a:ext cx="134825" cy="95975"/>
            </a:xfrm>
            <a:custGeom>
              <a:avLst/>
              <a:gdLst/>
              <a:ahLst/>
              <a:cxnLst/>
              <a:rect l="l" t="t" r="r" b="b"/>
              <a:pathLst>
                <a:path w="5393" h="3839" extrusionOk="0">
                  <a:moveTo>
                    <a:pt x="127" y="1"/>
                  </a:moveTo>
                  <a:cubicBezTo>
                    <a:pt x="19" y="1"/>
                    <a:pt x="1" y="171"/>
                    <a:pt x="122" y="202"/>
                  </a:cubicBezTo>
                  <a:lnTo>
                    <a:pt x="89" y="202"/>
                  </a:lnTo>
                  <a:cubicBezTo>
                    <a:pt x="2192" y="662"/>
                    <a:pt x="4032" y="1943"/>
                    <a:pt x="5183" y="3784"/>
                  </a:cubicBezTo>
                  <a:cubicBezTo>
                    <a:pt x="5202" y="3823"/>
                    <a:pt x="5231" y="3839"/>
                    <a:pt x="5260" y="3839"/>
                  </a:cubicBezTo>
                  <a:cubicBezTo>
                    <a:pt x="5326" y="3839"/>
                    <a:pt x="5393" y="3754"/>
                    <a:pt x="5347" y="3685"/>
                  </a:cubicBezTo>
                  <a:cubicBezTo>
                    <a:pt x="4197" y="1812"/>
                    <a:pt x="2324" y="498"/>
                    <a:pt x="155" y="5"/>
                  </a:cubicBezTo>
                  <a:cubicBezTo>
                    <a:pt x="145" y="2"/>
                    <a:pt x="135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30"/>
            <p:cNvSpPr/>
            <p:nvPr/>
          </p:nvSpPr>
          <p:spPr>
            <a:xfrm>
              <a:off x="8857625" y="636675"/>
              <a:ext cx="62725" cy="54500"/>
            </a:xfrm>
            <a:custGeom>
              <a:avLst/>
              <a:gdLst/>
              <a:ahLst/>
              <a:cxnLst/>
              <a:rect l="l" t="t" r="r" b="b"/>
              <a:pathLst>
                <a:path w="2509" h="2180" extrusionOk="0">
                  <a:moveTo>
                    <a:pt x="2350" y="1"/>
                  </a:moveTo>
                  <a:cubicBezTo>
                    <a:pt x="2341" y="1"/>
                    <a:pt x="2331" y="2"/>
                    <a:pt x="2321" y="5"/>
                  </a:cubicBezTo>
                  <a:cubicBezTo>
                    <a:pt x="1270" y="235"/>
                    <a:pt x="382" y="1023"/>
                    <a:pt x="21" y="2042"/>
                  </a:cubicBezTo>
                  <a:cubicBezTo>
                    <a:pt x="1" y="2123"/>
                    <a:pt x="68" y="2179"/>
                    <a:pt x="130" y="2179"/>
                  </a:cubicBezTo>
                  <a:cubicBezTo>
                    <a:pt x="169" y="2179"/>
                    <a:pt x="206" y="2158"/>
                    <a:pt x="218" y="2108"/>
                  </a:cubicBezTo>
                  <a:cubicBezTo>
                    <a:pt x="580" y="1122"/>
                    <a:pt x="1368" y="399"/>
                    <a:pt x="2387" y="202"/>
                  </a:cubicBezTo>
                  <a:cubicBezTo>
                    <a:pt x="2508" y="171"/>
                    <a:pt x="2461" y="1"/>
                    <a:pt x="23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30"/>
            <p:cNvSpPr/>
            <p:nvPr/>
          </p:nvSpPr>
          <p:spPr>
            <a:xfrm>
              <a:off x="8203400" y="1111400"/>
              <a:ext cx="52675" cy="146200"/>
            </a:xfrm>
            <a:custGeom>
              <a:avLst/>
              <a:gdLst/>
              <a:ahLst/>
              <a:cxnLst/>
              <a:rect l="l" t="t" r="r" b="b"/>
              <a:pathLst>
                <a:path w="2107" h="5848" extrusionOk="0">
                  <a:moveTo>
                    <a:pt x="601" y="1"/>
                  </a:moveTo>
                  <a:cubicBezTo>
                    <a:pt x="573" y="1"/>
                    <a:pt x="545" y="13"/>
                    <a:pt x="526" y="42"/>
                  </a:cubicBezTo>
                  <a:lnTo>
                    <a:pt x="493" y="42"/>
                  </a:lnTo>
                  <a:cubicBezTo>
                    <a:pt x="0" y="896"/>
                    <a:pt x="230" y="1948"/>
                    <a:pt x="493" y="2835"/>
                  </a:cubicBezTo>
                  <a:cubicBezTo>
                    <a:pt x="822" y="3886"/>
                    <a:pt x="1282" y="4872"/>
                    <a:pt x="1873" y="5792"/>
                  </a:cubicBezTo>
                  <a:cubicBezTo>
                    <a:pt x="1893" y="5832"/>
                    <a:pt x="1925" y="5848"/>
                    <a:pt x="1957" y="5848"/>
                  </a:cubicBezTo>
                  <a:cubicBezTo>
                    <a:pt x="2031" y="5848"/>
                    <a:pt x="2107" y="5763"/>
                    <a:pt x="2038" y="5694"/>
                  </a:cubicBezTo>
                  <a:cubicBezTo>
                    <a:pt x="1512" y="4839"/>
                    <a:pt x="1052" y="3919"/>
                    <a:pt x="756" y="2966"/>
                  </a:cubicBezTo>
                  <a:cubicBezTo>
                    <a:pt x="460" y="2079"/>
                    <a:pt x="197" y="995"/>
                    <a:pt x="690" y="140"/>
                  </a:cubicBezTo>
                  <a:cubicBezTo>
                    <a:pt x="737" y="71"/>
                    <a:pt x="668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30"/>
            <p:cNvSpPr/>
            <p:nvPr/>
          </p:nvSpPr>
          <p:spPr>
            <a:xfrm>
              <a:off x="8225575" y="1162800"/>
              <a:ext cx="49525" cy="75400"/>
            </a:xfrm>
            <a:custGeom>
              <a:avLst/>
              <a:gdLst/>
              <a:ahLst/>
              <a:cxnLst/>
              <a:rect l="l" t="t" r="r" b="b"/>
              <a:pathLst>
                <a:path w="1981" h="3016" extrusionOk="0">
                  <a:moveTo>
                    <a:pt x="183" y="1"/>
                  </a:moveTo>
                  <a:cubicBezTo>
                    <a:pt x="151" y="1"/>
                    <a:pt x="119" y="16"/>
                    <a:pt x="99" y="56"/>
                  </a:cubicBezTo>
                  <a:lnTo>
                    <a:pt x="132" y="56"/>
                  </a:lnTo>
                  <a:cubicBezTo>
                    <a:pt x="1" y="286"/>
                    <a:pt x="1" y="582"/>
                    <a:pt x="132" y="812"/>
                  </a:cubicBezTo>
                  <a:cubicBezTo>
                    <a:pt x="263" y="1107"/>
                    <a:pt x="428" y="1370"/>
                    <a:pt x="592" y="1633"/>
                  </a:cubicBezTo>
                  <a:cubicBezTo>
                    <a:pt x="921" y="2126"/>
                    <a:pt x="1315" y="2586"/>
                    <a:pt x="1775" y="2980"/>
                  </a:cubicBezTo>
                  <a:cubicBezTo>
                    <a:pt x="1800" y="3005"/>
                    <a:pt x="1826" y="3015"/>
                    <a:pt x="1851" y="3015"/>
                  </a:cubicBezTo>
                  <a:cubicBezTo>
                    <a:pt x="1925" y="3015"/>
                    <a:pt x="1980" y="2923"/>
                    <a:pt x="1906" y="2849"/>
                  </a:cubicBezTo>
                  <a:cubicBezTo>
                    <a:pt x="1512" y="2488"/>
                    <a:pt x="1151" y="2093"/>
                    <a:pt x="855" y="1633"/>
                  </a:cubicBezTo>
                  <a:cubicBezTo>
                    <a:pt x="691" y="1436"/>
                    <a:pt x="559" y="1206"/>
                    <a:pt x="428" y="976"/>
                  </a:cubicBezTo>
                  <a:cubicBezTo>
                    <a:pt x="263" y="746"/>
                    <a:pt x="198" y="450"/>
                    <a:pt x="296" y="154"/>
                  </a:cubicBezTo>
                  <a:cubicBezTo>
                    <a:pt x="342" y="86"/>
                    <a:pt x="260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30"/>
            <p:cNvSpPr/>
            <p:nvPr/>
          </p:nvSpPr>
          <p:spPr>
            <a:xfrm>
              <a:off x="8253100" y="1173225"/>
              <a:ext cx="27875" cy="43425"/>
            </a:xfrm>
            <a:custGeom>
              <a:avLst/>
              <a:gdLst/>
              <a:ahLst/>
              <a:cxnLst/>
              <a:rect l="l" t="t" r="r" b="b"/>
              <a:pathLst>
                <a:path w="1115" h="1737" extrusionOk="0">
                  <a:moveTo>
                    <a:pt x="103" y="0"/>
                  </a:moveTo>
                  <a:cubicBezTo>
                    <a:pt x="50" y="0"/>
                    <a:pt x="0" y="33"/>
                    <a:pt x="17" y="99"/>
                  </a:cubicBezTo>
                  <a:cubicBezTo>
                    <a:pt x="83" y="756"/>
                    <a:pt x="411" y="1348"/>
                    <a:pt x="937" y="1709"/>
                  </a:cubicBezTo>
                  <a:cubicBezTo>
                    <a:pt x="956" y="1728"/>
                    <a:pt x="975" y="1736"/>
                    <a:pt x="993" y="1736"/>
                  </a:cubicBezTo>
                  <a:cubicBezTo>
                    <a:pt x="1066" y="1736"/>
                    <a:pt x="1115" y="1598"/>
                    <a:pt x="1035" y="1545"/>
                  </a:cubicBezTo>
                  <a:cubicBezTo>
                    <a:pt x="543" y="1216"/>
                    <a:pt x="247" y="690"/>
                    <a:pt x="214" y="99"/>
                  </a:cubicBezTo>
                  <a:cubicBezTo>
                    <a:pt x="214" y="33"/>
                    <a:pt x="156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30"/>
            <p:cNvSpPr/>
            <p:nvPr/>
          </p:nvSpPr>
          <p:spPr>
            <a:xfrm>
              <a:off x="8428950" y="1393050"/>
              <a:ext cx="113500" cy="23550"/>
            </a:xfrm>
            <a:custGeom>
              <a:avLst/>
              <a:gdLst/>
              <a:ahLst/>
              <a:cxnLst/>
              <a:rect l="l" t="t" r="r" b="b"/>
              <a:pathLst>
                <a:path w="4540" h="942" extrusionOk="0">
                  <a:moveTo>
                    <a:pt x="159" y="1"/>
                  </a:moveTo>
                  <a:cubicBezTo>
                    <a:pt x="57" y="1"/>
                    <a:pt x="1" y="150"/>
                    <a:pt x="113" y="178"/>
                  </a:cubicBezTo>
                  <a:lnTo>
                    <a:pt x="113" y="211"/>
                  </a:lnTo>
                  <a:cubicBezTo>
                    <a:pt x="1071" y="690"/>
                    <a:pt x="2150" y="942"/>
                    <a:pt x="3225" y="942"/>
                  </a:cubicBezTo>
                  <a:cubicBezTo>
                    <a:pt x="3626" y="942"/>
                    <a:pt x="4025" y="907"/>
                    <a:pt x="4418" y="835"/>
                  </a:cubicBezTo>
                  <a:cubicBezTo>
                    <a:pt x="4540" y="805"/>
                    <a:pt x="4521" y="635"/>
                    <a:pt x="4414" y="635"/>
                  </a:cubicBezTo>
                  <a:cubicBezTo>
                    <a:pt x="4405" y="635"/>
                    <a:pt x="4395" y="636"/>
                    <a:pt x="4385" y="638"/>
                  </a:cubicBezTo>
                  <a:cubicBezTo>
                    <a:pt x="3993" y="710"/>
                    <a:pt x="3600" y="745"/>
                    <a:pt x="3211" y="745"/>
                  </a:cubicBezTo>
                  <a:cubicBezTo>
                    <a:pt x="2166" y="745"/>
                    <a:pt x="1146" y="493"/>
                    <a:pt x="212" y="14"/>
                  </a:cubicBezTo>
                  <a:cubicBezTo>
                    <a:pt x="193" y="5"/>
                    <a:pt x="176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30"/>
            <p:cNvSpPr/>
            <p:nvPr/>
          </p:nvSpPr>
          <p:spPr>
            <a:xfrm>
              <a:off x="8479675" y="1372750"/>
              <a:ext cx="114775" cy="16525"/>
            </a:xfrm>
            <a:custGeom>
              <a:avLst/>
              <a:gdLst/>
              <a:ahLst/>
              <a:cxnLst/>
              <a:rect l="l" t="t" r="r" b="b"/>
              <a:pathLst>
                <a:path w="4591" h="661" extrusionOk="0">
                  <a:moveTo>
                    <a:pt x="159" y="1"/>
                  </a:moveTo>
                  <a:cubicBezTo>
                    <a:pt x="47" y="1"/>
                    <a:pt x="0" y="171"/>
                    <a:pt x="122" y="202"/>
                  </a:cubicBezTo>
                  <a:cubicBezTo>
                    <a:pt x="1236" y="513"/>
                    <a:pt x="2392" y="660"/>
                    <a:pt x="3540" y="660"/>
                  </a:cubicBezTo>
                  <a:cubicBezTo>
                    <a:pt x="3847" y="660"/>
                    <a:pt x="4154" y="650"/>
                    <a:pt x="4459" y="629"/>
                  </a:cubicBezTo>
                  <a:cubicBezTo>
                    <a:pt x="4591" y="629"/>
                    <a:pt x="4591" y="399"/>
                    <a:pt x="4459" y="399"/>
                  </a:cubicBezTo>
                  <a:lnTo>
                    <a:pt x="4426" y="399"/>
                  </a:lnTo>
                  <a:cubicBezTo>
                    <a:pt x="4073" y="432"/>
                    <a:pt x="3718" y="448"/>
                    <a:pt x="3362" y="448"/>
                  </a:cubicBezTo>
                  <a:cubicBezTo>
                    <a:pt x="2295" y="448"/>
                    <a:pt x="1223" y="300"/>
                    <a:pt x="188" y="4"/>
                  </a:cubicBezTo>
                  <a:cubicBezTo>
                    <a:pt x="177" y="2"/>
                    <a:pt x="168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30"/>
            <p:cNvSpPr/>
            <p:nvPr/>
          </p:nvSpPr>
          <p:spPr>
            <a:xfrm>
              <a:off x="8483775" y="1349750"/>
              <a:ext cx="77575" cy="12050"/>
            </a:xfrm>
            <a:custGeom>
              <a:avLst/>
              <a:gdLst/>
              <a:ahLst/>
              <a:cxnLst/>
              <a:rect l="l" t="t" r="r" b="b"/>
              <a:pathLst>
                <a:path w="3103" h="482" extrusionOk="0">
                  <a:moveTo>
                    <a:pt x="159" y="1"/>
                  </a:moveTo>
                  <a:cubicBezTo>
                    <a:pt x="47" y="1"/>
                    <a:pt x="1" y="171"/>
                    <a:pt x="122" y="201"/>
                  </a:cubicBezTo>
                  <a:lnTo>
                    <a:pt x="89" y="201"/>
                  </a:lnTo>
                  <a:cubicBezTo>
                    <a:pt x="636" y="390"/>
                    <a:pt x="1194" y="481"/>
                    <a:pt x="1750" y="481"/>
                  </a:cubicBezTo>
                  <a:cubicBezTo>
                    <a:pt x="2163" y="481"/>
                    <a:pt x="2575" y="431"/>
                    <a:pt x="2981" y="333"/>
                  </a:cubicBezTo>
                  <a:cubicBezTo>
                    <a:pt x="3102" y="303"/>
                    <a:pt x="3056" y="132"/>
                    <a:pt x="2944" y="132"/>
                  </a:cubicBezTo>
                  <a:cubicBezTo>
                    <a:pt x="2935" y="132"/>
                    <a:pt x="2925" y="133"/>
                    <a:pt x="2915" y="136"/>
                  </a:cubicBezTo>
                  <a:cubicBezTo>
                    <a:pt x="2554" y="229"/>
                    <a:pt x="2182" y="274"/>
                    <a:pt x="1807" y="274"/>
                  </a:cubicBezTo>
                  <a:cubicBezTo>
                    <a:pt x="1263" y="274"/>
                    <a:pt x="714" y="180"/>
                    <a:pt x="188" y="4"/>
                  </a:cubicBezTo>
                  <a:cubicBezTo>
                    <a:pt x="178" y="2"/>
                    <a:pt x="168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30"/>
            <p:cNvSpPr/>
            <p:nvPr/>
          </p:nvSpPr>
          <p:spPr>
            <a:xfrm>
              <a:off x="8499125" y="1325200"/>
              <a:ext cx="53425" cy="7450"/>
            </a:xfrm>
            <a:custGeom>
              <a:avLst/>
              <a:gdLst/>
              <a:ahLst/>
              <a:cxnLst/>
              <a:rect l="l" t="t" r="r" b="b"/>
              <a:pathLst>
                <a:path w="2137" h="298" extrusionOk="0">
                  <a:moveTo>
                    <a:pt x="198" y="0"/>
                  </a:moveTo>
                  <a:cubicBezTo>
                    <a:pt x="67" y="0"/>
                    <a:pt x="1" y="198"/>
                    <a:pt x="132" y="198"/>
                  </a:cubicBezTo>
                  <a:cubicBezTo>
                    <a:pt x="536" y="261"/>
                    <a:pt x="939" y="298"/>
                    <a:pt x="1342" y="298"/>
                  </a:cubicBezTo>
                  <a:cubicBezTo>
                    <a:pt x="1563" y="298"/>
                    <a:pt x="1784" y="287"/>
                    <a:pt x="2005" y="263"/>
                  </a:cubicBezTo>
                  <a:cubicBezTo>
                    <a:pt x="2137" y="263"/>
                    <a:pt x="2137" y="66"/>
                    <a:pt x="2005" y="66"/>
                  </a:cubicBezTo>
                  <a:cubicBezTo>
                    <a:pt x="1796" y="90"/>
                    <a:pt x="1582" y="100"/>
                    <a:pt x="1367" y="100"/>
                  </a:cubicBezTo>
                  <a:cubicBezTo>
                    <a:pt x="976" y="100"/>
                    <a:pt x="580" y="64"/>
                    <a:pt x="1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0"/>
            <p:cNvSpPr/>
            <p:nvPr/>
          </p:nvSpPr>
          <p:spPr>
            <a:xfrm>
              <a:off x="8363600" y="988375"/>
              <a:ext cx="48075" cy="130700"/>
            </a:xfrm>
            <a:custGeom>
              <a:avLst/>
              <a:gdLst/>
              <a:ahLst/>
              <a:cxnLst/>
              <a:rect l="l" t="t" r="r" b="b"/>
              <a:pathLst>
                <a:path w="1923" h="5228" extrusionOk="0">
                  <a:moveTo>
                    <a:pt x="242" y="1"/>
                  </a:moveTo>
                  <a:cubicBezTo>
                    <a:pt x="197" y="1"/>
                    <a:pt x="148" y="34"/>
                    <a:pt x="132" y="99"/>
                  </a:cubicBezTo>
                  <a:cubicBezTo>
                    <a:pt x="0" y="1940"/>
                    <a:pt x="559" y="3747"/>
                    <a:pt x="1709" y="5193"/>
                  </a:cubicBezTo>
                  <a:cubicBezTo>
                    <a:pt x="1733" y="5217"/>
                    <a:pt x="1760" y="5228"/>
                    <a:pt x="1785" y="5228"/>
                  </a:cubicBezTo>
                  <a:cubicBezTo>
                    <a:pt x="1861" y="5228"/>
                    <a:pt x="1922" y="5135"/>
                    <a:pt x="1873" y="5061"/>
                  </a:cubicBezTo>
                  <a:cubicBezTo>
                    <a:pt x="756" y="3648"/>
                    <a:pt x="197" y="1874"/>
                    <a:pt x="329" y="99"/>
                  </a:cubicBezTo>
                  <a:cubicBezTo>
                    <a:pt x="329" y="34"/>
                    <a:pt x="288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0"/>
            <p:cNvSpPr/>
            <p:nvPr/>
          </p:nvSpPr>
          <p:spPr>
            <a:xfrm>
              <a:off x="8347975" y="1029450"/>
              <a:ext cx="25575" cy="63850"/>
            </a:xfrm>
            <a:custGeom>
              <a:avLst/>
              <a:gdLst/>
              <a:ahLst/>
              <a:cxnLst/>
              <a:rect l="l" t="t" r="r" b="b"/>
              <a:pathLst>
                <a:path w="1023" h="2554" extrusionOk="0">
                  <a:moveTo>
                    <a:pt x="132" y="1"/>
                  </a:moveTo>
                  <a:cubicBezTo>
                    <a:pt x="83" y="1"/>
                    <a:pt x="34" y="34"/>
                    <a:pt x="34" y="99"/>
                  </a:cubicBezTo>
                  <a:cubicBezTo>
                    <a:pt x="1" y="954"/>
                    <a:pt x="264" y="1808"/>
                    <a:pt x="789" y="2498"/>
                  </a:cubicBezTo>
                  <a:cubicBezTo>
                    <a:pt x="809" y="2538"/>
                    <a:pt x="841" y="2553"/>
                    <a:pt x="873" y="2553"/>
                  </a:cubicBezTo>
                  <a:cubicBezTo>
                    <a:pt x="947" y="2553"/>
                    <a:pt x="1023" y="2469"/>
                    <a:pt x="954" y="2400"/>
                  </a:cubicBezTo>
                  <a:cubicBezTo>
                    <a:pt x="461" y="1742"/>
                    <a:pt x="198" y="921"/>
                    <a:pt x="231" y="99"/>
                  </a:cubicBezTo>
                  <a:cubicBezTo>
                    <a:pt x="231" y="34"/>
                    <a:pt x="181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30"/>
            <p:cNvSpPr/>
            <p:nvPr/>
          </p:nvSpPr>
          <p:spPr>
            <a:xfrm>
              <a:off x="8075250" y="822825"/>
              <a:ext cx="92375" cy="150650"/>
            </a:xfrm>
            <a:custGeom>
              <a:avLst/>
              <a:gdLst/>
              <a:ahLst/>
              <a:cxnLst/>
              <a:rect l="l" t="t" r="r" b="b"/>
              <a:pathLst>
                <a:path w="3695" h="6026" extrusionOk="0">
                  <a:moveTo>
                    <a:pt x="944" y="0"/>
                  </a:moveTo>
                  <a:cubicBezTo>
                    <a:pt x="925" y="0"/>
                    <a:pt x="906" y="6"/>
                    <a:pt x="887" y="18"/>
                  </a:cubicBezTo>
                  <a:cubicBezTo>
                    <a:pt x="0" y="774"/>
                    <a:pt x="690" y="2285"/>
                    <a:pt x="1085" y="3140"/>
                  </a:cubicBezTo>
                  <a:cubicBezTo>
                    <a:pt x="1643" y="4290"/>
                    <a:pt x="2465" y="5276"/>
                    <a:pt x="3516" y="5998"/>
                  </a:cubicBezTo>
                  <a:cubicBezTo>
                    <a:pt x="3535" y="6018"/>
                    <a:pt x="3554" y="6026"/>
                    <a:pt x="3572" y="6026"/>
                  </a:cubicBezTo>
                  <a:cubicBezTo>
                    <a:pt x="3646" y="6026"/>
                    <a:pt x="3694" y="5887"/>
                    <a:pt x="3615" y="5834"/>
                  </a:cubicBezTo>
                  <a:cubicBezTo>
                    <a:pt x="2695" y="5144"/>
                    <a:pt x="1906" y="4290"/>
                    <a:pt x="1380" y="3271"/>
                  </a:cubicBezTo>
                  <a:cubicBezTo>
                    <a:pt x="1117" y="2778"/>
                    <a:pt x="920" y="2252"/>
                    <a:pt x="756" y="1727"/>
                  </a:cubicBezTo>
                  <a:cubicBezTo>
                    <a:pt x="657" y="1201"/>
                    <a:pt x="592" y="544"/>
                    <a:pt x="1019" y="182"/>
                  </a:cubicBezTo>
                  <a:cubicBezTo>
                    <a:pt x="1099" y="102"/>
                    <a:pt x="1027" y="0"/>
                    <a:pt x="94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30"/>
            <p:cNvSpPr/>
            <p:nvPr/>
          </p:nvSpPr>
          <p:spPr>
            <a:xfrm>
              <a:off x="8121250" y="877325"/>
              <a:ext cx="54425" cy="77250"/>
            </a:xfrm>
            <a:custGeom>
              <a:avLst/>
              <a:gdLst/>
              <a:ahLst/>
              <a:cxnLst/>
              <a:rect l="l" t="t" r="r" b="b"/>
              <a:pathLst>
                <a:path w="2177" h="3090" extrusionOk="0">
                  <a:moveTo>
                    <a:pt x="219" y="1"/>
                  </a:moveTo>
                  <a:cubicBezTo>
                    <a:pt x="181" y="1"/>
                    <a:pt x="144" y="22"/>
                    <a:pt x="132" y="72"/>
                  </a:cubicBezTo>
                  <a:cubicBezTo>
                    <a:pt x="0" y="697"/>
                    <a:pt x="165" y="1321"/>
                    <a:pt x="559" y="1814"/>
                  </a:cubicBezTo>
                  <a:cubicBezTo>
                    <a:pt x="953" y="2307"/>
                    <a:pt x="1446" y="2734"/>
                    <a:pt x="1972" y="3063"/>
                  </a:cubicBezTo>
                  <a:cubicBezTo>
                    <a:pt x="1991" y="3082"/>
                    <a:pt x="2011" y="3090"/>
                    <a:pt x="2031" y="3090"/>
                  </a:cubicBezTo>
                  <a:cubicBezTo>
                    <a:pt x="2112" y="3090"/>
                    <a:pt x="2176" y="2951"/>
                    <a:pt x="2071" y="2898"/>
                  </a:cubicBezTo>
                  <a:cubicBezTo>
                    <a:pt x="1183" y="2274"/>
                    <a:pt x="33" y="1387"/>
                    <a:pt x="329" y="138"/>
                  </a:cubicBezTo>
                  <a:cubicBezTo>
                    <a:pt x="349" y="57"/>
                    <a:pt x="282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30"/>
            <p:cNvSpPr/>
            <p:nvPr/>
          </p:nvSpPr>
          <p:spPr>
            <a:xfrm>
              <a:off x="8244725" y="652175"/>
              <a:ext cx="161425" cy="19225"/>
            </a:xfrm>
            <a:custGeom>
              <a:avLst/>
              <a:gdLst/>
              <a:ahLst/>
              <a:cxnLst/>
              <a:rect l="l" t="t" r="r" b="b"/>
              <a:pathLst>
                <a:path w="6457" h="769" extrusionOk="0">
                  <a:moveTo>
                    <a:pt x="3231" y="1"/>
                  </a:moveTo>
                  <a:cubicBezTo>
                    <a:pt x="2176" y="1"/>
                    <a:pt x="1124" y="190"/>
                    <a:pt x="122" y="568"/>
                  </a:cubicBezTo>
                  <a:cubicBezTo>
                    <a:pt x="0" y="598"/>
                    <a:pt x="47" y="768"/>
                    <a:pt x="159" y="768"/>
                  </a:cubicBezTo>
                  <a:cubicBezTo>
                    <a:pt x="168" y="768"/>
                    <a:pt x="177" y="767"/>
                    <a:pt x="187" y="765"/>
                  </a:cubicBezTo>
                  <a:cubicBezTo>
                    <a:pt x="1173" y="403"/>
                    <a:pt x="2208" y="223"/>
                    <a:pt x="3243" y="223"/>
                  </a:cubicBezTo>
                  <a:cubicBezTo>
                    <a:pt x="4279" y="223"/>
                    <a:pt x="5314" y="403"/>
                    <a:pt x="6299" y="765"/>
                  </a:cubicBezTo>
                  <a:cubicBezTo>
                    <a:pt x="6310" y="767"/>
                    <a:pt x="6319" y="768"/>
                    <a:pt x="6328" y="768"/>
                  </a:cubicBezTo>
                  <a:cubicBezTo>
                    <a:pt x="6435" y="768"/>
                    <a:pt x="6456" y="598"/>
                    <a:pt x="6365" y="568"/>
                  </a:cubicBezTo>
                  <a:cubicBezTo>
                    <a:pt x="5347" y="190"/>
                    <a:pt x="4287" y="1"/>
                    <a:pt x="3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0"/>
            <p:cNvSpPr/>
            <p:nvPr/>
          </p:nvSpPr>
          <p:spPr>
            <a:xfrm>
              <a:off x="8304450" y="672300"/>
              <a:ext cx="53975" cy="10600"/>
            </a:xfrm>
            <a:custGeom>
              <a:avLst/>
              <a:gdLst/>
              <a:ahLst/>
              <a:cxnLst/>
              <a:rect l="l" t="t" r="r" b="b"/>
              <a:pathLst>
                <a:path w="2159" h="424" extrusionOk="0">
                  <a:moveTo>
                    <a:pt x="635" y="0"/>
                  </a:moveTo>
                  <a:cubicBezTo>
                    <a:pt x="469" y="0"/>
                    <a:pt x="301" y="8"/>
                    <a:pt x="132" y="25"/>
                  </a:cubicBezTo>
                  <a:cubicBezTo>
                    <a:pt x="0" y="25"/>
                    <a:pt x="0" y="223"/>
                    <a:pt x="132" y="223"/>
                  </a:cubicBezTo>
                  <a:cubicBezTo>
                    <a:pt x="288" y="206"/>
                    <a:pt x="444" y="198"/>
                    <a:pt x="599" y="198"/>
                  </a:cubicBezTo>
                  <a:cubicBezTo>
                    <a:pt x="1066" y="198"/>
                    <a:pt x="1528" y="272"/>
                    <a:pt x="1972" y="420"/>
                  </a:cubicBezTo>
                  <a:cubicBezTo>
                    <a:pt x="1982" y="422"/>
                    <a:pt x="1991" y="423"/>
                    <a:pt x="2001" y="423"/>
                  </a:cubicBezTo>
                  <a:cubicBezTo>
                    <a:pt x="2112" y="423"/>
                    <a:pt x="2159" y="250"/>
                    <a:pt x="2037" y="190"/>
                  </a:cubicBezTo>
                  <a:cubicBezTo>
                    <a:pt x="1574" y="68"/>
                    <a:pt x="1111" y="0"/>
                    <a:pt x="6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30"/>
            <p:cNvSpPr/>
            <p:nvPr/>
          </p:nvSpPr>
          <p:spPr>
            <a:xfrm>
              <a:off x="8353150" y="690900"/>
              <a:ext cx="40600" cy="12525"/>
            </a:xfrm>
            <a:custGeom>
              <a:avLst/>
              <a:gdLst/>
              <a:ahLst/>
              <a:cxnLst/>
              <a:rect l="l" t="t" r="r" b="b"/>
              <a:pathLst>
                <a:path w="1624" h="501" extrusionOk="0">
                  <a:moveTo>
                    <a:pt x="159" y="1"/>
                  </a:moveTo>
                  <a:cubicBezTo>
                    <a:pt x="48" y="1"/>
                    <a:pt x="1" y="171"/>
                    <a:pt x="122" y="202"/>
                  </a:cubicBezTo>
                  <a:lnTo>
                    <a:pt x="1470" y="497"/>
                  </a:lnTo>
                  <a:cubicBezTo>
                    <a:pt x="1480" y="500"/>
                    <a:pt x="1489" y="501"/>
                    <a:pt x="1498" y="501"/>
                  </a:cubicBezTo>
                  <a:cubicBezTo>
                    <a:pt x="1605" y="501"/>
                    <a:pt x="1624" y="330"/>
                    <a:pt x="1502" y="300"/>
                  </a:cubicBezTo>
                  <a:lnTo>
                    <a:pt x="188" y="4"/>
                  </a:lnTo>
                  <a:cubicBezTo>
                    <a:pt x="178" y="2"/>
                    <a:pt x="168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30"/>
            <p:cNvSpPr/>
            <p:nvPr/>
          </p:nvSpPr>
          <p:spPr>
            <a:xfrm>
              <a:off x="8346350" y="528350"/>
              <a:ext cx="80800" cy="72675"/>
            </a:xfrm>
            <a:custGeom>
              <a:avLst/>
              <a:gdLst/>
              <a:ahLst/>
              <a:cxnLst/>
              <a:rect l="l" t="t" r="r" b="b"/>
              <a:pathLst>
                <a:path w="3232" h="2907" extrusionOk="0">
                  <a:moveTo>
                    <a:pt x="99" y="0"/>
                  </a:moveTo>
                  <a:cubicBezTo>
                    <a:pt x="49" y="0"/>
                    <a:pt x="0" y="33"/>
                    <a:pt x="0" y="99"/>
                  </a:cubicBezTo>
                  <a:cubicBezTo>
                    <a:pt x="0" y="427"/>
                    <a:pt x="131" y="723"/>
                    <a:pt x="394" y="920"/>
                  </a:cubicBezTo>
                  <a:cubicBezTo>
                    <a:pt x="624" y="1183"/>
                    <a:pt x="920" y="1413"/>
                    <a:pt x="1216" y="1676"/>
                  </a:cubicBezTo>
                  <a:cubicBezTo>
                    <a:pt x="1774" y="2136"/>
                    <a:pt x="2366" y="2530"/>
                    <a:pt x="3023" y="2892"/>
                  </a:cubicBezTo>
                  <a:cubicBezTo>
                    <a:pt x="3039" y="2902"/>
                    <a:pt x="3056" y="2907"/>
                    <a:pt x="3072" y="2907"/>
                  </a:cubicBezTo>
                  <a:cubicBezTo>
                    <a:pt x="3157" y="2907"/>
                    <a:pt x="3232" y="2783"/>
                    <a:pt x="3122" y="2727"/>
                  </a:cubicBezTo>
                  <a:cubicBezTo>
                    <a:pt x="2530" y="2399"/>
                    <a:pt x="1972" y="2005"/>
                    <a:pt x="1413" y="1577"/>
                  </a:cubicBezTo>
                  <a:cubicBezTo>
                    <a:pt x="1183" y="1380"/>
                    <a:pt x="920" y="1150"/>
                    <a:pt x="690" y="920"/>
                  </a:cubicBezTo>
                  <a:cubicBezTo>
                    <a:pt x="427" y="690"/>
                    <a:pt x="164" y="460"/>
                    <a:pt x="197" y="99"/>
                  </a:cubicBezTo>
                  <a:cubicBezTo>
                    <a:pt x="197" y="33"/>
                    <a:pt x="148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0"/>
            <p:cNvSpPr/>
            <p:nvPr/>
          </p:nvSpPr>
          <p:spPr>
            <a:xfrm>
              <a:off x="8360775" y="521575"/>
              <a:ext cx="60975" cy="53700"/>
            </a:xfrm>
            <a:custGeom>
              <a:avLst/>
              <a:gdLst/>
              <a:ahLst/>
              <a:cxnLst/>
              <a:rect l="l" t="t" r="r" b="b"/>
              <a:pathLst>
                <a:path w="2439" h="2148" extrusionOk="0">
                  <a:moveTo>
                    <a:pt x="137" y="0"/>
                  </a:moveTo>
                  <a:cubicBezTo>
                    <a:pt x="69" y="0"/>
                    <a:pt x="1" y="70"/>
                    <a:pt x="47" y="140"/>
                  </a:cubicBezTo>
                  <a:cubicBezTo>
                    <a:pt x="540" y="1060"/>
                    <a:pt x="1329" y="1750"/>
                    <a:pt x="2282" y="2144"/>
                  </a:cubicBezTo>
                  <a:cubicBezTo>
                    <a:pt x="2292" y="2147"/>
                    <a:pt x="2301" y="2148"/>
                    <a:pt x="2310" y="2148"/>
                  </a:cubicBezTo>
                  <a:cubicBezTo>
                    <a:pt x="2418" y="2148"/>
                    <a:pt x="2439" y="1977"/>
                    <a:pt x="2348" y="1947"/>
                  </a:cubicBezTo>
                  <a:cubicBezTo>
                    <a:pt x="1427" y="1585"/>
                    <a:pt x="672" y="895"/>
                    <a:pt x="212" y="41"/>
                  </a:cubicBezTo>
                  <a:cubicBezTo>
                    <a:pt x="192" y="12"/>
                    <a:pt x="165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30"/>
            <p:cNvSpPr/>
            <p:nvPr/>
          </p:nvSpPr>
          <p:spPr>
            <a:xfrm>
              <a:off x="8380675" y="326250"/>
              <a:ext cx="107800" cy="73325"/>
            </a:xfrm>
            <a:custGeom>
              <a:avLst/>
              <a:gdLst/>
              <a:ahLst/>
              <a:cxnLst/>
              <a:rect l="l" t="t" r="r" b="b"/>
              <a:pathLst>
                <a:path w="4312" h="2933" extrusionOk="0">
                  <a:moveTo>
                    <a:pt x="4180" y="0"/>
                  </a:moveTo>
                  <a:cubicBezTo>
                    <a:pt x="2340" y="0"/>
                    <a:pt x="697" y="1118"/>
                    <a:pt x="40" y="2826"/>
                  </a:cubicBezTo>
                  <a:cubicBezTo>
                    <a:pt x="1" y="2886"/>
                    <a:pt x="56" y="2933"/>
                    <a:pt x="120" y="2933"/>
                  </a:cubicBezTo>
                  <a:cubicBezTo>
                    <a:pt x="164" y="2933"/>
                    <a:pt x="211" y="2912"/>
                    <a:pt x="237" y="2859"/>
                  </a:cubicBezTo>
                  <a:lnTo>
                    <a:pt x="204" y="2859"/>
                  </a:lnTo>
                  <a:cubicBezTo>
                    <a:pt x="851" y="1274"/>
                    <a:pt x="2391" y="230"/>
                    <a:pt x="4101" y="230"/>
                  </a:cubicBezTo>
                  <a:cubicBezTo>
                    <a:pt x="4127" y="230"/>
                    <a:pt x="4154" y="230"/>
                    <a:pt x="4180" y="230"/>
                  </a:cubicBezTo>
                  <a:cubicBezTo>
                    <a:pt x="4312" y="230"/>
                    <a:pt x="4312" y="0"/>
                    <a:pt x="41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0"/>
            <p:cNvSpPr/>
            <p:nvPr/>
          </p:nvSpPr>
          <p:spPr>
            <a:xfrm>
              <a:off x="8589800" y="369350"/>
              <a:ext cx="97975" cy="159625"/>
            </a:xfrm>
            <a:custGeom>
              <a:avLst/>
              <a:gdLst/>
              <a:ahLst/>
              <a:cxnLst/>
              <a:rect l="l" t="t" r="r" b="b"/>
              <a:pathLst>
                <a:path w="3919" h="6385" extrusionOk="0">
                  <a:moveTo>
                    <a:pt x="161" y="0"/>
                  </a:moveTo>
                  <a:cubicBezTo>
                    <a:pt x="78" y="0"/>
                    <a:pt x="1" y="102"/>
                    <a:pt x="54" y="182"/>
                  </a:cubicBezTo>
                  <a:lnTo>
                    <a:pt x="87" y="149"/>
                  </a:lnTo>
                  <a:cubicBezTo>
                    <a:pt x="1829" y="1825"/>
                    <a:pt x="3110" y="3961"/>
                    <a:pt x="3702" y="6327"/>
                  </a:cubicBezTo>
                  <a:cubicBezTo>
                    <a:pt x="3728" y="6366"/>
                    <a:pt x="3769" y="6384"/>
                    <a:pt x="3807" y="6384"/>
                  </a:cubicBezTo>
                  <a:cubicBezTo>
                    <a:pt x="3866" y="6384"/>
                    <a:pt x="3919" y="6341"/>
                    <a:pt x="3899" y="6261"/>
                  </a:cubicBezTo>
                  <a:cubicBezTo>
                    <a:pt x="3275" y="3896"/>
                    <a:pt x="1993" y="1727"/>
                    <a:pt x="219" y="18"/>
                  </a:cubicBezTo>
                  <a:cubicBezTo>
                    <a:pt x="200" y="6"/>
                    <a:pt x="181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0"/>
            <p:cNvSpPr/>
            <p:nvPr/>
          </p:nvSpPr>
          <p:spPr>
            <a:xfrm>
              <a:off x="8609750" y="454475"/>
              <a:ext cx="35275" cy="58725"/>
            </a:xfrm>
            <a:custGeom>
              <a:avLst/>
              <a:gdLst/>
              <a:ahLst/>
              <a:cxnLst/>
              <a:rect l="l" t="t" r="r" b="b"/>
              <a:pathLst>
                <a:path w="1411" h="2349" extrusionOk="0">
                  <a:moveTo>
                    <a:pt x="156" y="0"/>
                  </a:moveTo>
                  <a:cubicBezTo>
                    <a:pt x="85" y="0"/>
                    <a:pt x="1" y="118"/>
                    <a:pt x="78" y="195"/>
                  </a:cubicBezTo>
                  <a:cubicBezTo>
                    <a:pt x="604" y="786"/>
                    <a:pt x="998" y="1509"/>
                    <a:pt x="1195" y="2265"/>
                  </a:cubicBezTo>
                  <a:cubicBezTo>
                    <a:pt x="1209" y="2323"/>
                    <a:pt x="1255" y="2349"/>
                    <a:pt x="1300" y="2349"/>
                  </a:cubicBezTo>
                  <a:cubicBezTo>
                    <a:pt x="1357" y="2349"/>
                    <a:pt x="1411" y="2306"/>
                    <a:pt x="1392" y="2232"/>
                  </a:cubicBezTo>
                  <a:cubicBezTo>
                    <a:pt x="1195" y="1411"/>
                    <a:pt x="801" y="655"/>
                    <a:pt x="209" y="30"/>
                  </a:cubicBezTo>
                  <a:cubicBezTo>
                    <a:pt x="195" y="9"/>
                    <a:pt x="176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0"/>
            <p:cNvSpPr/>
            <p:nvPr/>
          </p:nvSpPr>
          <p:spPr>
            <a:xfrm>
              <a:off x="8688900" y="341025"/>
              <a:ext cx="82475" cy="129400"/>
            </a:xfrm>
            <a:custGeom>
              <a:avLst/>
              <a:gdLst/>
              <a:ahLst/>
              <a:cxnLst/>
              <a:rect l="l" t="t" r="r" b="b"/>
              <a:pathLst>
                <a:path w="3299" h="5176" extrusionOk="0">
                  <a:moveTo>
                    <a:pt x="132" y="1"/>
                  </a:moveTo>
                  <a:cubicBezTo>
                    <a:pt x="83" y="1"/>
                    <a:pt x="34" y="34"/>
                    <a:pt x="34" y="99"/>
                  </a:cubicBezTo>
                  <a:cubicBezTo>
                    <a:pt x="1" y="625"/>
                    <a:pt x="99" y="1151"/>
                    <a:pt x="329" y="1644"/>
                  </a:cubicBezTo>
                  <a:cubicBezTo>
                    <a:pt x="526" y="2104"/>
                    <a:pt x="756" y="2564"/>
                    <a:pt x="1052" y="2991"/>
                  </a:cubicBezTo>
                  <a:cubicBezTo>
                    <a:pt x="1611" y="3813"/>
                    <a:pt x="2301" y="4568"/>
                    <a:pt x="3090" y="5160"/>
                  </a:cubicBezTo>
                  <a:cubicBezTo>
                    <a:pt x="3105" y="5171"/>
                    <a:pt x="3122" y="5175"/>
                    <a:pt x="3139" y="5175"/>
                  </a:cubicBezTo>
                  <a:cubicBezTo>
                    <a:pt x="3224" y="5175"/>
                    <a:pt x="3298" y="5051"/>
                    <a:pt x="3188" y="4996"/>
                  </a:cubicBezTo>
                  <a:cubicBezTo>
                    <a:pt x="2432" y="4404"/>
                    <a:pt x="1775" y="3681"/>
                    <a:pt x="1217" y="2893"/>
                  </a:cubicBezTo>
                  <a:cubicBezTo>
                    <a:pt x="987" y="2498"/>
                    <a:pt x="756" y="2104"/>
                    <a:pt x="592" y="1710"/>
                  </a:cubicBezTo>
                  <a:cubicBezTo>
                    <a:pt x="329" y="1217"/>
                    <a:pt x="198" y="658"/>
                    <a:pt x="231" y="99"/>
                  </a:cubicBezTo>
                  <a:cubicBezTo>
                    <a:pt x="231" y="34"/>
                    <a:pt x="181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0"/>
            <p:cNvSpPr/>
            <p:nvPr/>
          </p:nvSpPr>
          <p:spPr>
            <a:xfrm>
              <a:off x="8704525" y="370075"/>
              <a:ext cx="34050" cy="40425"/>
            </a:xfrm>
            <a:custGeom>
              <a:avLst/>
              <a:gdLst/>
              <a:ahLst/>
              <a:cxnLst/>
              <a:rect l="l" t="t" r="r" b="b"/>
              <a:pathLst>
                <a:path w="1362" h="1617" extrusionOk="0">
                  <a:moveTo>
                    <a:pt x="145" y="0"/>
                  </a:moveTo>
                  <a:cubicBezTo>
                    <a:pt x="120" y="0"/>
                    <a:pt x="93" y="8"/>
                    <a:pt x="66" y="22"/>
                  </a:cubicBezTo>
                  <a:cubicBezTo>
                    <a:pt x="33" y="22"/>
                    <a:pt x="0" y="88"/>
                    <a:pt x="33" y="153"/>
                  </a:cubicBezTo>
                  <a:cubicBezTo>
                    <a:pt x="296" y="712"/>
                    <a:pt x="657" y="1205"/>
                    <a:pt x="1117" y="1599"/>
                  </a:cubicBezTo>
                  <a:cubicBezTo>
                    <a:pt x="1136" y="1611"/>
                    <a:pt x="1156" y="1617"/>
                    <a:pt x="1177" y="1617"/>
                  </a:cubicBezTo>
                  <a:cubicBezTo>
                    <a:pt x="1268" y="1617"/>
                    <a:pt x="1362" y="1515"/>
                    <a:pt x="1282" y="1435"/>
                  </a:cubicBezTo>
                  <a:cubicBezTo>
                    <a:pt x="822" y="1073"/>
                    <a:pt x="460" y="580"/>
                    <a:pt x="230" y="55"/>
                  </a:cubicBezTo>
                  <a:cubicBezTo>
                    <a:pt x="211" y="16"/>
                    <a:pt x="18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0"/>
            <p:cNvSpPr/>
            <p:nvPr/>
          </p:nvSpPr>
          <p:spPr>
            <a:xfrm>
              <a:off x="8727850" y="380275"/>
              <a:ext cx="35025" cy="33075"/>
            </a:xfrm>
            <a:custGeom>
              <a:avLst/>
              <a:gdLst/>
              <a:ahLst/>
              <a:cxnLst/>
              <a:rect l="l" t="t" r="r" b="b"/>
              <a:pathLst>
                <a:path w="1401" h="1323" extrusionOk="0">
                  <a:moveTo>
                    <a:pt x="124" y="0"/>
                  </a:moveTo>
                  <a:cubicBezTo>
                    <a:pt x="63" y="0"/>
                    <a:pt x="0" y="48"/>
                    <a:pt x="20" y="107"/>
                  </a:cubicBezTo>
                  <a:cubicBezTo>
                    <a:pt x="151" y="731"/>
                    <a:pt x="644" y="1191"/>
                    <a:pt x="1269" y="1323"/>
                  </a:cubicBezTo>
                  <a:cubicBezTo>
                    <a:pt x="1302" y="1323"/>
                    <a:pt x="1367" y="1290"/>
                    <a:pt x="1367" y="1224"/>
                  </a:cubicBezTo>
                  <a:cubicBezTo>
                    <a:pt x="1400" y="1191"/>
                    <a:pt x="1367" y="1125"/>
                    <a:pt x="1302" y="1125"/>
                  </a:cubicBezTo>
                  <a:cubicBezTo>
                    <a:pt x="776" y="1027"/>
                    <a:pt x="316" y="600"/>
                    <a:pt x="217" y="74"/>
                  </a:cubicBezTo>
                  <a:cubicBezTo>
                    <a:pt x="204" y="21"/>
                    <a:pt x="165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0"/>
            <p:cNvSpPr/>
            <p:nvPr/>
          </p:nvSpPr>
          <p:spPr>
            <a:xfrm>
              <a:off x="8953675" y="55750"/>
              <a:ext cx="115150" cy="27675"/>
            </a:xfrm>
            <a:custGeom>
              <a:avLst/>
              <a:gdLst/>
              <a:ahLst/>
              <a:cxnLst/>
              <a:rect l="l" t="t" r="r" b="b"/>
              <a:pathLst>
                <a:path w="4606" h="1107" extrusionOk="0">
                  <a:moveTo>
                    <a:pt x="1459" y="1"/>
                  </a:moveTo>
                  <a:cubicBezTo>
                    <a:pt x="1010" y="1"/>
                    <a:pt x="560" y="57"/>
                    <a:pt x="122" y="174"/>
                  </a:cubicBezTo>
                  <a:cubicBezTo>
                    <a:pt x="1" y="204"/>
                    <a:pt x="19" y="375"/>
                    <a:pt x="127" y="375"/>
                  </a:cubicBezTo>
                  <a:cubicBezTo>
                    <a:pt x="135" y="375"/>
                    <a:pt x="145" y="373"/>
                    <a:pt x="155" y="371"/>
                  </a:cubicBezTo>
                  <a:cubicBezTo>
                    <a:pt x="580" y="265"/>
                    <a:pt x="1014" y="212"/>
                    <a:pt x="1446" y="212"/>
                  </a:cubicBezTo>
                  <a:cubicBezTo>
                    <a:pt x="2483" y="212"/>
                    <a:pt x="3512" y="514"/>
                    <a:pt x="4394" y="1094"/>
                  </a:cubicBezTo>
                  <a:cubicBezTo>
                    <a:pt x="4408" y="1103"/>
                    <a:pt x="4422" y="1107"/>
                    <a:pt x="4436" y="1107"/>
                  </a:cubicBezTo>
                  <a:cubicBezTo>
                    <a:pt x="4524" y="1107"/>
                    <a:pt x="4606" y="953"/>
                    <a:pt x="4493" y="897"/>
                  </a:cubicBezTo>
                  <a:cubicBezTo>
                    <a:pt x="3591" y="318"/>
                    <a:pt x="2526" y="1"/>
                    <a:pt x="14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0"/>
            <p:cNvSpPr/>
            <p:nvPr/>
          </p:nvSpPr>
          <p:spPr>
            <a:xfrm>
              <a:off x="8987925" y="73950"/>
              <a:ext cx="52975" cy="18525"/>
            </a:xfrm>
            <a:custGeom>
              <a:avLst/>
              <a:gdLst/>
              <a:ahLst/>
              <a:cxnLst/>
              <a:rect l="l" t="t" r="r" b="b"/>
              <a:pathLst>
                <a:path w="2119" h="741" extrusionOk="0">
                  <a:moveTo>
                    <a:pt x="275" y="1"/>
                  </a:moveTo>
                  <a:cubicBezTo>
                    <a:pt x="227" y="1"/>
                    <a:pt x="180" y="2"/>
                    <a:pt x="132" y="4"/>
                  </a:cubicBezTo>
                  <a:cubicBezTo>
                    <a:pt x="1" y="4"/>
                    <a:pt x="1" y="201"/>
                    <a:pt x="132" y="201"/>
                  </a:cubicBezTo>
                  <a:cubicBezTo>
                    <a:pt x="177" y="199"/>
                    <a:pt x="222" y="198"/>
                    <a:pt x="267" y="198"/>
                  </a:cubicBezTo>
                  <a:cubicBezTo>
                    <a:pt x="846" y="198"/>
                    <a:pt x="1419" y="392"/>
                    <a:pt x="1907" y="727"/>
                  </a:cubicBezTo>
                  <a:cubicBezTo>
                    <a:pt x="1925" y="736"/>
                    <a:pt x="1943" y="740"/>
                    <a:pt x="1959" y="740"/>
                  </a:cubicBezTo>
                  <a:cubicBezTo>
                    <a:pt x="2061" y="740"/>
                    <a:pt x="2118" y="587"/>
                    <a:pt x="2005" y="530"/>
                  </a:cubicBezTo>
                  <a:cubicBezTo>
                    <a:pt x="1487" y="195"/>
                    <a:pt x="884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0"/>
            <p:cNvSpPr/>
            <p:nvPr/>
          </p:nvSpPr>
          <p:spPr>
            <a:xfrm>
              <a:off x="8996150" y="89125"/>
              <a:ext cx="27325" cy="14375"/>
            </a:xfrm>
            <a:custGeom>
              <a:avLst/>
              <a:gdLst/>
              <a:ahLst/>
              <a:cxnLst/>
              <a:rect l="l" t="t" r="r" b="b"/>
              <a:pathLst>
                <a:path w="1093" h="575" extrusionOk="0">
                  <a:moveTo>
                    <a:pt x="88" y="0"/>
                  </a:moveTo>
                  <a:cubicBezTo>
                    <a:pt x="56" y="0"/>
                    <a:pt x="33" y="16"/>
                    <a:pt x="33" y="54"/>
                  </a:cubicBezTo>
                  <a:cubicBezTo>
                    <a:pt x="0" y="87"/>
                    <a:pt x="0" y="153"/>
                    <a:pt x="66" y="186"/>
                  </a:cubicBezTo>
                  <a:lnTo>
                    <a:pt x="888" y="547"/>
                  </a:lnTo>
                  <a:cubicBezTo>
                    <a:pt x="907" y="567"/>
                    <a:pt x="927" y="575"/>
                    <a:pt x="946" y="575"/>
                  </a:cubicBezTo>
                  <a:cubicBezTo>
                    <a:pt x="1027" y="575"/>
                    <a:pt x="1092" y="436"/>
                    <a:pt x="986" y="383"/>
                  </a:cubicBezTo>
                  <a:lnTo>
                    <a:pt x="165" y="22"/>
                  </a:lnTo>
                  <a:cubicBezTo>
                    <a:pt x="137" y="8"/>
                    <a:pt x="110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0"/>
            <p:cNvSpPr/>
            <p:nvPr/>
          </p:nvSpPr>
          <p:spPr>
            <a:xfrm>
              <a:off x="8485175" y="187275"/>
              <a:ext cx="92450" cy="122950"/>
            </a:xfrm>
            <a:custGeom>
              <a:avLst/>
              <a:gdLst/>
              <a:ahLst/>
              <a:cxnLst/>
              <a:rect l="l" t="t" r="r" b="b"/>
              <a:pathLst>
                <a:path w="3698" h="4918" extrusionOk="0">
                  <a:moveTo>
                    <a:pt x="133" y="0"/>
                  </a:moveTo>
                  <a:cubicBezTo>
                    <a:pt x="76" y="0"/>
                    <a:pt x="0" y="56"/>
                    <a:pt x="0" y="137"/>
                  </a:cubicBezTo>
                  <a:cubicBezTo>
                    <a:pt x="395" y="2175"/>
                    <a:pt x="1676" y="3916"/>
                    <a:pt x="3484" y="4902"/>
                  </a:cubicBezTo>
                  <a:cubicBezTo>
                    <a:pt x="3505" y="4913"/>
                    <a:pt x="3525" y="4917"/>
                    <a:pt x="3544" y="4917"/>
                  </a:cubicBezTo>
                  <a:cubicBezTo>
                    <a:pt x="3642" y="4917"/>
                    <a:pt x="3698" y="4793"/>
                    <a:pt x="3615" y="4738"/>
                  </a:cubicBezTo>
                  <a:cubicBezTo>
                    <a:pt x="1841" y="3752"/>
                    <a:pt x="592" y="2043"/>
                    <a:pt x="198" y="72"/>
                  </a:cubicBezTo>
                  <a:cubicBezTo>
                    <a:pt x="198" y="22"/>
                    <a:pt x="169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0"/>
            <p:cNvSpPr/>
            <p:nvPr/>
          </p:nvSpPr>
          <p:spPr>
            <a:xfrm>
              <a:off x="8523325" y="231325"/>
              <a:ext cx="73200" cy="79725"/>
            </a:xfrm>
            <a:custGeom>
              <a:avLst/>
              <a:gdLst/>
              <a:ahLst/>
              <a:cxnLst/>
              <a:rect l="l" t="t" r="r" b="b"/>
              <a:pathLst>
                <a:path w="2928" h="3189" extrusionOk="0">
                  <a:moveTo>
                    <a:pt x="111" y="1"/>
                  </a:moveTo>
                  <a:cubicBezTo>
                    <a:pt x="54" y="1"/>
                    <a:pt x="0" y="43"/>
                    <a:pt x="19" y="117"/>
                  </a:cubicBezTo>
                  <a:cubicBezTo>
                    <a:pt x="512" y="1431"/>
                    <a:pt x="1465" y="2549"/>
                    <a:pt x="2713" y="3173"/>
                  </a:cubicBezTo>
                  <a:cubicBezTo>
                    <a:pt x="2735" y="3184"/>
                    <a:pt x="2755" y="3188"/>
                    <a:pt x="2774" y="3188"/>
                  </a:cubicBezTo>
                  <a:cubicBezTo>
                    <a:pt x="2871" y="3188"/>
                    <a:pt x="2927" y="3064"/>
                    <a:pt x="2845" y="3009"/>
                  </a:cubicBezTo>
                  <a:cubicBezTo>
                    <a:pt x="1629" y="2384"/>
                    <a:pt x="676" y="1333"/>
                    <a:pt x="216" y="84"/>
                  </a:cubicBezTo>
                  <a:cubicBezTo>
                    <a:pt x="202" y="27"/>
                    <a:pt x="156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0"/>
            <p:cNvSpPr/>
            <p:nvPr/>
          </p:nvSpPr>
          <p:spPr>
            <a:xfrm>
              <a:off x="8551450" y="246200"/>
              <a:ext cx="53400" cy="48975"/>
            </a:xfrm>
            <a:custGeom>
              <a:avLst/>
              <a:gdLst/>
              <a:ahLst/>
              <a:cxnLst/>
              <a:rect l="l" t="t" r="r" b="b"/>
              <a:pathLst>
                <a:path w="2136" h="1959" extrusionOk="0">
                  <a:moveTo>
                    <a:pt x="122" y="0"/>
                  </a:moveTo>
                  <a:cubicBezTo>
                    <a:pt x="59" y="0"/>
                    <a:pt x="0" y="59"/>
                    <a:pt x="44" y="146"/>
                  </a:cubicBezTo>
                  <a:cubicBezTo>
                    <a:pt x="504" y="902"/>
                    <a:pt x="1128" y="1527"/>
                    <a:pt x="1917" y="1954"/>
                  </a:cubicBezTo>
                  <a:cubicBezTo>
                    <a:pt x="1929" y="1957"/>
                    <a:pt x="1940" y="1958"/>
                    <a:pt x="1951" y="1958"/>
                  </a:cubicBezTo>
                  <a:cubicBezTo>
                    <a:pt x="2064" y="1958"/>
                    <a:pt x="2135" y="1816"/>
                    <a:pt x="2016" y="1757"/>
                  </a:cubicBezTo>
                  <a:cubicBezTo>
                    <a:pt x="1260" y="1362"/>
                    <a:pt x="635" y="771"/>
                    <a:pt x="208" y="48"/>
                  </a:cubicBezTo>
                  <a:cubicBezTo>
                    <a:pt x="186" y="15"/>
                    <a:pt x="15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30"/>
            <p:cNvSpPr/>
            <p:nvPr/>
          </p:nvSpPr>
          <p:spPr>
            <a:xfrm>
              <a:off x="8648650" y="56750"/>
              <a:ext cx="132575" cy="41525"/>
            </a:xfrm>
            <a:custGeom>
              <a:avLst/>
              <a:gdLst/>
              <a:ahLst/>
              <a:cxnLst/>
              <a:rect l="l" t="t" r="r" b="b"/>
              <a:pathLst>
                <a:path w="5303" h="1661" extrusionOk="0">
                  <a:moveTo>
                    <a:pt x="301" y="1"/>
                  </a:moveTo>
                  <a:cubicBezTo>
                    <a:pt x="245" y="1"/>
                    <a:pt x="189" y="1"/>
                    <a:pt x="132" y="2"/>
                  </a:cubicBezTo>
                  <a:cubicBezTo>
                    <a:pt x="1" y="2"/>
                    <a:pt x="1" y="199"/>
                    <a:pt x="132" y="199"/>
                  </a:cubicBezTo>
                  <a:cubicBezTo>
                    <a:pt x="187" y="198"/>
                    <a:pt x="243" y="198"/>
                    <a:pt x="298" y="198"/>
                  </a:cubicBezTo>
                  <a:cubicBezTo>
                    <a:pt x="2013" y="198"/>
                    <a:pt x="3661" y="690"/>
                    <a:pt x="5094" y="1645"/>
                  </a:cubicBezTo>
                  <a:cubicBezTo>
                    <a:pt x="5115" y="1656"/>
                    <a:pt x="5135" y="1660"/>
                    <a:pt x="5153" y="1660"/>
                  </a:cubicBezTo>
                  <a:cubicBezTo>
                    <a:pt x="5251" y="1660"/>
                    <a:pt x="5303" y="1531"/>
                    <a:pt x="5192" y="1448"/>
                  </a:cubicBezTo>
                  <a:cubicBezTo>
                    <a:pt x="3760" y="493"/>
                    <a:pt x="2050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30"/>
            <p:cNvSpPr/>
            <p:nvPr/>
          </p:nvSpPr>
          <p:spPr>
            <a:xfrm>
              <a:off x="8674125" y="80625"/>
              <a:ext cx="66925" cy="21700"/>
            </a:xfrm>
            <a:custGeom>
              <a:avLst/>
              <a:gdLst/>
              <a:ahLst/>
              <a:cxnLst/>
              <a:rect l="l" t="t" r="r" b="b"/>
              <a:pathLst>
                <a:path w="2677" h="868" extrusionOk="0">
                  <a:moveTo>
                    <a:pt x="132" y="0"/>
                  </a:moveTo>
                  <a:cubicBezTo>
                    <a:pt x="0" y="0"/>
                    <a:pt x="0" y="197"/>
                    <a:pt x="132" y="230"/>
                  </a:cubicBezTo>
                  <a:cubicBezTo>
                    <a:pt x="953" y="296"/>
                    <a:pt x="1742" y="526"/>
                    <a:pt x="2465" y="855"/>
                  </a:cubicBezTo>
                  <a:cubicBezTo>
                    <a:pt x="2483" y="864"/>
                    <a:pt x="2501" y="868"/>
                    <a:pt x="2518" y="868"/>
                  </a:cubicBezTo>
                  <a:cubicBezTo>
                    <a:pt x="2619" y="868"/>
                    <a:pt x="2676" y="718"/>
                    <a:pt x="2563" y="690"/>
                  </a:cubicBezTo>
                  <a:cubicBezTo>
                    <a:pt x="1808" y="329"/>
                    <a:pt x="986" y="99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0"/>
            <p:cNvSpPr/>
            <p:nvPr/>
          </p:nvSpPr>
          <p:spPr>
            <a:xfrm>
              <a:off x="8679875" y="101975"/>
              <a:ext cx="34525" cy="10700"/>
            </a:xfrm>
            <a:custGeom>
              <a:avLst/>
              <a:gdLst/>
              <a:ahLst/>
              <a:cxnLst/>
              <a:rect l="l" t="t" r="r" b="b"/>
              <a:pathLst>
                <a:path w="1381" h="428" extrusionOk="0">
                  <a:moveTo>
                    <a:pt x="165" y="1"/>
                  </a:moveTo>
                  <a:cubicBezTo>
                    <a:pt x="99" y="1"/>
                    <a:pt x="33" y="33"/>
                    <a:pt x="33" y="66"/>
                  </a:cubicBezTo>
                  <a:cubicBezTo>
                    <a:pt x="0" y="132"/>
                    <a:pt x="33" y="198"/>
                    <a:pt x="99" y="198"/>
                  </a:cubicBezTo>
                  <a:lnTo>
                    <a:pt x="1216" y="428"/>
                  </a:lnTo>
                  <a:cubicBezTo>
                    <a:pt x="1282" y="428"/>
                    <a:pt x="1348" y="395"/>
                    <a:pt x="1348" y="362"/>
                  </a:cubicBezTo>
                  <a:cubicBezTo>
                    <a:pt x="1380" y="296"/>
                    <a:pt x="1348" y="231"/>
                    <a:pt x="1282" y="231"/>
                  </a:cubicBezTo>
                  <a:lnTo>
                    <a:pt x="1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0"/>
            <p:cNvSpPr/>
            <p:nvPr/>
          </p:nvSpPr>
          <p:spPr>
            <a:xfrm>
              <a:off x="8973150" y="-67975"/>
              <a:ext cx="54250" cy="110675"/>
            </a:xfrm>
            <a:custGeom>
              <a:avLst/>
              <a:gdLst/>
              <a:ahLst/>
              <a:cxnLst/>
              <a:rect l="l" t="t" r="r" b="b"/>
              <a:pathLst>
                <a:path w="2170" h="4427" extrusionOk="0">
                  <a:moveTo>
                    <a:pt x="861" y="0"/>
                  </a:moveTo>
                  <a:cubicBezTo>
                    <a:pt x="829" y="0"/>
                    <a:pt x="800" y="18"/>
                    <a:pt x="789" y="62"/>
                  </a:cubicBezTo>
                  <a:cubicBezTo>
                    <a:pt x="0" y="1607"/>
                    <a:pt x="1019" y="3217"/>
                    <a:pt x="1972" y="4400"/>
                  </a:cubicBezTo>
                  <a:cubicBezTo>
                    <a:pt x="1999" y="4418"/>
                    <a:pt x="2027" y="4426"/>
                    <a:pt x="2052" y="4426"/>
                  </a:cubicBezTo>
                  <a:cubicBezTo>
                    <a:pt x="2118" y="4426"/>
                    <a:pt x="2169" y="4372"/>
                    <a:pt x="2169" y="4301"/>
                  </a:cubicBezTo>
                  <a:lnTo>
                    <a:pt x="2038" y="4005"/>
                  </a:lnTo>
                  <a:cubicBezTo>
                    <a:pt x="2025" y="3955"/>
                    <a:pt x="1989" y="3934"/>
                    <a:pt x="1950" y="3934"/>
                  </a:cubicBezTo>
                  <a:cubicBezTo>
                    <a:pt x="1928" y="3934"/>
                    <a:pt x="1904" y="3941"/>
                    <a:pt x="1885" y="3954"/>
                  </a:cubicBezTo>
                  <a:lnTo>
                    <a:pt x="1885" y="3954"/>
                  </a:lnTo>
                  <a:cubicBezTo>
                    <a:pt x="1051" y="2877"/>
                    <a:pt x="296" y="1505"/>
                    <a:pt x="953" y="161"/>
                  </a:cubicBezTo>
                  <a:cubicBezTo>
                    <a:pt x="997" y="73"/>
                    <a:pt x="924" y="0"/>
                    <a:pt x="8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30"/>
            <p:cNvSpPr/>
            <p:nvPr/>
          </p:nvSpPr>
          <p:spPr>
            <a:xfrm>
              <a:off x="9028175" y="-46050"/>
              <a:ext cx="27475" cy="82075"/>
            </a:xfrm>
            <a:custGeom>
              <a:avLst/>
              <a:gdLst/>
              <a:ahLst/>
              <a:cxnLst/>
              <a:rect l="l" t="t" r="r" b="b"/>
              <a:pathLst>
                <a:path w="1099" h="3283" extrusionOk="0">
                  <a:moveTo>
                    <a:pt x="337" y="1"/>
                  </a:moveTo>
                  <a:cubicBezTo>
                    <a:pt x="297" y="1"/>
                    <a:pt x="264" y="22"/>
                    <a:pt x="264" y="72"/>
                  </a:cubicBezTo>
                  <a:cubicBezTo>
                    <a:pt x="1" y="1157"/>
                    <a:pt x="231" y="2307"/>
                    <a:pt x="855" y="3227"/>
                  </a:cubicBezTo>
                  <a:cubicBezTo>
                    <a:pt x="885" y="3267"/>
                    <a:pt x="921" y="3282"/>
                    <a:pt x="954" y="3282"/>
                  </a:cubicBezTo>
                  <a:cubicBezTo>
                    <a:pt x="1032" y="3282"/>
                    <a:pt x="1098" y="3197"/>
                    <a:pt x="1052" y="3128"/>
                  </a:cubicBezTo>
                  <a:cubicBezTo>
                    <a:pt x="428" y="2274"/>
                    <a:pt x="198" y="1157"/>
                    <a:pt x="461" y="138"/>
                  </a:cubicBezTo>
                  <a:cubicBezTo>
                    <a:pt x="481" y="57"/>
                    <a:pt x="401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30"/>
            <p:cNvSpPr/>
            <p:nvPr/>
          </p:nvSpPr>
          <p:spPr>
            <a:xfrm>
              <a:off x="9030650" y="-91900"/>
              <a:ext cx="35350" cy="24675"/>
            </a:xfrm>
            <a:custGeom>
              <a:avLst/>
              <a:gdLst/>
              <a:ahLst/>
              <a:cxnLst/>
              <a:rect l="l" t="t" r="r" b="b"/>
              <a:pathLst>
                <a:path w="1414" h="987" extrusionOk="0">
                  <a:moveTo>
                    <a:pt x="1282" y="1"/>
                  </a:moveTo>
                  <a:cubicBezTo>
                    <a:pt x="756" y="33"/>
                    <a:pt x="263" y="329"/>
                    <a:pt x="33" y="822"/>
                  </a:cubicBezTo>
                  <a:cubicBezTo>
                    <a:pt x="1" y="888"/>
                    <a:pt x="33" y="953"/>
                    <a:pt x="66" y="986"/>
                  </a:cubicBezTo>
                  <a:cubicBezTo>
                    <a:pt x="99" y="986"/>
                    <a:pt x="165" y="986"/>
                    <a:pt x="198" y="921"/>
                  </a:cubicBezTo>
                  <a:lnTo>
                    <a:pt x="198" y="953"/>
                  </a:lnTo>
                  <a:cubicBezTo>
                    <a:pt x="395" y="526"/>
                    <a:pt x="822" y="231"/>
                    <a:pt x="1282" y="198"/>
                  </a:cubicBezTo>
                  <a:cubicBezTo>
                    <a:pt x="1414" y="198"/>
                    <a:pt x="1414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089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die Flower"/>
              <a:buNone/>
              <a:defRPr sz="36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die Flower"/>
              <a:buNone/>
              <a:defRPr sz="2800">
                <a:solidFill>
                  <a:schemeClr val="dk1"/>
                </a:solidFill>
                <a:latin typeface="Indie Flower"/>
                <a:ea typeface="Indie Flower"/>
                <a:cs typeface="Indie Flower"/>
                <a:sym typeface="Indie Flow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8" r:id="rId4"/>
    <p:sldLayoutId id="2147483659" r:id="rId5"/>
    <p:sldLayoutId id="2147483660" r:id="rId6"/>
    <p:sldLayoutId id="2147483671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12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8.xml"/><Relationship Id="rId11" Type="http://schemas.openxmlformats.org/officeDocument/2006/relationships/image" Target="../media/image6.jpg"/><Relationship Id="rId5" Type="http://schemas.openxmlformats.org/officeDocument/2006/relationships/image" Target="../media/image3.jpg"/><Relationship Id="rId10" Type="http://schemas.openxmlformats.org/officeDocument/2006/relationships/slide" Target="slide5.xml"/><Relationship Id="rId4" Type="http://schemas.openxmlformats.org/officeDocument/2006/relationships/slide" Target="slide6.xml"/><Relationship Id="rId9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slide" Target="slide3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5" Type="http://schemas.openxmlformats.org/officeDocument/2006/relationships/slide" Target="slide3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slide" Target="slide3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Relationship Id="rId5" Type="http://schemas.openxmlformats.org/officeDocument/2006/relationships/slide" Target="slide3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5" Type="http://schemas.openxmlformats.org/officeDocument/2006/relationships/slide" Target="slide3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2" name="Google Shape;4732;p36"/>
          <p:cNvSpPr txBox="1">
            <a:spLocks noGrp="1"/>
          </p:cNvSpPr>
          <p:nvPr>
            <p:ph type="ctrTitle"/>
          </p:nvPr>
        </p:nvSpPr>
        <p:spPr>
          <a:xfrm flipH="1">
            <a:off x="4293950" y="3307450"/>
            <a:ext cx="41352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Lato"/>
              </a:rPr>
              <a:t>Digital school project</a:t>
            </a:r>
            <a:br>
              <a:rPr lang="en" dirty="0">
                <a:latin typeface="Lato"/>
              </a:rPr>
            </a:br>
            <a:endParaRPr lang="en" dirty="0">
              <a:latin typeface="Lato"/>
            </a:endParaRPr>
          </a:p>
        </p:txBody>
      </p:sp>
      <p:sp>
        <p:nvSpPr>
          <p:cNvPr id="4733" name="Google Shape;4733;p36"/>
          <p:cNvSpPr txBox="1">
            <a:spLocks noGrp="1"/>
          </p:cNvSpPr>
          <p:nvPr>
            <p:ph type="subTitle" idx="1"/>
          </p:nvPr>
        </p:nvSpPr>
        <p:spPr>
          <a:xfrm flipH="1">
            <a:off x="5013249" y="145639"/>
            <a:ext cx="4135200" cy="17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Crocs - ПГКПИ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Advertising with solid fill">
            <a:extLst>
              <a:ext uri="{FF2B5EF4-FFF2-40B4-BE49-F238E27FC236}">
                <a16:creationId xmlns:a16="http://schemas.microsoft.com/office/drawing/2014/main" id="{95862FB7-2E72-B583-8769-46EFB7374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51336" y="-703536"/>
            <a:ext cx="10856527" cy="7545769"/>
          </a:xfrm>
          <a:prstGeom prst="rect">
            <a:avLst/>
          </a:prstGeom>
        </p:spPr>
      </p:pic>
      <p:pic>
        <p:nvPicPr>
          <p:cNvPr id="3" name="Picture 2" descr="A blue hexagon with white letters and white text&#10;&#10;Description automatically generated">
            <a:extLst>
              <a:ext uri="{FF2B5EF4-FFF2-40B4-BE49-F238E27FC236}">
                <a16:creationId xmlns:a16="http://schemas.microsoft.com/office/drawing/2014/main" id="{A550A5E9-EBB6-CF89-C22E-EFFFD75D7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477" y="2001819"/>
            <a:ext cx="1576385" cy="1629594"/>
          </a:xfrm>
          <a:prstGeom prst="rect">
            <a:avLst/>
          </a:prstGeom>
        </p:spPr>
      </p:pic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C80FCE72-76B3-0F34-405B-92B9B402B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399" y="798864"/>
            <a:ext cx="1147927" cy="1138073"/>
          </a:xfrm>
          <a:prstGeom prst="rect">
            <a:avLst/>
          </a:prstGeom>
        </p:spPr>
      </p:pic>
      <p:pic>
        <p:nvPicPr>
          <p:cNvPr id="5" name="Picture 4" descr="A green box with a white x on it&#10;&#10;Description automatically generated">
            <a:extLst>
              <a:ext uri="{FF2B5EF4-FFF2-40B4-BE49-F238E27FC236}">
                <a16:creationId xmlns:a16="http://schemas.microsoft.com/office/drawing/2014/main" id="{EB904AE9-D3F3-377D-5C10-FFBD23F41A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197" y="836269"/>
            <a:ext cx="1187012" cy="1141029"/>
          </a:xfrm>
          <a:prstGeom prst="rect">
            <a:avLst/>
          </a:prstGeom>
        </p:spPr>
      </p:pic>
      <p:pic>
        <p:nvPicPr>
          <p:cNvPr id="6" name="Picture 5" descr="A white cat in a black circle&#10;&#10;Description automatically generated">
            <a:extLst>
              <a:ext uri="{FF2B5EF4-FFF2-40B4-BE49-F238E27FC236}">
                <a16:creationId xmlns:a16="http://schemas.microsoft.com/office/drawing/2014/main" id="{08212F80-09CB-3897-7301-C5FD020A3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311" y="794845"/>
            <a:ext cx="1325289" cy="1433677"/>
          </a:xfrm>
          <a:prstGeom prst="rect">
            <a:avLst/>
          </a:prstGeom>
        </p:spPr>
      </p:pic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AC6C340F-6342-9A1B-1769-66E89B8561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6827" y="801953"/>
            <a:ext cx="1423255" cy="1231770"/>
          </a:xfrm>
          <a:prstGeom prst="rect">
            <a:avLst/>
          </a:prstGeom>
        </p:spPr>
      </p:pic>
      <p:pic>
        <p:nvPicPr>
          <p:cNvPr id="8" name="Picture 7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29068577-5A73-474B-D9DB-F6D2687F0E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0966" y="2213104"/>
            <a:ext cx="1498694" cy="1415308"/>
          </a:xfrm>
          <a:prstGeom prst="rect">
            <a:avLst/>
          </a:prstGeom>
        </p:spPr>
      </p:pic>
      <p:pic>
        <p:nvPicPr>
          <p:cNvPr id="9" name="Picture 8" descr="A logo on a white background&#10;&#10;Description automatically generated">
            <a:extLst>
              <a:ext uri="{FF2B5EF4-FFF2-40B4-BE49-F238E27FC236}">
                <a16:creationId xmlns:a16="http://schemas.microsoft.com/office/drawing/2014/main" id="{DA4CF65F-0BEA-C04F-651A-D27FB18F3F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5125" y="2213743"/>
            <a:ext cx="2628811" cy="1335774"/>
          </a:xfrm>
          <a:prstGeom prst="rect">
            <a:avLst/>
          </a:prstGeom>
        </p:spPr>
      </p:pic>
      <p:pic>
        <p:nvPicPr>
          <p:cNvPr id="10" name="Picture 9" descr="A logo with a letter t&#10;&#10;Description automatically generated">
            <a:extLst>
              <a:ext uri="{FF2B5EF4-FFF2-40B4-BE49-F238E27FC236}">
                <a16:creationId xmlns:a16="http://schemas.microsoft.com/office/drawing/2014/main" id="{16A2B6F5-910B-40F3-EA20-0E85F7C975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6965" y="939018"/>
            <a:ext cx="1322663" cy="1150883"/>
          </a:xfrm>
          <a:prstGeom prst="rect">
            <a:avLst/>
          </a:prstGeom>
        </p:spPr>
      </p:pic>
      <p:pic>
        <p:nvPicPr>
          <p:cNvPr id="11" name="Picture 10" descr="A purple ribbon in a shape of a infinity symbol&#10;&#10;Description automatically generated">
            <a:extLst>
              <a:ext uri="{FF2B5EF4-FFF2-40B4-BE49-F238E27FC236}">
                <a16:creationId xmlns:a16="http://schemas.microsoft.com/office/drawing/2014/main" id="{C621B41F-C555-A5D6-44F0-04085F8AA3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91066" y="794796"/>
            <a:ext cx="1138074" cy="1226755"/>
          </a:xfrm>
          <a:prstGeom prst="rect">
            <a:avLst/>
          </a:prstGeom>
        </p:spPr>
      </p:pic>
      <p:pic>
        <p:nvPicPr>
          <p:cNvPr id="12" name="Picture 11" descr="A blue square with white letter w&#10;&#10;Description automatically generated">
            <a:extLst>
              <a:ext uri="{FF2B5EF4-FFF2-40B4-BE49-F238E27FC236}">
                <a16:creationId xmlns:a16="http://schemas.microsoft.com/office/drawing/2014/main" id="{9713AA26-F987-F86B-1647-8B7005C53B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09484" y="2041967"/>
            <a:ext cx="1532211" cy="145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8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0" name="Google Shape;5040;p46"/>
          <p:cNvSpPr txBox="1">
            <a:spLocks noGrp="1"/>
          </p:cNvSpPr>
          <p:nvPr>
            <p:ph type="title"/>
          </p:nvPr>
        </p:nvSpPr>
        <p:spPr>
          <a:xfrm>
            <a:off x="3757446" y="-2570"/>
            <a:ext cx="4223700" cy="22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5400" dirty="0">
                <a:solidFill>
                  <a:schemeClr val="accent1"/>
                </a:solidFill>
                <a:latin typeface="Lato"/>
              </a:rPr>
              <a:t>Нека сега разгледаме проекта…!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8" name="Google Shape;4738;p37"/>
          <p:cNvSpPr txBox="1">
            <a:spLocks noGrp="1"/>
          </p:cNvSpPr>
          <p:nvPr>
            <p:ph type="title"/>
          </p:nvPr>
        </p:nvSpPr>
        <p:spPr>
          <a:xfrm>
            <a:off x="713225" y="310625"/>
            <a:ext cx="77268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</a:rPr>
              <a:t>TABLE OF CONTENTS</a:t>
            </a:r>
            <a:endParaRPr dirty="0">
              <a:latin typeface="Lato"/>
            </a:endParaRPr>
          </a:p>
        </p:txBody>
      </p:sp>
      <p:sp>
        <p:nvSpPr>
          <p:cNvPr id="4739" name="Google Shape;4739;p37"/>
          <p:cNvSpPr txBox="1">
            <a:spLocks noGrp="1"/>
          </p:cNvSpPr>
          <p:nvPr>
            <p:ph type="subTitle" idx="1"/>
          </p:nvPr>
        </p:nvSpPr>
        <p:spPr>
          <a:xfrm>
            <a:off x="789430" y="2035447"/>
            <a:ext cx="2539200" cy="359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sz="2500" dirty="0" err="1">
                <a:latin typeface="Lato"/>
              </a:rPr>
              <a:t>Представяне</a:t>
            </a:r>
            <a:r>
              <a:rPr lang="en" sz="2500" dirty="0">
                <a:latin typeface="Lato"/>
              </a:rPr>
              <a:t> </a:t>
            </a:r>
            <a:r>
              <a:rPr lang="en" sz="2500" dirty="0" err="1">
                <a:latin typeface="Lato"/>
              </a:rPr>
              <a:t>на</a:t>
            </a:r>
            <a:r>
              <a:rPr lang="en" sz="2500" dirty="0">
                <a:latin typeface="Lato"/>
              </a:rPr>
              <a:t> </a:t>
            </a:r>
            <a:r>
              <a:rPr lang="en" sz="2500" dirty="0" err="1">
                <a:latin typeface="Lato"/>
              </a:rPr>
              <a:t>отбора</a:t>
            </a:r>
          </a:p>
        </p:txBody>
      </p:sp>
      <p:sp>
        <p:nvSpPr>
          <p:cNvPr id="4740" name="Google Shape;4740;p37"/>
          <p:cNvSpPr txBox="1">
            <a:spLocks noGrp="1"/>
          </p:cNvSpPr>
          <p:nvPr>
            <p:ph type="title" idx="2"/>
          </p:nvPr>
        </p:nvSpPr>
        <p:spPr>
          <a:xfrm>
            <a:off x="1356115" y="1212078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742" name="Google Shape;4742;p37"/>
          <p:cNvSpPr txBox="1">
            <a:spLocks noGrp="1"/>
          </p:cNvSpPr>
          <p:nvPr>
            <p:ph type="subTitle" idx="4"/>
          </p:nvPr>
        </p:nvSpPr>
        <p:spPr>
          <a:xfrm>
            <a:off x="3159228" y="2813869"/>
            <a:ext cx="2539200" cy="359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sz="2500" dirty="0" err="1">
                <a:latin typeface="Lato"/>
              </a:rPr>
              <a:t>Използвани</a:t>
            </a:r>
            <a:r>
              <a:rPr lang="en" sz="2500" dirty="0">
                <a:latin typeface="Lato"/>
              </a:rPr>
              <a:t> </a:t>
            </a:r>
            <a:r>
              <a:rPr lang="en" sz="2500" dirty="0" err="1">
                <a:latin typeface="Lato"/>
              </a:rPr>
              <a:t>приложения</a:t>
            </a:r>
            <a:r>
              <a:rPr lang="en" sz="2500" dirty="0">
                <a:latin typeface="Lato"/>
              </a:rPr>
              <a:t> и </a:t>
            </a:r>
            <a:r>
              <a:rPr lang="en" sz="2500" dirty="0" err="1">
                <a:latin typeface="Lato"/>
              </a:rPr>
              <a:t>програми</a:t>
            </a:r>
          </a:p>
        </p:txBody>
      </p:sp>
      <p:sp>
        <p:nvSpPr>
          <p:cNvPr id="4743" name="Google Shape;4743;p37"/>
          <p:cNvSpPr txBox="1">
            <a:spLocks noGrp="1"/>
          </p:cNvSpPr>
          <p:nvPr>
            <p:ph type="title" idx="5"/>
          </p:nvPr>
        </p:nvSpPr>
        <p:spPr>
          <a:xfrm>
            <a:off x="3903275" y="2039767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745" name="Google Shape;4745;p37"/>
          <p:cNvSpPr txBox="1">
            <a:spLocks noGrp="1"/>
          </p:cNvSpPr>
          <p:nvPr>
            <p:ph type="subTitle" idx="7"/>
          </p:nvPr>
        </p:nvSpPr>
        <p:spPr>
          <a:xfrm>
            <a:off x="6139940" y="3906445"/>
            <a:ext cx="2539200" cy="359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sz="2500" dirty="0" err="1">
                <a:latin typeface="Lato"/>
              </a:rPr>
              <a:t>Кратко</a:t>
            </a:r>
            <a:r>
              <a:rPr lang="en" sz="2500" dirty="0">
                <a:latin typeface="Lato"/>
              </a:rPr>
              <a:t> </a:t>
            </a:r>
            <a:r>
              <a:rPr lang="en" sz="2500" dirty="0" err="1">
                <a:latin typeface="Lato"/>
              </a:rPr>
              <a:t>описание</a:t>
            </a:r>
            <a:r>
              <a:rPr lang="en" sz="2500" dirty="0">
                <a:latin typeface="Lato"/>
              </a:rPr>
              <a:t> </a:t>
            </a:r>
            <a:r>
              <a:rPr lang="en" sz="2500" dirty="0" err="1">
                <a:latin typeface="Lato"/>
              </a:rPr>
              <a:t>на</a:t>
            </a:r>
            <a:r>
              <a:rPr lang="en" sz="2500" dirty="0">
                <a:latin typeface="Lato"/>
              </a:rPr>
              <a:t> </a:t>
            </a:r>
            <a:r>
              <a:rPr lang="en" sz="2500" dirty="0" err="1">
                <a:latin typeface="Lato"/>
              </a:rPr>
              <a:t>проекта</a:t>
            </a:r>
          </a:p>
        </p:txBody>
      </p:sp>
      <p:sp>
        <p:nvSpPr>
          <p:cNvPr id="4746" name="Google Shape;4746;p37"/>
          <p:cNvSpPr txBox="1">
            <a:spLocks noGrp="1"/>
          </p:cNvSpPr>
          <p:nvPr>
            <p:ph type="title" idx="8"/>
          </p:nvPr>
        </p:nvSpPr>
        <p:spPr>
          <a:xfrm>
            <a:off x="6893840" y="3261595"/>
            <a:ext cx="10314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757" name="Google Shape;4757;p37"/>
          <p:cNvGrpSpPr/>
          <p:nvPr/>
        </p:nvGrpSpPr>
        <p:grpSpPr>
          <a:xfrm>
            <a:off x="-36550" y="145080"/>
            <a:ext cx="1385305" cy="706178"/>
            <a:chOff x="0" y="86025"/>
            <a:chExt cx="1617025" cy="824300"/>
          </a:xfrm>
        </p:grpSpPr>
        <p:sp>
          <p:nvSpPr>
            <p:cNvPr id="4758" name="Google Shape;4758;p37"/>
            <p:cNvSpPr/>
            <p:nvPr/>
          </p:nvSpPr>
          <p:spPr>
            <a:xfrm>
              <a:off x="16775" y="155575"/>
              <a:ext cx="1320175" cy="454650"/>
            </a:xfrm>
            <a:custGeom>
              <a:avLst/>
              <a:gdLst/>
              <a:ahLst/>
              <a:cxnLst/>
              <a:rect l="l" t="t" r="r" b="b"/>
              <a:pathLst>
                <a:path w="52807" h="18186" extrusionOk="0">
                  <a:moveTo>
                    <a:pt x="51905" y="0"/>
                  </a:moveTo>
                  <a:cubicBezTo>
                    <a:pt x="51818" y="0"/>
                    <a:pt x="51726" y="21"/>
                    <a:pt x="51633" y="68"/>
                  </a:cubicBezTo>
                  <a:cubicBezTo>
                    <a:pt x="47532" y="2118"/>
                    <a:pt x="43431" y="4094"/>
                    <a:pt x="39293" y="6070"/>
                  </a:cubicBezTo>
                  <a:cubicBezTo>
                    <a:pt x="35230" y="7934"/>
                    <a:pt x="31203" y="9872"/>
                    <a:pt x="27214" y="11923"/>
                  </a:cubicBezTo>
                  <a:cubicBezTo>
                    <a:pt x="27028" y="12034"/>
                    <a:pt x="26916" y="12258"/>
                    <a:pt x="26916" y="12482"/>
                  </a:cubicBezTo>
                  <a:cubicBezTo>
                    <a:pt x="27011" y="13646"/>
                    <a:pt x="27078" y="14838"/>
                    <a:pt x="27187" y="16010"/>
                  </a:cubicBezTo>
                  <a:lnTo>
                    <a:pt x="27187" y="16010"/>
                  </a:lnTo>
                  <a:cubicBezTo>
                    <a:pt x="22810" y="16159"/>
                    <a:pt x="18432" y="16369"/>
                    <a:pt x="14055" y="16545"/>
                  </a:cubicBezTo>
                  <a:cubicBezTo>
                    <a:pt x="11743" y="16657"/>
                    <a:pt x="9432" y="16732"/>
                    <a:pt x="7121" y="16843"/>
                  </a:cubicBezTo>
                  <a:lnTo>
                    <a:pt x="3654" y="16993"/>
                  </a:lnTo>
                  <a:cubicBezTo>
                    <a:pt x="3132" y="17030"/>
                    <a:pt x="2572" y="17067"/>
                    <a:pt x="2050" y="17104"/>
                  </a:cubicBezTo>
                  <a:cubicBezTo>
                    <a:pt x="1454" y="17179"/>
                    <a:pt x="895" y="17291"/>
                    <a:pt x="336" y="17440"/>
                  </a:cubicBezTo>
                  <a:cubicBezTo>
                    <a:pt x="0" y="17515"/>
                    <a:pt x="149" y="17962"/>
                    <a:pt x="410" y="17999"/>
                  </a:cubicBezTo>
                  <a:lnTo>
                    <a:pt x="447" y="17999"/>
                  </a:lnTo>
                  <a:cubicBezTo>
                    <a:pt x="1044" y="18111"/>
                    <a:pt x="1678" y="18186"/>
                    <a:pt x="2311" y="18186"/>
                  </a:cubicBezTo>
                  <a:lnTo>
                    <a:pt x="3914" y="18186"/>
                  </a:lnTo>
                  <a:lnTo>
                    <a:pt x="7381" y="18111"/>
                  </a:lnTo>
                  <a:cubicBezTo>
                    <a:pt x="9656" y="18036"/>
                    <a:pt x="11930" y="17962"/>
                    <a:pt x="14204" y="17850"/>
                  </a:cubicBezTo>
                  <a:cubicBezTo>
                    <a:pt x="18789" y="17701"/>
                    <a:pt x="23375" y="17589"/>
                    <a:pt x="27960" y="17403"/>
                  </a:cubicBezTo>
                  <a:cubicBezTo>
                    <a:pt x="28333" y="17403"/>
                    <a:pt x="28668" y="17104"/>
                    <a:pt x="28668" y="16694"/>
                  </a:cubicBezTo>
                  <a:cubicBezTo>
                    <a:pt x="28531" y="15427"/>
                    <a:pt x="28394" y="14128"/>
                    <a:pt x="28228" y="12855"/>
                  </a:cubicBezTo>
                  <a:lnTo>
                    <a:pt x="28228" y="12855"/>
                  </a:lnTo>
                  <a:cubicBezTo>
                    <a:pt x="36068" y="8620"/>
                    <a:pt x="44366" y="5300"/>
                    <a:pt x="52229" y="1111"/>
                  </a:cubicBezTo>
                  <a:cubicBezTo>
                    <a:pt x="52807" y="791"/>
                    <a:pt x="52445" y="0"/>
                    <a:pt x="51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37"/>
            <p:cNvSpPr/>
            <p:nvPr/>
          </p:nvSpPr>
          <p:spPr>
            <a:xfrm>
              <a:off x="4650" y="396775"/>
              <a:ext cx="1443475" cy="513550"/>
            </a:xfrm>
            <a:custGeom>
              <a:avLst/>
              <a:gdLst/>
              <a:ahLst/>
              <a:cxnLst/>
              <a:rect l="l" t="t" r="r" b="b"/>
              <a:pathLst>
                <a:path w="57739" h="20542" extrusionOk="0">
                  <a:moveTo>
                    <a:pt x="57560" y="0"/>
                  </a:moveTo>
                  <a:cubicBezTo>
                    <a:pt x="56405" y="336"/>
                    <a:pt x="55249" y="821"/>
                    <a:pt x="54168" y="1380"/>
                  </a:cubicBezTo>
                  <a:cubicBezTo>
                    <a:pt x="53087" y="1902"/>
                    <a:pt x="51969" y="2461"/>
                    <a:pt x="50850" y="3020"/>
                  </a:cubicBezTo>
                  <a:cubicBezTo>
                    <a:pt x="48725" y="4064"/>
                    <a:pt x="46600" y="5145"/>
                    <a:pt x="44513" y="6226"/>
                  </a:cubicBezTo>
                  <a:cubicBezTo>
                    <a:pt x="42388" y="7307"/>
                    <a:pt x="40300" y="8426"/>
                    <a:pt x="38212" y="9544"/>
                  </a:cubicBezTo>
                  <a:cubicBezTo>
                    <a:pt x="37094" y="10103"/>
                    <a:pt x="36013" y="10700"/>
                    <a:pt x="34932" y="11296"/>
                  </a:cubicBezTo>
                  <a:cubicBezTo>
                    <a:pt x="33851" y="11893"/>
                    <a:pt x="32732" y="12340"/>
                    <a:pt x="31688" y="12974"/>
                  </a:cubicBezTo>
                  <a:cubicBezTo>
                    <a:pt x="30719" y="13496"/>
                    <a:pt x="30085" y="14465"/>
                    <a:pt x="29973" y="15546"/>
                  </a:cubicBezTo>
                  <a:cubicBezTo>
                    <a:pt x="29850" y="16718"/>
                    <a:pt x="29778" y="17916"/>
                    <a:pt x="29693" y="19076"/>
                  </a:cubicBezTo>
                  <a:lnTo>
                    <a:pt x="29693" y="19076"/>
                  </a:lnTo>
                  <a:cubicBezTo>
                    <a:pt x="22890" y="18538"/>
                    <a:pt x="16087" y="18256"/>
                    <a:pt x="9284" y="18256"/>
                  </a:cubicBezTo>
                  <a:cubicBezTo>
                    <a:pt x="8501" y="18256"/>
                    <a:pt x="7718" y="18260"/>
                    <a:pt x="6934" y="18268"/>
                  </a:cubicBezTo>
                  <a:cubicBezTo>
                    <a:pt x="5779" y="18268"/>
                    <a:pt x="4660" y="18305"/>
                    <a:pt x="3542" y="18342"/>
                  </a:cubicBezTo>
                  <a:cubicBezTo>
                    <a:pt x="2983" y="18342"/>
                    <a:pt x="2461" y="18379"/>
                    <a:pt x="1939" y="18417"/>
                  </a:cubicBezTo>
                  <a:cubicBezTo>
                    <a:pt x="1380" y="18417"/>
                    <a:pt x="821" y="18566"/>
                    <a:pt x="336" y="18827"/>
                  </a:cubicBezTo>
                  <a:cubicBezTo>
                    <a:pt x="0" y="18976"/>
                    <a:pt x="150" y="19423"/>
                    <a:pt x="448" y="19535"/>
                  </a:cubicBezTo>
                  <a:cubicBezTo>
                    <a:pt x="985" y="19750"/>
                    <a:pt x="1522" y="19804"/>
                    <a:pt x="2073" y="19804"/>
                  </a:cubicBezTo>
                  <a:cubicBezTo>
                    <a:pt x="2478" y="19804"/>
                    <a:pt x="2892" y="19775"/>
                    <a:pt x="3318" y="19759"/>
                  </a:cubicBezTo>
                  <a:cubicBezTo>
                    <a:pt x="4288" y="19722"/>
                    <a:pt x="5257" y="19722"/>
                    <a:pt x="6226" y="19684"/>
                  </a:cubicBezTo>
                  <a:cubicBezTo>
                    <a:pt x="7195" y="19666"/>
                    <a:pt x="8165" y="19656"/>
                    <a:pt x="9134" y="19656"/>
                  </a:cubicBezTo>
                  <a:cubicBezTo>
                    <a:pt x="10103" y="19656"/>
                    <a:pt x="11073" y="19666"/>
                    <a:pt x="12042" y="19684"/>
                  </a:cubicBezTo>
                  <a:cubicBezTo>
                    <a:pt x="15882" y="19722"/>
                    <a:pt x="19759" y="19871"/>
                    <a:pt x="23636" y="20094"/>
                  </a:cubicBezTo>
                  <a:cubicBezTo>
                    <a:pt x="25873" y="20206"/>
                    <a:pt x="28109" y="20355"/>
                    <a:pt x="30309" y="20542"/>
                  </a:cubicBezTo>
                  <a:cubicBezTo>
                    <a:pt x="30682" y="20542"/>
                    <a:pt x="31017" y="20243"/>
                    <a:pt x="31017" y="19833"/>
                  </a:cubicBezTo>
                  <a:cubicBezTo>
                    <a:pt x="31092" y="18678"/>
                    <a:pt x="31204" y="17485"/>
                    <a:pt x="31278" y="16292"/>
                  </a:cubicBezTo>
                  <a:cubicBezTo>
                    <a:pt x="31241" y="15770"/>
                    <a:pt x="31353" y="15285"/>
                    <a:pt x="31576" y="14801"/>
                  </a:cubicBezTo>
                  <a:cubicBezTo>
                    <a:pt x="31875" y="14465"/>
                    <a:pt x="32247" y="14167"/>
                    <a:pt x="32658" y="13980"/>
                  </a:cubicBezTo>
                  <a:cubicBezTo>
                    <a:pt x="34708" y="12787"/>
                    <a:pt x="36758" y="11595"/>
                    <a:pt x="38846" y="10439"/>
                  </a:cubicBezTo>
                  <a:cubicBezTo>
                    <a:pt x="42798" y="8202"/>
                    <a:pt x="46787" y="6114"/>
                    <a:pt x="50813" y="4027"/>
                  </a:cubicBezTo>
                  <a:cubicBezTo>
                    <a:pt x="51969" y="3393"/>
                    <a:pt x="53124" y="2796"/>
                    <a:pt x="54280" y="2200"/>
                  </a:cubicBezTo>
                  <a:cubicBezTo>
                    <a:pt x="55436" y="1641"/>
                    <a:pt x="56591" y="970"/>
                    <a:pt x="57672" y="187"/>
                  </a:cubicBezTo>
                  <a:cubicBezTo>
                    <a:pt x="57739" y="154"/>
                    <a:pt x="57687" y="32"/>
                    <a:pt x="57596" y="32"/>
                  </a:cubicBezTo>
                  <a:cubicBezTo>
                    <a:pt x="57585" y="32"/>
                    <a:pt x="57573" y="34"/>
                    <a:pt x="57560" y="38"/>
                  </a:cubicBezTo>
                  <a:lnTo>
                    <a:pt x="575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37"/>
            <p:cNvSpPr/>
            <p:nvPr/>
          </p:nvSpPr>
          <p:spPr>
            <a:xfrm>
              <a:off x="0" y="580600"/>
              <a:ext cx="38225" cy="308300"/>
            </a:xfrm>
            <a:custGeom>
              <a:avLst/>
              <a:gdLst/>
              <a:ahLst/>
              <a:cxnLst/>
              <a:rect l="l" t="t" r="r" b="b"/>
              <a:pathLst>
                <a:path w="1529" h="12332" extrusionOk="0">
                  <a:moveTo>
                    <a:pt x="764" y="1"/>
                  </a:moveTo>
                  <a:cubicBezTo>
                    <a:pt x="531" y="1"/>
                    <a:pt x="298" y="159"/>
                    <a:pt x="298" y="476"/>
                  </a:cubicBezTo>
                  <a:cubicBezTo>
                    <a:pt x="0" y="1334"/>
                    <a:pt x="149" y="2415"/>
                    <a:pt x="149" y="3272"/>
                  </a:cubicBezTo>
                  <a:cubicBezTo>
                    <a:pt x="149" y="4130"/>
                    <a:pt x="149" y="5136"/>
                    <a:pt x="149" y="6068"/>
                  </a:cubicBezTo>
                  <a:cubicBezTo>
                    <a:pt x="149" y="7969"/>
                    <a:pt x="37" y="9871"/>
                    <a:pt x="149" y="11772"/>
                  </a:cubicBezTo>
                  <a:cubicBezTo>
                    <a:pt x="168" y="12145"/>
                    <a:pt x="457" y="12331"/>
                    <a:pt x="746" y="12331"/>
                  </a:cubicBezTo>
                  <a:cubicBezTo>
                    <a:pt x="1035" y="12331"/>
                    <a:pt x="1323" y="12145"/>
                    <a:pt x="1342" y="11772"/>
                  </a:cubicBezTo>
                  <a:cubicBezTo>
                    <a:pt x="1454" y="9871"/>
                    <a:pt x="1342" y="7969"/>
                    <a:pt x="1342" y="6068"/>
                  </a:cubicBezTo>
                  <a:lnTo>
                    <a:pt x="1342" y="3272"/>
                  </a:lnTo>
                  <a:cubicBezTo>
                    <a:pt x="1342" y="2378"/>
                    <a:pt x="1529" y="1296"/>
                    <a:pt x="1230" y="476"/>
                  </a:cubicBezTo>
                  <a:cubicBezTo>
                    <a:pt x="1230" y="159"/>
                    <a:pt x="997" y="1"/>
                    <a:pt x="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7"/>
            <p:cNvSpPr/>
            <p:nvPr/>
          </p:nvSpPr>
          <p:spPr>
            <a:xfrm>
              <a:off x="1265225" y="86025"/>
              <a:ext cx="351800" cy="422050"/>
            </a:xfrm>
            <a:custGeom>
              <a:avLst/>
              <a:gdLst/>
              <a:ahLst/>
              <a:cxnLst/>
              <a:rect l="l" t="t" r="r" b="b"/>
              <a:pathLst>
                <a:path w="14072" h="16882" extrusionOk="0">
                  <a:moveTo>
                    <a:pt x="742" y="1"/>
                  </a:moveTo>
                  <a:cubicBezTo>
                    <a:pt x="319" y="1"/>
                    <a:pt x="1" y="468"/>
                    <a:pt x="203" y="874"/>
                  </a:cubicBezTo>
                  <a:cubicBezTo>
                    <a:pt x="464" y="1396"/>
                    <a:pt x="725" y="1955"/>
                    <a:pt x="1024" y="2514"/>
                  </a:cubicBezTo>
                  <a:cubicBezTo>
                    <a:pt x="1173" y="2999"/>
                    <a:pt x="1508" y="3409"/>
                    <a:pt x="1956" y="3707"/>
                  </a:cubicBezTo>
                  <a:cubicBezTo>
                    <a:pt x="1994" y="3726"/>
                    <a:pt x="2035" y="3736"/>
                    <a:pt x="2076" y="3736"/>
                  </a:cubicBezTo>
                  <a:cubicBezTo>
                    <a:pt x="2194" y="3736"/>
                    <a:pt x="2310" y="3659"/>
                    <a:pt x="2366" y="3521"/>
                  </a:cubicBezTo>
                  <a:lnTo>
                    <a:pt x="2366" y="3483"/>
                  </a:lnTo>
                  <a:cubicBezTo>
                    <a:pt x="2440" y="2961"/>
                    <a:pt x="2291" y="2439"/>
                    <a:pt x="2030" y="1992"/>
                  </a:cubicBezTo>
                  <a:cubicBezTo>
                    <a:pt x="1935" y="1787"/>
                    <a:pt x="1834" y="1578"/>
                    <a:pt x="1732" y="1367"/>
                  </a:cubicBezTo>
                  <a:lnTo>
                    <a:pt x="1732" y="1367"/>
                  </a:lnTo>
                  <a:cubicBezTo>
                    <a:pt x="5420" y="2227"/>
                    <a:pt x="9038" y="3322"/>
                    <a:pt x="12705" y="4242"/>
                  </a:cubicBezTo>
                  <a:lnTo>
                    <a:pt x="12705" y="4242"/>
                  </a:lnTo>
                  <a:cubicBezTo>
                    <a:pt x="12103" y="6251"/>
                    <a:pt x="11553" y="8260"/>
                    <a:pt x="10940" y="10268"/>
                  </a:cubicBezTo>
                  <a:cubicBezTo>
                    <a:pt x="10455" y="11874"/>
                    <a:pt x="9946" y="13479"/>
                    <a:pt x="9472" y="15105"/>
                  </a:cubicBezTo>
                  <a:lnTo>
                    <a:pt x="9472" y="15105"/>
                  </a:lnTo>
                  <a:cubicBezTo>
                    <a:pt x="9222" y="14733"/>
                    <a:pt x="8976" y="14351"/>
                    <a:pt x="8741" y="13959"/>
                  </a:cubicBezTo>
                  <a:cubicBezTo>
                    <a:pt x="8368" y="13325"/>
                    <a:pt x="8069" y="12468"/>
                    <a:pt x="7398" y="12095"/>
                  </a:cubicBezTo>
                  <a:cubicBezTo>
                    <a:pt x="7340" y="12073"/>
                    <a:pt x="7278" y="12062"/>
                    <a:pt x="7217" y="12062"/>
                  </a:cubicBezTo>
                  <a:cubicBezTo>
                    <a:pt x="6968" y="12062"/>
                    <a:pt x="6727" y="12236"/>
                    <a:pt x="6727" y="12505"/>
                  </a:cubicBezTo>
                  <a:cubicBezTo>
                    <a:pt x="6765" y="13288"/>
                    <a:pt x="7398" y="13884"/>
                    <a:pt x="7846" y="14518"/>
                  </a:cubicBezTo>
                  <a:cubicBezTo>
                    <a:pt x="8293" y="15115"/>
                    <a:pt x="8778" y="15897"/>
                    <a:pt x="9225" y="16643"/>
                  </a:cubicBezTo>
                  <a:cubicBezTo>
                    <a:pt x="9338" y="16804"/>
                    <a:pt x="9513" y="16882"/>
                    <a:pt x="9688" y="16882"/>
                  </a:cubicBezTo>
                  <a:cubicBezTo>
                    <a:pt x="9918" y="16882"/>
                    <a:pt x="10147" y="16748"/>
                    <a:pt x="10232" y="16494"/>
                  </a:cubicBezTo>
                  <a:cubicBezTo>
                    <a:pt x="10791" y="14518"/>
                    <a:pt x="11350" y="12505"/>
                    <a:pt x="11947" y="10529"/>
                  </a:cubicBezTo>
                  <a:cubicBezTo>
                    <a:pt x="12618" y="8330"/>
                    <a:pt x="13363" y="6167"/>
                    <a:pt x="13997" y="4005"/>
                  </a:cubicBezTo>
                  <a:cubicBezTo>
                    <a:pt x="14072" y="3670"/>
                    <a:pt x="13885" y="3371"/>
                    <a:pt x="13587" y="3297"/>
                  </a:cubicBezTo>
                  <a:cubicBezTo>
                    <a:pt x="9300" y="2290"/>
                    <a:pt x="5124" y="986"/>
                    <a:pt x="874" y="16"/>
                  </a:cubicBezTo>
                  <a:cubicBezTo>
                    <a:pt x="829" y="6"/>
                    <a:pt x="785" y="1"/>
                    <a:pt x="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37"/>
            <p:cNvSpPr/>
            <p:nvPr/>
          </p:nvSpPr>
          <p:spPr>
            <a:xfrm>
              <a:off x="698975" y="456300"/>
              <a:ext cx="86350" cy="332550"/>
            </a:xfrm>
            <a:custGeom>
              <a:avLst/>
              <a:gdLst/>
              <a:ahLst/>
              <a:cxnLst/>
              <a:rect l="l" t="t" r="r" b="b"/>
              <a:pathLst>
                <a:path w="3454" h="13302" extrusionOk="0">
                  <a:moveTo>
                    <a:pt x="395" y="0"/>
                  </a:moveTo>
                  <a:cubicBezTo>
                    <a:pt x="310" y="0"/>
                    <a:pt x="227" y="37"/>
                    <a:pt x="187" y="117"/>
                  </a:cubicBezTo>
                  <a:cubicBezTo>
                    <a:pt x="1" y="602"/>
                    <a:pt x="1" y="1124"/>
                    <a:pt x="113" y="1646"/>
                  </a:cubicBezTo>
                  <a:cubicBezTo>
                    <a:pt x="187" y="2130"/>
                    <a:pt x="262" y="2615"/>
                    <a:pt x="336" y="3137"/>
                  </a:cubicBezTo>
                  <a:cubicBezTo>
                    <a:pt x="486" y="4218"/>
                    <a:pt x="672" y="5336"/>
                    <a:pt x="858" y="6418"/>
                  </a:cubicBezTo>
                  <a:cubicBezTo>
                    <a:pt x="1045" y="7499"/>
                    <a:pt x="1268" y="8580"/>
                    <a:pt x="1455" y="9661"/>
                  </a:cubicBezTo>
                  <a:cubicBezTo>
                    <a:pt x="1679" y="10742"/>
                    <a:pt x="1753" y="12009"/>
                    <a:pt x="2200" y="12979"/>
                  </a:cubicBezTo>
                  <a:cubicBezTo>
                    <a:pt x="2313" y="13204"/>
                    <a:pt x="2522" y="13302"/>
                    <a:pt x="2736" y="13302"/>
                  </a:cubicBezTo>
                  <a:cubicBezTo>
                    <a:pt x="3088" y="13302"/>
                    <a:pt x="3454" y="13037"/>
                    <a:pt x="3431" y="12643"/>
                  </a:cubicBezTo>
                  <a:cubicBezTo>
                    <a:pt x="3393" y="12084"/>
                    <a:pt x="3282" y="11525"/>
                    <a:pt x="3095" y="11003"/>
                  </a:cubicBezTo>
                  <a:cubicBezTo>
                    <a:pt x="2983" y="10444"/>
                    <a:pt x="2834" y="9885"/>
                    <a:pt x="2685" y="9325"/>
                  </a:cubicBezTo>
                  <a:cubicBezTo>
                    <a:pt x="2461" y="8282"/>
                    <a:pt x="2238" y="7238"/>
                    <a:pt x="2014" y="6194"/>
                  </a:cubicBezTo>
                  <a:cubicBezTo>
                    <a:pt x="1790" y="5150"/>
                    <a:pt x="1604" y="4106"/>
                    <a:pt x="1418" y="3062"/>
                  </a:cubicBezTo>
                  <a:cubicBezTo>
                    <a:pt x="1306" y="2540"/>
                    <a:pt x="1231" y="2018"/>
                    <a:pt x="1119" y="1497"/>
                  </a:cubicBezTo>
                  <a:cubicBezTo>
                    <a:pt x="1082" y="975"/>
                    <a:pt x="896" y="490"/>
                    <a:pt x="597" y="80"/>
                  </a:cubicBezTo>
                  <a:cubicBezTo>
                    <a:pt x="545" y="28"/>
                    <a:pt x="469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37"/>
            <p:cNvSpPr/>
            <p:nvPr/>
          </p:nvSpPr>
          <p:spPr>
            <a:xfrm>
              <a:off x="689675" y="560100"/>
              <a:ext cx="76800" cy="345350"/>
            </a:xfrm>
            <a:custGeom>
              <a:avLst/>
              <a:gdLst/>
              <a:ahLst/>
              <a:cxnLst/>
              <a:rect l="l" t="t" r="r" b="b"/>
              <a:pathLst>
                <a:path w="3072" h="13814" extrusionOk="0">
                  <a:moveTo>
                    <a:pt x="429" y="1"/>
                  </a:moveTo>
                  <a:cubicBezTo>
                    <a:pt x="410" y="1"/>
                    <a:pt x="392" y="10"/>
                    <a:pt x="373" y="29"/>
                  </a:cubicBezTo>
                  <a:lnTo>
                    <a:pt x="336" y="29"/>
                  </a:lnTo>
                  <a:cubicBezTo>
                    <a:pt x="0" y="327"/>
                    <a:pt x="75" y="849"/>
                    <a:pt x="112" y="1222"/>
                  </a:cubicBezTo>
                  <a:cubicBezTo>
                    <a:pt x="112" y="1781"/>
                    <a:pt x="187" y="2303"/>
                    <a:pt x="224" y="2825"/>
                  </a:cubicBezTo>
                  <a:cubicBezTo>
                    <a:pt x="336" y="4018"/>
                    <a:pt x="485" y="5211"/>
                    <a:pt x="634" y="6366"/>
                  </a:cubicBezTo>
                  <a:cubicBezTo>
                    <a:pt x="932" y="8678"/>
                    <a:pt x="1193" y="10989"/>
                    <a:pt x="1566" y="13300"/>
                  </a:cubicBezTo>
                  <a:cubicBezTo>
                    <a:pt x="1626" y="13658"/>
                    <a:pt x="1888" y="13813"/>
                    <a:pt x="2172" y="13813"/>
                  </a:cubicBezTo>
                  <a:cubicBezTo>
                    <a:pt x="2598" y="13813"/>
                    <a:pt x="3072" y="13464"/>
                    <a:pt x="2982" y="12928"/>
                  </a:cubicBezTo>
                  <a:cubicBezTo>
                    <a:pt x="2572" y="10653"/>
                    <a:pt x="2125" y="8379"/>
                    <a:pt x="1752" y="6105"/>
                  </a:cubicBezTo>
                  <a:cubicBezTo>
                    <a:pt x="1566" y="4987"/>
                    <a:pt x="1417" y="3831"/>
                    <a:pt x="1230" y="2713"/>
                  </a:cubicBezTo>
                  <a:cubicBezTo>
                    <a:pt x="1156" y="2191"/>
                    <a:pt x="1081" y="1632"/>
                    <a:pt x="969" y="1110"/>
                  </a:cubicBezTo>
                  <a:cubicBezTo>
                    <a:pt x="895" y="737"/>
                    <a:pt x="858" y="178"/>
                    <a:pt x="485" y="29"/>
                  </a:cubicBezTo>
                  <a:cubicBezTo>
                    <a:pt x="466" y="10"/>
                    <a:pt x="44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7"/>
            <p:cNvSpPr/>
            <p:nvPr/>
          </p:nvSpPr>
          <p:spPr>
            <a:xfrm>
              <a:off x="741850" y="403625"/>
              <a:ext cx="76450" cy="253025"/>
            </a:xfrm>
            <a:custGeom>
              <a:avLst/>
              <a:gdLst/>
              <a:ahLst/>
              <a:cxnLst/>
              <a:rect l="l" t="t" r="r" b="b"/>
              <a:pathLst>
                <a:path w="3058" h="10121" extrusionOk="0">
                  <a:moveTo>
                    <a:pt x="2943" y="0"/>
                  </a:moveTo>
                  <a:cubicBezTo>
                    <a:pt x="2915" y="0"/>
                    <a:pt x="2887" y="9"/>
                    <a:pt x="2871" y="25"/>
                  </a:cubicBezTo>
                  <a:lnTo>
                    <a:pt x="2909" y="25"/>
                  </a:lnTo>
                  <a:cubicBezTo>
                    <a:pt x="2610" y="323"/>
                    <a:pt x="2424" y="658"/>
                    <a:pt x="2312" y="1069"/>
                  </a:cubicBezTo>
                  <a:cubicBezTo>
                    <a:pt x="2163" y="1479"/>
                    <a:pt x="2014" y="1889"/>
                    <a:pt x="1865" y="2299"/>
                  </a:cubicBezTo>
                  <a:cubicBezTo>
                    <a:pt x="1567" y="3156"/>
                    <a:pt x="1306" y="4051"/>
                    <a:pt x="1045" y="4946"/>
                  </a:cubicBezTo>
                  <a:cubicBezTo>
                    <a:pt x="821" y="5803"/>
                    <a:pt x="597" y="6735"/>
                    <a:pt x="374" y="7630"/>
                  </a:cubicBezTo>
                  <a:cubicBezTo>
                    <a:pt x="299" y="8040"/>
                    <a:pt x="224" y="8487"/>
                    <a:pt x="150" y="8897"/>
                  </a:cubicBezTo>
                  <a:cubicBezTo>
                    <a:pt x="1" y="9270"/>
                    <a:pt x="1" y="9643"/>
                    <a:pt x="150" y="10016"/>
                  </a:cubicBezTo>
                  <a:cubicBezTo>
                    <a:pt x="193" y="10081"/>
                    <a:pt x="262" y="10121"/>
                    <a:pt x="333" y="10121"/>
                  </a:cubicBezTo>
                  <a:cubicBezTo>
                    <a:pt x="385" y="10121"/>
                    <a:pt x="439" y="10100"/>
                    <a:pt x="485" y="10053"/>
                  </a:cubicBezTo>
                  <a:cubicBezTo>
                    <a:pt x="821" y="9792"/>
                    <a:pt x="821" y="9307"/>
                    <a:pt x="895" y="8897"/>
                  </a:cubicBezTo>
                  <a:cubicBezTo>
                    <a:pt x="970" y="8525"/>
                    <a:pt x="1045" y="8077"/>
                    <a:pt x="1119" y="7630"/>
                  </a:cubicBezTo>
                  <a:cubicBezTo>
                    <a:pt x="1268" y="6772"/>
                    <a:pt x="1455" y="5878"/>
                    <a:pt x="1678" y="5020"/>
                  </a:cubicBezTo>
                  <a:cubicBezTo>
                    <a:pt x="1902" y="4163"/>
                    <a:pt x="2163" y="3305"/>
                    <a:pt x="2424" y="2448"/>
                  </a:cubicBezTo>
                  <a:cubicBezTo>
                    <a:pt x="2536" y="2038"/>
                    <a:pt x="2685" y="1628"/>
                    <a:pt x="2834" y="1218"/>
                  </a:cubicBezTo>
                  <a:cubicBezTo>
                    <a:pt x="2983" y="845"/>
                    <a:pt x="3058" y="472"/>
                    <a:pt x="3020" y="62"/>
                  </a:cubicBezTo>
                  <a:cubicBezTo>
                    <a:pt x="3020" y="18"/>
                    <a:pt x="2982" y="0"/>
                    <a:pt x="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37"/>
            <p:cNvSpPr/>
            <p:nvPr/>
          </p:nvSpPr>
          <p:spPr>
            <a:xfrm>
              <a:off x="786600" y="369450"/>
              <a:ext cx="124900" cy="397125"/>
            </a:xfrm>
            <a:custGeom>
              <a:avLst/>
              <a:gdLst/>
              <a:ahLst/>
              <a:cxnLst/>
              <a:rect l="l" t="t" r="r" b="b"/>
              <a:pathLst>
                <a:path w="4996" h="15885" extrusionOk="0">
                  <a:moveTo>
                    <a:pt x="4871" y="1"/>
                  </a:moveTo>
                  <a:cubicBezTo>
                    <a:pt x="4828" y="1"/>
                    <a:pt x="4787" y="19"/>
                    <a:pt x="4772" y="50"/>
                  </a:cubicBezTo>
                  <a:cubicBezTo>
                    <a:pt x="4026" y="1131"/>
                    <a:pt x="3728" y="2585"/>
                    <a:pt x="3355" y="3815"/>
                  </a:cubicBezTo>
                  <a:cubicBezTo>
                    <a:pt x="2908" y="5157"/>
                    <a:pt x="2498" y="6462"/>
                    <a:pt x="2088" y="7804"/>
                  </a:cubicBezTo>
                  <a:cubicBezTo>
                    <a:pt x="1678" y="9146"/>
                    <a:pt x="1268" y="10413"/>
                    <a:pt x="932" y="11718"/>
                  </a:cubicBezTo>
                  <a:cubicBezTo>
                    <a:pt x="709" y="12427"/>
                    <a:pt x="522" y="13135"/>
                    <a:pt x="336" y="13806"/>
                  </a:cubicBezTo>
                  <a:cubicBezTo>
                    <a:pt x="112" y="14402"/>
                    <a:pt x="0" y="15073"/>
                    <a:pt x="0" y="15744"/>
                  </a:cubicBezTo>
                  <a:cubicBezTo>
                    <a:pt x="0" y="15835"/>
                    <a:pt x="69" y="15884"/>
                    <a:pt x="139" y="15884"/>
                  </a:cubicBezTo>
                  <a:cubicBezTo>
                    <a:pt x="185" y="15884"/>
                    <a:pt x="232" y="15863"/>
                    <a:pt x="261" y="15819"/>
                  </a:cubicBezTo>
                  <a:cubicBezTo>
                    <a:pt x="597" y="15297"/>
                    <a:pt x="820" y="14701"/>
                    <a:pt x="932" y="14067"/>
                  </a:cubicBezTo>
                  <a:cubicBezTo>
                    <a:pt x="1119" y="13396"/>
                    <a:pt x="1342" y="12688"/>
                    <a:pt x="1529" y="12016"/>
                  </a:cubicBezTo>
                  <a:cubicBezTo>
                    <a:pt x="1901" y="10674"/>
                    <a:pt x="2274" y="9295"/>
                    <a:pt x="2684" y="7953"/>
                  </a:cubicBezTo>
                  <a:cubicBezTo>
                    <a:pt x="3094" y="6611"/>
                    <a:pt x="3467" y="5381"/>
                    <a:pt x="3877" y="4076"/>
                  </a:cubicBezTo>
                  <a:cubicBezTo>
                    <a:pt x="4287" y="2771"/>
                    <a:pt x="4884" y="1429"/>
                    <a:pt x="4996" y="124"/>
                  </a:cubicBezTo>
                  <a:cubicBezTo>
                    <a:pt x="4996" y="37"/>
                    <a:pt x="4932" y="1"/>
                    <a:pt x="4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37"/>
            <p:cNvSpPr/>
            <p:nvPr/>
          </p:nvSpPr>
          <p:spPr>
            <a:xfrm>
              <a:off x="889100" y="304050"/>
              <a:ext cx="139825" cy="397200"/>
            </a:xfrm>
            <a:custGeom>
              <a:avLst/>
              <a:gdLst/>
              <a:ahLst/>
              <a:cxnLst/>
              <a:rect l="l" t="t" r="r" b="b"/>
              <a:pathLst>
                <a:path w="5593" h="15888" extrusionOk="0">
                  <a:moveTo>
                    <a:pt x="5475" y="1"/>
                  </a:moveTo>
                  <a:cubicBezTo>
                    <a:pt x="5446" y="1"/>
                    <a:pt x="5420" y="17"/>
                    <a:pt x="5407" y="56"/>
                  </a:cubicBezTo>
                  <a:lnTo>
                    <a:pt x="5407" y="19"/>
                  </a:lnTo>
                  <a:cubicBezTo>
                    <a:pt x="4847" y="1249"/>
                    <a:pt x="4363" y="2479"/>
                    <a:pt x="3953" y="3747"/>
                  </a:cubicBezTo>
                  <a:cubicBezTo>
                    <a:pt x="3468" y="5089"/>
                    <a:pt x="3021" y="6431"/>
                    <a:pt x="2573" y="7773"/>
                  </a:cubicBezTo>
                  <a:lnTo>
                    <a:pt x="1231" y="11725"/>
                  </a:lnTo>
                  <a:lnTo>
                    <a:pt x="560" y="13700"/>
                  </a:lnTo>
                  <a:cubicBezTo>
                    <a:pt x="337" y="14334"/>
                    <a:pt x="1" y="15005"/>
                    <a:pt x="38" y="15676"/>
                  </a:cubicBezTo>
                  <a:cubicBezTo>
                    <a:pt x="38" y="15782"/>
                    <a:pt x="169" y="15887"/>
                    <a:pt x="298" y="15887"/>
                  </a:cubicBezTo>
                  <a:cubicBezTo>
                    <a:pt x="351" y="15887"/>
                    <a:pt x="405" y="15869"/>
                    <a:pt x="448" y="15825"/>
                  </a:cubicBezTo>
                  <a:cubicBezTo>
                    <a:pt x="747" y="15341"/>
                    <a:pt x="1008" y="14782"/>
                    <a:pt x="1119" y="14222"/>
                  </a:cubicBezTo>
                  <a:cubicBezTo>
                    <a:pt x="1343" y="13551"/>
                    <a:pt x="1567" y="12918"/>
                    <a:pt x="1790" y="12247"/>
                  </a:cubicBezTo>
                  <a:cubicBezTo>
                    <a:pt x="2238" y="10867"/>
                    <a:pt x="2685" y="9525"/>
                    <a:pt x="3132" y="8183"/>
                  </a:cubicBezTo>
                  <a:cubicBezTo>
                    <a:pt x="3543" y="6878"/>
                    <a:pt x="3990" y="5536"/>
                    <a:pt x="4400" y="4231"/>
                  </a:cubicBezTo>
                  <a:cubicBezTo>
                    <a:pt x="4885" y="2889"/>
                    <a:pt x="5295" y="1510"/>
                    <a:pt x="5593" y="131"/>
                  </a:cubicBezTo>
                  <a:cubicBezTo>
                    <a:pt x="5593" y="58"/>
                    <a:pt x="5530" y="1"/>
                    <a:pt x="5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37"/>
            <p:cNvSpPr/>
            <p:nvPr/>
          </p:nvSpPr>
          <p:spPr>
            <a:xfrm>
              <a:off x="998150" y="254850"/>
              <a:ext cx="140750" cy="366550"/>
            </a:xfrm>
            <a:custGeom>
              <a:avLst/>
              <a:gdLst/>
              <a:ahLst/>
              <a:cxnLst/>
              <a:rect l="l" t="t" r="r" b="b"/>
              <a:pathLst>
                <a:path w="5630" h="14662" extrusionOk="0">
                  <a:moveTo>
                    <a:pt x="5411" y="1"/>
                  </a:moveTo>
                  <a:cubicBezTo>
                    <a:pt x="5347" y="1"/>
                    <a:pt x="5286" y="37"/>
                    <a:pt x="5257" y="123"/>
                  </a:cubicBezTo>
                  <a:lnTo>
                    <a:pt x="5220" y="85"/>
                  </a:lnTo>
                  <a:cubicBezTo>
                    <a:pt x="4325" y="2583"/>
                    <a:pt x="3505" y="5118"/>
                    <a:pt x="2610" y="7616"/>
                  </a:cubicBezTo>
                  <a:cubicBezTo>
                    <a:pt x="2163" y="8846"/>
                    <a:pt x="1678" y="10076"/>
                    <a:pt x="1231" y="11307"/>
                  </a:cubicBezTo>
                  <a:lnTo>
                    <a:pt x="523" y="13096"/>
                  </a:lnTo>
                  <a:cubicBezTo>
                    <a:pt x="336" y="13544"/>
                    <a:pt x="1" y="14103"/>
                    <a:pt x="224" y="14587"/>
                  </a:cubicBezTo>
                  <a:cubicBezTo>
                    <a:pt x="262" y="14662"/>
                    <a:pt x="299" y="14662"/>
                    <a:pt x="374" y="14662"/>
                  </a:cubicBezTo>
                  <a:cubicBezTo>
                    <a:pt x="821" y="14476"/>
                    <a:pt x="933" y="13991"/>
                    <a:pt x="1082" y="13581"/>
                  </a:cubicBezTo>
                  <a:cubicBezTo>
                    <a:pt x="1343" y="12947"/>
                    <a:pt x="1604" y="12351"/>
                    <a:pt x="1827" y="11717"/>
                  </a:cubicBezTo>
                  <a:cubicBezTo>
                    <a:pt x="2275" y="10449"/>
                    <a:pt x="2722" y="9182"/>
                    <a:pt x="3170" y="7914"/>
                  </a:cubicBezTo>
                  <a:cubicBezTo>
                    <a:pt x="4064" y="5342"/>
                    <a:pt x="4959" y="2807"/>
                    <a:pt x="5630" y="235"/>
                  </a:cubicBezTo>
                  <a:cubicBezTo>
                    <a:pt x="5630" y="96"/>
                    <a:pt x="5516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37"/>
            <p:cNvSpPr/>
            <p:nvPr/>
          </p:nvSpPr>
          <p:spPr>
            <a:xfrm>
              <a:off x="1115575" y="190775"/>
              <a:ext cx="146350" cy="369550"/>
            </a:xfrm>
            <a:custGeom>
              <a:avLst/>
              <a:gdLst/>
              <a:ahLst/>
              <a:cxnLst/>
              <a:rect l="l" t="t" r="r" b="b"/>
              <a:pathLst>
                <a:path w="5854" h="14782" extrusionOk="0">
                  <a:moveTo>
                    <a:pt x="5754" y="0"/>
                  </a:moveTo>
                  <a:cubicBezTo>
                    <a:pt x="5725" y="0"/>
                    <a:pt x="5694" y="12"/>
                    <a:pt x="5668" y="39"/>
                  </a:cubicBezTo>
                  <a:lnTo>
                    <a:pt x="5668" y="76"/>
                  </a:lnTo>
                  <a:cubicBezTo>
                    <a:pt x="5146" y="1195"/>
                    <a:pt x="4736" y="2388"/>
                    <a:pt x="4288" y="3543"/>
                  </a:cubicBezTo>
                  <a:cubicBezTo>
                    <a:pt x="3804" y="4811"/>
                    <a:pt x="3319" y="6078"/>
                    <a:pt x="2797" y="7346"/>
                  </a:cubicBezTo>
                  <a:cubicBezTo>
                    <a:pt x="2312" y="8613"/>
                    <a:pt x="1865" y="9769"/>
                    <a:pt x="1343" y="10999"/>
                  </a:cubicBezTo>
                  <a:cubicBezTo>
                    <a:pt x="1082" y="11633"/>
                    <a:pt x="821" y="12267"/>
                    <a:pt x="560" y="12863"/>
                  </a:cubicBezTo>
                  <a:cubicBezTo>
                    <a:pt x="299" y="13460"/>
                    <a:pt x="1" y="13982"/>
                    <a:pt x="38" y="14615"/>
                  </a:cubicBezTo>
                  <a:cubicBezTo>
                    <a:pt x="38" y="14715"/>
                    <a:pt x="121" y="14781"/>
                    <a:pt x="198" y="14781"/>
                  </a:cubicBezTo>
                  <a:cubicBezTo>
                    <a:pt x="237" y="14781"/>
                    <a:pt x="274" y="14764"/>
                    <a:pt x="299" y="14727"/>
                  </a:cubicBezTo>
                  <a:cubicBezTo>
                    <a:pt x="709" y="14317"/>
                    <a:pt x="1008" y="13832"/>
                    <a:pt x="1194" y="13273"/>
                  </a:cubicBezTo>
                  <a:cubicBezTo>
                    <a:pt x="1418" y="12677"/>
                    <a:pt x="1641" y="12080"/>
                    <a:pt x="1902" y="11484"/>
                  </a:cubicBezTo>
                  <a:cubicBezTo>
                    <a:pt x="2424" y="10254"/>
                    <a:pt x="2909" y="8986"/>
                    <a:pt x="3356" y="7719"/>
                  </a:cubicBezTo>
                  <a:cubicBezTo>
                    <a:pt x="3841" y="6451"/>
                    <a:pt x="4251" y="5258"/>
                    <a:pt x="4661" y="3991"/>
                  </a:cubicBezTo>
                  <a:cubicBezTo>
                    <a:pt x="5146" y="2723"/>
                    <a:pt x="5556" y="1418"/>
                    <a:pt x="5854" y="113"/>
                  </a:cubicBezTo>
                  <a:cubicBezTo>
                    <a:pt x="5854" y="41"/>
                    <a:pt x="5807" y="0"/>
                    <a:pt x="5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37"/>
            <p:cNvSpPr/>
            <p:nvPr/>
          </p:nvSpPr>
          <p:spPr>
            <a:xfrm>
              <a:off x="1232075" y="125525"/>
              <a:ext cx="151025" cy="379250"/>
            </a:xfrm>
            <a:custGeom>
              <a:avLst/>
              <a:gdLst/>
              <a:ahLst/>
              <a:cxnLst/>
              <a:rect l="l" t="t" r="r" b="b"/>
              <a:pathLst>
                <a:path w="6041" h="15170" extrusionOk="0">
                  <a:moveTo>
                    <a:pt x="5941" y="1"/>
                  </a:moveTo>
                  <a:cubicBezTo>
                    <a:pt x="5911" y="1"/>
                    <a:pt x="5880" y="13"/>
                    <a:pt x="5854" y="39"/>
                  </a:cubicBezTo>
                  <a:cubicBezTo>
                    <a:pt x="5556" y="487"/>
                    <a:pt x="5332" y="1009"/>
                    <a:pt x="5146" y="1568"/>
                  </a:cubicBezTo>
                  <a:cubicBezTo>
                    <a:pt x="4885" y="2202"/>
                    <a:pt x="4624" y="2835"/>
                    <a:pt x="4363" y="3469"/>
                  </a:cubicBezTo>
                  <a:cubicBezTo>
                    <a:pt x="3878" y="4774"/>
                    <a:pt x="3356" y="6041"/>
                    <a:pt x="2834" y="7346"/>
                  </a:cubicBezTo>
                  <a:lnTo>
                    <a:pt x="1380" y="11111"/>
                  </a:lnTo>
                  <a:cubicBezTo>
                    <a:pt x="1119" y="11745"/>
                    <a:pt x="896" y="12379"/>
                    <a:pt x="635" y="13050"/>
                  </a:cubicBezTo>
                  <a:cubicBezTo>
                    <a:pt x="374" y="13684"/>
                    <a:pt x="1" y="14317"/>
                    <a:pt x="38" y="14951"/>
                  </a:cubicBezTo>
                  <a:cubicBezTo>
                    <a:pt x="38" y="15077"/>
                    <a:pt x="158" y="15169"/>
                    <a:pt x="270" y="15169"/>
                  </a:cubicBezTo>
                  <a:cubicBezTo>
                    <a:pt x="323" y="15169"/>
                    <a:pt x="375" y="15149"/>
                    <a:pt x="411" y="15100"/>
                  </a:cubicBezTo>
                  <a:cubicBezTo>
                    <a:pt x="858" y="14728"/>
                    <a:pt x="970" y="14057"/>
                    <a:pt x="1194" y="13535"/>
                  </a:cubicBezTo>
                  <a:cubicBezTo>
                    <a:pt x="1418" y="12901"/>
                    <a:pt x="1641" y="12267"/>
                    <a:pt x="1902" y="11596"/>
                  </a:cubicBezTo>
                  <a:cubicBezTo>
                    <a:pt x="2387" y="10291"/>
                    <a:pt x="2872" y="9024"/>
                    <a:pt x="3356" y="7719"/>
                  </a:cubicBezTo>
                  <a:cubicBezTo>
                    <a:pt x="3841" y="6414"/>
                    <a:pt x="4288" y="5184"/>
                    <a:pt x="4773" y="3954"/>
                  </a:cubicBezTo>
                  <a:cubicBezTo>
                    <a:pt x="4996" y="3283"/>
                    <a:pt x="5220" y="2649"/>
                    <a:pt x="5444" y="1978"/>
                  </a:cubicBezTo>
                  <a:cubicBezTo>
                    <a:pt x="5742" y="1381"/>
                    <a:pt x="5928" y="748"/>
                    <a:pt x="6040" y="114"/>
                  </a:cubicBezTo>
                  <a:cubicBezTo>
                    <a:pt x="6040" y="42"/>
                    <a:pt x="5994" y="1"/>
                    <a:pt x="5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7"/>
            <p:cNvSpPr/>
            <p:nvPr/>
          </p:nvSpPr>
          <p:spPr>
            <a:xfrm>
              <a:off x="1355100" y="149625"/>
              <a:ext cx="120250" cy="303900"/>
            </a:xfrm>
            <a:custGeom>
              <a:avLst/>
              <a:gdLst/>
              <a:ahLst/>
              <a:cxnLst/>
              <a:rect l="l" t="t" r="r" b="b"/>
              <a:pathLst>
                <a:path w="4810" h="12156" extrusionOk="0">
                  <a:moveTo>
                    <a:pt x="4642" y="1"/>
                  </a:moveTo>
                  <a:cubicBezTo>
                    <a:pt x="4590" y="1"/>
                    <a:pt x="4540" y="25"/>
                    <a:pt x="4512" y="82"/>
                  </a:cubicBezTo>
                  <a:cubicBezTo>
                    <a:pt x="4214" y="529"/>
                    <a:pt x="4027" y="1051"/>
                    <a:pt x="3915" y="1573"/>
                  </a:cubicBezTo>
                  <a:cubicBezTo>
                    <a:pt x="3766" y="2058"/>
                    <a:pt x="3580" y="2542"/>
                    <a:pt x="3431" y="3027"/>
                  </a:cubicBezTo>
                  <a:cubicBezTo>
                    <a:pt x="3058" y="4034"/>
                    <a:pt x="2685" y="5040"/>
                    <a:pt x="2312" y="6047"/>
                  </a:cubicBezTo>
                  <a:cubicBezTo>
                    <a:pt x="1902" y="7053"/>
                    <a:pt x="1492" y="8097"/>
                    <a:pt x="1045" y="9104"/>
                  </a:cubicBezTo>
                  <a:cubicBezTo>
                    <a:pt x="858" y="9588"/>
                    <a:pt x="635" y="10036"/>
                    <a:pt x="448" y="10558"/>
                  </a:cubicBezTo>
                  <a:cubicBezTo>
                    <a:pt x="187" y="10968"/>
                    <a:pt x="38" y="11452"/>
                    <a:pt x="1" y="11937"/>
                  </a:cubicBezTo>
                  <a:cubicBezTo>
                    <a:pt x="1" y="12063"/>
                    <a:pt x="121" y="12155"/>
                    <a:pt x="244" y="12155"/>
                  </a:cubicBezTo>
                  <a:cubicBezTo>
                    <a:pt x="303" y="12155"/>
                    <a:pt x="363" y="12134"/>
                    <a:pt x="411" y="12086"/>
                  </a:cubicBezTo>
                  <a:cubicBezTo>
                    <a:pt x="746" y="11713"/>
                    <a:pt x="1007" y="11229"/>
                    <a:pt x="1157" y="10707"/>
                  </a:cubicBezTo>
                  <a:cubicBezTo>
                    <a:pt x="1343" y="10259"/>
                    <a:pt x="1529" y="9849"/>
                    <a:pt x="1716" y="9402"/>
                  </a:cubicBezTo>
                  <a:cubicBezTo>
                    <a:pt x="2126" y="8358"/>
                    <a:pt x="2499" y="7351"/>
                    <a:pt x="2909" y="6308"/>
                  </a:cubicBezTo>
                  <a:cubicBezTo>
                    <a:pt x="3282" y="5264"/>
                    <a:pt x="3654" y="4220"/>
                    <a:pt x="3990" y="3176"/>
                  </a:cubicBezTo>
                  <a:cubicBezTo>
                    <a:pt x="4139" y="2691"/>
                    <a:pt x="4325" y="2207"/>
                    <a:pt x="4474" y="1722"/>
                  </a:cubicBezTo>
                  <a:cubicBezTo>
                    <a:pt x="4661" y="1200"/>
                    <a:pt x="4773" y="678"/>
                    <a:pt x="4810" y="156"/>
                  </a:cubicBezTo>
                  <a:cubicBezTo>
                    <a:pt x="4810" y="64"/>
                    <a:pt x="4725" y="1"/>
                    <a:pt x="4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37"/>
            <p:cNvSpPr/>
            <p:nvPr/>
          </p:nvSpPr>
          <p:spPr>
            <a:xfrm>
              <a:off x="1448375" y="180425"/>
              <a:ext cx="106200" cy="242550"/>
            </a:xfrm>
            <a:custGeom>
              <a:avLst/>
              <a:gdLst/>
              <a:ahLst/>
              <a:cxnLst/>
              <a:rect l="l" t="t" r="r" b="b"/>
              <a:pathLst>
                <a:path w="4248" h="9702" extrusionOk="0">
                  <a:moveTo>
                    <a:pt x="4040" y="1"/>
                  </a:moveTo>
                  <a:cubicBezTo>
                    <a:pt x="3963" y="1"/>
                    <a:pt x="3884" y="40"/>
                    <a:pt x="3838" y="117"/>
                  </a:cubicBezTo>
                  <a:lnTo>
                    <a:pt x="3838" y="80"/>
                  </a:lnTo>
                  <a:cubicBezTo>
                    <a:pt x="3465" y="788"/>
                    <a:pt x="3129" y="1534"/>
                    <a:pt x="2906" y="2280"/>
                  </a:cubicBezTo>
                  <a:cubicBezTo>
                    <a:pt x="2607" y="3062"/>
                    <a:pt x="2309" y="3845"/>
                    <a:pt x="2011" y="4628"/>
                  </a:cubicBezTo>
                  <a:cubicBezTo>
                    <a:pt x="1675" y="5411"/>
                    <a:pt x="1340" y="6231"/>
                    <a:pt x="1004" y="7014"/>
                  </a:cubicBezTo>
                  <a:cubicBezTo>
                    <a:pt x="669" y="7797"/>
                    <a:pt x="333" y="8468"/>
                    <a:pt x="72" y="9251"/>
                  </a:cubicBezTo>
                  <a:cubicBezTo>
                    <a:pt x="0" y="9515"/>
                    <a:pt x="207" y="9702"/>
                    <a:pt x="422" y="9702"/>
                  </a:cubicBezTo>
                  <a:cubicBezTo>
                    <a:pt x="542" y="9702"/>
                    <a:pt x="664" y="9645"/>
                    <a:pt x="743" y="9512"/>
                  </a:cubicBezTo>
                  <a:cubicBezTo>
                    <a:pt x="1079" y="8804"/>
                    <a:pt x="1415" y="8058"/>
                    <a:pt x="1675" y="7275"/>
                  </a:cubicBezTo>
                  <a:cubicBezTo>
                    <a:pt x="1974" y="6492"/>
                    <a:pt x="2272" y="5672"/>
                    <a:pt x="2607" y="4889"/>
                  </a:cubicBezTo>
                  <a:cubicBezTo>
                    <a:pt x="2943" y="4069"/>
                    <a:pt x="3204" y="3323"/>
                    <a:pt x="3502" y="2541"/>
                  </a:cubicBezTo>
                  <a:cubicBezTo>
                    <a:pt x="3838" y="1795"/>
                    <a:pt x="4099" y="1012"/>
                    <a:pt x="4248" y="229"/>
                  </a:cubicBezTo>
                  <a:cubicBezTo>
                    <a:pt x="4248" y="77"/>
                    <a:pt x="4146" y="1"/>
                    <a:pt x="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37"/>
            <p:cNvSpPr/>
            <p:nvPr/>
          </p:nvSpPr>
          <p:spPr>
            <a:xfrm>
              <a:off x="7450" y="592475"/>
              <a:ext cx="126775" cy="210900"/>
            </a:xfrm>
            <a:custGeom>
              <a:avLst/>
              <a:gdLst/>
              <a:ahLst/>
              <a:cxnLst/>
              <a:rect l="l" t="t" r="r" b="b"/>
              <a:pathLst>
                <a:path w="5071" h="8436" extrusionOk="0">
                  <a:moveTo>
                    <a:pt x="4660" y="0"/>
                  </a:moveTo>
                  <a:cubicBezTo>
                    <a:pt x="4015" y="0"/>
                    <a:pt x="3724" y="942"/>
                    <a:pt x="3505" y="1418"/>
                  </a:cubicBezTo>
                  <a:cubicBezTo>
                    <a:pt x="3095" y="2201"/>
                    <a:pt x="2684" y="2984"/>
                    <a:pt x="2274" y="3767"/>
                  </a:cubicBezTo>
                  <a:lnTo>
                    <a:pt x="1081" y="6078"/>
                  </a:lnTo>
                  <a:lnTo>
                    <a:pt x="522" y="7159"/>
                  </a:lnTo>
                  <a:cubicBezTo>
                    <a:pt x="336" y="7494"/>
                    <a:pt x="0" y="7867"/>
                    <a:pt x="149" y="8240"/>
                  </a:cubicBezTo>
                  <a:cubicBezTo>
                    <a:pt x="180" y="8364"/>
                    <a:pt x="288" y="8436"/>
                    <a:pt x="409" y="8436"/>
                  </a:cubicBezTo>
                  <a:cubicBezTo>
                    <a:pt x="434" y="8436"/>
                    <a:pt x="459" y="8433"/>
                    <a:pt x="485" y="8426"/>
                  </a:cubicBezTo>
                  <a:cubicBezTo>
                    <a:pt x="820" y="8352"/>
                    <a:pt x="932" y="7979"/>
                    <a:pt x="1081" y="7681"/>
                  </a:cubicBezTo>
                  <a:lnTo>
                    <a:pt x="1566" y="6712"/>
                  </a:lnTo>
                  <a:cubicBezTo>
                    <a:pt x="1939" y="6003"/>
                    <a:pt x="2274" y="5295"/>
                    <a:pt x="2647" y="4624"/>
                  </a:cubicBezTo>
                  <a:cubicBezTo>
                    <a:pt x="3020" y="3916"/>
                    <a:pt x="3355" y="3207"/>
                    <a:pt x="3728" y="2536"/>
                  </a:cubicBezTo>
                  <a:cubicBezTo>
                    <a:pt x="3877" y="2201"/>
                    <a:pt x="4064" y="1865"/>
                    <a:pt x="4213" y="1530"/>
                  </a:cubicBezTo>
                  <a:cubicBezTo>
                    <a:pt x="4287" y="1343"/>
                    <a:pt x="4399" y="1157"/>
                    <a:pt x="4474" y="971"/>
                  </a:cubicBezTo>
                  <a:cubicBezTo>
                    <a:pt x="4586" y="784"/>
                    <a:pt x="4623" y="598"/>
                    <a:pt x="4772" y="523"/>
                  </a:cubicBezTo>
                  <a:cubicBezTo>
                    <a:pt x="5070" y="449"/>
                    <a:pt x="4996" y="1"/>
                    <a:pt x="4698" y="1"/>
                  </a:cubicBezTo>
                  <a:cubicBezTo>
                    <a:pt x="4685" y="1"/>
                    <a:pt x="4672" y="0"/>
                    <a:pt x="4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7"/>
            <p:cNvSpPr/>
            <p:nvPr/>
          </p:nvSpPr>
          <p:spPr>
            <a:xfrm>
              <a:off x="64300" y="586650"/>
              <a:ext cx="146350" cy="279875"/>
            </a:xfrm>
            <a:custGeom>
              <a:avLst/>
              <a:gdLst/>
              <a:ahLst/>
              <a:cxnLst/>
              <a:rect l="l" t="t" r="r" b="b"/>
              <a:pathLst>
                <a:path w="5854" h="11195" extrusionOk="0">
                  <a:moveTo>
                    <a:pt x="5800" y="0"/>
                  </a:moveTo>
                  <a:cubicBezTo>
                    <a:pt x="5793" y="0"/>
                    <a:pt x="5786" y="3"/>
                    <a:pt x="5779" y="11"/>
                  </a:cubicBezTo>
                  <a:lnTo>
                    <a:pt x="5779" y="48"/>
                  </a:lnTo>
                  <a:cubicBezTo>
                    <a:pt x="5480" y="346"/>
                    <a:pt x="5220" y="682"/>
                    <a:pt x="5033" y="1092"/>
                  </a:cubicBezTo>
                  <a:cubicBezTo>
                    <a:pt x="4735" y="1539"/>
                    <a:pt x="4437" y="2061"/>
                    <a:pt x="4176" y="2546"/>
                  </a:cubicBezTo>
                  <a:cubicBezTo>
                    <a:pt x="3616" y="3552"/>
                    <a:pt x="3095" y="4521"/>
                    <a:pt x="2573" y="5528"/>
                  </a:cubicBezTo>
                  <a:cubicBezTo>
                    <a:pt x="2051" y="6535"/>
                    <a:pt x="1566" y="7541"/>
                    <a:pt x="1081" y="8585"/>
                  </a:cubicBezTo>
                  <a:cubicBezTo>
                    <a:pt x="821" y="9070"/>
                    <a:pt x="597" y="9591"/>
                    <a:pt x="373" y="10113"/>
                  </a:cubicBezTo>
                  <a:cubicBezTo>
                    <a:pt x="224" y="10449"/>
                    <a:pt x="0" y="10784"/>
                    <a:pt x="187" y="11120"/>
                  </a:cubicBezTo>
                  <a:cubicBezTo>
                    <a:pt x="224" y="11195"/>
                    <a:pt x="299" y="11195"/>
                    <a:pt x="373" y="11195"/>
                  </a:cubicBezTo>
                  <a:cubicBezTo>
                    <a:pt x="783" y="11083"/>
                    <a:pt x="895" y="10635"/>
                    <a:pt x="1081" y="10263"/>
                  </a:cubicBezTo>
                  <a:cubicBezTo>
                    <a:pt x="1305" y="9741"/>
                    <a:pt x="1529" y="9256"/>
                    <a:pt x="1790" y="8734"/>
                  </a:cubicBezTo>
                  <a:cubicBezTo>
                    <a:pt x="2237" y="7727"/>
                    <a:pt x="2722" y="6721"/>
                    <a:pt x="3169" y="5752"/>
                  </a:cubicBezTo>
                  <a:cubicBezTo>
                    <a:pt x="3654" y="4782"/>
                    <a:pt x="4138" y="3776"/>
                    <a:pt x="4623" y="2807"/>
                  </a:cubicBezTo>
                  <a:cubicBezTo>
                    <a:pt x="4884" y="2322"/>
                    <a:pt x="5145" y="1800"/>
                    <a:pt x="5406" y="1315"/>
                  </a:cubicBezTo>
                  <a:cubicBezTo>
                    <a:pt x="5630" y="943"/>
                    <a:pt x="5779" y="495"/>
                    <a:pt x="5853" y="85"/>
                  </a:cubicBezTo>
                  <a:cubicBezTo>
                    <a:pt x="5853" y="55"/>
                    <a:pt x="5829" y="0"/>
                    <a:pt x="5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37"/>
            <p:cNvSpPr/>
            <p:nvPr/>
          </p:nvSpPr>
          <p:spPr>
            <a:xfrm>
              <a:off x="147250" y="583500"/>
              <a:ext cx="161925" cy="306125"/>
            </a:xfrm>
            <a:custGeom>
              <a:avLst/>
              <a:gdLst/>
              <a:ahLst/>
              <a:cxnLst/>
              <a:rect l="l" t="t" r="r" b="b"/>
              <a:pathLst>
                <a:path w="6477" h="12245" extrusionOk="0">
                  <a:moveTo>
                    <a:pt x="6269" y="0"/>
                  </a:moveTo>
                  <a:cubicBezTo>
                    <a:pt x="6227" y="0"/>
                    <a:pt x="6184" y="18"/>
                    <a:pt x="6151" y="62"/>
                  </a:cubicBezTo>
                  <a:cubicBezTo>
                    <a:pt x="5518" y="957"/>
                    <a:pt x="4996" y="1926"/>
                    <a:pt x="4548" y="2933"/>
                  </a:cubicBezTo>
                  <a:cubicBezTo>
                    <a:pt x="3989" y="3976"/>
                    <a:pt x="3430" y="5020"/>
                    <a:pt x="2871" y="6064"/>
                  </a:cubicBezTo>
                  <a:lnTo>
                    <a:pt x="1305" y="9158"/>
                  </a:lnTo>
                  <a:lnTo>
                    <a:pt x="522" y="10687"/>
                  </a:lnTo>
                  <a:cubicBezTo>
                    <a:pt x="224" y="11097"/>
                    <a:pt x="38" y="11581"/>
                    <a:pt x="0" y="12066"/>
                  </a:cubicBezTo>
                  <a:cubicBezTo>
                    <a:pt x="0" y="12175"/>
                    <a:pt x="80" y="12244"/>
                    <a:pt x="167" y="12244"/>
                  </a:cubicBezTo>
                  <a:cubicBezTo>
                    <a:pt x="199" y="12244"/>
                    <a:pt x="231" y="12235"/>
                    <a:pt x="261" y="12215"/>
                  </a:cubicBezTo>
                  <a:cubicBezTo>
                    <a:pt x="634" y="11880"/>
                    <a:pt x="932" y="11507"/>
                    <a:pt x="1119" y="11022"/>
                  </a:cubicBezTo>
                  <a:lnTo>
                    <a:pt x="1827" y="9606"/>
                  </a:lnTo>
                  <a:lnTo>
                    <a:pt x="3467" y="6400"/>
                  </a:lnTo>
                  <a:cubicBezTo>
                    <a:pt x="3989" y="5393"/>
                    <a:pt x="4511" y="4349"/>
                    <a:pt x="4996" y="3305"/>
                  </a:cubicBezTo>
                  <a:cubicBezTo>
                    <a:pt x="5518" y="2262"/>
                    <a:pt x="6151" y="1292"/>
                    <a:pt x="6450" y="211"/>
                  </a:cubicBezTo>
                  <a:cubicBezTo>
                    <a:pt x="6476" y="106"/>
                    <a:pt x="6372" y="0"/>
                    <a:pt x="6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37"/>
            <p:cNvSpPr/>
            <p:nvPr/>
          </p:nvSpPr>
          <p:spPr>
            <a:xfrm>
              <a:off x="279575" y="579200"/>
              <a:ext cx="161625" cy="300175"/>
            </a:xfrm>
            <a:custGeom>
              <a:avLst/>
              <a:gdLst/>
              <a:ahLst/>
              <a:cxnLst/>
              <a:rect l="l" t="t" r="r" b="b"/>
              <a:pathLst>
                <a:path w="6465" h="12007" extrusionOk="0">
                  <a:moveTo>
                    <a:pt x="6239" y="0"/>
                  </a:moveTo>
                  <a:cubicBezTo>
                    <a:pt x="6183" y="0"/>
                    <a:pt x="6125" y="26"/>
                    <a:pt x="6078" y="85"/>
                  </a:cubicBezTo>
                  <a:lnTo>
                    <a:pt x="6078" y="48"/>
                  </a:lnTo>
                  <a:cubicBezTo>
                    <a:pt x="4847" y="1949"/>
                    <a:pt x="3766" y="4037"/>
                    <a:pt x="2722" y="6050"/>
                  </a:cubicBezTo>
                  <a:cubicBezTo>
                    <a:pt x="2163" y="7056"/>
                    <a:pt x="1679" y="8025"/>
                    <a:pt x="1157" y="9032"/>
                  </a:cubicBezTo>
                  <a:cubicBezTo>
                    <a:pt x="896" y="9554"/>
                    <a:pt x="635" y="10039"/>
                    <a:pt x="374" y="10561"/>
                  </a:cubicBezTo>
                  <a:cubicBezTo>
                    <a:pt x="113" y="10933"/>
                    <a:pt x="1" y="11381"/>
                    <a:pt x="1" y="11828"/>
                  </a:cubicBezTo>
                  <a:cubicBezTo>
                    <a:pt x="28" y="11937"/>
                    <a:pt x="135" y="12006"/>
                    <a:pt x="235" y="12006"/>
                  </a:cubicBezTo>
                  <a:cubicBezTo>
                    <a:pt x="271" y="12006"/>
                    <a:pt x="307" y="11997"/>
                    <a:pt x="337" y="11977"/>
                  </a:cubicBezTo>
                  <a:cubicBezTo>
                    <a:pt x="821" y="11716"/>
                    <a:pt x="933" y="11194"/>
                    <a:pt x="1157" y="10747"/>
                  </a:cubicBezTo>
                  <a:cubicBezTo>
                    <a:pt x="1380" y="10300"/>
                    <a:pt x="1641" y="9815"/>
                    <a:pt x="1865" y="9368"/>
                  </a:cubicBezTo>
                  <a:cubicBezTo>
                    <a:pt x="2350" y="8324"/>
                    <a:pt x="2834" y="7317"/>
                    <a:pt x="3356" y="6311"/>
                  </a:cubicBezTo>
                  <a:cubicBezTo>
                    <a:pt x="4363" y="4298"/>
                    <a:pt x="5481" y="2322"/>
                    <a:pt x="6413" y="271"/>
                  </a:cubicBezTo>
                  <a:cubicBezTo>
                    <a:pt x="6464" y="118"/>
                    <a:pt x="6358" y="0"/>
                    <a:pt x="6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37"/>
            <p:cNvSpPr/>
            <p:nvPr/>
          </p:nvSpPr>
          <p:spPr>
            <a:xfrm>
              <a:off x="419375" y="569500"/>
              <a:ext cx="166650" cy="287150"/>
            </a:xfrm>
            <a:custGeom>
              <a:avLst/>
              <a:gdLst/>
              <a:ahLst/>
              <a:cxnLst/>
              <a:rect l="l" t="t" r="r" b="b"/>
              <a:pathLst>
                <a:path w="6666" h="11486" extrusionOk="0">
                  <a:moveTo>
                    <a:pt x="6543" y="1"/>
                  </a:moveTo>
                  <a:cubicBezTo>
                    <a:pt x="6524" y="1"/>
                    <a:pt x="6505" y="8"/>
                    <a:pt x="6488" y="26"/>
                  </a:cubicBezTo>
                  <a:lnTo>
                    <a:pt x="6488" y="63"/>
                  </a:lnTo>
                  <a:cubicBezTo>
                    <a:pt x="5817" y="883"/>
                    <a:pt x="5183" y="1815"/>
                    <a:pt x="4624" y="2747"/>
                  </a:cubicBezTo>
                  <a:cubicBezTo>
                    <a:pt x="4027" y="3716"/>
                    <a:pt x="3431" y="4686"/>
                    <a:pt x="2834" y="5692"/>
                  </a:cubicBezTo>
                  <a:cubicBezTo>
                    <a:pt x="2275" y="6699"/>
                    <a:pt x="1716" y="7705"/>
                    <a:pt x="1194" y="8712"/>
                  </a:cubicBezTo>
                  <a:cubicBezTo>
                    <a:pt x="896" y="9196"/>
                    <a:pt x="635" y="9718"/>
                    <a:pt x="374" y="10240"/>
                  </a:cubicBezTo>
                  <a:cubicBezTo>
                    <a:pt x="113" y="10576"/>
                    <a:pt x="1" y="10986"/>
                    <a:pt x="76" y="11396"/>
                  </a:cubicBezTo>
                  <a:cubicBezTo>
                    <a:pt x="76" y="11450"/>
                    <a:pt x="115" y="11485"/>
                    <a:pt x="166" y="11485"/>
                  </a:cubicBezTo>
                  <a:cubicBezTo>
                    <a:pt x="185" y="11485"/>
                    <a:pt x="205" y="11480"/>
                    <a:pt x="225" y="11470"/>
                  </a:cubicBezTo>
                  <a:cubicBezTo>
                    <a:pt x="597" y="11321"/>
                    <a:pt x="747" y="10949"/>
                    <a:pt x="970" y="10538"/>
                  </a:cubicBezTo>
                  <a:cubicBezTo>
                    <a:pt x="1231" y="10054"/>
                    <a:pt x="1492" y="9532"/>
                    <a:pt x="1753" y="9010"/>
                  </a:cubicBezTo>
                  <a:cubicBezTo>
                    <a:pt x="2238" y="8041"/>
                    <a:pt x="2797" y="7034"/>
                    <a:pt x="3319" y="6065"/>
                  </a:cubicBezTo>
                  <a:cubicBezTo>
                    <a:pt x="3878" y="5096"/>
                    <a:pt x="4400" y="4126"/>
                    <a:pt x="4959" y="3157"/>
                  </a:cubicBezTo>
                  <a:cubicBezTo>
                    <a:pt x="5518" y="2188"/>
                    <a:pt x="6152" y="1181"/>
                    <a:pt x="6637" y="137"/>
                  </a:cubicBezTo>
                  <a:cubicBezTo>
                    <a:pt x="6665" y="80"/>
                    <a:pt x="6606" y="1"/>
                    <a:pt x="6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37"/>
            <p:cNvSpPr/>
            <p:nvPr/>
          </p:nvSpPr>
          <p:spPr>
            <a:xfrm>
              <a:off x="534950" y="573250"/>
              <a:ext cx="162300" cy="270575"/>
            </a:xfrm>
            <a:custGeom>
              <a:avLst/>
              <a:gdLst/>
              <a:ahLst/>
              <a:cxnLst/>
              <a:rect l="l" t="t" r="r" b="b"/>
              <a:pathLst>
                <a:path w="6492" h="10823" extrusionOk="0">
                  <a:moveTo>
                    <a:pt x="6289" y="0"/>
                  </a:moveTo>
                  <a:cubicBezTo>
                    <a:pt x="6249" y="0"/>
                    <a:pt x="6211" y="18"/>
                    <a:pt x="6189" y="62"/>
                  </a:cubicBezTo>
                  <a:cubicBezTo>
                    <a:pt x="4996" y="1777"/>
                    <a:pt x="3990" y="3641"/>
                    <a:pt x="2871" y="5393"/>
                  </a:cubicBezTo>
                  <a:cubicBezTo>
                    <a:pt x="2312" y="6288"/>
                    <a:pt x="1790" y="7182"/>
                    <a:pt x="1268" y="8114"/>
                  </a:cubicBezTo>
                  <a:cubicBezTo>
                    <a:pt x="784" y="8860"/>
                    <a:pt x="113" y="9717"/>
                    <a:pt x="1" y="10649"/>
                  </a:cubicBezTo>
                  <a:cubicBezTo>
                    <a:pt x="1" y="10736"/>
                    <a:pt x="90" y="10823"/>
                    <a:pt x="200" y="10823"/>
                  </a:cubicBezTo>
                  <a:cubicBezTo>
                    <a:pt x="232" y="10823"/>
                    <a:pt x="265" y="10815"/>
                    <a:pt x="299" y="10799"/>
                  </a:cubicBezTo>
                  <a:cubicBezTo>
                    <a:pt x="1007" y="10239"/>
                    <a:pt x="1417" y="9233"/>
                    <a:pt x="1865" y="8450"/>
                  </a:cubicBezTo>
                  <a:cubicBezTo>
                    <a:pt x="2387" y="7518"/>
                    <a:pt x="2908" y="6660"/>
                    <a:pt x="3430" y="5728"/>
                  </a:cubicBezTo>
                  <a:cubicBezTo>
                    <a:pt x="4437" y="3902"/>
                    <a:pt x="5518" y="2112"/>
                    <a:pt x="6413" y="211"/>
                  </a:cubicBezTo>
                  <a:cubicBezTo>
                    <a:pt x="6492" y="106"/>
                    <a:pt x="6385" y="0"/>
                    <a:pt x="6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37"/>
            <p:cNvSpPr/>
            <p:nvPr/>
          </p:nvSpPr>
          <p:spPr>
            <a:xfrm>
              <a:off x="596475" y="713300"/>
              <a:ext cx="110925" cy="163475"/>
            </a:xfrm>
            <a:custGeom>
              <a:avLst/>
              <a:gdLst/>
              <a:ahLst/>
              <a:cxnLst/>
              <a:rect l="l" t="t" r="r" b="b"/>
              <a:pathLst>
                <a:path w="4437" h="6539" extrusionOk="0">
                  <a:moveTo>
                    <a:pt x="4342" y="1"/>
                  </a:moveTo>
                  <a:cubicBezTo>
                    <a:pt x="4325" y="1"/>
                    <a:pt x="4306" y="5"/>
                    <a:pt x="4287" y="15"/>
                  </a:cubicBezTo>
                  <a:cubicBezTo>
                    <a:pt x="3803" y="499"/>
                    <a:pt x="3393" y="1021"/>
                    <a:pt x="3057" y="1543"/>
                  </a:cubicBezTo>
                  <a:cubicBezTo>
                    <a:pt x="2647" y="2065"/>
                    <a:pt x="2274" y="2624"/>
                    <a:pt x="1939" y="3183"/>
                  </a:cubicBezTo>
                  <a:cubicBezTo>
                    <a:pt x="1566" y="3705"/>
                    <a:pt x="1156" y="4265"/>
                    <a:pt x="783" y="4824"/>
                  </a:cubicBezTo>
                  <a:cubicBezTo>
                    <a:pt x="634" y="5122"/>
                    <a:pt x="410" y="5383"/>
                    <a:pt x="261" y="5681"/>
                  </a:cubicBezTo>
                  <a:cubicBezTo>
                    <a:pt x="75" y="5905"/>
                    <a:pt x="0" y="6166"/>
                    <a:pt x="75" y="6427"/>
                  </a:cubicBezTo>
                  <a:cubicBezTo>
                    <a:pt x="112" y="6501"/>
                    <a:pt x="187" y="6539"/>
                    <a:pt x="224" y="6539"/>
                  </a:cubicBezTo>
                  <a:cubicBezTo>
                    <a:pt x="820" y="6501"/>
                    <a:pt x="1119" y="5756"/>
                    <a:pt x="1379" y="5308"/>
                  </a:cubicBezTo>
                  <a:cubicBezTo>
                    <a:pt x="1752" y="4749"/>
                    <a:pt x="2125" y="4153"/>
                    <a:pt x="2498" y="3556"/>
                  </a:cubicBezTo>
                  <a:cubicBezTo>
                    <a:pt x="2871" y="2997"/>
                    <a:pt x="3206" y="2438"/>
                    <a:pt x="3542" y="1841"/>
                  </a:cubicBezTo>
                  <a:cubicBezTo>
                    <a:pt x="3877" y="1319"/>
                    <a:pt x="4213" y="723"/>
                    <a:pt x="4436" y="126"/>
                  </a:cubicBezTo>
                  <a:cubicBezTo>
                    <a:pt x="4436" y="43"/>
                    <a:pt x="4394" y="1"/>
                    <a:pt x="4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79" name="Google Shape;47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99823">
            <a:off x="-100601" y="1129901"/>
            <a:ext cx="1277702" cy="4566732"/>
          </a:xfrm>
          <a:prstGeom prst="rect">
            <a:avLst/>
          </a:prstGeom>
          <a:noFill/>
          <a:ln>
            <a:noFill/>
          </a:ln>
          <a:effectLst>
            <a:outerShdw blurRad="242888" algn="bl" rotWithShape="0">
              <a:srgbClr val="000000">
                <a:alpha val="36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иране 10">
            <a:extLst>
              <a:ext uri="{FF2B5EF4-FFF2-40B4-BE49-F238E27FC236}">
                <a16:creationId xmlns:a16="http://schemas.microsoft.com/office/drawing/2014/main" id="{CF3F90AB-C978-486D-8539-D8848057B88A}"/>
              </a:ext>
            </a:extLst>
          </p:cNvPr>
          <p:cNvGrpSpPr/>
          <p:nvPr/>
        </p:nvGrpSpPr>
        <p:grpSpPr>
          <a:xfrm>
            <a:off x="1884491" y="942538"/>
            <a:ext cx="1588727" cy="1458403"/>
            <a:chOff x="1316651" y="307250"/>
            <a:chExt cx="1588727" cy="1458403"/>
          </a:xfrm>
        </p:grpSpPr>
        <p:grpSp>
          <p:nvGrpSpPr>
            <p:cNvPr id="63" name="Google Shape;4911;p40">
              <a:extLst>
                <a:ext uri="{FF2B5EF4-FFF2-40B4-BE49-F238E27FC236}">
                  <a16:creationId xmlns:a16="http://schemas.microsoft.com/office/drawing/2014/main" id="{61A61DD0-14EA-CDE4-E1DD-33188CB13A80}"/>
                </a:ext>
              </a:extLst>
            </p:cNvPr>
            <p:cNvGrpSpPr/>
            <p:nvPr/>
          </p:nvGrpSpPr>
          <p:grpSpPr>
            <a:xfrm>
              <a:off x="1316651" y="307250"/>
              <a:ext cx="1588727" cy="1458403"/>
              <a:chOff x="1671375" y="1164500"/>
              <a:chExt cx="1943450" cy="1951075"/>
            </a:xfrm>
          </p:grpSpPr>
          <p:sp>
            <p:nvSpPr>
              <p:cNvPr id="34" name="Google Shape;4912;p40">
                <a:extLst>
                  <a:ext uri="{FF2B5EF4-FFF2-40B4-BE49-F238E27FC236}">
                    <a16:creationId xmlns:a16="http://schemas.microsoft.com/office/drawing/2014/main" id="{6F267C32-8412-113D-3EF7-91B3F88DD414}"/>
                  </a:ext>
                </a:extLst>
              </p:cNvPr>
              <p:cNvSpPr/>
              <p:nvPr/>
            </p:nvSpPr>
            <p:spPr>
              <a:xfrm>
                <a:off x="1671375" y="1164500"/>
                <a:ext cx="1943450" cy="1951075"/>
              </a:xfrm>
              <a:custGeom>
                <a:avLst/>
                <a:gdLst/>
                <a:ahLst/>
                <a:cxnLst/>
                <a:rect l="l" t="t" r="r" b="b"/>
                <a:pathLst>
                  <a:path w="77738" h="78043" extrusionOk="0">
                    <a:moveTo>
                      <a:pt x="8709" y="6502"/>
                    </a:moveTo>
                    <a:cubicBezTo>
                      <a:pt x="8841" y="6502"/>
                      <a:pt x="8979" y="6513"/>
                      <a:pt x="9126" y="6534"/>
                    </a:cubicBezTo>
                    <a:lnTo>
                      <a:pt x="11704" y="6576"/>
                    </a:lnTo>
                    <a:lnTo>
                      <a:pt x="7901" y="9407"/>
                    </a:lnTo>
                    <a:cubicBezTo>
                      <a:pt x="7943" y="9322"/>
                      <a:pt x="7986" y="9280"/>
                      <a:pt x="7986" y="9196"/>
                    </a:cubicBezTo>
                    <a:cubicBezTo>
                      <a:pt x="7901" y="8520"/>
                      <a:pt x="7901" y="7886"/>
                      <a:pt x="7986" y="7252"/>
                    </a:cubicBezTo>
                    <a:cubicBezTo>
                      <a:pt x="8028" y="6957"/>
                      <a:pt x="7986" y="6703"/>
                      <a:pt x="8324" y="6534"/>
                    </a:cubicBezTo>
                    <a:cubicBezTo>
                      <a:pt x="8450" y="6513"/>
                      <a:pt x="8577" y="6502"/>
                      <a:pt x="8709" y="6502"/>
                    </a:cubicBezTo>
                    <a:close/>
                    <a:moveTo>
                      <a:pt x="675" y="15461"/>
                    </a:moveTo>
                    <a:cubicBezTo>
                      <a:pt x="673" y="15465"/>
                      <a:pt x="670" y="15467"/>
                      <a:pt x="667" y="15467"/>
                    </a:cubicBezTo>
                    <a:lnTo>
                      <a:pt x="667" y="15467"/>
                    </a:lnTo>
                    <a:lnTo>
                      <a:pt x="675" y="15461"/>
                    </a:lnTo>
                    <a:close/>
                    <a:moveTo>
                      <a:pt x="66964" y="10125"/>
                    </a:moveTo>
                    <a:lnTo>
                      <a:pt x="68992" y="10167"/>
                    </a:lnTo>
                    <a:cubicBezTo>
                      <a:pt x="69262" y="10167"/>
                      <a:pt x="69627" y="10127"/>
                      <a:pt x="69987" y="10127"/>
                    </a:cubicBezTo>
                    <a:cubicBezTo>
                      <a:pt x="70526" y="10127"/>
                      <a:pt x="71053" y="10218"/>
                      <a:pt x="71231" y="10674"/>
                    </a:cubicBezTo>
                    <a:cubicBezTo>
                      <a:pt x="71527" y="11308"/>
                      <a:pt x="71231" y="12618"/>
                      <a:pt x="71231" y="13336"/>
                    </a:cubicBezTo>
                    <a:lnTo>
                      <a:pt x="71231" y="15617"/>
                    </a:lnTo>
                    <a:cubicBezTo>
                      <a:pt x="70893" y="15110"/>
                      <a:pt x="70513" y="14646"/>
                      <a:pt x="70132" y="14181"/>
                    </a:cubicBezTo>
                    <a:cubicBezTo>
                      <a:pt x="70132" y="13505"/>
                      <a:pt x="70090" y="12829"/>
                      <a:pt x="70006" y="12195"/>
                    </a:cubicBezTo>
                    <a:cubicBezTo>
                      <a:pt x="70006" y="12110"/>
                      <a:pt x="69951" y="12073"/>
                      <a:pt x="69888" y="12073"/>
                    </a:cubicBezTo>
                    <a:cubicBezTo>
                      <a:pt x="69795" y="12073"/>
                      <a:pt x="69685" y="12154"/>
                      <a:pt x="69710" y="12280"/>
                    </a:cubicBezTo>
                    <a:cubicBezTo>
                      <a:pt x="69794" y="12787"/>
                      <a:pt x="69794" y="13294"/>
                      <a:pt x="69794" y="13801"/>
                    </a:cubicBezTo>
                    <a:cubicBezTo>
                      <a:pt x="68865" y="12575"/>
                      <a:pt x="67893" y="11350"/>
                      <a:pt x="66964" y="10125"/>
                    </a:cubicBezTo>
                    <a:close/>
                    <a:moveTo>
                      <a:pt x="25645" y="8097"/>
                    </a:moveTo>
                    <a:cubicBezTo>
                      <a:pt x="25688" y="8182"/>
                      <a:pt x="25772" y="8224"/>
                      <a:pt x="25857" y="8224"/>
                    </a:cubicBezTo>
                    <a:cubicBezTo>
                      <a:pt x="35531" y="8858"/>
                      <a:pt x="45206" y="9365"/>
                      <a:pt x="54839" y="9618"/>
                    </a:cubicBezTo>
                    <a:lnTo>
                      <a:pt x="59782" y="16124"/>
                    </a:lnTo>
                    <a:cubicBezTo>
                      <a:pt x="44361" y="15998"/>
                      <a:pt x="28941" y="15829"/>
                      <a:pt x="13562" y="15195"/>
                    </a:cubicBezTo>
                    <a:lnTo>
                      <a:pt x="25645" y="8097"/>
                    </a:lnTo>
                    <a:close/>
                    <a:moveTo>
                      <a:pt x="20871" y="704"/>
                    </a:moveTo>
                    <a:cubicBezTo>
                      <a:pt x="22773" y="2689"/>
                      <a:pt x="24758" y="4633"/>
                      <a:pt x="26744" y="6534"/>
                    </a:cubicBezTo>
                    <a:cubicBezTo>
                      <a:pt x="26828" y="6576"/>
                      <a:pt x="26913" y="6619"/>
                      <a:pt x="26955" y="6619"/>
                    </a:cubicBezTo>
                    <a:lnTo>
                      <a:pt x="12802" y="14899"/>
                    </a:lnTo>
                    <a:lnTo>
                      <a:pt x="5409" y="19251"/>
                    </a:lnTo>
                    <a:cubicBezTo>
                      <a:pt x="5113" y="19420"/>
                      <a:pt x="4352" y="20053"/>
                      <a:pt x="3972" y="20053"/>
                    </a:cubicBezTo>
                    <a:cubicBezTo>
                      <a:pt x="3169" y="20053"/>
                      <a:pt x="3000" y="19251"/>
                      <a:pt x="2662" y="18617"/>
                    </a:cubicBezTo>
                    <a:cubicBezTo>
                      <a:pt x="2030" y="17563"/>
                      <a:pt x="1356" y="16510"/>
                      <a:pt x="682" y="15456"/>
                    </a:cubicBezTo>
                    <a:lnTo>
                      <a:pt x="682" y="15456"/>
                    </a:lnTo>
                    <a:lnTo>
                      <a:pt x="12760" y="6619"/>
                    </a:lnTo>
                    <a:cubicBezTo>
                      <a:pt x="12844" y="6576"/>
                      <a:pt x="12886" y="6534"/>
                      <a:pt x="12929" y="6492"/>
                    </a:cubicBezTo>
                    <a:lnTo>
                      <a:pt x="20871" y="704"/>
                    </a:lnTo>
                    <a:close/>
                    <a:moveTo>
                      <a:pt x="61260" y="3619"/>
                    </a:moveTo>
                    <a:cubicBezTo>
                      <a:pt x="62824" y="5731"/>
                      <a:pt x="64429" y="7844"/>
                      <a:pt x="65992" y="9914"/>
                    </a:cubicBezTo>
                    <a:cubicBezTo>
                      <a:pt x="66034" y="9956"/>
                      <a:pt x="66077" y="10041"/>
                      <a:pt x="66119" y="10083"/>
                    </a:cubicBezTo>
                    <a:cubicBezTo>
                      <a:pt x="69668" y="14688"/>
                      <a:pt x="73343" y="19293"/>
                      <a:pt x="77061" y="23813"/>
                    </a:cubicBezTo>
                    <a:lnTo>
                      <a:pt x="74062" y="27236"/>
                    </a:lnTo>
                    <a:cubicBezTo>
                      <a:pt x="73539" y="27838"/>
                      <a:pt x="72100" y="30084"/>
                      <a:pt x="71160" y="30084"/>
                    </a:cubicBezTo>
                    <a:cubicBezTo>
                      <a:pt x="71112" y="30084"/>
                      <a:pt x="71065" y="30079"/>
                      <a:pt x="71020" y="30066"/>
                    </a:cubicBezTo>
                    <a:cubicBezTo>
                      <a:pt x="70808" y="29897"/>
                      <a:pt x="70639" y="29728"/>
                      <a:pt x="70513" y="29475"/>
                    </a:cubicBezTo>
                    <a:lnTo>
                      <a:pt x="70513" y="29221"/>
                    </a:lnTo>
                    <a:cubicBezTo>
                      <a:pt x="70547" y="29013"/>
                      <a:pt x="70382" y="28861"/>
                      <a:pt x="70205" y="28861"/>
                    </a:cubicBezTo>
                    <a:cubicBezTo>
                      <a:pt x="70166" y="28861"/>
                      <a:pt x="70128" y="28868"/>
                      <a:pt x="70090" y="28883"/>
                    </a:cubicBezTo>
                    <a:cubicBezTo>
                      <a:pt x="69837" y="28503"/>
                      <a:pt x="69583" y="28165"/>
                      <a:pt x="69541" y="28038"/>
                    </a:cubicBezTo>
                    <a:lnTo>
                      <a:pt x="68020" y="26053"/>
                    </a:lnTo>
                    <a:cubicBezTo>
                      <a:pt x="67133" y="24827"/>
                      <a:pt x="66203" y="23644"/>
                      <a:pt x="65274" y="22419"/>
                    </a:cubicBezTo>
                    <a:cubicBezTo>
                      <a:pt x="62021" y="18068"/>
                      <a:pt x="58726" y="13674"/>
                      <a:pt x="55472" y="9322"/>
                    </a:cubicBezTo>
                    <a:cubicBezTo>
                      <a:pt x="55515" y="9153"/>
                      <a:pt x="55430" y="8858"/>
                      <a:pt x="55177" y="8858"/>
                    </a:cubicBezTo>
                    <a:lnTo>
                      <a:pt x="53698" y="7041"/>
                    </a:lnTo>
                    <a:cubicBezTo>
                      <a:pt x="56402" y="6323"/>
                      <a:pt x="58937" y="5140"/>
                      <a:pt x="61260" y="3619"/>
                    </a:cubicBezTo>
                    <a:close/>
                    <a:moveTo>
                      <a:pt x="12929" y="15744"/>
                    </a:moveTo>
                    <a:cubicBezTo>
                      <a:pt x="12971" y="15786"/>
                      <a:pt x="13013" y="15786"/>
                      <a:pt x="13098" y="15786"/>
                    </a:cubicBezTo>
                    <a:cubicBezTo>
                      <a:pt x="28772" y="16462"/>
                      <a:pt x="44530" y="16589"/>
                      <a:pt x="60246" y="16758"/>
                    </a:cubicBezTo>
                    <a:lnTo>
                      <a:pt x="65485" y="23729"/>
                    </a:lnTo>
                    <a:cubicBezTo>
                      <a:pt x="65485" y="23729"/>
                      <a:pt x="65485" y="23771"/>
                      <a:pt x="65485" y="23771"/>
                    </a:cubicBezTo>
                    <a:lnTo>
                      <a:pt x="63246" y="71047"/>
                    </a:lnTo>
                    <a:lnTo>
                      <a:pt x="63119" y="71047"/>
                    </a:lnTo>
                    <a:cubicBezTo>
                      <a:pt x="60901" y="71303"/>
                      <a:pt x="58661" y="71405"/>
                      <a:pt x="56411" y="71405"/>
                    </a:cubicBezTo>
                    <a:cubicBezTo>
                      <a:pt x="49748" y="71405"/>
                      <a:pt x="42998" y="70506"/>
                      <a:pt x="36461" y="70033"/>
                    </a:cubicBezTo>
                    <a:lnTo>
                      <a:pt x="9676" y="68132"/>
                    </a:lnTo>
                    <a:cubicBezTo>
                      <a:pt x="10267" y="50641"/>
                      <a:pt x="11323" y="33192"/>
                      <a:pt x="12929" y="15744"/>
                    </a:cubicBezTo>
                    <a:close/>
                    <a:moveTo>
                      <a:pt x="12253" y="15955"/>
                    </a:moveTo>
                    <a:cubicBezTo>
                      <a:pt x="10690" y="33361"/>
                      <a:pt x="9633" y="50768"/>
                      <a:pt x="9000" y="68258"/>
                    </a:cubicBezTo>
                    <a:cubicBezTo>
                      <a:pt x="9000" y="68385"/>
                      <a:pt x="9084" y="68512"/>
                      <a:pt x="9211" y="68554"/>
                    </a:cubicBezTo>
                    <a:cubicBezTo>
                      <a:pt x="9253" y="68681"/>
                      <a:pt x="9380" y="68765"/>
                      <a:pt x="9507" y="68765"/>
                    </a:cubicBezTo>
                    <a:lnTo>
                      <a:pt x="36419" y="70666"/>
                    </a:lnTo>
                    <a:cubicBezTo>
                      <a:pt x="42988" y="71140"/>
                      <a:pt x="49746" y="72039"/>
                      <a:pt x="56392" y="72039"/>
                    </a:cubicBezTo>
                    <a:cubicBezTo>
                      <a:pt x="58637" y="72039"/>
                      <a:pt x="60869" y="71936"/>
                      <a:pt x="63077" y="71680"/>
                    </a:cubicBezTo>
                    <a:cubicBezTo>
                      <a:pt x="63119" y="71680"/>
                      <a:pt x="63162" y="71680"/>
                      <a:pt x="63204" y="71638"/>
                    </a:cubicBezTo>
                    <a:cubicBezTo>
                      <a:pt x="63243" y="71797"/>
                      <a:pt x="63376" y="71872"/>
                      <a:pt x="63510" y="71872"/>
                    </a:cubicBezTo>
                    <a:cubicBezTo>
                      <a:pt x="63662" y="71872"/>
                      <a:pt x="63815" y="71775"/>
                      <a:pt x="63838" y="71596"/>
                    </a:cubicBezTo>
                    <a:cubicBezTo>
                      <a:pt x="64556" y="55880"/>
                      <a:pt x="65316" y="40206"/>
                      <a:pt x="66077" y="24532"/>
                    </a:cubicBezTo>
                    <a:lnTo>
                      <a:pt x="69879" y="29559"/>
                    </a:lnTo>
                    <a:cubicBezTo>
                      <a:pt x="69752" y="48233"/>
                      <a:pt x="69330" y="58668"/>
                      <a:pt x="68569" y="77342"/>
                    </a:cubicBezTo>
                    <a:lnTo>
                      <a:pt x="68527" y="77342"/>
                    </a:lnTo>
                    <a:cubicBezTo>
                      <a:pt x="67334" y="77436"/>
                      <a:pt x="66134" y="77476"/>
                      <a:pt x="64930" y="77476"/>
                    </a:cubicBezTo>
                    <a:cubicBezTo>
                      <a:pt x="60766" y="77476"/>
                      <a:pt x="56560" y="77003"/>
                      <a:pt x="52431" y="76708"/>
                    </a:cubicBezTo>
                    <a:lnTo>
                      <a:pt x="36461" y="75652"/>
                    </a:lnTo>
                    <a:lnTo>
                      <a:pt x="4057" y="73455"/>
                    </a:lnTo>
                    <a:cubicBezTo>
                      <a:pt x="4014" y="73455"/>
                      <a:pt x="3972" y="73497"/>
                      <a:pt x="3930" y="73497"/>
                    </a:cubicBezTo>
                    <a:cubicBezTo>
                      <a:pt x="5366" y="52500"/>
                      <a:pt x="7225" y="39783"/>
                      <a:pt x="7437" y="18828"/>
                    </a:cubicBezTo>
                    <a:lnTo>
                      <a:pt x="7437" y="18828"/>
                    </a:lnTo>
                    <a:lnTo>
                      <a:pt x="7394" y="18870"/>
                    </a:lnTo>
                    <a:lnTo>
                      <a:pt x="7394" y="18828"/>
                    </a:lnTo>
                    <a:lnTo>
                      <a:pt x="12253" y="15955"/>
                    </a:lnTo>
                    <a:close/>
                    <a:moveTo>
                      <a:pt x="20809" y="0"/>
                    </a:moveTo>
                    <a:cubicBezTo>
                      <a:pt x="20759" y="0"/>
                      <a:pt x="20710" y="21"/>
                      <a:pt x="20660" y="70"/>
                    </a:cubicBezTo>
                    <a:lnTo>
                      <a:pt x="12549" y="5985"/>
                    </a:lnTo>
                    <a:lnTo>
                      <a:pt x="9929" y="5943"/>
                    </a:lnTo>
                    <a:cubicBezTo>
                      <a:pt x="9587" y="5905"/>
                      <a:pt x="9245" y="5884"/>
                      <a:pt x="8904" y="5884"/>
                    </a:cubicBezTo>
                    <a:cubicBezTo>
                      <a:pt x="8485" y="5884"/>
                      <a:pt x="8066" y="5915"/>
                      <a:pt x="7648" y="5985"/>
                    </a:cubicBezTo>
                    <a:cubicBezTo>
                      <a:pt x="7521" y="5985"/>
                      <a:pt x="7437" y="6069"/>
                      <a:pt x="7437" y="6196"/>
                    </a:cubicBezTo>
                    <a:cubicBezTo>
                      <a:pt x="7183" y="7083"/>
                      <a:pt x="7352" y="8224"/>
                      <a:pt x="7352" y="9196"/>
                    </a:cubicBezTo>
                    <a:cubicBezTo>
                      <a:pt x="7352" y="9381"/>
                      <a:pt x="7488" y="9499"/>
                      <a:pt x="7644" y="9499"/>
                    </a:cubicBezTo>
                    <a:cubicBezTo>
                      <a:pt x="7700" y="9499"/>
                      <a:pt x="7760" y="9483"/>
                      <a:pt x="7817" y="9449"/>
                    </a:cubicBezTo>
                    <a:lnTo>
                      <a:pt x="7817" y="9449"/>
                    </a:lnTo>
                    <a:lnTo>
                      <a:pt x="170" y="14984"/>
                    </a:lnTo>
                    <a:cubicBezTo>
                      <a:pt x="43" y="15110"/>
                      <a:pt x="1" y="15322"/>
                      <a:pt x="128" y="15491"/>
                    </a:cubicBezTo>
                    <a:cubicBezTo>
                      <a:pt x="43" y="15575"/>
                      <a:pt x="43" y="15702"/>
                      <a:pt x="128" y="15829"/>
                    </a:cubicBezTo>
                    <a:cubicBezTo>
                      <a:pt x="1226" y="17434"/>
                      <a:pt x="2240" y="19166"/>
                      <a:pt x="3169" y="20941"/>
                    </a:cubicBezTo>
                    <a:cubicBezTo>
                      <a:pt x="3224" y="21022"/>
                      <a:pt x="3314" y="21069"/>
                      <a:pt x="3416" y="21069"/>
                    </a:cubicBezTo>
                    <a:cubicBezTo>
                      <a:pt x="3472" y="21069"/>
                      <a:pt x="3532" y="21055"/>
                      <a:pt x="3592" y="21025"/>
                    </a:cubicBezTo>
                    <a:lnTo>
                      <a:pt x="6803" y="19166"/>
                    </a:lnTo>
                    <a:lnTo>
                      <a:pt x="6803" y="19166"/>
                    </a:lnTo>
                    <a:cubicBezTo>
                      <a:pt x="6549" y="40079"/>
                      <a:pt x="4733" y="52711"/>
                      <a:pt x="3296" y="73539"/>
                    </a:cubicBezTo>
                    <a:cubicBezTo>
                      <a:pt x="3296" y="73745"/>
                      <a:pt x="3439" y="73869"/>
                      <a:pt x="3597" y="73869"/>
                    </a:cubicBezTo>
                    <a:cubicBezTo>
                      <a:pt x="3666" y="73869"/>
                      <a:pt x="3739" y="73844"/>
                      <a:pt x="3803" y="73793"/>
                    </a:cubicBezTo>
                    <a:cubicBezTo>
                      <a:pt x="3803" y="73920"/>
                      <a:pt x="3930" y="74046"/>
                      <a:pt x="4057" y="74046"/>
                    </a:cubicBezTo>
                    <a:lnTo>
                      <a:pt x="36461" y="76243"/>
                    </a:lnTo>
                    <a:lnTo>
                      <a:pt x="52431" y="77299"/>
                    </a:lnTo>
                    <a:cubicBezTo>
                      <a:pt x="56519" y="77559"/>
                      <a:pt x="60657" y="78043"/>
                      <a:pt x="64788" y="78043"/>
                    </a:cubicBezTo>
                    <a:cubicBezTo>
                      <a:pt x="66035" y="78043"/>
                      <a:pt x="67282" y="77999"/>
                      <a:pt x="68527" y="77891"/>
                    </a:cubicBezTo>
                    <a:cubicBezTo>
                      <a:pt x="68612" y="77891"/>
                      <a:pt x="68696" y="77806"/>
                      <a:pt x="68781" y="77722"/>
                    </a:cubicBezTo>
                    <a:cubicBezTo>
                      <a:pt x="68802" y="77727"/>
                      <a:pt x="68825" y="77730"/>
                      <a:pt x="68848" y="77730"/>
                    </a:cubicBezTo>
                    <a:cubicBezTo>
                      <a:pt x="69001" y="77730"/>
                      <a:pt x="69166" y="77610"/>
                      <a:pt x="69203" y="77426"/>
                    </a:cubicBezTo>
                    <a:cubicBezTo>
                      <a:pt x="69963" y="59006"/>
                      <a:pt x="70344" y="48782"/>
                      <a:pt x="70470" y="30320"/>
                    </a:cubicBezTo>
                    <a:lnTo>
                      <a:pt x="71020" y="30996"/>
                    </a:lnTo>
                    <a:cubicBezTo>
                      <a:pt x="71071" y="31098"/>
                      <a:pt x="71184" y="31154"/>
                      <a:pt x="71293" y="31154"/>
                    </a:cubicBezTo>
                    <a:cubicBezTo>
                      <a:pt x="71365" y="31154"/>
                      <a:pt x="71434" y="31130"/>
                      <a:pt x="71484" y="31080"/>
                    </a:cubicBezTo>
                    <a:lnTo>
                      <a:pt x="77568" y="24151"/>
                    </a:lnTo>
                    <a:cubicBezTo>
                      <a:pt x="77653" y="24067"/>
                      <a:pt x="77653" y="23940"/>
                      <a:pt x="77610" y="23856"/>
                    </a:cubicBezTo>
                    <a:cubicBezTo>
                      <a:pt x="77737" y="23729"/>
                      <a:pt x="77737" y="23560"/>
                      <a:pt x="77610" y="23433"/>
                    </a:cubicBezTo>
                    <a:cubicBezTo>
                      <a:pt x="75625" y="21025"/>
                      <a:pt x="73681" y="18617"/>
                      <a:pt x="71738" y="16209"/>
                    </a:cubicBezTo>
                    <a:cubicBezTo>
                      <a:pt x="71822" y="16167"/>
                      <a:pt x="71865" y="16082"/>
                      <a:pt x="71865" y="15955"/>
                    </a:cubicBezTo>
                    <a:lnTo>
                      <a:pt x="71865" y="12111"/>
                    </a:lnTo>
                    <a:cubicBezTo>
                      <a:pt x="71865" y="11604"/>
                      <a:pt x="72160" y="10167"/>
                      <a:pt x="71738" y="9745"/>
                    </a:cubicBezTo>
                    <a:cubicBezTo>
                      <a:pt x="71527" y="9555"/>
                      <a:pt x="71199" y="9513"/>
                      <a:pt x="70861" y="9513"/>
                    </a:cubicBezTo>
                    <a:cubicBezTo>
                      <a:pt x="70591" y="9513"/>
                      <a:pt x="70314" y="9540"/>
                      <a:pt x="70084" y="9540"/>
                    </a:cubicBezTo>
                    <a:cubicBezTo>
                      <a:pt x="70026" y="9540"/>
                      <a:pt x="69972" y="9538"/>
                      <a:pt x="69921" y="9534"/>
                    </a:cubicBezTo>
                    <a:lnTo>
                      <a:pt x="66457" y="9491"/>
                    </a:lnTo>
                    <a:cubicBezTo>
                      <a:pt x="64851" y="7421"/>
                      <a:pt x="63288" y="5351"/>
                      <a:pt x="61767" y="3239"/>
                    </a:cubicBezTo>
                    <a:cubicBezTo>
                      <a:pt x="61725" y="3196"/>
                      <a:pt x="61641" y="3154"/>
                      <a:pt x="61598" y="3154"/>
                    </a:cubicBezTo>
                    <a:cubicBezTo>
                      <a:pt x="61570" y="3011"/>
                      <a:pt x="61443" y="2926"/>
                      <a:pt x="61312" y="2926"/>
                    </a:cubicBezTo>
                    <a:cubicBezTo>
                      <a:pt x="61251" y="2926"/>
                      <a:pt x="61188" y="2945"/>
                      <a:pt x="61134" y="2985"/>
                    </a:cubicBezTo>
                    <a:cubicBezTo>
                      <a:pt x="58768" y="4548"/>
                      <a:pt x="56191" y="5774"/>
                      <a:pt x="53445" y="6534"/>
                    </a:cubicBezTo>
                    <a:cubicBezTo>
                      <a:pt x="53318" y="6534"/>
                      <a:pt x="53233" y="6619"/>
                      <a:pt x="53233" y="6745"/>
                    </a:cubicBezTo>
                    <a:cubicBezTo>
                      <a:pt x="53022" y="6788"/>
                      <a:pt x="52853" y="6957"/>
                      <a:pt x="53022" y="7168"/>
                    </a:cubicBezTo>
                    <a:cubicBezTo>
                      <a:pt x="53487" y="7759"/>
                      <a:pt x="53909" y="8393"/>
                      <a:pt x="54374" y="8984"/>
                    </a:cubicBezTo>
                    <a:cubicBezTo>
                      <a:pt x="45079" y="8689"/>
                      <a:pt x="35743" y="8266"/>
                      <a:pt x="26448" y="7590"/>
                    </a:cubicBezTo>
                    <a:lnTo>
                      <a:pt x="27547" y="6957"/>
                    </a:lnTo>
                    <a:cubicBezTo>
                      <a:pt x="27777" y="6764"/>
                      <a:pt x="27623" y="6396"/>
                      <a:pt x="27338" y="6396"/>
                    </a:cubicBezTo>
                    <a:cubicBezTo>
                      <a:pt x="27310" y="6396"/>
                      <a:pt x="27281" y="6400"/>
                      <a:pt x="27251" y="6407"/>
                    </a:cubicBezTo>
                    <a:cubicBezTo>
                      <a:pt x="27335" y="6323"/>
                      <a:pt x="27335" y="6154"/>
                      <a:pt x="27209" y="6027"/>
                    </a:cubicBezTo>
                    <a:cubicBezTo>
                      <a:pt x="25138" y="4126"/>
                      <a:pt x="23153" y="2140"/>
                      <a:pt x="21209" y="70"/>
                    </a:cubicBezTo>
                    <a:cubicBezTo>
                      <a:pt x="21160" y="21"/>
                      <a:pt x="21110" y="0"/>
                      <a:pt x="21052" y="0"/>
                    </a:cubicBezTo>
                    <a:cubicBezTo>
                      <a:pt x="21011" y="0"/>
                      <a:pt x="20966" y="10"/>
                      <a:pt x="20914" y="28"/>
                    </a:cubicBezTo>
                    <a:cubicBezTo>
                      <a:pt x="20879" y="10"/>
                      <a:pt x="20844" y="0"/>
                      <a:pt x="20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913;p40">
                <a:extLst>
                  <a:ext uri="{FF2B5EF4-FFF2-40B4-BE49-F238E27FC236}">
                    <a16:creationId xmlns:a16="http://schemas.microsoft.com/office/drawing/2014/main" id="{97FE73F2-543A-3C21-A77E-876F4D73A180}"/>
                  </a:ext>
                </a:extLst>
              </p:cNvPr>
              <p:cNvSpPr/>
              <p:nvPr/>
            </p:nvSpPr>
            <p:spPr>
              <a:xfrm>
                <a:off x="2211900" y="1334900"/>
                <a:ext cx="7692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654" extrusionOk="0">
                    <a:moveTo>
                      <a:pt x="2894" y="0"/>
                    </a:moveTo>
                    <a:cubicBezTo>
                      <a:pt x="2878" y="0"/>
                      <a:pt x="2860" y="4"/>
                      <a:pt x="2841" y="14"/>
                    </a:cubicBezTo>
                    <a:cubicBezTo>
                      <a:pt x="1870" y="352"/>
                      <a:pt x="983" y="816"/>
                      <a:pt x="138" y="1366"/>
                    </a:cubicBezTo>
                    <a:cubicBezTo>
                      <a:pt x="1" y="1468"/>
                      <a:pt x="85" y="1654"/>
                      <a:pt x="190" y="1654"/>
                    </a:cubicBezTo>
                    <a:cubicBezTo>
                      <a:pt x="214" y="1654"/>
                      <a:pt x="240" y="1643"/>
                      <a:pt x="264" y="1619"/>
                    </a:cubicBezTo>
                    <a:cubicBezTo>
                      <a:pt x="1109" y="1070"/>
                      <a:pt x="1996" y="647"/>
                      <a:pt x="2926" y="309"/>
                    </a:cubicBezTo>
                    <a:cubicBezTo>
                      <a:pt x="3076" y="272"/>
                      <a:pt x="3026" y="0"/>
                      <a:pt x="2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914;p40">
                <a:extLst>
                  <a:ext uri="{FF2B5EF4-FFF2-40B4-BE49-F238E27FC236}">
                    <a16:creationId xmlns:a16="http://schemas.microsoft.com/office/drawing/2014/main" id="{F60B6B8E-E89F-F375-09F0-D8FB848FC0BF}"/>
                  </a:ext>
                </a:extLst>
              </p:cNvPr>
              <p:cNvSpPr/>
              <p:nvPr/>
            </p:nvSpPr>
            <p:spPr>
              <a:xfrm>
                <a:off x="2176975" y="1329950"/>
                <a:ext cx="73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69" extrusionOk="0">
                    <a:moveTo>
                      <a:pt x="2675" y="1"/>
                    </a:moveTo>
                    <a:cubicBezTo>
                      <a:pt x="1788" y="254"/>
                      <a:pt x="943" y="634"/>
                      <a:pt x="140" y="1183"/>
                    </a:cubicBezTo>
                    <a:cubicBezTo>
                      <a:pt x="0" y="1253"/>
                      <a:pt x="92" y="1468"/>
                      <a:pt x="224" y="1468"/>
                    </a:cubicBezTo>
                    <a:cubicBezTo>
                      <a:pt x="251" y="1468"/>
                      <a:pt x="280" y="1459"/>
                      <a:pt x="309" y="1437"/>
                    </a:cubicBezTo>
                    <a:cubicBezTo>
                      <a:pt x="1070" y="930"/>
                      <a:pt x="1873" y="550"/>
                      <a:pt x="2760" y="296"/>
                    </a:cubicBezTo>
                    <a:cubicBezTo>
                      <a:pt x="2929" y="212"/>
                      <a:pt x="2844" y="1"/>
                      <a:pt x="2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915;p40">
                <a:extLst>
                  <a:ext uri="{FF2B5EF4-FFF2-40B4-BE49-F238E27FC236}">
                    <a16:creationId xmlns:a16="http://schemas.microsoft.com/office/drawing/2014/main" id="{81859220-51B5-18CE-DF88-87883F903032}"/>
                  </a:ext>
                </a:extLst>
              </p:cNvPr>
              <p:cNvSpPr/>
              <p:nvPr/>
            </p:nvSpPr>
            <p:spPr>
              <a:xfrm>
                <a:off x="1722675" y="1507250"/>
                <a:ext cx="82600" cy="3957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583" extrusionOk="0">
                    <a:moveTo>
                      <a:pt x="3063" y="1"/>
                    </a:moveTo>
                    <a:cubicBezTo>
                      <a:pt x="3048" y="1"/>
                      <a:pt x="3034" y="2"/>
                      <a:pt x="3019" y="6"/>
                    </a:cubicBezTo>
                    <a:cubicBezTo>
                      <a:pt x="2131" y="555"/>
                      <a:pt x="1160" y="978"/>
                      <a:pt x="188" y="1274"/>
                    </a:cubicBezTo>
                    <a:cubicBezTo>
                      <a:pt x="0" y="1311"/>
                      <a:pt x="46" y="1583"/>
                      <a:pt x="178" y="1583"/>
                    </a:cubicBezTo>
                    <a:cubicBezTo>
                      <a:pt x="194" y="1583"/>
                      <a:pt x="212" y="1579"/>
                      <a:pt x="230" y="1569"/>
                    </a:cubicBezTo>
                    <a:cubicBezTo>
                      <a:pt x="1286" y="1274"/>
                      <a:pt x="2258" y="809"/>
                      <a:pt x="3188" y="260"/>
                    </a:cubicBezTo>
                    <a:cubicBezTo>
                      <a:pt x="3303" y="183"/>
                      <a:pt x="3208" y="1"/>
                      <a:pt x="3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916;p40">
                <a:extLst>
                  <a:ext uri="{FF2B5EF4-FFF2-40B4-BE49-F238E27FC236}">
                    <a16:creationId xmlns:a16="http://schemas.microsoft.com/office/drawing/2014/main" id="{E6B79ED8-E841-D2A1-9BBB-FF2C57C23DF0}"/>
                  </a:ext>
                </a:extLst>
              </p:cNvPr>
              <p:cNvSpPr/>
              <p:nvPr/>
            </p:nvSpPr>
            <p:spPr>
              <a:xfrm>
                <a:off x="1721925" y="1539350"/>
                <a:ext cx="63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584" extrusionOk="0">
                    <a:moveTo>
                      <a:pt x="2332" y="1"/>
                    </a:moveTo>
                    <a:cubicBezTo>
                      <a:pt x="2304" y="1"/>
                      <a:pt x="2275" y="10"/>
                      <a:pt x="2246" y="32"/>
                    </a:cubicBezTo>
                    <a:lnTo>
                      <a:pt x="176" y="1257"/>
                    </a:lnTo>
                    <a:cubicBezTo>
                      <a:pt x="0" y="1362"/>
                      <a:pt x="87" y="1584"/>
                      <a:pt x="242" y="1584"/>
                    </a:cubicBezTo>
                    <a:cubicBezTo>
                      <a:pt x="274" y="1584"/>
                      <a:pt x="309" y="1574"/>
                      <a:pt x="345" y="1553"/>
                    </a:cubicBezTo>
                    <a:lnTo>
                      <a:pt x="2415" y="285"/>
                    </a:lnTo>
                    <a:cubicBezTo>
                      <a:pt x="2555" y="215"/>
                      <a:pt x="2463" y="1"/>
                      <a:pt x="2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917;p40">
                <a:extLst>
                  <a:ext uri="{FF2B5EF4-FFF2-40B4-BE49-F238E27FC236}">
                    <a16:creationId xmlns:a16="http://schemas.microsoft.com/office/drawing/2014/main" id="{758B8A75-651B-B517-FF34-DED2D10D0974}"/>
                  </a:ext>
                </a:extLst>
              </p:cNvPr>
              <p:cNvSpPr/>
              <p:nvPr/>
            </p:nvSpPr>
            <p:spPr>
              <a:xfrm>
                <a:off x="1939650" y="1643650"/>
                <a:ext cx="1165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61" extrusionOk="0">
                    <a:moveTo>
                      <a:pt x="133" y="0"/>
                    </a:moveTo>
                    <a:cubicBezTo>
                      <a:pt x="64" y="0"/>
                      <a:pt x="1" y="42"/>
                      <a:pt x="1" y="127"/>
                    </a:cubicBezTo>
                    <a:cubicBezTo>
                      <a:pt x="128" y="1310"/>
                      <a:pt x="170" y="2451"/>
                      <a:pt x="128" y="3633"/>
                    </a:cubicBezTo>
                    <a:cubicBezTo>
                      <a:pt x="128" y="3718"/>
                      <a:pt x="202" y="3760"/>
                      <a:pt x="275" y="3760"/>
                    </a:cubicBezTo>
                    <a:cubicBezTo>
                      <a:pt x="349" y="3760"/>
                      <a:pt x="423" y="3718"/>
                      <a:pt x="423" y="3633"/>
                    </a:cubicBezTo>
                    <a:cubicBezTo>
                      <a:pt x="466" y="2451"/>
                      <a:pt x="423" y="1310"/>
                      <a:pt x="297" y="127"/>
                    </a:cubicBezTo>
                    <a:cubicBezTo>
                      <a:pt x="275" y="42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918;p40">
                <a:extLst>
                  <a:ext uri="{FF2B5EF4-FFF2-40B4-BE49-F238E27FC236}">
                    <a16:creationId xmlns:a16="http://schemas.microsoft.com/office/drawing/2014/main" id="{4AC24546-A728-E515-79FB-1B779295C6E1}"/>
                  </a:ext>
                </a:extLst>
              </p:cNvPr>
              <p:cNvSpPr/>
              <p:nvPr/>
            </p:nvSpPr>
            <p:spPr>
              <a:xfrm>
                <a:off x="1917475" y="1615400"/>
                <a:ext cx="12700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497" extrusionOk="0">
                    <a:moveTo>
                      <a:pt x="354" y="0"/>
                    </a:moveTo>
                    <a:cubicBezTo>
                      <a:pt x="275" y="0"/>
                      <a:pt x="191" y="53"/>
                      <a:pt x="170" y="158"/>
                    </a:cubicBezTo>
                    <a:cubicBezTo>
                      <a:pt x="43" y="1215"/>
                      <a:pt x="1" y="2271"/>
                      <a:pt x="43" y="3369"/>
                    </a:cubicBezTo>
                    <a:cubicBezTo>
                      <a:pt x="64" y="3454"/>
                      <a:pt x="127" y="3496"/>
                      <a:pt x="191" y="3496"/>
                    </a:cubicBezTo>
                    <a:cubicBezTo>
                      <a:pt x="254" y="3496"/>
                      <a:pt x="317" y="3454"/>
                      <a:pt x="339" y="3369"/>
                    </a:cubicBezTo>
                    <a:cubicBezTo>
                      <a:pt x="296" y="2271"/>
                      <a:pt x="339" y="1215"/>
                      <a:pt x="508" y="158"/>
                    </a:cubicBezTo>
                    <a:cubicBezTo>
                      <a:pt x="508" y="53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919;p40">
                <a:extLst>
                  <a:ext uri="{FF2B5EF4-FFF2-40B4-BE49-F238E27FC236}">
                    <a16:creationId xmlns:a16="http://schemas.microsoft.com/office/drawing/2014/main" id="{1A03B4D5-29E6-2AD1-2176-204CC9226E0D}"/>
                  </a:ext>
                </a:extLst>
              </p:cNvPr>
              <p:cNvSpPr/>
              <p:nvPr/>
            </p:nvSpPr>
            <p:spPr>
              <a:xfrm>
                <a:off x="1844600" y="2344950"/>
                <a:ext cx="116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51" extrusionOk="0">
                    <a:moveTo>
                      <a:pt x="333" y="1"/>
                    </a:moveTo>
                    <a:cubicBezTo>
                      <a:pt x="265" y="1"/>
                      <a:pt x="191" y="43"/>
                      <a:pt x="170" y="128"/>
                    </a:cubicBezTo>
                    <a:cubicBezTo>
                      <a:pt x="127" y="1311"/>
                      <a:pt x="85" y="2451"/>
                      <a:pt x="1" y="3592"/>
                    </a:cubicBezTo>
                    <a:cubicBezTo>
                      <a:pt x="1" y="3698"/>
                      <a:pt x="85" y="3750"/>
                      <a:pt x="170" y="3750"/>
                    </a:cubicBezTo>
                    <a:cubicBezTo>
                      <a:pt x="254" y="3750"/>
                      <a:pt x="339" y="3698"/>
                      <a:pt x="339" y="3592"/>
                    </a:cubicBezTo>
                    <a:lnTo>
                      <a:pt x="465" y="128"/>
                    </a:lnTo>
                    <a:cubicBezTo>
                      <a:pt x="465" y="43"/>
                      <a:pt x="402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920;p40">
                <a:extLst>
                  <a:ext uri="{FF2B5EF4-FFF2-40B4-BE49-F238E27FC236}">
                    <a16:creationId xmlns:a16="http://schemas.microsoft.com/office/drawing/2014/main" id="{BCDAD00E-7EEE-5349-4DBB-A15C053BBEE2}"/>
                  </a:ext>
                </a:extLst>
              </p:cNvPr>
              <p:cNvSpPr/>
              <p:nvPr/>
            </p:nvSpPr>
            <p:spPr>
              <a:xfrm>
                <a:off x="1875225" y="2320475"/>
                <a:ext cx="165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505" extrusionOk="0">
                    <a:moveTo>
                      <a:pt x="465" y="1"/>
                    </a:moveTo>
                    <a:cubicBezTo>
                      <a:pt x="408" y="1"/>
                      <a:pt x="355" y="28"/>
                      <a:pt x="339" y="93"/>
                    </a:cubicBezTo>
                    <a:cubicBezTo>
                      <a:pt x="85" y="1149"/>
                      <a:pt x="1" y="2247"/>
                      <a:pt x="85" y="3346"/>
                    </a:cubicBezTo>
                    <a:cubicBezTo>
                      <a:pt x="85" y="3451"/>
                      <a:pt x="159" y="3504"/>
                      <a:pt x="233" y="3504"/>
                    </a:cubicBezTo>
                    <a:cubicBezTo>
                      <a:pt x="307" y="3504"/>
                      <a:pt x="381" y="3451"/>
                      <a:pt x="381" y="3346"/>
                    </a:cubicBezTo>
                    <a:cubicBezTo>
                      <a:pt x="296" y="2290"/>
                      <a:pt x="381" y="1233"/>
                      <a:pt x="634" y="177"/>
                    </a:cubicBezTo>
                    <a:cubicBezTo>
                      <a:pt x="661" y="73"/>
                      <a:pt x="558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921;p40">
                <a:extLst>
                  <a:ext uri="{FF2B5EF4-FFF2-40B4-BE49-F238E27FC236}">
                    <a16:creationId xmlns:a16="http://schemas.microsoft.com/office/drawing/2014/main" id="{777F1EA7-D07F-141D-BFC4-C6AD2C4DCE6F}"/>
                  </a:ext>
                </a:extLst>
              </p:cNvPr>
              <p:cNvSpPr/>
              <p:nvPr/>
            </p:nvSpPr>
            <p:spPr>
              <a:xfrm>
                <a:off x="1906925" y="2899475"/>
                <a:ext cx="824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469" extrusionOk="0">
                    <a:moveTo>
                      <a:pt x="3127" y="0"/>
                    </a:moveTo>
                    <a:lnTo>
                      <a:pt x="211" y="169"/>
                    </a:lnTo>
                    <a:cubicBezTo>
                      <a:pt x="13" y="169"/>
                      <a:pt x="1" y="468"/>
                      <a:pt x="176" y="468"/>
                    </a:cubicBezTo>
                    <a:cubicBezTo>
                      <a:pt x="187" y="468"/>
                      <a:pt x="199" y="467"/>
                      <a:pt x="211" y="465"/>
                    </a:cubicBezTo>
                    <a:lnTo>
                      <a:pt x="3127" y="296"/>
                    </a:lnTo>
                    <a:cubicBezTo>
                      <a:pt x="3295" y="296"/>
                      <a:pt x="3295" y="0"/>
                      <a:pt x="3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922;p40">
                <a:extLst>
                  <a:ext uri="{FF2B5EF4-FFF2-40B4-BE49-F238E27FC236}">
                    <a16:creationId xmlns:a16="http://schemas.microsoft.com/office/drawing/2014/main" id="{A4900273-354C-CA68-D29D-6AE8B0010D83}"/>
                  </a:ext>
                </a:extLst>
              </p:cNvPr>
              <p:cNvSpPr/>
              <p:nvPr/>
            </p:nvSpPr>
            <p:spPr>
              <a:xfrm>
                <a:off x="1897400" y="2927975"/>
                <a:ext cx="7185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39" extrusionOk="0">
                    <a:moveTo>
                      <a:pt x="339" y="1"/>
                    </a:moveTo>
                    <a:cubicBezTo>
                      <a:pt x="1" y="1"/>
                      <a:pt x="1" y="339"/>
                      <a:pt x="339" y="339"/>
                    </a:cubicBezTo>
                    <a:lnTo>
                      <a:pt x="2240" y="339"/>
                    </a:lnTo>
                    <a:cubicBezTo>
                      <a:pt x="2874" y="339"/>
                      <a:pt x="2874" y="1"/>
                      <a:pt x="2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923;p40">
                <a:extLst>
                  <a:ext uri="{FF2B5EF4-FFF2-40B4-BE49-F238E27FC236}">
                    <a16:creationId xmlns:a16="http://schemas.microsoft.com/office/drawing/2014/main" id="{457BEF73-92F1-ECD0-EFF6-C756B13F50F7}"/>
                  </a:ext>
                </a:extLst>
              </p:cNvPr>
              <p:cNvSpPr/>
              <p:nvPr/>
            </p:nvSpPr>
            <p:spPr>
              <a:xfrm>
                <a:off x="2517425" y="3032450"/>
                <a:ext cx="1108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600" extrusionOk="0">
                    <a:moveTo>
                      <a:pt x="176" y="1"/>
                    </a:moveTo>
                    <a:cubicBezTo>
                      <a:pt x="0" y="1"/>
                      <a:pt x="12" y="300"/>
                      <a:pt x="211" y="300"/>
                    </a:cubicBezTo>
                    <a:lnTo>
                      <a:pt x="4267" y="596"/>
                    </a:lnTo>
                    <a:cubicBezTo>
                      <a:pt x="4276" y="598"/>
                      <a:pt x="4286" y="599"/>
                      <a:pt x="4295" y="599"/>
                    </a:cubicBezTo>
                    <a:cubicBezTo>
                      <a:pt x="4435" y="599"/>
                      <a:pt x="4426" y="300"/>
                      <a:pt x="4267" y="300"/>
                    </a:cubicBezTo>
                    <a:lnTo>
                      <a:pt x="211" y="4"/>
                    </a:lnTo>
                    <a:cubicBezTo>
                      <a:pt x="198" y="2"/>
                      <a:pt x="18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924;p40">
                <a:extLst>
                  <a:ext uri="{FF2B5EF4-FFF2-40B4-BE49-F238E27FC236}">
                    <a16:creationId xmlns:a16="http://schemas.microsoft.com/office/drawing/2014/main" id="{AFC4F612-EA4E-B281-87B6-D7A79A25BA4D}"/>
                  </a:ext>
                </a:extLst>
              </p:cNvPr>
              <p:cNvSpPr/>
              <p:nvPr/>
            </p:nvSpPr>
            <p:spPr>
              <a:xfrm>
                <a:off x="2511050" y="3009300"/>
                <a:ext cx="792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635" extrusionOk="0">
                    <a:moveTo>
                      <a:pt x="212" y="1"/>
                    </a:moveTo>
                    <a:cubicBezTo>
                      <a:pt x="1" y="1"/>
                      <a:pt x="1" y="339"/>
                      <a:pt x="212" y="339"/>
                    </a:cubicBezTo>
                    <a:lnTo>
                      <a:pt x="2958" y="635"/>
                    </a:lnTo>
                    <a:cubicBezTo>
                      <a:pt x="3170" y="635"/>
                      <a:pt x="3170" y="297"/>
                      <a:pt x="2958" y="297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925;p40">
                <a:extLst>
                  <a:ext uri="{FF2B5EF4-FFF2-40B4-BE49-F238E27FC236}">
                    <a16:creationId xmlns:a16="http://schemas.microsoft.com/office/drawing/2014/main" id="{C91B7F42-7FC5-6FAE-9FC7-3FEFBCBC752B}"/>
                  </a:ext>
                </a:extLst>
              </p:cNvPr>
              <p:cNvSpPr/>
              <p:nvPr/>
            </p:nvSpPr>
            <p:spPr>
              <a:xfrm>
                <a:off x="3376100" y="2880450"/>
                <a:ext cx="74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395" extrusionOk="0">
                    <a:moveTo>
                      <a:pt x="0" y="1"/>
                    </a:moveTo>
                    <a:lnTo>
                      <a:pt x="0" y="4141"/>
                    </a:lnTo>
                    <a:cubicBezTo>
                      <a:pt x="0" y="4310"/>
                      <a:pt x="74" y="4394"/>
                      <a:pt x="148" y="4394"/>
                    </a:cubicBezTo>
                    <a:cubicBezTo>
                      <a:pt x="222" y="4394"/>
                      <a:pt x="296" y="4310"/>
                      <a:pt x="296" y="4141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926;p40">
                <a:extLst>
                  <a:ext uri="{FF2B5EF4-FFF2-40B4-BE49-F238E27FC236}">
                    <a16:creationId xmlns:a16="http://schemas.microsoft.com/office/drawing/2014/main" id="{EF0A42BB-2E8A-BDA3-E59B-9646ED3C2ABC}"/>
                  </a:ext>
                </a:extLst>
              </p:cNvPr>
              <p:cNvSpPr/>
              <p:nvPr/>
            </p:nvSpPr>
            <p:spPr>
              <a:xfrm>
                <a:off x="3345450" y="2863825"/>
                <a:ext cx="111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655" extrusionOk="0">
                    <a:moveTo>
                      <a:pt x="291" y="0"/>
                    </a:moveTo>
                    <a:cubicBezTo>
                      <a:pt x="212" y="0"/>
                      <a:pt x="128" y="53"/>
                      <a:pt x="128" y="159"/>
                    </a:cubicBezTo>
                    <a:cubicBezTo>
                      <a:pt x="85" y="1257"/>
                      <a:pt x="43" y="2398"/>
                      <a:pt x="1" y="3496"/>
                    </a:cubicBezTo>
                    <a:cubicBezTo>
                      <a:pt x="1" y="3602"/>
                      <a:pt x="75" y="3655"/>
                      <a:pt x="149" y="3655"/>
                    </a:cubicBezTo>
                    <a:cubicBezTo>
                      <a:pt x="223" y="3655"/>
                      <a:pt x="297" y="3602"/>
                      <a:pt x="297" y="3496"/>
                    </a:cubicBezTo>
                    <a:cubicBezTo>
                      <a:pt x="339" y="2398"/>
                      <a:pt x="381" y="1257"/>
                      <a:pt x="423" y="159"/>
                    </a:cubicBezTo>
                    <a:cubicBezTo>
                      <a:pt x="444" y="53"/>
                      <a:pt x="371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27;p40">
                <a:extLst>
                  <a:ext uri="{FF2B5EF4-FFF2-40B4-BE49-F238E27FC236}">
                    <a16:creationId xmlns:a16="http://schemas.microsoft.com/office/drawing/2014/main" id="{AB1714B6-70FD-6E2F-2D27-3A024DBB073F}"/>
                  </a:ext>
                </a:extLst>
              </p:cNvPr>
              <p:cNvSpPr/>
              <p:nvPr/>
            </p:nvSpPr>
            <p:spPr>
              <a:xfrm>
                <a:off x="3028600" y="2983950"/>
                <a:ext cx="1067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466" extrusionOk="0">
                    <a:moveTo>
                      <a:pt x="169" y="1"/>
                    </a:moveTo>
                    <a:cubicBezTo>
                      <a:pt x="0" y="1"/>
                      <a:pt x="0" y="297"/>
                      <a:pt x="169" y="297"/>
                    </a:cubicBezTo>
                    <a:lnTo>
                      <a:pt x="4099" y="466"/>
                    </a:lnTo>
                    <a:cubicBezTo>
                      <a:pt x="4268" y="466"/>
                      <a:pt x="4268" y="170"/>
                      <a:pt x="4099" y="170"/>
                    </a:cubicBez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928;p40">
                <a:extLst>
                  <a:ext uri="{FF2B5EF4-FFF2-40B4-BE49-F238E27FC236}">
                    <a16:creationId xmlns:a16="http://schemas.microsoft.com/office/drawing/2014/main" id="{55A2CBDF-DFD6-D535-F186-91040E6705E0}"/>
                  </a:ext>
                </a:extLst>
              </p:cNvPr>
              <p:cNvSpPr/>
              <p:nvPr/>
            </p:nvSpPr>
            <p:spPr>
              <a:xfrm>
                <a:off x="3026475" y="2999800"/>
                <a:ext cx="866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3170" y="634"/>
                    </a:lnTo>
                    <a:cubicBezTo>
                      <a:pt x="3465" y="634"/>
                      <a:pt x="3465" y="1"/>
                      <a:pt x="3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929;p40">
                <a:extLst>
                  <a:ext uri="{FF2B5EF4-FFF2-40B4-BE49-F238E27FC236}">
                    <a16:creationId xmlns:a16="http://schemas.microsoft.com/office/drawing/2014/main" id="{8E7A1390-3B1F-0B7C-223D-3A91CBF2A9AE}"/>
                  </a:ext>
                </a:extLst>
              </p:cNvPr>
              <p:cNvSpPr/>
              <p:nvPr/>
            </p:nvSpPr>
            <p:spPr>
              <a:xfrm>
                <a:off x="3376100" y="2546700"/>
                <a:ext cx="7400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803" extrusionOk="0">
                    <a:moveTo>
                      <a:pt x="0" y="0"/>
                    </a:moveTo>
                    <a:lnTo>
                      <a:pt x="0" y="3803"/>
                    </a:lnTo>
                    <a:lnTo>
                      <a:pt x="296" y="3803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930;p40">
                <a:extLst>
                  <a:ext uri="{FF2B5EF4-FFF2-40B4-BE49-F238E27FC236}">
                    <a16:creationId xmlns:a16="http://schemas.microsoft.com/office/drawing/2014/main" id="{791B7D05-CB6F-3050-5113-939C6B1B1E50}"/>
                  </a:ext>
                </a:extLst>
              </p:cNvPr>
              <p:cNvSpPr/>
              <p:nvPr/>
            </p:nvSpPr>
            <p:spPr>
              <a:xfrm>
                <a:off x="3360250" y="2536125"/>
                <a:ext cx="2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494" extrusionOk="0">
                    <a:moveTo>
                      <a:pt x="0" y="1"/>
                    </a:moveTo>
                    <a:lnTo>
                      <a:pt x="0" y="2493"/>
                    </a:lnTo>
                    <a:lnTo>
                      <a:pt x="0" y="24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931;p40">
                <a:extLst>
                  <a:ext uri="{FF2B5EF4-FFF2-40B4-BE49-F238E27FC236}">
                    <a16:creationId xmlns:a16="http://schemas.microsoft.com/office/drawing/2014/main" id="{FE329643-C0E0-B75F-B9B5-BBE0C53CAE52}"/>
                  </a:ext>
                </a:extLst>
              </p:cNvPr>
              <p:cNvSpPr/>
              <p:nvPr/>
            </p:nvSpPr>
            <p:spPr>
              <a:xfrm>
                <a:off x="3322225" y="2046325"/>
                <a:ext cx="132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3623" extrusionOk="0">
                    <a:moveTo>
                      <a:pt x="375" y="0"/>
                    </a:moveTo>
                    <a:cubicBezTo>
                      <a:pt x="296" y="0"/>
                      <a:pt x="212" y="53"/>
                      <a:pt x="212" y="159"/>
                    </a:cubicBezTo>
                    <a:lnTo>
                      <a:pt x="0" y="3496"/>
                    </a:lnTo>
                    <a:cubicBezTo>
                      <a:pt x="0" y="3581"/>
                      <a:pt x="85" y="3623"/>
                      <a:pt x="169" y="3623"/>
                    </a:cubicBezTo>
                    <a:cubicBezTo>
                      <a:pt x="254" y="3623"/>
                      <a:pt x="338" y="3581"/>
                      <a:pt x="338" y="3496"/>
                    </a:cubicBezTo>
                    <a:lnTo>
                      <a:pt x="507" y="159"/>
                    </a:lnTo>
                    <a:cubicBezTo>
                      <a:pt x="529" y="53"/>
                      <a:pt x="455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932;p40">
                <a:extLst>
                  <a:ext uri="{FF2B5EF4-FFF2-40B4-BE49-F238E27FC236}">
                    <a16:creationId xmlns:a16="http://schemas.microsoft.com/office/drawing/2014/main" id="{4FEBD9A1-52D4-9216-05F0-4D5FFD4C7D1E}"/>
                  </a:ext>
                </a:extLst>
              </p:cNvPr>
              <p:cNvSpPr/>
              <p:nvPr/>
            </p:nvSpPr>
            <p:spPr>
              <a:xfrm>
                <a:off x="3348625" y="1987025"/>
                <a:ext cx="15450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633" extrusionOk="0">
                    <a:moveTo>
                      <a:pt x="433" y="0"/>
                    </a:moveTo>
                    <a:cubicBezTo>
                      <a:pt x="372" y="0"/>
                      <a:pt x="313" y="37"/>
                      <a:pt x="296" y="123"/>
                    </a:cubicBezTo>
                    <a:cubicBezTo>
                      <a:pt x="85" y="1559"/>
                      <a:pt x="1" y="2995"/>
                      <a:pt x="1" y="4474"/>
                    </a:cubicBezTo>
                    <a:cubicBezTo>
                      <a:pt x="1" y="4580"/>
                      <a:pt x="85" y="4632"/>
                      <a:pt x="170" y="4632"/>
                    </a:cubicBezTo>
                    <a:cubicBezTo>
                      <a:pt x="254" y="4632"/>
                      <a:pt x="339" y="4580"/>
                      <a:pt x="339" y="4474"/>
                    </a:cubicBezTo>
                    <a:cubicBezTo>
                      <a:pt x="296" y="3038"/>
                      <a:pt x="381" y="1601"/>
                      <a:pt x="592" y="207"/>
                    </a:cubicBezTo>
                    <a:cubicBezTo>
                      <a:pt x="617" y="81"/>
                      <a:pt x="522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933;p40">
                <a:extLst>
                  <a:ext uri="{FF2B5EF4-FFF2-40B4-BE49-F238E27FC236}">
                    <a16:creationId xmlns:a16="http://schemas.microsoft.com/office/drawing/2014/main" id="{A63264CB-BFD4-A15E-F266-AEF80D670CAD}"/>
                  </a:ext>
                </a:extLst>
              </p:cNvPr>
              <p:cNvSpPr/>
              <p:nvPr/>
            </p:nvSpPr>
            <p:spPr>
              <a:xfrm>
                <a:off x="3239875" y="1351625"/>
                <a:ext cx="59500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3226" extrusionOk="0">
                    <a:moveTo>
                      <a:pt x="204" y="1"/>
                    </a:moveTo>
                    <a:cubicBezTo>
                      <a:pt x="84" y="1"/>
                      <a:pt x="1" y="149"/>
                      <a:pt x="126" y="274"/>
                    </a:cubicBezTo>
                    <a:cubicBezTo>
                      <a:pt x="929" y="1119"/>
                      <a:pt x="1562" y="2091"/>
                      <a:pt x="2027" y="3147"/>
                    </a:cubicBezTo>
                    <a:cubicBezTo>
                      <a:pt x="2054" y="3202"/>
                      <a:pt x="2104" y="3225"/>
                      <a:pt x="2155" y="3225"/>
                    </a:cubicBezTo>
                    <a:cubicBezTo>
                      <a:pt x="2263" y="3225"/>
                      <a:pt x="2380" y="3121"/>
                      <a:pt x="2323" y="2978"/>
                    </a:cubicBezTo>
                    <a:cubicBezTo>
                      <a:pt x="1816" y="1880"/>
                      <a:pt x="1140" y="908"/>
                      <a:pt x="337" y="63"/>
                    </a:cubicBezTo>
                    <a:cubicBezTo>
                      <a:pt x="293" y="19"/>
                      <a:pt x="246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934;p40">
                <a:extLst>
                  <a:ext uri="{FF2B5EF4-FFF2-40B4-BE49-F238E27FC236}">
                    <a16:creationId xmlns:a16="http://schemas.microsoft.com/office/drawing/2014/main" id="{643E6625-419D-C45B-539D-370BE9FD9AB3}"/>
                  </a:ext>
                </a:extLst>
              </p:cNvPr>
              <p:cNvSpPr/>
              <p:nvPr/>
            </p:nvSpPr>
            <p:spPr>
              <a:xfrm>
                <a:off x="3204850" y="1323975"/>
                <a:ext cx="59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3225" extrusionOk="0">
                    <a:moveTo>
                      <a:pt x="231" y="1"/>
                    </a:moveTo>
                    <a:cubicBezTo>
                      <a:pt x="122" y="1"/>
                      <a:pt x="1" y="120"/>
                      <a:pt x="90" y="240"/>
                    </a:cubicBezTo>
                    <a:cubicBezTo>
                      <a:pt x="724" y="1211"/>
                      <a:pt x="1400" y="2183"/>
                      <a:pt x="2034" y="3155"/>
                    </a:cubicBezTo>
                    <a:cubicBezTo>
                      <a:pt x="2071" y="3204"/>
                      <a:pt x="2119" y="3225"/>
                      <a:pt x="2165" y="3225"/>
                    </a:cubicBezTo>
                    <a:cubicBezTo>
                      <a:pt x="2276" y="3225"/>
                      <a:pt x="2377" y="3105"/>
                      <a:pt x="2287" y="2986"/>
                    </a:cubicBezTo>
                    <a:cubicBezTo>
                      <a:pt x="1654" y="2014"/>
                      <a:pt x="1020" y="1042"/>
                      <a:pt x="344" y="71"/>
                    </a:cubicBezTo>
                    <a:cubicBezTo>
                      <a:pt x="319" y="21"/>
                      <a:pt x="27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935;p40">
                <a:extLst>
                  <a:ext uri="{FF2B5EF4-FFF2-40B4-BE49-F238E27FC236}">
                    <a16:creationId xmlns:a16="http://schemas.microsoft.com/office/drawing/2014/main" id="{CCECC0D4-7A8E-7E58-FF15-1F6B3701CDDB}"/>
                  </a:ext>
                </a:extLst>
              </p:cNvPr>
              <p:cNvSpPr/>
              <p:nvPr/>
            </p:nvSpPr>
            <p:spPr>
              <a:xfrm>
                <a:off x="3350600" y="1744350"/>
                <a:ext cx="671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3183" extrusionOk="0">
                    <a:moveTo>
                      <a:pt x="246" y="0"/>
                    </a:moveTo>
                    <a:cubicBezTo>
                      <a:pt x="123" y="0"/>
                      <a:pt x="1" y="120"/>
                      <a:pt x="91" y="239"/>
                    </a:cubicBezTo>
                    <a:lnTo>
                      <a:pt x="2330" y="3112"/>
                    </a:lnTo>
                    <a:cubicBezTo>
                      <a:pt x="2367" y="3162"/>
                      <a:pt x="2415" y="3182"/>
                      <a:pt x="2462" y="3182"/>
                    </a:cubicBezTo>
                    <a:cubicBezTo>
                      <a:pt x="2576" y="3182"/>
                      <a:pt x="2685" y="3063"/>
                      <a:pt x="2625" y="2943"/>
                    </a:cubicBezTo>
                    <a:lnTo>
                      <a:pt x="386" y="70"/>
                    </a:lnTo>
                    <a:cubicBezTo>
                      <a:pt x="349" y="21"/>
                      <a:pt x="298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936;p40">
                <a:extLst>
                  <a:ext uri="{FF2B5EF4-FFF2-40B4-BE49-F238E27FC236}">
                    <a16:creationId xmlns:a16="http://schemas.microsoft.com/office/drawing/2014/main" id="{4A939BD1-AA96-AB98-6D04-1E380894A270}"/>
                  </a:ext>
                </a:extLst>
              </p:cNvPr>
              <p:cNvSpPr/>
              <p:nvPr/>
            </p:nvSpPr>
            <p:spPr>
              <a:xfrm>
                <a:off x="3368325" y="1709200"/>
                <a:ext cx="567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908" extrusionOk="0">
                    <a:moveTo>
                      <a:pt x="221" y="1"/>
                    </a:moveTo>
                    <a:cubicBezTo>
                      <a:pt x="109" y="1"/>
                      <a:pt x="1" y="152"/>
                      <a:pt x="100" y="251"/>
                    </a:cubicBezTo>
                    <a:cubicBezTo>
                      <a:pt x="818" y="1054"/>
                      <a:pt x="1410" y="1899"/>
                      <a:pt x="1916" y="2828"/>
                    </a:cubicBezTo>
                    <a:cubicBezTo>
                      <a:pt x="1945" y="2884"/>
                      <a:pt x="1996" y="2908"/>
                      <a:pt x="2049" y="2908"/>
                    </a:cubicBezTo>
                    <a:cubicBezTo>
                      <a:pt x="2156" y="2908"/>
                      <a:pt x="2269" y="2814"/>
                      <a:pt x="2212" y="2701"/>
                    </a:cubicBezTo>
                    <a:cubicBezTo>
                      <a:pt x="1705" y="1730"/>
                      <a:pt x="1072" y="843"/>
                      <a:pt x="311" y="40"/>
                    </a:cubicBezTo>
                    <a:cubicBezTo>
                      <a:pt x="284" y="12"/>
                      <a:pt x="252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937;p40">
                <a:extLst>
                  <a:ext uri="{FF2B5EF4-FFF2-40B4-BE49-F238E27FC236}">
                    <a16:creationId xmlns:a16="http://schemas.microsoft.com/office/drawing/2014/main" id="{79F9A9E3-DFD4-8951-A5EA-13B9E792F661}"/>
                  </a:ext>
                </a:extLst>
              </p:cNvPr>
              <p:cNvSpPr/>
              <p:nvPr/>
            </p:nvSpPr>
            <p:spPr>
              <a:xfrm>
                <a:off x="3045125" y="1455725"/>
                <a:ext cx="6162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2595" extrusionOk="0">
                    <a:moveTo>
                      <a:pt x="258" y="0"/>
                    </a:moveTo>
                    <a:cubicBezTo>
                      <a:pt x="135" y="0"/>
                      <a:pt x="1" y="151"/>
                      <a:pt x="100" y="251"/>
                    </a:cubicBezTo>
                    <a:lnTo>
                      <a:pt x="2128" y="2532"/>
                    </a:lnTo>
                    <a:cubicBezTo>
                      <a:pt x="2161" y="2576"/>
                      <a:pt x="2202" y="2594"/>
                      <a:pt x="2243" y="2594"/>
                    </a:cubicBezTo>
                    <a:cubicBezTo>
                      <a:pt x="2358" y="2594"/>
                      <a:pt x="2464" y="2446"/>
                      <a:pt x="2339" y="2321"/>
                    </a:cubicBezTo>
                    <a:cubicBezTo>
                      <a:pt x="1705" y="1560"/>
                      <a:pt x="1029" y="800"/>
                      <a:pt x="353" y="39"/>
                    </a:cubicBezTo>
                    <a:cubicBezTo>
                      <a:pt x="326" y="12"/>
                      <a:pt x="293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938;p40">
                <a:extLst>
                  <a:ext uri="{FF2B5EF4-FFF2-40B4-BE49-F238E27FC236}">
                    <a16:creationId xmlns:a16="http://schemas.microsoft.com/office/drawing/2014/main" id="{751CB7B2-2D45-21F4-386B-69A5B4845075}"/>
                  </a:ext>
                </a:extLst>
              </p:cNvPr>
              <p:cNvSpPr/>
              <p:nvPr/>
            </p:nvSpPr>
            <p:spPr>
              <a:xfrm>
                <a:off x="3025125" y="1462675"/>
                <a:ext cx="449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852" extrusionOk="0">
                    <a:moveTo>
                      <a:pt x="193" y="1"/>
                    </a:moveTo>
                    <a:cubicBezTo>
                      <a:pt x="76" y="1"/>
                      <a:pt x="0" y="171"/>
                      <a:pt x="97" y="268"/>
                    </a:cubicBezTo>
                    <a:lnTo>
                      <a:pt x="1449" y="1789"/>
                    </a:lnTo>
                    <a:cubicBezTo>
                      <a:pt x="1493" y="1833"/>
                      <a:pt x="1540" y="1851"/>
                      <a:pt x="1583" y="1851"/>
                    </a:cubicBezTo>
                    <a:cubicBezTo>
                      <a:pt x="1705" y="1851"/>
                      <a:pt x="1796" y="1703"/>
                      <a:pt x="1703" y="1578"/>
                    </a:cubicBezTo>
                    <a:lnTo>
                      <a:pt x="308" y="57"/>
                    </a:lnTo>
                    <a:cubicBezTo>
                      <a:pt x="269" y="17"/>
                      <a:pt x="229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939;p40">
                <a:extLst>
                  <a:ext uri="{FF2B5EF4-FFF2-40B4-BE49-F238E27FC236}">
                    <a16:creationId xmlns:a16="http://schemas.microsoft.com/office/drawing/2014/main" id="{DB1456EA-C71F-C8B1-A29C-A99C081FAC15}"/>
                  </a:ext>
                </a:extLst>
              </p:cNvPr>
              <p:cNvSpPr/>
              <p:nvPr/>
            </p:nvSpPr>
            <p:spPr>
              <a:xfrm>
                <a:off x="2469100" y="1522075"/>
                <a:ext cx="108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428" extrusionOk="0">
                    <a:moveTo>
                      <a:pt x="210" y="1"/>
                    </a:moveTo>
                    <a:cubicBezTo>
                      <a:pt x="63" y="1"/>
                      <a:pt x="0" y="261"/>
                      <a:pt x="158" y="300"/>
                    </a:cubicBezTo>
                    <a:cubicBezTo>
                      <a:pt x="813" y="385"/>
                      <a:pt x="1478" y="427"/>
                      <a:pt x="2144" y="427"/>
                    </a:cubicBezTo>
                    <a:cubicBezTo>
                      <a:pt x="2809" y="427"/>
                      <a:pt x="3475" y="385"/>
                      <a:pt x="4129" y="300"/>
                    </a:cubicBezTo>
                    <a:cubicBezTo>
                      <a:pt x="4327" y="261"/>
                      <a:pt x="4266" y="1"/>
                      <a:pt x="4085" y="1"/>
                    </a:cubicBezTo>
                    <a:cubicBezTo>
                      <a:pt x="4072" y="1"/>
                      <a:pt x="4059" y="2"/>
                      <a:pt x="4045" y="5"/>
                    </a:cubicBezTo>
                    <a:cubicBezTo>
                      <a:pt x="3411" y="89"/>
                      <a:pt x="2777" y="131"/>
                      <a:pt x="2144" y="131"/>
                    </a:cubicBezTo>
                    <a:cubicBezTo>
                      <a:pt x="1510" y="131"/>
                      <a:pt x="876" y="89"/>
                      <a:pt x="243" y="5"/>
                    </a:cubicBezTo>
                    <a:cubicBezTo>
                      <a:pt x="231" y="2"/>
                      <a:pt x="221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940;p40">
                <a:extLst>
                  <a:ext uri="{FF2B5EF4-FFF2-40B4-BE49-F238E27FC236}">
                    <a16:creationId xmlns:a16="http://schemas.microsoft.com/office/drawing/2014/main" id="{FDDB59C7-FE04-A7A3-5FBC-F5DE5120A0EC}"/>
                  </a:ext>
                </a:extLst>
              </p:cNvPr>
              <p:cNvSpPr/>
              <p:nvPr/>
            </p:nvSpPr>
            <p:spPr>
              <a:xfrm>
                <a:off x="2427650" y="1493650"/>
                <a:ext cx="792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597" extrusionOk="0">
                    <a:moveTo>
                      <a:pt x="2999" y="1"/>
                    </a:moveTo>
                    <a:lnTo>
                      <a:pt x="211" y="297"/>
                    </a:lnTo>
                    <a:cubicBezTo>
                      <a:pt x="12" y="297"/>
                      <a:pt x="0" y="596"/>
                      <a:pt x="176" y="596"/>
                    </a:cubicBezTo>
                    <a:cubicBezTo>
                      <a:pt x="187" y="596"/>
                      <a:pt x="198" y="595"/>
                      <a:pt x="211" y="592"/>
                    </a:cubicBezTo>
                    <a:lnTo>
                      <a:pt x="2999" y="339"/>
                    </a:lnTo>
                    <a:cubicBezTo>
                      <a:pt x="3168" y="297"/>
                      <a:pt x="3168" y="1"/>
                      <a:pt x="2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Картина 4">
              <a:hlinkClick r:id="rId2" action="ppaction://hlinksldjump"/>
              <a:extLst>
                <a:ext uri="{FF2B5EF4-FFF2-40B4-BE49-F238E27FC236}">
                  <a16:creationId xmlns:a16="http://schemas.microsoft.com/office/drawing/2014/main" id="{97754C98-5E72-4F79-BBDC-D2B1FA2E49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3003" b="30998"/>
            <a:stretch/>
          </p:blipFill>
          <p:spPr>
            <a:xfrm rot="263395">
              <a:off x="1534765" y="549293"/>
              <a:ext cx="1107498" cy="1104299"/>
            </a:xfrm>
            <a:prstGeom prst="rect">
              <a:avLst/>
            </a:prstGeom>
          </p:spPr>
        </p:pic>
      </p:grp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88AB6AC2-1C35-464D-AE3E-689AA73006D6}"/>
              </a:ext>
            </a:extLst>
          </p:cNvPr>
          <p:cNvGrpSpPr/>
          <p:nvPr/>
        </p:nvGrpSpPr>
        <p:grpSpPr>
          <a:xfrm>
            <a:off x="6696995" y="968999"/>
            <a:ext cx="1588727" cy="1458403"/>
            <a:chOff x="3234888" y="173520"/>
            <a:chExt cx="1588727" cy="1458403"/>
          </a:xfrm>
        </p:grpSpPr>
        <p:grpSp>
          <p:nvGrpSpPr>
            <p:cNvPr id="184" name="Google Shape;4911;p40">
              <a:extLst>
                <a:ext uri="{FF2B5EF4-FFF2-40B4-BE49-F238E27FC236}">
                  <a16:creationId xmlns:a16="http://schemas.microsoft.com/office/drawing/2014/main" id="{6C84D1E1-EC73-8EC6-2C98-D1DAB2E4DD5C}"/>
                </a:ext>
              </a:extLst>
            </p:cNvPr>
            <p:cNvGrpSpPr/>
            <p:nvPr/>
          </p:nvGrpSpPr>
          <p:grpSpPr>
            <a:xfrm rot="20430175">
              <a:off x="3234888" y="173520"/>
              <a:ext cx="1588727" cy="1458403"/>
              <a:chOff x="1671375" y="1164500"/>
              <a:chExt cx="1943450" cy="1951075"/>
            </a:xfrm>
          </p:grpSpPr>
          <p:sp>
            <p:nvSpPr>
              <p:cNvPr id="185" name="Google Shape;4912;p40">
                <a:extLst>
                  <a:ext uri="{FF2B5EF4-FFF2-40B4-BE49-F238E27FC236}">
                    <a16:creationId xmlns:a16="http://schemas.microsoft.com/office/drawing/2014/main" id="{CD80A3BE-55D1-979A-D9A3-F7C928944B22}"/>
                  </a:ext>
                </a:extLst>
              </p:cNvPr>
              <p:cNvSpPr/>
              <p:nvPr/>
            </p:nvSpPr>
            <p:spPr>
              <a:xfrm>
                <a:off x="1671375" y="1164500"/>
                <a:ext cx="1943450" cy="1951075"/>
              </a:xfrm>
              <a:custGeom>
                <a:avLst/>
                <a:gdLst/>
                <a:ahLst/>
                <a:cxnLst/>
                <a:rect l="l" t="t" r="r" b="b"/>
                <a:pathLst>
                  <a:path w="77738" h="78043" extrusionOk="0">
                    <a:moveTo>
                      <a:pt x="8709" y="6502"/>
                    </a:moveTo>
                    <a:cubicBezTo>
                      <a:pt x="8841" y="6502"/>
                      <a:pt x="8979" y="6513"/>
                      <a:pt x="9126" y="6534"/>
                    </a:cubicBezTo>
                    <a:lnTo>
                      <a:pt x="11704" y="6576"/>
                    </a:lnTo>
                    <a:lnTo>
                      <a:pt x="7901" y="9407"/>
                    </a:lnTo>
                    <a:cubicBezTo>
                      <a:pt x="7943" y="9322"/>
                      <a:pt x="7986" y="9280"/>
                      <a:pt x="7986" y="9196"/>
                    </a:cubicBezTo>
                    <a:cubicBezTo>
                      <a:pt x="7901" y="8520"/>
                      <a:pt x="7901" y="7886"/>
                      <a:pt x="7986" y="7252"/>
                    </a:cubicBezTo>
                    <a:cubicBezTo>
                      <a:pt x="8028" y="6957"/>
                      <a:pt x="7986" y="6703"/>
                      <a:pt x="8324" y="6534"/>
                    </a:cubicBezTo>
                    <a:cubicBezTo>
                      <a:pt x="8450" y="6513"/>
                      <a:pt x="8577" y="6502"/>
                      <a:pt x="8709" y="6502"/>
                    </a:cubicBezTo>
                    <a:close/>
                    <a:moveTo>
                      <a:pt x="675" y="15461"/>
                    </a:moveTo>
                    <a:cubicBezTo>
                      <a:pt x="673" y="15465"/>
                      <a:pt x="670" y="15467"/>
                      <a:pt x="667" y="15467"/>
                    </a:cubicBezTo>
                    <a:lnTo>
                      <a:pt x="667" y="15467"/>
                    </a:lnTo>
                    <a:lnTo>
                      <a:pt x="675" y="15461"/>
                    </a:lnTo>
                    <a:close/>
                    <a:moveTo>
                      <a:pt x="66964" y="10125"/>
                    </a:moveTo>
                    <a:lnTo>
                      <a:pt x="68992" y="10167"/>
                    </a:lnTo>
                    <a:cubicBezTo>
                      <a:pt x="69262" y="10167"/>
                      <a:pt x="69627" y="10127"/>
                      <a:pt x="69987" y="10127"/>
                    </a:cubicBezTo>
                    <a:cubicBezTo>
                      <a:pt x="70526" y="10127"/>
                      <a:pt x="71053" y="10218"/>
                      <a:pt x="71231" y="10674"/>
                    </a:cubicBezTo>
                    <a:cubicBezTo>
                      <a:pt x="71527" y="11308"/>
                      <a:pt x="71231" y="12618"/>
                      <a:pt x="71231" y="13336"/>
                    </a:cubicBezTo>
                    <a:lnTo>
                      <a:pt x="71231" y="15617"/>
                    </a:lnTo>
                    <a:cubicBezTo>
                      <a:pt x="70893" y="15110"/>
                      <a:pt x="70513" y="14646"/>
                      <a:pt x="70132" y="14181"/>
                    </a:cubicBezTo>
                    <a:cubicBezTo>
                      <a:pt x="70132" y="13505"/>
                      <a:pt x="70090" y="12829"/>
                      <a:pt x="70006" y="12195"/>
                    </a:cubicBezTo>
                    <a:cubicBezTo>
                      <a:pt x="70006" y="12110"/>
                      <a:pt x="69951" y="12073"/>
                      <a:pt x="69888" y="12073"/>
                    </a:cubicBezTo>
                    <a:cubicBezTo>
                      <a:pt x="69795" y="12073"/>
                      <a:pt x="69685" y="12154"/>
                      <a:pt x="69710" y="12280"/>
                    </a:cubicBezTo>
                    <a:cubicBezTo>
                      <a:pt x="69794" y="12787"/>
                      <a:pt x="69794" y="13294"/>
                      <a:pt x="69794" y="13801"/>
                    </a:cubicBezTo>
                    <a:cubicBezTo>
                      <a:pt x="68865" y="12575"/>
                      <a:pt x="67893" y="11350"/>
                      <a:pt x="66964" y="10125"/>
                    </a:cubicBezTo>
                    <a:close/>
                    <a:moveTo>
                      <a:pt x="25645" y="8097"/>
                    </a:moveTo>
                    <a:cubicBezTo>
                      <a:pt x="25688" y="8182"/>
                      <a:pt x="25772" y="8224"/>
                      <a:pt x="25857" y="8224"/>
                    </a:cubicBezTo>
                    <a:cubicBezTo>
                      <a:pt x="35531" y="8858"/>
                      <a:pt x="45206" y="9365"/>
                      <a:pt x="54839" y="9618"/>
                    </a:cubicBezTo>
                    <a:lnTo>
                      <a:pt x="59782" y="16124"/>
                    </a:lnTo>
                    <a:cubicBezTo>
                      <a:pt x="44361" y="15998"/>
                      <a:pt x="28941" y="15829"/>
                      <a:pt x="13562" y="15195"/>
                    </a:cubicBezTo>
                    <a:lnTo>
                      <a:pt x="25645" y="8097"/>
                    </a:lnTo>
                    <a:close/>
                    <a:moveTo>
                      <a:pt x="20871" y="704"/>
                    </a:moveTo>
                    <a:cubicBezTo>
                      <a:pt x="22773" y="2689"/>
                      <a:pt x="24758" y="4633"/>
                      <a:pt x="26744" y="6534"/>
                    </a:cubicBezTo>
                    <a:cubicBezTo>
                      <a:pt x="26828" y="6576"/>
                      <a:pt x="26913" y="6619"/>
                      <a:pt x="26955" y="6619"/>
                    </a:cubicBezTo>
                    <a:lnTo>
                      <a:pt x="12802" y="14899"/>
                    </a:lnTo>
                    <a:lnTo>
                      <a:pt x="5409" y="19251"/>
                    </a:lnTo>
                    <a:cubicBezTo>
                      <a:pt x="5113" y="19420"/>
                      <a:pt x="4352" y="20053"/>
                      <a:pt x="3972" y="20053"/>
                    </a:cubicBezTo>
                    <a:cubicBezTo>
                      <a:pt x="3169" y="20053"/>
                      <a:pt x="3000" y="19251"/>
                      <a:pt x="2662" y="18617"/>
                    </a:cubicBezTo>
                    <a:cubicBezTo>
                      <a:pt x="2030" y="17563"/>
                      <a:pt x="1356" y="16510"/>
                      <a:pt x="682" y="15456"/>
                    </a:cubicBezTo>
                    <a:lnTo>
                      <a:pt x="682" y="15456"/>
                    </a:lnTo>
                    <a:lnTo>
                      <a:pt x="12760" y="6619"/>
                    </a:lnTo>
                    <a:cubicBezTo>
                      <a:pt x="12844" y="6576"/>
                      <a:pt x="12886" y="6534"/>
                      <a:pt x="12929" y="6492"/>
                    </a:cubicBezTo>
                    <a:lnTo>
                      <a:pt x="20871" y="704"/>
                    </a:lnTo>
                    <a:close/>
                    <a:moveTo>
                      <a:pt x="61260" y="3619"/>
                    </a:moveTo>
                    <a:cubicBezTo>
                      <a:pt x="62824" y="5731"/>
                      <a:pt x="64429" y="7844"/>
                      <a:pt x="65992" y="9914"/>
                    </a:cubicBezTo>
                    <a:cubicBezTo>
                      <a:pt x="66034" y="9956"/>
                      <a:pt x="66077" y="10041"/>
                      <a:pt x="66119" y="10083"/>
                    </a:cubicBezTo>
                    <a:cubicBezTo>
                      <a:pt x="69668" y="14688"/>
                      <a:pt x="73343" y="19293"/>
                      <a:pt x="77061" y="23813"/>
                    </a:cubicBezTo>
                    <a:lnTo>
                      <a:pt x="74062" y="27236"/>
                    </a:lnTo>
                    <a:cubicBezTo>
                      <a:pt x="73539" y="27838"/>
                      <a:pt x="72100" y="30084"/>
                      <a:pt x="71160" y="30084"/>
                    </a:cubicBezTo>
                    <a:cubicBezTo>
                      <a:pt x="71112" y="30084"/>
                      <a:pt x="71065" y="30079"/>
                      <a:pt x="71020" y="30066"/>
                    </a:cubicBezTo>
                    <a:cubicBezTo>
                      <a:pt x="70808" y="29897"/>
                      <a:pt x="70639" y="29728"/>
                      <a:pt x="70513" y="29475"/>
                    </a:cubicBezTo>
                    <a:lnTo>
                      <a:pt x="70513" y="29221"/>
                    </a:lnTo>
                    <a:cubicBezTo>
                      <a:pt x="70547" y="29013"/>
                      <a:pt x="70382" y="28861"/>
                      <a:pt x="70205" y="28861"/>
                    </a:cubicBezTo>
                    <a:cubicBezTo>
                      <a:pt x="70166" y="28861"/>
                      <a:pt x="70128" y="28868"/>
                      <a:pt x="70090" y="28883"/>
                    </a:cubicBezTo>
                    <a:cubicBezTo>
                      <a:pt x="69837" y="28503"/>
                      <a:pt x="69583" y="28165"/>
                      <a:pt x="69541" y="28038"/>
                    </a:cubicBezTo>
                    <a:lnTo>
                      <a:pt x="68020" y="26053"/>
                    </a:lnTo>
                    <a:cubicBezTo>
                      <a:pt x="67133" y="24827"/>
                      <a:pt x="66203" y="23644"/>
                      <a:pt x="65274" y="22419"/>
                    </a:cubicBezTo>
                    <a:cubicBezTo>
                      <a:pt x="62021" y="18068"/>
                      <a:pt x="58726" y="13674"/>
                      <a:pt x="55472" y="9322"/>
                    </a:cubicBezTo>
                    <a:cubicBezTo>
                      <a:pt x="55515" y="9153"/>
                      <a:pt x="55430" y="8858"/>
                      <a:pt x="55177" y="8858"/>
                    </a:cubicBezTo>
                    <a:lnTo>
                      <a:pt x="53698" y="7041"/>
                    </a:lnTo>
                    <a:cubicBezTo>
                      <a:pt x="56402" y="6323"/>
                      <a:pt x="58937" y="5140"/>
                      <a:pt x="61260" y="3619"/>
                    </a:cubicBezTo>
                    <a:close/>
                    <a:moveTo>
                      <a:pt x="12929" y="15744"/>
                    </a:moveTo>
                    <a:cubicBezTo>
                      <a:pt x="12971" y="15786"/>
                      <a:pt x="13013" y="15786"/>
                      <a:pt x="13098" y="15786"/>
                    </a:cubicBezTo>
                    <a:cubicBezTo>
                      <a:pt x="28772" y="16462"/>
                      <a:pt x="44530" y="16589"/>
                      <a:pt x="60246" y="16758"/>
                    </a:cubicBezTo>
                    <a:lnTo>
                      <a:pt x="65485" y="23729"/>
                    </a:lnTo>
                    <a:cubicBezTo>
                      <a:pt x="65485" y="23729"/>
                      <a:pt x="65485" y="23771"/>
                      <a:pt x="65485" y="23771"/>
                    </a:cubicBezTo>
                    <a:lnTo>
                      <a:pt x="63246" y="71047"/>
                    </a:lnTo>
                    <a:lnTo>
                      <a:pt x="63119" y="71047"/>
                    </a:lnTo>
                    <a:cubicBezTo>
                      <a:pt x="60901" y="71303"/>
                      <a:pt x="58661" y="71405"/>
                      <a:pt x="56411" y="71405"/>
                    </a:cubicBezTo>
                    <a:cubicBezTo>
                      <a:pt x="49748" y="71405"/>
                      <a:pt x="42998" y="70506"/>
                      <a:pt x="36461" y="70033"/>
                    </a:cubicBezTo>
                    <a:lnTo>
                      <a:pt x="9676" y="68132"/>
                    </a:lnTo>
                    <a:cubicBezTo>
                      <a:pt x="10267" y="50641"/>
                      <a:pt x="11323" y="33192"/>
                      <a:pt x="12929" y="15744"/>
                    </a:cubicBezTo>
                    <a:close/>
                    <a:moveTo>
                      <a:pt x="12253" y="15955"/>
                    </a:moveTo>
                    <a:cubicBezTo>
                      <a:pt x="10690" y="33361"/>
                      <a:pt x="9633" y="50768"/>
                      <a:pt x="9000" y="68258"/>
                    </a:cubicBezTo>
                    <a:cubicBezTo>
                      <a:pt x="9000" y="68385"/>
                      <a:pt x="9084" y="68512"/>
                      <a:pt x="9211" y="68554"/>
                    </a:cubicBezTo>
                    <a:cubicBezTo>
                      <a:pt x="9253" y="68681"/>
                      <a:pt x="9380" y="68765"/>
                      <a:pt x="9507" y="68765"/>
                    </a:cubicBezTo>
                    <a:lnTo>
                      <a:pt x="36419" y="70666"/>
                    </a:lnTo>
                    <a:cubicBezTo>
                      <a:pt x="42988" y="71140"/>
                      <a:pt x="49746" y="72039"/>
                      <a:pt x="56392" y="72039"/>
                    </a:cubicBezTo>
                    <a:cubicBezTo>
                      <a:pt x="58637" y="72039"/>
                      <a:pt x="60869" y="71936"/>
                      <a:pt x="63077" y="71680"/>
                    </a:cubicBezTo>
                    <a:cubicBezTo>
                      <a:pt x="63119" y="71680"/>
                      <a:pt x="63162" y="71680"/>
                      <a:pt x="63204" y="71638"/>
                    </a:cubicBezTo>
                    <a:cubicBezTo>
                      <a:pt x="63243" y="71797"/>
                      <a:pt x="63376" y="71872"/>
                      <a:pt x="63510" y="71872"/>
                    </a:cubicBezTo>
                    <a:cubicBezTo>
                      <a:pt x="63662" y="71872"/>
                      <a:pt x="63815" y="71775"/>
                      <a:pt x="63838" y="71596"/>
                    </a:cubicBezTo>
                    <a:cubicBezTo>
                      <a:pt x="64556" y="55880"/>
                      <a:pt x="65316" y="40206"/>
                      <a:pt x="66077" y="24532"/>
                    </a:cubicBezTo>
                    <a:lnTo>
                      <a:pt x="69879" y="29559"/>
                    </a:lnTo>
                    <a:cubicBezTo>
                      <a:pt x="69752" y="48233"/>
                      <a:pt x="69330" y="58668"/>
                      <a:pt x="68569" y="77342"/>
                    </a:cubicBezTo>
                    <a:lnTo>
                      <a:pt x="68527" y="77342"/>
                    </a:lnTo>
                    <a:cubicBezTo>
                      <a:pt x="67334" y="77436"/>
                      <a:pt x="66134" y="77476"/>
                      <a:pt x="64930" y="77476"/>
                    </a:cubicBezTo>
                    <a:cubicBezTo>
                      <a:pt x="60766" y="77476"/>
                      <a:pt x="56560" y="77003"/>
                      <a:pt x="52431" y="76708"/>
                    </a:cubicBezTo>
                    <a:lnTo>
                      <a:pt x="36461" y="75652"/>
                    </a:lnTo>
                    <a:lnTo>
                      <a:pt x="4057" y="73455"/>
                    </a:lnTo>
                    <a:cubicBezTo>
                      <a:pt x="4014" y="73455"/>
                      <a:pt x="3972" y="73497"/>
                      <a:pt x="3930" y="73497"/>
                    </a:cubicBezTo>
                    <a:cubicBezTo>
                      <a:pt x="5366" y="52500"/>
                      <a:pt x="7225" y="39783"/>
                      <a:pt x="7437" y="18828"/>
                    </a:cubicBezTo>
                    <a:lnTo>
                      <a:pt x="7437" y="18828"/>
                    </a:lnTo>
                    <a:lnTo>
                      <a:pt x="7394" y="18870"/>
                    </a:lnTo>
                    <a:lnTo>
                      <a:pt x="7394" y="18828"/>
                    </a:lnTo>
                    <a:lnTo>
                      <a:pt x="12253" y="15955"/>
                    </a:lnTo>
                    <a:close/>
                    <a:moveTo>
                      <a:pt x="20809" y="0"/>
                    </a:moveTo>
                    <a:cubicBezTo>
                      <a:pt x="20759" y="0"/>
                      <a:pt x="20710" y="21"/>
                      <a:pt x="20660" y="70"/>
                    </a:cubicBezTo>
                    <a:lnTo>
                      <a:pt x="12549" y="5985"/>
                    </a:lnTo>
                    <a:lnTo>
                      <a:pt x="9929" y="5943"/>
                    </a:lnTo>
                    <a:cubicBezTo>
                      <a:pt x="9587" y="5905"/>
                      <a:pt x="9245" y="5884"/>
                      <a:pt x="8904" y="5884"/>
                    </a:cubicBezTo>
                    <a:cubicBezTo>
                      <a:pt x="8485" y="5884"/>
                      <a:pt x="8066" y="5915"/>
                      <a:pt x="7648" y="5985"/>
                    </a:cubicBezTo>
                    <a:cubicBezTo>
                      <a:pt x="7521" y="5985"/>
                      <a:pt x="7437" y="6069"/>
                      <a:pt x="7437" y="6196"/>
                    </a:cubicBezTo>
                    <a:cubicBezTo>
                      <a:pt x="7183" y="7083"/>
                      <a:pt x="7352" y="8224"/>
                      <a:pt x="7352" y="9196"/>
                    </a:cubicBezTo>
                    <a:cubicBezTo>
                      <a:pt x="7352" y="9381"/>
                      <a:pt x="7488" y="9499"/>
                      <a:pt x="7644" y="9499"/>
                    </a:cubicBezTo>
                    <a:cubicBezTo>
                      <a:pt x="7700" y="9499"/>
                      <a:pt x="7760" y="9483"/>
                      <a:pt x="7817" y="9449"/>
                    </a:cubicBezTo>
                    <a:lnTo>
                      <a:pt x="7817" y="9449"/>
                    </a:lnTo>
                    <a:lnTo>
                      <a:pt x="170" y="14984"/>
                    </a:lnTo>
                    <a:cubicBezTo>
                      <a:pt x="43" y="15110"/>
                      <a:pt x="1" y="15322"/>
                      <a:pt x="128" y="15491"/>
                    </a:cubicBezTo>
                    <a:cubicBezTo>
                      <a:pt x="43" y="15575"/>
                      <a:pt x="43" y="15702"/>
                      <a:pt x="128" y="15829"/>
                    </a:cubicBezTo>
                    <a:cubicBezTo>
                      <a:pt x="1226" y="17434"/>
                      <a:pt x="2240" y="19166"/>
                      <a:pt x="3169" y="20941"/>
                    </a:cubicBezTo>
                    <a:cubicBezTo>
                      <a:pt x="3224" y="21022"/>
                      <a:pt x="3314" y="21069"/>
                      <a:pt x="3416" y="21069"/>
                    </a:cubicBezTo>
                    <a:cubicBezTo>
                      <a:pt x="3472" y="21069"/>
                      <a:pt x="3532" y="21055"/>
                      <a:pt x="3592" y="21025"/>
                    </a:cubicBezTo>
                    <a:lnTo>
                      <a:pt x="6803" y="19166"/>
                    </a:lnTo>
                    <a:lnTo>
                      <a:pt x="6803" y="19166"/>
                    </a:lnTo>
                    <a:cubicBezTo>
                      <a:pt x="6549" y="40079"/>
                      <a:pt x="4733" y="52711"/>
                      <a:pt x="3296" y="73539"/>
                    </a:cubicBezTo>
                    <a:cubicBezTo>
                      <a:pt x="3296" y="73745"/>
                      <a:pt x="3439" y="73869"/>
                      <a:pt x="3597" y="73869"/>
                    </a:cubicBezTo>
                    <a:cubicBezTo>
                      <a:pt x="3666" y="73869"/>
                      <a:pt x="3739" y="73844"/>
                      <a:pt x="3803" y="73793"/>
                    </a:cubicBezTo>
                    <a:cubicBezTo>
                      <a:pt x="3803" y="73920"/>
                      <a:pt x="3930" y="74046"/>
                      <a:pt x="4057" y="74046"/>
                    </a:cubicBezTo>
                    <a:lnTo>
                      <a:pt x="36461" y="76243"/>
                    </a:lnTo>
                    <a:lnTo>
                      <a:pt x="52431" y="77299"/>
                    </a:lnTo>
                    <a:cubicBezTo>
                      <a:pt x="56519" y="77559"/>
                      <a:pt x="60657" y="78043"/>
                      <a:pt x="64788" y="78043"/>
                    </a:cubicBezTo>
                    <a:cubicBezTo>
                      <a:pt x="66035" y="78043"/>
                      <a:pt x="67282" y="77999"/>
                      <a:pt x="68527" y="77891"/>
                    </a:cubicBezTo>
                    <a:cubicBezTo>
                      <a:pt x="68612" y="77891"/>
                      <a:pt x="68696" y="77806"/>
                      <a:pt x="68781" y="77722"/>
                    </a:cubicBezTo>
                    <a:cubicBezTo>
                      <a:pt x="68802" y="77727"/>
                      <a:pt x="68825" y="77730"/>
                      <a:pt x="68848" y="77730"/>
                    </a:cubicBezTo>
                    <a:cubicBezTo>
                      <a:pt x="69001" y="77730"/>
                      <a:pt x="69166" y="77610"/>
                      <a:pt x="69203" y="77426"/>
                    </a:cubicBezTo>
                    <a:cubicBezTo>
                      <a:pt x="69963" y="59006"/>
                      <a:pt x="70344" y="48782"/>
                      <a:pt x="70470" y="30320"/>
                    </a:cubicBezTo>
                    <a:lnTo>
                      <a:pt x="71020" y="30996"/>
                    </a:lnTo>
                    <a:cubicBezTo>
                      <a:pt x="71071" y="31098"/>
                      <a:pt x="71184" y="31154"/>
                      <a:pt x="71293" y="31154"/>
                    </a:cubicBezTo>
                    <a:cubicBezTo>
                      <a:pt x="71365" y="31154"/>
                      <a:pt x="71434" y="31130"/>
                      <a:pt x="71484" y="31080"/>
                    </a:cubicBezTo>
                    <a:lnTo>
                      <a:pt x="77568" y="24151"/>
                    </a:lnTo>
                    <a:cubicBezTo>
                      <a:pt x="77653" y="24067"/>
                      <a:pt x="77653" y="23940"/>
                      <a:pt x="77610" y="23856"/>
                    </a:cubicBezTo>
                    <a:cubicBezTo>
                      <a:pt x="77737" y="23729"/>
                      <a:pt x="77737" y="23560"/>
                      <a:pt x="77610" y="23433"/>
                    </a:cubicBezTo>
                    <a:cubicBezTo>
                      <a:pt x="75625" y="21025"/>
                      <a:pt x="73681" y="18617"/>
                      <a:pt x="71738" y="16209"/>
                    </a:cubicBezTo>
                    <a:cubicBezTo>
                      <a:pt x="71822" y="16167"/>
                      <a:pt x="71865" y="16082"/>
                      <a:pt x="71865" y="15955"/>
                    </a:cubicBezTo>
                    <a:lnTo>
                      <a:pt x="71865" y="12111"/>
                    </a:lnTo>
                    <a:cubicBezTo>
                      <a:pt x="71865" y="11604"/>
                      <a:pt x="72160" y="10167"/>
                      <a:pt x="71738" y="9745"/>
                    </a:cubicBezTo>
                    <a:cubicBezTo>
                      <a:pt x="71527" y="9555"/>
                      <a:pt x="71199" y="9513"/>
                      <a:pt x="70861" y="9513"/>
                    </a:cubicBezTo>
                    <a:cubicBezTo>
                      <a:pt x="70591" y="9513"/>
                      <a:pt x="70314" y="9540"/>
                      <a:pt x="70084" y="9540"/>
                    </a:cubicBezTo>
                    <a:cubicBezTo>
                      <a:pt x="70026" y="9540"/>
                      <a:pt x="69972" y="9538"/>
                      <a:pt x="69921" y="9534"/>
                    </a:cubicBezTo>
                    <a:lnTo>
                      <a:pt x="66457" y="9491"/>
                    </a:lnTo>
                    <a:cubicBezTo>
                      <a:pt x="64851" y="7421"/>
                      <a:pt x="63288" y="5351"/>
                      <a:pt x="61767" y="3239"/>
                    </a:cubicBezTo>
                    <a:cubicBezTo>
                      <a:pt x="61725" y="3196"/>
                      <a:pt x="61641" y="3154"/>
                      <a:pt x="61598" y="3154"/>
                    </a:cubicBezTo>
                    <a:cubicBezTo>
                      <a:pt x="61570" y="3011"/>
                      <a:pt x="61443" y="2926"/>
                      <a:pt x="61312" y="2926"/>
                    </a:cubicBezTo>
                    <a:cubicBezTo>
                      <a:pt x="61251" y="2926"/>
                      <a:pt x="61188" y="2945"/>
                      <a:pt x="61134" y="2985"/>
                    </a:cubicBezTo>
                    <a:cubicBezTo>
                      <a:pt x="58768" y="4548"/>
                      <a:pt x="56191" y="5774"/>
                      <a:pt x="53445" y="6534"/>
                    </a:cubicBezTo>
                    <a:cubicBezTo>
                      <a:pt x="53318" y="6534"/>
                      <a:pt x="53233" y="6619"/>
                      <a:pt x="53233" y="6745"/>
                    </a:cubicBezTo>
                    <a:cubicBezTo>
                      <a:pt x="53022" y="6788"/>
                      <a:pt x="52853" y="6957"/>
                      <a:pt x="53022" y="7168"/>
                    </a:cubicBezTo>
                    <a:cubicBezTo>
                      <a:pt x="53487" y="7759"/>
                      <a:pt x="53909" y="8393"/>
                      <a:pt x="54374" y="8984"/>
                    </a:cubicBezTo>
                    <a:cubicBezTo>
                      <a:pt x="45079" y="8689"/>
                      <a:pt x="35743" y="8266"/>
                      <a:pt x="26448" y="7590"/>
                    </a:cubicBezTo>
                    <a:lnTo>
                      <a:pt x="27547" y="6957"/>
                    </a:lnTo>
                    <a:cubicBezTo>
                      <a:pt x="27777" y="6764"/>
                      <a:pt x="27623" y="6396"/>
                      <a:pt x="27338" y="6396"/>
                    </a:cubicBezTo>
                    <a:cubicBezTo>
                      <a:pt x="27310" y="6396"/>
                      <a:pt x="27281" y="6400"/>
                      <a:pt x="27251" y="6407"/>
                    </a:cubicBezTo>
                    <a:cubicBezTo>
                      <a:pt x="27335" y="6323"/>
                      <a:pt x="27335" y="6154"/>
                      <a:pt x="27209" y="6027"/>
                    </a:cubicBezTo>
                    <a:cubicBezTo>
                      <a:pt x="25138" y="4126"/>
                      <a:pt x="23153" y="2140"/>
                      <a:pt x="21209" y="70"/>
                    </a:cubicBezTo>
                    <a:cubicBezTo>
                      <a:pt x="21160" y="21"/>
                      <a:pt x="21110" y="0"/>
                      <a:pt x="21052" y="0"/>
                    </a:cubicBezTo>
                    <a:cubicBezTo>
                      <a:pt x="21011" y="0"/>
                      <a:pt x="20966" y="10"/>
                      <a:pt x="20914" y="28"/>
                    </a:cubicBezTo>
                    <a:cubicBezTo>
                      <a:pt x="20879" y="10"/>
                      <a:pt x="20844" y="0"/>
                      <a:pt x="20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4913;p40">
                <a:extLst>
                  <a:ext uri="{FF2B5EF4-FFF2-40B4-BE49-F238E27FC236}">
                    <a16:creationId xmlns:a16="http://schemas.microsoft.com/office/drawing/2014/main" id="{12047EDD-54EF-1DA3-F1DA-D3C6B616E213}"/>
                  </a:ext>
                </a:extLst>
              </p:cNvPr>
              <p:cNvSpPr/>
              <p:nvPr/>
            </p:nvSpPr>
            <p:spPr>
              <a:xfrm>
                <a:off x="2211900" y="1334900"/>
                <a:ext cx="7692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654" extrusionOk="0">
                    <a:moveTo>
                      <a:pt x="2894" y="0"/>
                    </a:moveTo>
                    <a:cubicBezTo>
                      <a:pt x="2878" y="0"/>
                      <a:pt x="2860" y="4"/>
                      <a:pt x="2841" y="14"/>
                    </a:cubicBezTo>
                    <a:cubicBezTo>
                      <a:pt x="1870" y="352"/>
                      <a:pt x="983" y="816"/>
                      <a:pt x="138" y="1366"/>
                    </a:cubicBezTo>
                    <a:cubicBezTo>
                      <a:pt x="1" y="1468"/>
                      <a:pt x="85" y="1654"/>
                      <a:pt x="190" y="1654"/>
                    </a:cubicBezTo>
                    <a:cubicBezTo>
                      <a:pt x="214" y="1654"/>
                      <a:pt x="240" y="1643"/>
                      <a:pt x="264" y="1619"/>
                    </a:cubicBezTo>
                    <a:cubicBezTo>
                      <a:pt x="1109" y="1070"/>
                      <a:pt x="1996" y="647"/>
                      <a:pt x="2926" y="309"/>
                    </a:cubicBezTo>
                    <a:cubicBezTo>
                      <a:pt x="3076" y="272"/>
                      <a:pt x="3026" y="0"/>
                      <a:pt x="2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4914;p40">
                <a:extLst>
                  <a:ext uri="{FF2B5EF4-FFF2-40B4-BE49-F238E27FC236}">
                    <a16:creationId xmlns:a16="http://schemas.microsoft.com/office/drawing/2014/main" id="{CA04CB34-C2CF-9EEF-F2DA-EACAB413D805}"/>
                  </a:ext>
                </a:extLst>
              </p:cNvPr>
              <p:cNvSpPr/>
              <p:nvPr/>
            </p:nvSpPr>
            <p:spPr>
              <a:xfrm>
                <a:off x="2176975" y="1329950"/>
                <a:ext cx="73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69" extrusionOk="0">
                    <a:moveTo>
                      <a:pt x="2675" y="1"/>
                    </a:moveTo>
                    <a:cubicBezTo>
                      <a:pt x="1788" y="254"/>
                      <a:pt x="943" y="634"/>
                      <a:pt x="140" y="1183"/>
                    </a:cubicBezTo>
                    <a:cubicBezTo>
                      <a:pt x="0" y="1253"/>
                      <a:pt x="92" y="1468"/>
                      <a:pt x="224" y="1468"/>
                    </a:cubicBezTo>
                    <a:cubicBezTo>
                      <a:pt x="251" y="1468"/>
                      <a:pt x="280" y="1459"/>
                      <a:pt x="309" y="1437"/>
                    </a:cubicBezTo>
                    <a:cubicBezTo>
                      <a:pt x="1070" y="930"/>
                      <a:pt x="1873" y="550"/>
                      <a:pt x="2760" y="296"/>
                    </a:cubicBezTo>
                    <a:cubicBezTo>
                      <a:pt x="2929" y="212"/>
                      <a:pt x="2844" y="1"/>
                      <a:pt x="2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4915;p40">
                <a:extLst>
                  <a:ext uri="{FF2B5EF4-FFF2-40B4-BE49-F238E27FC236}">
                    <a16:creationId xmlns:a16="http://schemas.microsoft.com/office/drawing/2014/main" id="{62871628-3890-A7E8-D5F5-57194D7CEC51}"/>
                  </a:ext>
                </a:extLst>
              </p:cNvPr>
              <p:cNvSpPr/>
              <p:nvPr/>
            </p:nvSpPr>
            <p:spPr>
              <a:xfrm>
                <a:off x="1722675" y="1507250"/>
                <a:ext cx="82600" cy="3957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583" extrusionOk="0">
                    <a:moveTo>
                      <a:pt x="3063" y="1"/>
                    </a:moveTo>
                    <a:cubicBezTo>
                      <a:pt x="3048" y="1"/>
                      <a:pt x="3034" y="2"/>
                      <a:pt x="3019" y="6"/>
                    </a:cubicBezTo>
                    <a:cubicBezTo>
                      <a:pt x="2131" y="555"/>
                      <a:pt x="1160" y="978"/>
                      <a:pt x="188" y="1274"/>
                    </a:cubicBezTo>
                    <a:cubicBezTo>
                      <a:pt x="0" y="1311"/>
                      <a:pt x="46" y="1583"/>
                      <a:pt x="178" y="1583"/>
                    </a:cubicBezTo>
                    <a:cubicBezTo>
                      <a:pt x="194" y="1583"/>
                      <a:pt x="212" y="1579"/>
                      <a:pt x="230" y="1569"/>
                    </a:cubicBezTo>
                    <a:cubicBezTo>
                      <a:pt x="1286" y="1274"/>
                      <a:pt x="2258" y="809"/>
                      <a:pt x="3188" y="260"/>
                    </a:cubicBezTo>
                    <a:cubicBezTo>
                      <a:pt x="3303" y="183"/>
                      <a:pt x="3208" y="1"/>
                      <a:pt x="3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4916;p40">
                <a:extLst>
                  <a:ext uri="{FF2B5EF4-FFF2-40B4-BE49-F238E27FC236}">
                    <a16:creationId xmlns:a16="http://schemas.microsoft.com/office/drawing/2014/main" id="{C08614BA-1721-AABF-5F97-D1CCFC076D04}"/>
                  </a:ext>
                </a:extLst>
              </p:cNvPr>
              <p:cNvSpPr/>
              <p:nvPr/>
            </p:nvSpPr>
            <p:spPr>
              <a:xfrm>
                <a:off x="1721925" y="1539350"/>
                <a:ext cx="63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584" extrusionOk="0">
                    <a:moveTo>
                      <a:pt x="2332" y="1"/>
                    </a:moveTo>
                    <a:cubicBezTo>
                      <a:pt x="2304" y="1"/>
                      <a:pt x="2275" y="10"/>
                      <a:pt x="2246" y="32"/>
                    </a:cubicBezTo>
                    <a:lnTo>
                      <a:pt x="176" y="1257"/>
                    </a:lnTo>
                    <a:cubicBezTo>
                      <a:pt x="0" y="1362"/>
                      <a:pt x="87" y="1584"/>
                      <a:pt x="242" y="1584"/>
                    </a:cubicBezTo>
                    <a:cubicBezTo>
                      <a:pt x="274" y="1584"/>
                      <a:pt x="309" y="1574"/>
                      <a:pt x="345" y="1553"/>
                    </a:cubicBezTo>
                    <a:lnTo>
                      <a:pt x="2415" y="285"/>
                    </a:lnTo>
                    <a:cubicBezTo>
                      <a:pt x="2555" y="215"/>
                      <a:pt x="2463" y="1"/>
                      <a:pt x="2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4917;p40">
                <a:extLst>
                  <a:ext uri="{FF2B5EF4-FFF2-40B4-BE49-F238E27FC236}">
                    <a16:creationId xmlns:a16="http://schemas.microsoft.com/office/drawing/2014/main" id="{A0ECFE68-ABF7-19DE-FDDA-135D20B4E90C}"/>
                  </a:ext>
                </a:extLst>
              </p:cNvPr>
              <p:cNvSpPr/>
              <p:nvPr/>
            </p:nvSpPr>
            <p:spPr>
              <a:xfrm>
                <a:off x="1939650" y="1643650"/>
                <a:ext cx="1165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61" extrusionOk="0">
                    <a:moveTo>
                      <a:pt x="133" y="0"/>
                    </a:moveTo>
                    <a:cubicBezTo>
                      <a:pt x="64" y="0"/>
                      <a:pt x="1" y="42"/>
                      <a:pt x="1" y="127"/>
                    </a:cubicBezTo>
                    <a:cubicBezTo>
                      <a:pt x="128" y="1310"/>
                      <a:pt x="170" y="2451"/>
                      <a:pt x="128" y="3633"/>
                    </a:cubicBezTo>
                    <a:cubicBezTo>
                      <a:pt x="128" y="3718"/>
                      <a:pt x="202" y="3760"/>
                      <a:pt x="275" y="3760"/>
                    </a:cubicBezTo>
                    <a:cubicBezTo>
                      <a:pt x="349" y="3760"/>
                      <a:pt x="423" y="3718"/>
                      <a:pt x="423" y="3633"/>
                    </a:cubicBezTo>
                    <a:cubicBezTo>
                      <a:pt x="466" y="2451"/>
                      <a:pt x="423" y="1310"/>
                      <a:pt x="297" y="127"/>
                    </a:cubicBezTo>
                    <a:cubicBezTo>
                      <a:pt x="275" y="42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4918;p40">
                <a:extLst>
                  <a:ext uri="{FF2B5EF4-FFF2-40B4-BE49-F238E27FC236}">
                    <a16:creationId xmlns:a16="http://schemas.microsoft.com/office/drawing/2014/main" id="{8543A15A-A2B5-E374-8237-879B4DAAF82F}"/>
                  </a:ext>
                </a:extLst>
              </p:cNvPr>
              <p:cNvSpPr/>
              <p:nvPr/>
            </p:nvSpPr>
            <p:spPr>
              <a:xfrm>
                <a:off x="1917475" y="1615400"/>
                <a:ext cx="12700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497" extrusionOk="0">
                    <a:moveTo>
                      <a:pt x="354" y="0"/>
                    </a:moveTo>
                    <a:cubicBezTo>
                      <a:pt x="275" y="0"/>
                      <a:pt x="191" y="53"/>
                      <a:pt x="170" y="158"/>
                    </a:cubicBezTo>
                    <a:cubicBezTo>
                      <a:pt x="43" y="1215"/>
                      <a:pt x="1" y="2271"/>
                      <a:pt x="43" y="3369"/>
                    </a:cubicBezTo>
                    <a:cubicBezTo>
                      <a:pt x="64" y="3454"/>
                      <a:pt x="127" y="3496"/>
                      <a:pt x="191" y="3496"/>
                    </a:cubicBezTo>
                    <a:cubicBezTo>
                      <a:pt x="254" y="3496"/>
                      <a:pt x="317" y="3454"/>
                      <a:pt x="339" y="3369"/>
                    </a:cubicBezTo>
                    <a:cubicBezTo>
                      <a:pt x="296" y="2271"/>
                      <a:pt x="339" y="1215"/>
                      <a:pt x="508" y="158"/>
                    </a:cubicBezTo>
                    <a:cubicBezTo>
                      <a:pt x="508" y="53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4919;p40">
                <a:extLst>
                  <a:ext uri="{FF2B5EF4-FFF2-40B4-BE49-F238E27FC236}">
                    <a16:creationId xmlns:a16="http://schemas.microsoft.com/office/drawing/2014/main" id="{1E1A826B-FC71-3699-3481-BE9FB1D841D5}"/>
                  </a:ext>
                </a:extLst>
              </p:cNvPr>
              <p:cNvSpPr/>
              <p:nvPr/>
            </p:nvSpPr>
            <p:spPr>
              <a:xfrm>
                <a:off x="1844600" y="2344950"/>
                <a:ext cx="116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51" extrusionOk="0">
                    <a:moveTo>
                      <a:pt x="333" y="1"/>
                    </a:moveTo>
                    <a:cubicBezTo>
                      <a:pt x="265" y="1"/>
                      <a:pt x="191" y="43"/>
                      <a:pt x="170" y="128"/>
                    </a:cubicBezTo>
                    <a:cubicBezTo>
                      <a:pt x="127" y="1311"/>
                      <a:pt x="85" y="2451"/>
                      <a:pt x="1" y="3592"/>
                    </a:cubicBezTo>
                    <a:cubicBezTo>
                      <a:pt x="1" y="3698"/>
                      <a:pt x="85" y="3750"/>
                      <a:pt x="170" y="3750"/>
                    </a:cubicBezTo>
                    <a:cubicBezTo>
                      <a:pt x="254" y="3750"/>
                      <a:pt x="339" y="3698"/>
                      <a:pt x="339" y="3592"/>
                    </a:cubicBezTo>
                    <a:lnTo>
                      <a:pt x="465" y="128"/>
                    </a:lnTo>
                    <a:cubicBezTo>
                      <a:pt x="465" y="43"/>
                      <a:pt x="402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4920;p40">
                <a:extLst>
                  <a:ext uri="{FF2B5EF4-FFF2-40B4-BE49-F238E27FC236}">
                    <a16:creationId xmlns:a16="http://schemas.microsoft.com/office/drawing/2014/main" id="{E29D7785-737D-846C-A5E4-CA92E038CE92}"/>
                  </a:ext>
                </a:extLst>
              </p:cNvPr>
              <p:cNvSpPr/>
              <p:nvPr/>
            </p:nvSpPr>
            <p:spPr>
              <a:xfrm>
                <a:off x="1875225" y="2320475"/>
                <a:ext cx="165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505" extrusionOk="0">
                    <a:moveTo>
                      <a:pt x="465" y="1"/>
                    </a:moveTo>
                    <a:cubicBezTo>
                      <a:pt x="408" y="1"/>
                      <a:pt x="355" y="28"/>
                      <a:pt x="339" y="93"/>
                    </a:cubicBezTo>
                    <a:cubicBezTo>
                      <a:pt x="85" y="1149"/>
                      <a:pt x="1" y="2247"/>
                      <a:pt x="85" y="3346"/>
                    </a:cubicBezTo>
                    <a:cubicBezTo>
                      <a:pt x="85" y="3451"/>
                      <a:pt x="159" y="3504"/>
                      <a:pt x="233" y="3504"/>
                    </a:cubicBezTo>
                    <a:cubicBezTo>
                      <a:pt x="307" y="3504"/>
                      <a:pt x="381" y="3451"/>
                      <a:pt x="381" y="3346"/>
                    </a:cubicBezTo>
                    <a:cubicBezTo>
                      <a:pt x="296" y="2290"/>
                      <a:pt x="381" y="1233"/>
                      <a:pt x="634" y="177"/>
                    </a:cubicBezTo>
                    <a:cubicBezTo>
                      <a:pt x="661" y="73"/>
                      <a:pt x="558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4921;p40">
                <a:extLst>
                  <a:ext uri="{FF2B5EF4-FFF2-40B4-BE49-F238E27FC236}">
                    <a16:creationId xmlns:a16="http://schemas.microsoft.com/office/drawing/2014/main" id="{2F6DB866-72B7-1FAF-46FE-5A994545BB23}"/>
                  </a:ext>
                </a:extLst>
              </p:cNvPr>
              <p:cNvSpPr/>
              <p:nvPr/>
            </p:nvSpPr>
            <p:spPr>
              <a:xfrm>
                <a:off x="1906925" y="2899475"/>
                <a:ext cx="824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469" extrusionOk="0">
                    <a:moveTo>
                      <a:pt x="3127" y="0"/>
                    </a:moveTo>
                    <a:lnTo>
                      <a:pt x="211" y="169"/>
                    </a:lnTo>
                    <a:cubicBezTo>
                      <a:pt x="13" y="169"/>
                      <a:pt x="1" y="468"/>
                      <a:pt x="176" y="468"/>
                    </a:cubicBezTo>
                    <a:cubicBezTo>
                      <a:pt x="187" y="468"/>
                      <a:pt x="199" y="467"/>
                      <a:pt x="211" y="465"/>
                    </a:cubicBezTo>
                    <a:lnTo>
                      <a:pt x="3127" y="296"/>
                    </a:lnTo>
                    <a:cubicBezTo>
                      <a:pt x="3295" y="296"/>
                      <a:pt x="3295" y="0"/>
                      <a:pt x="3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4922;p40">
                <a:extLst>
                  <a:ext uri="{FF2B5EF4-FFF2-40B4-BE49-F238E27FC236}">
                    <a16:creationId xmlns:a16="http://schemas.microsoft.com/office/drawing/2014/main" id="{18DDD084-9D7D-A408-C45B-BB7CE567E9B6}"/>
                  </a:ext>
                </a:extLst>
              </p:cNvPr>
              <p:cNvSpPr/>
              <p:nvPr/>
            </p:nvSpPr>
            <p:spPr>
              <a:xfrm>
                <a:off x="1897400" y="2927975"/>
                <a:ext cx="7185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39" extrusionOk="0">
                    <a:moveTo>
                      <a:pt x="339" y="1"/>
                    </a:moveTo>
                    <a:cubicBezTo>
                      <a:pt x="1" y="1"/>
                      <a:pt x="1" y="339"/>
                      <a:pt x="339" y="339"/>
                    </a:cubicBezTo>
                    <a:lnTo>
                      <a:pt x="2240" y="339"/>
                    </a:lnTo>
                    <a:cubicBezTo>
                      <a:pt x="2874" y="339"/>
                      <a:pt x="2874" y="1"/>
                      <a:pt x="2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4923;p40">
                <a:extLst>
                  <a:ext uri="{FF2B5EF4-FFF2-40B4-BE49-F238E27FC236}">
                    <a16:creationId xmlns:a16="http://schemas.microsoft.com/office/drawing/2014/main" id="{CEA48054-C884-B5FA-78C0-5090ABE3ADFB}"/>
                  </a:ext>
                </a:extLst>
              </p:cNvPr>
              <p:cNvSpPr/>
              <p:nvPr/>
            </p:nvSpPr>
            <p:spPr>
              <a:xfrm>
                <a:off x="2517425" y="3032450"/>
                <a:ext cx="1108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600" extrusionOk="0">
                    <a:moveTo>
                      <a:pt x="176" y="1"/>
                    </a:moveTo>
                    <a:cubicBezTo>
                      <a:pt x="0" y="1"/>
                      <a:pt x="12" y="300"/>
                      <a:pt x="211" y="300"/>
                    </a:cubicBezTo>
                    <a:lnTo>
                      <a:pt x="4267" y="596"/>
                    </a:lnTo>
                    <a:cubicBezTo>
                      <a:pt x="4276" y="598"/>
                      <a:pt x="4286" y="599"/>
                      <a:pt x="4295" y="599"/>
                    </a:cubicBezTo>
                    <a:cubicBezTo>
                      <a:pt x="4435" y="599"/>
                      <a:pt x="4426" y="300"/>
                      <a:pt x="4267" y="300"/>
                    </a:cubicBezTo>
                    <a:lnTo>
                      <a:pt x="211" y="4"/>
                    </a:lnTo>
                    <a:cubicBezTo>
                      <a:pt x="198" y="2"/>
                      <a:pt x="18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4924;p40">
                <a:extLst>
                  <a:ext uri="{FF2B5EF4-FFF2-40B4-BE49-F238E27FC236}">
                    <a16:creationId xmlns:a16="http://schemas.microsoft.com/office/drawing/2014/main" id="{A4870D64-26CB-5AC4-0B69-9C9CF21F4D16}"/>
                  </a:ext>
                </a:extLst>
              </p:cNvPr>
              <p:cNvSpPr/>
              <p:nvPr/>
            </p:nvSpPr>
            <p:spPr>
              <a:xfrm>
                <a:off x="2511050" y="3009300"/>
                <a:ext cx="792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635" extrusionOk="0">
                    <a:moveTo>
                      <a:pt x="212" y="1"/>
                    </a:moveTo>
                    <a:cubicBezTo>
                      <a:pt x="1" y="1"/>
                      <a:pt x="1" y="339"/>
                      <a:pt x="212" y="339"/>
                    </a:cubicBezTo>
                    <a:lnTo>
                      <a:pt x="2958" y="635"/>
                    </a:lnTo>
                    <a:cubicBezTo>
                      <a:pt x="3170" y="635"/>
                      <a:pt x="3170" y="297"/>
                      <a:pt x="2958" y="297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4925;p40">
                <a:extLst>
                  <a:ext uri="{FF2B5EF4-FFF2-40B4-BE49-F238E27FC236}">
                    <a16:creationId xmlns:a16="http://schemas.microsoft.com/office/drawing/2014/main" id="{7D818281-B1F4-DE57-DEDD-FAFB42C7905D}"/>
                  </a:ext>
                </a:extLst>
              </p:cNvPr>
              <p:cNvSpPr/>
              <p:nvPr/>
            </p:nvSpPr>
            <p:spPr>
              <a:xfrm>
                <a:off x="3376100" y="2880450"/>
                <a:ext cx="74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395" extrusionOk="0">
                    <a:moveTo>
                      <a:pt x="0" y="1"/>
                    </a:moveTo>
                    <a:lnTo>
                      <a:pt x="0" y="4141"/>
                    </a:lnTo>
                    <a:cubicBezTo>
                      <a:pt x="0" y="4310"/>
                      <a:pt x="74" y="4394"/>
                      <a:pt x="148" y="4394"/>
                    </a:cubicBezTo>
                    <a:cubicBezTo>
                      <a:pt x="222" y="4394"/>
                      <a:pt x="296" y="4310"/>
                      <a:pt x="296" y="4141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4926;p40">
                <a:extLst>
                  <a:ext uri="{FF2B5EF4-FFF2-40B4-BE49-F238E27FC236}">
                    <a16:creationId xmlns:a16="http://schemas.microsoft.com/office/drawing/2014/main" id="{42910C2F-CB5F-173F-FA6B-4B116682CC13}"/>
                  </a:ext>
                </a:extLst>
              </p:cNvPr>
              <p:cNvSpPr/>
              <p:nvPr/>
            </p:nvSpPr>
            <p:spPr>
              <a:xfrm>
                <a:off x="3345450" y="2863825"/>
                <a:ext cx="111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655" extrusionOk="0">
                    <a:moveTo>
                      <a:pt x="291" y="0"/>
                    </a:moveTo>
                    <a:cubicBezTo>
                      <a:pt x="212" y="0"/>
                      <a:pt x="128" y="53"/>
                      <a:pt x="128" y="159"/>
                    </a:cubicBezTo>
                    <a:cubicBezTo>
                      <a:pt x="85" y="1257"/>
                      <a:pt x="43" y="2398"/>
                      <a:pt x="1" y="3496"/>
                    </a:cubicBezTo>
                    <a:cubicBezTo>
                      <a:pt x="1" y="3602"/>
                      <a:pt x="75" y="3655"/>
                      <a:pt x="149" y="3655"/>
                    </a:cubicBezTo>
                    <a:cubicBezTo>
                      <a:pt x="223" y="3655"/>
                      <a:pt x="297" y="3602"/>
                      <a:pt x="297" y="3496"/>
                    </a:cubicBezTo>
                    <a:cubicBezTo>
                      <a:pt x="339" y="2398"/>
                      <a:pt x="381" y="1257"/>
                      <a:pt x="423" y="159"/>
                    </a:cubicBezTo>
                    <a:cubicBezTo>
                      <a:pt x="444" y="53"/>
                      <a:pt x="371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4927;p40">
                <a:extLst>
                  <a:ext uri="{FF2B5EF4-FFF2-40B4-BE49-F238E27FC236}">
                    <a16:creationId xmlns:a16="http://schemas.microsoft.com/office/drawing/2014/main" id="{8627919A-F8DD-FFE4-A22F-55635629B5D2}"/>
                  </a:ext>
                </a:extLst>
              </p:cNvPr>
              <p:cNvSpPr/>
              <p:nvPr/>
            </p:nvSpPr>
            <p:spPr>
              <a:xfrm>
                <a:off x="3028600" y="2983950"/>
                <a:ext cx="1067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466" extrusionOk="0">
                    <a:moveTo>
                      <a:pt x="169" y="1"/>
                    </a:moveTo>
                    <a:cubicBezTo>
                      <a:pt x="0" y="1"/>
                      <a:pt x="0" y="297"/>
                      <a:pt x="169" y="297"/>
                    </a:cubicBezTo>
                    <a:lnTo>
                      <a:pt x="4099" y="466"/>
                    </a:lnTo>
                    <a:cubicBezTo>
                      <a:pt x="4268" y="466"/>
                      <a:pt x="4268" y="170"/>
                      <a:pt x="4099" y="170"/>
                    </a:cubicBez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4928;p40">
                <a:extLst>
                  <a:ext uri="{FF2B5EF4-FFF2-40B4-BE49-F238E27FC236}">
                    <a16:creationId xmlns:a16="http://schemas.microsoft.com/office/drawing/2014/main" id="{F0258E7E-E2E5-0BFB-1E02-D229590CB823}"/>
                  </a:ext>
                </a:extLst>
              </p:cNvPr>
              <p:cNvSpPr/>
              <p:nvPr/>
            </p:nvSpPr>
            <p:spPr>
              <a:xfrm>
                <a:off x="3026475" y="2999800"/>
                <a:ext cx="866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3170" y="634"/>
                    </a:lnTo>
                    <a:cubicBezTo>
                      <a:pt x="3465" y="634"/>
                      <a:pt x="3465" y="1"/>
                      <a:pt x="3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4929;p40">
                <a:extLst>
                  <a:ext uri="{FF2B5EF4-FFF2-40B4-BE49-F238E27FC236}">
                    <a16:creationId xmlns:a16="http://schemas.microsoft.com/office/drawing/2014/main" id="{AFB27FBB-63FB-8D02-91F1-4B220D3914BF}"/>
                  </a:ext>
                </a:extLst>
              </p:cNvPr>
              <p:cNvSpPr/>
              <p:nvPr/>
            </p:nvSpPr>
            <p:spPr>
              <a:xfrm>
                <a:off x="3376100" y="2546700"/>
                <a:ext cx="7400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803" extrusionOk="0">
                    <a:moveTo>
                      <a:pt x="0" y="0"/>
                    </a:moveTo>
                    <a:lnTo>
                      <a:pt x="0" y="3803"/>
                    </a:lnTo>
                    <a:lnTo>
                      <a:pt x="296" y="3803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4930;p40">
                <a:extLst>
                  <a:ext uri="{FF2B5EF4-FFF2-40B4-BE49-F238E27FC236}">
                    <a16:creationId xmlns:a16="http://schemas.microsoft.com/office/drawing/2014/main" id="{5DADB57A-79FF-02D1-C8C5-3C41144ED033}"/>
                  </a:ext>
                </a:extLst>
              </p:cNvPr>
              <p:cNvSpPr/>
              <p:nvPr/>
            </p:nvSpPr>
            <p:spPr>
              <a:xfrm>
                <a:off x="3360250" y="2536125"/>
                <a:ext cx="2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494" extrusionOk="0">
                    <a:moveTo>
                      <a:pt x="0" y="1"/>
                    </a:moveTo>
                    <a:lnTo>
                      <a:pt x="0" y="2493"/>
                    </a:lnTo>
                    <a:lnTo>
                      <a:pt x="0" y="24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4931;p40">
                <a:extLst>
                  <a:ext uri="{FF2B5EF4-FFF2-40B4-BE49-F238E27FC236}">
                    <a16:creationId xmlns:a16="http://schemas.microsoft.com/office/drawing/2014/main" id="{7111BF8C-DA52-0A9C-BE75-C35F31002F5F}"/>
                  </a:ext>
                </a:extLst>
              </p:cNvPr>
              <p:cNvSpPr/>
              <p:nvPr/>
            </p:nvSpPr>
            <p:spPr>
              <a:xfrm>
                <a:off x="3322225" y="2046325"/>
                <a:ext cx="132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3623" extrusionOk="0">
                    <a:moveTo>
                      <a:pt x="375" y="0"/>
                    </a:moveTo>
                    <a:cubicBezTo>
                      <a:pt x="296" y="0"/>
                      <a:pt x="212" y="53"/>
                      <a:pt x="212" y="159"/>
                    </a:cubicBezTo>
                    <a:lnTo>
                      <a:pt x="0" y="3496"/>
                    </a:lnTo>
                    <a:cubicBezTo>
                      <a:pt x="0" y="3581"/>
                      <a:pt x="85" y="3623"/>
                      <a:pt x="169" y="3623"/>
                    </a:cubicBezTo>
                    <a:cubicBezTo>
                      <a:pt x="254" y="3623"/>
                      <a:pt x="338" y="3581"/>
                      <a:pt x="338" y="3496"/>
                    </a:cubicBezTo>
                    <a:lnTo>
                      <a:pt x="507" y="159"/>
                    </a:lnTo>
                    <a:cubicBezTo>
                      <a:pt x="529" y="53"/>
                      <a:pt x="455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4932;p40">
                <a:extLst>
                  <a:ext uri="{FF2B5EF4-FFF2-40B4-BE49-F238E27FC236}">
                    <a16:creationId xmlns:a16="http://schemas.microsoft.com/office/drawing/2014/main" id="{8523B771-40F9-712B-3620-34F78D75987A}"/>
                  </a:ext>
                </a:extLst>
              </p:cNvPr>
              <p:cNvSpPr/>
              <p:nvPr/>
            </p:nvSpPr>
            <p:spPr>
              <a:xfrm>
                <a:off x="3348625" y="1987025"/>
                <a:ext cx="15450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633" extrusionOk="0">
                    <a:moveTo>
                      <a:pt x="433" y="0"/>
                    </a:moveTo>
                    <a:cubicBezTo>
                      <a:pt x="372" y="0"/>
                      <a:pt x="313" y="37"/>
                      <a:pt x="296" y="123"/>
                    </a:cubicBezTo>
                    <a:cubicBezTo>
                      <a:pt x="85" y="1559"/>
                      <a:pt x="1" y="2995"/>
                      <a:pt x="1" y="4474"/>
                    </a:cubicBezTo>
                    <a:cubicBezTo>
                      <a:pt x="1" y="4580"/>
                      <a:pt x="85" y="4632"/>
                      <a:pt x="170" y="4632"/>
                    </a:cubicBezTo>
                    <a:cubicBezTo>
                      <a:pt x="254" y="4632"/>
                      <a:pt x="339" y="4580"/>
                      <a:pt x="339" y="4474"/>
                    </a:cubicBezTo>
                    <a:cubicBezTo>
                      <a:pt x="296" y="3038"/>
                      <a:pt x="381" y="1601"/>
                      <a:pt x="592" y="207"/>
                    </a:cubicBezTo>
                    <a:cubicBezTo>
                      <a:pt x="617" y="81"/>
                      <a:pt x="522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4933;p40">
                <a:extLst>
                  <a:ext uri="{FF2B5EF4-FFF2-40B4-BE49-F238E27FC236}">
                    <a16:creationId xmlns:a16="http://schemas.microsoft.com/office/drawing/2014/main" id="{2211906C-4756-285B-FB06-A5021B9D072B}"/>
                  </a:ext>
                </a:extLst>
              </p:cNvPr>
              <p:cNvSpPr/>
              <p:nvPr/>
            </p:nvSpPr>
            <p:spPr>
              <a:xfrm>
                <a:off x="3239875" y="1351625"/>
                <a:ext cx="59500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3226" extrusionOk="0">
                    <a:moveTo>
                      <a:pt x="204" y="1"/>
                    </a:moveTo>
                    <a:cubicBezTo>
                      <a:pt x="84" y="1"/>
                      <a:pt x="1" y="149"/>
                      <a:pt x="126" y="274"/>
                    </a:cubicBezTo>
                    <a:cubicBezTo>
                      <a:pt x="929" y="1119"/>
                      <a:pt x="1562" y="2091"/>
                      <a:pt x="2027" y="3147"/>
                    </a:cubicBezTo>
                    <a:cubicBezTo>
                      <a:pt x="2054" y="3202"/>
                      <a:pt x="2104" y="3225"/>
                      <a:pt x="2155" y="3225"/>
                    </a:cubicBezTo>
                    <a:cubicBezTo>
                      <a:pt x="2263" y="3225"/>
                      <a:pt x="2380" y="3121"/>
                      <a:pt x="2323" y="2978"/>
                    </a:cubicBezTo>
                    <a:cubicBezTo>
                      <a:pt x="1816" y="1880"/>
                      <a:pt x="1140" y="908"/>
                      <a:pt x="337" y="63"/>
                    </a:cubicBezTo>
                    <a:cubicBezTo>
                      <a:pt x="293" y="19"/>
                      <a:pt x="246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4934;p40">
                <a:extLst>
                  <a:ext uri="{FF2B5EF4-FFF2-40B4-BE49-F238E27FC236}">
                    <a16:creationId xmlns:a16="http://schemas.microsoft.com/office/drawing/2014/main" id="{527E72A2-E4F6-509E-6118-AC5A6646AEF3}"/>
                  </a:ext>
                </a:extLst>
              </p:cNvPr>
              <p:cNvSpPr/>
              <p:nvPr/>
            </p:nvSpPr>
            <p:spPr>
              <a:xfrm>
                <a:off x="3204850" y="1323975"/>
                <a:ext cx="59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3225" extrusionOk="0">
                    <a:moveTo>
                      <a:pt x="231" y="1"/>
                    </a:moveTo>
                    <a:cubicBezTo>
                      <a:pt x="122" y="1"/>
                      <a:pt x="1" y="120"/>
                      <a:pt x="90" y="240"/>
                    </a:cubicBezTo>
                    <a:cubicBezTo>
                      <a:pt x="724" y="1211"/>
                      <a:pt x="1400" y="2183"/>
                      <a:pt x="2034" y="3155"/>
                    </a:cubicBezTo>
                    <a:cubicBezTo>
                      <a:pt x="2071" y="3204"/>
                      <a:pt x="2119" y="3225"/>
                      <a:pt x="2165" y="3225"/>
                    </a:cubicBezTo>
                    <a:cubicBezTo>
                      <a:pt x="2276" y="3225"/>
                      <a:pt x="2377" y="3105"/>
                      <a:pt x="2287" y="2986"/>
                    </a:cubicBezTo>
                    <a:cubicBezTo>
                      <a:pt x="1654" y="2014"/>
                      <a:pt x="1020" y="1042"/>
                      <a:pt x="344" y="71"/>
                    </a:cubicBezTo>
                    <a:cubicBezTo>
                      <a:pt x="319" y="21"/>
                      <a:pt x="27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4935;p40">
                <a:extLst>
                  <a:ext uri="{FF2B5EF4-FFF2-40B4-BE49-F238E27FC236}">
                    <a16:creationId xmlns:a16="http://schemas.microsoft.com/office/drawing/2014/main" id="{34AAB3EE-868C-3942-5E3B-0A2BACBBAE87}"/>
                  </a:ext>
                </a:extLst>
              </p:cNvPr>
              <p:cNvSpPr/>
              <p:nvPr/>
            </p:nvSpPr>
            <p:spPr>
              <a:xfrm>
                <a:off x="3350600" y="1744350"/>
                <a:ext cx="671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3183" extrusionOk="0">
                    <a:moveTo>
                      <a:pt x="246" y="0"/>
                    </a:moveTo>
                    <a:cubicBezTo>
                      <a:pt x="123" y="0"/>
                      <a:pt x="1" y="120"/>
                      <a:pt x="91" y="239"/>
                    </a:cubicBezTo>
                    <a:lnTo>
                      <a:pt x="2330" y="3112"/>
                    </a:lnTo>
                    <a:cubicBezTo>
                      <a:pt x="2367" y="3162"/>
                      <a:pt x="2415" y="3182"/>
                      <a:pt x="2462" y="3182"/>
                    </a:cubicBezTo>
                    <a:cubicBezTo>
                      <a:pt x="2576" y="3182"/>
                      <a:pt x="2685" y="3063"/>
                      <a:pt x="2625" y="2943"/>
                    </a:cubicBezTo>
                    <a:lnTo>
                      <a:pt x="386" y="70"/>
                    </a:lnTo>
                    <a:cubicBezTo>
                      <a:pt x="349" y="21"/>
                      <a:pt x="298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4936;p40">
                <a:extLst>
                  <a:ext uri="{FF2B5EF4-FFF2-40B4-BE49-F238E27FC236}">
                    <a16:creationId xmlns:a16="http://schemas.microsoft.com/office/drawing/2014/main" id="{0C6E501A-EE24-CC6D-9459-4A8CF890F76C}"/>
                  </a:ext>
                </a:extLst>
              </p:cNvPr>
              <p:cNvSpPr/>
              <p:nvPr/>
            </p:nvSpPr>
            <p:spPr>
              <a:xfrm>
                <a:off x="3368325" y="1709200"/>
                <a:ext cx="567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908" extrusionOk="0">
                    <a:moveTo>
                      <a:pt x="221" y="1"/>
                    </a:moveTo>
                    <a:cubicBezTo>
                      <a:pt x="109" y="1"/>
                      <a:pt x="1" y="152"/>
                      <a:pt x="100" y="251"/>
                    </a:cubicBezTo>
                    <a:cubicBezTo>
                      <a:pt x="818" y="1054"/>
                      <a:pt x="1410" y="1899"/>
                      <a:pt x="1916" y="2828"/>
                    </a:cubicBezTo>
                    <a:cubicBezTo>
                      <a:pt x="1945" y="2884"/>
                      <a:pt x="1996" y="2908"/>
                      <a:pt x="2049" y="2908"/>
                    </a:cubicBezTo>
                    <a:cubicBezTo>
                      <a:pt x="2156" y="2908"/>
                      <a:pt x="2269" y="2814"/>
                      <a:pt x="2212" y="2701"/>
                    </a:cubicBezTo>
                    <a:cubicBezTo>
                      <a:pt x="1705" y="1730"/>
                      <a:pt x="1072" y="843"/>
                      <a:pt x="311" y="40"/>
                    </a:cubicBezTo>
                    <a:cubicBezTo>
                      <a:pt x="284" y="12"/>
                      <a:pt x="252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4937;p40">
                <a:extLst>
                  <a:ext uri="{FF2B5EF4-FFF2-40B4-BE49-F238E27FC236}">
                    <a16:creationId xmlns:a16="http://schemas.microsoft.com/office/drawing/2014/main" id="{F8E286AA-3DDD-16E3-1AB1-7F590B279C15}"/>
                  </a:ext>
                </a:extLst>
              </p:cNvPr>
              <p:cNvSpPr/>
              <p:nvPr/>
            </p:nvSpPr>
            <p:spPr>
              <a:xfrm>
                <a:off x="3045125" y="1455725"/>
                <a:ext cx="6162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2595" extrusionOk="0">
                    <a:moveTo>
                      <a:pt x="258" y="0"/>
                    </a:moveTo>
                    <a:cubicBezTo>
                      <a:pt x="135" y="0"/>
                      <a:pt x="1" y="151"/>
                      <a:pt x="100" y="251"/>
                    </a:cubicBezTo>
                    <a:lnTo>
                      <a:pt x="2128" y="2532"/>
                    </a:lnTo>
                    <a:cubicBezTo>
                      <a:pt x="2161" y="2576"/>
                      <a:pt x="2202" y="2594"/>
                      <a:pt x="2243" y="2594"/>
                    </a:cubicBezTo>
                    <a:cubicBezTo>
                      <a:pt x="2358" y="2594"/>
                      <a:pt x="2464" y="2446"/>
                      <a:pt x="2339" y="2321"/>
                    </a:cubicBezTo>
                    <a:cubicBezTo>
                      <a:pt x="1705" y="1560"/>
                      <a:pt x="1029" y="800"/>
                      <a:pt x="353" y="39"/>
                    </a:cubicBezTo>
                    <a:cubicBezTo>
                      <a:pt x="326" y="12"/>
                      <a:pt x="293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4938;p40">
                <a:extLst>
                  <a:ext uri="{FF2B5EF4-FFF2-40B4-BE49-F238E27FC236}">
                    <a16:creationId xmlns:a16="http://schemas.microsoft.com/office/drawing/2014/main" id="{9B4E07E4-2728-14D4-0AF3-9B15F4FADA6A}"/>
                  </a:ext>
                </a:extLst>
              </p:cNvPr>
              <p:cNvSpPr/>
              <p:nvPr/>
            </p:nvSpPr>
            <p:spPr>
              <a:xfrm>
                <a:off x="3025125" y="1462675"/>
                <a:ext cx="449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852" extrusionOk="0">
                    <a:moveTo>
                      <a:pt x="193" y="1"/>
                    </a:moveTo>
                    <a:cubicBezTo>
                      <a:pt x="76" y="1"/>
                      <a:pt x="0" y="171"/>
                      <a:pt x="97" y="268"/>
                    </a:cubicBezTo>
                    <a:lnTo>
                      <a:pt x="1449" y="1789"/>
                    </a:lnTo>
                    <a:cubicBezTo>
                      <a:pt x="1493" y="1833"/>
                      <a:pt x="1540" y="1851"/>
                      <a:pt x="1583" y="1851"/>
                    </a:cubicBezTo>
                    <a:cubicBezTo>
                      <a:pt x="1705" y="1851"/>
                      <a:pt x="1796" y="1703"/>
                      <a:pt x="1703" y="1578"/>
                    </a:cubicBezTo>
                    <a:lnTo>
                      <a:pt x="308" y="57"/>
                    </a:lnTo>
                    <a:cubicBezTo>
                      <a:pt x="269" y="17"/>
                      <a:pt x="229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4939;p40">
                <a:extLst>
                  <a:ext uri="{FF2B5EF4-FFF2-40B4-BE49-F238E27FC236}">
                    <a16:creationId xmlns:a16="http://schemas.microsoft.com/office/drawing/2014/main" id="{0B86B07B-C72E-1B07-E6F7-7360D4E1606C}"/>
                  </a:ext>
                </a:extLst>
              </p:cNvPr>
              <p:cNvSpPr/>
              <p:nvPr/>
            </p:nvSpPr>
            <p:spPr>
              <a:xfrm>
                <a:off x="2469100" y="1522075"/>
                <a:ext cx="108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428" extrusionOk="0">
                    <a:moveTo>
                      <a:pt x="210" y="1"/>
                    </a:moveTo>
                    <a:cubicBezTo>
                      <a:pt x="63" y="1"/>
                      <a:pt x="0" y="261"/>
                      <a:pt x="158" y="300"/>
                    </a:cubicBezTo>
                    <a:cubicBezTo>
                      <a:pt x="813" y="385"/>
                      <a:pt x="1478" y="427"/>
                      <a:pt x="2144" y="427"/>
                    </a:cubicBezTo>
                    <a:cubicBezTo>
                      <a:pt x="2809" y="427"/>
                      <a:pt x="3475" y="385"/>
                      <a:pt x="4129" y="300"/>
                    </a:cubicBezTo>
                    <a:cubicBezTo>
                      <a:pt x="4327" y="261"/>
                      <a:pt x="4266" y="1"/>
                      <a:pt x="4085" y="1"/>
                    </a:cubicBezTo>
                    <a:cubicBezTo>
                      <a:pt x="4072" y="1"/>
                      <a:pt x="4059" y="2"/>
                      <a:pt x="4045" y="5"/>
                    </a:cubicBezTo>
                    <a:cubicBezTo>
                      <a:pt x="3411" y="89"/>
                      <a:pt x="2777" y="131"/>
                      <a:pt x="2144" y="131"/>
                    </a:cubicBezTo>
                    <a:cubicBezTo>
                      <a:pt x="1510" y="131"/>
                      <a:pt x="876" y="89"/>
                      <a:pt x="243" y="5"/>
                    </a:cubicBezTo>
                    <a:cubicBezTo>
                      <a:pt x="231" y="2"/>
                      <a:pt x="221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4940;p40">
                <a:extLst>
                  <a:ext uri="{FF2B5EF4-FFF2-40B4-BE49-F238E27FC236}">
                    <a16:creationId xmlns:a16="http://schemas.microsoft.com/office/drawing/2014/main" id="{925B7BFE-EC0B-0C0F-35BB-D17D9FD1F429}"/>
                  </a:ext>
                </a:extLst>
              </p:cNvPr>
              <p:cNvSpPr/>
              <p:nvPr/>
            </p:nvSpPr>
            <p:spPr>
              <a:xfrm>
                <a:off x="2427650" y="1493650"/>
                <a:ext cx="792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597" extrusionOk="0">
                    <a:moveTo>
                      <a:pt x="2999" y="1"/>
                    </a:moveTo>
                    <a:lnTo>
                      <a:pt x="211" y="297"/>
                    </a:lnTo>
                    <a:cubicBezTo>
                      <a:pt x="12" y="297"/>
                      <a:pt x="0" y="596"/>
                      <a:pt x="176" y="596"/>
                    </a:cubicBezTo>
                    <a:cubicBezTo>
                      <a:pt x="187" y="596"/>
                      <a:pt x="198" y="595"/>
                      <a:pt x="211" y="592"/>
                    </a:cubicBezTo>
                    <a:lnTo>
                      <a:pt x="2999" y="339"/>
                    </a:lnTo>
                    <a:cubicBezTo>
                      <a:pt x="3168" y="297"/>
                      <a:pt x="3168" y="1"/>
                      <a:pt x="2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" name="Картина 6">
              <a:hlinkClick r:id="rId4" action="ppaction://hlinksldjump"/>
              <a:extLst>
                <a:ext uri="{FF2B5EF4-FFF2-40B4-BE49-F238E27FC236}">
                  <a16:creationId xmlns:a16="http://schemas.microsoft.com/office/drawing/2014/main" id="{61A241BC-6B6F-410E-A27F-A89289A75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460343">
              <a:off x="3476546" y="392397"/>
              <a:ext cx="1118659" cy="1118659"/>
            </a:xfrm>
            <a:prstGeom prst="rect">
              <a:avLst/>
            </a:prstGeom>
          </p:spPr>
        </p:pic>
      </p:grpSp>
      <p:grpSp>
        <p:nvGrpSpPr>
          <p:cNvPr id="12" name="Групиране 11">
            <a:extLst>
              <a:ext uri="{FF2B5EF4-FFF2-40B4-BE49-F238E27FC236}">
                <a16:creationId xmlns:a16="http://schemas.microsoft.com/office/drawing/2014/main" id="{B21CD31D-386B-4735-BCDA-90A32E8195E1}"/>
              </a:ext>
            </a:extLst>
          </p:cNvPr>
          <p:cNvGrpSpPr/>
          <p:nvPr/>
        </p:nvGrpSpPr>
        <p:grpSpPr>
          <a:xfrm>
            <a:off x="2846676" y="2915022"/>
            <a:ext cx="1588727" cy="1458403"/>
            <a:chOff x="5730502" y="271936"/>
            <a:chExt cx="1588727" cy="1458403"/>
          </a:xfrm>
        </p:grpSpPr>
        <p:grpSp>
          <p:nvGrpSpPr>
            <p:cNvPr id="214" name="Google Shape;4911;p40">
              <a:extLst>
                <a:ext uri="{FF2B5EF4-FFF2-40B4-BE49-F238E27FC236}">
                  <a16:creationId xmlns:a16="http://schemas.microsoft.com/office/drawing/2014/main" id="{67F58D1A-574D-EAB9-75E6-1E3404C2CC26}"/>
                </a:ext>
              </a:extLst>
            </p:cNvPr>
            <p:cNvGrpSpPr/>
            <p:nvPr/>
          </p:nvGrpSpPr>
          <p:grpSpPr>
            <a:xfrm>
              <a:off x="5730502" y="271936"/>
              <a:ext cx="1588727" cy="1458403"/>
              <a:chOff x="1671375" y="1164500"/>
              <a:chExt cx="1943450" cy="1951075"/>
            </a:xfrm>
          </p:grpSpPr>
          <p:sp>
            <p:nvSpPr>
              <p:cNvPr id="215" name="Google Shape;4912;p40">
                <a:extLst>
                  <a:ext uri="{FF2B5EF4-FFF2-40B4-BE49-F238E27FC236}">
                    <a16:creationId xmlns:a16="http://schemas.microsoft.com/office/drawing/2014/main" id="{CB4C62D7-5C84-E928-9141-5F8F13871699}"/>
                  </a:ext>
                </a:extLst>
              </p:cNvPr>
              <p:cNvSpPr/>
              <p:nvPr/>
            </p:nvSpPr>
            <p:spPr>
              <a:xfrm>
                <a:off x="1671375" y="1164500"/>
                <a:ext cx="1943450" cy="1951075"/>
              </a:xfrm>
              <a:custGeom>
                <a:avLst/>
                <a:gdLst/>
                <a:ahLst/>
                <a:cxnLst/>
                <a:rect l="l" t="t" r="r" b="b"/>
                <a:pathLst>
                  <a:path w="77738" h="78043" extrusionOk="0">
                    <a:moveTo>
                      <a:pt x="8709" y="6502"/>
                    </a:moveTo>
                    <a:cubicBezTo>
                      <a:pt x="8841" y="6502"/>
                      <a:pt x="8979" y="6513"/>
                      <a:pt x="9126" y="6534"/>
                    </a:cubicBezTo>
                    <a:lnTo>
                      <a:pt x="11704" y="6576"/>
                    </a:lnTo>
                    <a:lnTo>
                      <a:pt x="7901" y="9407"/>
                    </a:lnTo>
                    <a:cubicBezTo>
                      <a:pt x="7943" y="9322"/>
                      <a:pt x="7986" y="9280"/>
                      <a:pt x="7986" y="9196"/>
                    </a:cubicBezTo>
                    <a:cubicBezTo>
                      <a:pt x="7901" y="8520"/>
                      <a:pt x="7901" y="7886"/>
                      <a:pt x="7986" y="7252"/>
                    </a:cubicBezTo>
                    <a:cubicBezTo>
                      <a:pt x="8028" y="6957"/>
                      <a:pt x="7986" y="6703"/>
                      <a:pt x="8324" y="6534"/>
                    </a:cubicBezTo>
                    <a:cubicBezTo>
                      <a:pt x="8450" y="6513"/>
                      <a:pt x="8577" y="6502"/>
                      <a:pt x="8709" y="6502"/>
                    </a:cubicBezTo>
                    <a:close/>
                    <a:moveTo>
                      <a:pt x="675" y="15461"/>
                    </a:moveTo>
                    <a:cubicBezTo>
                      <a:pt x="673" y="15465"/>
                      <a:pt x="670" y="15467"/>
                      <a:pt x="667" y="15467"/>
                    </a:cubicBezTo>
                    <a:lnTo>
                      <a:pt x="667" y="15467"/>
                    </a:lnTo>
                    <a:lnTo>
                      <a:pt x="675" y="15461"/>
                    </a:lnTo>
                    <a:close/>
                    <a:moveTo>
                      <a:pt x="66964" y="10125"/>
                    </a:moveTo>
                    <a:lnTo>
                      <a:pt x="68992" y="10167"/>
                    </a:lnTo>
                    <a:cubicBezTo>
                      <a:pt x="69262" y="10167"/>
                      <a:pt x="69627" y="10127"/>
                      <a:pt x="69987" y="10127"/>
                    </a:cubicBezTo>
                    <a:cubicBezTo>
                      <a:pt x="70526" y="10127"/>
                      <a:pt x="71053" y="10218"/>
                      <a:pt x="71231" y="10674"/>
                    </a:cubicBezTo>
                    <a:cubicBezTo>
                      <a:pt x="71527" y="11308"/>
                      <a:pt x="71231" y="12618"/>
                      <a:pt x="71231" y="13336"/>
                    </a:cubicBezTo>
                    <a:lnTo>
                      <a:pt x="71231" y="15617"/>
                    </a:lnTo>
                    <a:cubicBezTo>
                      <a:pt x="70893" y="15110"/>
                      <a:pt x="70513" y="14646"/>
                      <a:pt x="70132" y="14181"/>
                    </a:cubicBezTo>
                    <a:cubicBezTo>
                      <a:pt x="70132" y="13505"/>
                      <a:pt x="70090" y="12829"/>
                      <a:pt x="70006" y="12195"/>
                    </a:cubicBezTo>
                    <a:cubicBezTo>
                      <a:pt x="70006" y="12110"/>
                      <a:pt x="69951" y="12073"/>
                      <a:pt x="69888" y="12073"/>
                    </a:cubicBezTo>
                    <a:cubicBezTo>
                      <a:pt x="69795" y="12073"/>
                      <a:pt x="69685" y="12154"/>
                      <a:pt x="69710" y="12280"/>
                    </a:cubicBezTo>
                    <a:cubicBezTo>
                      <a:pt x="69794" y="12787"/>
                      <a:pt x="69794" y="13294"/>
                      <a:pt x="69794" y="13801"/>
                    </a:cubicBezTo>
                    <a:cubicBezTo>
                      <a:pt x="68865" y="12575"/>
                      <a:pt x="67893" y="11350"/>
                      <a:pt x="66964" y="10125"/>
                    </a:cubicBezTo>
                    <a:close/>
                    <a:moveTo>
                      <a:pt x="25645" y="8097"/>
                    </a:moveTo>
                    <a:cubicBezTo>
                      <a:pt x="25688" y="8182"/>
                      <a:pt x="25772" y="8224"/>
                      <a:pt x="25857" y="8224"/>
                    </a:cubicBezTo>
                    <a:cubicBezTo>
                      <a:pt x="35531" y="8858"/>
                      <a:pt x="45206" y="9365"/>
                      <a:pt x="54839" y="9618"/>
                    </a:cubicBezTo>
                    <a:lnTo>
                      <a:pt x="59782" y="16124"/>
                    </a:lnTo>
                    <a:cubicBezTo>
                      <a:pt x="44361" y="15998"/>
                      <a:pt x="28941" y="15829"/>
                      <a:pt x="13562" y="15195"/>
                    </a:cubicBezTo>
                    <a:lnTo>
                      <a:pt x="25645" y="8097"/>
                    </a:lnTo>
                    <a:close/>
                    <a:moveTo>
                      <a:pt x="20871" y="704"/>
                    </a:moveTo>
                    <a:cubicBezTo>
                      <a:pt x="22773" y="2689"/>
                      <a:pt x="24758" y="4633"/>
                      <a:pt x="26744" y="6534"/>
                    </a:cubicBezTo>
                    <a:cubicBezTo>
                      <a:pt x="26828" y="6576"/>
                      <a:pt x="26913" y="6619"/>
                      <a:pt x="26955" y="6619"/>
                    </a:cubicBezTo>
                    <a:lnTo>
                      <a:pt x="12802" y="14899"/>
                    </a:lnTo>
                    <a:lnTo>
                      <a:pt x="5409" y="19251"/>
                    </a:lnTo>
                    <a:cubicBezTo>
                      <a:pt x="5113" y="19420"/>
                      <a:pt x="4352" y="20053"/>
                      <a:pt x="3972" y="20053"/>
                    </a:cubicBezTo>
                    <a:cubicBezTo>
                      <a:pt x="3169" y="20053"/>
                      <a:pt x="3000" y="19251"/>
                      <a:pt x="2662" y="18617"/>
                    </a:cubicBezTo>
                    <a:cubicBezTo>
                      <a:pt x="2030" y="17563"/>
                      <a:pt x="1356" y="16510"/>
                      <a:pt x="682" y="15456"/>
                    </a:cubicBezTo>
                    <a:lnTo>
                      <a:pt x="682" y="15456"/>
                    </a:lnTo>
                    <a:lnTo>
                      <a:pt x="12760" y="6619"/>
                    </a:lnTo>
                    <a:cubicBezTo>
                      <a:pt x="12844" y="6576"/>
                      <a:pt x="12886" y="6534"/>
                      <a:pt x="12929" y="6492"/>
                    </a:cubicBezTo>
                    <a:lnTo>
                      <a:pt x="20871" y="704"/>
                    </a:lnTo>
                    <a:close/>
                    <a:moveTo>
                      <a:pt x="61260" y="3619"/>
                    </a:moveTo>
                    <a:cubicBezTo>
                      <a:pt x="62824" y="5731"/>
                      <a:pt x="64429" y="7844"/>
                      <a:pt x="65992" y="9914"/>
                    </a:cubicBezTo>
                    <a:cubicBezTo>
                      <a:pt x="66034" y="9956"/>
                      <a:pt x="66077" y="10041"/>
                      <a:pt x="66119" y="10083"/>
                    </a:cubicBezTo>
                    <a:cubicBezTo>
                      <a:pt x="69668" y="14688"/>
                      <a:pt x="73343" y="19293"/>
                      <a:pt x="77061" y="23813"/>
                    </a:cubicBezTo>
                    <a:lnTo>
                      <a:pt x="74062" y="27236"/>
                    </a:lnTo>
                    <a:cubicBezTo>
                      <a:pt x="73539" y="27838"/>
                      <a:pt x="72100" y="30084"/>
                      <a:pt x="71160" y="30084"/>
                    </a:cubicBezTo>
                    <a:cubicBezTo>
                      <a:pt x="71112" y="30084"/>
                      <a:pt x="71065" y="30079"/>
                      <a:pt x="71020" y="30066"/>
                    </a:cubicBezTo>
                    <a:cubicBezTo>
                      <a:pt x="70808" y="29897"/>
                      <a:pt x="70639" y="29728"/>
                      <a:pt x="70513" y="29475"/>
                    </a:cubicBezTo>
                    <a:lnTo>
                      <a:pt x="70513" y="29221"/>
                    </a:lnTo>
                    <a:cubicBezTo>
                      <a:pt x="70547" y="29013"/>
                      <a:pt x="70382" y="28861"/>
                      <a:pt x="70205" y="28861"/>
                    </a:cubicBezTo>
                    <a:cubicBezTo>
                      <a:pt x="70166" y="28861"/>
                      <a:pt x="70128" y="28868"/>
                      <a:pt x="70090" y="28883"/>
                    </a:cubicBezTo>
                    <a:cubicBezTo>
                      <a:pt x="69837" y="28503"/>
                      <a:pt x="69583" y="28165"/>
                      <a:pt x="69541" y="28038"/>
                    </a:cubicBezTo>
                    <a:lnTo>
                      <a:pt x="68020" y="26053"/>
                    </a:lnTo>
                    <a:cubicBezTo>
                      <a:pt x="67133" y="24827"/>
                      <a:pt x="66203" y="23644"/>
                      <a:pt x="65274" y="22419"/>
                    </a:cubicBezTo>
                    <a:cubicBezTo>
                      <a:pt x="62021" y="18068"/>
                      <a:pt x="58726" y="13674"/>
                      <a:pt x="55472" y="9322"/>
                    </a:cubicBezTo>
                    <a:cubicBezTo>
                      <a:pt x="55515" y="9153"/>
                      <a:pt x="55430" y="8858"/>
                      <a:pt x="55177" y="8858"/>
                    </a:cubicBezTo>
                    <a:lnTo>
                      <a:pt x="53698" y="7041"/>
                    </a:lnTo>
                    <a:cubicBezTo>
                      <a:pt x="56402" y="6323"/>
                      <a:pt x="58937" y="5140"/>
                      <a:pt x="61260" y="3619"/>
                    </a:cubicBezTo>
                    <a:close/>
                    <a:moveTo>
                      <a:pt x="12929" y="15744"/>
                    </a:moveTo>
                    <a:cubicBezTo>
                      <a:pt x="12971" y="15786"/>
                      <a:pt x="13013" y="15786"/>
                      <a:pt x="13098" y="15786"/>
                    </a:cubicBezTo>
                    <a:cubicBezTo>
                      <a:pt x="28772" y="16462"/>
                      <a:pt x="44530" y="16589"/>
                      <a:pt x="60246" y="16758"/>
                    </a:cubicBezTo>
                    <a:lnTo>
                      <a:pt x="65485" y="23729"/>
                    </a:lnTo>
                    <a:cubicBezTo>
                      <a:pt x="65485" y="23729"/>
                      <a:pt x="65485" y="23771"/>
                      <a:pt x="65485" y="23771"/>
                    </a:cubicBezTo>
                    <a:lnTo>
                      <a:pt x="63246" y="71047"/>
                    </a:lnTo>
                    <a:lnTo>
                      <a:pt x="63119" y="71047"/>
                    </a:lnTo>
                    <a:cubicBezTo>
                      <a:pt x="60901" y="71303"/>
                      <a:pt x="58661" y="71405"/>
                      <a:pt x="56411" y="71405"/>
                    </a:cubicBezTo>
                    <a:cubicBezTo>
                      <a:pt x="49748" y="71405"/>
                      <a:pt x="42998" y="70506"/>
                      <a:pt x="36461" y="70033"/>
                    </a:cubicBezTo>
                    <a:lnTo>
                      <a:pt x="9676" y="68132"/>
                    </a:lnTo>
                    <a:cubicBezTo>
                      <a:pt x="10267" y="50641"/>
                      <a:pt x="11323" y="33192"/>
                      <a:pt x="12929" y="15744"/>
                    </a:cubicBezTo>
                    <a:close/>
                    <a:moveTo>
                      <a:pt x="12253" y="15955"/>
                    </a:moveTo>
                    <a:cubicBezTo>
                      <a:pt x="10690" y="33361"/>
                      <a:pt x="9633" y="50768"/>
                      <a:pt x="9000" y="68258"/>
                    </a:cubicBezTo>
                    <a:cubicBezTo>
                      <a:pt x="9000" y="68385"/>
                      <a:pt x="9084" y="68512"/>
                      <a:pt x="9211" y="68554"/>
                    </a:cubicBezTo>
                    <a:cubicBezTo>
                      <a:pt x="9253" y="68681"/>
                      <a:pt x="9380" y="68765"/>
                      <a:pt x="9507" y="68765"/>
                    </a:cubicBezTo>
                    <a:lnTo>
                      <a:pt x="36419" y="70666"/>
                    </a:lnTo>
                    <a:cubicBezTo>
                      <a:pt x="42988" y="71140"/>
                      <a:pt x="49746" y="72039"/>
                      <a:pt x="56392" y="72039"/>
                    </a:cubicBezTo>
                    <a:cubicBezTo>
                      <a:pt x="58637" y="72039"/>
                      <a:pt x="60869" y="71936"/>
                      <a:pt x="63077" y="71680"/>
                    </a:cubicBezTo>
                    <a:cubicBezTo>
                      <a:pt x="63119" y="71680"/>
                      <a:pt x="63162" y="71680"/>
                      <a:pt x="63204" y="71638"/>
                    </a:cubicBezTo>
                    <a:cubicBezTo>
                      <a:pt x="63243" y="71797"/>
                      <a:pt x="63376" y="71872"/>
                      <a:pt x="63510" y="71872"/>
                    </a:cubicBezTo>
                    <a:cubicBezTo>
                      <a:pt x="63662" y="71872"/>
                      <a:pt x="63815" y="71775"/>
                      <a:pt x="63838" y="71596"/>
                    </a:cubicBezTo>
                    <a:cubicBezTo>
                      <a:pt x="64556" y="55880"/>
                      <a:pt x="65316" y="40206"/>
                      <a:pt x="66077" y="24532"/>
                    </a:cubicBezTo>
                    <a:lnTo>
                      <a:pt x="69879" y="29559"/>
                    </a:lnTo>
                    <a:cubicBezTo>
                      <a:pt x="69752" y="48233"/>
                      <a:pt x="69330" y="58668"/>
                      <a:pt x="68569" y="77342"/>
                    </a:cubicBezTo>
                    <a:lnTo>
                      <a:pt x="68527" y="77342"/>
                    </a:lnTo>
                    <a:cubicBezTo>
                      <a:pt x="67334" y="77436"/>
                      <a:pt x="66134" y="77476"/>
                      <a:pt x="64930" y="77476"/>
                    </a:cubicBezTo>
                    <a:cubicBezTo>
                      <a:pt x="60766" y="77476"/>
                      <a:pt x="56560" y="77003"/>
                      <a:pt x="52431" y="76708"/>
                    </a:cubicBezTo>
                    <a:lnTo>
                      <a:pt x="36461" y="75652"/>
                    </a:lnTo>
                    <a:lnTo>
                      <a:pt x="4057" y="73455"/>
                    </a:lnTo>
                    <a:cubicBezTo>
                      <a:pt x="4014" y="73455"/>
                      <a:pt x="3972" y="73497"/>
                      <a:pt x="3930" y="73497"/>
                    </a:cubicBezTo>
                    <a:cubicBezTo>
                      <a:pt x="5366" y="52500"/>
                      <a:pt x="7225" y="39783"/>
                      <a:pt x="7437" y="18828"/>
                    </a:cubicBezTo>
                    <a:lnTo>
                      <a:pt x="7437" y="18828"/>
                    </a:lnTo>
                    <a:lnTo>
                      <a:pt x="7394" y="18870"/>
                    </a:lnTo>
                    <a:lnTo>
                      <a:pt x="7394" y="18828"/>
                    </a:lnTo>
                    <a:lnTo>
                      <a:pt x="12253" y="15955"/>
                    </a:lnTo>
                    <a:close/>
                    <a:moveTo>
                      <a:pt x="20809" y="0"/>
                    </a:moveTo>
                    <a:cubicBezTo>
                      <a:pt x="20759" y="0"/>
                      <a:pt x="20710" y="21"/>
                      <a:pt x="20660" y="70"/>
                    </a:cubicBezTo>
                    <a:lnTo>
                      <a:pt x="12549" y="5985"/>
                    </a:lnTo>
                    <a:lnTo>
                      <a:pt x="9929" y="5943"/>
                    </a:lnTo>
                    <a:cubicBezTo>
                      <a:pt x="9587" y="5905"/>
                      <a:pt x="9245" y="5884"/>
                      <a:pt x="8904" y="5884"/>
                    </a:cubicBezTo>
                    <a:cubicBezTo>
                      <a:pt x="8485" y="5884"/>
                      <a:pt x="8066" y="5915"/>
                      <a:pt x="7648" y="5985"/>
                    </a:cubicBezTo>
                    <a:cubicBezTo>
                      <a:pt x="7521" y="5985"/>
                      <a:pt x="7437" y="6069"/>
                      <a:pt x="7437" y="6196"/>
                    </a:cubicBezTo>
                    <a:cubicBezTo>
                      <a:pt x="7183" y="7083"/>
                      <a:pt x="7352" y="8224"/>
                      <a:pt x="7352" y="9196"/>
                    </a:cubicBezTo>
                    <a:cubicBezTo>
                      <a:pt x="7352" y="9381"/>
                      <a:pt x="7488" y="9499"/>
                      <a:pt x="7644" y="9499"/>
                    </a:cubicBezTo>
                    <a:cubicBezTo>
                      <a:pt x="7700" y="9499"/>
                      <a:pt x="7760" y="9483"/>
                      <a:pt x="7817" y="9449"/>
                    </a:cubicBezTo>
                    <a:lnTo>
                      <a:pt x="7817" y="9449"/>
                    </a:lnTo>
                    <a:lnTo>
                      <a:pt x="170" y="14984"/>
                    </a:lnTo>
                    <a:cubicBezTo>
                      <a:pt x="43" y="15110"/>
                      <a:pt x="1" y="15322"/>
                      <a:pt x="128" y="15491"/>
                    </a:cubicBezTo>
                    <a:cubicBezTo>
                      <a:pt x="43" y="15575"/>
                      <a:pt x="43" y="15702"/>
                      <a:pt x="128" y="15829"/>
                    </a:cubicBezTo>
                    <a:cubicBezTo>
                      <a:pt x="1226" y="17434"/>
                      <a:pt x="2240" y="19166"/>
                      <a:pt x="3169" y="20941"/>
                    </a:cubicBezTo>
                    <a:cubicBezTo>
                      <a:pt x="3224" y="21022"/>
                      <a:pt x="3314" y="21069"/>
                      <a:pt x="3416" y="21069"/>
                    </a:cubicBezTo>
                    <a:cubicBezTo>
                      <a:pt x="3472" y="21069"/>
                      <a:pt x="3532" y="21055"/>
                      <a:pt x="3592" y="21025"/>
                    </a:cubicBezTo>
                    <a:lnTo>
                      <a:pt x="6803" y="19166"/>
                    </a:lnTo>
                    <a:lnTo>
                      <a:pt x="6803" y="19166"/>
                    </a:lnTo>
                    <a:cubicBezTo>
                      <a:pt x="6549" y="40079"/>
                      <a:pt x="4733" y="52711"/>
                      <a:pt x="3296" y="73539"/>
                    </a:cubicBezTo>
                    <a:cubicBezTo>
                      <a:pt x="3296" y="73745"/>
                      <a:pt x="3439" y="73869"/>
                      <a:pt x="3597" y="73869"/>
                    </a:cubicBezTo>
                    <a:cubicBezTo>
                      <a:pt x="3666" y="73869"/>
                      <a:pt x="3739" y="73844"/>
                      <a:pt x="3803" y="73793"/>
                    </a:cubicBezTo>
                    <a:cubicBezTo>
                      <a:pt x="3803" y="73920"/>
                      <a:pt x="3930" y="74046"/>
                      <a:pt x="4057" y="74046"/>
                    </a:cubicBezTo>
                    <a:lnTo>
                      <a:pt x="36461" y="76243"/>
                    </a:lnTo>
                    <a:lnTo>
                      <a:pt x="52431" y="77299"/>
                    </a:lnTo>
                    <a:cubicBezTo>
                      <a:pt x="56519" y="77559"/>
                      <a:pt x="60657" y="78043"/>
                      <a:pt x="64788" y="78043"/>
                    </a:cubicBezTo>
                    <a:cubicBezTo>
                      <a:pt x="66035" y="78043"/>
                      <a:pt x="67282" y="77999"/>
                      <a:pt x="68527" y="77891"/>
                    </a:cubicBezTo>
                    <a:cubicBezTo>
                      <a:pt x="68612" y="77891"/>
                      <a:pt x="68696" y="77806"/>
                      <a:pt x="68781" y="77722"/>
                    </a:cubicBezTo>
                    <a:cubicBezTo>
                      <a:pt x="68802" y="77727"/>
                      <a:pt x="68825" y="77730"/>
                      <a:pt x="68848" y="77730"/>
                    </a:cubicBezTo>
                    <a:cubicBezTo>
                      <a:pt x="69001" y="77730"/>
                      <a:pt x="69166" y="77610"/>
                      <a:pt x="69203" y="77426"/>
                    </a:cubicBezTo>
                    <a:cubicBezTo>
                      <a:pt x="69963" y="59006"/>
                      <a:pt x="70344" y="48782"/>
                      <a:pt x="70470" y="30320"/>
                    </a:cubicBezTo>
                    <a:lnTo>
                      <a:pt x="71020" y="30996"/>
                    </a:lnTo>
                    <a:cubicBezTo>
                      <a:pt x="71071" y="31098"/>
                      <a:pt x="71184" y="31154"/>
                      <a:pt x="71293" y="31154"/>
                    </a:cubicBezTo>
                    <a:cubicBezTo>
                      <a:pt x="71365" y="31154"/>
                      <a:pt x="71434" y="31130"/>
                      <a:pt x="71484" y="31080"/>
                    </a:cubicBezTo>
                    <a:lnTo>
                      <a:pt x="77568" y="24151"/>
                    </a:lnTo>
                    <a:cubicBezTo>
                      <a:pt x="77653" y="24067"/>
                      <a:pt x="77653" y="23940"/>
                      <a:pt x="77610" y="23856"/>
                    </a:cubicBezTo>
                    <a:cubicBezTo>
                      <a:pt x="77737" y="23729"/>
                      <a:pt x="77737" y="23560"/>
                      <a:pt x="77610" y="23433"/>
                    </a:cubicBezTo>
                    <a:cubicBezTo>
                      <a:pt x="75625" y="21025"/>
                      <a:pt x="73681" y="18617"/>
                      <a:pt x="71738" y="16209"/>
                    </a:cubicBezTo>
                    <a:cubicBezTo>
                      <a:pt x="71822" y="16167"/>
                      <a:pt x="71865" y="16082"/>
                      <a:pt x="71865" y="15955"/>
                    </a:cubicBezTo>
                    <a:lnTo>
                      <a:pt x="71865" y="12111"/>
                    </a:lnTo>
                    <a:cubicBezTo>
                      <a:pt x="71865" y="11604"/>
                      <a:pt x="72160" y="10167"/>
                      <a:pt x="71738" y="9745"/>
                    </a:cubicBezTo>
                    <a:cubicBezTo>
                      <a:pt x="71527" y="9555"/>
                      <a:pt x="71199" y="9513"/>
                      <a:pt x="70861" y="9513"/>
                    </a:cubicBezTo>
                    <a:cubicBezTo>
                      <a:pt x="70591" y="9513"/>
                      <a:pt x="70314" y="9540"/>
                      <a:pt x="70084" y="9540"/>
                    </a:cubicBezTo>
                    <a:cubicBezTo>
                      <a:pt x="70026" y="9540"/>
                      <a:pt x="69972" y="9538"/>
                      <a:pt x="69921" y="9534"/>
                    </a:cubicBezTo>
                    <a:lnTo>
                      <a:pt x="66457" y="9491"/>
                    </a:lnTo>
                    <a:cubicBezTo>
                      <a:pt x="64851" y="7421"/>
                      <a:pt x="63288" y="5351"/>
                      <a:pt x="61767" y="3239"/>
                    </a:cubicBezTo>
                    <a:cubicBezTo>
                      <a:pt x="61725" y="3196"/>
                      <a:pt x="61641" y="3154"/>
                      <a:pt x="61598" y="3154"/>
                    </a:cubicBezTo>
                    <a:cubicBezTo>
                      <a:pt x="61570" y="3011"/>
                      <a:pt x="61443" y="2926"/>
                      <a:pt x="61312" y="2926"/>
                    </a:cubicBezTo>
                    <a:cubicBezTo>
                      <a:pt x="61251" y="2926"/>
                      <a:pt x="61188" y="2945"/>
                      <a:pt x="61134" y="2985"/>
                    </a:cubicBezTo>
                    <a:cubicBezTo>
                      <a:pt x="58768" y="4548"/>
                      <a:pt x="56191" y="5774"/>
                      <a:pt x="53445" y="6534"/>
                    </a:cubicBezTo>
                    <a:cubicBezTo>
                      <a:pt x="53318" y="6534"/>
                      <a:pt x="53233" y="6619"/>
                      <a:pt x="53233" y="6745"/>
                    </a:cubicBezTo>
                    <a:cubicBezTo>
                      <a:pt x="53022" y="6788"/>
                      <a:pt x="52853" y="6957"/>
                      <a:pt x="53022" y="7168"/>
                    </a:cubicBezTo>
                    <a:cubicBezTo>
                      <a:pt x="53487" y="7759"/>
                      <a:pt x="53909" y="8393"/>
                      <a:pt x="54374" y="8984"/>
                    </a:cubicBezTo>
                    <a:cubicBezTo>
                      <a:pt x="45079" y="8689"/>
                      <a:pt x="35743" y="8266"/>
                      <a:pt x="26448" y="7590"/>
                    </a:cubicBezTo>
                    <a:lnTo>
                      <a:pt x="27547" y="6957"/>
                    </a:lnTo>
                    <a:cubicBezTo>
                      <a:pt x="27777" y="6764"/>
                      <a:pt x="27623" y="6396"/>
                      <a:pt x="27338" y="6396"/>
                    </a:cubicBezTo>
                    <a:cubicBezTo>
                      <a:pt x="27310" y="6396"/>
                      <a:pt x="27281" y="6400"/>
                      <a:pt x="27251" y="6407"/>
                    </a:cubicBezTo>
                    <a:cubicBezTo>
                      <a:pt x="27335" y="6323"/>
                      <a:pt x="27335" y="6154"/>
                      <a:pt x="27209" y="6027"/>
                    </a:cubicBezTo>
                    <a:cubicBezTo>
                      <a:pt x="25138" y="4126"/>
                      <a:pt x="23153" y="2140"/>
                      <a:pt x="21209" y="70"/>
                    </a:cubicBezTo>
                    <a:cubicBezTo>
                      <a:pt x="21160" y="21"/>
                      <a:pt x="21110" y="0"/>
                      <a:pt x="21052" y="0"/>
                    </a:cubicBezTo>
                    <a:cubicBezTo>
                      <a:pt x="21011" y="0"/>
                      <a:pt x="20966" y="10"/>
                      <a:pt x="20914" y="28"/>
                    </a:cubicBezTo>
                    <a:cubicBezTo>
                      <a:pt x="20879" y="10"/>
                      <a:pt x="20844" y="0"/>
                      <a:pt x="20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4913;p40">
                <a:extLst>
                  <a:ext uri="{FF2B5EF4-FFF2-40B4-BE49-F238E27FC236}">
                    <a16:creationId xmlns:a16="http://schemas.microsoft.com/office/drawing/2014/main" id="{175C2705-C956-57E0-08F5-C526598B0888}"/>
                  </a:ext>
                </a:extLst>
              </p:cNvPr>
              <p:cNvSpPr/>
              <p:nvPr/>
            </p:nvSpPr>
            <p:spPr>
              <a:xfrm>
                <a:off x="2211900" y="1334900"/>
                <a:ext cx="7692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654" extrusionOk="0">
                    <a:moveTo>
                      <a:pt x="2894" y="0"/>
                    </a:moveTo>
                    <a:cubicBezTo>
                      <a:pt x="2878" y="0"/>
                      <a:pt x="2860" y="4"/>
                      <a:pt x="2841" y="14"/>
                    </a:cubicBezTo>
                    <a:cubicBezTo>
                      <a:pt x="1870" y="352"/>
                      <a:pt x="983" y="816"/>
                      <a:pt x="138" y="1366"/>
                    </a:cubicBezTo>
                    <a:cubicBezTo>
                      <a:pt x="1" y="1468"/>
                      <a:pt x="85" y="1654"/>
                      <a:pt x="190" y="1654"/>
                    </a:cubicBezTo>
                    <a:cubicBezTo>
                      <a:pt x="214" y="1654"/>
                      <a:pt x="240" y="1643"/>
                      <a:pt x="264" y="1619"/>
                    </a:cubicBezTo>
                    <a:cubicBezTo>
                      <a:pt x="1109" y="1070"/>
                      <a:pt x="1996" y="647"/>
                      <a:pt x="2926" y="309"/>
                    </a:cubicBezTo>
                    <a:cubicBezTo>
                      <a:pt x="3076" y="272"/>
                      <a:pt x="3026" y="0"/>
                      <a:pt x="2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4914;p40">
                <a:extLst>
                  <a:ext uri="{FF2B5EF4-FFF2-40B4-BE49-F238E27FC236}">
                    <a16:creationId xmlns:a16="http://schemas.microsoft.com/office/drawing/2014/main" id="{AF7F0BC7-E3E5-C29C-829E-EB8DEB832147}"/>
                  </a:ext>
                </a:extLst>
              </p:cNvPr>
              <p:cNvSpPr/>
              <p:nvPr/>
            </p:nvSpPr>
            <p:spPr>
              <a:xfrm>
                <a:off x="2176975" y="1329950"/>
                <a:ext cx="73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69" extrusionOk="0">
                    <a:moveTo>
                      <a:pt x="2675" y="1"/>
                    </a:moveTo>
                    <a:cubicBezTo>
                      <a:pt x="1788" y="254"/>
                      <a:pt x="943" y="634"/>
                      <a:pt x="140" y="1183"/>
                    </a:cubicBezTo>
                    <a:cubicBezTo>
                      <a:pt x="0" y="1253"/>
                      <a:pt x="92" y="1468"/>
                      <a:pt x="224" y="1468"/>
                    </a:cubicBezTo>
                    <a:cubicBezTo>
                      <a:pt x="251" y="1468"/>
                      <a:pt x="280" y="1459"/>
                      <a:pt x="309" y="1437"/>
                    </a:cubicBezTo>
                    <a:cubicBezTo>
                      <a:pt x="1070" y="930"/>
                      <a:pt x="1873" y="550"/>
                      <a:pt x="2760" y="296"/>
                    </a:cubicBezTo>
                    <a:cubicBezTo>
                      <a:pt x="2929" y="212"/>
                      <a:pt x="2844" y="1"/>
                      <a:pt x="2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4915;p40">
                <a:extLst>
                  <a:ext uri="{FF2B5EF4-FFF2-40B4-BE49-F238E27FC236}">
                    <a16:creationId xmlns:a16="http://schemas.microsoft.com/office/drawing/2014/main" id="{0C00046A-F07D-77B8-639D-53A17B33B4C1}"/>
                  </a:ext>
                </a:extLst>
              </p:cNvPr>
              <p:cNvSpPr/>
              <p:nvPr/>
            </p:nvSpPr>
            <p:spPr>
              <a:xfrm>
                <a:off x="1722675" y="1507250"/>
                <a:ext cx="82600" cy="3957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583" extrusionOk="0">
                    <a:moveTo>
                      <a:pt x="3063" y="1"/>
                    </a:moveTo>
                    <a:cubicBezTo>
                      <a:pt x="3048" y="1"/>
                      <a:pt x="3034" y="2"/>
                      <a:pt x="3019" y="6"/>
                    </a:cubicBezTo>
                    <a:cubicBezTo>
                      <a:pt x="2131" y="555"/>
                      <a:pt x="1160" y="978"/>
                      <a:pt x="188" y="1274"/>
                    </a:cubicBezTo>
                    <a:cubicBezTo>
                      <a:pt x="0" y="1311"/>
                      <a:pt x="46" y="1583"/>
                      <a:pt x="178" y="1583"/>
                    </a:cubicBezTo>
                    <a:cubicBezTo>
                      <a:pt x="194" y="1583"/>
                      <a:pt x="212" y="1579"/>
                      <a:pt x="230" y="1569"/>
                    </a:cubicBezTo>
                    <a:cubicBezTo>
                      <a:pt x="1286" y="1274"/>
                      <a:pt x="2258" y="809"/>
                      <a:pt x="3188" y="260"/>
                    </a:cubicBezTo>
                    <a:cubicBezTo>
                      <a:pt x="3303" y="183"/>
                      <a:pt x="3208" y="1"/>
                      <a:pt x="3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4916;p40">
                <a:extLst>
                  <a:ext uri="{FF2B5EF4-FFF2-40B4-BE49-F238E27FC236}">
                    <a16:creationId xmlns:a16="http://schemas.microsoft.com/office/drawing/2014/main" id="{FE529C5A-6DB9-6111-4A7D-FA1C4F09B7D6}"/>
                  </a:ext>
                </a:extLst>
              </p:cNvPr>
              <p:cNvSpPr/>
              <p:nvPr/>
            </p:nvSpPr>
            <p:spPr>
              <a:xfrm>
                <a:off x="1721925" y="1539350"/>
                <a:ext cx="63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584" extrusionOk="0">
                    <a:moveTo>
                      <a:pt x="2332" y="1"/>
                    </a:moveTo>
                    <a:cubicBezTo>
                      <a:pt x="2304" y="1"/>
                      <a:pt x="2275" y="10"/>
                      <a:pt x="2246" y="32"/>
                    </a:cubicBezTo>
                    <a:lnTo>
                      <a:pt x="176" y="1257"/>
                    </a:lnTo>
                    <a:cubicBezTo>
                      <a:pt x="0" y="1362"/>
                      <a:pt x="87" y="1584"/>
                      <a:pt x="242" y="1584"/>
                    </a:cubicBezTo>
                    <a:cubicBezTo>
                      <a:pt x="274" y="1584"/>
                      <a:pt x="309" y="1574"/>
                      <a:pt x="345" y="1553"/>
                    </a:cubicBezTo>
                    <a:lnTo>
                      <a:pt x="2415" y="285"/>
                    </a:lnTo>
                    <a:cubicBezTo>
                      <a:pt x="2555" y="215"/>
                      <a:pt x="2463" y="1"/>
                      <a:pt x="2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4917;p40">
                <a:extLst>
                  <a:ext uri="{FF2B5EF4-FFF2-40B4-BE49-F238E27FC236}">
                    <a16:creationId xmlns:a16="http://schemas.microsoft.com/office/drawing/2014/main" id="{C68AA9A4-CF53-B3E8-0BC9-FB073D7176BA}"/>
                  </a:ext>
                </a:extLst>
              </p:cNvPr>
              <p:cNvSpPr/>
              <p:nvPr/>
            </p:nvSpPr>
            <p:spPr>
              <a:xfrm>
                <a:off x="1939650" y="1643650"/>
                <a:ext cx="1165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61" extrusionOk="0">
                    <a:moveTo>
                      <a:pt x="133" y="0"/>
                    </a:moveTo>
                    <a:cubicBezTo>
                      <a:pt x="64" y="0"/>
                      <a:pt x="1" y="42"/>
                      <a:pt x="1" y="127"/>
                    </a:cubicBezTo>
                    <a:cubicBezTo>
                      <a:pt x="128" y="1310"/>
                      <a:pt x="170" y="2451"/>
                      <a:pt x="128" y="3633"/>
                    </a:cubicBezTo>
                    <a:cubicBezTo>
                      <a:pt x="128" y="3718"/>
                      <a:pt x="202" y="3760"/>
                      <a:pt x="275" y="3760"/>
                    </a:cubicBezTo>
                    <a:cubicBezTo>
                      <a:pt x="349" y="3760"/>
                      <a:pt x="423" y="3718"/>
                      <a:pt x="423" y="3633"/>
                    </a:cubicBezTo>
                    <a:cubicBezTo>
                      <a:pt x="466" y="2451"/>
                      <a:pt x="423" y="1310"/>
                      <a:pt x="297" y="127"/>
                    </a:cubicBezTo>
                    <a:cubicBezTo>
                      <a:pt x="275" y="42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4918;p40">
                <a:extLst>
                  <a:ext uri="{FF2B5EF4-FFF2-40B4-BE49-F238E27FC236}">
                    <a16:creationId xmlns:a16="http://schemas.microsoft.com/office/drawing/2014/main" id="{03C7B55D-9988-C15D-8122-4AFE7E2EB775}"/>
                  </a:ext>
                </a:extLst>
              </p:cNvPr>
              <p:cNvSpPr/>
              <p:nvPr/>
            </p:nvSpPr>
            <p:spPr>
              <a:xfrm>
                <a:off x="1917475" y="1615400"/>
                <a:ext cx="12700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497" extrusionOk="0">
                    <a:moveTo>
                      <a:pt x="354" y="0"/>
                    </a:moveTo>
                    <a:cubicBezTo>
                      <a:pt x="275" y="0"/>
                      <a:pt x="191" y="53"/>
                      <a:pt x="170" y="158"/>
                    </a:cubicBezTo>
                    <a:cubicBezTo>
                      <a:pt x="43" y="1215"/>
                      <a:pt x="1" y="2271"/>
                      <a:pt x="43" y="3369"/>
                    </a:cubicBezTo>
                    <a:cubicBezTo>
                      <a:pt x="64" y="3454"/>
                      <a:pt x="127" y="3496"/>
                      <a:pt x="191" y="3496"/>
                    </a:cubicBezTo>
                    <a:cubicBezTo>
                      <a:pt x="254" y="3496"/>
                      <a:pt x="317" y="3454"/>
                      <a:pt x="339" y="3369"/>
                    </a:cubicBezTo>
                    <a:cubicBezTo>
                      <a:pt x="296" y="2271"/>
                      <a:pt x="339" y="1215"/>
                      <a:pt x="508" y="158"/>
                    </a:cubicBezTo>
                    <a:cubicBezTo>
                      <a:pt x="508" y="53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4919;p40">
                <a:extLst>
                  <a:ext uri="{FF2B5EF4-FFF2-40B4-BE49-F238E27FC236}">
                    <a16:creationId xmlns:a16="http://schemas.microsoft.com/office/drawing/2014/main" id="{80079D91-2550-588F-3875-FD340DCC43DF}"/>
                  </a:ext>
                </a:extLst>
              </p:cNvPr>
              <p:cNvSpPr/>
              <p:nvPr/>
            </p:nvSpPr>
            <p:spPr>
              <a:xfrm>
                <a:off x="1844600" y="2344950"/>
                <a:ext cx="116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51" extrusionOk="0">
                    <a:moveTo>
                      <a:pt x="333" y="1"/>
                    </a:moveTo>
                    <a:cubicBezTo>
                      <a:pt x="265" y="1"/>
                      <a:pt x="191" y="43"/>
                      <a:pt x="170" y="128"/>
                    </a:cubicBezTo>
                    <a:cubicBezTo>
                      <a:pt x="127" y="1311"/>
                      <a:pt x="85" y="2451"/>
                      <a:pt x="1" y="3592"/>
                    </a:cubicBezTo>
                    <a:cubicBezTo>
                      <a:pt x="1" y="3698"/>
                      <a:pt x="85" y="3750"/>
                      <a:pt x="170" y="3750"/>
                    </a:cubicBezTo>
                    <a:cubicBezTo>
                      <a:pt x="254" y="3750"/>
                      <a:pt x="339" y="3698"/>
                      <a:pt x="339" y="3592"/>
                    </a:cubicBezTo>
                    <a:lnTo>
                      <a:pt x="465" y="128"/>
                    </a:lnTo>
                    <a:cubicBezTo>
                      <a:pt x="465" y="43"/>
                      <a:pt x="402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4920;p40">
                <a:extLst>
                  <a:ext uri="{FF2B5EF4-FFF2-40B4-BE49-F238E27FC236}">
                    <a16:creationId xmlns:a16="http://schemas.microsoft.com/office/drawing/2014/main" id="{1D6FD31C-3668-AA59-C0F4-00072220AAE9}"/>
                  </a:ext>
                </a:extLst>
              </p:cNvPr>
              <p:cNvSpPr/>
              <p:nvPr/>
            </p:nvSpPr>
            <p:spPr>
              <a:xfrm>
                <a:off x="1875225" y="2320475"/>
                <a:ext cx="165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505" extrusionOk="0">
                    <a:moveTo>
                      <a:pt x="465" y="1"/>
                    </a:moveTo>
                    <a:cubicBezTo>
                      <a:pt x="408" y="1"/>
                      <a:pt x="355" y="28"/>
                      <a:pt x="339" y="93"/>
                    </a:cubicBezTo>
                    <a:cubicBezTo>
                      <a:pt x="85" y="1149"/>
                      <a:pt x="1" y="2247"/>
                      <a:pt x="85" y="3346"/>
                    </a:cubicBezTo>
                    <a:cubicBezTo>
                      <a:pt x="85" y="3451"/>
                      <a:pt x="159" y="3504"/>
                      <a:pt x="233" y="3504"/>
                    </a:cubicBezTo>
                    <a:cubicBezTo>
                      <a:pt x="307" y="3504"/>
                      <a:pt x="381" y="3451"/>
                      <a:pt x="381" y="3346"/>
                    </a:cubicBezTo>
                    <a:cubicBezTo>
                      <a:pt x="296" y="2290"/>
                      <a:pt x="381" y="1233"/>
                      <a:pt x="634" y="177"/>
                    </a:cubicBezTo>
                    <a:cubicBezTo>
                      <a:pt x="661" y="73"/>
                      <a:pt x="558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921;p40">
                <a:extLst>
                  <a:ext uri="{FF2B5EF4-FFF2-40B4-BE49-F238E27FC236}">
                    <a16:creationId xmlns:a16="http://schemas.microsoft.com/office/drawing/2014/main" id="{42AE67A0-1BF3-B2CE-1CC6-9CC8F540E9AD}"/>
                  </a:ext>
                </a:extLst>
              </p:cNvPr>
              <p:cNvSpPr/>
              <p:nvPr/>
            </p:nvSpPr>
            <p:spPr>
              <a:xfrm>
                <a:off x="1906925" y="2899475"/>
                <a:ext cx="824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469" extrusionOk="0">
                    <a:moveTo>
                      <a:pt x="3127" y="0"/>
                    </a:moveTo>
                    <a:lnTo>
                      <a:pt x="211" y="169"/>
                    </a:lnTo>
                    <a:cubicBezTo>
                      <a:pt x="13" y="169"/>
                      <a:pt x="1" y="468"/>
                      <a:pt x="176" y="468"/>
                    </a:cubicBezTo>
                    <a:cubicBezTo>
                      <a:pt x="187" y="468"/>
                      <a:pt x="199" y="467"/>
                      <a:pt x="211" y="465"/>
                    </a:cubicBezTo>
                    <a:lnTo>
                      <a:pt x="3127" y="296"/>
                    </a:lnTo>
                    <a:cubicBezTo>
                      <a:pt x="3295" y="296"/>
                      <a:pt x="3295" y="0"/>
                      <a:pt x="3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4922;p40">
                <a:extLst>
                  <a:ext uri="{FF2B5EF4-FFF2-40B4-BE49-F238E27FC236}">
                    <a16:creationId xmlns:a16="http://schemas.microsoft.com/office/drawing/2014/main" id="{54495A48-ED0A-3C12-49A0-7003D33D7D6D}"/>
                  </a:ext>
                </a:extLst>
              </p:cNvPr>
              <p:cNvSpPr/>
              <p:nvPr/>
            </p:nvSpPr>
            <p:spPr>
              <a:xfrm>
                <a:off x="1897400" y="2927975"/>
                <a:ext cx="7185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39" extrusionOk="0">
                    <a:moveTo>
                      <a:pt x="339" y="1"/>
                    </a:moveTo>
                    <a:cubicBezTo>
                      <a:pt x="1" y="1"/>
                      <a:pt x="1" y="339"/>
                      <a:pt x="339" y="339"/>
                    </a:cubicBezTo>
                    <a:lnTo>
                      <a:pt x="2240" y="339"/>
                    </a:lnTo>
                    <a:cubicBezTo>
                      <a:pt x="2874" y="339"/>
                      <a:pt x="2874" y="1"/>
                      <a:pt x="2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4923;p40">
                <a:extLst>
                  <a:ext uri="{FF2B5EF4-FFF2-40B4-BE49-F238E27FC236}">
                    <a16:creationId xmlns:a16="http://schemas.microsoft.com/office/drawing/2014/main" id="{B01399D2-90BA-A0A0-3A1C-5F815A0867B3}"/>
                  </a:ext>
                </a:extLst>
              </p:cNvPr>
              <p:cNvSpPr/>
              <p:nvPr/>
            </p:nvSpPr>
            <p:spPr>
              <a:xfrm>
                <a:off x="2517425" y="3032450"/>
                <a:ext cx="1108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600" extrusionOk="0">
                    <a:moveTo>
                      <a:pt x="176" y="1"/>
                    </a:moveTo>
                    <a:cubicBezTo>
                      <a:pt x="0" y="1"/>
                      <a:pt x="12" y="300"/>
                      <a:pt x="211" y="300"/>
                    </a:cubicBezTo>
                    <a:lnTo>
                      <a:pt x="4267" y="596"/>
                    </a:lnTo>
                    <a:cubicBezTo>
                      <a:pt x="4276" y="598"/>
                      <a:pt x="4286" y="599"/>
                      <a:pt x="4295" y="599"/>
                    </a:cubicBezTo>
                    <a:cubicBezTo>
                      <a:pt x="4435" y="599"/>
                      <a:pt x="4426" y="300"/>
                      <a:pt x="4267" y="300"/>
                    </a:cubicBezTo>
                    <a:lnTo>
                      <a:pt x="211" y="4"/>
                    </a:lnTo>
                    <a:cubicBezTo>
                      <a:pt x="198" y="2"/>
                      <a:pt x="18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4924;p40">
                <a:extLst>
                  <a:ext uri="{FF2B5EF4-FFF2-40B4-BE49-F238E27FC236}">
                    <a16:creationId xmlns:a16="http://schemas.microsoft.com/office/drawing/2014/main" id="{59D0076B-BB77-3A91-3C0B-99141180A774}"/>
                  </a:ext>
                </a:extLst>
              </p:cNvPr>
              <p:cNvSpPr/>
              <p:nvPr/>
            </p:nvSpPr>
            <p:spPr>
              <a:xfrm>
                <a:off x="2511050" y="3009300"/>
                <a:ext cx="792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635" extrusionOk="0">
                    <a:moveTo>
                      <a:pt x="212" y="1"/>
                    </a:moveTo>
                    <a:cubicBezTo>
                      <a:pt x="1" y="1"/>
                      <a:pt x="1" y="339"/>
                      <a:pt x="212" y="339"/>
                    </a:cubicBezTo>
                    <a:lnTo>
                      <a:pt x="2958" y="635"/>
                    </a:lnTo>
                    <a:cubicBezTo>
                      <a:pt x="3170" y="635"/>
                      <a:pt x="3170" y="297"/>
                      <a:pt x="2958" y="297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4925;p40">
                <a:extLst>
                  <a:ext uri="{FF2B5EF4-FFF2-40B4-BE49-F238E27FC236}">
                    <a16:creationId xmlns:a16="http://schemas.microsoft.com/office/drawing/2014/main" id="{B813EB17-B6E4-0689-7DDE-C2B3413BB980}"/>
                  </a:ext>
                </a:extLst>
              </p:cNvPr>
              <p:cNvSpPr/>
              <p:nvPr/>
            </p:nvSpPr>
            <p:spPr>
              <a:xfrm>
                <a:off x="3376100" y="2880450"/>
                <a:ext cx="74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395" extrusionOk="0">
                    <a:moveTo>
                      <a:pt x="0" y="1"/>
                    </a:moveTo>
                    <a:lnTo>
                      <a:pt x="0" y="4141"/>
                    </a:lnTo>
                    <a:cubicBezTo>
                      <a:pt x="0" y="4310"/>
                      <a:pt x="74" y="4394"/>
                      <a:pt x="148" y="4394"/>
                    </a:cubicBezTo>
                    <a:cubicBezTo>
                      <a:pt x="222" y="4394"/>
                      <a:pt x="296" y="4310"/>
                      <a:pt x="296" y="4141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4926;p40">
                <a:extLst>
                  <a:ext uri="{FF2B5EF4-FFF2-40B4-BE49-F238E27FC236}">
                    <a16:creationId xmlns:a16="http://schemas.microsoft.com/office/drawing/2014/main" id="{29D96E94-20A6-C7B9-8491-FA83D318C4D7}"/>
                  </a:ext>
                </a:extLst>
              </p:cNvPr>
              <p:cNvSpPr/>
              <p:nvPr/>
            </p:nvSpPr>
            <p:spPr>
              <a:xfrm>
                <a:off x="3345450" y="2863825"/>
                <a:ext cx="111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655" extrusionOk="0">
                    <a:moveTo>
                      <a:pt x="291" y="0"/>
                    </a:moveTo>
                    <a:cubicBezTo>
                      <a:pt x="212" y="0"/>
                      <a:pt x="128" y="53"/>
                      <a:pt x="128" y="159"/>
                    </a:cubicBezTo>
                    <a:cubicBezTo>
                      <a:pt x="85" y="1257"/>
                      <a:pt x="43" y="2398"/>
                      <a:pt x="1" y="3496"/>
                    </a:cubicBezTo>
                    <a:cubicBezTo>
                      <a:pt x="1" y="3602"/>
                      <a:pt x="75" y="3655"/>
                      <a:pt x="149" y="3655"/>
                    </a:cubicBezTo>
                    <a:cubicBezTo>
                      <a:pt x="223" y="3655"/>
                      <a:pt x="297" y="3602"/>
                      <a:pt x="297" y="3496"/>
                    </a:cubicBezTo>
                    <a:cubicBezTo>
                      <a:pt x="339" y="2398"/>
                      <a:pt x="381" y="1257"/>
                      <a:pt x="423" y="159"/>
                    </a:cubicBezTo>
                    <a:cubicBezTo>
                      <a:pt x="444" y="53"/>
                      <a:pt x="371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4927;p40">
                <a:extLst>
                  <a:ext uri="{FF2B5EF4-FFF2-40B4-BE49-F238E27FC236}">
                    <a16:creationId xmlns:a16="http://schemas.microsoft.com/office/drawing/2014/main" id="{3A303200-0FCF-6F7A-FCC4-A51613405E32}"/>
                  </a:ext>
                </a:extLst>
              </p:cNvPr>
              <p:cNvSpPr/>
              <p:nvPr/>
            </p:nvSpPr>
            <p:spPr>
              <a:xfrm>
                <a:off x="3028600" y="2983950"/>
                <a:ext cx="1067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466" extrusionOk="0">
                    <a:moveTo>
                      <a:pt x="169" y="1"/>
                    </a:moveTo>
                    <a:cubicBezTo>
                      <a:pt x="0" y="1"/>
                      <a:pt x="0" y="297"/>
                      <a:pt x="169" y="297"/>
                    </a:cubicBezTo>
                    <a:lnTo>
                      <a:pt x="4099" y="466"/>
                    </a:lnTo>
                    <a:cubicBezTo>
                      <a:pt x="4268" y="466"/>
                      <a:pt x="4268" y="170"/>
                      <a:pt x="4099" y="170"/>
                    </a:cubicBez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4928;p40">
                <a:extLst>
                  <a:ext uri="{FF2B5EF4-FFF2-40B4-BE49-F238E27FC236}">
                    <a16:creationId xmlns:a16="http://schemas.microsoft.com/office/drawing/2014/main" id="{BF70A009-0874-7B9C-3761-FFD9FDC79CE2}"/>
                  </a:ext>
                </a:extLst>
              </p:cNvPr>
              <p:cNvSpPr/>
              <p:nvPr/>
            </p:nvSpPr>
            <p:spPr>
              <a:xfrm>
                <a:off x="3026475" y="2999800"/>
                <a:ext cx="866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3170" y="634"/>
                    </a:lnTo>
                    <a:cubicBezTo>
                      <a:pt x="3465" y="634"/>
                      <a:pt x="3465" y="1"/>
                      <a:pt x="3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4929;p40">
                <a:extLst>
                  <a:ext uri="{FF2B5EF4-FFF2-40B4-BE49-F238E27FC236}">
                    <a16:creationId xmlns:a16="http://schemas.microsoft.com/office/drawing/2014/main" id="{117634C0-EA73-0EDA-8FC2-85EB7367709C}"/>
                  </a:ext>
                </a:extLst>
              </p:cNvPr>
              <p:cNvSpPr/>
              <p:nvPr/>
            </p:nvSpPr>
            <p:spPr>
              <a:xfrm>
                <a:off x="3376100" y="2546700"/>
                <a:ext cx="7400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803" extrusionOk="0">
                    <a:moveTo>
                      <a:pt x="0" y="0"/>
                    </a:moveTo>
                    <a:lnTo>
                      <a:pt x="0" y="3803"/>
                    </a:lnTo>
                    <a:lnTo>
                      <a:pt x="296" y="3803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4930;p40">
                <a:extLst>
                  <a:ext uri="{FF2B5EF4-FFF2-40B4-BE49-F238E27FC236}">
                    <a16:creationId xmlns:a16="http://schemas.microsoft.com/office/drawing/2014/main" id="{D1C42AAA-B078-FFCA-4C9F-9C89D9A908CB}"/>
                  </a:ext>
                </a:extLst>
              </p:cNvPr>
              <p:cNvSpPr/>
              <p:nvPr/>
            </p:nvSpPr>
            <p:spPr>
              <a:xfrm>
                <a:off x="3360250" y="2536125"/>
                <a:ext cx="2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494" extrusionOk="0">
                    <a:moveTo>
                      <a:pt x="0" y="1"/>
                    </a:moveTo>
                    <a:lnTo>
                      <a:pt x="0" y="2493"/>
                    </a:lnTo>
                    <a:lnTo>
                      <a:pt x="0" y="24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4931;p40">
                <a:extLst>
                  <a:ext uri="{FF2B5EF4-FFF2-40B4-BE49-F238E27FC236}">
                    <a16:creationId xmlns:a16="http://schemas.microsoft.com/office/drawing/2014/main" id="{20F6100B-6455-6601-6CC5-FCC432158FEA}"/>
                  </a:ext>
                </a:extLst>
              </p:cNvPr>
              <p:cNvSpPr/>
              <p:nvPr/>
            </p:nvSpPr>
            <p:spPr>
              <a:xfrm>
                <a:off x="3322225" y="2046325"/>
                <a:ext cx="132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3623" extrusionOk="0">
                    <a:moveTo>
                      <a:pt x="375" y="0"/>
                    </a:moveTo>
                    <a:cubicBezTo>
                      <a:pt x="296" y="0"/>
                      <a:pt x="212" y="53"/>
                      <a:pt x="212" y="159"/>
                    </a:cubicBezTo>
                    <a:lnTo>
                      <a:pt x="0" y="3496"/>
                    </a:lnTo>
                    <a:cubicBezTo>
                      <a:pt x="0" y="3581"/>
                      <a:pt x="85" y="3623"/>
                      <a:pt x="169" y="3623"/>
                    </a:cubicBezTo>
                    <a:cubicBezTo>
                      <a:pt x="254" y="3623"/>
                      <a:pt x="338" y="3581"/>
                      <a:pt x="338" y="3496"/>
                    </a:cubicBezTo>
                    <a:lnTo>
                      <a:pt x="507" y="159"/>
                    </a:lnTo>
                    <a:cubicBezTo>
                      <a:pt x="529" y="53"/>
                      <a:pt x="455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4932;p40">
                <a:extLst>
                  <a:ext uri="{FF2B5EF4-FFF2-40B4-BE49-F238E27FC236}">
                    <a16:creationId xmlns:a16="http://schemas.microsoft.com/office/drawing/2014/main" id="{6E552E03-A07C-67A5-80E3-900DAA4CD4E4}"/>
                  </a:ext>
                </a:extLst>
              </p:cNvPr>
              <p:cNvSpPr/>
              <p:nvPr/>
            </p:nvSpPr>
            <p:spPr>
              <a:xfrm>
                <a:off x="3348625" y="1987025"/>
                <a:ext cx="15450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633" extrusionOk="0">
                    <a:moveTo>
                      <a:pt x="433" y="0"/>
                    </a:moveTo>
                    <a:cubicBezTo>
                      <a:pt x="372" y="0"/>
                      <a:pt x="313" y="37"/>
                      <a:pt x="296" y="123"/>
                    </a:cubicBezTo>
                    <a:cubicBezTo>
                      <a:pt x="85" y="1559"/>
                      <a:pt x="1" y="2995"/>
                      <a:pt x="1" y="4474"/>
                    </a:cubicBezTo>
                    <a:cubicBezTo>
                      <a:pt x="1" y="4580"/>
                      <a:pt x="85" y="4632"/>
                      <a:pt x="170" y="4632"/>
                    </a:cubicBezTo>
                    <a:cubicBezTo>
                      <a:pt x="254" y="4632"/>
                      <a:pt x="339" y="4580"/>
                      <a:pt x="339" y="4474"/>
                    </a:cubicBezTo>
                    <a:cubicBezTo>
                      <a:pt x="296" y="3038"/>
                      <a:pt x="381" y="1601"/>
                      <a:pt x="592" y="207"/>
                    </a:cubicBezTo>
                    <a:cubicBezTo>
                      <a:pt x="617" y="81"/>
                      <a:pt x="522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4933;p40">
                <a:extLst>
                  <a:ext uri="{FF2B5EF4-FFF2-40B4-BE49-F238E27FC236}">
                    <a16:creationId xmlns:a16="http://schemas.microsoft.com/office/drawing/2014/main" id="{C16959F1-4DCD-BFC5-EBD9-F61B23E886BF}"/>
                  </a:ext>
                </a:extLst>
              </p:cNvPr>
              <p:cNvSpPr/>
              <p:nvPr/>
            </p:nvSpPr>
            <p:spPr>
              <a:xfrm>
                <a:off x="3239875" y="1351625"/>
                <a:ext cx="59500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3226" extrusionOk="0">
                    <a:moveTo>
                      <a:pt x="204" y="1"/>
                    </a:moveTo>
                    <a:cubicBezTo>
                      <a:pt x="84" y="1"/>
                      <a:pt x="1" y="149"/>
                      <a:pt x="126" y="274"/>
                    </a:cubicBezTo>
                    <a:cubicBezTo>
                      <a:pt x="929" y="1119"/>
                      <a:pt x="1562" y="2091"/>
                      <a:pt x="2027" y="3147"/>
                    </a:cubicBezTo>
                    <a:cubicBezTo>
                      <a:pt x="2054" y="3202"/>
                      <a:pt x="2104" y="3225"/>
                      <a:pt x="2155" y="3225"/>
                    </a:cubicBezTo>
                    <a:cubicBezTo>
                      <a:pt x="2263" y="3225"/>
                      <a:pt x="2380" y="3121"/>
                      <a:pt x="2323" y="2978"/>
                    </a:cubicBezTo>
                    <a:cubicBezTo>
                      <a:pt x="1816" y="1880"/>
                      <a:pt x="1140" y="908"/>
                      <a:pt x="337" y="63"/>
                    </a:cubicBezTo>
                    <a:cubicBezTo>
                      <a:pt x="293" y="19"/>
                      <a:pt x="246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4934;p40">
                <a:extLst>
                  <a:ext uri="{FF2B5EF4-FFF2-40B4-BE49-F238E27FC236}">
                    <a16:creationId xmlns:a16="http://schemas.microsoft.com/office/drawing/2014/main" id="{4A96A75D-6D6E-032B-67E9-3AF86D9CABFD}"/>
                  </a:ext>
                </a:extLst>
              </p:cNvPr>
              <p:cNvSpPr/>
              <p:nvPr/>
            </p:nvSpPr>
            <p:spPr>
              <a:xfrm>
                <a:off x="3204850" y="1323975"/>
                <a:ext cx="59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3225" extrusionOk="0">
                    <a:moveTo>
                      <a:pt x="231" y="1"/>
                    </a:moveTo>
                    <a:cubicBezTo>
                      <a:pt x="122" y="1"/>
                      <a:pt x="1" y="120"/>
                      <a:pt x="90" y="240"/>
                    </a:cubicBezTo>
                    <a:cubicBezTo>
                      <a:pt x="724" y="1211"/>
                      <a:pt x="1400" y="2183"/>
                      <a:pt x="2034" y="3155"/>
                    </a:cubicBezTo>
                    <a:cubicBezTo>
                      <a:pt x="2071" y="3204"/>
                      <a:pt x="2119" y="3225"/>
                      <a:pt x="2165" y="3225"/>
                    </a:cubicBezTo>
                    <a:cubicBezTo>
                      <a:pt x="2276" y="3225"/>
                      <a:pt x="2377" y="3105"/>
                      <a:pt x="2287" y="2986"/>
                    </a:cubicBezTo>
                    <a:cubicBezTo>
                      <a:pt x="1654" y="2014"/>
                      <a:pt x="1020" y="1042"/>
                      <a:pt x="344" y="71"/>
                    </a:cubicBezTo>
                    <a:cubicBezTo>
                      <a:pt x="319" y="21"/>
                      <a:pt x="27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4935;p40">
                <a:extLst>
                  <a:ext uri="{FF2B5EF4-FFF2-40B4-BE49-F238E27FC236}">
                    <a16:creationId xmlns:a16="http://schemas.microsoft.com/office/drawing/2014/main" id="{83BEF1FB-0ABF-F630-1579-8F43DF9B05F8}"/>
                  </a:ext>
                </a:extLst>
              </p:cNvPr>
              <p:cNvSpPr/>
              <p:nvPr/>
            </p:nvSpPr>
            <p:spPr>
              <a:xfrm>
                <a:off x="3350600" y="1744350"/>
                <a:ext cx="671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3183" extrusionOk="0">
                    <a:moveTo>
                      <a:pt x="246" y="0"/>
                    </a:moveTo>
                    <a:cubicBezTo>
                      <a:pt x="123" y="0"/>
                      <a:pt x="1" y="120"/>
                      <a:pt x="91" y="239"/>
                    </a:cubicBezTo>
                    <a:lnTo>
                      <a:pt x="2330" y="3112"/>
                    </a:lnTo>
                    <a:cubicBezTo>
                      <a:pt x="2367" y="3162"/>
                      <a:pt x="2415" y="3182"/>
                      <a:pt x="2462" y="3182"/>
                    </a:cubicBezTo>
                    <a:cubicBezTo>
                      <a:pt x="2576" y="3182"/>
                      <a:pt x="2685" y="3063"/>
                      <a:pt x="2625" y="2943"/>
                    </a:cubicBezTo>
                    <a:lnTo>
                      <a:pt x="386" y="70"/>
                    </a:lnTo>
                    <a:cubicBezTo>
                      <a:pt x="349" y="21"/>
                      <a:pt x="298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4936;p40">
                <a:extLst>
                  <a:ext uri="{FF2B5EF4-FFF2-40B4-BE49-F238E27FC236}">
                    <a16:creationId xmlns:a16="http://schemas.microsoft.com/office/drawing/2014/main" id="{2F8B0183-24B5-7898-D41B-354ADFC7015C}"/>
                  </a:ext>
                </a:extLst>
              </p:cNvPr>
              <p:cNvSpPr/>
              <p:nvPr/>
            </p:nvSpPr>
            <p:spPr>
              <a:xfrm>
                <a:off x="3368325" y="1709200"/>
                <a:ext cx="567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908" extrusionOk="0">
                    <a:moveTo>
                      <a:pt x="221" y="1"/>
                    </a:moveTo>
                    <a:cubicBezTo>
                      <a:pt x="109" y="1"/>
                      <a:pt x="1" y="152"/>
                      <a:pt x="100" y="251"/>
                    </a:cubicBezTo>
                    <a:cubicBezTo>
                      <a:pt x="818" y="1054"/>
                      <a:pt x="1410" y="1899"/>
                      <a:pt x="1916" y="2828"/>
                    </a:cubicBezTo>
                    <a:cubicBezTo>
                      <a:pt x="1945" y="2884"/>
                      <a:pt x="1996" y="2908"/>
                      <a:pt x="2049" y="2908"/>
                    </a:cubicBezTo>
                    <a:cubicBezTo>
                      <a:pt x="2156" y="2908"/>
                      <a:pt x="2269" y="2814"/>
                      <a:pt x="2212" y="2701"/>
                    </a:cubicBezTo>
                    <a:cubicBezTo>
                      <a:pt x="1705" y="1730"/>
                      <a:pt x="1072" y="843"/>
                      <a:pt x="311" y="40"/>
                    </a:cubicBezTo>
                    <a:cubicBezTo>
                      <a:pt x="284" y="12"/>
                      <a:pt x="252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4937;p40">
                <a:extLst>
                  <a:ext uri="{FF2B5EF4-FFF2-40B4-BE49-F238E27FC236}">
                    <a16:creationId xmlns:a16="http://schemas.microsoft.com/office/drawing/2014/main" id="{B487500B-62EB-4250-001A-95E37338C19D}"/>
                  </a:ext>
                </a:extLst>
              </p:cNvPr>
              <p:cNvSpPr/>
              <p:nvPr/>
            </p:nvSpPr>
            <p:spPr>
              <a:xfrm>
                <a:off x="3045125" y="1455725"/>
                <a:ext cx="6162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2595" extrusionOk="0">
                    <a:moveTo>
                      <a:pt x="258" y="0"/>
                    </a:moveTo>
                    <a:cubicBezTo>
                      <a:pt x="135" y="0"/>
                      <a:pt x="1" y="151"/>
                      <a:pt x="100" y="251"/>
                    </a:cubicBezTo>
                    <a:lnTo>
                      <a:pt x="2128" y="2532"/>
                    </a:lnTo>
                    <a:cubicBezTo>
                      <a:pt x="2161" y="2576"/>
                      <a:pt x="2202" y="2594"/>
                      <a:pt x="2243" y="2594"/>
                    </a:cubicBezTo>
                    <a:cubicBezTo>
                      <a:pt x="2358" y="2594"/>
                      <a:pt x="2464" y="2446"/>
                      <a:pt x="2339" y="2321"/>
                    </a:cubicBezTo>
                    <a:cubicBezTo>
                      <a:pt x="1705" y="1560"/>
                      <a:pt x="1029" y="800"/>
                      <a:pt x="353" y="39"/>
                    </a:cubicBezTo>
                    <a:cubicBezTo>
                      <a:pt x="326" y="12"/>
                      <a:pt x="293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4938;p40">
                <a:extLst>
                  <a:ext uri="{FF2B5EF4-FFF2-40B4-BE49-F238E27FC236}">
                    <a16:creationId xmlns:a16="http://schemas.microsoft.com/office/drawing/2014/main" id="{7FF9B79D-F341-8096-D533-D2F12F8E93B7}"/>
                  </a:ext>
                </a:extLst>
              </p:cNvPr>
              <p:cNvSpPr/>
              <p:nvPr/>
            </p:nvSpPr>
            <p:spPr>
              <a:xfrm>
                <a:off x="3025125" y="1462675"/>
                <a:ext cx="449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852" extrusionOk="0">
                    <a:moveTo>
                      <a:pt x="193" y="1"/>
                    </a:moveTo>
                    <a:cubicBezTo>
                      <a:pt x="76" y="1"/>
                      <a:pt x="0" y="171"/>
                      <a:pt x="97" y="268"/>
                    </a:cubicBezTo>
                    <a:lnTo>
                      <a:pt x="1449" y="1789"/>
                    </a:lnTo>
                    <a:cubicBezTo>
                      <a:pt x="1493" y="1833"/>
                      <a:pt x="1540" y="1851"/>
                      <a:pt x="1583" y="1851"/>
                    </a:cubicBezTo>
                    <a:cubicBezTo>
                      <a:pt x="1705" y="1851"/>
                      <a:pt x="1796" y="1703"/>
                      <a:pt x="1703" y="1578"/>
                    </a:cubicBezTo>
                    <a:lnTo>
                      <a:pt x="308" y="57"/>
                    </a:lnTo>
                    <a:cubicBezTo>
                      <a:pt x="269" y="17"/>
                      <a:pt x="229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4939;p40">
                <a:extLst>
                  <a:ext uri="{FF2B5EF4-FFF2-40B4-BE49-F238E27FC236}">
                    <a16:creationId xmlns:a16="http://schemas.microsoft.com/office/drawing/2014/main" id="{519FC63C-6C74-CE32-686F-4EF830ABAAD2}"/>
                  </a:ext>
                </a:extLst>
              </p:cNvPr>
              <p:cNvSpPr/>
              <p:nvPr/>
            </p:nvSpPr>
            <p:spPr>
              <a:xfrm>
                <a:off x="2469100" y="1522075"/>
                <a:ext cx="108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428" extrusionOk="0">
                    <a:moveTo>
                      <a:pt x="210" y="1"/>
                    </a:moveTo>
                    <a:cubicBezTo>
                      <a:pt x="63" y="1"/>
                      <a:pt x="0" y="261"/>
                      <a:pt x="158" y="300"/>
                    </a:cubicBezTo>
                    <a:cubicBezTo>
                      <a:pt x="813" y="385"/>
                      <a:pt x="1478" y="427"/>
                      <a:pt x="2144" y="427"/>
                    </a:cubicBezTo>
                    <a:cubicBezTo>
                      <a:pt x="2809" y="427"/>
                      <a:pt x="3475" y="385"/>
                      <a:pt x="4129" y="300"/>
                    </a:cubicBezTo>
                    <a:cubicBezTo>
                      <a:pt x="4327" y="261"/>
                      <a:pt x="4266" y="1"/>
                      <a:pt x="4085" y="1"/>
                    </a:cubicBezTo>
                    <a:cubicBezTo>
                      <a:pt x="4072" y="1"/>
                      <a:pt x="4059" y="2"/>
                      <a:pt x="4045" y="5"/>
                    </a:cubicBezTo>
                    <a:cubicBezTo>
                      <a:pt x="3411" y="89"/>
                      <a:pt x="2777" y="131"/>
                      <a:pt x="2144" y="131"/>
                    </a:cubicBezTo>
                    <a:cubicBezTo>
                      <a:pt x="1510" y="131"/>
                      <a:pt x="876" y="89"/>
                      <a:pt x="243" y="5"/>
                    </a:cubicBezTo>
                    <a:cubicBezTo>
                      <a:pt x="231" y="2"/>
                      <a:pt x="221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4940;p40">
                <a:extLst>
                  <a:ext uri="{FF2B5EF4-FFF2-40B4-BE49-F238E27FC236}">
                    <a16:creationId xmlns:a16="http://schemas.microsoft.com/office/drawing/2014/main" id="{F2991317-2FF1-2CA9-0985-0A4FCE3B29D0}"/>
                  </a:ext>
                </a:extLst>
              </p:cNvPr>
              <p:cNvSpPr/>
              <p:nvPr/>
            </p:nvSpPr>
            <p:spPr>
              <a:xfrm>
                <a:off x="2427650" y="1493650"/>
                <a:ext cx="792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597" extrusionOk="0">
                    <a:moveTo>
                      <a:pt x="2999" y="1"/>
                    </a:moveTo>
                    <a:lnTo>
                      <a:pt x="211" y="297"/>
                    </a:lnTo>
                    <a:cubicBezTo>
                      <a:pt x="12" y="297"/>
                      <a:pt x="0" y="596"/>
                      <a:pt x="176" y="596"/>
                    </a:cubicBezTo>
                    <a:cubicBezTo>
                      <a:pt x="187" y="596"/>
                      <a:pt x="198" y="595"/>
                      <a:pt x="211" y="592"/>
                    </a:cubicBezTo>
                    <a:lnTo>
                      <a:pt x="2999" y="339"/>
                    </a:lnTo>
                    <a:cubicBezTo>
                      <a:pt x="3168" y="297"/>
                      <a:pt x="3168" y="1"/>
                      <a:pt x="2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9" name="Картина 8">
              <a:hlinkClick r:id="rId6" action="ppaction://hlinksldjump"/>
              <a:extLst>
                <a:ext uri="{FF2B5EF4-FFF2-40B4-BE49-F238E27FC236}">
                  <a16:creationId xmlns:a16="http://schemas.microsoft.com/office/drawing/2014/main" id="{6A7F1F01-3580-474C-960D-695BF5E8DC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9809" b="21907"/>
            <a:stretch/>
          </p:blipFill>
          <p:spPr>
            <a:xfrm rot="308513">
              <a:off x="5958153" y="497275"/>
              <a:ext cx="1105822" cy="1153499"/>
            </a:xfrm>
            <a:prstGeom prst="rect">
              <a:avLst/>
            </a:prstGeom>
          </p:spPr>
        </p:pic>
      </p:grpSp>
      <p:grpSp>
        <p:nvGrpSpPr>
          <p:cNvPr id="15" name="Групиране 14">
            <a:extLst>
              <a:ext uri="{FF2B5EF4-FFF2-40B4-BE49-F238E27FC236}">
                <a16:creationId xmlns:a16="http://schemas.microsoft.com/office/drawing/2014/main" id="{7A20338D-272D-4264-99E6-7494898A52EA}"/>
              </a:ext>
            </a:extLst>
          </p:cNvPr>
          <p:cNvGrpSpPr/>
          <p:nvPr/>
        </p:nvGrpSpPr>
        <p:grpSpPr>
          <a:xfrm>
            <a:off x="324704" y="2612637"/>
            <a:ext cx="1588727" cy="1458403"/>
            <a:chOff x="1067683" y="1939995"/>
            <a:chExt cx="1588727" cy="1458403"/>
          </a:xfrm>
        </p:grpSpPr>
        <p:grpSp>
          <p:nvGrpSpPr>
            <p:cNvPr id="244" name="Google Shape;4911;p40">
              <a:extLst>
                <a:ext uri="{FF2B5EF4-FFF2-40B4-BE49-F238E27FC236}">
                  <a16:creationId xmlns:a16="http://schemas.microsoft.com/office/drawing/2014/main" id="{ED194454-1A11-40EB-060B-05449FDD5AD5}"/>
                </a:ext>
              </a:extLst>
            </p:cNvPr>
            <p:cNvGrpSpPr/>
            <p:nvPr/>
          </p:nvGrpSpPr>
          <p:grpSpPr>
            <a:xfrm>
              <a:off x="1067683" y="1939995"/>
              <a:ext cx="1588727" cy="1458403"/>
              <a:chOff x="1671375" y="1164500"/>
              <a:chExt cx="1943450" cy="1951075"/>
            </a:xfrm>
          </p:grpSpPr>
          <p:sp>
            <p:nvSpPr>
              <p:cNvPr id="245" name="Google Shape;4912;p40">
                <a:extLst>
                  <a:ext uri="{FF2B5EF4-FFF2-40B4-BE49-F238E27FC236}">
                    <a16:creationId xmlns:a16="http://schemas.microsoft.com/office/drawing/2014/main" id="{03A83114-97E4-1562-93EF-79D91996E7A2}"/>
                  </a:ext>
                </a:extLst>
              </p:cNvPr>
              <p:cNvSpPr/>
              <p:nvPr/>
            </p:nvSpPr>
            <p:spPr>
              <a:xfrm>
                <a:off x="1671375" y="1164500"/>
                <a:ext cx="1943450" cy="1951075"/>
              </a:xfrm>
              <a:custGeom>
                <a:avLst/>
                <a:gdLst/>
                <a:ahLst/>
                <a:cxnLst/>
                <a:rect l="l" t="t" r="r" b="b"/>
                <a:pathLst>
                  <a:path w="77738" h="78043" extrusionOk="0">
                    <a:moveTo>
                      <a:pt x="8709" y="6502"/>
                    </a:moveTo>
                    <a:cubicBezTo>
                      <a:pt x="8841" y="6502"/>
                      <a:pt x="8979" y="6513"/>
                      <a:pt x="9126" y="6534"/>
                    </a:cubicBezTo>
                    <a:lnTo>
                      <a:pt x="11704" y="6576"/>
                    </a:lnTo>
                    <a:lnTo>
                      <a:pt x="7901" y="9407"/>
                    </a:lnTo>
                    <a:cubicBezTo>
                      <a:pt x="7943" y="9322"/>
                      <a:pt x="7986" y="9280"/>
                      <a:pt x="7986" y="9196"/>
                    </a:cubicBezTo>
                    <a:cubicBezTo>
                      <a:pt x="7901" y="8520"/>
                      <a:pt x="7901" y="7886"/>
                      <a:pt x="7986" y="7252"/>
                    </a:cubicBezTo>
                    <a:cubicBezTo>
                      <a:pt x="8028" y="6957"/>
                      <a:pt x="7986" y="6703"/>
                      <a:pt x="8324" y="6534"/>
                    </a:cubicBezTo>
                    <a:cubicBezTo>
                      <a:pt x="8450" y="6513"/>
                      <a:pt x="8577" y="6502"/>
                      <a:pt x="8709" y="6502"/>
                    </a:cubicBezTo>
                    <a:close/>
                    <a:moveTo>
                      <a:pt x="675" y="15461"/>
                    </a:moveTo>
                    <a:cubicBezTo>
                      <a:pt x="673" y="15465"/>
                      <a:pt x="670" y="15467"/>
                      <a:pt x="667" y="15467"/>
                    </a:cubicBezTo>
                    <a:lnTo>
                      <a:pt x="667" y="15467"/>
                    </a:lnTo>
                    <a:lnTo>
                      <a:pt x="675" y="15461"/>
                    </a:lnTo>
                    <a:close/>
                    <a:moveTo>
                      <a:pt x="66964" y="10125"/>
                    </a:moveTo>
                    <a:lnTo>
                      <a:pt x="68992" y="10167"/>
                    </a:lnTo>
                    <a:cubicBezTo>
                      <a:pt x="69262" y="10167"/>
                      <a:pt x="69627" y="10127"/>
                      <a:pt x="69987" y="10127"/>
                    </a:cubicBezTo>
                    <a:cubicBezTo>
                      <a:pt x="70526" y="10127"/>
                      <a:pt x="71053" y="10218"/>
                      <a:pt x="71231" y="10674"/>
                    </a:cubicBezTo>
                    <a:cubicBezTo>
                      <a:pt x="71527" y="11308"/>
                      <a:pt x="71231" y="12618"/>
                      <a:pt x="71231" y="13336"/>
                    </a:cubicBezTo>
                    <a:lnTo>
                      <a:pt x="71231" y="15617"/>
                    </a:lnTo>
                    <a:cubicBezTo>
                      <a:pt x="70893" y="15110"/>
                      <a:pt x="70513" y="14646"/>
                      <a:pt x="70132" y="14181"/>
                    </a:cubicBezTo>
                    <a:cubicBezTo>
                      <a:pt x="70132" y="13505"/>
                      <a:pt x="70090" y="12829"/>
                      <a:pt x="70006" y="12195"/>
                    </a:cubicBezTo>
                    <a:cubicBezTo>
                      <a:pt x="70006" y="12110"/>
                      <a:pt x="69951" y="12073"/>
                      <a:pt x="69888" y="12073"/>
                    </a:cubicBezTo>
                    <a:cubicBezTo>
                      <a:pt x="69795" y="12073"/>
                      <a:pt x="69685" y="12154"/>
                      <a:pt x="69710" y="12280"/>
                    </a:cubicBezTo>
                    <a:cubicBezTo>
                      <a:pt x="69794" y="12787"/>
                      <a:pt x="69794" y="13294"/>
                      <a:pt x="69794" y="13801"/>
                    </a:cubicBezTo>
                    <a:cubicBezTo>
                      <a:pt x="68865" y="12575"/>
                      <a:pt x="67893" y="11350"/>
                      <a:pt x="66964" y="10125"/>
                    </a:cubicBezTo>
                    <a:close/>
                    <a:moveTo>
                      <a:pt x="25645" y="8097"/>
                    </a:moveTo>
                    <a:cubicBezTo>
                      <a:pt x="25688" y="8182"/>
                      <a:pt x="25772" y="8224"/>
                      <a:pt x="25857" y="8224"/>
                    </a:cubicBezTo>
                    <a:cubicBezTo>
                      <a:pt x="35531" y="8858"/>
                      <a:pt x="45206" y="9365"/>
                      <a:pt x="54839" y="9618"/>
                    </a:cubicBezTo>
                    <a:lnTo>
                      <a:pt x="59782" y="16124"/>
                    </a:lnTo>
                    <a:cubicBezTo>
                      <a:pt x="44361" y="15998"/>
                      <a:pt x="28941" y="15829"/>
                      <a:pt x="13562" y="15195"/>
                    </a:cubicBezTo>
                    <a:lnTo>
                      <a:pt x="25645" y="8097"/>
                    </a:lnTo>
                    <a:close/>
                    <a:moveTo>
                      <a:pt x="20871" y="704"/>
                    </a:moveTo>
                    <a:cubicBezTo>
                      <a:pt x="22773" y="2689"/>
                      <a:pt x="24758" y="4633"/>
                      <a:pt x="26744" y="6534"/>
                    </a:cubicBezTo>
                    <a:cubicBezTo>
                      <a:pt x="26828" y="6576"/>
                      <a:pt x="26913" y="6619"/>
                      <a:pt x="26955" y="6619"/>
                    </a:cubicBezTo>
                    <a:lnTo>
                      <a:pt x="12802" y="14899"/>
                    </a:lnTo>
                    <a:lnTo>
                      <a:pt x="5409" y="19251"/>
                    </a:lnTo>
                    <a:cubicBezTo>
                      <a:pt x="5113" y="19420"/>
                      <a:pt x="4352" y="20053"/>
                      <a:pt x="3972" y="20053"/>
                    </a:cubicBezTo>
                    <a:cubicBezTo>
                      <a:pt x="3169" y="20053"/>
                      <a:pt x="3000" y="19251"/>
                      <a:pt x="2662" y="18617"/>
                    </a:cubicBezTo>
                    <a:cubicBezTo>
                      <a:pt x="2030" y="17563"/>
                      <a:pt x="1356" y="16510"/>
                      <a:pt x="682" y="15456"/>
                    </a:cubicBezTo>
                    <a:lnTo>
                      <a:pt x="682" y="15456"/>
                    </a:lnTo>
                    <a:lnTo>
                      <a:pt x="12760" y="6619"/>
                    </a:lnTo>
                    <a:cubicBezTo>
                      <a:pt x="12844" y="6576"/>
                      <a:pt x="12886" y="6534"/>
                      <a:pt x="12929" y="6492"/>
                    </a:cubicBezTo>
                    <a:lnTo>
                      <a:pt x="20871" y="704"/>
                    </a:lnTo>
                    <a:close/>
                    <a:moveTo>
                      <a:pt x="61260" y="3619"/>
                    </a:moveTo>
                    <a:cubicBezTo>
                      <a:pt x="62824" y="5731"/>
                      <a:pt x="64429" y="7844"/>
                      <a:pt x="65992" y="9914"/>
                    </a:cubicBezTo>
                    <a:cubicBezTo>
                      <a:pt x="66034" y="9956"/>
                      <a:pt x="66077" y="10041"/>
                      <a:pt x="66119" y="10083"/>
                    </a:cubicBezTo>
                    <a:cubicBezTo>
                      <a:pt x="69668" y="14688"/>
                      <a:pt x="73343" y="19293"/>
                      <a:pt x="77061" y="23813"/>
                    </a:cubicBezTo>
                    <a:lnTo>
                      <a:pt x="74062" y="27236"/>
                    </a:lnTo>
                    <a:cubicBezTo>
                      <a:pt x="73539" y="27838"/>
                      <a:pt x="72100" y="30084"/>
                      <a:pt x="71160" y="30084"/>
                    </a:cubicBezTo>
                    <a:cubicBezTo>
                      <a:pt x="71112" y="30084"/>
                      <a:pt x="71065" y="30079"/>
                      <a:pt x="71020" y="30066"/>
                    </a:cubicBezTo>
                    <a:cubicBezTo>
                      <a:pt x="70808" y="29897"/>
                      <a:pt x="70639" y="29728"/>
                      <a:pt x="70513" y="29475"/>
                    </a:cubicBezTo>
                    <a:lnTo>
                      <a:pt x="70513" y="29221"/>
                    </a:lnTo>
                    <a:cubicBezTo>
                      <a:pt x="70547" y="29013"/>
                      <a:pt x="70382" y="28861"/>
                      <a:pt x="70205" y="28861"/>
                    </a:cubicBezTo>
                    <a:cubicBezTo>
                      <a:pt x="70166" y="28861"/>
                      <a:pt x="70128" y="28868"/>
                      <a:pt x="70090" y="28883"/>
                    </a:cubicBezTo>
                    <a:cubicBezTo>
                      <a:pt x="69837" y="28503"/>
                      <a:pt x="69583" y="28165"/>
                      <a:pt x="69541" y="28038"/>
                    </a:cubicBezTo>
                    <a:lnTo>
                      <a:pt x="68020" y="26053"/>
                    </a:lnTo>
                    <a:cubicBezTo>
                      <a:pt x="67133" y="24827"/>
                      <a:pt x="66203" y="23644"/>
                      <a:pt x="65274" y="22419"/>
                    </a:cubicBezTo>
                    <a:cubicBezTo>
                      <a:pt x="62021" y="18068"/>
                      <a:pt x="58726" y="13674"/>
                      <a:pt x="55472" y="9322"/>
                    </a:cubicBezTo>
                    <a:cubicBezTo>
                      <a:pt x="55515" y="9153"/>
                      <a:pt x="55430" y="8858"/>
                      <a:pt x="55177" y="8858"/>
                    </a:cubicBezTo>
                    <a:lnTo>
                      <a:pt x="53698" y="7041"/>
                    </a:lnTo>
                    <a:cubicBezTo>
                      <a:pt x="56402" y="6323"/>
                      <a:pt x="58937" y="5140"/>
                      <a:pt x="61260" y="3619"/>
                    </a:cubicBezTo>
                    <a:close/>
                    <a:moveTo>
                      <a:pt x="12929" y="15744"/>
                    </a:moveTo>
                    <a:cubicBezTo>
                      <a:pt x="12971" y="15786"/>
                      <a:pt x="13013" y="15786"/>
                      <a:pt x="13098" y="15786"/>
                    </a:cubicBezTo>
                    <a:cubicBezTo>
                      <a:pt x="28772" y="16462"/>
                      <a:pt x="44530" y="16589"/>
                      <a:pt x="60246" y="16758"/>
                    </a:cubicBezTo>
                    <a:lnTo>
                      <a:pt x="65485" y="23729"/>
                    </a:lnTo>
                    <a:cubicBezTo>
                      <a:pt x="65485" y="23729"/>
                      <a:pt x="65485" y="23771"/>
                      <a:pt x="65485" y="23771"/>
                    </a:cubicBezTo>
                    <a:lnTo>
                      <a:pt x="63246" y="71047"/>
                    </a:lnTo>
                    <a:lnTo>
                      <a:pt x="63119" y="71047"/>
                    </a:lnTo>
                    <a:cubicBezTo>
                      <a:pt x="60901" y="71303"/>
                      <a:pt x="58661" y="71405"/>
                      <a:pt x="56411" y="71405"/>
                    </a:cubicBezTo>
                    <a:cubicBezTo>
                      <a:pt x="49748" y="71405"/>
                      <a:pt x="42998" y="70506"/>
                      <a:pt x="36461" y="70033"/>
                    </a:cubicBezTo>
                    <a:lnTo>
                      <a:pt x="9676" y="68132"/>
                    </a:lnTo>
                    <a:cubicBezTo>
                      <a:pt x="10267" y="50641"/>
                      <a:pt x="11323" y="33192"/>
                      <a:pt x="12929" y="15744"/>
                    </a:cubicBezTo>
                    <a:close/>
                    <a:moveTo>
                      <a:pt x="12253" y="15955"/>
                    </a:moveTo>
                    <a:cubicBezTo>
                      <a:pt x="10690" y="33361"/>
                      <a:pt x="9633" y="50768"/>
                      <a:pt x="9000" y="68258"/>
                    </a:cubicBezTo>
                    <a:cubicBezTo>
                      <a:pt x="9000" y="68385"/>
                      <a:pt x="9084" y="68512"/>
                      <a:pt x="9211" y="68554"/>
                    </a:cubicBezTo>
                    <a:cubicBezTo>
                      <a:pt x="9253" y="68681"/>
                      <a:pt x="9380" y="68765"/>
                      <a:pt x="9507" y="68765"/>
                    </a:cubicBezTo>
                    <a:lnTo>
                      <a:pt x="36419" y="70666"/>
                    </a:lnTo>
                    <a:cubicBezTo>
                      <a:pt x="42988" y="71140"/>
                      <a:pt x="49746" y="72039"/>
                      <a:pt x="56392" y="72039"/>
                    </a:cubicBezTo>
                    <a:cubicBezTo>
                      <a:pt x="58637" y="72039"/>
                      <a:pt x="60869" y="71936"/>
                      <a:pt x="63077" y="71680"/>
                    </a:cubicBezTo>
                    <a:cubicBezTo>
                      <a:pt x="63119" y="71680"/>
                      <a:pt x="63162" y="71680"/>
                      <a:pt x="63204" y="71638"/>
                    </a:cubicBezTo>
                    <a:cubicBezTo>
                      <a:pt x="63243" y="71797"/>
                      <a:pt x="63376" y="71872"/>
                      <a:pt x="63510" y="71872"/>
                    </a:cubicBezTo>
                    <a:cubicBezTo>
                      <a:pt x="63662" y="71872"/>
                      <a:pt x="63815" y="71775"/>
                      <a:pt x="63838" y="71596"/>
                    </a:cubicBezTo>
                    <a:cubicBezTo>
                      <a:pt x="64556" y="55880"/>
                      <a:pt x="65316" y="40206"/>
                      <a:pt x="66077" y="24532"/>
                    </a:cubicBezTo>
                    <a:lnTo>
                      <a:pt x="69879" y="29559"/>
                    </a:lnTo>
                    <a:cubicBezTo>
                      <a:pt x="69752" y="48233"/>
                      <a:pt x="69330" y="58668"/>
                      <a:pt x="68569" y="77342"/>
                    </a:cubicBezTo>
                    <a:lnTo>
                      <a:pt x="68527" y="77342"/>
                    </a:lnTo>
                    <a:cubicBezTo>
                      <a:pt x="67334" y="77436"/>
                      <a:pt x="66134" y="77476"/>
                      <a:pt x="64930" y="77476"/>
                    </a:cubicBezTo>
                    <a:cubicBezTo>
                      <a:pt x="60766" y="77476"/>
                      <a:pt x="56560" y="77003"/>
                      <a:pt x="52431" y="76708"/>
                    </a:cubicBezTo>
                    <a:lnTo>
                      <a:pt x="36461" y="75652"/>
                    </a:lnTo>
                    <a:lnTo>
                      <a:pt x="4057" y="73455"/>
                    </a:lnTo>
                    <a:cubicBezTo>
                      <a:pt x="4014" y="73455"/>
                      <a:pt x="3972" y="73497"/>
                      <a:pt x="3930" y="73497"/>
                    </a:cubicBezTo>
                    <a:cubicBezTo>
                      <a:pt x="5366" y="52500"/>
                      <a:pt x="7225" y="39783"/>
                      <a:pt x="7437" y="18828"/>
                    </a:cubicBezTo>
                    <a:lnTo>
                      <a:pt x="7437" y="18828"/>
                    </a:lnTo>
                    <a:lnTo>
                      <a:pt x="7394" y="18870"/>
                    </a:lnTo>
                    <a:lnTo>
                      <a:pt x="7394" y="18828"/>
                    </a:lnTo>
                    <a:lnTo>
                      <a:pt x="12253" y="15955"/>
                    </a:lnTo>
                    <a:close/>
                    <a:moveTo>
                      <a:pt x="20809" y="0"/>
                    </a:moveTo>
                    <a:cubicBezTo>
                      <a:pt x="20759" y="0"/>
                      <a:pt x="20710" y="21"/>
                      <a:pt x="20660" y="70"/>
                    </a:cubicBezTo>
                    <a:lnTo>
                      <a:pt x="12549" y="5985"/>
                    </a:lnTo>
                    <a:lnTo>
                      <a:pt x="9929" y="5943"/>
                    </a:lnTo>
                    <a:cubicBezTo>
                      <a:pt x="9587" y="5905"/>
                      <a:pt x="9245" y="5884"/>
                      <a:pt x="8904" y="5884"/>
                    </a:cubicBezTo>
                    <a:cubicBezTo>
                      <a:pt x="8485" y="5884"/>
                      <a:pt x="8066" y="5915"/>
                      <a:pt x="7648" y="5985"/>
                    </a:cubicBezTo>
                    <a:cubicBezTo>
                      <a:pt x="7521" y="5985"/>
                      <a:pt x="7437" y="6069"/>
                      <a:pt x="7437" y="6196"/>
                    </a:cubicBezTo>
                    <a:cubicBezTo>
                      <a:pt x="7183" y="7083"/>
                      <a:pt x="7352" y="8224"/>
                      <a:pt x="7352" y="9196"/>
                    </a:cubicBezTo>
                    <a:cubicBezTo>
                      <a:pt x="7352" y="9381"/>
                      <a:pt x="7488" y="9499"/>
                      <a:pt x="7644" y="9499"/>
                    </a:cubicBezTo>
                    <a:cubicBezTo>
                      <a:pt x="7700" y="9499"/>
                      <a:pt x="7760" y="9483"/>
                      <a:pt x="7817" y="9449"/>
                    </a:cubicBezTo>
                    <a:lnTo>
                      <a:pt x="7817" y="9449"/>
                    </a:lnTo>
                    <a:lnTo>
                      <a:pt x="170" y="14984"/>
                    </a:lnTo>
                    <a:cubicBezTo>
                      <a:pt x="43" y="15110"/>
                      <a:pt x="1" y="15322"/>
                      <a:pt x="128" y="15491"/>
                    </a:cubicBezTo>
                    <a:cubicBezTo>
                      <a:pt x="43" y="15575"/>
                      <a:pt x="43" y="15702"/>
                      <a:pt x="128" y="15829"/>
                    </a:cubicBezTo>
                    <a:cubicBezTo>
                      <a:pt x="1226" y="17434"/>
                      <a:pt x="2240" y="19166"/>
                      <a:pt x="3169" y="20941"/>
                    </a:cubicBezTo>
                    <a:cubicBezTo>
                      <a:pt x="3224" y="21022"/>
                      <a:pt x="3314" y="21069"/>
                      <a:pt x="3416" y="21069"/>
                    </a:cubicBezTo>
                    <a:cubicBezTo>
                      <a:pt x="3472" y="21069"/>
                      <a:pt x="3532" y="21055"/>
                      <a:pt x="3592" y="21025"/>
                    </a:cubicBezTo>
                    <a:lnTo>
                      <a:pt x="6803" y="19166"/>
                    </a:lnTo>
                    <a:lnTo>
                      <a:pt x="6803" y="19166"/>
                    </a:lnTo>
                    <a:cubicBezTo>
                      <a:pt x="6549" y="40079"/>
                      <a:pt x="4733" y="52711"/>
                      <a:pt x="3296" y="73539"/>
                    </a:cubicBezTo>
                    <a:cubicBezTo>
                      <a:pt x="3296" y="73745"/>
                      <a:pt x="3439" y="73869"/>
                      <a:pt x="3597" y="73869"/>
                    </a:cubicBezTo>
                    <a:cubicBezTo>
                      <a:pt x="3666" y="73869"/>
                      <a:pt x="3739" y="73844"/>
                      <a:pt x="3803" y="73793"/>
                    </a:cubicBezTo>
                    <a:cubicBezTo>
                      <a:pt x="3803" y="73920"/>
                      <a:pt x="3930" y="74046"/>
                      <a:pt x="4057" y="74046"/>
                    </a:cubicBezTo>
                    <a:lnTo>
                      <a:pt x="36461" y="76243"/>
                    </a:lnTo>
                    <a:lnTo>
                      <a:pt x="52431" y="77299"/>
                    </a:lnTo>
                    <a:cubicBezTo>
                      <a:pt x="56519" y="77559"/>
                      <a:pt x="60657" y="78043"/>
                      <a:pt x="64788" y="78043"/>
                    </a:cubicBezTo>
                    <a:cubicBezTo>
                      <a:pt x="66035" y="78043"/>
                      <a:pt x="67282" y="77999"/>
                      <a:pt x="68527" y="77891"/>
                    </a:cubicBezTo>
                    <a:cubicBezTo>
                      <a:pt x="68612" y="77891"/>
                      <a:pt x="68696" y="77806"/>
                      <a:pt x="68781" y="77722"/>
                    </a:cubicBezTo>
                    <a:cubicBezTo>
                      <a:pt x="68802" y="77727"/>
                      <a:pt x="68825" y="77730"/>
                      <a:pt x="68848" y="77730"/>
                    </a:cubicBezTo>
                    <a:cubicBezTo>
                      <a:pt x="69001" y="77730"/>
                      <a:pt x="69166" y="77610"/>
                      <a:pt x="69203" y="77426"/>
                    </a:cubicBezTo>
                    <a:cubicBezTo>
                      <a:pt x="69963" y="59006"/>
                      <a:pt x="70344" y="48782"/>
                      <a:pt x="70470" y="30320"/>
                    </a:cubicBezTo>
                    <a:lnTo>
                      <a:pt x="71020" y="30996"/>
                    </a:lnTo>
                    <a:cubicBezTo>
                      <a:pt x="71071" y="31098"/>
                      <a:pt x="71184" y="31154"/>
                      <a:pt x="71293" y="31154"/>
                    </a:cubicBezTo>
                    <a:cubicBezTo>
                      <a:pt x="71365" y="31154"/>
                      <a:pt x="71434" y="31130"/>
                      <a:pt x="71484" y="31080"/>
                    </a:cubicBezTo>
                    <a:lnTo>
                      <a:pt x="77568" y="24151"/>
                    </a:lnTo>
                    <a:cubicBezTo>
                      <a:pt x="77653" y="24067"/>
                      <a:pt x="77653" y="23940"/>
                      <a:pt x="77610" y="23856"/>
                    </a:cubicBezTo>
                    <a:cubicBezTo>
                      <a:pt x="77737" y="23729"/>
                      <a:pt x="77737" y="23560"/>
                      <a:pt x="77610" y="23433"/>
                    </a:cubicBezTo>
                    <a:cubicBezTo>
                      <a:pt x="75625" y="21025"/>
                      <a:pt x="73681" y="18617"/>
                      <a:pt x="71738" y="16209"/>
                    </a:cubicBezTo>
                    <a:cubicBezTo>
                      <a:pt x="71822" y="16167"/>
                      <a:pt x="71865" y="16082"/>
                      <a:pt x="71865" y="15955"/>
                    </a:cubicBezTo>
                    <a:lnTo>
                      <a:pt x="71865" y="12111"/>
                    </a:lnTo>
                    <a:cubicBezTo>
                      <a:pt x="71865" y="11604"/>
                      <a:pt x="72160" y="10167"/>
                      <a:pt x="71738" y="9745"/>
                    </a:cubicBezTo>
                    <a:cubicBezTo>
                      <a:pt x="71527" y="9555"/>
                      <a:pt x="71199" y="9513"/>
                      <a:pt x="70861" y="9513"/>
                    </a:cubicBezTo>
                    <a:cubicBezTo>
                      <a:pt x="70591" y="9513"/>
                      <a:pt x="70314" y="9540"/>
                      <a:pt x="70084" y="9540"/>
                    </a:cubicBezTo>
                    <a:cubicBezTo>
                      <a:pt x="70026" y="9540"/>
                      <a:pt x="69972" y="9538"/>
                      <a:pt x="69921" y="9534"/>
                    </a:cubicBezTo>
                    <a:lnTo>
                      <a:pt x="66457" y="9491"/>
                    </a:lnTo>
                    <a:cubicBezTo>
                      <a:pt x="64851" y="7421"/>
                      <a:pt x="63288" y="5351"/>
                      <a:pt x="61767" y="3239"/>
                    </a:cubicBezTo>
                    <a:cubicBezTo>
                      <a:pt x="61725" y="3196"/>
                      <a:pt x="61641" y="3154"/>
                      <a:pt x="61598" y="3154"/>
                    </a:cubicBezTo>
                    <a:cubicBezTo>
                      <a:pt x="61570" y="3011"/>
                      <a:pt x="61443" y="2926"/>
                      <a:pt x="61312" y="2926"/>
                    </a:cubicBezTo>
                    <a:cubicBezTo>
                      <a:pt x="61251" y="2926"/>
                      <a:pt x="61188" y="2945"/>
                      <a:pt x="61134" y="2985"/>
                    </a:cubicBezTo>
                    <a:cubicBezTo>
                      <a:pt x="58768" y="4548"/>
                      <a:pt x="56191" y="5774"/>
                      <a:pt x="53445" y="6534"/>
                    </a:cubicBezTo>
                    <a:cubicBezTo>
                      <a:pt x="53318" y="6534"/>
                      <a:pt x="53233" y="6619"/>
                      <a:pt x="53233" y="6745"/>
                    </a:cubicBezTo>
                    <a:cubicBezTo>
                      <a:pt x="53022" y="6788"/>
                      <a:pt x="52853" y="6957"/>
                      <a:pt x="53022" y="7168"/>
                    </a:cubicBezTo>
                    <a:cubicBezTo>
                      <a:pt x="53487" y="7759"/>
                      <a:pt x="53909" y="8393"/>
                      <a:pt x="54374" y="8984"/>
                    </a:cubicBezTo>
                    <a:cubicBezTo>
                      <a:pt x="45079" y="8689"/>
                      <a:pt x="35743" y="8266"/>
                      <a:pt x="26448" y="7590"/>
                    </a:cubicBezTo>
                    <a:lnTo>
                      <a:pt x="27547" y="6957"/>
                    </a:lnTo>
                    <a:cubicBezTo>
                      <a:pt x="27777" y="6764"/>
                      <a:pt x="27623" y="6396"/>
                      <a:pt x="27338" y="6396"/>
                    </a:cubicBezTo>
                    <a:cubicBezTo>
                      <a:pt x="27310" y="6396"/>
                      <a:pt x="27281" y="6400"/>
                      <a:pt x="27251" y="6407"/>
                    </a:cubicBezTo>
                    <a:cubicBezTo>
                      <a:pt x="27335" y="6323"/>
                      <a:pt x="27335" y="6154"/>
                      <a:pt x="27209" y="6027"/>
                    </a:cubicBezTo>
                    <a:cubicBezTo>
                      <a:pt x="25138" y="4126"/>
                      <a:pt x="23153" y="2140"/>
                      <a:pt x="21209" y="70"/>
                    </a:cubicBezTo>
                    <a:cubicBezTo>
                      <a:pt x="21160" y="21"/>
                      <a:pt x="21110" y="0"/>
                      <a:pt x="21052" y="0"/>
                    </a:cubicBezTo>
                    <a:cubicBezTo>
                      <a:pt x="21011" y="0"/>
                      <a:pt x="20966" y="10"/>
                      <a:pt x="20914" y="28"/>
                    </a:cubicBezTo>
                    <a:cubicBezTo>
                      <a:pt x="20879" y="10"/>
                      <a:pt x="20844" y="0"/>
                      <a:pt x="20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4913;p40">
                <a:extLst>
                  <a:ext uri="{FF2B5EF4-FFF2-40B4-BE49-F238E27FC236}">
                    <a16:creationId xmlns:a16="http://schemas.microsoft.com/office/drawing/2014/main" id="{88E65E73-20AE-79DF-18A0-32B486594BCB}"/>
                  </a:ext>
                </a:extLst>
              </p:cNvPr>
              <p:cNvSpPr/>
              <p:nvPr/>
            </p:nvSpPr>
            <p:spPr>
              <a:xfrm>
                <a:off x="2211900" y="1334900"/>
                <a:ext cx="7692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654" extrusionOk="0">
                    <a:moveTo>
                      <a:pt x="2894" y="0"/>
                    </a:moveTo>
                    <a:cubicBezTo>
                      <a:pt x="2878" y="0"/>
                      <a:pt x="2860" y="4"/>
                      <a:pt x="2841" y="14"/>
                    </a:cubicBezTo>
                    <a:cubicBezTo>
                      <a:pt x="1870" y="352"/>
                      <a:pt x="983" y="816"/>
                      <a:pt x="138" y="1366"/>
                    </a:cubicBezTo>
                    <a:cubicBezTo>
                      <a:pt x="1" y="1468"/>
                      <a:pt x="85" y="1654"/>
                      <a:pt x="190" y="1654"/>
                    </a:cubicBezTo>
                    <a:cubicBezTo>
                      <a:pt x="214" y="1654"/>
                      <a:pt x="240" y="1643"/>
                      <a:pt x="264" y="1619"/>
                    </a:cubicBezTo>
                    <a:cubicBezTo>
                      <a:pt x="1109" y="1070"/>
                      <a:pt x="1996" y="647"/>
                      <a:pt x="2926" y="309"/>
                    </a:cubicBezTo>
                    <a:cubicBezTo>
                      <a:pt x="3076" y="272"/>
                      <a:pt x="3026" y="0"/>
                      <a:pt x="2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4914;p40">
                <a:extLst>
                  <a:ext uri="{FF2B5EF4-FFF2-40B4-BE49-F238E27FC236}">
                    <a16:creationId xmlns:a16="http://schemas.microsoft.com/office/drawing/2014/main" id="{44EB2907-0A03-CFF4-928D-E60F649CEBD8}"/>
                  </a:ext>
                </a:extLst>
              </p:cNvPr>
              <p:cNvSpPr/>
              <p:nvPr/>
            </p:nvSpPr>
            <p:spPr>
              <a:xfrm>
                <a:off x="2176975" y="1329950"/>
                <a:ext cx="73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69" extrusionOk="0">
                    <a:moveTo>
                      <a:pt x="2675" y="1"/>
                    </a:moveTo>
                    <a:cubicBezTo>
                      <a:pt x="1788" y="254"/>
                      <a:pt x="943" y="634"/>
                      <a:pt x="140" y="1183"/>
                    </a:cubicBezTo>
                    <a:cubicBezTo>
                      <a:pt x="0" y="1253"/>
                      <a:pt x="92" y="1468"/>
                      <a:pt x="224" y="1468"/>
                    </a:cubicBezTo>
                    <a:cubicBezTo>
                      <a:pt x="251" y="1468"/>
                      <a:pt x="280" y="1459"/>
                      <a:pt x="309" y="1437"/>
                    </a:cubicBezTo>
                    <a:cubicBezTo>
                      <a:pt x="1070" y="930"/>
                      <a:pt x="1873" y="550"/>
                      <a:pt x="2760" y="296"/>
                    </a:cubicBezTo>
                    <a:cubicBezTo>
                      <a:pt x="2929" y="212"/>
                      <a:pt x="2844" y="1"/>
                      <a:pt x="2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4915;p40">
                <a:extLst>
                  <a:ext uri="{FF2B5EF4-FFF2-40B4-BE49-F238E27FC236}">
                    <a16:creationId xmlns:a16="http://schemas.microsoft.com/office/drawing/2014/main" id="{2DA458C2-1D37-AD38-D26E-475945C6673D}"/>
                  </a:ext>
                </a:extLst>
              </p:cNvPr>
              <p:cNvSpPr/>
              <p:nvPr/>
            </p:nvSpPr>
            <p:spPr>
              <a:xfrm>
                <a:off x="1722675" y="1507250"/>
                <a:ext cx="82600" cy="3957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583" extrusionOk="0">
                    <a:moveTo>
                      <a:pt x="3063" y="1"/>
                    </a:moveTo>
                    <a:cubicBezTo>
                      <a:pt x="3048" y="1"/>
                      <a:pt x="3034" y="2"/>
                      <a:pt x="3019" y="6"/>
                    </a:cubicBezTo>
                    <a:cubicBezTo>
                      <a:pt x="2131" y="555"/>
                      <a:pt x="1160" y="978"/>
                      <a:pt x="188" y="1274"/>
                    </a:cubicBezTo>
                    <a:cubicBezTo>
                      <a:pt x="0" y="1311"/>
                      <a:pt x="46" y="1583"/>
                      <a:pt x="178" y="1583"/>
                    </a:cubicBezTo>
                    <a:cubicBezTo>
                      <a:pt x="194" y="1583"/>
                      <a:pt x="212" y="1579"/>
                      <a:pt x="230" y="1569"/>
                    </a:cubicBezTo>
                    <a:cubicBezTo>
                      <a:pt x="1286" y="1274"/>
                      <a:pt x="2258" y="809"/>
                      <a:pt x="3188" y="260"/>
                    </a:cubicBezTo>
                    <a:cubicBezTo>
                      <a:pt x="3303" y="183"/>
                      <a:pt x="3208" y="1"/>
                      <a:pt x="3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4916;p40">
                <a:extLst>
                  <a:ext uri="{FF2B5EF4-FFF2-40B4-BE49-F238E27FC236}">
                    <a16:creationId xmlns:a16="http://schemas.microsoft.com/office/drawing/2014/main" id="{05399622-9CEC-CD8C-EBD1-A332DDDB131C}"/>
                  </a:ext>
                </a:extLst>
              </p:cNvPr>
              <p:cNvSpPr/>
              <p:nvPr/>
            </p:nvSpPr>
            <p:spPr>
              <a:xfrm>
                <a:off x="1721925" y="1539350"/>
                <a:ext cx="63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584" extrusionOk="0">
                    <a:moveTo>
                      <a:pt x="2332" y="1"/>
                    </a:moveTo>
                    <a:cubicBezTo>
                      <a:pt x="2304" y="1"/>
                      <a:pt x="2275" y="10"/>
                      <a:pt x="2246" y="32"/>
                    </a:cubicBezTo>
                    <a:lnTo>
                      <a:pt x="176" y="1257"/>
                    </a:lnTo>
                    <a:cubicBezTo>
                      <a:pt x="0" y="1362"/>
                      <a:pt x="87" y="1584"/>
                      <a:pt x="242" y="1584"/>
                    </a:cubicBezTo>
                    <a:cubicBezTo>
                      <a:pt x="274" y="1584"/>
                      <a:pt x="309" y="1574"/>
                      <a:pt x="345" y="1553"/>
                    </a:cubicBezTo>
                    <a:lnTo>
                      <a:pt x="2415" y="285"/>
                    </a:lnTo>
                    <a:cubicBezTo>
                      <a:pt x="2555" y="215"/>
                      <a:pt x="2463" y="1"/>
                      <a:pt x="2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4917;p40">
                <a:extLst>
                  <a:ext uri="{FF2B5EF4-FFF2-40B4-BE49-F238E27FC236}">
                    <a16:creationId xmlns:a16="http://schemas.microsoft.com/office/drawing/2014/main" id="{09C9A89F-1D23-D5B4-B3EB-8093C52A0FA5}"/>
                  </a:ext>
                </a:extLst>
              </p:cNvPr>
              <p:cNvSpPr/>
              <p:nvPr/>
            </p:nvSpPr>
            <p:spPr>
              <a:xfrm>
                <a:off x="1939650" y="1643650"/>
                <a:ext cx="1165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61" extrusionOk="0">
                    <a:moveTo>
                      <a:pt x="133" y="0"/>
                    </a:moveTo>
                    <a:cubicBezTo>
                      <a:pt x="64" y="0"/>
                      <a:pt x="1" y="42"/>
                      <a:pt x="1" y="127"/>
                    </a:cubicBezTo>
                    <a:cubicBezTo>
                      <a:pt x="128" y="1310"/>
                      <a:pt x="170" y="2451"/>
                      <a:pt x="128" y="3633"/>
                    </a:cubicBezTo>
                    <a:cubicBezTo>
                      <a:pt x="128" y="3718"/>
                      <a:pt x="202" y="3760"/>
                      <a:pt x="275" y="3760"/>
                    </a:cubicBezTo>
                    <a:cubicBezTo>
                      <a:pt x="349" y="3760"/>
                      <a:pt x="423" y="3718"/>
                      <a:pt x="423" y="3633"/>
                    </a:cubicBezTo>
                    <a:cubicBezTo>
                      <a:pt x="466" y="2451"/>
                      <a:pt x="423" y="1310"/>
                      <a:pt x="297" y="127"/>
                    </a:cubicBezTo>
                    <a:cubicBezTo>
                      <a:pt x="275" y="42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4918;p40">
                <a:extLst>
                  <a:ext uri="{FF2B5EF4-FFF2-40B4-BE49-F238E27FC236}">
                    <a16:creationId xmlns:a16="http://schemas.microsoft.com/office/drawing/2014/main" id="{A58073DE-C89E-10D8-758C-3C94B578E828}"/>
                  </a:ext>
                </a:extLst>
              </p:cNvPr>
              <p:cNvSpPr/>
              <p:nvPr/>
            </p:nvSpPr>
            <p:spPr>
              <a:xfrm>
                <a:off x="1917475" y="1615400"/>
                <a:ext cx="12700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497" extrusionOk="0">
                    <a:moveTo>
                      <a:pt x="354" y="0"/>
                    </a:moveTo>
                    <a:cubicBezTo>
                      <a:pt x="275" y="0"/>
                      <a:pt x="191" y="53"/>
                      <a:pt x="170" y="158"/>
                    </a:cubicBezTo>
                    <a:cubicBezTo>
                      <a:pt x="43" y="1215"/>
                      <a:pt x="1" y="2271"/>
                      <a:pt x="43" y="3369"/>
                    </a:cubicBezTo>
                    <a:cubicBezTo>
                      <a:pt x="64" y="3454"/>
                      <a:pt x="127" y="3496"/>
                      <a:pt x="191" y="3496"/>
                    </a:cubicBezTo>
                    <a:cubicBezTo>
                      <a:pt x="254" y="3496"/>
                      <a:pt x="317" y="3454"/>
                      <a:pt x="339" y="3369"/>
                    </a:cubicBezTo>
                    <a:cubicBezTo>
                      <a:pt x="296" y="2271"/>
                      <a:pt x="339" y="1215"/>
                      <a:pt x="508" y="158"/>
                    </a:cubicBezTo>
                    <a:cubicBezTo>
                      <a:pt x="508" y="53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4919;p40">
                <a:extLst>
                  <a:ext uri="{FF2B5EF4-FFF2-40B4-BE49-F238E27FC236}">
                    <a16:creationId xmlns:a16="http://schemas.microsoft.com/office/drawing/2014/main" id="{E849B563-DA53-1368-5D33-65CDBC7542DC}"/>
                  </a:ext>
                </a:extLst>
              </p:cNvPr>
              <p:cNvSpPr/>
              <p:nvPr/>
            </p:nvSpPr>
            <p:spPr>
              <a:xfrm>
                <a:off x="1844600" y="2344950"/>
                <a:ext cx="116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51" extrusionOk="0">
                    <a:moveTo>
                      <a:pt x="333" y="1"/>
                    </a:moveTo>
                    <a:cubicBezTo>
                      <a:pt x="265" y="1"/>
                      <a:pt x="191" y="43"/>
                      <a:pt x="170" y="128"/>
                    </a:cubicBezTo>
                    <a:cubicBezTo>
                      <a:pt x="127" y="1311"/>
                      <a:pt x="85" y="2451"/>
                      <a:pt x="1" y="3592"/>
                    </a:cubicBezTo>
                    <a:cubicBezTo>
                      <a:pt x="1" y="3698"/>
                      <a:pt x="85" y="3750"/>
                      <a:pt x="170" y="3750"/>
                    </a:cubicBezTo>
                    <a:cubicBezTo>
                      <a:pt x="254" y="3750"/>
                      <a:pt x="339" y="3698"/>
                      <a:pt x="339" y="3592"/>
                    </a:cubicBezTo>
                    <a:lnTo>
                      <a:pt x="465" y="128"/>
                    </a:lnTo>
                    <a:cubicBezTo>
                      <a:pt x="465" y="43"/>
                      <a:pt x="402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4920;p40">
                <a:extLst>
                  <a:ext uri="{FF2B5EF4-FFF2-40B4-BE49-F238E27FC236}">
                    <a16:creationId xmlns:a16="http://schemas.microsoft.com/office/drawing/2014/main" id="{CF2115F7-A1EB-2C44-1895-57191F9F1BC7}"/>
                  </a:ext>
                </a:extLst>
              </p:cNvPr>
              <p:cNvSpPr/>
              <p:nvPr/>
            </p:nvSpPr>
            <p:spPr>
              <a:xfrm>
                <a:off x="1875225" y="2320475"/>
                <a:ext cx="165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505" extrusionOk="0">
                    <a:moveTo>
                      <a:pt x="465" y="1"/>
                    </a:moveTo>
                    <a:cubicBezTo>
                      <a:pt x="408" y="1"/>
                      <a:pt x="355" y="28"/>
                      <a:pt x="339" y="93"/>
                    </a:cubicBezTo>
                    <a:cubicBezTo>
                      <a:pt x="85" y="1149"/>
                      <a:pt x="1" y="2247"/>
                      <a:pt x="85" y="3346"/>
                    </a:cubicBezTo>
                    <a:cubicBezTo>
                      <a:pt x="85" y="3451"/>
                      <a:pt x="159" y="3504"/>
                      <a:pt x="233" y="3504"/>
                    </a:cubicBezTo>
                    <a:cubicBezTo>
                      <a:pt x="307" y="3504"/>
                      <a:pt x="381" y="3451"/>
                      <a:pt x="381" y="3346"/>
                    </a:cubicBezTo>
                    <a:cubicBezTo>
                      <a:pt x="296" y="2290"/>
                      <a:pt x="381" y="1233"/>
                      <a:pt x="634" y="177"/>
                    </a:cubicBezTo>
                    <a:cubicBezTo>
                      <a:pt x="661" y="73"/>
                      <a:pt x="558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4921;p40">
                <a:extLst>
                  <a:ext uri="{FF2B5EF4-FFF2-40B4-BE49-F238E27FC236}">
                    <a16:creationId xmlns:a16="http://schemas.microsoft.com/office/drawing/2014/main" id="{CF692C39-4FCE-4396-8177-94F4CBE10FB5}"/>
                  </a:ext>
                </a:extLst>
              </p:cNvPr>
              <p:cNvSpPr/>
              <p:nvPr/>
            </p:nvSpPr>
            <p:spPr>
              <a:xfrm>
                <a:off x="1906925" y="2899475"/>
                <a:ext cx="824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469" extrusionOk="0">
                    <a:moveTo>
                      <a:pt x="3127" y="0"/>
                    </a:moveTo>
                    <a:lnTo>
                      <a:pt x="211" y="169"/>
                    </a:lnTo>
                    <a:cubicBezTo>
                      <a:pt x="13" y="169"/>
                      <a:pt x="1" y="468"/>
                      <a:pt x="176" y="468"/>
                    </a:cubicBezTo>
                    <a:cubicBezTo>
                      <a:pt x="187" y="468"/>
                      <a:pt x="199" y="467"/>
                      <a:pt x="211" y="465"/>
                    </a:cubicBezTo>
                    <a:lnTo>
                      <a:pt x="3127" y="296"/>
                    </a:lnTo>
                    <a:cubicBezTo>
                      <a:pt x="3295" y="296"/>
                      <a:pt x="3295" y="0"/>
                      <a:pt x="3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4922;p40">
                <a:extLst>
                  <a:ext uri="{FF2B5EF4-FFF2-40B4-BE49-F238E27FC236}">
                    <a16:creationId xmlns:a16="http://schemas.microsoft.com/office/drawing/2014/main" id="{6759503F-5929-DECB-AA29-52117771446A}"/>
                  </a:ext>
                </a:extLst>
              </p:cNvPr>
              <p:cNvSpPr/>
              <p:nvPr/>
            </p:nvSpPr>
            <p:spPr>
              <a:xfrm>
                <a:off x="1897400" y="2927975"/>
                <a:ext cx="7185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39" extrusionOk="0">
                    <a:moveTo>
                      <a:pt x="339" y="1"/>
                    </a:moveTo>
                    <a:cubicBezTo>
                      <a:pt x="1" y="1"/>
                      <a:pt x="1" y="339"/>
                      <a:pt x="339" y="339"/>
                    </a:cubicBezTo>
                    <a:lnTo>
                      <a:pt x="2240" y="339"/>
                    </a:lnTo>
                    <a:cubicBezTo>
                      <a:pt x="2874" y="339"/>
                      <a:pt x="2874" y="1"/>
                      <a:pt x="2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4923;p40">
                <a:extLst>
                  <a:ext uri="{FF2B5EF4-FFF2-40B4-BE49-F238E27FC236}">
                    <a16:creationId xmlns:a16="http://schemas.microsoft.com/office/drawing/2014/main" id="{AB524C67-2C45-CE03-F446-D0BD583F3C47}"/>
                  </a:ext>
                </a:extLst>
              </p:cNvPr>
              <p:cNvSpPr/>
              <p:nvPr/>
            </p:nvSpPr>
            <p:spPr>
              <a:xfrm>
                <a:off x="2517425" y="3032450"/>
                <a:ext cx="1108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600" extrusionOk="0">
                    <a:moveTo>
                      <a:pt x="176" y="1"/>
                    </a:moveTo>
                    <a:cubicBezTo>
                      <a:pt x="0" y="1"/>
                      <a:pt x="12" y="300"/>
                      <a:pt x="211" y="300"/>
                    </a:cubicBezTo>
                    <a:lnTo>
                      <a:pt x="4267" y="596"/>
                    </a:lnTo>
                    <a:cubicBezTo>
                      <a:pt x="4276" y="598"/>
                      <a:pt x="4286" y="599"/>
                      <a:pt x="4295" y="599"/>
                    </a:cubicBezTo>
                    <a:cubicBezTo>
                      <a:pt x="4435" y="599"/>
                      <a:pt x="4426" y="300"/>
                      <a:pt x="4267" y="300"/>
                    </a:cubicBezTo>
                    <a:lnTo>
                      <a:pt x="211" y="4"/>
                    </a:lnTo>
                    <a:cubicBezTo>
                      <a:pt x="198" y="2"/>
                      <a:pt x="18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4924;p40">
                <a:extLst>
                  <a:ext uri="{FF2B5EF4-FFF2-40B4-BE49-F238E27FC236}">
                    <a16:creationId xmlns:a16="http://schemas.microsoft.com/office/drawing/2014/main" id="{C63C5688-D0B7-8CE4-741A-9418EF7D9636}"/>
                  </a:ext>
                </a:extLst>
              </p:cNvPr>
              <p:cNvSpPr/>
              <p:nvPr/>
            </p:nvSpPr>
            <p:spPr>
              <a:xfrm>
                <a:off x="2511050" y="3009300"/>
                <a:ext cx="792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635" extrusionOk="0">
                    <a:moveTo>
                      <a:pt x="212" y="1"/>
                    </a:moveTo>
                    <a:cubicBezTo>
                      <a:pt x="1" y="1"/>
                      <a:pt x="1" y="339"/>
                      <a:pt x="212" y="339"/>
                    </a:cubicBezTo>
                    <a:lnTo>
                      <a:pt x="2958" y="635"/>
                    </a:lnTo>
                    <a:cubicBezTo>
                      <a:pt x="3170" y="635"/>
                      <a:pt x="3170" y="297"/>
                      <a:pt x="2958" y="297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4925;p40">
                <a:extLst>
                  <a:ext uri="{FF2B5EF4-FFF2-40B4-BE49-F238E27FC236}">
                    <a16:creationId xmlns:a16="http://schemas.microsoft.com/office/drawing/2014/main" id="{5AFE0E65-7F35-F310-ADFB-B8C1C2CD6232}"/>
                  </a:ext>
                </a:extLst>
              </p:cNvPr>
              <p:cNvSpPr/>
              <p:nvPr/>
            </p:nvSpPr>
            <p:spPr>
              <a:xfrm>
                <a:off x="3376100" y="2880450"/>
                <a:ext cx="74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395" extrusionOk="0">
                    <a:moveTo>
                      <a:pt x="0" y="1"/>
                    </a:moveTo>
                    <a:lnTo>
                      <a:pt x="0" y="4141"/>
                    </a:lnTo>
                    <a:cubicBezTo>
                      <a:pt x="0" y="4310"/>
                      <a:pt x="74" y="4394"/>
                      <a:pt x="148" y="4394"/>
                    </a:cubicBezTo>
                    <a:cubicBezTo>
                      <a:pt x="222" y="4394"/>
                      <a:pt x="296" y="4310"/>
                      <a:pt x="296" y="4141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4926;p40">
                <a:extLst>
                  <a:ext uri="{FF2B5EF4-FFF2-40B4-BE49-F238E27FC236}">
                    <a16:creationId xmlns:a16="http://schemas.microsoft.com/office/drawing/2014/main" id="{4ADC2EB8-DDF2-DB6A-350F-E071C61CB8ED}"/>
                  </a:ext>
                </a:extLst>
              </p:cNvPr>
              <p:cNvSpPr/>
              <p:nvPr/>
            </p:nvSpPr>
            <p:spPr>
              <a:xfrm>
                <a:off x="3345450" y="2863825"/>
                <a:ext cx="111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655" extrusionOk="0">
                    <a:moveTo>
                      <a:pt x="291" y="0"/>
                    </a:moveTo>
                    <a:cubicBezTo>
                      <a:pt x="212" y="0"/>
                      <a:pt x="128" y="53"/>
                      <a:pt x="128" y="159"/>
                    </a:cubicBezTo>
                    <a:cubicBezTo>
                      <a:pt x="85" y="1257"/>
                      <a:pt x="43" y="2398"/>
                      <a:pt x="1" y="3496"/>
                    </a:cubicBezTo>
                    <a:cubicBezTo>
                      <a:pt x="1" y="3602"/>
                      <a:pt x="75" y="3655"/>
                      <a:pt x="149" y="3655"/>
                    </a:cubicBezTo>
                    <a:cubicBezTo>
                      <a:pt x="223" y="3655"/>
                      <a:pt x="297" y="3602"/>
                      <a:pt x="297" y="3496"/>
                    </a:cubicBezTo>
                    <a:cubicBezTo>
                      <a:pt x="339" y="2398"/>
                      <a:pt x="381" y="1257"/>
                      <a:pt x="423" y="159"/>
                    </a:cubicBezTo>
                    <a:cubicBezTo>
                      <a:pt x="444" y="53"/>
                      <a:pt x="371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4927;p40">
                <a:extLst>
                  <a:ext uri="{FF2B5EF4-FFF2-40B4-BE49-F238E27FC236}">
                    <a16:creationId xmlns:a16="http://schemas.microsoft.com/office/drawing/2014/main" id="{BBA82113-8D33-21F7-ADD9-1325D6B1D62F}"/>
                  </a:ext>
                </a:extLst>
              </p:cNvPr>
              <p:cNvSpPr/>
              <p:nvPr/>
            </p:nvSpPr>
            <p:spPr>
              <a:xfrm>
                <a:off x="3028600" y="2983950"/>
                <a:ext cx="1067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466" extrusionOk="0">
                    <a:moveTo>
                      <a:pt x="169" y="1"/>
                    </a:moveTo>
                    <a:cubicBezTo>
                      <a:pt x="0" y="1"/>
                      <a:pt x="0" y="297"/>
                      <a:pt x="169" y="297"/>
                    </a:cubicBezTo>
                    <a:lnTo>
                      <a:pt x="4099" y="466"/>
                    </a:lnTo>
                    <a:cubicBezTo>
                      <a:pt x="4268" y="466"/>
                      <a:pt x="4268" y="170"/>
                      <a:pt x="4099" y="170"/>
                    </a:cubicBez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4928;p40">
                <a:extLst>
                  <a:ext uri="{FF2B5EF4-FFF2-40B4-BE49-F238E27FC236}">
                    <a16:creationId xmlns:a16="http://schemas.microsoft.com/office/drawing/2014/main" id="{DCB66613-D840-B558-1ABD-CD73C8162BD4}"/>
                  </a:ext>
                </a:extLst>
              </p:cNvPr>
              <p:cNvSpPr/>
              <p:nvPr/>
            </p:nvSpPr>
            <p:spPr>
              <a:xfrm>
                <a:off x="3026475" y="2999800"/>
                <a:ext cx="866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3170" y="634"/>
                    </a:lnTo>
                    <a:cubicBezTo>
                      <a:pt x="3465" y="634"/>
                      <a:pt x="3465" y="1"/>
                      <a:pt x="3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4929;p40">
                <a:extLst>
                  <a:ext uri="{FF2B5EF4-FFF2-40B4-BE49-F238E27FC236}">
                    <a16:creationId xmlns:a16="http://schemas.microsoft.com/office/drawing/2014/main" id="{097ACC88-CFC9-1EE7-2772-4CE0A3CE1F49}"/>
                  </a:ext>
                </a:extLst>
              </p:cNvPr>
              <p:cNvSpPr/>
              <p:nvPr/>
            </p:nvSpPr>
            <p:spPr>
              <a:xfrm>
                <a:off x="3376100" y="2546700"/>
                <a:ext cx="7400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803" extrusionOk="0">
                    <a:moveTo>
                      <a:pt x="0" y="0"/>
                    </a:moveTo>
                    <a:lnTo>
                      <a:pt x="0" y="3803"/>
                    </a:lnTo>
                    <a:lnTo>
                      <a:pt x="296" y="3803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4930;p40">
                <a:extLst>
                  <a:ext uri="{FF2B5EF4-FFF2-40B4-BE49-F238E27FC236}">
                    <a16:creationId xmlns:a16="http://schemas.microsoft.com/office/drawing/2014/main" id="{A7255318-C4BF-6D1C-B97F-694156046F93}"/>
                  </a:ext>
                </a:extLst>
              </p:cNvPr>
              <p:cNvSpPr/>
              <p:nvPr/>
            </p:nvSpPr>
            <p:spPr>
              <a:xfrm>
                <a:off x="3360250" y="2536125"/>
                <a:ext cx="2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494" extrusionOk="0">
                    <a:moveTo>
                      <a:pt x="0" y="1"/>
                    </a:moveTo>
                    <a:lnTo>
                      <a:pt x="0" y="2493"/>
                    </a:lnTo>
                    <a:lnTo>
                      <a:pt x="0" y="24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4931;p40">
                <a:extLst>
                  <a:ext uri="{FF2B5EF4-FFF2-40B4-BE49-F238E27FC236}">
                    <a16:creationId xmlns:a16="http://schemas.microsoft.com/office/drawing/2014/main" id="{62B217BE-F6CA-FCD5-1921-894FFC1BD5A3}"/>
                  </a:ext>
                </a:extLst>
              </p:cNvPr>
              <p:cNvSpPr/>
              <p:nvPr/>
            </p:nvSpPr>
            <p:spPr>
              <a:xfrm>
                <a:off x="3322225" y="2046325"/>
                <a:ext cx="132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3623" extrusionOk="0">
                    <a:moveTo>
                      <a:pt x="375" y="0"/>
                    </a:moveTo>
                    <a:cubicBezTo>
                      <a:pt x="296" y="0"/>
                      <a:pt x="212" y="53"/>
                      <a:pt x="212" y="159"/>
                    </a:cubicBezTo>
                    <a:lnTo>
                      <a:pt x="0" y="3496"/>
                    </a:lnTo>
                    <a:cubicBezTo>
                      <a:pt x="0" y="3581"/>
                      <a:pt x="85" y="3623"/>
                      <a:pt x="169" y="3623"/>
                    </a:cubicBezTo>
                    <a:cubicBezTo>
                      <a:pt x="254" y="3623"/>
                      <a:pt x="338" y="3581"/>
                      <a:pt x="338" y="3496"/>
                    </a:cubicBezTo>
                    <a:lnTo>
                      <a:pt x="507" y="159"/>
                    </a:lnTo>
                    <a:cubicBezTo>
                      <a:pt x="529" y="53"/>
                      <a:pt x="455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4932;p40">
                <a:extLst>
                  <a:ext uri="{FF2B5EF4-FFF2-40B4-BE49-F238E27FC236}">
                    <a16:creationId xmlns:a16="http://schemas.microsoft.com/office/drawing/2014/main" id="{9C3EAB80-A4BD-490D-0CB2-395BE318C20E}"/>
                  </a:ext>
                </a:extLst>
              </p:cNvPr>
              <p:cNvSpPr/>
              <p:nvPr/>
            </p:nvSpPr>
            <p:spPr>
              <a:xfrm>
                <a:off x="3348625" y="1987025"/>
                <a:ext cx="15450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633" extrusionOk="0">
                    <a:moveTo>
                      <a:pt x="433" y="0"/>
                    </a:moveTo>
                    <a:cubicBezTo>
                      <a:pt x="372" y="0"/>
                      <a:pt x="313" y="37"/>
                      <a:pt x="296" y="123"/>
                    </a:cubicBezTo>
                    <a:cubicBezTo>
                      <a:pt x="85" y="1559"/>
                      <a:pt x="1" y="2995"/>
                      <a:pt x="1" y="4474"/>
                    </a:cubicBezTo>
                    <a:cubicBezTo>
                      <a:pt x="1" y="4580"/>
                      <a:pt x="85" y="4632"/>
                      <a:pt x="170" y="4632"/>
                    </a:cubicBezTo>
                    <a:cubicBezTo>
                      <a:pt x="254" y="4632"/>
                      <a:pt x="339" y="4580"/>
                      <a:pt x="339" y="4474"/>
                    </a:cubicBezTo>
                    <a:cubicBezTo>
                      <a:pt x="296" y="3038"/>
                      <a:pt x="381" y="1601"/>
                      <a:pt x="592" y="207"/>
                    </a:cubicBezTo>
                    <a:cubicBezTo>
                      <a:pt x="617" y="81"/>
                      <a:pt x="522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4933;p40">
                <a:extLst>
                  <a:ext uri="{FF2B5EF4-FFF2-40B4-BE49-F238E27FC236}">
                    <a16:creationId xmlns:a16="http://schemas.microsoft.com/office/drawing/2014/main" id="{2900F1ED-F41A-9CE4-3598-0294506CEF28}"/>
                  </a:ext>
                </a:extLst>
              </p:cNvPr>
              <p:cNvSpPr/>
              <p:nvPr/>
            </p:nvSpPr>
            <p:spPr>
              <a:xfrm>
                <a:off x="3239875" y="1351625"/>
                <a:ext cx="59500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3226" extrusionOk="0">
                    <a:moveTo>
                      <a:pt x="204" y="1"/>
                    </a:moveTo>
                    <a:cubicBezTo>
                      <a:pt x="84" y="1"/>
                      <a:pt x="1" y="149"/>
                      <a:pt x="126" y="274"/>
                    </a:cubicBezTo>
                    <a:cubicBezTo>
                      <a:pt x="929" y="1119"/>
                      <a:pt x="1562" y="2091"/>
                      <a:pt x="2027" y="3147"/>
                    </a:cubicBezTo>
                    <a:cubicBezTo>
                      <a:pt x="2054" y="3202"/>
                      <a:pt x="2104" y="3225"/>
                      <a:pt x="2155" y="3225"/>
                    </a:cubicBezTo>
                    <a:cubicBezTo>
                      <a:pt x="2263" y="3225"/>
                      <a:pt x="2380" y="3121"/>
                      <a:pt x="2323" y="2978"/>
                    </a:cubicBezTo>
                    <a:cubicBezTo>
                      <a:pt x="1816" y="1880"/>
                      <a:pt x="1140" y="908"/>
                      <a:pt x="337" y="63"/>
                    </a:cubicBezTo>
                    <a:cubicBezTo>
                      <a:pt x="293" y="19"/>
                      <a:pt x="246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4934;p40">
                <a:extLst>
                  <a:ext uri="{FF2B5EF4-FFF2-40B4-BE49-F238E27FC236}">
                    <a16:creationId xmlns:a16="http://schemas.microsoft.com/office/drawing/2014/main" id="{4F7CD2E8-A336-E9B4-9DE5-3D3FF0774327}"/>
                  </a:ext>
                </a:extLst>
              </p:cNvPr>
              <p:cNvSpPr/>
              <p:nvPr/>
            </p:nvSpPr>
            <p:spPr>
              <a:xfrm>
                <a:off x="3204850" y="1323975"/>
                <a:ext cx="59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3225" extrusionOk="0">
                    <a:moveTo>
                      <a:pt x="231" y="1"/>
                    </a:moveTo>
                    <a:cubicBezTo>
                      <a:pt x="122" y="1"/>
                      <a:pt x="1" y="120"/>
                      <a:pt x="90" y="240"/>
                    </a:cubicBezTo>
                    <a:cubicBezTo>
                      <a:pt x="724" y="1211"/>
                      <a:pt x="1400" y="2183"/>
                      <a:pt x="2034" y="3155"/>
                    </a:cubicBezTo>
                    <a:cubicBezTo>
                      <a:pt x="2071" y="3204"/>
                      <a:pt x="2119" y="3225"/>
                      <a:pt x="2165" y="3225"/>
                    </a:cubicBezTo>
                    <a:cubicBezTo>
                      <a:pt x="2276" y="3225"/>
                      <a:pt x="2377" y="3105"/>
                      <a:pt x="2287" y="2986"/>
                    </a:cubicBezTo>
                    <a:cubicBezTo>
                      <a:pt x="1654" y="2014"/>
                      <a:pt x="1020" y="1042"/>
                      <a:pt x="344" y="71"/>
                    </a:cubicBezTo>
                    <a:cubicBezTo>
                      <a:pt x="319" y="21"/>
                      <a:pt x="27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4935;p40">
                <a:extLst>
                  <a:ext uri="{FF2B5EF4-FFF2-40B4-BE49-F238E27FC236}">
                    <a16:creationId xmlns:a16="http://schemas.microsoft.com/office/drawing/2014/main" id="{93D446AE-16B0-14F8-348D-071A2D3EA23C}"/>
                  </a:ext>
                </a:extLst>
              </p:cNvPr>
              <p:cNvSpPr/>
              <p:nvPr/>
            </p:nvSpPr>
            <p:spPr>
              <a:xfrm>
                <a:off x="3350600" y="1744350"/>
                <a:ext cx="671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3183" extrusionOk="0">
                    <a:moveTo>
                      <a:pt x="246" y="0"/>
                    </a:moveTo>
                    <a:cubicBezTo>
                      <a:pt x="123" y="0"/>
                      <a:pt x="1" y="120"/>
                      <a:pt x="91" y="239"/>
                    </a:cubicBezTo>
                    <a:lnTo>
                      <a:pt x="2330" y="3112"/>
                    </a:lnTo>
                    <a:cubicBezTo>
                      <a:pt x="2367" y="3162"/>
                      <a:pt x="2415" y="3182"/>
                      <a:pt x="2462" y="3182"/>
                    </a:cubicBezTo>
                    <a:cubicBezTo>
                      <a:pt x="2576" y="3182"/>
                      <a:pt x="2685" y="3063"/>
                      <a:pt x="2625" y="2943"/>
                    </a:cubicBezTo>
                    <a:lnTo>
                      <a:pt x="386" y="70"/>
                    </a:lnTo>
                    <a:cubicBezTo>
                      <a:pt x="349" y="21"/>
                      <a:pt x="298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4936;p40">
                <a:extLst>
                  <a:ext uri="{FF2B5EF4-FFF2-40B4-BE49-F238E27FC236}">
                    <a16:creationId xmlns:a16="http://schemas.microsoft.com/office/drawing/2014/main" id="{232E6EE9-A719-6B7A-DB3A-F1B270C0D0AA}"/>
                  </a:ext>
                </a:extLst>
              </p:cNvPr>
              <p:cNvSpPr/>
              <p:nvPr/>
            </p:nvSpPr>
            <p:spPr>
              <a:xfrm>
                <a:off x="3368325" y="1709200"/>
                <a:ext cx="567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908" extrusionOk="0">
                    <a:moveTo>
                      <a:pt x="221" y="1"/>
                    </a:moveTo>
                    <a:cubicBezTo>
                      <a:pt x="109" y="1"/>
                      <a:pt x="1" y="152"/>
                      <a:pt x="100" y="251"/>
                    </a:cubicBezTo>
                    <a:cubicBezTo>
                      <a:pt x="818" y="1054"/>
                      <a:pt x="1410" y="1899"/>
                      <a:pt x="1916" y="2828"/>
                    </a:cubicBezTo>
                    <a:cubicBezTo>
                      <a:pt x="1945" y="2884"/>
                      <a:pt x="1996" y="2908"/>
                      <a:pt x="2049" y="2908"/>
                    </a:cubicBezTo>
                    <a:cubicBezTo>
                      <a:pt x="2156" y="2908"/>
                      <a:pt x="2269" y="2814"/>
                      <a:pt x="2212" y="2701"/>
                    </a:cubicBezTo>
                    <a:cubicBezTo>
                      <a:pt x="1705" y="1730"/>
                      <a:pt x="1072" y="843"/>
                      <a:pt x="311" y="40"/>
                    </a:cubicBezTo>
                    <a:cubicBezTo>
                      <a:pt x="284" y="12"/>
                      <a:pt x="252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4937;p40">
                <a:extLst>
                  <a:ext uri="{FF2B5EF4-FFF2-40B4-BE49-F238E27FC236}">
                    <a16:creationId xmlns:a16="http://schemas.microsoft.com/office/drawing/2014/main" id="{6A7D1756-A660-CDDA-FD62-2AB6FB722933}"/>
                  </a:ext>
                </a:extLst>
              </p:cNvPr>
              <p:cNvSpPr/>
              <p:nvPr/>
            </p:nvSpPr>
            <p:spPr>
              <a:xfrm>
                <a:off x="3045125" y="1455725"/>
                <a:ext cx="6162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2595" extrusionOk="0">
                    <a:moveTo>
                      <a:pt x="258" y="0"/>
                    </a:moveTo>
                    <a:cubicBezTo>
                      <a:pt x="135" y="0"/>
                      <a:pt x="1" y="151"/>
                      <a:pt x="100" y="251"/>
                    </a:cubicBezTo>
                    <a:lnTo>
                      <a:pt x="2128" y="2532"/>
                    </a:lnTo>
                    <a:cubicBezTo>
                      <a:pt x="2161" y="2576"/>
                      <a:pt x="2202" y="2594"/>
                      <a:pt x="2243" y="2594"/>
                    </a:cubicBezTo>
                    <a:cubicBezTo>
                      <a:pt x="2358" y="2594"/>
                      <a:pt x="2464" y="2446"/>
                      <a:pt x="2339" y="2321"/>
                    </a:cubicBezTo>
                    <a:cubicBezTo>
                      <a:pt x="1705" y="1560"/>
                      <a:pt x="1029" y="800"/>
                      <a:pt x="353" y="39"/>
                    </a:cubicBezTo>
                    <a:cubicBezTo>
                      <a:pt x="326" y="12"/>
                      <a:pt x="293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4938;p40">
                <a:extLst>
                  <a:ext uri="{FF2B5EF4-FFF2-40B4-BE49-F238E27FC236}">
                    <a16:creationId xmlns:a16="http://schemas.microsoft.com/office/drawing/2014/main" id="{FBFFD30B-264C-4B5E-1504-9C709BC646E7}"/>
                  </a:ext>
                </a:extLst>
              </p:cNvPr>
              <p:cNvSpPr/>
              <p:nvPr/>
            </p:nvSpPr>
            <p:spPr>
              <a:xfrm>
                <a:off x="3025125" y="1462675"/>
                <a:ext cx="449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852" extrusionOk="0">
                    <a:moveTo>
                      <a:pt x="193" y="1"/>
                    </a:moveTo>
                    <a:cubicBezTo>
                      <a:pt x="76" y="1"/>
                      <a:pt x="0" y="171"/>
                      <a:pt x="97" y="268"/>
                    </a:cubicBezTo>
                    <a:lnTo>
                      <a:pt x="1449" y="1789"/>
                    </a:lnTo>
                    <a:cubicBezTo>
                      <a:pt x="1493" y="1833"/>
                      <a:pt x="1540" y="1851"/>
                      <a:pt x="1583" y="1851"/>
                    </a:cubicBezTo>
                    <a:cubicBezTo>
                      <a:pt x="1705" y="1851"/>
                      <a:pt x="1796" y="1703"/>
                      <a:pt x="1703" y="1578"/>
                    </a:cubicBezTo>
                    <a:lnTo>
                      <a:pt x="308" y="57"/>
                    </a:lnTo>
                    <a:cubicBezTo>
                      <a:pt x="269" y="17"/>
                      <a:pt x="229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4939;p40">
                <a:extLst>
                  <a:ext uri="{FF2B5EF4-FFF2-40B4-BE49-F238E27FC236}">
                    <a16:creationId xmlns:a16="http://schemas.microsoft.com/office/drawing/2014/main" id="{179A2A26-D90D-4746-1E67-2772871BF670}"/>
                  </a:ext>
                </a:extLst>
              </p:cNvPr>
              <p:cNvSpPr/>
              <p:nvPr/>
            </p:nvSpPr>
            <p:spPr>
              <a:xfrm>
                <a:off x="2469100" y="1522075"/>
                <a:ext cx="108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428" extrusionOk="0">
                    <a:moveTo>
                      <a:pt x="210" y="1"/>
                    </a:moveTo>
                    <a:cubicBezTo>
                      <a:pt x="63" y="1"/>
                      <a:pt x="0" y="261"/>
                      <a:pt x="158" y="300"/>
                    </a:cubicBezTo>
                    <a:cubicBezTo>
                      <a:pt x="813" y="385"/>
                      <a:pt x="1478" y="427"/>
                      <a:pt x="2144" y="427"/>
                    </a:cubicBezTo>
                    <a:cubicBezTo>
                      <a:pt x="2809" y="427"/>
                      <a:pt x="3475" y="385"/>
                      <a:pt x="4129" y="300"/>
                    </a:cubicBezTo>
                    <a:cubicBezTo>
                      <a:pt x="4327" y="261"/>
                      <a:pt x="4266" y="1"/>
                      <a:pt x="4085" y="1"/>
                    </a:cubicBezTo>
                    <a:cubicBezTo>
                      <a:pt x="4072" y="1"/>
                      <a:pt x="4059" y="2"/>
                      <a:pt x="4045" y="5"/>
                    </a:cubicBezTo>
                    <a:cubicBezTo>
                      <a:pt x="3411" y="89"/>
                      <a:pt x="2777" y="131"/>
                      <a:pt x="2144" y="131"/>
                    </a:cubicBezTo>
                    <a:cubicBezTo>
                      <a:pt x="1510" y="131"/>
                      <a:pt x="876" y="89"/>
                      <a:pt x="243" y="5"/>
                    </a:cubicBezTo>
                    <a:cubicBezTo>
                      <a:pt x="231" y="2"/>
                      <a:pt x="221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4940;p40">
                <a:extLst>
                  <a:ext uri="{FF2B5EF4-FFF2-40B4-BE49-F238E27FC236}">
                    <a16:creationId xmlns:a16="http://schemas.microsoft.com/office/drawing/2014/main" id="{388B03D0-2889-74EC-3055-994D51175AD6}"/>
                  </a:ext>
                </a:extLst>
              </p:cNvPr>
              <p:cNvSpPr/>
              <p:nvPr/>
            </p:nvSpPr>
            <p:spPr>
              <a:xfrm>
                <a:off x="2427650" y="1493650"/>
                <a:ext cx="792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597" extrusionOk="0">
                    <a:moveTo>
                      <a:pt x="2999" y="1"/>
                    </a:moveTo>
                    <a:lnTo>
                      <a:pt x="211" y="297"/>
                    </a:lnTo>
                    <a:cubicBezTo>
                      <a:pt x="12" y="297"/>
                      <a:pt x="0" y="596"/>
                      <a:pt x="176" y="596"/>
                    </a:cubicBezTo>
                    <a:cubicBezTo>
                      <a:pt x="187" y="596"/>
                      <a:pt x="198" y="595"/>
                      <a:pt x="211" y="592"/>
                    </a:cubicBezTo>
                    <a:lnTo>
                      <a:pt x="2999" y="339"/>
                    </a:lnTo>
                    <a:cubicBezTo>
                      <a:pt x="3168" y="297"/>
                      <a:pt x="3168" y="1"/>
                      <a:pt x="2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" name="Картина 13">
              <a:hlinkClick r:id="rId8" action="ppaction://hlinksldjump"/>
              <a:extLst>
                <a:ext uri="{FF2B5EF4-FFF2-40B4-BE49-F238E27FC236}">
                  <a16:creationId xmlns:a16="http://schemas.microsoft.com/office/drawing/2014/main" id="{47812244-3573-4BF8-8295-E4D87DAD0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3851" t="25268" r="15223" b="35206"/>
            <a:stretch/>
          </p:blipFill>
          <p:spPr>
            <a:xfrm rot="317805">
              <a:off x="1244219" y="2284630"/>
              <a:ext cx="1164490" cy="865247"/>
            </a:xfrm>
            <a:prstGeom prst="rect">
              <a:avLst/>
            </a:prstGeom>
          </p:spPr>
        </p:pic>
      </p:grp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FC591BE-ECD7-4670-8431-EEB04E063378}"/>
              </a:ext>
            </a:extLst>
          </p:cNvPr>
          <p:cNvSpPr txBox="1"/>
          <p:nvPr/>
        </p:nvSpPr>
        <p:spPr>
          <a:xfrm>
            <a:off x="2733305" y="178483"/>
            <a:ext cx="3710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dirty="0">
                <a:solidFill>
                  <a:schemeClr val="bg2">
                    <a:lumMod val="50000"/>
                  </a:schemeClr>
                </a:solidFill>
                <a:latin typeface="Lato"/>
              </a:rPr>
              <a:t>Нашият отбор</a:t>
            </a:r>
          </a:p>
          <a:p>
            <a:endParaRPr lang="en-US" sz="3200" b="1" dirty="0">
              <a:solidFill>
                <a:schemeClr val="bg2">
                  <a:lumMod val="50000"/>
                </a:schemeClr>
              </a:solidFill>
              <a:latin typeface="Lato"/>
            </a:endParaRPr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B5286D09-3A5A-C5E3-90DD-5AC7344F0C84}"/>
              </a:ext>
            </a:extLst>
          </p:cNvPr>
          <p:cNvGrpSpPr/>
          <p:nvPr/>
        </p:nvGrpSpPr>
        <p:grpSpPr>
          <a:xfrm>
            <a:off x="4175486" y="924122"/>
            <a:ext cx="1588727" cy="1458403"/>
            <a:chOff x="3323523" y="1118548"/>
            <a:chExt cx="1588727" cy="1458403"/>
          </a:xfrm>
        </p:grpSpPr>
        <p:grpSp>
          <p:nvGrpSpPr>
            <p:cNvPr id="304" name="Google Shape;4911;p40">
              <a:extLst>
                <a:ext uri="{FF2B5EF4-FFF2-40B4-BE49-F238E27FC236}">
                  <a16:creationId xmlns:a16="http://schemas.microsoft.com/office/drawing/2014/main" id="{CB65BE62-1760-4A9E-269F-FBE73421D107}"/>
                </a:ext>
              </a:extLst>
            </p:cNvPr>
            <p:cNvGrpSpPr/>
            <p:nvPr/>
          </p:nvGrpSpPr>
          <p:grpSpPr>
            <a:xfrm>
              <a:off x="3323523" y="1118548"/>
              <a:ext cx="1588727" cy="1458403"/>
              <a:chOff x="1671375" y="1164500"/>
              <a:chExt cx="1943450" cy="1951075"/>
            </a:xfrm>
          </p:grpSpPr>
          <p:sp>
            <p:nvSpPr>
              <p:cNvPr id="305" name="Google Shape;4912;p40">
                <a:extLst>
                  <a:ext uri="{FF2B5EF4-FFF2-40B4-BE49-F238E27FC236}">
                    <a16:creationId xmlns:a16="http://schemas.microsoft.com/office/drawing/2014/main" id="{1F33D93F-CDF9-8F1B-DE60-5FB309CC9A5B}"/>
                  </a:ext>
                </a:extLst>
              </p:cNvPr>
              <p:cNvSpPr/>
              <p:nvPr/>
            </p:nvSpPr>
            <p:spPr>
              <a:xfrm>
                <a:off x="1671375" y="1164500"/>
                <a:ext cx="1943450" cy="1951075"/>
              </a:xfrm>
              <a:custGeom>
                <a:avLst/>
                <a:gdLst/>
                <a:ahLst/>
                <a:cxnLst/>
                <a:rect l="l" t="t" r="r" b="b"/>
                <a:pathLst>
                  <a:path w="77738" h="78043" extrusionOk="0">
                    <a:moveTo>
                      <a:pt x="8709" y="6502"/>
                    </a:moveTo>
                    <a:cubicBezTo>
                      <a:pt x="8841" y="6502"/>
                      <a:pt x="8979" y="6513"/>
                      <a:pt x="9126" y="6534"/>
                    </a:cubicBezTo>
                    <a:lnTo>
                      <a:pt x="11704" y="6576"/>
                    </a:lnTo>
                    <a:lnTo>
                      <a:pt x="7901" y="9407"/>
                    </a:lnTo>
                    <a:cubicBezTo>
                      <a:pt x="7943" y="9322"/>
                      <a:pt x="7986" y="9280"/>
                      <a:pt x="7986" y="9196"/>
                    </a:cubicBezTo>
                    <a:cubicBezTo>
                      <a:pt x="7901" y="8520"/>
                      <a:pt x="7901" y="7886"/>
                      <a:pt x="7986" y="7252"/>
                    </a:cubicBezTo>
                    <a:cubicBezTo>
                      <a:pt x="8028" y="6957"/>
                      <a:pt x="7986" y="6703"/>
                      <a:pt x="8324" y="6534"/>
                    </a:cubicBezTo>
                    <a:cubicBezTo>
                      <a:pt x="8450" y="6513"/>
                      <a:pt x="8577" y="6502"/>
                      <a:pt x="8709" y="6502"/>
                    </a:cubicBezTo>
                    <a:close/>
                    <a:moveTo>
                      <a:pt x="675" y="15461"/>
                    </a:moveTo>
                    <a:cubicBezTo>
                      <a:pt x="673" y="15465"/>
                      <a:pt x="670" y="15467"/>
                      <a:pt x="667" y="15467"/>
                    </a:cubicBezTo>
                    <a:lnTo>
                      <a:pt x="667" y="15467"/>
                    </a:lnTo>
                    <a:lnTo>
                      <a:pt x="675" y="15461"/>
                    </a:lnTo>
                    <a:close/>
                    <a:moveTo>
                      <a:pt x="66964" y="10125"/>
                    </a:moveTo>
                    <a:lnTo>
                      <a:pt x="68992" y="10167"/>
                    </a:lnTo>
                    <a:cubicBezTo>
                      <a:pt x="69262" y="10167"/>
                      <a:pt x="69627" y="10127"/>
                      <a:pt x="69987" y="10127"/>
                    </a:cubicBezTo>
                    <a:cubicBezTo>
                      <a:pt x="70526" y="10127"/>
                      <a:pt x="71053" y="10218"/>
                      <a:pt x="71231" y="10674"/>
                    </a:cubicBezTo>
                    <a:cubicBezTo>
                      <a:pt x="71527" y="11308"/>
                      <a:pt x="71231" y="12618"/>
                      <a:pt x="71231" y="13336"/>
                    </a:cubicBezTo>
                    <a:lnTo>
                      <a:pt x="71231" y="15617"/>
                    </a:lnTo>
                    <a:cubicBezTo>
                      <a:pt x="70893" y="15110"/>
                      <a:pt x="70513" y="14646"/>
                      <a:pt x="70132" y="14181"/>
                    </a:cubicBezTo>
                    <a:cubicBezTo>
                      <a:pt x="70132" y="13505"/>
                      <a:pt x="70090" y="12829"/>
                      <a:pt x="70006" y="12195"/>
                    </a:cubicBezTo>
                    <a:cubicBezTo>
                      <a:pt x="70006" y="12110"/>
                      <a:pt x="69951" y="12073"/>
                      <a:pt x="69888" y="12073"/>
                    </a:cubicBezTo>
                    <a:cubicBezTo>
                      <a:pt x="69795" y="12073"/>
                      <a:pt x="69685" y="12154"/>
                      <a:pt x="69710" y="12280"/>
                    </a:cubicBezTo>
                    <a:cubicBezTo>
                      <a:pt x="69794" y="12787"/>
                      <a:pt x="69794" y="13294"/>
                      <a:pt x="69794" y="13801"/>
                    </a:cubicBezTo>
                    <a:cubicBezTo>
                      <a:pt x="68865" y="12575"/>
                      <a:pt x="67893" y="11350"/>
                      <a:pt x="66964" y="10125"/>
                    </a:cubicBezTo>
                    <a:close/>
                    <a:moveTo>
                      <a:pt x="25645" y="8097"/>
                    </a:moveTo>
                    <a:cubicBezTo>
                      <a:pt x="25688" y="8182"/>
                      <a:pt x="25772" y="8224"/>
                      <a:pt x="25857" y="8224"/>
                    </a:cubicBezTo>
                    <a:cubicBezTo>
                      <a:pt x="35531" y="8858"/>
                      <a:pt x="45206" y="9365"/>
                      <a:pt x="54839" y="9618"/>
                    </a:cubicBezTo>
                    <a:lnTo>
                      <a:pt x="59782" y="16124"/>
                    </a:lnTo>
                    <a:cubicBezTo>
                      <a:pt x="44361" y="15998"/>
                      <a:pt x="28941" y="15829"/>
                      <a:pt x="13562" y="15195"/>
                    </a:cubicBezTo>
                    <a:lnTo>
                      <a:pt x="25645" y="8097"/>
                    </a:lnTo>
                    <a:close/>
                    <a:moveTo>
                      <a:pt x="20871" y="704"/>
                    </a:moveTo>
                    <a:cubicBezTo>
                      <a:pt x="22773" y="2689"/>
                      <a:pt x="24758" y="4633"/>
                      <a:pt x="26744" y="6534"/>
                    </a:cubicBezTo>
                    <a:cubicBezTo>
                      <a:pt x="26828" y="6576"/>
                      <a:pt x="26913" y="6619"/>
                      <a:pt x="26955" y="6619"/>
                    </a:cubicBezTo>
                    <a:lnTo>
                      <a:pt x="12802" y="14899"/>
                    </a:lnTo>
                    <a:lnTo>
                      <a:pt x="5409" y="19251"/>
                    </a:lnTo>
                    <a:cubicBezTo>
                      <a:pt x="5113" y="19420"/>
                      <a:pt x="4352" y="20053"/>
                      <a:pt x="3972" y="20053"/>
                    </a:cubicBezTo>
                    <a:cubicBezTo>
                      <a:pt x="3169" y="20053"/>
                      <a:pt x="3000" y="19251"/>
                      <a:pt x="2662" y="18617"/>
                    </a:cubicBezTo>
                    <a:cubicBezTo>
                      <a:pt x="2030" y="17563"/>
                      <a:pt x="1356" y="16510"/>
                      <a:pt x="682" y="15456"/>
                    </a:cubicBezTo>
                    <a:lnTo>
                      <a:pt x="682" y="15456"/>
                    </a:lnTo>
                    <a:lnTo>
                      <a:pt x="12760" y="6619"/>
                    </a:lnTo>
                    <a:cubicBezTo>
                      <a:pt x="12844" y="6576"/>
                      <a:pt x="12886" y="6534"/>
                      <a:pt x="12929" y="6492"/>
                    </a:cubicBezTo>
                    <a:lnTo>
                      <a:pt x="20871" y="704"/>
                    </a:lnTo>
                    <a:close/>
                    <a:moveTo>
                      <a:pt x="61260" y="3619"/>
                    </a:moveTo>
                    <a:cubicBezTo>
                      <a:pt x="62824" y="5731"/>
                      <a:pt x="64429" y="7844"/>
                      <a:pt x="65992" y="9914"/>
                    </a:cubicBezTo>
                    <a:cubicBezTo>
                      <a:pt x="66034" y="9956"/>
                      <a:pt x="66077" y="10041"/>
                      <a:pt x="66119" y="10083"/>
                    </a:cubicBezTo>
                    <a:cubicBezTo>
                      <a:pt x="69668" y="14688"/>
                      <a:pt x="73343" y="19293"/>
                      <a:pt x="77061" y="23813"/>
                    </a:cubicBezTo>
                    <a:lnTo>
                      <a:pt x="74062" y="27236"/>
                    </a:lnTo>
                    <a:cubicBezTo>
                      <a:pt x="73539" y="27838"/>
                      <a:pt x="72100" y="30084"/>
                      <a:pt x="71160" y="30084"/>
                    </a:cubicBezTo>
                    <a:cubicBezTo>
                      <a:pt x="71112" y="30084"/>
                      <a:pt x="71065" y="30079"/>
                      <a:pt x="71020" y="30066"/>
                    </a:cubicBezTo>
                    <a:cubicBezTo>
                      <a:pt x="70808" y="29897"/>
                      <a:pt x="70639" y="29728"/>
                      <a:pt x="70513" y="29475"/>
                    </a:cubicBezTo>
                    <a:lnTo>
                      <a:pt x="70513" y="29221"/>
                    </a:lnTo>
                    <a:cubicBezTo>
                      <a:pt x="70547" y="29013"/>
                      <a:pt x="70382" y="28861"/>
                      <a:pt x="70205" y="28861"/>
                    </a:cubicBezTo>
                    <a:cubicBezTo>
                      <a:pt x="70166" y="28861"/>
                      <a:pt x="70128" y="28868"/>
                      <a:pt x="70090" y="28883"/>
                    </a:cubicBezTo>
                    <a:cubicBezTo>
                      <a:pt x="69837" y="28503"/>
                      <a:pt x="69583" y="28165"/>
                      <a:pt x="69541" y="28038"/>
                    </a:cubicBezTo>
                    <a:lnTo>
                      <a:pt x="68020" y="26053"/>
                    </a:lnTo>
                    <a:cubicBezTo>
                      <a:pt x="67133" y="24827"/>
                      <a:pt x="66203" y="23644"/>
                      <a:pt x="65274" y="22419"/>
                    </a:cubicBezTo>
                    <a:cubicBezTo>
                      <a:pt x="62021" y="18068"/>
                      <a:pt x="58726" y="13674"/>
                      <a:pt x="55472" y="9322"/>
                    </a:cubicBezTo>
                    <a:cubicBezTo>
                      <a:pt x="55515" y="9153"/>
                      <a:pt x="55430" y="8858"/>
                      <a:pt x="55177" y="8858"/>
                    </a:cubicBezTo>
                    <a:lnTo>
                      <a:pt x="53698" y="7041"/>
                    </a:lnTo>
                    <a:cubicBezTo>
                      <a:pt x="56402" y="6323"/>
                      <a:pt x="58937" y="5140"/>
                      <a:pt x="61260" y="3619"/>
                    </a:cubicBezTo>
                    <a:close/>
                    <a:moveTo>
                      <a:pt x="12929" y="15744"/>
                    </a:moveTo>
                    <a:cubicBezTo>
                      <a:pt x="12971" y="15786"/>
                      <a:pt x="13013" y="15786"/>
                      <a:pt x="13098" y="15786"/>
                    </a:cubicBezTo>
                    <a:cubicBezTo>
                      <a:pt x="28772" y="16462"/>
                      <a:pt x="44530" y="16589"/>
                      <a:pt x="60246" y="16758"/>
                    </a:cubicBezTo>
                    <a:lnTo>
                      <a:pt x="65485" y="23729"/>
                    </a:lnTo>
                    <a:cubicBezTo>
                      <a:pt x="65485" y="23729"/>
                      <a:pt x="65485" y="23771"/>
                      <a:pt x="65485" y="23771"/>
                    </a:cubicBezTo>
                    <a:lnTo>
                      <a:pt x="63246" y="71047"/>
                    </a:lnTo>
                    <a:lnTo>
                      <a:pt x="63119" y="71047"/>
                    </a:lnTo>
                    <a:cubicBezTo>
                      <a:pt x="60901" y="71303"/>
                      <a:pt x="58661" y="71405"/>
                      <a:pt x="56411" y="71405"/>
                    </a:cubicBezTo>
                    <a:cubicBezTo>
                      <a:pt x="49748" y="71405"/>
                      <a:pt x="42998" y="70506"/>
                      <a:pt x="36461" y="70033"/>
                    </a:cubicBezTo>
                    <a:lnTo>
                      <a:pt x="9676" y="68132"/>
                    </a:lnTo>
                    <a:cubicBezTo>
                      <a:pt x="10267" y="50641"/>
                      <a:pt x="11323" y="33192"/>
                      <a:pt x="12929" y="15744"/>
                    </a:cubicBezTo>
                    <a:close/>
                    <a:moveTo>
                      <a:pt x="12253" y="15955"/>
                    </a:moveTo>
                    <a:cubicBezTo>
                      <a:pt x="10690" y="33361"/>
                      <a:pt x="9633" y="50768"/>
                      <a:pt x="9000" y="68258"/>
                    </a:cubicBezTo>
                    <a:cubicBezTo>
                      <a:pt x="9000" y="68385"/>
                      <a:pt x="9084" y="68512"/>
                      <a:pt x="9211" y="68554"/>
                    </a:cubicBezTo>
                    <a:cubicBezTo>
                      <a:pt x="9253" y="68681"/>
                      <a:pt x="9380" y="68765"/>
                      <a:pt x="9507" y="68765"/>
                    </a:cubicBezTo>
                    <a:lnTo>
                      <a:pt x="36419" y="70666"/>
                    </a:lnTo>
                    <a:cubicBezTo>
                      <a:pt x="42988" y="71140"/>
                      <a:pt x="49746" y="72039"/>
                      <a:pt x="56392" y="72039"/>
                    </a:cubicBezTo>
                    <a:cubicBezTo>
                      <a:pt x="58637" y="72039"/>
                      <a:pt x="60869" y="71936"/>
                      <a:pt x="63077" y="71680"/>
                    </a:cubicBezTo>
                    <a:cubicBezTo>
                      <a:pt x="63119" y="71680"/>
                      <a:pt x="63162" y="71680"/>
                      <a:pt x="63204" y="71638"/>
                    </a:cubicBezTo>
                    <a:cubicBezTo>
                      <a:pt x="63243" y="71797"/>
                      <a:pt x="63376" y="71872"/>
                      <a:pt x="63510" y="71872"/>
                    </a:cubicBezTo>
                    <a:cubicBezTo>
                      <a:pt x="63662" y="71872"/>
                      <a:pt x="63815" y="71775"/>
                      <a:pt x="63838" y="71596"/>
                    </a:cubicBezTo>
                    <a:cubicBezTo>
                      <a:pt x="64556" y="55880"/>
                      <a:pt x="65316" y="40206"/>
                      <a:pt x="66077" y="24532"/>
                    </a:cubicBezTo>
                    <a:lnTo>
                      <a:pt x="69879" y="29559"/>
                    </a:lnTo>
                    <a:cubicBezTo>
                      <a:pt x="69752" y="48233"/>
                      <a:pt x="69330" y="58668"/>
                      <a:pt x="68569" y="77342"/>
                    </a:cubicBezTo>
                    <a:lnTo>
                      <a:pt x="68527" y="77342"/>
                    </a:lnTo>
                    <a:cubicBezTo>
                      <a:pt x="67334" y="77436"/>
                      <a:pt x="66134" y="77476"/>
                      <a:pt x="64930" y="77476"/>
                    </a:cubicBezTo>
                    <a:cubicBezTo>
                      <a:pt x="60766" y="77476"/>
                      <a:pt x="56560" y="77003"/>
                      <a:pt x="52431" y="76708"/>
                    </a:cubicBezTo>
                    <a:lnTo>
                      <a:pt x="36461" y="75652"/>
                    </a:lnTo>
                    <a:lnTo>
                      <a:pt x="4057" y="73455"/>
                    </a:lnTo>
                    <a:cubicBezTo>
                      <a:pt x="4014" y="73455"/>
                      <a:pt x="3972" y="73497"/>
                      <a:pt x="3930" y="73497"/>
                    </a:cubicBezTo>
                    <a:cubicBezTo>
                      <a:pt x="5366" y="52500"/>
                      <a:pt x="7225" y="39783"/>
                      <a:pt x="7437" y="18828"/>
                    </a:cubicBezTo>
                    <a:lnTo>
                      <a:pt x="7437" y="18828"/>
                    </a:lnTo>
                    <a:lnTo>
                      <a:pt x="7394" y="18870"/>
                    </a:lnTo>
                    <a:lnTo>
                      <a:pt x="7394" y="18828"/>
                    </a:lnTo>
                    <a:lnTo>
                      <a:pt x="12253" y="15955"/>
                    </a:lnTo>
                    <a:close/>
                    <a:moveTo>
                      <a:pt x="20809" y="0"/>
                    </a:moveTo>
                    <a:cubicBezTo>
                      <a:pt x="20759" y="0"/>
                      <a:pt x="20710" y="21"/>
                      <a:pt x="20660" y="70"/>
                    </a:cubicBezTo>
                    <a:lnTo>
                      <a:pt x="12549" y="5985"/>
                    </a:lnTo>
                    <a:lnTo>
                      <a:pt x="9929" y="5943"/>
                    </a:lnTo>
                    <a:cubicBezTo>
                      <a:pt x="9587" y="5905"/>
                      <a:pt x="9245" y="5884"/>
                      <a:pt x="8904" y="5884"/>
                    </a:cubicBezTo>
                    <a:cubicBezTo>
                      <a:pt x="8485" y="5884"/>
                      <a:pt x="8066" y="5915"/>
                      <a:pt x="7648" y="5985"/>
                    </a:cubicBezTo>
                    <a:cubicBezTo>
                      <a:pt x="7521" y="5985"/>
                      <a:pt x="7437" y="6069"/>
                      <a:pt x="7437" y="6196"/>
                    </a:cubicBezTo>
                    <a:cubicBezTo>
                      <a:pt x="7183" y="7083"/>
                      <a:pt x="7352" y="8224"/>
                      <a:pt x="7352" y="9196"/>
                    </a:cubicBezTo>
                    <a:cubicBezTo>
                      <a:pt x="7352" y="9381"/>
                      <a:pt x="7488" y="9499"/>
                      <a:pt x="7644" y="9499"/>
                    </a:cubicBezTo>
                    <a:cubicBezTo>
                      <a:pt x="7700" y="9499"/>
                      <a:pt x="7760" y="9483"/>
                      <a:pt x="7817" y="9449"/>
                    </a:cubicBezTo>
                    <a:lnTo>
                      <a:pt x="7817" y="9449"/>
                    </a:lnTo>
                    <a:lnTo>
                      <a:pt x="170" y="14984"/>
                    </a:lnTo>
                    <a:cubicBezTo>
                      <a:pt x="43" y="15110"/>
                      <a:pt x="1" y="15322"/>
                      <a:pt x="128" y="15491"/>
                    </a:cubicBezTo>
                    <a:cubicBezTo>
                      <a:pt x="43" y="15575"/>
                      <a:pt x="43" y="15702"/>
                      <a:pt x="128" y="15829"/>
                    </a:cubicBezTo>
                    <a:cubicBezTo>
                      <a:pt x="1226" y="17434"/>
                      <a:pt x="2240" y="19166"/>
                      <a:pt x="3169" y="20941"/>
                    </a:cubicBezTo>
                    <a:cubicBezTo>
                      <a:pt x="3224" y="21022"/>
                      <a:pt x="3314" y="21069"/>
                      <a:pt x="3416" y="21069"/>
                    </a:cubicBezTo>
                    <a:cubicBezTo>
                      <a:pt x="3472" y="21069"/>
                      <a:pt x="3532" y="21055"/>
                      <a:pt x="3592" y="21025"/>
                    </a:cubicBezTo>
                    <a:lnTo>
                      <a:pt x="6803" y="19166"/>
                    </a:lnTo>
                    <a:lnTo>
                      <a:pt x="6803" y="19166"/>
                    </a:lnTo>
                    <a:cubicBezTo>
                      <a:pt x="6549" y="40079"/>
                      <a:pt x="4733" y="52711"/>
                      <a:pt x="3296" y="73539"/>
                    </a:cubicBezTo>
                    <a:cubicBezTo>
                      <a:pt x="3296" y="73745"/>
                      <a:pt x="3439" y="73869"/>
                      <a:pt x="3597" y="73869"/>
                    </a:cubicBezTo>
                    <a:cubicBezTo>
                      <a:pt x="3666" y="73869"/>
                      <a:pt x="3739" y="73844"/>
                      <a:pt x="3803" y="73793"/>
                    </a:cubicBezTo>
                    <a:cubicBezTo>
                      <a:pt x="3803" y="73920"/>
                      <a:pt x="3930" y="74046"/>
                      <a:pt x="4057" y="74046"/>
                    </a:cubicBezTo>
                    <a:lnTo>
                      <a:pt x="36461" y="76243"/>
                    </a:lnTo>
                    <a:lnTo>
                      <a:pt x="52431" y="77299"/>
                    </a:lnTo>
                    <a:cubicBezTo>
                      <a:pt x="56519" y="77559"/>
                      <a:pt x="60657" y="78043"/>
                      <a:pt x="64788" y="78043"/>
                    </a:cubicBezTo>
                    <a:cubicBezTo>
                      <a:pt x="66035" y="78043"/>
                      <a:pt x="67282" y="77999"/>
                      <a:pt x="68527" y="77891"/>
                    </a:cubicBezTo>
                    <a:cubicBezTo>
                      <a:pt x="68612" y="77891"/>
                      <a:pt x="68696" y="77806"/>
                      <a:pt x="68781" y="77722"/>
                    </a:cubicBezTo>
                    <a:cubicBezTo>
                      <a:pt x="68802" y="77727"/>
                      <a:pt x="68825" y="77730"/>
                      <a:pt x="68848" y="77730"/>
                    </a:cubicBezTo>
                    <a:cubicBezTo>
                      <a:pt x="69001" y="77730"/>
                      <a:pt x="69166" y="77610"/>
                      <a:pt x="69203" y="77426"/>
                    </a:cubicBezTo>
                    <a:cubicBezTo>
                      <a:pt x="69963" y="59006"/>
                      <a:pt x="70344" y="48782"/>
                      <a:pt x="70470" y="30320"/>
                    </a:cubicBezTo>
                    <a:lnTo>
                      <a:pt x="71020" y="30996"/>
                    </a:lnTo>
                    <a:cubicBezTo>
                      <a:pt x="71071" y="31098"/>
                      <a:pt x="71184" y="31154"/>
                      <a:pt x="71293" y="31154"/>
                    </a:cubicBezTo>
                    <a:cubicBezTo>
                      <a:pt x="71365" y="31154"/>
                      <a:pt x="71434" y="31130"/>
                      <a:pt x="71484" y="31080"/>
                    </a:cubicBezTo>
                    <a:lnTo>
                      <a:pt x="77568" y="24151"/>
                    </a:lnTo>
                    <a:cubicBezTo>
                      <a:pt x="77653" y="24067"/>
                      <a:pt x="77653" y="23940"/>
                      <a:pt x="77610" y="23856"/>
                    </a:cubicBezTo>
                    <a:cubicBezTo>
                      <a:pt x="77737" y="23729"/>
                      <a:pt x="77737" y="23560"/>
                      <a:pt x="77610" y="23433"/>
                    </a:cubicBezTo>
                    <a:cubicBezTo>
                      <a:pt x="75625" y="21025"/>
                      <a:pt x="73681" y="18617"/>
                      <a:pt x="71738" y="16209"/>
                    </a:cubicBezTo>
                    <a:cubicBezTo>
                      <a:pt x="71822" y="16167"/>
                      <a:pt x="71865" y="16082"/>
                      <a:pt x="71865" y="15955"/>
                    </a:cubicBezTo>
                    <a:lnTo>
                      <a:pt x="71865" y="12111"/>
                    </a:lnTo>
                    <a:cubicBezTo>
                      <a:pt x="71865" y="11604"/>
                      <a:pt x="72160" y="10167"/>
                      <a:pt x="71738" y="9745"/>
                    </a:cubicBezTo>
                    <a:cubicBezTo>
                      <a:pt x="71527" y="9555"/>
                      <a:pt x="71199" y="9513"/>
                      <a:pt x="70861" y="9513"/>
                    </a:cubicBezTo>
                    <a:cubicBezTo>
                      <a:pt x="70591" y="9513"/>
                      <a:pt x="70314" y="9540"/>
                      <a:pt x="70084" y="9540"/>
                    </a:cubicBezTo>
                    <a:cubicBezTo>
                      <a:pt x="70026" y="9540"/>
                      <a:pt x="69972" y="9538"/>
                      <a:pt x="69921" y="9534"/>
                    </a:cubicBezTo>
                    <a:lnTo>
                      <a:pt x="66457" y="9491"/>
                    </a:lnTo>
                    <a:cubicBezTo>
                      <a:pt x="64851" y="7421"/>
                      <a:pt x="63288" y="5351"/>
                      <a:pt x="61767" y="3239"/>
                    </a:cubicBezTo>
                    <a:cubicBezTo>
                      <a:pt x="61725" y="3196"/>
                      <a:pt x="61641" y="3154"/>
                      <a:pt x="61598" y="3154"/>
                    </a:cubicBezTo>
                    <a:cubicBezTo>
                      <a:pt x="61570" y="3011"/>
                      <a:pt x="61443" y="2926"/>
                      <a:pt x="61312" y="2926"/>
                    </a:cubicBezTo>
                    <a:cubicBezTo>
                      <a:pt x="61251" y="2926"/>
                      <a:pt x="61188" y="2945"/>
                      <a:pt x="61134" y="2985"/>
                    </a:cubicBezTo>
                    <a:cubicBezTo>
                      <a:pt x="58768" y="4548"/>
                      <a:pt x="56191" y="5774"/>
                      <a:pt x="53445" y="6534"/>
                    </a:cubicBezTo>
                    <a:cubicBezTo>
                      <a:pt x="53318" y="6534"/>
                      <a:pt x="53233" y="6619"/>
                      <a:pt x="53233" y="6745"/>
                    </a:cubicBezTo>
                    <a:cubicBezTo>
                      <a:pt x="53022" y="6788"/>
                      <a:pt x="52853" y="6957"/>
                      <a:pt x="53022" y="7168"/>
                    </a:cubicBezTo>
                    <a:cubicBezTo>
                      <a:pt x="53487" y="7759"/>
                      <a:pt x="53909" y="8393"/>
                      <a:pt x="54374" y="8984"/>
                    </a:cubicBezTo>
                    <a:cubicBezTo>
                      <a:pt x="45079" y="8689"/>
                      <a:pt x="35743" y="8266"/>
                      <a:pt x="26448" y="7590"/>
                    </a:cubicBezTo>
                    <a:lnTo>
                      <a:pt x="27547" y="6957"/>
                    </a:lnTo>
                    <a:cubicBezTo>
                      <a:pt x="27777" y="6764"/>
                      <a:pt x="27623" y="6396"/>
                      <a:pt x="27338" y="6396"/>
                    </a:cubicBezTo>
                    <a:cubicBezTo>
                      <a:pt x="27310" y="6396"/>
                      <a:pt x="27281" y="6400"/>
                      <a:pt x="27251" y="6407"/>
                    </a:cubicBezTo>
                    <a:cubicBezTo>
                      <a:pt x="27335" y="6323"/>
                      <a:pt x="27335" y="6154"/>
                      <a:pt x="27209" y="6027"/>
                    </a:cubicBezTo>
                    <a:cubicBezTo>
                      <a:pt x="25138" y="4126"/>
                      <a:pt x="23153" y="2140"/>
                      <a:pt x="21209" y="70"/>
                    </a:cubicBezTo>
                    <a:cubicBezTo>
                      <a:pt x="21160" y="21"/>
                      <a:pt x="21110" y="0"/>
                      <a:pt x="21052" y="0"/>
                    </a:cubicBezTo>
                    <a:cubicBezTo>
                      <a:pt x="21011" y="0"/>
                      <a:pt x="20966" y="10"/>
                      <a:pt x="20914" y="28"/>
                    </a:cubicBezTo>
                    <a:cubicBezTo>
                      <a:pt x="20879" y="10"/>
                      <a:pt x="20844" y="0"/>
                      <a:pt x="20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4913;p40">
                <a:extLst>
                  <a:ext uri="{FF2B5EF4-FFF2-40B4-BE49-F238E27FC236}">
                    <a16:creationId xmlns:a16="http://schemas.microsoft.com/office/drawing/2014/main" id="{2A93BDCF-CA64-F567-0234-5150547C0E24}"/>
                  </a:ext>
                </a:extLst>
              </p:cNvPr>
              <p:cNvSpPr/>
              <p:nvPr/>
            </p:nvSpPr>
            <p:spPr>
              <a:xfrm>
                <a:off x="2211900" y="1334900"/>
                <a:ext cx="7692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654" extrusionOk="0">
                    <a:moveTo>
                      <a:pt x="2894" y="0"/>
                    </a:moveTo>
                    <a:cubicBezTo>
                      <a:pt x="2878" y="0"/>
                      <a:pt x="2860" y="4"/>
                      <a:pt x="2841" y="14"/>
                    </a:cubicBezTo>
                    <a:cubicBezTo>
                      <a:pt x="1870" y="352"/>
                      <a:pt x="983" y="816"/>
                      <a:pt x="138" y="1366"/>
                    </a:cubicBezTo>
                    <a:cubicBezTo>
                      <a:pt x="1" y="1468"/>
                      <a:pt x="85" y="1654"/>
                      <a:pt x="190" y="1654"/>
                    </a:cubicBezTo>
                    <a:cubicBezTo>
                      <a:pt x="214" y="1654"/>
                      <a:pt x="240" y="1643"/>
                      <a:pt x="264" y="1619"/>
                    </a:cubicBezTo>
                    <a:cubicBezTo>
                      <a:pt x="1109" y="1070"/>
                      <a:pt x="1996" y="647"/>
                      <a:pt x="2926" y="309"/>
                    </a:cubicBezTo>
                    <a:cubicBezTo>
                      <a:pt x="3076" y="272"/>
                      <a:pt x="3026" y="0"/>
                      <a:pt x="2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4914;p40">
                <a:extLst>
                  <a:ext uri="{FF2B5EF4-FFF2-40B4-BE49-F238E27FC236}">
                    <a16:creationId xmlns:a16="http://schemas.microsoft.com/office/drawing/2014/main" id="{1B2A5FFF-FECA-7928-0424-AFACF0C8D10D}"/>
                  </a:ext>
                </a:extLst>
              </p:cNvPr>
              <p:cNvSpPr/>
              <p:nvPr/>
            </p:nvSpPr>
            <p:spPr>
              <a:xfrm>
                <a:off x="2176975" y="1329950"/>
                <a:ext cx="73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69" extrusionOk="0">
                    <a:moveTo>
                      <a:pt x="2675" y="1"/>
                    </a:moveTo>
                    <a:cubicBezTo>
                      <a:pt x="1788" y="254"/>
                      <a:pt x="943" y="634"/>
                      <a:pt x="140" y="1183"/>
                    </a:cubicBezTo>
                    <a:cubicBezTo>
                      <a:pt x="0" y="1253"/>
                      <a:pt x="92" y="1468"/>
                      <a:pt x="224" y="1468"/>
                    </a:cubicBezTo>
                    <a:cubicBezTo>
                      <a:pt x="251" y="1468"/>
                      <a:pt x="280" y="1459"/>
                      <a:pt x="309" y="1437"/>
                    </a:cubicBezTo>
                    <a:cubicBezTo>
                      <a:pt x="1070" y="930"/>
                      <a:pt x="1873" y="550"/>
                      <a:pt x="2760" y="296"/>
                    </a:cubicBezTo>
                    <a:cubicBezTo>
                      <a:pt x="2929" y="212"/>
                      <a:pt x="2844" y="1"/>
                      <a:pt x="2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4915;p40">
                <a:extLst>
                  <a:ext uri="{FF2B5EF4-FFF2-40B4-BE49-F238E27FC236}">
                    <a16:creationId xmlns:a16="http://schemas.microsoft.com/office/drawing/2014/main" id="{6F7360B5-4B35-0AB8-6C57-770A331ECC07}"/>
                  </a:ext>
                </a:extLst>
              </p:cNvPr>
              <p:cNvSpPr/>
              <p:nvPr/>
            </p:nvSpPr>
            <p:spPr>
              <a:xfrm>
                <a:off x="1722675" y="1507250"/>
                <a:ext cx="82600" cy="3957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583" extrusionOk="0">
                    <a:moveTo>
                      <a:pt x="3063" y="1"/>
                    </a:moveTo>
                    <a:cubicBezTo>
                      <a:pt x="3048" y="1"/>
                      <a:pt x="3034" y="2"/>
                      <a:pt x="3019" y="6"/>
                    </a:cubicBezTo>
                    <a:cubicBezTo>
                      <a:pt x="2131" y="555"/>
                      <a:pt x="1160" y="978"/>
                      <a:pt x="188" y="1274"/>
                    </a:cubicBezTo>
                    <a:cubicBezTo>
                      <a:pt x="0" y="1311"/>
                      <a:pt x="46" y="1583"/>
                      <a:pt x="178" y="1583"/>
                    </a:cubicBezTo>
                    <a:cubicBezTo>
                      <a:pt x="194" y="1583"/>
                      <a:pt x="212" y="1579"/>
                      <a:pt x="230" y="1569"/>
                    </a:cubicBezTo>
                    <a:cubicBezTo>
                      <a:pt x="1286" y="1274"/>
                      <a:pt x="2258" y="809"/>
                      <a:pt x="3188" y="260"/>
                    </a:cubicBezTo>
                    <a:cubicBezTo>
                      <a:pt x="3303" y="183"/>
                      <a:pt x="3208" y="1"/>
                      <a:pt x="3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4916;p40">
                <a:extLst>
                  <a:ext uri="{FF2B5EF4-FFF2-40B4-BE49-F238E27FC236}">
                    <a16:creationId xmlns:a16="http://schemas.microsoft.com/office/drawing/2014/main" id="{6A76C24C-7AA5-5AFB-F381-5BFC230B5117}"/>
                  </a:ext>
                </a:extLst>
              </p:cNvPr>
              <p:cNvSpPr/>
              <p:nvPr/>
            </p:nvSpPr>
            <p:spPr>
              <a:xfrm>
                <a:off x="1721925" y="1539350"/>
                <a:ext cx="63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584" extrusionOk="0">
                    <a:moveTo>
                      <a:pt x="2332" y="1"/>
                    </a:moveTo>
                    <a:cubicBezTo>
                      <a:pt x="2304" y="1"/>
                      <a:pt x="2275" y="10"/>
                      <a:pt x="2246" y="32"/>
                    </a:cubicBezTo>
                    <a:lnTo>
                      <a:pt x="176" y="1257"/>
                    </a:lnTo>
                    <a:cubicBezTo>
                      <a:pt x="0" y="1362"/>
                      <a:pt x="87" y="1584"/>
                      <a:pt x="242" y="1584"/>
                    </a:cubicBezTo>
                    <a:cubicBezTo>
                      <a:pt x="274" y="1584"/>
                      <a:pt x="309" y="1574"/>
                      <a:pt x="345" y="1553"/>
                    </a:cubicBezTo>
                    <a:lnTo>
                      <a:pt x="2415" y="285"/>
                    </a:lnTo>
                    <a:cubicBezTo>
                      <a:pt x="2555" y="215"/>
                      <a:pt x="2463" y="1"/>
                      <a:pt x="2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4917;p40">
                <a:extLst>
                  <a:ext uri="{FF2B5EF4-FFF2-40B4-BE49-F238E27FC236}">
                    <a16:creationId xmlns:a16="http://schemas.microsoft.com/office/drawing/2014/main" id="{5EE089C2-EBB2-B01E-4FD6-E59BF01C3532}"/>
                  </a:ext>
                </a:extLst>
              </p:cNvPr>
              <p:cNvSpPr/>
              <p:nvPr/>
            </p:nvSpPr>
            <p:spPr>
              <a:xfrm>
                <a:off x="1939650" y="1643650"/>
                <a:ext cx="1165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61" extrusionOk="0">
                    <a:moveTo>
                      <a:pt x="133" y="0"/>
                    </a:moveTo>
                    <a:cubicBezTo>
                      <a:pt x="64" y="0"/>
                      <a:pt x="1" y="42"/>
                      <a:pt x="1" y="127"/>
                    </a:cubicBezTo>
                    <a:cubicBezTo>
                      <a:pt x="128" y="1310"/>
                      <a:pt x="170" y="2451"/>
                      <a:pt x="128" y="3633"/>
                    </a:cubicBezTo>
                    <a:cubicBezTo>
                      <a:pt x="128" y="3718"/>
                      <a:pt x="202" y="3760"/>
                      <a:pt x="275" y="3760"/>
                    </a:cubicBezTo>
                    <a:cubicBezTo>
                      <a:pt x="349" y="3760"/>
                      <a:pt x="423" y="3718"/>
                      <a:pt x="423" y="3633"/>
                    </a:cubicBezTo>
                    <a:cubicBezTo>
                      <a:pt x="466" y="2451"/>
                      <a:pt x="423" y="1310"/>
                      <a:pt x="297" y="127"/>
                    </a:cubicBezTo>
                    <a:cubicBezTo>
                      <a:pt x="275" y="42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4918;p40">
                <a:extLst>
                  <a:ext uri="{FF2B5EF4-FFF2-40B4-BE49-F238E27FC236}">
                    <a16:creationId xmlns:a16="http://schemas.microsoft.com/office/drawing/2014/main" id="{730D62FA-5C34-5577-B357-006551B62B44}"/>
                  </a:ext>
                </a:extLst>
              </p:cNvPr>
              <p:cNvSpPr/>
              <p:nvPr/>
            </p:nvSpPr>
            <p:spPr>
              <a:xfrm>
                <a:off x="1917475" y="1615400"/>
                <a:ext cx="12700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497" extrusionOk="0">
                    <a:moveTo>
                      <a:pt x="354" y="0"/>
                    </a:moveTo>
                    <a:cubicBezTo>
                      <a:pt x="275" y="0"/>
                      <a:pt x="191" y="53"/>
                      <a:pt x="170" y="158"/>
                    </a:cubicBezTo>
                    <a:cubicBezTo>
                      <a:pt x="43" y="1215"/>
                      <a:pt x="1" y="2271"/>
                      <a:pt x="43" y="3369"/>
                    </a:cubicBezTo>
                    <a:cubicBezTo>
                      <a:pt x="64" y="3454"/>
                      <a:pt x="127" y="3496"/>
                      <a:pt x="191" y="3496"/>
                    </a:cubicBezTo>
                    <a:cubicBezTo>
                      <a:pt x="254" y="3496"/>
                      <a:pt x="317" y="3454"/>
                      <a:pt x="339" y="3369"/>
                    </a:cubicBezTo>
                    <a:cubicBezTo>
                      <a:pt x="296" y="2271"/>
                      <a:pt x="339" y="1215"/>
                      <a:pt x="508" y="158"/>
                    </a:cubicBezTo>
                    <a:cubicBezTo>
                      <a:pt x="508" y="53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4919;p40">
                <a:extLst>
                  <a:ext uri="{FF2B5EF4-FFF2-40B4-BE49-F238E27FC236}">
                    <a16:creationId xmlns:a16="http://schemas.microsoft.com/office/drawing/2014/main" id="{65058E99-15EA-DCD5-C92E-85CF620DCC19}"/>
                  </a:ext>
                </a:extLst>
              </p:cNvPr>
              <p:cNvSpPr/>
              <p:nvPr/>
            </p:nvSpPr>
            <p:spPr>
              <a:xfrm>
                <a:off x="1844600" y="2344950"/>
                <a:ext cx="116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51" extrusionOk="0">
                    <a:moveTo>
                      <a:pt x="333" y="1"/>
                    </a:moveTo>
                    <a:cubicBezTo>
                      <a:pt x="265" y="1"/>
                      <a:pt x="191" y="43"/>
                      <a:pt x="170" y="128"/>
                    </a:cubicBezTo>
                    <a:cubicBezTo>
                      <a:pt x="127" y="1311"/>
                      <a:pt x="85" y="2451"/>
                      <a:pt x="1" y="3592"/>
                    </a:cubicBezTo>
                    <a:cubicBezTo>
                      <a:pt x="1" y="3698"/>
                      <a:pt x="85" y="3750"/>
                      <a:pt x="170" y="3750"/>
                    </a:cubicBezTo>
                    <a:cubicBezTo>
                      <a:pt x="254" y="3750"/>
                      <a:pt x="339" y="3698"/>
                      <a:pt x="339" y="3592"/>
                    </a:cubicBezTo>
                    <a:lnTo>
                      <a:pt x="465" y="128"/>
                    </a:lnTo>
                    <a:cubicBezTo>
                      <a:pt x="465" y="43"/>
                      <a:pt x="402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4920;p40">
                <a:extLst>
                  <a:ext uri="{FF2B5EF4-FFF2-40B4-BE49-F238E27FC236}">
                    <a16:creationId xmlns:a16="http://schemas.microsoft.com/office/drawing/2014/main" id="{F7E407C2-48F2-5C6F-A7F8-BE06E17A728D}"/>
                  </a:ext>
                </a:extLst>
              </p:cNvPr>
              <p:cNvSpPr/>
              <p:nvPr/>
            </p:nvSpPr>
            <p:spPr>
              <a:xfrm>
                <a:off x="1875225" y="2320475"/>
                <a:ext cx="165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505" extrusionOk="0">
                    <a:moveTo>
                      <a:pt x="465" y="1"/>
                    </a:moveTo>
                    <a:cubicBezTo>
                      <a:pt x="408" y="1"/>
                      <a:pt x="355" y="28"/>
                      <a:pt x="339" y="93"/>
                    </a:cubicBezTo>
                    <a:cubicBezTo>
                      <a:pt x="85" y="1149"/>
                      <a:pt x="1" y="2247"/>
                      <a:pt x="85" y="3346"/>
                    </a:cubicBezTo>
                    <a:cubicBezTo>
                      <a:pt x="85" y="3451"/>
                      <a:pt x="159" y="3504"/>
                      <a:pt x="233" y="3504"/>
                    </a:cubicBezTo>
                    <a:cubicBezTo>
                      <a:pt x="307" y="3504"/>
                      <a:pt x="381" y="3451"/>
                      <a:pt x="381" y="3346"/>
                    </a:cubicBezTo>
                    <a:cubicBezTo>
                      <a:pt x="296" y="2290"/>
                      <a:pt x="381" y="1233"/>
                      <a:pt x="634" y="177"/>
                    </a:cubicBezTo>
                    <a:cubicBezTo>
                      <a:pt x="661" y="73"/>
                      <a:pt x="558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4921;p40">
                <a:extLst>
                  <a:ext uri="{FF2B5EF4-FFF2-40B4-BE49-F238E27FC236}">
                    <a16:creationId xmlns:a16="http://schemas.microsoft.com/office/drawing/2014/main" id="{6076C8CE-A0E1-7AAB-F254-E3D19F7BC971}"/>
                  </a:ext>
                </a:extLst>
              </p:cNvPr>
              <p:cNvSpPr/>
              <p:nvPr/>
            </p:nvSpPr>
            <p:spPr>
              <a:xfrm>
                <a:off x="1906925" y="2899475"/>
                <a:ext cx="824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469" extrusionOk="0">
                    <a:moveTo>
                      <a:pt x="3127" y="0"/>
                    </a:moveTo>
                    <a:lnTo>
                      <a:pt x="211" y="169"/>
                    </a:lnTo>
                    <a:cubicBezTo>
                      <a:pt x="13" y="169"/>
                      <a:pt x="1" y="468"/>
                      <a:pt x="176" y="468"/>
                    </a:cubicBezTo>
                    <a:cubicBezTo>
                      <a:pt x="187" y="468"/>
                      <a:pt x="199" y="467"/>
                      <a:pt x="211" y="465"/>
                    </a:cubicBezTo>
                    <a:lnTo>
                      <a:pt x="3127" y="296"/>
                    </a:lnTo>
                    <a:cubicBezTo>
                      <a:pt x="3295" y="296"/>
                      <a:pt x="3295" y="0"/>
                      <a:pt x="3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4922;p40">
                <a:extLst>
                  <a:ext uri="{FF2B5EF4-FFF2-40B4-BE49-F238E27FC236}">
                    <a16:creationId xmlns:a16="http://schemas.microsoft.com/office/drawing/2014/main" id="{6EE96756-D7BD-2173-154A-FCBDB1A8DC14}"/>
                  </a:ext>
                </a:extLst>
              </p:cNvPr>
              <p:cNvSpPr/>
              <p:nvPr/>
            </p:nvSpPr>
            <p:spPr>
              <a:xfrm>
                <a:off x="1897400" y="2927975"/>
                <a:ext cx="7185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39" extrusionOk="0">
                    <a:moveTo>
                      <a:pt x="339" y="1"/>
                    </a:moveTo>
                    <a:cubicBezTo>
                      <a:pt x="1" y="1"/>
                      <a:pt x="1" y="339"/>
                      <a:pt x="339" y="339"/>
                    </a:cubicBezTo>
                    <a:lnTo>
                      <a:pt x="2240" y="339"/>
                    </a:lnTo>
                    <a:cubicBezTo>
                      <a:pt x="2874" y="339"/>
                      <a:pt x="2874" y="1"/>
                      <a:pt x="2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4923;p40">
                <a:extLst>
                  <a:ext uri="{FF2B5EF4-FFF2-40B4-BE49-F238E27FC236}">
                    <a16:creationId xmlns:a16="http://schemas.microsoft.com/office/drawing/2014/main" id="{9B3FF75F-EBC1-83A7-0430-90E9C0B9027B}"/>
                  </a:ext>
                </a:extLst>
              </p:cNvPr>
              <p:cNvSpPr/>
              <p:nvPr/>
            </p:nvSpPr>
            <p:spPr>
              <a:xfrm>
                <a:off x="2517425" y="3032450"/>
                <a:ext cx="1108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600" extrusionOk="0">
                    <a:moveTo>
                      <a:pt x="176" y="1"/>
                    </a:moveTo>
                    <a:cubicBezTo>
                      <a:pt x="0" y="1"/>
                      <a:pt x="12" y="300"/>
                      <a:pt x="211" y="300"/>
                    </a:cubicBezTo>
                    <a:lnTo>
                      <a:pt x="4267" y="596"/>
                    </a:lnTo>
                    <a:cubicBezTo>
                      <a:pt x="4276" y="598"/>
                      <a:pt x="4286" y="599"/>
                      <a:pt x="4295" y="599"/>
                    </a:cubicBezTo>
                    <a:cubicBezTo>
                      <a:pt x="4435" y="599"/>
                      <a:pt x="4426" y="300"/>
                      <a:pt x="4267" y="300"/>
                    </a:cubicBezTo>
                    <a:lnTo>
                      <a:pt x="211" y="4"/>
                    </a:lnTo>
                    <a:cubicBezTo>
                      <a:pt x="198" y="2"/>
                      <a:pt x="18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4924;p40">
                <a:extLst>
                  <a:ext uri="{FF2B5EF4-FFF2-40B4-BE49-F238E27FC236}">
                    <a16:creationId xmlns:a16="http://schemas.microsoft.com/office/drawing/2014/main" id="{E7BED680-F91F-43F9-2864-F365AEBFEE8E}"/>
                  </a:ext>
                </a:extLst>
              </p:cNvPr>
              <p:cNvSpPr/>
              <p:nvPr/>
            </p:nvSpPr>
            <p:spPr>
              <a:xfrm>
                <a:off x="2511050" y="3009300"/>
                <a:ext cx="792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635" extrusionOk="0">
                    <a:moveTo>
                      <a:pt x="212" y="1"/>
                    </a:moveTo>
                    <a:cubicBezTo>
                      <a:pt x="1" y="1"/>
                      <a:pt x="1" y="339"/>
                      <a:pt x="212" y="339"/>
                    </a:cubicBezTo>
                    <a:lnTo>
                      <a:pt x="2958" y="635"/>
                    </a:lnTo>
                    <a:cubicBezTo>
                      <a:pt x="3170" y="635"/>
                      <a:pt x="3170" y="297"/>
                      <a:pt x="2958" y="297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4925;p40">
                <a:extLst>
                  <a:ext uri="{FF2B5EF4-FFF2-40B4-BE49-F238E27FC236}">
                    <a16:creationId xmlns:a16="http://schemas.microsoft.com/office/drawing/2014/main" id="{BCAE7907-7CF9-4EFA-9336-8EB3D8823973}"/>
                  </a:ext>
                </a:extLst>
              </p:cNvPr>
              <p:cNvSpPr/>
              <p:nvPr/>
            </p:nvSpPr>
            <p:spPr>
              <a:xfrm>
                <a:off x="3376100" y="2880450"/>
                <a:ext cx="74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395" extrusionOk="0">
                    <a:moveTo>
                      <a:pt x="0" y="1"/>
                    </a:moveTo>
                    <a:lnTo>
                      <a:pt x="0" y="4141"/>
                    </a:lnTo>
                    <a:cubicBezTo>
                      <a:pt x="0" y="4310"/>
                      <a:pt x="74" y="4394"/>
                      <a:pt x="148" y="4394"/>
                    </a:cubicBezTo>
                    <a:cubicBezTo>
                      <a:pt x="222" y="4394"/>
                      <a:pt x="296" y="4310"/>
                      <a:pt x="296" y="4141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4926;p40">
                <a:extLst>
                  <a:ext uri="{FF2B5EF4-FFF2-40B4-BE49-F238E27FC236}">
                    <a16:creationId xmlns:a16="http://schemas.microsoft.com/office/drawing/2014/main" id="{76EC7FE2-EF83-BE1E-B40E-2977EDC18867}"/>
                  </a:ext>
                </a:extLst>
              </p:cNvPr>
              <p:cNvSpPr/>
              <p:nvPr/>
            </p:nvSpPr>
            <p:spPr>
              <a:xfrm>
                <a:off x="3345450" y="2863825"/>
                <a:ext cx="111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655" extrusionOk="0">
                    <a:moveTo>
                      <a:pt x="291" y="0"/>
                    </a:moveTo>
                    <a:cubicBezTo>
                      <a:pt x="212" y="0"/>
                      <a:pt x="128" y="53"/>
                      <a:pt x="128" y="159"/>
                    </a:cubicBezTo>
                    <a:cubicBezTo>
                      <a:pt x="85" y="1257"/>
                      <a:pt x="43" y="2398"/>
                      <a:pt x="1" y="3496"/>
                    </a:cubicBezTo>
                    <a:cubicBezTo>
                      <a:pt x="1" y="3602"/>
                      <a:pt x="75" y="3655"/>
                      <a:pt x="149" y="3655"/>
                    </a:cubicBezTo>
                    <a:cubicBezTo>
                      <a:pt x="223" y="3655"/>
                      <a:pt x="297" y="3602"/>
                      <a:pt x="297" y="3496"/>
                    </a:cubicBezTo>
                    <a:cubicBezTo>
                      <a:pt x="339" y="2398"/>
                      <a:pt x="381" y="1257"/>
                      <a:pt x="423" y="159"/>
                    </a:cubicBezTo>
                    <a:cubicBezTo>
                      <a:pt x="444" y="53"/>
                      <a:pt x="371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4927;p40">
                <a:extLst>
                  <a:ext uri="{FF2B5EF4-FFF2-40B4-BE49-F238E27FC236}">
                    <a16:creationId xmlns:a16="http://schemas.microsoft.com/office/drawing/2014/main" id="{5EFC3007-8F10-3C45-D5DA-3A20092672C6}"/>
                  </a:ext>
                </a:extLst>
              </p:cNvPr>
              <p:cNvSpPr/>
              <p:nvPr/>
            </p:nvSpPr>
            <p:spPr>
              <a:xfrm>
                <a:off x="3028600" y="2983950"/>
                <a:ext cx="1067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466" extrusionOk="0">
                    <a:moveTo>
                      <a:pt x="169" y="1"/>
                    </a:moveTo>
                    <a:cubicBezTo>
                      <a:pt x="0" y="1"/>
                      <a:pt x="0" y="297"/>
                      <a:pt x="169" y="297"/>
                    </a:cubicBezTo>
                    <a:lnTo>
                      <a:pt x="4099" y="466"/>
                    </a:lnTo>
                    <a:cubicBezTo>
                      <a:pt x="4268" y="466"/>
                      <a:pt x="4268" y="170"/>
                      <a:pt x="4099" y="170"/>
                    </a:cubicBez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4928;p40">
                <a:extLst>
                  <a:ext uri="{FF2B5EF4-FFF2-40B4-BE49-F238E27FC236}">
                    <a16:creationId xmlns:a16="http://schemas.microsoft.com/office/drawing/2014/main" id="{71FCADC4-5BF9-A8C6-4D04-BA0E42F038B5}"/>
                  </a:ext>
                </a:extLst>
              </p:cNvPr>
              <p:cNvSpPr/>
              <p:nvPr/>
            </p:nvSpPr>
            <p:spPr>
              <a:xfrm>
                <a:off x="3026475" y="2999800"/>
                <a:ext cx="866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3170" y="634"/>
                    </a:lnTo>
                    <a:cubicBezTo>
                      <a:pt x="3465" y="634"/>
                      <a:pt x="3465" y="1"/>
                      <a:pt x="3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4929;p40">
                <a:extLst>
                  <a:ext uri="{FF2B5EF4-FFF2-40B4-BE49-F238E27FC236}">
                    <a16:creationId xmlns:a16="http://schemas.microsoft.com/office/drawing/2014/main" id="{E922CC8A-F76B-1D98-69E0-1C491127C9D0}"/>
                  </a:ext>
                </a:extLst>
              </p:cNvPr>
              <p:cNvSpPr/>
              <p:nvPr/>
            </p:nvSpPr>
            <p:spPr>
              <a:xfrm>
                <a:off x="3376100" y="2546700"/>
                <a:ext cx="7400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803" extrusionOk="0">
                    <a:moveTo>
                      <a:pt x="0" y="0"/>
                    </a:moveTo>
                    <a:lnTo>
                      <a:pt x="0" y="3803"/>
                    </a:lnTo>
                    <a:lnTo>
                      <a:pt x="296" y="3803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4930;p40">
                <a:extLst>
                  <a:ext uri="{FF2B5EF4-FFF2-40B4-BE49-F238E27FC236}">
                    <a16:creationId xmlns:a16="http://schemas.microsoft.com/office/drawing/2014/main" id="{335BF919-061C-52E2-29EB-48CABB274EF9}"/>
                  </a:ext>
                </a:extLst>
              </p:cNvPr>
              <p:cNvSpPr/>
              <p:nvPr/>
            </p:nvSpPr>
            <p:spPr>
              <a:xfrm>
                <a:off x="3360250" y="2536125"/>
                <a:ext cx="2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494" extrusionOk="0">
                    <a:moveTo>
                      <a:pt x="0" y="1"/>
                    </a:moveTo>
                    <a:lnTo>
                      <a:pt x="0" y="2493"/>
                    </a:lnTo>
                    <a:lnTo>
                      <a:pt x="0" y="24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4931;p40">
                <a:extLst>
                  <a:ext uri="{FF2B5EF4-FFF2-40B4-BE49-F238E27FC236}">
                    <a16:creationId xmlns:a16="http://schemas.microsoft.com/office/drawing/2014/main" id="{6442E4EB-39EC-29A5-5044-7E06D1CB7FE2}"/>
                  </a:ext>
                </a:extLst>
              </p:cNvPr>
              <p:cNvSpPr/>
              <p:nvPr/>
            </p:nvSpPr>
            <p:spPr>
              <a:xfrm>
                <a:off x="3322225" y="2046325"/>
                <a:ext cx="132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3623" extrusionOk="0">
                    <a:moveTo>
                      <a:pt x="375" y="0"/>
                    </a:moveTo>
                    <a:cubicBezTo>
                      <a:pt x="296" y="0"/>
                      <a:pt x="212" y="53"/>
                      <a:pt x="212" y="159"/>
                    </a:cubicBezTo>
                    <a:lnTo>
                      <a:pt x="0" y="3496"/>
                    </a:lnTo>
                    <a:cubicBezTo>
                      <a:pt x="0" y="3581"/>
                      <a:pt x="85" y="3623"/>
                      <a:pt x="169" y="3623"/>
                    </a:cubicBezTo>
                    <a:cubicBezTo>
                      <a:pt x="254" y="3623"/>
                      <a:pt x="338" y="3581"/>
                      <a:pt x="338" y="3496"/>
                    </a:cubicBezTo>
                    <a:lnTo>
                      <a:pt x="507" y="159"/>
                    </a:lnTo>
                    <a:cubicBezTo>
                      <a:pt x="529" y="53"/>
                      <a:pt x="455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4932;p40">
                <a:extLst>
                  <a:ext uri="{FF2B5EF4-FFF2-40B4-BE49-F238E27FC236}">
                    <a16:creationId xmlns:a16="http://schemas.microsoft.com/office/drawing/2014/main" id="{59F4AEC1-ED33-75C2-0A54-C6A4B1372D86}"/>
                  </a:ext>
                </a:extLst>
              </p:cNvPr>
              <p:cNvSpPr/>
              <p:nvPr/>
            </p:nvSpPr>
            <p:spPr>
              <a:xfrm>
                <a:off x="3348625" y="1987025"/>
                <a:ext cx="15450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633" extrusionOk="0">
                    <a:moveTo>
                      <a:pt x="433" y="0"/>
                    </a:moveTo>
                    <a:cubicBezTo>
                      <a:pt x="372" y="0"/>
                      <a:pt x="313" y="37"/>
                      <a:pt x="296" y="123"/>
                    </a:cubicBezTo>
                    <a:cubicBezTo>
                      <a:pt x="85" y="1559"/>
                      <a:pt x="1" y="2995"/>
                      <a:pt x="1" y="4474"/>
                    </a:cubicBezTo>
                    <a:cubicBezTo>
                      <a:pt x="1" y="4580"/>
                      <a:pt x="85" y="4632"/>
                      <a:pt x="170" y="4632"/>
                    </a:cubicBezTo>
                    <a:cubicBezTo>
                      <a:pt x="254" y="4632"/>
                      <a:pt x="339" y="4580"/>
                      <a:pt x="339" y="4474"/>
                    </a:cubicBezTo>
                    <a:cubicBezTo>
                      <a:pt x="296" y="3038"/>
                      <a:pt x="381" y="1601"/>
                      <a:pt x="592" y="207"/>
                    </a:cubicBezTo>
                    <a:cubicBezTo>
                      <a:pt x="617" y="81"/>
                      <a:pt x="522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4933;p40">
                <a:extLst>
                  <a:ext uri="{FF2B5EF4-FFF2-40B4-BE49-F238E27FC236}">
                    <a16:creationId xmlns:a16="http://schemas.microsoft.com/office/drawing/2014/main" id="{83B12D21-3EE0-8763-0F02-CE2EDA969B5C}"/>
                  </a:ext>
                </a:extLst>
              </p:cNvPr>
              <p:cNvSpPr/>
              <p:nvPr/>
            </p:nvSpPr>
            <p:spPr>
              <a:xfrm>
                <a:off x="3239875" y="1351625"/>
                <a:ext cx="59500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3226" extrusionOk="0">
                    <a:moveTo>
                      <a:pt x="204" y="1"/>
                    </a:moveTo>
                    <a:cubicBezTo>
                      <a:pt x="84" y="1"/>
                      <a:pt x="1" y="149"/>
                      <a:pt x="126" y="274"/>
                    </a:cubicBezTo>
                    <a:cubicBezTo>
                      <a:pt x="929" y="1119"/>
                      <a:pt x="1562" y="2091"/>
                      <a:pt x="2027" y="3147"/>
                    </a:cubicBezTo>
                    <a:cubicBezTo>
                      <a:pt x="2054" y="3202"/>
                      <a:pt x="2104" y="3225"/>
                      <a:pt x="2155" y="3225"/>
                    </a:cubicBezTo>
                    <a:cubicBezTo>
                      <a:pt x="2263" y="3225"/>
                      <a:pt x="2380" y="3121"/>
                      <a:pt x="2323" y="2978"/>
                    </a:cubicBezTo>
                    <a:cubicBezTo>
                      <a:pt x="1816" y="1880"/>
                      <a:pt x="1140" y="908"/>
                      <a:pt x="337" y="63"/>
                    </a:cubicBezTo>
                    <a:cubicBezTo>
                      <a:pt x="293" y="19"/>
                      <a:pt x="246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4934;p40">
                <a:extLst>
                  <a:ext uri="{FF2B5EF4-FFF2-40B4-BE49-F238E27FC236}">
                    <a16:creationId xmlns:a16="http://schemas.microsoft.com/office/drawing/2014/main" id="{C8B84105-ECFA-14FC-E1F5-839ACDDA567C}"/>
                  </a:ext>
                </a:extLst>
              </p:cNvPr>
              <p:cNvSpPr/>
              <p:nvPr/>
            </p:nvSpPr>
            <p:spPr>
              <a:xfrm>
                <a:off x="3204850" y="1323975"/>
                <a:ext cx="59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3225" extrusionOk="0">
                    <a:moveTo>
                      <a:pt x="231" y="1"/>
                    </a:moveTo>
                    <a:cubicBezTo>
                      <a:pt x="122" y="1"/>
                      <a:pt x="1" y="120"/>
                      <a:pt x="90" y="240"/>
                    </a:cubicBezTo>
                    <a:cubicBezTo>
                      <a:pt x="724" y="1211"/>
                      <a:pt x="1400" y="2183"/>
                      <a:pt x="2034" y="3155"/>
                    </a:cubicBezTo>
                    <a:cubicBezTo>
                      <a:pt x="2071" y="3204"/>
                      <a:pt x="2119" y="3225"/>
                      <a:pt x="2165" y="3225"/>
                    </a:cubicBezTo>
                    <a:cubicBezTo>
                      <a:pt x="2276" y="3225"/>
                      <a:pt x="2377" y="3105"/>
                      <a:pt x="2287" y="2986"/>
                    </a:cubicBezTo>
                    <a:cubicBezTo>
                      <a:pt x="1654" y="2014"/>
                      <a:pt x="1020" y="1042"/>
                      <a:pt x="344" y="71"/>
                    </a:cubicBezTo>
                    <a:cubicBezTo>
                      <a:pt x="319" y="21"/>
                      <a:pt x="27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4935;p40">
                <a:extLst>
                  <a:ext uri="{FF2B5EF4-FFF2-40B4-BE49-F238E27FC236}">
                    <a16:creationId xmlns:a16="http://schemas.microsoft.com/office/drawing/2014/main" id="{50975C2C-AD04-EB52-116A-04F5859AE489}"/>
                  </a:ext>
                </a:extLst>
              </p:cNvPr>
              <p:cNvSpPr/>
              <p:nvPr/>
            </p:nvSpPr>
            <p:spPr>
              <a:xfrm>
                <a:off x="3350600" y="1744350"/>
                <a:ext cx="671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3183" extrusionOk="0">
                    <a:moveTo>
                      <a:pt x="246" y="0"/>
                    </a:moveTo>
                    <a:cubicBezTo>
                      <a:pt x="123" y="0"/>
                      <a:pt x="1" y="120"/>
                      <a:pt x="91" y="239"/>
                    </a:cubicBezTo>
                    <a:lnTo>
                      <a:pt x="2330" y="3112"/>
                    </a:lnTo>
                    <a:cubicBezTo>
                      <a:pt x="2367" y="3162"/>
                      <a:pt x="2415" y="3182"/>
                      <a:pt x="2462" y="3182"/>
                    </a:cubicBezTo>
                    <a:cubicBezTo>
                      <a:pt x="2576" y="3182"/>
                      <a:pt x="2685" y="3063"/>
                      <a:pt x="2625" y="2943"/>
                    </a:cubicBezTo>
                    <a:lnTo>
                      <a:pt x="386" y="70"/>
                    </a:lnTo>
                    <a:cubicBezTo>
                      <a:pt x="349" y="21"/>
                      <a:pt x="298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4936;p40">
                <a:extLst>
                  <a:ext uri="{FF2B5EF4-FFF2-40B4-BE49-F238E27FC236}">
                    <a16:creationId xmlns:a16="http://schemas.microsoft.com/office/drawing/2014/main" id="{1ACBAFF6-80D3-491C-4CFB-BC17E7A3739A}"/>
                  </a:ext>
                </a:extLst>
              </p:cNvPr>
              <p:cNvSpPr/>
              <p:nvPr/>
            </p:nvSpPr>
            <p:spPr>
              <a:xfrm>
                <a:off x="3368325" y="1709200"/>
                <a:ext cx="567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908" extrusionOk="0">
                    <a:moveTo>
                      <a:pt x="221" y="1"/>
                    </a:moveTo>
                    <a:cubicBezTo>
                      <a:pt x="109" y="1"/>
                      <a:pt x="1" y="152"/>
                      <a:pt x="100" y="251"/>
                    </a:cubicBezTo>
                    <a:cubicBezTo>
                      <a:pt x="818" y="1054"/>
                      <a:pt x="1410" y="1899"/>
                      <a:pt x="1916" y="2828"/>
                    </a:cubicBezTo>
                    <a:cubicBezTo>
                      <a:pt x="1945" y="2884"/>
                      <a:pt x="1996" y="2908"/>
                      <a:pt x="2049" y="2908"/>
                    </a:cubicBezTo>
                    <a:cubicBezTo>
                      <a:pt x="2156" y="2908"/>
                      <a:pt x="2269" y="2814"/>
                      <a:pt x="2212" y="2701"/>
                    </a:cubicBezTo>
                    <a:cubicBezTo>
                      <a:pt x="1705" y="1730"/>
                      <a:pt x="1072" y="843"/>
                      <a:pt x="311" y="40"/>
                    </a:cubicBezTo>
                    <a:cubicBezTo>
                      <a:pt x="284" y="12"/>
                      <a:pt x="252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4937;p40">
                <a:extLst>
                  <a:ext uri="{FF2B5EF4-FFF2-40B4-BE49-F238E27FC236}">
                    <a16:creationId xmlns:a16="http://schemas.microsoft.com/office/drawing/2014/main" id="{770BE954-DF06-356F-7F91-5F21979AA7C8}"/>
                  </a:ext>
                </a:extLst>
              </p:cNvPr>
              <p:cNvSpPr/>
              <p:nvPr/>
            </p:nvSpPr>
            <p:spPr>
              <a:xfrm>
                <a:off x="3045125" y="1455725"/>
                <a:ext cx="6162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2595" extrusionOk="0">
                    <a:moveTo>
                      <a:pt x="258" y="0"/>
                    </a:moveTo>
                    <a:cubicBezTo>
                      <a:pt x="135" y="0"/>
                      <a:pt x="1" y="151"/>
                      <a:pt x="100" y="251"/>
                    </a:cubicBezTo>
                    <a:lnTo>
                      <a:pt x="2128" y="2532"/>
                    </a:lnTo>
                    <a:cubicBezTo>
                      <a:pt x="2161" y="2576"/>
                      <a:pt x="2202" y="2594"/>
                      <a:pt x="2243" y="2594"/>
                    </a:cubicBezTo>
                    <a:cubicBezTo>
                      <a:pt x="2358" y="2594"/>
                      <a:pt x="2464" y="2446"/>
                      <a:pt x="2339" y="2321"/>
                    </a:cubicBezTo>
                    <a:cubicBezTo>
                      <a:pt x="1705" y="1560"/>
                      <a:pt x="1029" y="800"/>
                      <a:pt x="353" y="39"/>
                    </a:cubicBezTo>
                    <a:cubicBezTo>
                      <a:pt x="326" y="12"/>
                      <a:pt x="293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4938;p40">
                <a:extLst>
                  <a:ext uri="{FF2B5EF4-FFF2-40B4-BE49-F238E27FC236}">
                    <a16:creationId xmlns:a16="http://schemas.microsoft.com/office/drawing/2014/main" id="{41218CC2-7FBD-C5AD-B01A-0EF040D5F224}"/>
                  </a:ext>
                </a:extLst>
              </p:cNvPr>
              <p:cNvSpPr/>
              <p:nvPr/>
            </p:nvSpPr>
            <p:spPr>
              <a:xfrm>
                <a:off x="3025125" y="1462675"/>
                <a:ext cx="449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852" extrusionOk="0">
                    <a:moveTo>
                      <a:pt x="193" y="1"/>
                    </a:moveTo>
                    <a:cubicBezTo>
                      <a:pt x="76" y="1"/>
                      <a:pt x="0" y="171"/>
                      <a:pt x="97" y="268"/>
                    </a:cubicBezTo>
                    <a:lnTo>
                      <a:pt x="1449" y="1789"/>
                    </a:lnTo>
                    <a:cubicBezTo>
                      <a:pt x="1493" y="1833"/>
                      <a:pt x="1540" y="1851"/>
                      <a:pt x="1583" y="1851"/>
                    </a:cubicBezTo>
                    <a:cubicBezTo>
                      <a:pt x="1705" y="1851"/>
                      <a:pt x="1796" y="1703"/>
                      <a:pt x="1703" y="1578"/>
                    </a:cubicBezTo>
                    <a:lnTo>
                      <a:pt x="308" y="57"/>
                    </a:lnTo>
                    <a:cubicBezTo>
                      <a:pt x="269" y="17"/>
                      <a:pt x="229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4939;p40">
                <a:extLst>
                  <a:ext uri="{FF2B5EF4-FFF2-40B4-BE49-F238E27FC236}">
                    <a16:creationId xmlns:a16="http://schemas.microsoft.com/office/drawing/2014/main" id="{03EB9094-48D2-1C92-7B2A-2F16A11DCA6A}"/>
                  </a:ext>
                </a:extLst>
              </p:cNvPr>
              <p:cNvSpPr/>
              <p:nvPr/>
            </p:nvSpPr>
            <p:spPr>
              <a:xfrm>
                <a:off x="2469100" y="1522075"/>
                <a:ext cx="108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428" extrusionOk="0">
                    <a:moveTo>
                      <a:pt x="210" y="1"/>
                    </a:moveTo>
                    <a:cubicBezTo>
                      <a:pt x="63" y="1"/>
                      <a:pt x="0" y="261"/>
                      <a:pt x="158" y="300"/>
                    </a:cubicBezTo>
                    <a:cubicBezTo>
                      <a:pt x="813" y="385"/>
                      <a:pt x="1478" y="427"/>
                      <a:pt x="2144" y="427"/>
                    </a:cubicBezTo>
                    <a:cubicBezTo>
                      <a:pt x="2809" y="427"/>
                      <a:pt x="3475" y="385"/>
                      <a:pt x="4129" y="300"/>
                    </a:cubicBezTo>
                    <a:cubicBezTo>
                      <a:pt x="4327" y="261"/>
                      <a:pt x="4266" y="1"/>
                      <a:pt x="4085" y="1"/>
                    </a:cubicBezTo>
                    <a:cubicBezTo>
                      <a:pt x="4072" y="1"/>
                      <a:pt x="4059" y="2"/>
                      <a:pt x="4045" y="5"/>
                    </a:cubicBezTo>
                    <a:cubicBezTo>
                      <a:pt x="3411" y="89"/>
                      <a:pt x="2777" y="131"/>
                      <a:pt x="2144" y="131"/>
                    </a:cubicBezTo>
                    <a:cubicBezTo>
                      <a:pt x="1510" y="131"/>
                      <a:pt x="876" y="89"/>
                      <a:pt x="243" y="5"/>
                    </a:cubicBezTo>
                    <a:cubicBezTo>
                      <a:pt x="231" y="2"/>
                      <a:pt x="221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4940;p40">
                <a:extLst>
                  <a:ext uri="{FF2B5EF4-FFF2-40B4-BE49-F238E27FC236}">
                    <a16:creationId xmlns:a16="http://schemas.microsoft.com/office/drawing/2014/main" id="{B8FF9876-7585-3A19-F63E-939B89CFD316}"/>
                  </a:ext>
                </a:extLst>
              </p:cNvPr>
              <p:cNvSpPr/>
              <p:nvPr/>
            </p:nvSpPr>
            <p:spPr>
              <a:xfrm>
                <a:off x="2427650" y="1493650"/>
                <a:ext cx="792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597" extrusionOk="0">
                    <a:moveTo>
                      <a:pt x="2999" y="1"/>
                    </a:moveTo>
                    <a:lnTo>
                      <a:pt x="211" y="297"/>
                    </a:lnTo>
                    <a:cubicBezTo>
                      <a:pt x="12" y="297"/>
                      <a:pt x="0" y="596"/>
                      <a:pt x="176" y="596"/>
                    </a:cubicBezTo>
                    <a:cubicBezTo>
                      <a:pt x="187" y="596"/>
                      <a:pt x="198" y="595"/>
                      <a:pt x="211" y="592"/>
                    </a:cubicBezTo>
                    <a:lnTo>
                      <a:pt x="2999" y="339"/>
                    </a:lnTo>
                    <a:cubicBezTo>
                      <a:pt x="3168" y="297"/>
                      <a:pt x="3168" y="1"/>
                      <a:pt x="2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" name="Картина 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17F95BA-08E6-17F7-6760-9B0F572B7E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26654" b="27526"/>
            <a:stretch/>
          </p:blipFill>
          <p:spPr>
            <a:xfrm rot="236111">
              <a:off x="3531455" y="1396499"/>
              <a:ext cx="1136194" cy="1037656"/>
            </a:xfrm>
            <a:prstGeom prst="rect">
              <a:avLst/>
            </a:prstGeom>
          </p:spPr>
        </p:pic>
      </p:grpSp>
      <p:grpSp>
        <p:nvGrpSpPr>
          <p:cNvPr id="6" name="Групиране 5">
            <a:extLst>
              <a:ext uri="{FF2B5EF4-FFF2-40B4-BE49-F238E27FC236}">
                <a16:creationId xmlns:a16="http://schemas.microsoft.com/office/drawing/2014/main" id="{6818DB7E-285D-D38B-9414-0176E3ED9F8C}"/>
              </a:ext>
            </a:extLst>
          </p:cNvPr>
          <p:cNvGrpSpPr/>
          <p:nvPr/>
        </p:nvGrpSpPr>
        <p:grpSpPr>
          <a:xfrm>
            <a:off x="5779165" y="3007582"/>
            <a:ext cx="1588727" cy="1458403"/>
            <a:chOff x="5779165" y="3007582"/>
            <a:chExt cx="1588727" cy="1458403"/>
          </a:xfrm>
        </p:grpSpPr>
        <p:grpSp>
          <p:nvGrpSpPr>
            <p:cNvPr id="274" name="Google Shape;4911;p40">
              <a:extLst>
                <a:ext uri="{FF2B5EF4-FFF2-40B4-BE49-F238E27FC236}">
                  <a16:creationId xmlns:a16="http://schemas.microsoft.com/office/drawing/2014/main" id="{2829AE03-75F4-2EDD-6CEF-A2F799A6756E}"/>
                </a:ext>
              </a:extLst>
            </p:cNvPr>
            <p:cNvGrpSpPr/>
            <p:nvPr/>
          </p:nvGrpSpPr>
          <p:grpSpPr>
            <a:xfrm>
              <a:off x="5779165" y="3007582"/>
              <a:ext cx="1588727" cy="1458403"/>
              <a:chOff x="1671375" y="1164500"/>
              <a:chExt cx="1943450" cy="1951075"/>
            </a:xfrm>
          </p:grpSpPr>
          <p:sp>
            <p:nvSpPr>
              <p:cNvPr id="275" name="Google Shape;4912;p40">
                <a:extLst>
                  <a:ext uri="{FF2B5EF4-FFF2-40B4-BE49-F238E27FC236}">
                    <a16:creationId xmlns:a16="http://schemas.microsoft.com/office/drawing/2014/main" id="{872538F2-7540-28EB-1E0F-BADA9C9D63BD}"/>
                  </a:ext>
                </a:extLst>
              </p:cNvPr>
              <p:cNvSpPr/>
              <p:nvPr/>
            </p:nvSpPr>
            <p:spPr>
              <a:xfrm>
                <a:off x="1671375" y="1164500"/>
                <a:ext cx="1943450" cy="1951075"/>
              </a:xfrm>
              <a:custGeom>
                <a:avLst/>
                <a:gdLst/>
                <a:ahLst/>
                <a:cxnLst/>
                <a:rect l="l" t="t" r="r" b="b"/>
                <a:pathLst>
                  <a:path w="77738" h="78043" extrusionOk="0">
                    <a:moveTo>
                      <a:pt x="8709" y="6502"/>
                    </a:moveTo>
                    <a:cubicBezTo>
                      <a:pt x="8841" y="6502"/>
                      <a:pt x="8979" y="6513"/>
                      <a:pt x="9126" y="6534"/>
                    </a:cubicBezTo>
                    <a:lnTo>
                      <a:pt x="11704" y="6576"/>
                    </a:lnTo>
                    <a:lnTo>
                      <a:pt x="7901" y="9407"/>
                    </a:lnTo>
                    <a:cubicBezTo>
                      <a:pt x="7943" y="9322"/>
                      <a:pt x="7986" y="9280"/>
                      <a:pt x="7986" y="9196"/>
                    </a:cubicBezTo>
                    <a:cubicBezTo>
                      <a:pt x="7901" y="8520"/>
                      <a:pt x="7901" y="7886"/>
                      <a:pt x="7986" y="7252"/>
                    </a:cubicBezTo>
                    <a:cubicBezTo>
                      <a:pt x="8028" y="6957"/>
                      <a:pt x="7986" y="6703"/>
                      <a:pt x="8324" y="6534"/>
                    </a:cubicBezTo>
                    <a:cubicBezTo>
                      <a:pt x="8450" y="6513"/>
                      <a:pt x="8577" y="6502"/>
                      <a:pt x="8709" y="6502"/>
                    </a:cubicBezTo>
                    <a:close/>
                    <a:moveTo>
                      <a:pt x="675" y="15461"/>
                    </a:moveTo>
                    <a:cubicBezTo>
                      <a:pt x="673" y="15465"/>
                      <a:pt x="670" y="15467"/>
                      <a:pt x="667" y="15467"/>
                    </a:cubicBezTo>
                    <a:lnTo>
                      <a:pt x="667" y="15467"/>
                    </a:lnTo>
                    <a:lnTo>
                      <a:pt x="675" y="15461"/>
                    </a:lnTo>
                    <a:close/>
                    <a:moveTo>
                      <a:pt x="66964" y="10125"/>
                    </a:moveTo>
                    <a:lnTo>
                      <a:pt x="68992" y="10167"/>
                    </a:lnTo>
                    <a:cubicBezTo>
                      <a:pt x="69262" y="10167"/>
                      <a:pt x="69627" y="10127"/>
                      <a:pt x="69987" y="10127"/>
                    </a:cubicBezTo>
                    <a:cubicBezTo>
                      <a:pt x="70526" y="10127"/>
                      <a:pt x="71053" y="10218"/>
                      <a:pt x="71231" y="10674"/>
                    </a:cubicBezTo>
                    <a:cubicBezTo>
                      <a:pt x="71527" y="11308"/>
                      <a:pt x="71231" y="12618"/>
                      <a:pt x="71231" y="13336"/>
                    </a:cubicBezTo>
                    <a:lnTo>
                      <a:pt x="71231" y="15617"/>
                    </a:lnTo>
                    <a:cubicBezTo>
                      <a:pt x="70893" y="15110"/>
                      <a:pt x="70513" y="14646"/>
                      <a:pt x="70132" y="14181"/>
                    </a:cubicBezTo>
                    <a:cubicBezTo>
                      <a:pt x="70132" y="13505"/>
                      <a:pt x="70090" y="12829"/>
                      <a:pt x="70006" y="12195"/>
                    </a:cubicBezTo>
                    <a:cubicBezTo>
                      <a:pt x="70006" y="12110"/>
                      <a:pt x="69951" y="12073"/>
                      <a:pt x="69888" y="12073"/>
                    </a:cubicBezTo>
                    <a:cubicBezTo>
                      <a:pt x="69795" y="12073"/>
                      <a:pt x="69685" y="12154"/>
                      <a:pt x="69710" y="12280"/>
                    </a:cubicBezTo>
                    <a:cubicBezTo>
                      <a:pt x="69794" y="12787"/>
                      <a:pt x="69794" y="13294"/>
                      <a:pt x="69794" y="13801"/>
                    </a:cubicBezTo>
                    <a:cubicBezTo>
                      <a:pt x="68865" y="12575"/>
                      <a:pt x="67893" y="11350"/>
                      <a:pt x="66964" y="10125"/>
                    </a:cubicBezTo>
                    <a:close/>
                    <a:moveTo>
                      <a:pt x="25645" y="8097"/>
                    </a:moveTo>
                    <a:cubicBezTo>
                      <a:pt x="25688" y="8182"/>
                      <a:pt x="25772" y="8224"/>
                      <a:pt x="25857" y="8224"/>
                    </a:cubicBezTo>
                    <a:cubicBezTo>
                      <a:pt x="35531" y="8858"/>
                      <a:pt x="45206" y="9365"/>
                      <a:pt x="54839" y="9618"/>
                    </a:cubicBezTo>
                    <a:lnTo>
                      <a:pt x="59782" y="16124"/>
                    </a:lnTo>
                    <a:cubicBezTo>
                      <a:pt x="44361" y="15998"/>
                      <a:pt x="28941" y="15829"/>
                      <a:pt x="13562" y="15195"/>
                    </a:cubicBezTo>
                    <a:lnTo>
                      <a:pt x="25645" y="8097"/>
                    </a:lnTo>
                    <a:close/>
                    <a:moveTo>
                      <a:pt x="20871" y="704"/>
                    </a:moveTo>
                    <a:cubicBezTo>
                      <a:pt x="22773" y="2689"/>
                      <a:pt x="24758" y="4633"/>
                      <a:pt x="26744" y="6534"/>
                    </a:cubicBezTo>
                    <a:cubicBezTo>
                      <a:pt x="26828" y="6576"/>
                      <a:pt x="26913" y="6619"/>
                      <a:pt x="26955" y="6619"/>
                    </a:cubicBezTo>
                    <a:lnTo>
                      <a:pt x="12802" y="14899"/>
                    </a:lnTo>
                    <a:lnTo>
                      <a:pt x="5409" y="19251"/>
                    </a:lnTo>
                    <a:cubicBezTo>
                      <a:pt x="5113" y="19420"/>
                      <a:pt x="4352" y="20053"/>
                      <a:pt x="3972" y="20053"/>
                    </a:cubicBezTo>
                    <a:cubicBezTo>
                      <a:pt x="3169" y="20053"/>
                      <a:pt x="3000" y="19251"/>
                      <a:pt x="2662" y="18617"/>
                    </a:cubicBezTo>
                    <a:cubicBezTo>
                      <a:pt x="2030" y="17563"/>
                      <a:pt x="1356" y="16510"/>
                      <a:pt x="682" y="15456"/>
                    </a:cubicBezTo>
                    <a:lnTo>
                      <a:pt x="682" y="15456"/>
                    </a:lnTo>
                    <a:lnTo>
                      <a:pt x="12760" y="6619"/>
                    </a:lnTo>
                    <a:cubicBezTo>
                      <a:pt x="12844" y="6576"/>
                      <a:pt x="12886" y="6534"/>
                      <a:pt x="12929" y="6492"/>
                    </a:cubicBezTo>
                    <a:lnTo>
                      <a:pt x="20871" y="704"/>
                    </a:lnTo>
                    <a:close/>
                    <a:moveTo>
                      <a:pt x="61260" y="3619"/>
                    </a:moveTo>
                    <a:cubicBezTo>
                      <a:pt x="62824" y="5731"/>
                      <a:pt x="64429" y="7844"/>
                      <a:pt x="65992" y="9914"/>
                    </a:cubicBezTo>
                    <a:cubicBezTo>
                      <a:pt x="66034" y="9956"/>
                      <a:pt x="66077" y="10041"/>
                      <a:pt x="66119" y="10083"/>
                    </a:cubicBezTo>
                    <a:cubicBezTo>
                      <a:pt x="69668" y="14688"/>
                      <a:pt x="73343" y="19293"/>
                      <a:pt x="77061" y="23813"/>
                    </a:cubicBezTo>
                    <a:lnTo>
                      <a:pt x="74062" y="27236"/>
                    </a:lnTo>
                    <a:cubicBezTo>
                      <a:pt x="73539" y="27838"/>
                      <a:pt x="72100" y="30084"/>
                      <a:pt x="71160" y="30084"/>
                    </a:cubicBezTo>
                    <a:cubicBezTo>
                      <a:pt x="71112" y="30084"/>
                      <a:pt x="71065" y="30079"/>
                      <a:pt x="71020" y="30066"/>
                    </a:cubicBezTo>
                    <a:cubicBezTo>
                      <a:pt x="70808" y="29897"/>
                      <a:pt x="70639" y="29728"/>
                      <a:pt x="70513" y="29475"/>
                    </a:cubicBezTo>
                    <a:lnTo>
                      <a:pt x="70513" y="29221"/>
                    </a:lnTo>
                    <a:cubicBezTo>
                      <a:pt x="70547" y="29013"/>
                      <a:pt x="70382" y="28861"/>
                      <a:pt x="70205" y="28861"/>
                    </a:cubicBezTo>
                    <a:cubicBezTo>
                      <a:pt x="70166" y="28861"/>
                      <a:pt x="70128" y="28868"/>
                      <a:pt x="70090" y="28883"/>
                    </a:cubicBezTo>
                    <a:cubicBezTo>
                      <a:pt x="69837" y="28503"/>
                      <a:pt x="69583" y="28165"/>
                      <a:pt x="69541" y="28038"/>
                    </a:cubicBezTo>
                    <a:lnTo>
                      <a:pt x="68020" y="26053"/>
                    </a:lnTo>
                    <a:cubicBezTo>
                      <a:pt x="67133" y="24827"/>
                      <a:pt x="66203" y="23644"/>
                      <a:pt x="65274" y="22419"/>
                    </a:cubicBezTo>
                    <a:cubicBezTo>
                      <a:pt x="62021" y="18068"/>
                      <a:pt x="58726" y="13674"/>
                      <a:pt x="55472" y="9322"/>
                    </a:cubicBezTo>
                    <a:cubicBezTo>
                      <a:pt x="55515" y="9153"/>
                      <a:pt x="55430" y="8858"/>
                      <a:pt x="55177" y="8858"/>
                    </a:cubicBezTo>
                    <a:lnTo>
                      <a:pt x="53698" y="7041"/>
                    </a:lnTo>
                    <a:cubicBezTo>
                      <a:pt x="56402" y="6323"/>
                      <a:pt x="58937" y="5140"/>
                      <a:pt x="61260" y="3619"/>
                    </a:cubicBezTo>
                    <a:close/>
                    <a:moveTo>
                      <a:pt x="12929" y="15744"/>
                    </a:moveTo>
                    <a:cubicBezTo>
                      <a:pt x="12971" y="15786"/>
                      <a:pt x="13013" y="15786"/>
                      <a:pt x="13098" y="15786"/>
                    </a:cubicBezTo>
                    <a:cubicBezTo>
                      <a:pt x="28772" y="16462"/>
                      <a:pt x="44530" y="16589"/>
                      <a:pt x="60246" y="16758"/>
                    </a:cubicBezTo>
                    <a:lnTo>
                      <a:pt x="65485" y="23729"/>
                    </a:lnTo>
                    <a:cubicBezTo>
                      <a:pt x="65485" y="23729"/>
                      <a:pt x="65485" y="23771"/>
                      <a:pt x="65485" y="23771"/>
                    </a:cubicBezTo>
                    <a:lnTo>
                      <a:pt x="63246" y="71047"/>
                    </a:lnTo>
                    <a:lnTo>
                      <a:pt x="63119" y="71047"/>
                    </a:lnTo>
                    <a:cubicBezTo>
                      <a:pt x="60901" y="71303"/>
                      <a:pt x="58661" y="71405"/>
                      <a:pt x="56411" y="71405"/>
                    </a:cubicBezTo>
                    <a:cubicBezTo>
                      <a:pt x="49748" y="71405"/>
                      <a:pt x="42998" y="70506"/>
                      <a:pt x="36461" y="70033"/>
                    </a:cubicBezTo>
                    <a:lnTo>
                      <a:pt x="9676" y="68132"/>
                    </a:lnTo>
                    <a:cubicBezTo>
                      <a:pt x="10267" y="50641"/>
                      <a:pt x="11323" y="33192"/>
                      <a:pt x="12929" y="15744"/>
                    </a:cubicBezTo>
                    <a:close/>
                    <a:moveTo>
                      <a:pt x="12253" y="15955"/>
                    </a:moveTo>
                    <a:cubicBezTo>
                      <a:pt x="10690" y="33361"/>
                      <a:pt x="9633" y="50768"/>
                      <a:pt x="9000" y="68258"/>
                    </a:cubicBezTo>
                    <a:cubicBezTo>
                      <a:pt x="9000" y="68385"/>
                      <a:pt x="9084" y="68512"/>
                      <a:pt x="9211" y="68554"/>
                    </a:cubicBezTo>
                    <a:cubicBezTo>
                      <a:pt x="9253" y="68681"/>
                      <a:pt x="9380" y="68765"/>
                      <a:pt x="9507" y="68765"/>
                    </a:cubicBezTo>
                    <a:lnTo>
                      <a:pt x="36419" y="70666"/>
                    </a:lnTo>
                    <a:cubicBezTo>
                      <a:pt x="42988" y="71140"/>
                      <a:pt x="49746" y="72039"/>
                      <a:pt x="56392" y="72039"/>
                    </a:cubicBezTo>
                    <a:cubicBezTo>
                      <a:pt x="58637" y="72039"/>
                      <a:pt x="60869" y="71936"/>
                      <a:pt x="63077" y="71680"/>
                    </a:cubicBezTo>
                    <a:cubicBezTo>
                      <a:pt x="63119" y="71680"/>
                      <a:pt x="63162" y="71680"/>
                      <a:pt x="63204" y="71638"/>
                    </a:cubicBezTo>
                    <a:cubicBezTo>
                      <a:pt x="63243" y="71797"/>
                      <a:pt x="63376" y="71872"/>
                      <a:pt x="63510" y="71872"/>
                    </a:cubicBezTo>
                    <a:cubicBezTo>
                      <a:pt x="63662" y="71872"/>
                      <a:pt x="63815" y="71775"/>
                      <a:pt x="63838" y="71596"/>
                    </a:cubicBezTo>
                    <a:cubicBezTo>
                      <a:pt x="64556" y="55880"/>
                      <a:pt x="65316" y="40206"/>
                      <a:pt x="66077" y="24532"/>
                    </a:cubicBezTo>
                    <a:lnTo>
                      <a:pt x="69879" y="29559"/>
                    </a:lnTo>
                    <a:cubicBezTo>
                      <a:pt x="69752" y="48233"/>
                      <a:pt x="69330" y="58668"/>
                      <a:pt x="68569" y="77342"/>
                    </a:cubicBezTo>
                    <a:lnTo>
                      <a:pt x="68527" y="77342"/>
                    </a:lnTo>
                    <a:cubicBezTo>
                      <a:pt x="67334" y="77436"/>
                      <a:pt x="66134" y="77476"/>
                      <a:pt x="64930" y="77476"/>
                    </a:cubicBezTo>
                    <a:cubicBezTo>
                      <a:pt x="60766" y="77476"/>
                      <a:pt x="56560" y="77003"/>
                      <a:pt x="52431" y="76708"/>
                    </a:cubicBezTo>
                    <a:lnTo>
                      <a:pt x="36461" y="75652"/>
                    </a:lnTo>
                    <a:lnTo>
                      <a:pt x="4057" y="73455"/>
                    </a:lnTo>
                    <a:cubicBezTo>
                      <a:pt x="4014" y="73455"/>
                      <a:pt x="3972" y="73497"/>
                      <a:pt x="3930" y="73497"/>
                    </a:cubicBezTo>
                    <a:cubicBezTo>
                      <a:pt x="5366" y="52500"/>
                      <a:pt x="7225" y="39783"/>
                      <a:pt x="7437" y="18828"/>
                    </a:cubicBezTo>
                    <a:lnTo>
                      <a:pt x="7437" y="18828"/>
                    </a:lnTo>
                    <a:lnTo>
                      <a:pt x="7394" y="18870"/>
                    </a:lnTo>
                    <a:lnTo>
                      <a:pt x="7394" y="18828"/>
                    </a:lnTo>
                    <a:lnTo>
                      <a:pt x="12253" y="15955"/>
                    </a:lnTo>
                    <a:close/>
                    <a:moveTo>
                      <a:pt x="20809" y="0"/>
                    </a:moveTo>
                    <a:cubicBezTo>
                      <a:pt x="20759" y="0"/>
                      <a:pt x="20710" y="21"/>
                      <a:pt x="20660" y="70"/>
                    </a:cubicBezTo>
                    <a:lnTo>
                      <a:pt x="12549" y="5985"/>
                    </a:lnTo>
                    <a:lnTo>
                      <a:pt x="9929" y="5943"/>
                    </a:lnTo>
                    <a:cubicBezTo>
                      <a:pt x="9587" y="5905"/>
                      <a:pt x="9245" y="5884"/>
                      <a:pt x="8904" y="5884"/>
                    </a:cubicBezTo>
                    <a:cubicBezTo>
                      <a:pt x="8485" y="5884"/>
                      <a:pt x="8066" y="5915"/>
                      <a:pt x="7648" y="5985"/>
                    </a:cubicBezTo>
                    <a:cubicBezTo>
                      <a:pt x="7521" y="5985"/>
                      <a:pt x="7437" y="6069"/>
                      <a:pt x="7437" y="6196"/>
                    </a:cubicBezTo>
                    <a:cubicBezTo>
                      <a:pt x="7183" y="7083"/>
                      <a:pt x="7352" y="8224"/>
                      <a:pt x="7352" y="9196"/>
                    </a:cubicBezTo>
                    <a:cubicBezTo>
                      <a:pt x="7352" y="9381"/>
                      <a:pt x="7488" y="9499"/>
                      <a:pt x="7644" y="9499"/>
                    </a:cubicBezTo>
                    <a:cubicBezTo>
                      <a:pt x="7700" y="9499"/>
                      <a:pt x="7760" y="9483"/>
                      <a:pt x="7817" y="9449"/>
                    </a:cubicBezTo>
                    <a:lnTo>
                      <a:pt x="7817" y="9449"/>
                    </a:lnTo>
                    <a:lnTo>
                      <a:pt x="170" y="14984"/>
                    </a:lnTo>
                    <a:cubicBezTo>
                      <a:pt x="43" y="15110"/>
                      <a:pt x="1" y="15322"/>
                      <a:pt x="128" y="15491"/>
                    </a:cubicBezTo>
                    <a:cubicBezTo>
                      <a:pt x="43" y="15575"/>
                      <a:pt x="43" y="15702"/>
                      <a:pt x="128" y="15829"/>
                    </a:cubicBezTo>
                    <a:cubicBezTo>
                      <a:pt x="1226" y="17434"/>
                      <a:pt x="2240" y="19166"/>
                      <a:pt x="3169" y="20941"/>
                    </a:cubicBezTo>
                    <a:cubicBezTo>
                      <a:pt x="3224" y="21022"/>
                      <a:pt x="3314" y="21069"/>
                      <a:pt x="3416" y="21069"/>
                    </a:cubicBezTo>
                    <a:cubicBezTo>
                      <a:pt x="3472" y="21069"/>
                      <a:pt x="3532" y="21055"/>
                      <a:pt x="3592" y="21025"/>
                    </a:cubicBezTo>
                    <a:lnTo>
                      <a:pt x="6803" y="19166"/>
                    </a:lnTo>
                    <a:lnTo>
                      <a:pt x="6803" y="19166"/>
                    </a:lnTo>
                    <a:cubicBezTo>
                      <a:pt x="6549" y="40079"/>
                      <a:pt x="4733" y="52711"/>
                      <a:pt x="3296" y="73539"/>
                    </a:cubicBezTo>
                    <a:cubicBezTo>
                      <a:pt x="3296" y="73745"/>
                      <a:pt x="3439" y="73869"/>
                      <a:pt x="3597" y="73869"/>
                    </a:cubicBezTo>
                    <a:cubicBezTo>
                      <a:pt x="3666" y="73869"/>
                      <a:pt x="3739" y="73844"/>
                      <a:pt x="3803" y="73793"/>
                    </a:cubicBezTo>
                    <a:cubicBezTo>
                      <a:pt x="3803" y="73920"/>
                      <a:pt x="3930" y="74046"/>
                      <a:pt x="4057" y="74046"/>
                    </a:cubicBezTo>
                    <a:lnTo>
                      <a:pt x="36461" y="76243"/>
                    </a:lnTo>
                    <a:lnTo>
                      <a:pt x="52431" y="77299"/>
                    </a:lnTo>
                    <a:cubicBezTo>
                      <a:pt x="56519" y="77559"/>
                      <a:pt x="60657" y="78043"/>
                      <a:pt x="64788" y="78043"/>
                    </a:cubicBezTo>
                    <a:cubicBezTo>
                      <a:pt x="66035" y="78043"/>
                      <a:pt x="67282" y="77999"/>
                      <a:pt x="68527" y="77891"/>
                    </a:cubicBezTo>
                    <a:cubicBezTo>
                      <a:pt x="68612" y="77891"/>
                      <a:pt x="68696" y="77806"/>
                      <a:pt x="68781" y="77722"/>
                    </a:cubicBezTo>
                    <a:cubicBezTo>
                      <a:pt x="68802" y="77727"/>
                      <a:pt x="68825" y="77730"/>
                      <a:pt x="68848" y="77730"/>
                    </a:cubicBezTo>
                    <a:cubicBezTo>
                      <a:pt x="69001" y="77730"/>
                      <a:pt x="69166" y="77610"/>
                      <a:pt x="69203" y="77426"/>
                    </a:cubicBezTo>
                    <a:cubicBezTo>
                      <a:pt x="69963" y="59006"/>
                      <a:pt x="70344" y="48782"/>
                      <a:pt x="70470" y="30320"/>
                    </a:cubicBezTo>
                    <a:lnTo>
                      <a:pt x="71020" y="30996"/>
                    </a:lnTo>
                    <a:cubicBezTo>
                      <a:pt x="71071" y="31098"/>
                      <a:pt x="71184" y="31154"/>
                      <a:pt x="71293" y="31154"/>
                    </a:cubicBezTo>
                    <a:cubicBezTo>
                      <a:pt x="71365" y="31154"/>
                      <a:pt x="71434" y="31130"/>
                      <a:pt x="71484" y="31080"/>
                    </a:cubicBezTo>
                    <a:lnTo>
                      <a:pt x="77568" y="24151"/>
                    </a:lnTo>
                    <a:cubicBezTo>
                      <a:pt x="77653" y="24067"/>
                      <a:pt x="77653" y="23940"/>
                      <a:pt x="77610" y="23856"/>
                    </a:cubicBezTo>
                    <a:cubicBezTo>
                      <a:pt x="77737" y="23729"/>
                      <a:pt x="77737" y="23560"/>
                      <a:pt x="77610" y="23433"/>
                    </a:cubicBezTo>
                    <a:cubicBezTo>
                      <a:pt x="75625" y="21025"/>
                      <a:pt x="73681" y="18617"/>
                      <a:pt x="71738" y="16209"/>
                    </a:cubicBezTo>
                    <a:cubicBezTo>
                      <a:pt x="71822" y="16167"/>
                      <a:pt x="71865" y="16082"/>
                      <a:pt x="71865" y="15955"/>
                    </a:cubicBezTo>
                    <a:lnTo>
                      <a:pt x="71865" y="12111"/>
                    </a:lnTo>
                    <a:cubicBezTo>
                      <a:pt x="71865" y="11604"/>
                      <a:pt x="72160" y="10167"/>
                      <a:pt x="71738" y="9745"/>
                    </a:cubicBezTo>
                    <a:cubicBezTo>
                      <a:pt x="71527" y="9555"/>
                      <a:pt x="71199" y="9513"/>
                      <a:pt x="70861" y="9513"/>
                    </a:cubicBezTo>
                    <a:cubicBezTo>
                      <a:pt x="70591" y="9513"/>
                      <a:pt x="70314" y="9540"/>
                      <a:pt x="70084" y="9540"/>
                    </a:cubicBezTo>
                    <a:cubicBezTo>
                      <a:pt x="70026" y="9540"/>
                      <a:pt x="69972" y="9538"/>
                      <a:pt x="69921" y="9534"/>
                    </a:cubicBezTo>
                    <a:lnTo>
                      <a:pt x="66457" y="9491"/>
                    </a:lnTo>
                    <a:cubicBezTo>
                      <a:pt x="64851" y="7421"/>
                      <a:pt x="63288" y="5351"/>
                      <a:pt x="61767" y="3239"/>
                    </a:cubicBezTo>
                    <a:cubicBezTo>
                      <a:pt x="61725" y="3196"/>
                      <a:pt x="61641" y="3154"/>
                      <a:pt x="61598" y="3154"/>
                    </a:cubicBezTo>
                    <a:cubicBezTo>
                      <a:pt x="61570" y="3011"/>
                      <a:pt x="61443" y="2926"/>
                      <a:pt x="61312" y="2926"/>
                    </a:cubicBezTo>
                    <a:cubicBezTo>
                      <a:pt x="61251" y="2926"/>
                      <a:pt x="61188" y="2945"/>
                      <a:pt x="61134" y="2985"/>
                    </a:cubicBezTo>
                    <a:cubicBezTo>
                      <a:pt x="58768" y="4548"/>
                      <a:pt x="56191" y="5774"/>
                      <a:pt x="53445" y="6534"/>
                    </a:cubicBezTo>
                    <a:cubicBezTo>
                      <a:pt x="53318" y="6534"/>
                      <a:pt x="53233" y="6619"/>
                      <a:pt x="53233" y="6745"/>
                    </a:cubicBezTo>
                    <a:cubicBezTo>
                      <a:pt x="53022" y="6788"/>
                      <a:pt x="52853" y="6957"/>
                      <a:pt x="53022" y="7168"/>
                    </a:cubicBezTo>
                    <a:cubicBezTo>
                      <a:pt x="53487" y="7759"/>
                      <a:pt x="53909" y="8393"/>
                      <a:pt x="54374" y="8984"/>
                    </a:cubicBezTo>
                    <a:cubicBezTo>
                      <a:pt x="45079" y="8689"/>
                      <a:pt x="35743" y="8266"/>
                      <a:pt x="26448" y="7590"/>
                    </a:cubicBezTo>
                    <a:lnTo>
                      <a:pt x="27547" y="6957"/>
                    </a:lnTo>
                    <a:cubicBezTo>
                      <a:pt x="27777" y="6764"/>
                      <a:pt x="27623" y="6396"/>
                      <a:pt x="27338" y="6396"/>
                    </a:cubicBezTo>
                    <a:cubicBezTo>
                      <a:pt x="27310" y="6396"/>
                      <a:pt x="27281" y="6400"/>
                      <a:pt x="27251" y="6407"/>
                    </a:cubicBezTo>
                    <a:cubicBezTo>
                      <a:pt x="27335" y="6323"/>
                      <a:pt x="27335" y="6154"/>
                      <a:pt x="27209" y="6027"/>
                    </a:cubicBezTo>
                    <a:cubicBezTo>
                      <a:pt x="25138" y="4126"/>
                      <a:pt x="23153" y="2140"/>
                      <a:pt x="21209" y="70"/>
                    </a:cubicBezTo>
                    <a:cubicBezTo>
                      <a:pt x="21160" y="21"/>
                      <a:pt x="21110" y="0"/>
                      <a:pt x="21052" y="0"/>
                    </a:cubicBezTo>
                    <a:cubicBezTo>
                      <a:pt x="21011" y="0"/>
                      <a:pt x="20966" y="10"/>
                      <a:pt x="20914" y="28"/>
                    </a:cubicBezTo>
                    <a:cubicBezTo>
                      <a:pt x="20879" y="10"/>
                      <a:pt x="20844" y="0"/>
                      <a:pt x="20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4913;p40">
                <a:extLst>
                  <a:ext uri="{FF2B5EF4-FFF2-40B4-BE49-F238E27FC236}">
                    <a16:creationId xmlns:a16="http://schemas.microsoft.com/office/drawing/2014/main" id="{EE3D6F67-3A0E-1F42-2033-1B176DA3FFAF}"/>
                  </a:ext>
                </a:extLst>
              </p:cNvPr>
              <p:cNvSpPr/>
              <p:nvPr/>
            </p:nvSpPr>
            <p:spPr>
              <a:xfrm>
                <a:off x="2211900" y="1334900"/>
                <a:ext cx="7692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654" extrusionOk="0">
                    <a:moveTo>
                      <a:pt x="2894" y="0"/>
                    </a:moveTo>
                    <a:cubicBezTo>
                      <a:pt x="2878" y="0"/>
                      <a:pt x="2860" y="4"/>
                      <a:pt x="2841" y="14"/>
                    </a:cubicBezTo>
                    <a:cubicBezTo>
                      <a:pt x="1870" y="352"/>
                      <a:pt x="983" y="816"/>
                      <a:pt x="138" y="1366"/>
                    </a:cubicBezTo>
                    <a:cubicBezTo>
                      <a:pt x="1" y="1468"/>
                      <a:pt x="85" y="1654"/>
                      <a:pt x="190" y="1654"/>
                    </a:cubicBezTo>
                    <a:cubicBezTo>
                      <a:pt x="214" y="1654"/>
                      <a:pt x="240" y="1643"/>
                      <a:pt x="264" y="1619"/>
                    </a:cubicBezTo>
                    <a:cubicBezTo>
                      <a:pt x="1109" y="1070"/>
                      <a:pt x="1996" y="647"/>
                      <a:pt x="2926" y="309"/>
                    </a:cubicBezTo>
                    <a:cubicBezTo>
                      <a:pt x="3076" y="272"/>
                      <a:pt x="3026" y="0"/>
                      <a:pt x="2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4914;p40">
                <a:extLst>
                  <a:ext uri="{FF2B5EF4-FFF2-40B4-BE49-F238E27FC236}">
                    <a16:creationId xmlns:a16="http://schemas.microsoft.com/office/drawing/2014/main" id="{61ECAA8D-43C3-E18D-2DA9-795E777FB4A6}"/>
                  </a:ext>
                </a:extLst>
              </p:cNvPr>
              <p:cNvSpPr/>
              <p:nvPr/>
            </p:nvSpPr>
            <p:spPr>
              <a:xfrm>
                <a:off x="2176975" y="1329950"/>
                <a:ext cx="732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69" extrusionOk="0">
                    <a:moveTo>
                      <a:pt x="2675" y="1"/>
                    </a:moveTo>
                    <a:cubicBezTo>
                      <a:pt x="1788" y="254"/>
                      <a:pt x="943" y="634"/>
                      <a:pt x="140" y="1183"/>
                    </a:cubicBezTo>
                    <a:cubicBezTo>
                      <a:pt x="0" y="1253"/>
                      <a:pt x="92" y="1468"/>
                      <a:pt x="224" y="1468"/>
                    </a:cubicBezTo>
                    <a:cubicBezTo>
                      <a:pt x="251" y="1468"/>
                      <a:pt x="280" y="1459"/>
                      <a:pt x="309" y="1437"/>
                    </a:cubicBezTo>
                    <a:cubicBezTo>
                      <a:pt x="1070" y="930"/>
                      <a:pt x="1873" y="550"/>
                      <a:pt x="2760" y="296"/>
                    </a:cubicBezTo>
                    <a:cubicBezTo>
                      <a:pt x="2929" y="212"/>
                      <a:pt x="2844" y="1"/>
                      <a:pt x="2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4915;p40">
                <a:extLst>
                  <a:ext uri="{FF2B5EF4-FFF2-40B4-BE49-F238E27FC236}">
                    <a16:creationId xmlns:a16="http://schemas.microsoft.com/office/drawing/2014/main" id="{BA928929-C98F-49BE-446A-AD07A9CBD68C}"/>
                  </a:ext>
                </a:extLst>
              </p:cNvPr>
              <p:cNvSpPr/>
              <p:nvPr/>
            </p:nvSpPr>
            <p:spPr>
              <a:xfrm>
                <a:off x="1722675" y="1507250"/>
                <a:ext cx="82600" cy="3957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583" extrusionOk="0">
                    <a:moveTo>
                      <a:pt x="3063" y="1"/>
                    </a:moveTo>
                    <a:cubicBezTo>
                      <a:pt x="3048" y="1"/>
                      <a:pt x="3034" y="2"/>
                      <a:pt x="3019" y="6"/>
                    </a:cubicBezTo>
                    <a:cubicBezTo>
                      <a:pt x="2131" y="555"/>
                      <a:pt x="1160" y="978"/>
                      <a:pt x="188" y="1274"/>
                    </a:cubicBezTo>
                    <a:cubicBezTo>
                      <a:pt x="0" y="1311"/>
                      <a:pt x="46" y="1583"/>
                      <a:pt x="178" y="1583"/>
                    </a:cubicBezTo>
                    <a:cubicBezTo>
                      <a:pt x="194" y="1583"/>
                      <a:pt x="212" y="1579"/>
                      <a:pt x="230" y="1569"/>
                    </a:cubicBezTo>
                    <a:cubicBezTo>
                      <a:pt x="1286" y="1274"/>
                      <a:pt x="2258" y="809"/>
                      <a:pt x="3188" y="260"/>
                    </a:cubicBezTo>
                    <a:cubicBezTo>
                      <a:pt x="3303" y="183"/>
                      <a:pt x="3208" y="1"/>
                      <a:pt x="3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916;p40">
                <a:extLst>
                  <a:ext uri="{FF2B5EF4-FFF2-40B4-BE49-F238E27FC236}">
                    <a16:creationId xmlns:a16="http://schemas.microsoft.com/office/drawing/2014/main" id="{FF79CF55-620A-A99A-BA08-8A8ADB68900C}"/>
                  </a:ext>
                </a:extLst>
              </p:cNvPr>
              <p:cNvSpPr/>
              <p:nvPr/>
            </p:nvSpPr>
            <p:spPr>
              <a:xfrm>
                <a:off x="1721925" y="1539350"/>
                <a:ext cx="63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1584" extrusionOk="0">
                    <a:moveTo>
                      <a:pt x="2332" y="1"/>
                    </a:moveTo>
                    <a:cubicBezTo>
                      <a:pt x="2304" y="1"/>
                      <a:pt x="2275" y="10"/>
                      <a:pt x="2246" y="32"/>
                    </a:cubicBezTo>
                    <a:lnTo>
                      <a:pt x="176" y="1257"/>
                    </a:lnTo>
                    <a:cubicBezTo>
                      <a:pt x="0" y="1362"/>
                      <a:pt x="87" y="1584"/>
                      <a:pt x="242" y="1584"/>
                    </a:cubicBezTo>
                    <a:cubicBezTo>
                      <a:pt x="274" y="1584"/>
                      <a:pt x="309" y="1574"/>
                      <a:pt x="345" y="1553"/>
                    </a:cubicBezTo>
                    <a:lnTo>
                      <a:pt x="2415" y="285"/>
                    </a:lnTo>
                    <a:cubicBezTo>
                      <a:pt x="2555" y="215"/>
                      <a:pt x="2463" y="1"/>
                      <a:pt x="2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917;p40">
                <a:extLst>
                  <a:ext uri="{FF2B5EF4-FFF2-40B4-BE49-F238E27FC236}">
                    <a16:creationId xmlns:a16="http://schemas.microsoft.com/office/drawing/2014/main" id="{E76A8C82-6E41-DF9E-B8AD-CC237ABA4AD5}"/>
                  </a:ext>
                </a:extLst>
              </p:cNvPr>
              <p:cNvSpPr/>
              <p:nvPr/>
            </p:nvSpPr>
            <p:spPr>
              <a:xfrm>
                <a:off x="1939650" y="1643650"/>
                <a:ext cx="1165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61" extrusionOk="0">
                    <a:moveTo>
                      <a:pt x="133" y="0"/>
                    </a:moveTo>
                    <a:cubicBezTo>
                      <a:pt x="64" y="0"/>
                      <a:pt x="1" y="42"/>
                      <a:pt x="1" y="127"/>
                    </a:cubicBezTo>
                    <a:cubicBezTo>
                      <a:pt x="128" y="1310"/>
                      <a:pt x="170" y="2451"/>
                      <a:pt x="128" y="3633"/>
                    </a:cubicBezTo>
                    <a:cubicBezTo>
                      <a:pt x="128" y="3718"/>
                      <a:pt x="202" y="3760"/>
                      <a:pt x="275" y="3760"/>
                    </a:cubicBezTo>
                    <a:cubicBezTo>
                      <a:pt x="349" y="3760"/>
                      <a:pt x="423" y="3718"/>
                      <a:pt x="423" y="3633"/>
                    </a:cubicBezTo>
                    <a:cubicBezTo>
                      <a:pt x="466" y="2451"/>
                      <a:pt x="423" y="1310"/>
                      <a:pt x="297" y="127"/>
                    </a:cubicBezTo>
                    <a:cubicBezTo>
                      <a:pt x="275" y="42"/>
                      <a:pt x="20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918;p40">
                <a:extLst>
                  <a:ext uri="{FF2B5EF4-FFF2-40B4-BE49-F238E27FC236}">
                    <a16:creationId xmlns:a16="http://schemas.microsoft.com/office/drawing/2014/main" id="{F332098E-4311-E0FC-BB16-738B289EC528}"/>
                  </a:ext>
                </a:extLst>
              </p:cNvPr>
              <p:cNvSpPr/>
              <p:nvPr/>
            </p:nvSpPr>
            <p:spPr>
              <a:xfrm>
                <a:off x="1917475" y="1615400"/>
                <a:ext cx="12700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497" extrusionOk="0">
                    <a:moveTo>
                      <a:pt x="354" y="0"/>
                    </a:moveTo>
                    <a:cubicBezTo>
                      <a:pt x="275" y="0"/>
                      <a:pt x="191" y="53"/>
                      <a:pt x="170" y="158"/>
                    </a:cubicBezTo>
                    <a:cubicBezTo>
                      <a:pt x="43" y="1215"/>
                      <a:pt x="1" y="2271"/>
                      <a:pt x="43" y="3369"/>
                    </a:cubicBezTo>
                    <a:cubicBezTo>
                      <a:pt x="64" y="3454"/>
                      <a:pt x="127" y="3496"/>
                      <a:pt x="191" y="3496"/>
                    </a:cubicBezTo>
                    <a:cubicBezTo>
                      <a:pt x="254" y="3496"/>
                      <a:pt x="317" y="3454"/>
                      <a:pt x="339" y="3369"/>
                    </a:cubicBezTo>
                    <a:cubicBezTo>
                      <a:pt x="296" y="2271"/>
                      <a:pt x="339" y="1215"/>
                      <a:pt x="508" y="158"/>
                    </a:cubicBezTo>
                    <a:cubicBezTo>
                      <a:pt x="508" y="53"/>
                      <a:pt x="434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919;p40">
                <a:extLst>
                  <a:ext uri="{FF2B5EF4-FFF2-40B4-BE49-F238E27FC236}">
                    <a16:creationId xmlns:a16="http://schemas.microsoft.com/office/drawing/2014/main" id="{BF9369E9-E995-82A3-2003-4A5BF8824DE3}"/>
                  </a:ext>
                </a:extLst>
              </p:cNvPr>
              <p:cNvSpPr/>
              <p:nvPr/>
            </p:nvSpPr>
            <p:spPr>
              <a:xfrm>
                <a:off x="1844600" y="2344950"/>
                <a:ext cx="11650" cy="937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751" extrusionOk="0">
                    <a:moveTo>
                      <a:pt x="333" y="1"/>
                    </a:moveTo>
                    <a:cubicBezTo>
                      <a:pt x="265" y="1"/>
                      <a:pt x="191" y="43"/>
                      <a:pt x="170" y="128"/>
                    </a:cubicBezTo>
                    <a:cubicBezTo>
                      <a:pt x="127" y="1311"/>
                      <a:pt x="85" y="2451"/>
                      <a:pt x="1" y="3592"/>
                    </a:cubicBezTo>
                    <a:cubicBezTo>
                      <a:pt x="1" y="3698"/>
                      <a:pt x="85" y="3750"/>
                      <a:pt x="170" y="3750"/>
                    </a:cubicBezTo>
                    <a:cubicBezTo>
                      <a:pt x="254" y="3750"/>
                      <a:pt x="339" y="3698"/>
                      <a:pt x="339" y="3592"/>
                    </a:cubicBezTo>
                    <a:lnTo>
                      <a:pt x="465" y="128"/>
                    </a:lnTo>
                    <a:cubicBezTo>
                      <a:pt x="465" y="43"/>
                      <a:pt x="402" y="1"/>
                      <a:pt x="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920;p40">
                <a:extLst>
                  <a:ext uri="{FF2B5EF4-FFF2-40B4-BE49-F238E27FC236}">
                    <a16:creationId xmlns:a16="http://schemas.microsoft.com/office/drawing/2014/main" id="{5CD8DB3F-E522-58A6-9ACD-17854241795E}"/>
                  </a:ext>
                </a:extLst>
              </p:cNvPr>
              <p:cNvSpPr/>
              <p:nvPr/>
            </p:nvSpPr>
            <p:spPr>
              <a:xfrm>
                <a:off x="1875225" y="2320475"/>
                <a:ext cx="1652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505" extrusionOk="0">
                    <a:moveTo>
                      <a:pt x="465" y="1"/>
                    </a:moveTo>
                    <a:cubicBezTo>
                      <a:pt x="408" y="1"/>
                      <a:pt x="355" y="28"/>
                      <a:pt x="339" y="93"/>
                    </a:cubicBezTo>
                    <a:cubicBezTo>
                      <a:pt x="85" y="1149"/>
                      <a:pt x="1" y="2247"/>
                      <a:pt x="85" y="3346"/>
                    </a:cubicBezTo>
                    <a:cubicBezTo>
                      <a:pt x="85" y="3451"/>
                      <a:pt x="159" y="3504"/>
                      <a:pt x="233" y="3504"/>
                    </a:cubicBezTo>
                    <a:cubicBezTo>
                      <a:pt x="307" y="3504"/>
                      <a:pt x="381" y="3451"/>
                      <a:pt x="381" y="3346"/>
                    </a:cubicBezTo>
                    <a:cubicBezTo>
                      <a:pt x="296" y="2290"/>
                      <a:pt x="381" y="1233"/>
                      <a:pt x="634" y="177"/>
                    </a:cubicBezTo>
                    <a:cubicBezTo>
                      <a:pt x="661" y="73"/>
                      <a:pt x="558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4921;p40">
                <a:extLst>
                  <a:ext uri="{FF2B5EF4-FFF2-40B4-BE49-F238E27FC236}">
                    <a16:creationId xmlns:a16="http://schemas.microsoft.com/office/drawing/2014/main" id="{A7973753-4872-D05A-4A0B-A504816B1413}"/>
                  </a:ext>
                </a:extLst>
              </p:cNvPr>
              <p:cNvSpPr/>
              <p:nvPr/>
            </p:nvSpPr>
            <p:spPr>
              <a:xfrm>
                <a:off x="1906925" y="2899475"/>
                <a:ext cx="824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469" extrusionOk="0">
                    <a:moveTo>
                      <a:pt x="3127" y="0"/>
                    </a:moveTo>
                    <a:lnTo>
                      <a:pt x="211" y="169"/>
                    </a:lnTo>
                    <a:cubicBezTo>
                      <a:pt x="13" y="169"/>
                      <a:pt x="1" y="468"/>
                      <a:pt x="176" y="468"/>
                    </a:cubicBezTo>
                    <a:cubicBezTo>
                      <a:pt x="187" y="468"/>
                      <a:pt x="199" y="467"/>
                      <a:pt x="211" y="465"/>
                    </a:cubicBezTo>
                    <a:lnTo>
                      <a:pt x="3127" y="296"/>
                    </a:lnTo>
                    <a:cubicBezTo>
                      <a:pt x="3295" y="296"/>
                      <a:pt x="3295" y="0"/>
                      <a:pt x="3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4922;p40">
                <a:extLst>
                  <a:ext uri="{FF2B5EF4-FFF2-40B4-BE49-F238E27FC236}">
                    <a16:creationId xmlns:a16="http://schemas.microsoft.com/office/drawing/2014/main" id="{7060B182-2AC5-3A0B-68F6-61D4BECF69C3}"/>
                  </a:ext>
                </a:extLst>
              </p:cNvPr>
              <p:cNvSpPr/>
              <p:nvPr/>
            </p:nvSpPr>
            <p:spPr>
              <a:xfrm>
                <a:off x="1897400" y="2927975"/>
                <a:ext cx="7185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39" extrusionOk="0">
                    <a:moveTo>
                      <a:pt x="339" y="1"/>
                    </a:moveTo>
                    <a:cubicBezTo>
                      <a:pt x="1" y="1"/>
                      <a:pt x="1" y="339"/>
                      <a:pt x="339" y="339"/>
                    </a:cubicBezTo>
                    <a:lnTo>
                      <a:pt x="2240" y="339"/>
                    </a:lnTo>
                    <a:cubicBezTo>
                      <a:pt x="2874" y="339"/>
                      <a:pt x="2874" y="1"/>
                      <a:pt x="22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4923;p40">
                <a:extLst>
                  <a:ext uri="{FF2B5EF4-FFF2-40B4-BE49-F238E27FC236}">
                    <a16:creationId xmlns:a16="http://schemas.microsoft.com/office/drawing/2014/main" id="{C344DD03-374F-6AAF-F224-91B8D5039937}"/>
                  </a:ext>
                </a:extLst>
              </p:cNvPr>
              <p:cNvSpPr/>
              <p:nvPr/>
            </p:nvSpPr>
            <p:spPr>
              <a:xfrm>
                <a:off x="2517425" y="3032450"/>
                <a:ext cx="1108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600" extrusionOk="0">
                    <a:moveTo>
                      <a:pt x="176" y="1"/>
                    </a:moveTo>
                    <a:cubicBezTo>
                      <a:pt x="0" y="1"/>
                      <a:pt x="12" y="300"/>
                      <a:pt x="211" y="300"/>
                    </a:cubicBezTo>
                    <a:lnTo>
                      <a:pt x="4267" y="596"/>
                    </a:lnTo>
                    <a:cubicBezTo>
                      <a:pt x="4276" y="598"/>
                      <a:pt x="4286" y="599"/>
                      <a:pt x="4295" y="599"/>
                    </a:cubicBezTo>
                    <a:cubicBezTo>
                      <a:pt x="4435" y="599"/>
                      <a:pt x="4426" y="300"/>
                      <a:pt x="4267" y="300"/>
                    </a:cubicBezTo>
                    <a:lnTo>
                      <a:pt x="211" y="4"/>
                    </a:lnTo>
                    <a:cubicBezTo>
                      <a:pt x="198" y="2"/>
                      <a:pt x="18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4924;p40">
                <a:extLst>
                  <a:ext uri="{FF2B5EF4-FFF2-40B4-BE49-F238E27FC236}">
                    <a16:creationId xmlns:a16="http://schemas.microsoft.com/office/drawing/2014/main" id="{CACC6EA6-F6F8-3CC1-C00C-6775A5D97DBC}"/>
                  </a:ext>
                </a:extLst>
              </p:cNvPr>
              <p:cNvSpPr/>
              <p:nvPr/>
            </p:nvSpPr>
            <p:spPr>
              <a:xfrm>
                <a:off x="2511050" y="3009300"/>
                <a:ext cx="792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635" extrusionOk="0">
                    <a:moveTo>
                      <a:pt x="212" y="1"/>
                    </a:moveTo>
                    <a:cubicBezTo>
                      <a:pt x="1" y="1"/>
                      <a:pt x="1" y="339"/>
                      <a:pt x="212" y="339"/>
                    </a:cubicBezTo>
                    <a:lnTo>
                      <a:pt x="2958" y="635"/>
                    </a:lnTo>
                    <a:cubicBezTo>
                      <a:pt x="3170" y="635"/>
                      <a:pt x="3170" y="297"/>
                      <a:pt x="2958" y="297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4925;p40">
                <a:extLst>
                  <a:ext uri="{FF2B5EF4-FFF2-40B4-BE49-F238E27FC236}">
                    <a16:creationId xmlns:a16="http://schemas.microsoft.com/office/drawing/2014/main" id="{122E49BE-36C8-6C1A-0EDC-36574BAC60AB}"/>
                  </a:ext>
                </a:extLst>
              </p:cNvPr>
              <p:cNvSpPr/>
              <p:nvPr/>
            </p:nvSpPr>
            <p:spPr>
              <a:xfrm>
                <a:off x="3376100" y="2880450"/>
                <a:ext cx="7400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395" extrusionOk="0">
                    <a:moveTo>
                      <a:pt x="0" y="1"/>
                    </a:moveTo>
                    <a:lnTo>
                      <a:pt x="0" y="4141"/>
                    </a:lnTo>
                    <a:cubicBezTo>
                      <a:pt x="0" y="4310"/>
                      <a:pt x="74" y="4394"/>
                      <a:pt x="148" y="4394"/>
                    </a:cubicBezTo>
                    <a:cubicBezTo>
                      <a:pt x="222" y="4394"/>
                      <a:pt x="296" y="4310"/>
                      <a:pt x="296" y="4141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4926;p40">
                <a:extLst>
                  <a:ext uri="{FF2B5EF4-FFF2-40B4-BE49-F238E27FC236}">
                    <a16:creationId xmlns:a16="http://schemas.microsoft.com/office/drawing/2014/main" id="{6D731932-8E28-C7A4-3429-DD3C511F49CD}"/>
                  </a:ext>
                </a:extLst>
              </p:cNvPr>
              <p:cNvSpPr/>
              <p:nvPr/>
            </p:nvSpPr>
            <p:spPr>
              <a:xfrm>
                <a:off x="3345450" y="2863825"/>
                <a:ext cx="1112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655" extrusionOk="0">
                    <a:moveTo>
                      <a:pt x="291" y="0"/>
                    </a:moveTo>
                    <a:cubicBezTo>
                      <a:pt x="212" y="0"/>
                      <a:pt x="128" y="53"/>
                      <a:pt x="128" y="159"/>
                    </a:cubicBezTo>
                    <a:cubicBezTo>
                      <a:pt x="85" y="1257"/>
                      <a:pt x="43" y="2398"/>
                      <a:pt x="1" y="3496"/>
                    </a:cubicBezTo>
                    <a:cubicBezTo>
                      <a:pt x="1" y="3602"/>
                      <a:pt x="75" y="3655"/>
                      <a:pt x="149" y="3655"/>
                    </a:cubicBezTo>
                    <a:cubicBezTo>
                      <a:pt x="223" y="3655"/>
                      <a:pt x="297" y="3602"/>
                      <a:pt x="297" y="3496"/>
                    </a:cubicBezTo>
                    <a:cubicBezTo>
                      <a:pt x="339" y="2398"/>
                      <a:pt x="381" y="1257"/>
                      <a:pt x="423" y="159"/>
                    </a:cubicBezTo>
                    <a:cubicBezTo>
                      <a:pt x="444" y="53"/>
                      <a:pt x="371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4927;p40">
                <a:extLst>
                  <a:ext uri="{FF2B5EF4-FFF2-40B4-BE49-F238E27FC236}">
                    <a16:creationId xmlns:a16="http://schemas.microsoft.com/office/drawing/2014/main" id="{B7604012-8427-0C91-09AA-C697D1AD45D5}"/>
                  </a:ext>
                </a:extLst>
              </p:cNvPr>
              <p:cNvSpPr/>
              <p:nvPr/>
            </p:nvSpPr>
            <p:spPr>
              <a:xfrm>
                <a:off x="3028600" y="2983950"/>
                <a:ext cx="1067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466" extrusionOk="0">
                    <a:moveTo>
                      <a:pt x="169" y="1"/>
                    </a:moveTo>
                    <a:cubicBezTo>
                      <a:pt x="0" y="1"/>
                      <a:pt x="0" y="297"/>
                      <a:pt x="169" y="297"/>
                    </a:cubicBezTo>
                    <a:lnTo>
                      <a:pt x="4099" y="466"/>
                    </a:lnTo>
                    <a:cubicBezTo>
                      <a:pt x="4268" y="466"/>
                      <a:pt x="4268" y="170"/>
                      <a:pt x="4099" y="170"/>
                    </a:cubicBez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4928;p40">
                <a:extLst>
                  <a:ext uri="{FF2B5EF4-FFF2-40B4-BE49-F238E27FC236}">
                    <a16:creationId xmlns:a16="http://schemas.microsoft.com/office/drawing/2014/main" id="{DB0C84C7-6616-60F2-D14F-6778A34FAB79}"/>
                  </a:ext>
                </a:extLst>
              </p:cNvPr>
              <p:cNvSpPr/>
              <p:nvPr/>
            </p:nvSpPr>
            <p:spPr>
              <a:xfrm>
                <a:off x="3026475" y="2999800"/>
                <a:ext cx="866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3170" y="634"/>
                    </a:lnTo>
                    <a:cubicBezTo>
                      <a:pt x="3465" y="634"/>
                      <a:pt x="3465" y="1"/>
                      <a:pt x="3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4929;p40">
                <a:extLst>
                  <a:ext uri="{FF2B5EF4-FFF2-40B4-BE49-F238E27FC236}">
                    <a16:creationId xmlns:a16="http://schemas.microsoft.com/office/drawing/2014/main" id="{F9E81AFA-652D-10B6-692B-BE6D8F444046}"/>
                  </a:ext>
                </a:extLst>
              </p:cNvPr>
              <p:cNvSpPr/>
              <p:nvPr/>
            </p:nvSpPr>
            <p:spPr>
              <a:xfrm>
                <a:off x="3376100" y="2546700"/>
                <a:ext cx="7400" cy="950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803" extrusionOk="0">
                    <a:moveTo>
                      <a:pt x="0" y="0"/>
                    </a:moveTo>
                    <a:lnTo>
                      <a:pt x="0" y="3803"/>
                    </a:lnTo>
                    <a:lnTo>
                      <a:pt x="296" y="3803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4930;p40">
                <a:extLst>
                  <a:ext uri="{FF2B5EF4-FFF2-40B4-BE49-F238E27FC236}">
                    <a16:creationId xmlns:a16="http://schemas.microsoft.com/office/drawing/2014/main" id="{1EFC7DB8-A0DC-F4E1-3CC6-6304FCB19A99}"/>
                  </a:ext>
                </a:extLst>
              </p:cNvPr>
              <p:cNvSpPr/>
              <p:nvPr/>
            </p:nvSpPr>
            <p:spPr>
              <a:xfrm>
                <a:off x="3360250" y="2536125"/>
                <a:ext cx="2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2494" extrusionOk="0">
                    <a:moveTo>
                      <a:pt x="0" y="1"/>
                    </a:moveTo>
                    <a:lnTo>
                      <a:pt x="0" y="2493"/>
                    </a:lnTo>
                    <a:lnTo>
                      <a:pt x="0" y="24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4931;p40">
                <a:extLst>
                  <a:ext uri="{FF2B5EF4-FFF2-40B4-BE49-F238E27FC236}">
                    <a16:creationId xmlns:a16="http://schemas.microsoft.com/office/drawing/2014/main" id="{98C6FAAD-6CF6-6C56-61EE-6AAFC8C04284}"/>
                  </a:ext>
                </a:extLst>
              </p:cNvPr>
              <p:cNvSpPr/>
              <p:nvPr/>
            </p:nvSpPr>
            <p:spPr>
              <a:xfrm>
                <a:off x="3322225" y="2046325"/>
                <a:ext cx="13225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529" h="3623" extrusionOk="0">
                    <a:moveTo>
                      <a:pt x="375" y="0"/>
                    </a:moveTo>
                    <a:cubicBezTo>
                      <a:pt x="296" y="0"/>
                      <a:pt x="212" y="53"/>
                      <a:pt x="212" y="159"/>
                    </a:cubicBezTo>
                    <a:lnTo>
                      <a:pt x="0" y="3496"/>
                    </a:lnTo>
                    <a:cubicBezTo>
                      <a:pt x="0" y="3581"/>
                      <a:pt x="85" y="3623"/>
                      <a:pt x="169" y="3623"/>
                    </a:cubicBezTo>
                    <a:cubicBezTo>
                      <a:pt x="254" y="3623"/>
                      <a:pt x="338" y="3581"/>
                      <a:pt x="338" y="3496"/>
                    </a:cubicBezTo>
                    <a:lnTo>
                      <a:pt x="507" y="159"/>
                    </a:lnTo>
                    <a:cubicBezTo>
                      <a:pt x="529" y="53"/>
                      <a:pt x="455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4932;p40">
                <a:extLst>
                  <a:ext uri="{FF2B5EF4-FFF2-40B4-BE49-F238E27FC236}">
                    <a16:creationId xmlns:a16="http://schemas.microsoft.com/office/drawing/2014/main" id="{AA8C2B19-658B-C791-962B-28132ED05344}"/>
                  </a:ext>
                </a:extLst>
              </p:cNvPr>
              <p:cNvSpPr/>
              <p:nvPr/>
            </p:nvSpPr>
            <p:spPr>
              <a:xfrm>
                <a:off x="3348625" y="1987025"/>
                <a:ext cx="15450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633" extrusionOk="0">
                    <a:moveTo>
                      <a:pt x="433" y="0"/>
                    </a:moveTo>
                    <a:cubicBezTo>
                      <a:pt x="372" y="0"/>
                      <a:pt x="313" y="37"/>
                      <a:pt x="296" y="123"/>
                    </a:cubicBezTo>
                    <a:cubicBezTo>
                      <a:pt x="85" y="1559"/>
                      <a:pt x="1" y="2995"/>
                      <a:pt x="1" y="4474"/>
                    </a:cubicBezTo>
                    <a:cubicBezTo>
                      <a:pt x="1" y="4580"/>
                      <a:pt x="85" y="4632"/>
                      <a:pt x="170" y="4632"/>
                    </a:cubicBezTo>
                    <a:cubicBezTo>
                      <a:pt x="254" y="4632"/>
                      <a:pt x="339" y="4580"/>
                      <a:pt x="339" y="4474"/>
                    </a:cubicBezTo>
                    <a:cubicBezTo>
                      <a:pt x="296" y="3038"/>
                      <a:pt x="381" y="1601"/>
                      <a:pt x="592" y="207"/>
                    </a:cubicBezTo>
                    <a:cubicBezTo>
                      <a:pt x="617" y="81"/>
                      <a:pt x="522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4933;p40">
                <a:extLst>
                  <a:ext uri="{FF2B5EF4-FFF2-40B4-BE49-F238E27FC236}">
                    <a16:creationId xmlns:a16="http://schemas.microsoft.com/office/drawing/2014/main" id="{DCB0E6A0-487E-9588-E738-02AEB34F70C3}"/>
                  </a:ext>
                </a:extLst>
              </p:cNvPr>
              <p:cNvSpPr/>
              <p:nvPr/>
            </p:nvSpPr>
            <p:spPr>
              <a:xfrm>
                <a:off x="3239875" y="1351625"/>
                <a:ext cx="59500" cy="8065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3226" extrusionOk="0">
                    <a:moveTo>
                      <a:pt x="204" y="1"/>
                    </a:moveTo>
                    <a:cubicBezTo>
                      <a:pt x="84" y="1"/>
                      <a:pt x="1" y="149"/>
                      <a:pt x="126" y="274"/>
                    </a:cubicBezTo>
                    <a:cubicBezTo>
                      <a:pt x="929" y="1119"/>
                      <a:pt x="1562" y="2091"/>
                      <a:pt x="2027" y="3147"/>
                    </a:cubicBezTo>
                    <a:cubicBezTo>
                      <a:pt x="2054" y="3202"/>
                      <a:pt x="2104" y="3225"/>
                      <a:pt x="2155" y="3225"/>
                    </a:cubicBezTo>
                    <a:cubicBezTo>
                      <a:pt x="2263" y="3225"/>
                      <a:pt x="2380" y="3121"/>
                      <a:pt x="2323" y="2978"/>
                    </a:cubicBezTo>
                    <a:cubicBezTo>
                      <a:pt x="1816" y="1880"/>
                      <a:pt x="1140" y="908"/>
                      <a:pt x="337" y="63"/>
                    </a:cubicBezTo>
                    <a:cubicBezTo>
                      <a:pt x="293" y="19"/>
                      <a:pt x="246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4934;p40">
                <a:extLst>
                  <a:ext uri="{FF2B5EF4-FFF2-40B4-BE49-F238E27FC236}">
                    <a16:creationId xmlns:a16="http://schemas.microsoft.com/office/drawing/2014/main" id="{512AA6EB-A3AC-C3D4-9A4C-1D39F90B7FD5}"/>
                  </a:ext>
                </a:extLst>
              </p:cNvPr>
              <p:cNvSpPr/>
              <p:nvPr/>
            </p:nvSpPr>
            <p:spPr>
              <a:xfrm>
                <a:off x="3204850" y="1323975"/>
                <a:ext cx="5942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3225" extrusionOk="0">
                    <a:moveTo>
                      <a:pt x="231" y="1"/>
                    </a:moveTo>
                    <a:cubicBezTo>
                      <a:pt x="122" y="1"/>
                      <a:pt x="1" y="120"/>
                      <a:pt x="90" y="240"/>
                    </a:cubicBezTo>
                    <a:cubicBezTo>
                      <a:pt x="724" y="1211"/>
                      <a:pt x="1400" y="2183"/>
                      <a:pt x="2034" y="3155"/>
                    </a:cubicBezTo>
                    <a:cubicBezTo>
                      <a:pt x="2071" y="3204"/>
                      <a:pt x="2119" y="3225"/>
                      <a:pt x="2165" y="3225"/>
                    </a:cubicBezTo>
                    <a:cubicBezTo>
                      <a:pt x="2276" y="3225"/>
                      <a:pt x="2377" y="3105"/>
                      <a:pt x="2287" y="2986"/>
                    </a:cubicBezTo>
                    <a:cubicBezTo>
                      <a:pt x="1654" y="2014"/>
                      <a:pt x="1020" y="1042"/>
                      <a:pt x="344" y="71"/>
                    </a:cubicBezTo>
                    <a:cubicBezTo>
                      <a:pt x="319" y="21"/>
                      <a:pt x="276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4935;p40">
                <a:extLst>
                  <a:ext uri="{FF2B5EF4-FFF2-40B4-BE49-F238E27FC236}">
                    <a16:creationId xmlns:a16="http://schemas.microsoft.com/office/drawing/2014/main" id="{19485B23-2903-067C-78A8-414B0D5E4E0F}"/>
                  </a:ext>
                </a:extLst>
              </p:cNvPr>
              <p:cNvSpPr/>
              <p:nvPr/>
            </p:nvSpPr>
            <p:spPr>
              <a:xfrm>
                <a:off x="3350600" y="1744350"/>
                <a:ext cx="67150" cy="79575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3183" extrusionOk="0">
                    <a:moveTo>
                      <a:pt x="246" y="0"/>
                    </a:moveTo>
                    <a:cubicBezTo>
                      <a:pt x="123" y="0"/>
                      <a:pt x="1" y="120"/>
                      <a:pt x="91" y="239"/>
                    </a:cubicBezTo>
                    <a:lnTo>
                      <a:pt x="2330" y="3112"/>
                    </a:lnTo>
                    <a:cubicBezTo>
                      <a:pt x="2367" y="3162"/>
                      <a:pt x="2415" y="3182"/>
                      <a:pt x="2462" y="3182"/>
                    </a:cubicBezTo>
                    <a:cubicBezTo>
                      <a:pt x="2576" y="3182"/>
                      <a:pt x="2685" y="3063"/>
                      <a:pt x="2625" y="2943"/>
                    </a:cubicBezTo>
                    <a:lnTo>
                      <a:pt x="386" y="70"/>
                    </a:lnTo>
                    <a:cubicBezTo>
                      <a:pt x="349" y="21"/>
                      <a:pt x="298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4936;p40">
                <a:extLst>
                  <a:ext uri="{FF2B5EF4-FFF2-40B4-BE49-F238E27FC236}">
                    <a16:creationId xmlns:a16="http://schemas.microsoft.com/office/drawing/2014/main" id="{509F4DD0-6303-A19D-DC82-20A218EFAEB6}"/>
                  </a:ext>
                </a:extLst>
              </p:cNvPr>
              <p:cNvSpPr/>
              <p:nvPr/>
            </p:nvSpPr>
            <p:spPr>
              <a:xfrm>
                <a:off x="3368325" y="1709200"/>
                <a:ext cx="567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908" extrusionOk="0">
                    <a:moveTo>
                      <a:pt x="221" y="1"/>
                    </a:moveTo>
                    <a:cubicBezTo>
                      <a:pt x="109" y="1"/>
                      <a:pt x="1" y="152"/>
                      <a:pt x="100" y="251"/>
                    </a:cubicBezTo>
                    <a:cubicBezTo>
                      <a:pt x="818" y="1054"/>
                      <a:pt x="1410" y="1899"/>
                      <a:pt x="1916" y="2828"/>
                    </a:cubicBezTo>
                    <a:cubicBezTo>
                      <a:pt x="1945" y="2884"/>
                      <a:pt x="1996" y="2908"/>
                      <a:pt x="2049" y="2908"/>
                    </a:cubicBezTo>
                    <a:cubicBezTo>
                      <a:pt x="2156" y="2908"/>
                      <a:pt x="2269" y="2814"/>
                      <a:pt x="2212" y="2701"/>
                    </a:cubicBezTo>
                    <a:cubicBezTo>
                      <a:pt x="1705" y="1730"/>
                      <a:pt x="1072" y="843"/>
                      <a:pt x="311" y="40"/>
                    </a:cubicBezTo>
                    <a:cubicBezTo>
                      <a:pt x="284" y="12"/>
                      <a:pt x="252" y="1"/>
                      <a:pt x="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4937;p40">
                <a:extLst>
                  <a:ext uri="{FF2B5EF4-FFF2-40B4-BE49-F238E27FC236}">
                    <a16:creationId xmlns:a16="http://schemas.microsoft.com/office/drawing/2014/main" id="{3366781A-D494-86C4-15E8-1BEBBAC8C4ED}"/>
                  </a:ext>
                </a:extLst>
              </p:cNvPr>
              <p:cNvSpPr/>
              <p:nvPr/>
            </p:nvSpPr>
            <p:spPr>
              <a:xfrm>
                <a:off x="3045125" y="1455725"/>
                <a:ext cx="6162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2595" extrusionOk="0">
                    <a:moveTo>
                      <a:pt x="258" y="0"/>
                    </a:moveTo>
                    <a:cubicBezTo>
                      <a:pt x="135" y="0"/>
                      <a:pt x="1" y="151"/>
                      <a:pt x="100" y="251"/>
                    </a:cubicBezTo>
                    <a:lnTo>
                      <a:pt x="2128" y="2532"/>
                    </a:lnTo>
                    <a:cubicBezTo>
                      <a:pt x="2161" y="2576"/>
                      <a:pt x="2202" y="2594"/>
                      <a:pt x="2243" y="2594"/>
                    </a:cubicBezTo>
                    <a:cubicBezTo>
                      <a:pt x="2358" y="2594"/>
                      <a:pt x="2464" y="2446"/>
                      <a:pt x="2339" y="2321"/>
                    </a:cubicBezTo>
                    <a:cubicBezTo>
                      <a:pt x="1705" y="1560"/>
                      <a:pt x="1029" y="800"/>
                      <a:pt x="353" y="39"/>
                    </a:cubicBezTo>
                    <a:cubicBezTo>
                      <a:pt x="326" y="12"/>
                      <a:pt x="293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4938;p40">
                <a:extLst>
                  <a:ext uri="{FF2B5EF4-FFF2-40B4-BE49-F238E27FC236}">
                    <a16:creationId xmlns:a16="http://schemas.microsoft.com/office/drawing/2014/main" id="{15252A00-86A9-A7FD-67DC-8A47C6229270}"/>
                  </a:ext>
                </a:extLst>
              </p:cNvPr>
              <p:cNvSpPr/>
              <p:nvPr/>
            </p:nvSpPr>
            <p:spPr>
              <a:xfrm>
                <a:off x="3025125" y="1462675"/>
                <a:ext cx="4492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852" extrusionOk="0">
                    <a:moveTo>
                      <a:pt x="193" y="1"/>
                    </a:moveTo>
                    <a:cubicBezTo>
                      <a:pt x="76" y="1"/>
                      <a:pt x="0" y="171"/>
                      <a:pt x="97" y="268"/>
                    </a:cubicBezTo>
                    <a:lnTo>
                      <a:pt x="1449" y="1789"/>
                    </a:lnTo>
                    <a:cubicBezTo>
                      <a:pt x="1493" y="1833"/>
                      <a:pt x="1540" y="1851"/>
                      <a:pt x="1583" y="1851"/>
                    </a:cubicBezTo>
                    <a:cubicBezTo>
                      <a:pt x="1705" y="1851"/>
                      <a:pt x="1796" y="1703"/>
                      <a:pt x="1703" y="1578"/>
                    </a:cubicBezTo>
                    <a:lnTo>
                      <a:pt x="308" y="57"/>
                    </a:lnTo>
                    <a:cubicBezTo>
                      <a:pt x="269" y="17"/>
                      <a:pt x="229" y="1"/>
                      <a:pt x="1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4939;p40">
                <a:extLst>
                  <a:ext uri="{FF2B5EF4-FFF2-40B4-BE49-F238E27FC236}">
                    <a16:creationId xmlns:a16="http://schemas.microsoft.com/office/drawing/2014/main" id="{AF593562-4362-078B-7D7D-3EE110027766}"/>
                  </a:ext>
                </a:extLst>
              </p:cNvPr>
              <p:cNvSpPr/>
              <p:nvPr/>
            </p:nvSpPr>
            <p:spPr>
              <a:xfrm>
                <a:off x="2469100" y="1522075"/>
                <a:ext cx="108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327" h="428" extrusionOk="0">
                    <a:moveTo>
                      <a:pt x="210" y="1"/>
                    </a:moveTo>
                    <a:cubicBezTo>
                      <a:pt x="63" y="1"/>
                      <a:pt x="0" y="261"/>
                      <a:pt x="158" y="300"/>
                    </a:cubicBezTo>
                    <a:cubicBezTo>
                      <a:pt x="813" y="385"/>
                      <a:pt x="1478" y="427"/>
                      <a:pt x="2144" y="427"/>
                    </a:cubicBezTo>
                    <a:cubicBezTo>
                      <a:pt x="2809" y="427"/>
                      <a:pt x="3475" y="385"/>
                      <a:pt x="4129" y="300"/>
                    </a:cubicBezTo>
                    <a:cubicBezTo>
                      <a:pt x="4327" y="261"/>
                      <a:pt x="4266" y="1"/>
                      <a:pt x="4085" y="1"/>
                    </a:cubicBezTo>
                    <a:cubicBezTo>
                      <a:pt x="4072" y="1"/>
                      <a:pt x="4059" y="2"/>
                      <a:pt x="4045" y="5"/>
                    </a:cubicBezTo>
                    <a:cubicBezTo>
                      <a:pt x="3411" y="89"/>
                      <a:pt x="2777" y="131"/>
                      <a:pt x="2144" y="131"/>
                    </a:cubicBezTo>
                    <a:cubicBezTo>
                      <a:pt x="1510" y="131"/>
                      <a:pt x="876" y="89"/>
                      <a:pt x="243" y="5"/>
                    </a:cubicBezTo>
                    <a:cubicBezTo>
                      <a:pt x="231" y="2"/>
                      <a:pt x="221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4940;p40">
                <a:extLst>
                  <a:ext uri="{FF2B5EF4-FFF2-40B4-BE49-F238E27FC236}">
                    <a16:creationId xmlns:a16="http://schemas.microsoft.com/office/drawing/2014/main" id="{475AEFE1-07AC-4FF4-2E83-D968BFF43020}"/>
                  </a:ext>
                </a:extLst>
              </p:cNvPr>
              <p:cNvSpPr/>
              <p:nvPr/>
            </p:nvSpPr>
            <p:spPr>
              <a:xfrm>
                <a:off x="2427650" y="1493650"/>
                <a:ext cx="792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597" extrusionOk="0">
                    <a:moveTo>
                      <a:pt x="2999" y="1"/>
                    </a:moveTo>
                    <a:lnTo>
                      <a:pt x="211" y="297"/>
                    </a:lnTo>
                    <a:cubicBezTo>
                      <a:pt x="12" y="297"/>
                      <a:pt x="0" y="596"/>
                      <a:pt x="176" y="596"/>
                    </a:cubicBezTo>
                    <a:cubicBezTo>
                      <a:pt x="187" y="596"/>
                      <a:pt x="198" y="595"/>
                      <a:pt x="211" y="592"/>
                    </a:cubicBezTo>
                    <a:lnTo>
                      <a:pt x="2999" y="339"/>
                    </a:lnTo>
                    <a:cubicBezTo>
                      <a:pt x="3168" y="297"/>
                      <a:pt x="3168" y="1"/>
                      <a:pt x="29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Текстово поле 1">
              <a:hlinkClick r:id="rId12" action="ppaction://hlinksldjump"/>
              <a:extLst>
                <a:ext uri="{FF2B5EF4-FFF2-40B4-BE49-F238E27FC236}">
                  <a16:creationId xmlns:a16="http://schemas.microsoft.com/office/drawing/2014/main" id="{E73E7540-2F7D-B1A3-8970-AC92482A76B7}"/>
                </a:ext>
              </a:extLst>
            </p:cNvPr>
            <p:cNvSpPr txBox="1"/>
            <p:nvPr/>
          </p:nvSpPr>
          <p:spPr>
            <a:xfrm>
              <a:off x="6043627" y="3494119"/>
              <a:ext cx="10966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Error with photo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080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E31E47D4-8E48-505B-6F46-0D96D05D23AF}"/>
              </a:ext>
            </a:extLst>
          </p:cNvPr>
          <p:cNvSpPr txBox="1"/>
          <p:nvPr/>
        </p:nvSpPr>
        <p:spPr>
          <a:xfrm>
            <a:off x="883139" y="273538"/>
            <a:ext cx="5056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Cyrl-AZ" sz="2800" b="1" i="0" dirty="0">
                <a:solidFill>
                  <a:schemeClr val="bg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Веселин Боянов Боянов</a:t>
            </a: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80D4E1EE-0916-7084-F872-82705A18F110}"/>
              </a:ext>
            </a:extLst>
          </p:cNvPr>
          <p:cNvSpPr txBox="1"/>
          <p:nvPr/>
        </p:nvSpPr>
        <p:spPr>
          <a:xfrm>
            <a:off x="883139" y="1086338"/>
            <a:ext cx="40483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</a:t>
            </a:r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&gt;Почти чисто нов, недовършен специалист, истински състезател, </a:t>
            </a:r>
            <a:r>
              <a:rPr lang="bg-BG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идеец</a:t>
            </a:r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и един от създателите на проекта</a:t>
            </a:r>
          </a:p>
          <a:p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-&gt;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scrum-trainer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1AAB2C7-22A3-F0AB-04AE-A27CBC94E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03" b="30998"/>
          <a:stretch/>
        </p:blipFill>
        <p:spPr>
          <a:xfrm rot="263395">
            <a:off x="5772729" y="870652"/>
            <a:ext cx="2007490" cy="2001691"/>
          </a:xfrm>
          <a:prstGeom prst="rect">
            <a:avLst/>
          </a:prstGeom>
        </p:spPr>
      </p:pic>
      <p:grpSp>
        <p:nvGrpSpPr>
          <p:cNvPr id="5" name="Групиране 4">
            <a:extLst>
              <a:ext uri="{FF2B5EF4-FFF2-40B4-BE49-F238E27FC236}">
                <a16:creationId xmlns:a16="http://schemas.microsoft.com/office/drawing/2014/main" id="{4003994B-5571-B0D3-6816-4057357D7930}"/>
              </a:ext>
            </a:extLst>
          </p:cNvPr>
          <p:cNvGrpSpPr/>
          <p:nvPr/>
        </p:nvGrpSpPr>
        <p:grpSpPr>
          <a:xfrm>
            <a:off x="883139" y="3369819"/>
            <a:ext cx="4400533" cy="914400"/>
            <a:chOff x="1008182" y="3469621"/>
            <a:chExt cx="4400533" cy="914400"/>
          </a:xfrm>
        </p:grpSpPr>
        <p:sp>
          <p:nvSpPr>
            <p:cNvPr id="6" name="Текстово поле 5">
              <a:extLst>
                <a:ext uri="{FF2B5EF4-FFF2-40B4-BE49-F238E27FC236}">
                  <a16:creationId xmlns:a16="http://schemas.microsoft.com/office/drawing/2014/main" id="{33D8AC5F-74EE-515C-3AE9-32D5701619E6}"/>
                </a:ext>
              </a:extLst>
            </p:cNvPr>
            <p:cNvSpPr txBox="1"/>
            <p:nvPr/>
          </p:nvSpPr>
          <p:spPr>
            <a:xfrm>
              <a:off x="1008182" y="3501293"/>
              <a:ext cx="38139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Team Crocs</a:t>
              </a:r>
            </a:p>
          </p:txBody>
        </p:sp>
        <p:pic>
          <p:nvPicPr>
            <p:cNvPr id="7" name="Графика 6" descr="Крокодил">
              <a:extLst>
                <a:ext uri="{FF2B5EF4-FFF2-40B4-BE49-F238E27FC236}">
                  <a16:creationId xmlns:a16="http://schemas.microsoft.com/office/drawing/2014/main" id="{233B44E3-1C66-15D6-600D-FA2A313D6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94315" y="3469621"/>
              <a:ext cx="914400" cy="914400"/>
            </a:xfrm>
            <a:prstGeom prst="rect">
              <a:avLst/>
            </a:prstGeom>
          </p:spPr>
        </p:pic>
      </p:grp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D7AC8E4C-7D95-DFE8-584D-2F4A835C07F1}"/>
              </a:ext>
            </a:extLst>
          </p:cNvPr>
          <p:cNvGrpSpPr/>
          <p:nvPr/>
        </p:nvGrpSpPr>
        <p:grpSpPr>
          <a:xfrm>
            <a:off x="8354068" y="4170932"/>
            <a:ext cx="1290117" cy="972568"/>
            <a:chOff x="8354068" y="4170932"/>
            <a:chExt cx="1290117" cy="972568"/>
          </a:xfrm>
        </p:grpSpPr>
        <p:sp>
          <p:nvSpPr>
            <p:cNvPr id="8" name="Бутон за действия: получаване на информация 7">
              <a:hlinkClick r:id="rId5" action="ppaction://hlinksldjump" highlightClick="1"/>
              <a:extLst>
                <a:ext uri="{FF2B5EF4-FFF2-40B4-BE49-F238E27FC236}">
                  <a16:creationId xmlns:a16="http://schemas.microsoft.com/office/drawing/2014/main" id="{7748DF54-5187-E40B-9997-723CCE874304}"/>
                </a:ext>
              </a:extLst>
            </p:cNvPr>
            <p:cNvSpPr/>
            <p:nvPr/>
          </p:nvSpPr>
          <p:spPr>
            <a:xfrm>
              <a:off x="8354068" y="4424484"/>
              <a:ext cx="789932" cy="719016"/>
            </a:xfrm>
            <a:prstGeom prst="actionButtonInformation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Текстово поле 8">
              <a:extLst>
                <a:ext uri="{FF2B5EF4-FFF2-40B4-BE49-F238E27FC236}">
                  <a16:creationId xmlns:a16="http://schemas.microsoft.com/office/drawing/2014/main" id="{7A88FA13-8057-8A2A-540F-98996DBDF6FE}"/>
                </a:ext>
              </a:extLst>
            </p:cNvPr>
            <p:cNvSpPr txBox="1"/>
            <p:nvPr/>
          </p:nvSpPr>
          <p:spPr>
            <a:xfrm>
              <a:off x="8424985" y="417093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732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EC848FC4-562B-ED54-61BD-002F53DB28A9}"/>
              </a:ext>
            </a:extLst>
          </p:cNvPr>
          <p:cNvSpPr txBox="1"/>
          <p:nvPr/>
        </p:nvSpPr>
        <p:spPr>
          <a:xfrm>
            <a:off x="804983" y="234462"/>
            <a:ext cx="504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Cyrl-AZ" sz="2800" b="1" i="0" dirty="0">
                <a:solidFill>
                  <a:schemeClr val="bg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Стилиян Танев Иванов</a:t>
            </a: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3325B70F-656D-859B-69C4-0C72CDCDC338}"/>
              </a:ext>
            </a:extLst>
          </p:cNvPr>
          <p:cNvSpPr txBox="1"/>
          <p:nvPr/>
        </p:nvSpPr>
        <p:spPr>
          <a:xfrm>
            <a:off x="804983" y="1047262"/>
            <a:ext cx="4220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</a:t>
            </a:r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Млад и амбициозен програмист, невероятен човек и упорит работник, специалист в езиците и изготвил голяма част от проекта</a:t>
            </a:r>
          </a:p>
          <a:p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&gt;front-end-developer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4FB5D009-96E1-6DE9-3BEE-1DF26513D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54" b="27526"/>
          <a:stretch/>
        </p:blipFill>
        <p:spPr>
          <a:xfrm rot="236111">
            <a:off x="5903658" y="1213180"/>
            <a:ext cx="1655749" cy="1512152"/>
          </a:xfrm>
          <a:prstGeom prst="rect">
            <a:avLst/>
          </a:prstGeom>
        </p:spPr>
      </p:pic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A526C428-81C5-5CF5-8127-0C46573681FF}"/>
              </a:ext>
            </a:extLst>
          </p:cNvPr>
          <p:cNvGrpSpPr/>
          <p:nvPr/>
        </p:nvGrpSpPr>
        <p:grpSpPr>
          <a:xfrm>
            <a:off x="1008182" y="3469621"/>
            <a:ext cx="4400533" cy="914400"/>
            <a:chOff x="1008182" y="3469621"/>
            <a:chExt cx="4400533" cy="914400"/>
          </a:xfrm>
        </p:grpSpPr>
        <p:sp>
          <p:nvSpPr>
            <p:cNvPr id="5" name="Текстово поле 4">
              <a:extLst>
                <a:ext uri="{FF2B5EF4-FFF2-40B4-BE49-F238E27FC236}">
                  <a16:creationId xmlns:a16="http://schemas.microsoft.com/office/drawing/2014/main" id="{D53BBF27-17CD-4E72-6545-86E1628CCA1D}"/>
                </a:ext>
              </a:extLst>
            </p:cNvPr>
            <p:cNvSpPr txBox="1"/>
            <p:nvPr/>
          </p:nvSpPr>
          <p:spPr>
            <a:xfrm>
              <a:off x="1008182" y="3501293"/>
              <a:ext cx="38139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Team Crocs</a:t>
              </a:r>
            </a:p>
          </p:txBody>
        </p:sp>
        <p:pic>
          <p:nvPicPr>
            <p:cNvPr id="7" name="Графика 6" descr="Крокодил">
              <a:extLst>
                <a:ext uri="{FF2B5EF4-FFF2-40B4-BE49-F238E27FC236}">
                  <a16:creationId xmlns:a16="http://schemas.microsoft.com/office/drawing/2014/main" id="{C5E202BA-B713-CB21-6011-17CA5B80E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94315" y="3469621"/>
              <a:ext cx="914400" cy="914400"/>
            </a:xfrm>
            <a:prstGeom prst="rect">
              <a:avLst/>
            </a:prstGeom>
          </p:spPr>
        </p:pic>
      </p:grpSp>
      <p:grpSp>
        <p:nvGrpSpPr>
          <p:cNvPr id="6" name="Групиране 5">
            <a:extLst>
              <a:ext uri="{FF2B5EF4-FFF2-40B4-BE49-F238E27FC236}">
                <a16:creationId xmlns:a16="http://schemas.microsoft.com/office/drawing/2014/main" id="{36FD9DB2-8401-23F6-CAA2-436AE85B2141}"/>
              </a:ext>
            </a:extLst>
          </p:cNvPr>
          <p:cNvGrpSpPr/>
          <p:nvPr/>
        </p:nvGrpSpPr>
        <p:grpSpPr>
          <a:xfrm>
            <a:off x="8354068" y="4170932"/>
            <a:ext cx="1290117" cy="972568"/>
            <a:chOff x="8354068" y="4170932"/>
            <a:chExt cx="1290117" cy="972568"/>
          </a:xfrm>
        </p:grpSpPr>
        <p:sp>
          <p:nvSpPr>
            <p:cNvPr id="9" name="Бутон за действия: получаване на информация 8">
              <a:hlinkClick r:id="rId5" action="ppaction://hlinksldjump" highlightClick="1"/>
              <a:extLst>
                <a:ext uri="{FF2B5EF4-FFF2-40B4-BE49-F238E27FC236}">
                  <a16:creationId xmlns:a16="http://schemas.microsoft.com/office/drawing/2014/main" id="{0EDB02EA-83A9-76D1-1F41-DD3BC1429858}"/>
                </a:ext>
              </a:extLst>
            </p:cNvPr>
            <p:cNvSpPr/>
            <p:nvPr/>
          </p:nvSpPr>
          <p:spPr>
            <a:xfrm>
              <a:off x="8354068" y="4424484"/>
              <a:ext cx="789932" cy="719016"/>
            </a:xfrm>
            <a:prstGeom prst="actionButtonInformation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Текстово поле 9">
              <a:extLst>
                <a:ext uri="{FF2B5EF4-FFF2-40B4-BE49-F238E27FC236}">
                  <a16:creationId xmlns:a16="http://schemas.microsoft.com/office/drawing/2014/main" id="{14F2C5B5-E621-516F-F1D0-04903F50FE02}"/>
                </a:ext>
              </a:extLst>
            </p:cNvPr>
            <p:cNvSpPr txBox="1"/>
            <p:nvPr/>
          </p:nvSpPr>
          <p:spPr>
            <a:xfrm>
              <a:off x="8424985" y="417093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081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096F2DDC-16AD-A09F-142B-1B4C6F18ED4A}"/>
              </a:ext>
            </a:extLst>
          </p:cNvPr>
          <p:cNvSpPr txBox="1"/>
          <p:nvPr/>
        </p:nvSpPr>
        <p:spPr>
          <a:xfrm>
            <a:off x="677984" y="291588"/>
            <a:ext cx="5488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Cyrl-AZ" sz="2800" b="1" i="0" dirty="0">
                <a:solidFill>
                  <a:schemeClr val="bg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Мартин Димитров Белчев</a:t>
            </a:r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4A443216-7D94-2705-DBC1-A56E5F2B71E1}"/>
              </a:ext>
            </a:extLst>
          </p:cNvPr>
          <p:cNvGrpSpPr/>
          <p:nvPr/>
        </p:nvGrpSpPr>
        <p:grpSpPr>
          <a:xfrm>
            <a:off x="1008182" y="3469621"/>
            <a:ext cx="4400533" cy="914400"/>
            <a:chOff x="1008182" y="3469621"/>
            <a:chExt cx="4400533" cy="914400"/>
          </a:xfrm>
        </p:grpSpPr>
        <p:sp>
          <p:nvSpPr>
            <p:cNvPr id="5" name="Текстово поле 4">
              <a:extLst>
                <a:ext uri="{FF2B5EF4-FFF2-40B4-BE49-F238E27FC236}">
                  <a16:creationId xmlns:a16="http://schemas.microsoft.com/office/drawing/2014/main" id="{A42387E9-8736-5870-9D3D-4F25C15CA89B}"/>
                </a:ext>
              </a:extLst>
            </p:cNvPr>
            <p:cNvSpPr txBox="1"/>
            <p:nvPr/>
          </p:nvSpPr>
          <p:spPr>
            <a:xfrm>
              <a:off x="1008182" y="3501293"/>
              <a:ext cx="38139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Team Crocs</a:t>
              </a:r>
            </a:p>
          </p:txBody>
        </p:sp>
        <p:pic>
          <p:nvPicPr>
            <p:cNvPr id="6" name="Графика 5" descr="Крокодил">
              <a:extLst>
                <a:ext uri="{FF2B5EF4-FFF2-40B4-BE49-F238E27FC236}">
                  <a16:creationId xmlns:a16="http://schemas.microsoft.com/office/drawing/2014/main" id="{89C22449-FA57-305E-85D7-00CD469A8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4315" y="3469621"/>
              <a:ext cx="914400" cy="914400"/>
            </a:xfrm>
            <a:prstGeom prst="rect">
              <a:avLst/>
            </a:prstGeom>
          </p:spPr>
        </p:pic>
      </p:grp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52D8034-858B-2651-EFDE-7C22F3AE6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60343">
            <a:off x="6382474" y="769334"/>
            <a:ext cx="1594953" cy="1594953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781C8B8A-CA85-E0A1-A2AA-E73AEE52F4DB}"/>
              </a:ext>
            </a:extLst>
          </p:cNvPr>
          <p:cNvSpPr txBox="1"/>
          <p:nvPr/>
        </p:nvSpPr>
        <p:spPr>
          <a:xfrm>
            <a:off x="1148862" y="1188554"/>
            <a:ext cx="47204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-&gt;</a:t>
            </a:r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Един от бъдещите специалисти в сферата на програмирането, той изгражда себе си не само физически и психически, а и се развива професионално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един от главните реализатори на нашият проект</a:t>
            </a:r>
          </a:p>
          <a:p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-&gt;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back-end-developer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2CA6EEF4-FFAD-C95B-E672-2EBFA819A0EF}"/>
              </a:ext>
            </a:extLst>
          </p:cNvPr>
          <p:cNvGrpSpPr/>
          <p:nvPr/>
        </p:nvGrpSpPr>
        <p:grpSpPr>
          <a:xfrm>
            <a:off x="8354068" y="4170932"/>
            <a:ext cx="1290117" cy="972568"/>
            <a:chOff x="8354068" y="4170932"/>
            <a:chExt cx="1290117" cy="972568"/>
          </a:xfrm>
        </p:grpSpPr>
        <p:sp>
          <p:nvSpPr>
            <p:cNvPr id="9" name="Бутон за действия: получаване на информация 8">
              <a:hlinkClick r:id="rId5" action="ppaction://hlinksldjump" highlightClick="1"/>
              <a:extLst>
                <a:ext uri="{FF2B5EF4-FFF2-40B4-BE49-F238E27FC236}">
                  <a16:creationId xmlns:a16="http://schemas.microsoft.com/office/drawing/2014/main" id="{630474E7-E72D-3692-282D-105BFD9AFD94}"/>
                </a:ext>
              </a:extLst>
            </p:cNvPr>
            <p:cNvSpPr/>
            <p:nvPr/>
          </p:nvSpPr>
          <p:spPr>
            <a:xfrm>
              <a:off x="8354068" y="4424484"/>
              <a:ext cx="789932" cy="719016"/>
            </a:xfrm>
            <a:prstGeom prst="actionButtonInformation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Текстово поле 9">
              <a:extLst>
                <a:ext uri="{FF2B5EF4-FFF2-40B4-BE49-F238E27FC236}">
                  <a16:creationId xmlns:a16="http://schemas.microsoft.com/office/drawing/2014/main" id="{6BE29862-78F7-B446-CBC7-F35680F2ABF6}"/>
                </a:ext>
              </a:extLst>
            </p:cNvPr>
            <p:cNvSpPr txBox="1"/>
            <p:nvPr/>
          </p:nvSpPr>
          <p:spPr>
            <a:xfrm>
              <a:off x="8424985" y="417093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47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32CD336E-127F-2BE9-459B-1315BFEBC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1" t="25268" r="15223" b="35206"/>
          <a:stretch/>
        </p:blipFill>
        <p:spPr>
          <a:xfrm rot="317805">
            <a:off x="5845531" y="747458"/>
            <a:ext cx="1719223" cy="1277428"/>
          </a:xfrm>
          <a:prstGeom prst="rect">
            <a:avLst/>
          </a:prstGeo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C4CB820E-2B8B-2BFA-E58D-BBC6379B79CE}"/>
              </a:ext>
            </a:extLst>
          </p:cNvPr>
          <p:cNvSpPr txBox="1"/>
          <p:nvPr/>
        </p:nvSpPr>
        <p:spPr>
          <a:xfrm>
            <a:off x="1078522" y="459564"/>
            <a:ext cx="4181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Лазар Петев Апостолов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" name="Групиране 4">
            <a:extLst>
              <a:ext uri="{FF2B5EF4-FFF2-40B4-BE49-F238E27FC236}">
                <a16:creationId xmlns:a16="http://schemas.microsoft.com/office/drawing/2014/main" id="{B54A2B37-416B-21E6-5D20-8C5E4EE37A56}"/>
              </a:ext>
            </a:extLst>
          </p:cNvPr>
          <p:cNvGrpSpPr/>
          <p:nvPr/>
        </p:nvGrpSpPr>
        <p:grpSpPr>
          <a:xfrm>
            <a:off x="1008182" y="3469621"/>
            <a:ext cx="4400533" cy="914400"/>
            <a:chOff x="1008182" y="3469621"/>
            <a:chExt cx="4400533" cy="914400"/>
          </a:xfrm>
        </p:grpSpPr>
        <p:sp>
          <p:nvSpPr>
            <p:cNvPr id="6" name="Текстово поле 5">
              <a:extLst>
                <a:ext uri="{FF2B5EF4-FFF2-40B4-BE49-F238E27FC236}">
                  <a16:creationId xmlns:a16="http://schemas.microsoft.com/office/drawing/2014/main" id="{373D16DA-AEB5-EBEA-F609-D4270CA93001}"/>
                </a:ext>
              </a:extLst>
            </p:cNvPr>
            <p:cNvSpPr txBox="1"/>
            <p:nvPr/>
          </p:nvSpPr>
          <p:spPr>
            <a:xfrm>
              <a:off x="1008182" y="3501293"/>
              <a:ext cx="38139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Team Crocs</a:t>
              </a:r>
            </a:p>
          </p:txBody>
        </p:sp>
        <p:pic>
          <p:nvPicPr>
            <p:cNvPr id="7" name="Графика 6" descr="Крокодил">
              <a:extLst>
                <a:ext uri="{FF2B5EF4-FFF2-40B4-BE49-F238E27FC236}">
                  <a16:creationId xmlns:a16="http://schemas.microsoft.com/office/drawing/2014/main" id="{BAE86F6D-89F1-AB1C-B724-1C86DEBCB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94315" y="3469621"/>
              <a:ext cx="914400" cy="914400"/>
            </a:xfrm>
            <a:prstGeom prst="rect">
              <a:avLst/>
            </a:prstGeom>
          </p:spPr>
        </p:pic>
      </p:grp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B9D512D1-EC96-D03F-AEB1-D9024F85CFDB}"/>
              </a:ext>
            </a:extLst>
          </p:cNvPr>
          <p:cNvSpPr txBox="1"/>
          <p:nvPr/>
        </p:nvSpPr>
        <p:spPr>
          <a:xfrm>
            <a:off x="1078522" y="1117600"/>
            <a:ext cx="29151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-&gt;Не чак толкова изтънчен програмист с любов към спорта, който изготви презентацията, документацията и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QA</a:t>
            </a: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</a:t>
            </a:r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&gt;</a:t>
            </a:r>
            <a:r>
              <a:rPr lang="en-US"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QA</a:t>
            </a: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DBBB05E0-B373-3012-7B59-40E91C58FE7F}"/>
              </a:ext>
            </a:extLst>
          </p:cNvPr>
          <p:cNvGrpSpPr/>
          <p:nvPr/>
        </p:nvGrpSpPr>
        <p:grpSpPr>
          <a:xfrm>
            <a:off x="8354068" y="4170932"/>
            <a:ext cx="1290117" cy="972568"/>
            <a:chOff x="8354068" y="4170932"/>
            <a:chExt cx="1290117" cy="972568"/>
          </a:xfrm>
        </p:grpSpPr>
        <p:sp>
          <p:nvSpPr>
            <p:cNvPr id="9" name="Бутон за действия: получаване на информация 8">
              <a:hlinkClick r:id="rId5" action="ppaction://hlinksldjump" highlightClick="1"/>
              <a:extLst>
                <a:ext uri="{FF2B5EF4-FFF2-40B4-BE49-F238E27FC236}">
                  <a16:creationId xmlns:a16="http://schemas.microsoft.com/office/drawing/2014/main" id="{595F2BA5-C68D-8159-BBE2-E795B02907F0}"/>
                </a:ext>
              </a:extLst>
            </p:cNvPr>
            <p:cNvSpPr/>
            <p:nvPr/>
          </p:nvSpPr>
          <p:spPr>
            <a:xfrm>
              <a:off x="8354068" y="4424484"/>
              <a:ext cx="789932" cy="719016"/>
            </a:xfrm>
            <a:prstGeom prst="actionButtonInformation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Текстово поле 9">
              <a:extLst>
                <a:ext uri="{FF2B5EF4-FFF2-40B4-BE49-F238E27FC236}">
                  <a16:creationId xmlns:a16="http://schemas.microsoft.com/office/drawing/2014/main" id="{BE952C99-1299-F622-5D7D-FF552F171733}"/>
                </a:ext>
              </a:extLst>
            </p:cNvPr>
            <p:cNvSpPr txBox="1"/>
            <p:nvPr/>
          </p:nvSpPr>
          <p:spPr>
            <a:xfrm>
              <a:off x="8424985" y="417093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738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06DD9F5C-0C7F-1385-1F2C-A352286D1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09" b="21907"/>
          <a:stretch/>
        </p:blipFill>
        <p:spPr>
          <a:xfrm rot="308513">
            <a:off x="6738619" y="435285"/>
            <a:ext cx="1449447" cy="1511939"/>
          </a:xfrm>
          <a:prstGeom prst="rect">
            <a:avLst/>
          </a:prstGeom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6EF1833-C620-2F98-F089-E5C6F1B73044}"/>
              </a:ext>
            </a:extLst>
          </p:cNvPr>
          <p:cNvSpPr txBox="1"/>
          <p:nvPr/>
        </p:nvSpPr>
        <p:spPr>
          <a:xfrm>
            <a:off x="644770" y="373374"/>
            <a:ext cx="59670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Cyrl-AZ" sz="2800" b="1" i="0" dirty="0">
                <a:solidFill>
                  <a:schemeClr val="bg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Александър Георгиев Георгиев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D477BAF-27BD-76B1-5AA9-24C38617BDDE}"/>
              </a:ext>
            </a:extLst>
          </p:cNvPr>
          <p:cNvSpPr txBox="1"/>
          <p:nvPr/>
        </p:nvSpPr>
        <p:spPr>
          <a:xfrm>
            <a:off x="789354" y="1099531"/>
            <a:ext cx="4298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-&gt;Специалист в измислянето на планове и невероятен стратег, даде идеята за проекта и помага с реализирането и, последният но не по важност реализатор на проекта ни</a:t>
            </a:r>
          </a:p>
          <a:p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-&gt;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back-end-developer</a:t>
            </a:r>
          </a:p>
        </p:txBody>
      </p:sp>
      <p:grpSp>
        <p:nvGrpSpPr>
          <p:cNvPr id="6" name="Групиране 5">
            <a:extLst>
              <a:ext uri="{FF2B5EF4-FFF2-40B4-BE49-F238E27FC236}">
                <a16:creationId xmlns:a16="http://schemas.microsoft.com/office/drawing/2014/main" id="{966477F9-0217-61B1-D9BB-FBF028C25952}"/>
              </a:ext>
            </a:extLst>
          </p:cNvPr>
          <p:cNvGrpSpPr/>
          <p:nvPr/>
        </p:nvGrpSpPr>
        <p:grpSpPr>
          <a:xfrm>
            <a:off x="1008182" y="3469621"/>
            <a:ext cx="4400533" cy="914400"/>
            <a:chOff x="1008182" y="3469621"/>
            <a:chExt cx="4400533" cy="914400"/>
          </a:xfrm>
        </p:grpSpPr>
        <p:sp>
          <p:nvSpPr>
            <p:cNvPr id="7" name="Текстово поле 6">
              <a:extLst>
                <a:ext uri="{FF2B5EF4-FFF2-40B4-BE49-F238E27FC236}">
                  <a16:creationId xmlns:a16="http://schemas.microsoft.com/office/drawing/2014/main" id="{8C966082-AABD-4744-8782-4A53FA827908}"/>
                </a:ext>
              </a:extLst>
            </p:cNvPr>
            <p:cNvSpPr txBox="1"/>
            <p:nvPr/>
          </p:nvSpPr>
          <p:spPr>
            <a:xfrm>
              <a:off x="1008182" y="3501293"/>
              <a:ext cx="38139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Team Crocs</a:t>
              </a:r>
            </a:p>
          </p:txBody>
        </p:sp>
        <p:pic>
          <p:nvPicPr>
            <p:cNvPr id="8" name="Графика 7" descr="Крокодил">
              <a:extLst>
                <a:ext uri="{FF2B5EF4-FFF2-40B4-BE49-F238E27FC236}">
                  <a16:creationId xmlns:a16="http://schemas.microsoft.com/office/drawing/2014/main" id="{91AD287E-CF23-1EDF-2ACD-55E8D2996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94315" y="3469621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E368DC42-CAB4-800E-3511-63ADEBB647CC}"/>
              </a:ext>
            </a:extLst>
          </p:cNvPr>
          <p:cNvGrpSpPr/>
          <p:nvPr/>
        </p:nvGrpSpPr>
        <p:grpSpPr>
          <a:xfrm>
            <a:off x="8354068" y="4170932"/>
            <a:ext cx="1290117" cy="972568"/>
            <a:chOff x="8354068" y="4170932"/>
            <a:chExt cx="1290117" cy="972568"/>
          </a:xfrm>
        </p:grpSpPr>
        <p:sp>
          <p:nvSpPr>
            <p:cNvPr id="9" name="Бутон за действия: получаване на информация 8">
              <a:hlinkClick r:id="rId5" action="ppaction://hlinksldjump" highlightClick="1"/>
              <a:extLst>
                <a:ext uri="{FF2B5EF4-FFF2-40B4-BE49-F238E27FC236}">
                  <a16:creationId xmlns:a16="http://schemas.microsoft.com/office/drawing/2014/main" id="{30013DEC-D79F-0048-DFAA-BA43DE260492}"/>
                </a:ext>
              </a:extLst>
            </p:cNvPr>
            <p:cNvSpPr/>
            <p:nvPr/>
          </p:nvSpPr>
          <p:spPr>
            <a:xfrm>
              <a:off x="8354068" y="4424484"/>
              <a:ext cx="789932" cy="719016"/>
            </a:xfrm>
            <a:prstGeom prst="actionButtonInformation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Текстово поле 9">
              <a:extLst>
                <a:ext uri="{FF2B5EF4-FFF2-40B4-BE49-F238E27FC236}">
                  <a16:creationId xmlns:a16="http://schemas.microsoft.com/office/drawing/2014/main" id="{910DF57A-9838-5B8E-E3F6-2AF88340EA2D}"/>
                </a:ext>
              </a:extLst>
            </p:cNvPr>
            <p:cNvSpPr txBox="1"/>
            <p:nvPr/>
          </p:nvSpPr>
          <p:spPr>
            <a:xfrm>
              <a:off x="8424985" y="417093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31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02D2E7AF-7650-EE3C-8EF4-777AAA8BFCEB}"/>
              </a:ext>
            </a:extLst>
          </p:cNvPr>
          <p:cNvGrpSpPr/>
          <p:nvPr/>
        </p:nvGrpSpPr>
        <p:grpSpPr>
          <a:xfrm>
            <a:off x="1008182" y="3469621"/>
            <a:ext cx="4400533" cy="914400"/>
            <a:chOff x="1008182" y="3469621"/>
            <a:chExt cx="4400533" cy="914400"/>
          </a:xfrm>
        </p:grpSpPr>
        <p:sp>
          <p:nvSpPr>
            <p:cNvPr id="3" name="Текстово поле 2">
              <a:extLst>
                <a:ext uri="{FF2B5EF4-FFF2-40B4-BE49-F238E27FC236}">
                  <a16:creationId xmlns:a16="http://schemas.microsoft.com/office/drawing/2014/main" id="{CDDFD4A5-4906-2EA5-187E-2A7915A7008D}"/>
                </a:ext>
              </a:extLst>
            </p:cNvPr>
            <p:cNvSpPr txBox="1"/>
            <p:nvPr/>
          </p:nvSpPr>
          <p:spPr>
            <a:xfrm>
              <a:off x="1008182" y="3501293"/>
              <a:ext cx="381390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Team Crocs</a:t>
              </a:r>
            </a:p>
          </p:txBody>
        </p:sp>
        <p:pic>
          <p:nvPicPr>
            <p:cNvPr id="4" name="Графика 3" descr="Крокодил">
              <a:extLst>
                <a:ext uri="{FF2B5EF4-FFF2-40B4-BE49-F238E27FC236}">
                  <a16:creationId xmlns:a16="http://schemas.microsoft.com/office/drawing/2014/main" id="{8CAC22E2-9DEC-F3BF-0730-25F5F66AD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4315" y="3469621"/>
              <a:ext cx="914400" cy="914400"/>
            </a:xfrm>
            <a:prstGeom prst="rect">
              <a:avLst/>
            </a:prstGeom>
          </p:spPr>
        </p:pic>
      </p:grp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D610A599-8A36-894B-4C2C-55C2AAC8A5AC}"/>
              </a:ext>
            </a:extLst>
          </p:cNvPr>
          <p:cNvSpPr txBox="1"/>
          <p:nvPr/>
        </p:nvSpPr>
        <p:spPr>
          <a:xfrm>
            <a:off x="801076" y="424450"/>
            <a:ext cx="53418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Cyrl-AZ" sz="2800" b="1" i="0" dirty="0">
                <a:solidFill>
                  <a:schemeClr val="bg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Панайот Апостолов Андонов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D3BB6906-DEFA-936B-5EBD-EEC7864599F1}"/>
              </a:ext>
            </a:extLst>
          </p:cNvPr>
          <p:cNvSpPr txBox="1"/>
          <p:nvPr/>
        </p:nvSpPr>
        <p:spPr>
          <a:xfrm>
            <a:off x="1555262" y="1133231"/>
            <a:ext cx="31652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-&gt;изтънчен и забавен, полезен и специален като останалата част от отбора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помогна за стила на проекта </a:t>
            </a:r>
          </a:p>
          <a:p>
            <a:r>
              <a:rPr lang="bg-B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-&gt;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front-end-developer</a:t>
            </a:r>
          </a:p>
        </p:txBody>
      </p:sp>
      <p:grpSp>
        <p:nvGrpSpPr>
          <p:cNvPr id="5" name="Групиране 4">
            <a:extLst>
              <a:ext uri="{FF2B5EF4-FFF2-40B4-BE49-F238E27FC236}">
                <a16:creationId xmlns:a16="http://schemas.microsoft.com/office/drawing/2014/main" id="{1762752F-DA17-BBC5-B71E-7CA31AFC1E33}"/>
              </a:ext>
            </a:extLst>
          </p:cNvPr>
          <p:cNvGrpSpPr/>
          <p:nvPr/>
        </p:nvGrpSpPr>
        <p:grpSpPr>
          <a:xfrm>
            <a:off x="8354068" y="4170932"/>
            <a:ext cx="1290117" cy="972568"/>
            <a:chOff x="8354068" y="4170932"/>
            <a:chExt cx="1290117" cy="972568"/>
          </a:xfrm>
        </p:grpSpPr>
        <p:sp>
          <p:nvSpPr>
            <p:cNvPr id="8" name="Бутон за действия: получаване на информация 7">
              <a:hlinkClick r:id="rId4" action="ppaction://hlinksldjump" highlightClick="1"/>
              <a:extLst>
                <a:ext uri="{FF2B5EF4-FFF2-40B4-BE49-F238E27FC236}">
                  <a16:creationId xmlns:a16="http://schemas.microsoft.com/office/drawing/2014/main" id="{85ED8ED0-6C8D-3D59-281E-32B60D30AF70}"/>
                </a:ext>
              </a:extLst>
            </p:cNvPr>
            <p:cNvSpPr/>
            <p:nvPr/>
          </p:nvSpPr>
          <p:spPr>
            <a:xfrm>
              <a:off x="8354068" y="4424484"/>
              <a:ext cx="789932" cy="719016"/>
            </a:xfrm>
            <a:prstGeom prst="actionButtonInformation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Текстово поле 8">
              <a:extLst>
                <a:ext uri="{FF2B5EF4-FFF2-40B4-BE49-F238E27FC236}">
                  <a16:creationId xmlns:a16="http://schemas.microsoft.com/office/drawing/2014/main" id="{D74DAA09-942F-A4B3-9785-D8B56C1D366C}"/>
                </a:ext>
              </a:extLst>
            </p:cNvPr>
            <p:cNvSpPr txBox="1"/>
            <p:nvPr/>
          </p:nvSpPr>
          <p:spPr>
            <a:xfrm>
              <a:off x="8424985" y="417093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035839"/>
      </p:ext>
    </p:extLst>
  </p:cSld>
  <p:clrMapOvr>
    <a:masterClrMapping/>
  </p:clrMapOvr>
</p:sld>
</file>

<file path=ppt/theme/theme1.xml><?xml version="1.0" encoding="utf-8"?>
<a:theme xmlns:a="http://schemas.openxmlformats.org/drawingml/2006/main" name="Ball Point Pen Planner by Slidesgo">
  <a:themeElements>
    <a:clrScheme name="Simple Light">
      <a:dk1>
        <a:srgbClr val="3A4EB4"/>
      </a:dk1>
      <a:lt1>
        <a:srgbClr val="FEFAED"/>
      </a:lt1>
      <a:dk2>
        <a:srgbClr val="5C5F6F"/>
      </a:dk2>
      <a:lt2>
        <a:srgbClr val="FFFFFF"/>
      </a:lt2>
      <a:accent1>
        <a:srgbClr val="D50B0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C5F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233</Words>
  <Application>Microsoft Office PowerPoint</Application>
  <PresentationFormat>Презентация на цял екран (16:9)</PresentationFormat>
  <Paragraphs>43</Paragraphs>
  <Slides>11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5" baseType="lpstr">
      <vt:lpstr>Lato</vt:lpstr>
      <vt:lpstr>Arial</vt:lpstr>
      <vt:lpstr>Indie Flower</vt:lpstr>
      <vt:lpstr>Ball Point Pen Planner by Slidesgo</vt:lpstr>
      <vt:lpstr>Digital school project </vt:lpstr>
      <vt:lpstr>TABLE OF CONTENTS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Нека сега разгледаме проекта…!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—SOMEONE FAMOUS</dc:title>
  <dc:creator>Lazar Apostolov</dc:creator>
  <cp:lastModifiedBy>Лазар Петев Апостолов</cp:lastModifiedBy>
  <cp:revision>104</cp:revision>
  <dcterms:modified xsi:type="dcterms:W3CDTF">2024-04-20T18:48:51Z</dcterms:modified>
</cp:coreProperties>
</file>