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80" r:id="rId3"/>
    <p:sldId id="274" r:id="rId4"/>
    <p:sldId id="266" r:id="rId5"/>
    <p:sldId id="286" r:id="rId6"/>
    <p:sldId id="287" r:id="rId7"/>
  </p:sldIdLst>
  <p:sldSz cx="9144000" cy="5143500" type="screen16x9"/>
  <p:notesSz cx="6858000" cy="9144000"/>
  <p:embeddedFontLst>
    <p:embeddedFont>
      <p:font typeface="Hind" panose="02000000000000000000" pitchFamily="2" charset="0"/>
      <p:regular r:id="rId9"/>
      <p:bold r:id="rId10"/>
    </p:embeddedFont>
    <p:embeddedFont>
      <p:font typeface="Nunito Light" pitchFamily="2" charset="0"/>
      <p:regular r:id="rId11"/>
      <p:italic r:id="rId12"/>
    </p:embeddedFont>
    <p:embeddedFont>
      <p:font typeface="Playfair Display Medium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F1528-BB28-422B-9CB2-82FDB862957F}" v="194" dt="2024-04-21T14:23:30.001"/>
  </p1510:revLst>
</p1510:revInfo>
</file>

<file path=ppt/tableStyles.xml><?xml version="1.0" encoding="utf-8"?>
<a:tblStyleLst xmlns:a="http://schemas.openxmlformats.org/drawingml/2006/main" def="{32B932D1-ACBB-49DC-A832-F6153DD95839}">
  <a:tblStyle styleId="{32B932D1-ACBB-49DC-A832-F6153DD958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ирослав Ганев" userId="fbe4c10de17d51ce" providerId="LiveId" clId="{9BDA36D8-F859-4709-82A5-8762112722AE}"/>
    <pc:docChg chg="custSel modSld">
      <pc:chgData name="Мирослав Ганев" userId="fbe4c10de17d51ce" providerId="LiveId" clId="{9BDA36D8-F859-4709-82A5-8762112722AE}" dt="2024-04-21T15:26:36.516" v="12" actId="14100"/>
      <pc:docMkLst>
        <pc:docMk/>
      </pc:docMkLst>
      <pc:sldChg chg="delSp modSp mod">
        <pc:chgData name="Мирослав Ганев" userId="fbe4c10de17d51ce" providerId="LiveId" clId="{9BDA36D8-F859-4709-82A5-8762112722AE}" dt="2024-04-21T15:26:36.516" v="12" actId="14100"/>
        <pc:sldMkLst>
          <pc:docMk/>
          <pc:sldMk cId="0" sldId="274"/>
        </pc:sldMkLst>
        <pc:spChg chg="mod">
          <ac:chgData name="Мирослав Ганев" userId="fbe4c10de17d51ce" providerId="LiveId" clId="{9BDA36D8-F859-4709-82A5-8762112722AE}" dt="2024-04-21T15:25:49.742" v="8" actId="1076"/>
          <ac:spMkLst>
            <pc:docMk/>
            <pc:sldMk cId="0" sldId="274"/>
            <ac:spMk id="744" creationId="{00000000-0000-0000-0000-000000000000}"/>
          </ac:spMkLst>
        </pc:spChg>
        <pc:spChg chg="del">
          <ac:chgData name="Мирослав Ганев" userId="fbe4c10de17d51ce" providerId="LiveId" clId="{9BDA36D8-F859-4709-82A5-8762112722AE}" dt="2024-04-21T15:25:12.514" v="0" actId="478"/>
          <ac:spMkLst>
            <pc:docMk/>
            <pc:sldMk cId="0" sldId="274"/>
            <ac:spMk id="785" creationId="{618BA9EF-E560-3127-1487-186D00CEEE0D}"/>
          </ac:spMkLst>
        </pc:spChg>
        <pc:spChg chg="del">
          <ac:chgData name="Мирослав Ганев" userId="fbe4c10de17d51ce" providerId="LiveId" clId="{9BDA36D8-F859-4709-82A5-8762112722AE}" dt="2024-04-21T15:25:13.860" v="1" actId="478"/>
          <ac:spMkLst>
            <pc:docMk/>
            <pc:sldMk cId="0" sldId="274"/>
            <ac:spMk id="792" creationId="{35309F74-A039-505C-658A-DBEE5854A8EE}"/>
          </ac:spMkLst>
        </pc:spChg>
        <pc:spChg chg="del">
          <ac:chgData name="Мирослав Ганев" userId="fbe4c10de17d51ce" providerId="LiveId" clId="{9BDA36D8-F859-4709-82A5-8762112722AE}" dt="2024-04-21T15:25:14.960" v="2" actId="478"/>
          <ac:spMkLst>
            <pc:docMk/>
            <pc:sldMk cId="0" sldId="274"/>
            <ac:spMk id="793" creationId="{4E6FCBE0-79FE-5ADC-6983-F10408B4F855}"/>
          </ac:spMkLst>
        </pc:spChg>
        <pc:spChg chg="del">
          <ac:chgData name="Мирослав Ганев" userId="fbe4c10de17d51ce" providerId="LiveId" clId="{9BDA36D8-F859-4709-82A5-8762112722AE}" dt="2024-04-21T15:25:15.939" v="3" actId="478"/>
          <ac:spMkLst>
            <pc:docMk/>
            <pc:sldMk cId="0" sldId="274"/>
            <ac:spMk id="794" creationId="{0343123B-D855-9161-7128-E6B3DB4DDC10}"/>
          </ac:spMkLst>
        </pc:spChg>
        <pc:spChg chg="mod">
          <ac:chgData name="Мирослав Ганев" userId="fbe4c10de17d51ce" providerId="LiveId" clId="{9BDA36D8-F859-4709-82A5-8762112722AE}" dt="2024-04-21T15:25:26.259" v="5" actId="1076"/>
          <ac:spMkLst>
            <pc:docMk/>
            <pc:sldMk cId="0" sldId="274"/>
            <ac:spMk id="802" creationId="{233C9663-FDC2-58D8-59A9-EDE84DFF9344}"/>
          </ac:spMkLst>
        </pc:spChg>
        <pc:spChg chg="mod">
          <ac:chgData name="Мирослав Ганев" userId="fbe4c10de17d51ce" providerId="LiveId" clId="{9BDA36D8-F859-4709-82A5-8762112722AE}" dt="2024-04-21T15:25:19.925" v="4" actId="1076"/>
          <ac:spMkLst>
            <pc:docMk/>
            <pc:sldMk cId="0" sldId="274"/>
            <ac:spMk id="803" creationId="{3A8985FC-8BDB-758F-2330-63E5DC9BC57B}"/>
          </ac:spMkLst>
        </pc:spChg>
        <pc:spChg chg="mod">
          <ac:chgData name="Мирослав Ганев" userId="fbe4c10de17d51ce" providerId="LiveId" clId="{9BDA36D8-F859-4709-82A5-8762112722AE}" dt="2024-04-21T15:26:36.516" v="12" actId="14100"/>
          <ac:spMkLst>
            <pc:docMk/>
            <pc:sldMk cId="0" sldId="274"/>
            <ac:spMk id="804" creationId="{C288DA21-D54E-60C7-5E82-E987DA5539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392ee99e12_2_1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392ee99e12_2_1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392ee99e12_2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392ee99e12_2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392ee99e12_2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392ee99e12_2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392ee99e12_2_1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2392ee99e12_2_1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67200" y="1399888"/>
            <a:ext cx="7009800" cy="176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60000" y="3377913"/>
            <a:ext cx="482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2202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Google Shape;18;p2"/>
          <p:cNvSpPr/>
          <p:nvPr/>
        </p:nvSpPr>
        <p:spPr>
          <a:xfrm>
            <a:off x="2059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59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7530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7530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2241450" y="1513350"/>
            <a:ext cx="46611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208038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8753413" y="47766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8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89" name="Google Shape;89;p8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8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8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8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8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8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97" name="Google Shape;97;p9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9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9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9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9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9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1119450" y="1490388"/>
            <a:ext cx="6905100" cy="103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ubTitle" idx="1"/>
          </p:nvPr>
        </p:nvSpPr>
        <p:spPr>
          <a:xfrm>
            <a:off x="1119450" y="2560623"/>
            <a:ext cx="69051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2059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2059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87530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87530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15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169" name="Google Shape;169;p15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5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5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15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15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15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" name="Google Shape;175;p15"/>
          <p:cNvSpPr/>
          <p:nvPr/>
        </p:nvSpPr>
        <p:spPr>
          <a:xfrm>
            <a:off x="8752138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206763" y="5475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5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794950" y="1119050"/>
            <a:ext cx="3749400" cy="3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body" idx="2"/>
          </p:nvPr>
        </p:nvSpPr>
        <p:spPr>
          <a:xfrm>
            <a:off x="4599650" y="1119060"/>
            <a:ext cx="3749400" cy="3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8735000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20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237" name="Google Shape;237;p20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0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0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20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20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20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20"/>
          <p:cNvSpPr/>
          <p:nvPr/>
        </p:nvSpPr>
        <p:spPr>
          <a:xfrm flipH="1">
            <a:off x="214900" y="5475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1023437" y="191572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subTitle" idx="1"/>
          </p:nvPr>
        </p:nvSpPr>
        <p:spPr>
          <a:xfrm>
            <a:off x="1023437" y="2145435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title" idx="2"/>
          </p:nvPr>
        </p:nvSpPr>
        <p:spPr>
          <a:xfrm>
            <a:off x="3579000" y="191572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subTitle" idx="3"/>
          </p:nvPr>
        </p:nvSpPr>
        <p:spPr>
          <a:xfrm>
            <a:off x="3579000" y="2145435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title" idx="4"/>
          </p:nvPr>
        </p:nvSpPr>
        <p:spPr>
          <a:xfrm>
            <a:off x="1023437" y="3713873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24"/>
          <p:cNvSpPr txBox="1">
            <a:spLocks noGrp="1"/>
          </p:cNvSpPr>
          <p:nvPr>
            <p:ph type="subTitle" idx="5"/>
          </p:nvPr>
        </p:nvSpPr>
        <p:spPr>
          <a:xfrm>
            <a:off x="1023437" y="3944308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4"/>
          <p:cNvSpPr txBox="1">
            <a:spLocks noGrp="1"/>
          </p:cNvSpPr>
          <p:nvPr>
            <p:ph type="title" idx="6"/>
          </p:nvPr>
        </p:nvSpPr>
        <p:spPr>
          <a:xfrm>
            <a:off x="3579000" y="3713873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24"/>
          <p:cNvSpPr txBox="1">
            <a:spLocks noGrp="1"/>
          </p:cNvSpPr>
          <p:nvPr>
            <p:ph type="subTitle" idx="7"/>
          </p:nvPr>
        </p:nvSpPr>
        <p:spPr>
          <a:xfrm>
            <a:off x="3579000" y="3944308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idx="8"/>
          </p:nvPr>
        </p:nvSpPr>
        <p:spPr>
          <a:xfrm>
            <a:off x="6134563" y="191572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9"/>
          </p:nvPr>
        </p:nvSpPr>
        <p:spPr>
          <a:xfrm>
            <a:off x="6134563" y="2145435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13"/>
          </p:nvPr>
        </p:nvSpPr>
        <p:spPr>
          <a:xfrm>
            <a:off x="6134563" y="3713873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14"/>
          </p:nvPr>
        </p:nvSpPr>
        <p:spPr>
          <a:xfrm>
            <a:off x="6134563" y="3944308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05900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8743125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24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320" name="Google Shape;320;p24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24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24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24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24"/>
            <p:cNvCxnSpPr/>
            <p:nvPr/>
          </p:nvCxnSpPr>
          <p:spPr>
            <a:xfrm>
              <a:off x="-5900" y="4180488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205900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8743125" y="441431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361" name="Google Shape;361;p27"/>
            <p:cNvCxnSpPr/>
            <p:nvPr/>
          </p:nvCxnSpPr>
          <p:spPr>
            <a:xfrm>
              <a:off x="-5900" y="3105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27"/>
            <p:cNvCxnSpPr/>
            <p:nvPr/>
          </p:nvCxnSpPr>
          <p:spPr>
            <a:xfrm>
              <a:off x="-8650" y="48282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27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27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27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27"/>
            <p:cNvCxnSpPr/>
            <p:nvPr/>
          </p:nvCxnSpPr>
          <p:spPr>
            <a:xfrm>
              <a:off x="-5900" y="4180488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8"/>
          <p:cNvGrpSpPr/>
          <p:nvPr/>
        </p:nvGrpSpPr>
        <p:grpSpPr>
          <a:xfrm>
            <a:off x="-8650" y="50"/>
            <a:ext cx="9163850" cy="5136000"/>
            <a:chOff x="-8650" y="50"/>
            <a:chExt cx="9163850" cy="5136000"/>
          </a:xfrm>
        </p:grpSpPr>
        <p:cxnSp>
          <p:nvCxnSpPr>
            <p:cNvPr id="369" name="Google Shape;369;p28"/>
            <p:cNvCxnSpPr/>
            <p:nvPr/>
          </p:nvCxnSpPr>
          <p:spPr>
            <a:xfrm>
              <a:off x="-5900" y="539198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28"/>
            <p:cNvCxnSpPr/>
            <p:nvPr/>
          </p:nvCxnSpPr>
          <p:spPr>
            <a:xfrm>
              <a:off x="-8650" y="4599639"/>
              <a:ext cx="9161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28"/>
            <p:cNvCxnSpPr/>
            <p:nvPr/>
          </p:nvCxnSpPr>
          <p:spPr>
            <a:xfrm rot="10800000">
              <a:off x="636789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28"/>
            <p:cNvCxnSpPr/>
            <p:nvPr/>
          </p:nvCxnSpPr>
          <p:spPr>
            <a:xfrm rot="10800000">
              <a:off x="8507211" y="50"/>
              <a:ext cx="0" cy="5136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28"/>
            <p:cNvCxnSpPr/>
            <p:nvPr/>
          </p:nvCxnSpPr>
          <p:spPr>
            <a:xfrm>
              <a:off x="8506900" y="4180500"/>
              <a:ext cx="643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28"/>
            <p:cNvCxnSpPr/>
            <p:nvPr/>
          </p:nvCxnSpPr>
          <p:spPr>
            <a:xfrm>
              <a:off x="-5900" y="963013"/>
              <a:ext cx="646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5" name="Google Shape;375;p28"/>
          <p:cNvSpPr/>
          <p:nvPr/>
        </p:nvSpPr>
        <p:spPr>
          <a:xfrm>
            <a:off x="2059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2059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8753000" y="4796238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8753000" y="162163"/>
            <a:ext cx="185100" cy="185100"/>
          </a:xfrm>
          <a:prstGeom prst="bracePair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Medium"/>
              <a:buNone/>
              <a:defRPr sz="3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●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○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Char char="■"/>
              <a:defRPr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1" r:id="rId5"/>
    <p:sldLayoutId id="2147483666" r:id="rId6"/>
    <p:sldLayoutId id="2147483670" r:id="rId7"/>
    <p:sldLayoutId id="2147483673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++" TargetMode="External"/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3" Type="http://schemas.openxmlformats.org/officeDocument/2006/relationships/image" Target="../media/image7.png"/><Relationship Id="rId21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openxmlformats.org/officeDocument/2006/relationships/hyperlink" Target="https://maken.wikiwijs.nl/167694/Excel_Office_365_L_L" TargetMode="External"/><Relationship Id="rId2" Type="http://schemas.openxmlformats.org/officeDocument/2006/relationships/notesSlide" Target="../notesSlides/notesSlide4.xml"/><Relationship Id="rId16" Type="http://schemas.microsoft.com/office/2007/relationships/hdphoto" Target="../media/hdphoto1.wdp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hwabencode.com/blog/2019/10/18/Enable-CodeLens-in-Visual-Studio-2019" TargetMode="External"/><Relationship Id="rId11" Type="http://schemas.openxmlformats.org/officeDocument/2006/relationships/hyperlink" Target="https://proofmart.com/product/github-logo-png-hd-images-transparent-background-free-download/" TargetMode="External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microsoft.com/office/2007/relationships/hdphoto" Target="../media/hdphoto2.wdp"/><Relationship Id="rId4" Type="http://schemas.openxmlformats.org/officeDocument/2006/relationships/hyperlink" Target="https://www.elcarmelo.ed.cr/index.php/informacion/163-microsoft-teams" TargetMode="External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hyperlink" Target="https://morningspace.github.io/tech/inside-git-3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microsoft.com/office/2007/relationships/hdphoto" Target="../media/hdphoto1.wdp"/><Relationship Id="rId3" Type="http://schemas.openxmlformats.org/officeDocument/2006/relationships/image" Target="../media/image11.png"/><Relationship Id="rId21" Type="http://schemas.microsoft.com/office/2007/relationships/hdphoto" Target="../media/hdphoto2.wdp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morningspace.github.io/tech/inside-git-3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C++" TargetMode="External"/><Relationship Id="rId11" Type="http://schemas.openxmlformats.org/officeDocument/2006/relationships/hyperlink" Target="https://schwabencode.com/blog/2019/10/18/Enable-CodeLens-in-Visual-Studio-2019" TargetMode="External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hyperlink" Target="https://maken.wikiwijs.nl/167694/Excel_Office_365_L_L" TargetMode="External"/><Relationship Id="rId4" Type="http://schemas.openxmlformats.org/officeDocument/2006/relationships/hyperlink" Target="https://proofmart.com/product/github-logo-png-hd-images-transparent-background-free-download/" TargetMode="External"/><Relationship Id="rId9" Type="http://schemas.openxmlformats.org/officeDocument/2006/relationships/hyperlink" Target="https://www.elcarmelo.ed.cr/index.php/informacion/163-microsoft-teams" TargetMode="External"/><Relationship Id="rId14" Type="http://schemas.openxmlformats.org/officeDocument/2006/relationships/image" Target="../media/image10.png"/><Relationship Id="rId2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8;p42">
            <a:extLst>
              <a:ext uri="{FF2B5EF4-FFF2-40B4-BE49-F238E27FC236}">
                <a16:creationId xmlns:a16="http://schemas.microsoft.com/office/drawing/2014/main" id="{129FFC90-0F04-1EA8-90E5-2606325E1740}"/>
              </a:ext>
            </a:extLst>
          </p:cNvPr>
          <p:cNvSpPr txBox="1">
            <a:spLocks/>
          </p:cNvSpPr>
          <p:nvPr/>
        </p:nvSpPr>
        <p:spPr>
          <a:xfrm>
            <a:off x="2079409" y="2101605"/>
            <a:ext cx="4985181" cy="94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oved by the King"/>
              <a:buNone/>
              <a:defRPr sz="60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GB" dirty="0" err="1"/>
              <a:t>EduEmpower</a:t>
            </a:r>
            <a:endParaRPr lang="en-US" dirty="0"/>
          </a:p>
        </p:txBody>
      </p:sp>
      <p:sp>
        <p:nvSpPr>
          <p:cNvPr id="4" name="Google Shape;518;p42">
            <a:extLst>
              <a:ext uri="{FF2B5EF4-FFF2-40B4-BE49-F238E27FC236}">
                <a16:creationId xmlns:a16="http://schemas.microsoft.com/office/drawing/2014/main" id="{46E86A54-27D5-92F9-39E2-F39795F88F30}"/>
              </a:ext>
            </a:extLst>
          </p:cNvPr>
          <p:cNvSpPr txBox="1">
            <a:spLocks/>
          </p:cNvSpPr>
          <p:nvPr/>
        </p:nvSpPr>
        <p:spPr>
          <a:xfrm>
            <a:off x="3342378" y="3041895"/>
            <a:ext cx="2459241" cy="37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oved by the King"/>
              <a:buNone/>
              <a:defRPr sz="60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ton"/>
              <a:buNone/>
              <a:defRPr sz="5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algn="l"/>
            <a:r>
              <a:rPr lang="en-GB" sz="1800" dirty="0">
                <a:solidFill>
                  <a:schemeClr val="bg1"/>
                </a:solidFill>
              </a:rPr>
              <a:t>S</a:t>
            </a:r>
            <a:r>
              <a:rPr lang="en-US" sz="1800" dirty="0" err="1">
                <a:solidFill>
                  <a:schemeClr val="bg1"/>
                </a:solidFill>
              </a:rPr>
              <a:t>tudy</a:t>
            </a:r>
            <a:r>
              <a:rPr lang="en-US" sz="1800" dirty="0">
                <a:solidFill>
                  <a:schemeClr val="bg1"/>
                </a:solidFill>
              </a:rPr>
              <a:t> smart, not hard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D4CE9-683F-FD63-896A-18CD4D9EB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25563" y="917277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D9750A-56AD-9242-3FD1-AFDD1B765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58720" y="917277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38185-CE95-0C92-3333-A4E504B09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91877" y="917277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77EA40-6D22-5F16-40D4-4CCC1220B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8582" y="2772900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CD8F83-AD44-56CF-0193-A90A383646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0162" y="2772900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41CECD-1FAE-0CB3-BF72-1A661EE574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1742" y="2772900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6"/>
          <p:cNvSpPr txBox="1">
            <a:spLocks noGrp="1"/>
          </p:cNvSpPr>
          <p:nvPr>
            <p:ph type="title" idx="2"/>
          </p:nvPr>
        </p:nvSpPr>
        <p:spPr>
          <a:xfrm>
            <a:off x="3579000" y="191572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Angel Angelov</a:t>
            </a:r>
            <a:endParaRPr dirty="0"/>
          </a:p>
        </p:txBody>
      </p:sp>
      <p:sp>
        <p:nvSpPr>
          <p:cNvPr id="909" name="Google Shape;909;p56"/>
          <p:cNvSpPr txBox="1">
            <a:spLocks noGrp="1"/>
          </p:cNvSpPr>
          <p:nvPr>
            <p:ph type="subTitle" idx="3"/>
          </p:nvPr>
        </p:nvSpPr>
        <p:spPr>
          <a:xfrm>
            <a:off x="3579000" y="2145435"/>
            <a:ext cx="1986000" cy="300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/>
              <a:t>10A</a:t>
            </a:r>
            <a:endParaRPr dirty="0"/>
          </a:p>
        </p:txBody>
      </p:sp>
      <p:sp>
        <p:nvSpPr>
          <p:cNvPr id="910" name="Google Shape;910;p56"/>
          <p:cNvSpPr txBox="1">
            <a:spLocks noGrp="1"/>
          </p:cNvSpPr>
          <p:nvPr>
            <p:ph type="subTitle" idx="9"/>
          </p:nvPr>
        </p:nvSpPr>
        <p:spPr>
          <a:xfrm>
            <a:off x="6134563" y="2145435"/>
            <a:ext cx="1986000" cy="300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/>
              <a:t>10B</a:t>
            </a:r>
            <a:endParaRPr dirty="0"/>
          </a:p>
        </p:txBody>
      </p:sp>
      <p:sp>
        <p:nvSpPr>
          <p:cNvPr id="911" name="Google Shape;911;p56"/>
          <p:cNvSpPr txBox="1">
            <a:spLocks noGrp="1"/>
          </p:cNvSpPr>
          <p:nvPr>
            <p:ph type="title" idx="1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Team</a:t>
            </a:r>
            <a:endParaRPr dirty="0"/>
          </a:p>
        </p:txBody>
      </p:sp>
      <p:sp>
        <p:nvSpPr>
          <p:cNvPr id="912" name="Google Shape;912;p56"/>
          <p:cNvSpPr txBox="1">
            <a:spLocks noGrp="1"/>
          </p:cNvSpPr>
          <p:nvPr>
            <p:ph type="title" idx="4"/>
          </p:nvPr>
        </p:nvSpPr>
        <p:spPr>
          <a:xfrm>
            <a:off x="1023437" y="3713873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Polina </a:t>
            </a:r>
            <a:r>
              <a:rPr lang="en-GB" dirty="0" err="1"/>
              <a:t>Dineva</a:t>
            </a:r>
            <a:endParaRPr dirty="0"/>
          </a:p>
        </p:txBody>
      </p:sp>
      <p:sp>
        <p:nvSpPr>
          <p:cNvPr id="913" name="Google Shape;913;p56"/>
          <p:cNvSpPr txBox="1">
            <a:spLocks noGrp="1"/>
          </p:cNvSpPr>
          <p:nvPr>
            <p:ph type="subTitle" idx="1"/>
          </p:nvPr>
        </p:nvSpPr>
        <p:spPr>
          <a:xfrm>
            <a:off x="1023437" y="2145435"/>
            <a:ext cx="1986000" cy="300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/>
              <a:t>10A</a:t>
            </a:r>
            <a:endParaRPr dirty="0"/>
          </a:p>
        </p:txBody>
      </p:sp>
      <p:sp>
        <p:nvSpPr>
          <p:cNvPr id="914" name="Google Shape;914;p56"/>
          <p:cNvSpPr txBox="1">
            <a:spLocks noGrp="1"/>
          </p:cNvSpPr>
          <p:nvPr>
            <p:ph type="subTitle" idx="5"/>
          </p:nvPr>
        </p:nvSpPr>
        <p:spPr>
          <a:xfrm>
            <a:off x="1023437" y="394430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/>
              <a:t>9A</a:t>
            </a:r>
            <a:endParaRPr dirty="0"/>
          </a:p>
        </p:txBody>
      </p:sp>
      <p:sp>
        <p:nvSpPr>
          <p:cNvPr id="915" name="Google Shape;915;p56"/>
          <p:cNvSpPr txBox="1">
            <a:spLocks noGrp="1"/>
          </p:cNvSpPr>
          <p:nvPr>
            <p:ph type="title" idx="6"/>
          </p:nvPr>
        </p:nvSpPr>
        <p:spPr>
          <a:xfrm>
            <a:off x="3579000" y="3713873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Petar Kostov</a:t>
            </a:r>
            <a:endParaRPr dirty="0"/>
          </a:p>
        </p:txBody>
      </p:sp>
      <p:sp>
        <p:nvSpPr>
          <p:cNvPr id="916" name="Google Shape;916;p56"/>
          <p:cNvSpPr txBox="1">
            <a:spLocks noGrp="1"/>
          </p:cNvSpPr>
          <p:nvPr>
            <p:ph type="subTitle" idx="7"/>
          </p:nvPr>
        </p:nvSpPr>
        <p:spPr>
          <a:xfrm>
            <a:off x="3579000" y="394430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/>
              <a:t>9G</a:t>
            </a:r>
            <a:endParaRPr dirty="0"/>
          </a:p>
        </p:txBody>
      </p:sp>
      <p:sp>
        <p:nvSpPr>
          <p:cNvPr id="917" name="Google Shape;917;p56"/>
          <p:cNvSpPr txBox="1">
            <a:spLocks noGrp="1"/>
          </p:cNvSpPr>
          <p:nvPr>
            <p:ph type="title" idx="8"/>
          </p:nvPr>
        </p:nvSpPr>
        <p:spPr>
          <a:xfrm>
            <a:off x="6134562" y="1915726"/>
            <a:ext cx="2224577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Atanas Apostolov</a:t>
            </a:r>
            <a:endParaRPr dirty="0"/>
          </a:p>
        </p:txBody>
      </p:sp>
      <p:sp>
        <p:nvSpPr>
          <p:cNvPr id="918" name="Google Shape;918;p56"/>
          <p:cNvSpPr txBox="1">
            <a:spLocks noGrp="1"/>
          </p:cNvSpPr>
          <p:nvPr>
            <p:ph type="title"/>
          </p:nvPr>
        </p:nvSpPr>
        <p:spPr>
          <a:xfrm>
            <a:off x="1023437" y="191572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Miroslav Ganev</a:t>
            </a:r>
            <a:endParaRPr dirty="0"/>
          </a:p>
        </p:txBody>
      </p:sp>
      <p:sp>
        <p:nvSpPr>
          <p:cNvPr id="919" name="Google Shape;919;p56"/>
          <p:cNvSpPr txBox="1">
            <a:spLocks noGrp="1"/>
          </p:cNvSpPr>
          <p:nvPr>
            <p:ph type="title" idx="13"/>
          </p:nvPr>
        </p:nvSpPr>
        <p:spPr>
          <a:xfrm>
            <a:off x="6134563" y="3713873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Hristo Rusev</a:t>
            </a:r>
            <a:endParaRPr dirty="0"/>
          </a:p>
        </p:txBody>
      </p:sp>
      <p:sp>
        <p:nvSpPr>
          <p:cNvPr id="920" name="Google Shape;920;p56"/>
          <p:cNvSpPr txBox="1">
            <a:spLocks noGrp="1"/>
          </p:cNvSpPr>
          <p:nvPr>
            <p:ph type="subTitle" idx="14"/>
          </p:nvPr>
        </p:nvSpPr>
        <p:spPr>
          <a:xfrm>
            <a:off x="6134563" y="394430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/>
              <a:t>9B</a:t>
            </a:r>
            <a:endParaRPr dirty="0"/>
          </a:p>
        </p:txBody>
      </p:sp>
      <p:sp>
        <p:nvSpPr>
          <p:cNvPr id="2" name="Google Shape;913;p56">
            <a:extLst>
              <a:ext uri="{FF2B5EF4-FFF2-40B4-BE49-F238E27FC236}">
                <a16:creationId xmlns:a16="http://schemas.microsoft.com/office/drawing/2014/main" id="{CAB31945-3722-9BDA-FD62-AE78A50E894F}"/>
              </a:ext>
            </a:extLst>
          </p:cNvPr>
          <p:cNvSpPr txBox="1">
            <a:spLocks/>
          </p:cNvSpPr>
          <p:nvPr/>
        </p:nvSpPr>
        <p:spPr>
          <a:xfrm>
            <a:off x="1023437" y="2446390"/>
            <a:ext cx="1986000" cy="3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Scrum Trainer</a:t>
            </a:r>
          </a:p>
        </p:txBody>
      </p:sp>
      <p:sp>
        <p:nvSpPr>
          <p:cNvPr id="3" name="Google Shape;913;p56">
            <a:extLst>
              <a:ext uri="{FF2B5EF4-FFF2-40B4-BE49-F238E27FC236}">
                <a16:creationId xmlns:a16="http://schemas.microsoft.com/office/drawing/2014/main" id="{FF8E63C0-3CF1-2EF5-43E3-75D7B63E99E7}"/>
              </a:ext>
            </a:extLst>
          </p:cNvPr>
          <p:cNvSpPr txBox="1">
            <a:spLocks/>
          </p:cNvSpPr>
          <p:nvPr/>
        </p:nvSpPr>
        <p:spPr>
          <a:xfrm>
            <a:off x="3579000" y="2418560"/>
            <a:ext cx="1986000" cy="3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Backend Developer</a:t>
            </a:r>
          </a:p>
        </p:txBody>
      </p:sp>
      <p:sp>
        <p:nvSpPr>
          <p:cNvPr id="4" name="Google Shape;913;p56">
            <a:extLst>
              <a:ext uri="{FF2B5EF4-FFF2-40B4-BE49-F238E27FC236}">
                <a16:creationId xmlns:a16="http://schemas.microsoft.com/office/drawing/2014/main" id="{34F65BFC-DABB-55D4-7EF2-C2FD8B9FBCC8}"/>
              </a:ext>
            </a:extLst>
          </p:cNvPr>
          <p:cNvSpPr txBox="1">
            <a:spLocks/>
          </p:cNvSpPr>
          <p:nvPr/>
        </p:nvSpPr>
        <p:spPr>
          <a:xfrm>
            <a:off x="6134563" y="2443652"/>
            <a:ext cx="1986000" cy="3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Backend Developer</a:t>
            </a:r>
          </a:p>
        </p:txBody>
      </p:sp>
      <p:sp>
        <p:nvSpPr>
          <p:cNvPr id="5" name="Google Shape;913;p56">
            <a:extLst>
              <a:ext uri="{FF2B5EF4-FFF2-40B4-BE49-F238E27FC236}">
                <a16:creationId xmlns:a16="http://schemas.microsoft.com/office/drawing/2014/main" id="{077BD1C0-F925-25DF-8295-AF1FD45CDE31}"/>
              </a:ext>
            </a:extLst>
          </p:cNvPr>
          <p:cNvSpPr txBox="1">
            <a:spLocks/>
          </p:cNvSpPr>
          <p:nvPr/>
        </p:nvSpPr>
        <p:spPr>
          <a:xfrm>
            <a:off x="3579000" y="4202221"/>
            <a:ext cx="1986000" cy="3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Backend Developer</a:t>
            </a:r>
          </a:p>
        </p:txBody>
      </p:sp>
      <p:sp>
        <p:nvSpPr>
          <p:cNvPr id="6" name="Google Shape;913;p56">
            <a:extLst>
              <a:ext uri="{FF2B5EF4-FFF2-40B4-BE49-F238E27FC236}">
                <a16:creationId xmlns:a16="http://schemas.microsoft.com/office/drawing/2014/main" id="{8286368F-4AFB-5552-4FE7-F36F206058BA}"/>
              </a:ext>
            </a:extLst>
          </p:cNvPr>
          <p:cNvSpPr txBox="1">
            <a:spLocks/>
          </p:cNvSpPr>
          <p:nvPr/>
        </p:nvSpPr>
        <p:spPr>
          <a:xfrm>
            <a:off x="1023437" y="4202221"/>
            <a:ext cx="1986000" cy="3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Backend Developer</a:t>
            </a:r>
          </a:p>
        </p:txBody>
      </p:sp>
      <p:sp>
        <p:nvSpPr>
          <p:cNvPr id="7" name="Google Shape;913;p56">
            <a:extLst>
              <a:ext uri="{FF2B5EF4-FFF2-40B4-BE49-F238E27FC236}">
                <a16:creationId xmlns:a16="http://schemas.microsoft.com/office/drawing/2014/main" id="{AC9BC3BA-97B3-9101-0517-220E4C0E1A70}"/>
              </a:ext>
            </a:extLst>
          </p:cNvPr>
          <p:cNvSpPr txBox="1">
            <a:spLocks/>
          </p:cNvSpPr>
          <p:nvPr/>
        </p:nvSpPr>
        <p:spPr>
          <a:xfrm>
            <a:off x="6134562" y="4159530"/>
            <a:ext cx="1986000" cy="3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ind"/>
              <a:buNone/>
              <a:defRPr sz="1400" b="0" i="0" u="none" strike="noStrike" cap="none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QA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8CBF80-445D-5EFB-69FC-25AC11E1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237" y="957917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11A28F-7E40-35DD-7DE7-F5C94876C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78393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C3FEB4-AE31-F6FD-5EA3-04848C677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863" y="957893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54B58F-68BD-964C-91F2-5D600AE2F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217" y="2790754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0E477A-25BA-1D09-E85F-76AC5A60FC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2790754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A48D53-EC6D-2264-658B-C034E6AF9C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9650" y="2790754"/>
            <a:ext cx="914400" cy="9144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0"/>
          <p:cNvSpPr txBox="1">
            <a:spLocks noGrp="1"/>
          </p:cNvSpPr>
          <p:nvPr>
            <p:ph type="title"/>
          </p:nvPr>
        </p:nvSpPr>
        <p:spPr>
          <a:xfrm>
            <a:off x="694310" y="285529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Stages</a:t>
            </a:r>
            <a:endParaRPr dirty="0"/>
          </a:p>
        </p:txBody>
      </p:sp>
      <p:cxnSp>
        <p:nvCxnSpPr>
          <p:cNvPr id="732" name="Google Shape;732;p50"/>
          <p:cNvCxnSpPr>
            <a:cxnSpLocks/>
            <a:stCxn id="733" idx="1"/>
            <a:endCxn id="734" idx="3"/>
          </p:cNvCxnSpPr>
          <p:nvPr/>
        </p:nvCxnSpPr>
        <p:spPr>
          <a:xfrm rot="5400000">
            <a:off x="3309850" y="1336039"/>
            <a:ext cx="645002" cy="1906368"/>
          </a:xfrm>
          <a:prstGeom prst="bentConnector4">
            <a:avLst>
              <a:gd name="adj1" fmla="val 27314"/>
              <a:gd name="adj2" fmla="val 11199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" name="Google Shape;735;p50"/>
          <p:cNvCxnSpPr>
            <a:cxnSpLocks/>
            <a:stCxn id="733" idx="1"/>
            <a:endCxn id="736" idx="0"/>
          </p:cNvCxnSpPr>
          <p:nvPr/>
        </p:nvCxnSpPr>
        <p:spPr>
          <a:xfrm rot="16200000" flipH="1">
            <a:off x="5966403" y="585854"/>
            <a:ext cx="379167" cy="3140902"/>
          </a:xfrm>
          <a:prstGeom prst="bentConnector3">
            <a:avLst>
              <a:gd name="adj1" fmla="val 4665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50"/>
          <p:cNvCxnSpPr>
            <a:cxnSpLocks/>
            <a:stCxn id="733" idx="1"/>
            <a:endCxn id="738" idx="0"/>
          </p:cNvCxnSpPr>
          <p:nvPr/>
        </p:nvCxnSpPr>
        <p:spPr>
          <a:xfrm rot="5400000">
            <a:off x="2838922" y="572461"/>
            <a:ext cx="352352" cy="31408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50"/>
          <p:cNvCxnSpPr>
            <a:cxnSpLocks/>
            <a:stCxn id="733" idx="1"/>
            <a:endCxn id="740" idx="1"/>
          </p:cNvCxnSpPr>
          <p:nvPr/>
        </p:nvCxnSpPr>
        <p:spPr>
          <a:xfrm rot="16200000" flipH="1">
            <a:off x="5216231" y="1336025"/>
            <a:ext cx="645002" cy="1906395"/>
          </a:xfrm>
          <a:prstGeom prst="bentConnector4">
            <a:avLst>
              <a:gd name="adj1" fmla="val 26931"/>
              <a:gd name="adj2" fmla="val 11199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4" name="Google Shape;744;p50"/>
          <p:cNvSpPr txBox="1"/>
          <p:nvPr/>
        </p:nvSpPr>
        <p:spPr>
          <a:xfrm>
            <a:off x="5076966" y="3112538"/>
            <a:ext cx="1486180" cy="112006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We started implementing our app idea through code</a:t>
            </a:r>
            <a:endParaRPr dirty="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734" name="Google Shape;734;p50"/>
          <p:cNvSpPr/>
          <p:nvPr/>
        </p:nvSpPr>
        <p:spPr>
          <a:xfrm flipH="1">
            <a:off x="2679167" y="2319074"/>
            <a:ext cx="1343748" cy="5853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Stage </a:t>
            </a:r>
            <a:r>
              <a:rPr lang="en" sz="2400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2</a:t>
            </a:r>
            <a:endParaRPr sz="2000" dirty="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740" name="Google Shape;740;p50"/>
          <p:cNvSpPr/>
          <p:nvPr/>
        </p:nvSpPr>
        <p:spPr>
          <a:xfrm flipH="1">
            <a:off x="5148182" y="2345890"/>
            <a:ext cx="1343748" cy="531668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Stage </a:t>
            </a:r>
            <a:r>
              <a:rPr lang="en" sz="2400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3</a:t>
            </a:r>
            <a:endParaRPr sz="2000" dirty="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736" name="Google Shape;736;p50"/>
          <p:cNvSpPr/>
          <p:nvPr/>
        </p:nvSpPr>
        <p:spPr>
          <a:xfrm flipH="1">
            <a:off x="7054563" y="2345889"/>
            <a:ext cx="1343748" cy="552273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Stage </a:t>
            </a:r>
            <a:r>
              <a:rPr lang="en" sz="2400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4</a:t>
            </a:r>
            <a:endParaRPr sz="2000" dirty="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733" name="Google Shape;733;p50"/>
          <p:cNvSpPr/>
          <p:nvPr/>
        </p:nvSpPr>
        <p:spPr>
          <a:xfrm rot="5400000" flipH="1">
            <a:off x="4292885" y="1381422"/>
            <a:ext cx="585300" cy="5853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8" name="Google Shape;738;p50"/>
          <p:cNvSpPr/>
          <p:nvPr/>
        </p:nvSpPr>
        <p:spPr>
          <a:xfrm flipH="1">
            <a:off x="772786" y="2319074"/>
            <a:ext cx="1343748" cy="575133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S</a:t>
            </a:r>
            <a:r>
              <a:rPr lang="en" sz="2000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tage </a:t>
            </a:r>
            <a:r>
              <a:rPr lang="en" sz="2400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1</a:t>
            </a:r>
            <a:endParaRPr lang="en" sz="2000" dirty="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grpSp>
        <p:nvGrpSpPr>
          <p:cNvPr id="753" name="Google Shape;753;p50"/>
          <p:cNvGrpSpPr/>
          <p:nvPr/>
        </p:nvGrpSpPr>
        <p:grpSpPr>
          <a:xfrm>
            <a:off x="4417546" y="1526274"/>
            <a:ext cx="335975" cy="335975"/>
            <a:chOff x="2507000" y="3385325"/>
            <a:chExt cx="335975" cy="335975"/>
          </a:xfrm>
        </p:grpSpPr>
        <p:sp>
          <p:nvSpPr>
            <p:cNvPr id="754" name="Google Shape;754;p50"/>
            <p:cNvSpPr/>
            <p:nvPr/>
          </p:nvSpPr>
          <p:spPr>
            <a:xfrm>
              <a:off x="2507000" y="3385325"/>
              <a:ext cx="335975" cy="335975"/>
            </a:xfrm>
            <a:custGeom>
              <a:avLst/>
              <a:gdLst/>
              <a:ahLst/>
              <a:cxnLst/>
              <a:rect l="l" t="t" r="r" b="b"/>
              <a:pathLst>
                <a:path w="13439" h="13439" extrusionOk="0">
                  <a:moveTo>
                    <a:pt x="7512" y="374"/>
                  </a:moveTo>
                  <a:lnTo>
                    <a:pt x="7932" y="420"/>
                  </a:lnTo>
                  <a:lnTo>
                    <a:pt x="8259" y="560"/>
                  </a:lnTo>
                  <a:lnTo>
                    <a:pt x="8586" y="747"/>
                  </a:lnTo>
                  <a:lnTo>
                    <a:pt x="8912" y="980"/>
                  </a:lnTo>
                  <a:lnTo>
                    <a:pt x="9146" y="1260"/>
                  </a:lnTo>
                  <a:lnTo>
                    <a:pt x="9286" y="1587"/>
                  </a:lnTo>
                  <a:lnTo>
                    <a:pt x="9425" y="1960"/>
                  </a:lnTo>
                  <a:lnTo>
                    <a:pt x="9472" y="2333"/>
                  </a:lnTo>
                  <a:lnTo>
                    <a:pt x="9472" y="3220"/>
                  </a:lnTo>
                  <a:lnTo>
                    <a:pt x="9286" y="3220"/>
                  </a:lnTo>
                  <a:lnTo>
                    <a:pt x="9286" y="2473"/>
                  </a:lnTo>
                  <a:lnTo>
                    <a:pt x="9239" y="2287"/>
                  </a:lnTo>
                  <a:lnTo>
                    <a:pt x="9146" y="2100"/>
                  </a:lnTo>
                  <a:lnTo>
                    <a:pt x="8959" y="1960"/>
                  </a:lnTo>
                  <a:lnTo>
                    <a:pt x="8772" y="1820"/>
                  </a:lnTo>
                  <a:lnTo>
                    <a:pt x="8586" y="1774"/>
                  </a:lnTo>
                  <a:lnTo>
                    <a:pt x="8352" y="1774"/>
                  </a:lnTo>
                  <a:lnTo>
                    <a:pt x="8166" y="1820"/>
                  </a:lnTo>
                  <a:lnTo>
                    <a:pt x="7979" y="1913"/>
                  </a:lnTo>
                  <a:lnTo>
                    <a:pt x="7652" y="2147"/>
                  </a:lnTo>
                  <a:lnTo>
                    <a:pt x="7372" y="2333"/>
                  </a:lnTo>
                  <a:lnTo>
                    <a:pt x="7046" y="2473"/>
                  </a:lnTo>
                  <a:lnTo>
                    <a:pt x="6719" y="2520"/>
                  </a:lnTo>
                  <a:lnTo>
                    <a:pt x="6393" y="2473"/>
                  </a:lnTo>
                  <a:lnTo>
                    <a:pt x="6066" y="2333"/>
                  </a:lnTo>
                  <a:lnTo>
                    <a:pt x="5786" y="2147"/>
                  </a:lnTo>
                  <a:lnTo>
                    <a:pt x="5506" y="1913"/>
                  </a:lnTo>
                  <a:lnTo>
                    <a:pt x="5319" y="1820"/>
                  </a:lnTo>
                  <a:lnTo>
                    <a:pt x="5086" y="1774"/>
                  </a:lnTo>
                  <a:lnTo>
                    <a:pt x="4853" y="1774"/>
                  </a:lnTo>
                  <a:lnTo>
                    <a:pt x="4666" y="1820"/>
                  </a:lnTo>
                  <a:lnTo>
                    <a:pt x="4479" y="1913"/>
                  </a:lnTo>
                  <a:lnTo>
                    <a:pt x="4293" y="2053"/>
                  </a:lnTo>
                  <a:lnTo>
                    <a:pt x="4199" y="2287"/>
                  </a:lnTo>
                  <a:lnTo>
                    <a:pt x="4199" y="2473"/>
                  </a:lnTo>
                  <a:lnTo>
                    <a:pt x="4199" y="3220"/>
                  </a:lnTo>
                  <a:lnTo>
                    <a:pt x="3966" y="3220"/>
                  </a:lnTo>
                  <a:lnTo>
                    <a:pt x="3966" y="2333"/>
                  </a:lnTo>
                  <a:lnTo>
                    <a:pt x="4013" y="1913"/>
                  </a:lnTo>
                  <a:lnTo>
                    <a:pt x="4106" y="1587"/>
                  </a:lnTo>
                  <a:lnTo>
                    <a:pt x="4293" y="1260"/>
                  </a:lnTo>
                  <a:lnTo>
                    <a:pt x="4526" y="934"/>
                  </a:lnTo>
                  <a:lnTo>
                    <a:pt x="4806" y="700"/>
                  </a:lnTo>
                  <a:lnTo>
                    <a:pt x="5133" y="560"/>
                  </a:lnTo>
                  <a:lnTo>
                    <a:pt x="5506" y="420"/>
                  </a:lnTo>
                  <a:lnTo>
                    <a:pt x="5879" y="374"/>
                  </a:lnTo>
                  <a:close/>
                  <a:moveTo>
                    <a:pt x="4199" y="3640"/>
                  </a:moveTo>
                  <a:lnTo>
                    <a:pt x="4199" y="4433"/>
                  </a:lnTo>
                  <a:lnTo>
                    <a:pt x="4060" y="4433"/>
                  </a:lnTo>
                  <a:lnTo>
                    <a:pt x="3920" y="4387"/>
                  </a:lnTo>
                  <a:lnTo>
                    <a:pt x="3873" y="4247"/>
                  </a:lnTo>
                  <a:lnTo>
                    <a:pt x="3873" y="3780"/>
                  </a:lnTo>
                  <a:lnTo>
                    <a:pt x="3920" y="3687"/>
                  </a:lnTo>
                  <a:lnTo>
                    <a:pt x="4060" y="3640"/>
                  </a:lnTo>
                  <a:close/>
                  <a:moveTo>
                    <a:pt x="9379" y="3640"/>
                  </a:moveTo>
                  <a:lnTo>
                    <a:pt x="9519" y="3687"/>
                  </a:lnTo>
                  <a:lnTo>
                    <a:pt x="9565" y="3780"/>
                  </a:lnTo>
                  <a:lnTo>
                    <a:pt x="9565" y="4247"/>
                  </a:lnTo>
                  <a:lnTo>
                    <a:pt x="9519" y="4387"/>
                  </a:lnTo>
                  <a:lnTo>
                    <a:pt x="9379" y="4433"/>
                  </a:lnTo>
                  <a:lnTo>
                    <a:pt x="9286" y="4433"/>
                  </a:lnTo>
                  <a:lnTo>
                    <a:pt x="9286" y="3640"/>
                  </a:lnTo>
                  <a:close/>
                  <a:moveTo>
                    <a:pt x="8632" y="2193"/>
                  </a:moveTo>
                  <a:lnTo>
                    <a:pt x="8726" y="2240"/>
                  </a:lnTo>
                  <a:lnTo>
                    <a:pt x="8819" y="2287"/>
                  </a:lnTo>
                  <a:lnTo>
                    <a:pt x="8866" y="2380"/>
                  </a:lnTo>
                  <a:lnTo>
                    <a:pt x="8866" y="2473"/>
                  </a:lnTo>
                  <a:lnTo>
                    <a:pt x="8866" y="5086"/>
                  </a:lnTo>
                  <a:lnTo>
                    <a:pt x="8866" y="5366"/>
                  </a:lnTo>
                  <a:lnTo>
                    <a:pt x="8772" y="5600"/>
                  </a:lnTo>
                  <a:lnTo>
                    <a:pt x="8632" y="5833"/>
                  </a:lnTo>
                  <a:lnTo>
                    <a:pt x="8446" y="6020"/>
                  </a:lnTo>
                  <a:lnTo>
                    <a:pt x="7652" y="6580"/>
                  </a:lnTo>
                  <a:lnTo>
                    <a:pt x="7419" y="6720"/>
                  </a:lnTo>
                  <a:lnTo>
                    <a:pt x="7232" y="6813"/>
                  </a:lnTo>
                  <a:lnTo>
                    <a:pt x="6952" y="6860"/>
                  </a:lnTo>
                  <a:lnTo>
                    <a:pt x="6719" y="6906"/>
                  </a:lnTo>
                  <a:lnTo>
                    <a:pt x="6486" y="6860"/>
                  </a:lnTo>
                  <a:lnTo>
                    <a:pt x="6253" y="6813"/>
                  </a:lnTo>
                  <a:lnTo>
                    <a:pt x="6019" y="6720"/>
                  </a:lnTo>
                  <a:lnTo>
                    <a:pt x="5786" y="6580"/>
                  </a:lnTo>
                  <a:lnTo>
                    <a:pt x="5039" y="6020"/>
                  </a:lnTo>
                  <a:lnTo>
                    <a:pt x="4853" y="5833"/>
                  </a:lnTo>
                  <a:lnTo>
                    <a:pt x="4713" y="5600"/>
                  </a:lnTo>
                  <a:lnTo>
                    <a:pt x="4619" y="5366"/>
                  </a:lnTo>
                  <a:lnTo>
                    <a:pt x="4573" y="5086"/>
                  </a:lnTo>
                  <a:lnTo>
                    <a:pt x="4573" y="2473"/>
                  </a:lnTo>
                  <a:lnTo>
                    <a:pt x="4573" y="2380"/>
                  </a:lnTo>
                  <a:lnTo>
                    <a:pt x="4666" y="2287"/>
                  </a:lnTo>
                  <a:lnTo>
                    <a:pt x="4713" y="2240"/>
                  </a:lnTo>
                  <a:lnTo>
                    <a:pt x="4853" y="2193"/>
                  </a:lnTo>
                  <a:lnTo>
                    <a:pt x="5039" y="2193"/>
                  </a:lnTo>
                  <a:lnTo>
                    <a:pt x="5273" y="2240"/>
                  </a:lnTo>
                  <a:lnTo>
                    <a:pt x="5599" y="2473"/>
                  </a:lnTo>
                  <a:lnTo>
                    <a:pt x="5926" y="2707"/>
                  </a:lnTo>
                  <a:lnTo>
                    <a:pt x="6299" y="2847"/>
                  </a:lnTo>
                  <a:lnTo>
                    <a:pt x="6533" y="2893"/>
                  </a:lnTo>
                  <a:lnTo>
                    <a:pt x="6952" y="2893"/>
                  </a:lnTo>
                  <a:lnTo>
                    <a:pt x="7139" y="2847"/>
                  </a:lnTo>
                  <a:lnTo>
                    <a:pt x="7512" y="2707"/>
                  </a:lnTo>
                  <a:lnTo>
                    <a:pt x="7839" y="2473"/>
                  </a:lnTo>
                  <a:lnTo>
                    <a:pt x="8166" y="2240"/>
                  </a:lnTo>
                  <a:lnTo>
                    <a:pt x="8399" y="2193"/>
                  </a:lnTo>
                  <a:close/>
                  <a:moveTo>
                    <a:pt x="3733" y="6486"/>
                  </a:moveTo>
                  <a:lnTo>
                    <a:pt x="3826" y="6533"/>
                  </a:lnTo>
                  <a:lnTo>
                    <a:pt x="3920" y="6626"/>
                  </a:lnTo>
                  <a:lnTo>
                    <a:pt x="3966" y="6720"/>
                  </a:lnTo>
                  <a:lnTo>
                    <a:pt x="3966" y="6766"/>
                  </a:lnTo>
                  <a:lnTo>
                    <a:pt x="3920" y="6860"/>
                  </a:lnTo>
                  <a:lnTo>
                    <a:pt x="3873" y="6906"/>
                  </a:lnTo>
                  <a:lnTo>
                    <a:pt x="3173" y="7233"/>
                  </a:lnTo>
                  <a:lnTo>
                    <a:pt x="3033" y="7233"/>
                  </a:lnTo>
                  <a:lnTo>
                    <a:pt x="2940" y="7186"/>
                  </a:lnTo>
                  <a:lnTo>
                    <a:pt x="2846" y="7093"/>
                  </a:lnTo>
                  <a:lnTo>
                    <a:pt x="2846" y="6953"/>
                  </a:lnTo>
                  <a:lnTo>
                    <a:pt x="2893" y="6906"/>
                  </a:lnTo>
                  <a:lnTo>
                    <a:pt x="2986" y="6860"/>
                  </a:lnTo>
                  <a:lnTo>
                    <a:pt x="3686" y="6533"/>
                  </a:lnTo>
                  <a:lnTo>
                    <a:pt x="3733" y="6486"/>
                  </a:lnTo>
                  <a:close/>
                  <a:moveTo>
                    <a:pt x="3593" y="2193"/>
                  </a:moveTo>
                  <a:lnTo>
                    <a:pt x="3593" y="3500"/>
                  </a:lnTo>
                  <a:lnTo>
                    <a:pt x="3500" y="3640"/>
                  </a:lnTo>
                  <a:lnTo>
                    <a:pt x="3500" y="3780"/>
                  </a:lnTo>
                  <a:lnTo>
                    <a:pt x="3500" y="4247"/>
                  </a:lnTo>
                  <a:lnTo>
                    <a:pt x="3546" y="4480"/>
                  </a:lnTo>
                  <a:lnTo>
                    <a:pt x="3640" y="4620"/>
                  </a:lnTo>
                  <a:lnTo>
                    <a:pt x="3826" y="4760"/>
                  </a:lnTo>
                  <a:lnTo>
                    <a:pt x="4060" y="4806"/>
                  </a:lnTo>
                  <a:lnTo>
                    <a:pt x="4199" y="4806"/>
                  </a:lnTo>
                  <a:lnTo>
                    <a:pt x="4199" y="5086"/>
                  </a:lnTo>
                  <a:lnTo>
                    <a:pt x="4199" y="5460"/>
                  </a:lnTo>
                  <a:lnTo>
                    <a:pt x="4339" y="5786"/>
                  </a:lnTo>
                  <a:lnTo>
                    <a:pt x="4526" y="6066"/>
                  </a:lnTo>
                  <a:lnTo>
                    <a:pt x="4806" y="6300"/>
                  </a:lnTo>
                  <a:lnTo>
                    <a:pt x="5273" y="6673"/>
                  </a:lnTo>
                  <a:lnTo>
                    <a:pt x="5786" y="7046"/>
                  </a:lnTo>
                  <a:lnTo>
                    <a:pt x="5786" y="7326"/>
                  </a:lnTo>
                  <a:lnTo>
                    <a:pt x="5506" y="7326"/>
                  </a:lnTo>
                  <a:lnTo>
                    <a:pt x="4199" y="7606"/>
                  </a:lnTo>
                  <a:lnTo>
                    <a:pt x="3780" y="7746"/>
                  </a:lnTo>
                  <a:lnTo>
                    <a:pt x="3453" y="7979"/>
                  </a:lnTo>
                  <a:lnTo>
                    <a:pt x="2240" y="7979"/>
                  </a:lnTo>
                  <a:lnTo>
                    <a:pt x="2240" y="7653"/>
                  </a:lnTo>
                  <a:lnTo>
                    <a:pt x="2240" y="7606"/>
                  </a:lnTo>
                  <a:lnTo>
                    <a:pt x="2613" y="7419"/>
                  </a:lnTo>
                  <a:lnTo>
                    <a:pt x="2753" y="7559"/>
                  </a:lnTo>
                  <a:lnTo>
                    <a:pt x="2940" y="7606"/>
                  </a:lnTo>
                  <a:lnTo>
                    <a:pt x="3126" y="7653"/>
                  </a:lnTo>
                  <a:lnTo>
                    <a:pt x="3313" y="7606"/>
                  </a:lnTo>
                  <a:lnTo>
                    <a:pt x="4013" y="7279"/>
                  </a:lnTo>
                  <a:lnTo>
                    <a:pt x="4153" y="7186"/>
                  </a:lnTo>
                  <a:lnTo>
                    <a:pt x="4246" y="7093"/>
                  </a:lnTo>
                  <a:lnTo>
                    <a:pt x="4339" y="6906"/>
                  </a:lnTo>
                  <a:lnTo>
                    <a:pt x="4339" y="6673"/>
                  </a:lnTo>
                  <a:lnTo>
                    <a:pt x="4293" y="6486"/>
                  </a:lnTo>
                  <a:lnTo>
                    <a:pt x="4153" y="6300"/>
                  </a:lnTo>
                  <a:lnTo>
                    <a:pt x="3966" y="6160"/>
                  </a:lnTo>
                  <a:lnTo>
                    <a:pt x="3780" y="6113"/>
                  </a:lnTo>
                  <a:lnTo>
                    <a:pt x="3640" y="6113"/>
                  </a:lnTo>
                  <a:lnTo>
                    <a:pt x="3500" y="6160"/>
                  </a:lnTo>
                  <a:lnTo>
                    <a:pt x="2800" y="6486"/>
                  </a:lnTo>
                  <a:lnTo>
                    <a:pt x="2660" y="6580"/>
                  </a:lnTo>
                  <a:lnTo>
                    <a:pt x="2566" y="6720"/>
                  </a:lnTo>
                  <a:lnTo>
                    <a:pt x="2473" y="6906"/>
                  </a:lnTo>
                  <a:lnTo>
                    <a:pt x="2473" y="7093"/>
                  </a:lnTo>
                  <a:lnTo>
                    <a:pt x="2100" y="7233"/>
                  </a:lnTo>
                  <a:lnTo>
                    <a:pt x="2006" y="7279"/>
                  </a:lnTo>
                  <a:lnTo>
                    <a:pt x="1913" y="7419"/>
                  </a:lnTo>
                  <a:lnTo>
                    <a:pt x="1866" y="7513"/>
                  </a:lnTo>
                  <a:lnTo>
                    <a:pt x="1820" y="7653"/>
                  </a:lnTo>
                  <a:lnTo>
                    <a:pt x="1820" y="7979"/>
                  </a:lnTo>
                  <a:lnTo>
                    <a:pt x="1213" y="7979"/>
                  </a:lnTo>
                  <a:lnTo>
                    <a:pt x="1213" y="2193"/>
                  </a:lnTo>
                  <a:close/>
                  <a:moveTo>
                    <a:pt x="12225" y="2193"/>
                  </a:moveTo>
                  <a:lnTo>
                    <a:pt x="12225" y="7979"/>
                  </a:lnTo>
                  <a:lnTo>
                    <a:pt x="9985" y="7979"/>
                  </a:lnTo>
                  <a:lnTo>
                    <a:pt x="9659" y="7746"/>
                  </a:lnTo>
                  <a:lnTo>
                    <a:pt x="9239" y="7606"/>
                  </a:lnTo>
                  <a:lnTo>
                    <a:pt x="7932" y="7326"/>
                  </a:lnTo>
                  <a:lnTo>
                    <a:pt x="7699" y="7326"/>
                  </a:lnTo>
                  <a:lnTo>
                    <a:pt x="7699" y="7046"/>
                  </a:lnTo>
                  <a:lnTo>
                    <a:pt x="8166" y="6673"/>
                  </a:lnTo>
                  <a:lnTo>
                    <a:pt x="8679" y="6300"/>
                  </a:lnTo>
                  <a:lnTo>
                    <a:pt x="8912" y="6066"/>
                  </a:lnTo>
                  <a:lnTo>
                    <a:pt x="9099" y="5786"/>
                  </a:lnTo>
                  <a:lnTo>
                    <a:pt x="9239" y="5460"/>
                  </a:lnTo>
                  <a:lnTo>
                    <a:pt x="9286" y="5086"/>
                  </a:lnTo>
                  <a:lnTo>
                    <a:pt x="9286" y="4806"/>
                  </a:lnTo>
                  <a:lnTo>
                    <a:pt x="9379" y="4806"/>
                  </a:lnTo>
                  <a:lnTo>
                    <a:pt x="9612" y="4760"/>
                  </a:lnTo>
                  <a:lnTo>
                    <a:pt x="9799" y="4620"/>
                  </a:lnTo>
                  <a:lnTo>
                    <a:pt x="9892" y="4480"/>
                  </a:lnTo>
                  <a:lnTo>
                    <a:pt x="9939" y="4247"/>
                  </a:lnTo>
                  <a:lnTo>
                    <a:pt x="9939" y="3780"/>
                  </a:lnTo>
                  <a:lnTo>
                    <a:pt x="9939" y="3640"/>
                  </a:lnTo>
                  <a:lnTo>
                    <a:pt x="9845" y="3453"/>
                  </a:lnTo>
                  <a:lnTo>
                    <a:pt x="9845" y="2193"/>
                  </a:lnTo>
                  <a:close/>
                  <a:moveTo>
                    <a:pt x="7279" y="7186"/>
                  </a:moveTo>
                  <a:lnTo>
                    <a:pt x="7279" y="7559"/>
                  </a:lnTo>
                  <a:lnTo>
                    <a:pt x="6719" y="8119"/>
                  </a:lnTo>
                  <a:lnTo>
                    <a:pt x="6159" y="7513"/>
                  </a:lnTo>
                  <a:lnTo>
                    <a:pt x="6159" y="7186"/>
                  </a:lnTo>
                  <a:lnTo>
                    <a:pt x="6439" y="7279"/>
                  </a:lnTo>
                  <a:lnTo>
                    <a:pt x="6999" y="7279"/>
                  </a:lnTo>
                  <a:lnTo>
                    <a:pt x="7279" y="7186"/>
                  </a:lnTo>
                  <a:close/>
                  <a:moveTo>
                    <a:pt x="5739" y="7699"/>
                  </a:moveTo>
                  <a:lnTo>
                    <a:pt x="5833" y="7746"/>
                  </a:lnTo>
                  <a:lnTo>
                    <a:pt x="6439" y="8399"/>
                  </a:lnTo>
                  <a:lnTo>
                    <a:pt x="6113" y="8726"/>
                  </a:lnTo>
                  <a:lnTo>
                    <a:pt x="5273" y="7793"/>
                  </a:lnTo>
                  <a:lnTo>
                    <a:pt x="5599" y="7699"/>
                  </a:lnTo>
                  <a:close/>
                  <a:moveTo>
                    <a:pt x="7839" y="7699"/>
                  </a:moveTo>
                  <a:lnTo>
                    <a:pt x="8212" y="7793"/>
                  </a:lnTo>
                  <a:lnTo>
                    <a:pt x="7326" y="8726"/>
                  </a:lnTo>
                  <a:lnTo>
                    <a:pt x="6999" y="8399"/>
                  </a:lnTo>
                  <a:lnTo>
                    <a:pt x="7606" y="7746"/>
                  </a:lnTo>
                  <a:lnTo>
                    <a:pt x="7746" y="7699"/>
                  </a:lnTo>
                  <a:close/>
                  <a:moveTo>
                    <a:pt x="3080" y="8353"/>
                  </a:moveTo>
                  <a:lnTo>
                    <a:pt x="2986" y="8586"/>
                  </a:lnTo>
                  <a:lnTo>
                    <a:pt x="2893" y="8819"/>
                  </a:lnTo>
                  <a:lnTo>
                    <a:pt x="2240" y="8819"/>
                  </a:lnTo>
                  <a:lnTo>
                    <a:pt x="2240" y="8353"/>
                  </a:lnTo>
                  <a:close/>
                  <a:moveTo>
                    <a:pt x="13018" y="1354"/>
                  </a:moveTo>
                  <a:lnTo>
                    <a:pt x="13065" y="1400"/>
                  </a:lnTo>
                  <a:lnTo>
                    <a:pt x="13065" y="8773"/>
                  </a:lnTo>
                  <a:lnTo>
                    <a:pt x="13018" y="8819"/>
                  </a:lnTo>
                  <a:lnTo>
                    <a:pt x="10545" y="8819"/>
                  </a:lnTo>
                  <a:lnTo>
                    <a:pt x="10452" y="8586"/>
                  </a:lnTo>
                  <a:lnTo>
                    <a:pt x="10359" y="8353"/>
                  </a:lnTo>
                  <a:lnTo>
                    <a:pt x="12505" y="8353"/>
                  </a:lnTo>
                  <a:lnTo>
                    <a:pt x="12552" y="8306"/>
                  </a:lnTo>
                  <a:lnTo>
                    <a:pt x="12598" y="8259"/>
                  </a:lnTo>
                  <a:lnTo>
                    <a:pt x="12598" y="8166"/>
                  </a:lnTo>
                  <a:lnTo>
                    <a:pt x="12598" y="1960"/>
                  </a:lnTo>
                  <a:lnTo>
                    <a:pt x="12598" y="1913"/>
                  </a:lnTo>
                  <a:lnTo>
                    <a:pt x="12552" y="1820"/>
                  </a:lnTo>
                  <a:lnTo>
                    <a:pt x="12505" y="1820"/>
                  </a:lnTo>
                  <a:lnTo>
                    <a:pt x="12412" y="1774"/>
                  </a:lnTo>
                  <a:lnTo>
                    <a:pt x="9799" y="1774"/>
                  </a:lnTo>
                  <a:lnTo>
                    <a:pt x="9659" y="1354"/>
                  </a:lnTo>
                  <a:close/>
                  <a:moveTo>
                    <a:pt x="2800" y="9193"/>
                  </a:moveTo>
                  <a:lnTo>
                    <a:pt x="2800" y="10452"/>
                  </a:lnTo>
                  <a:lnTo>
                    <a:pt x="2240" y="10452"/>
                  </a:lnTo>
                  <a:lnTo>
                    <a:pt x="2240" y="9193"/>
                  </a:lnTo>
                  <a:close/>
                  <a:moveTo>
                    <a:pt x="6066" y="0"/>
                  </a:moveTo>
                  <a:lnTo>
                    <a:pt x="5599" y="47"/>
                  </a:lnTo>
                  <a:lnTo>
                    <a:pt x="5179" y="94"/>
                  </a:lnTo>
                  <a:lnTo>
                    <a:pt x="4759" y="280"/>
                  </a:lnTo>
                  <a:lnTo>
                    <a:pt x="4386" y="560"/>
                  </a:lnTo>
                  <a:lnTo>
                    <a:pt x="4199" y="747"/>
                  </a:lnTo>
                  <a:lnTo>
                    <a:pt x="4013" y="980"/>
                  </a:lnTo>
                  <a:lnTo>
                    <a:pt x="280" y="980"/>
                  </a:lnTo>
                  <a:lnTo>
                    <a:pt x="140" y="1074"/>
                  </a:lnTo>
                  <a:lnTo>
                    <a:pt x="47" y="1214"/>
                  </a:lnTo>
                  <a:lnTo>
                    <a:pt x="0" y="1400"/>
                  </a:lnTo>
                  <a:lnTo>
                    <a:pt x="0" y="2707"/>
                  </a:lnTo>
                  <a:lnTo>
                    <a:pt x="0" y="2753"/>
                  </a:lnTo>
                  <a:lnTo>
                    <a:pt x="47" y="2847"/>
                  </a:lnTo>
                  <a:lnTo>
                    <a:pt x="140" y="2893"/>
                  </a:lnTo>
                  <a:lnTo>
                    <a:pt x="280" y="2893"/>
                  </a:lnTo>
                  <a:lnTo>
                    <a:pt x="327" y="2847"/>
                  </a:lnTo>
                  <a:lnTo>
                    <a:pt x="373" y="2753"/>
                  </a:lnTo>
                  <a:lnTo>
                    <a:pt x="420" y="2707"/>
                  </a:lnTo>
                  <a:lnTo>
                    <a:pt x="420" y="1400"/>
                  </a:lnTo>
                  <a:lnTo>
                    <a:pt x="420" y="1354"/>
                  </a:lnTo>
                  <a:lnTo>
                    <a:pt x="3780" y="1354"/>
                  </a:lnTo>
                  <a:lnTo>
                    <a:pt x="3640" y="1774"/>
                  </a:lnTo>
                  <a:lnTo>
                    <a:pt x="1027" y="1774"/>
                  </a:lnTo>
                  <a:lnTo>
                    <a:pt x="933" y="1820"/>
                  </a:lnTo>
                  <a:lnTo>
                    <a:pt x="887" y="1820"/>
                  </a:lnTo>
                  <a:lnTo>
                    <a:pt x="840" y="1913"/>
                  </a:lnTo>
                  <a:lnTo>
                    <a:pt x="840" y="1960"/>
                  </a:lnTo>
                  <a:lnTo>
                    <a:pt x="840" y="8166"/>
                  </a:lnTo>
                  <a:lnTo>
                    <a:pt x="840" y="8259"/>
                  </a:lnTo>
                  <a:lnTo>
                    <a:pt x="887" y="8306"/>
                  </a:lnTo>
                  <a:lnTo>
                    <a:pt x="933" y="8353"/>
                  </a:lnTo>
                  <a:lnTo>
                    <a:pt x="1820" y="8353"/>
                  </a:lnTo>
                  <a:lnTo>
                    <a:pt x="1820" y="8819"/>
                  </a:lnTo>
                  <a:lnTo>
                    <a:pt x="420" y="8819"/>
                  </a:lnTo>
                  <a:lnTo>
                    <a:pt x="420" y="8773"/>
                  </a:lnTo>
                  <a:lnTo>
                    <a:pt x="420" y="3687"/>
                  </a:lnTo>
                  <a:lnTo>
                    <a:pt x="373" y="3640"/>
                  </a:lnTo>
                  <a:lnTo>
                    <a:pt x="327" y="3547"/>
                  </a:lnTo>
                  <a:lnTo>
                    <a:pt x="280" y="3547"/>
                  </a:lnTo>
                  <a:lnTo>
                    <a:pt x="187" y="3500"/>
                  </a:lnTo>
                  <a:lnTo>
                    <a:pt x="140" y="3547"/>
                  </a:lnTo>
                  <a:lnTo>
                    <a:pt x="47" y="3547"/>
                  </a:lnTo>
                  <a:lnTo>
                    <a:pt x="0" y="3640"/>
                  </a:lnTo>
                  <a:lnTo>
                    <a:pt x="0" y="3687"/>
                  </a:lnTo>
                  <a:lnTo>
                    <a:pt x="0" y="8773"/>
                  </a:lnTo>
                  <a:lnTo>
                    <a:pt x="47" y="8913"/>
                  </a:lnTo>
                  <a:lnTo>
                    <a:pt x="140" y="9053"/>
                  </a:lnTo>
                  <a:lnTo>
                    <a:pt x="280" y="9146"/>
                  </a:lnTo>
                  <a:lnTo>
                    <a:pt x="420" y="9193"/>
                  </a:lnTo>
                  <a:lnTo>
                    <a:pt x="1820" y="9193"/>
                  </a:lnTo>
                  <a:lnTo>
                    <a:pt x="1820" y="10452"/>
                  </a:lnTo>
                  <a:lnTo>
                    <a:pt x="373" y="10452"/>
                  </a:lnTo>
                  <a:lnTo>
                    <a:pt x="280" y="10546"/>
                  </a:lnTo>
                  <a:lnTo>
                    <a:pt x="187" y="10592"/>
                  </a:lnTo>
                  <a:lnTo>
                    <a:pt x="93" y="10686"/>
                  </a:lnTo>
                  <a:lnTo>
                    <a:pt x="47" y="10826"/>
                  </a:lnTo>
                  <a:lnTo>
                    <a:pt x="0" y="10919"/>
                  </a:lnTo>
                  <a:lnTo>
                    <a:pt x="0" y="11059"/>
                  </a:lnTo>
                  <a:lnTo>
                    <a:pt x="47" y="11199"/>
                  </a:lnTo>
                  <a:lnTo>
                    <a:pt x="1120" y="13299"/>
                  </a:lnTo>
                  <a:lnTo>
                    <a:pt x="1167" y="13392"/>
                  </a:lnTo>
                  <a:lnTo>
                    <a:pt x="1213" y="13439"/>
                  </a:lnTo>
                  <a:lnTo>
                    <a:pt x="1353" y="13392"/>
                  </a:lnTo>
                  <a:lnTo>
                    <a:pt x="1447" y="13299"/>
                  </a:lnTo>
                  <a:lnTo>
                    <a:pt x="1493" y="13205"/>
                  </a:lnTo>
                  <a:lnTo>
                    <a:pt x="1447" y="13159"/>
                  </a:lnTo>
                  <a:lnTo>
                    <a:pt x="420" y="11012"/>
                  </a:lnTo>
                  <a:lnTo>
                    <a:pt x="420" y="10966"/>
                  </a:lnTo>
                  <a:lnTo>
                    <a:pt x="420" y="10919"/>
                  </a:lnTo>
                  <a:lnTo>
                    <a:pt x="467" y="10872"/>
                  </a:lnTo>
                  <a:lnTo>
                    <a:pt x="7092" y="10872"/>
                  </a:lnTo>
                  <a:lnTo>
                    <a:pt x="7186" y="10826"/>
                  </a:lnTo>
                  <a:lnTo>
                    <a:pt x="7232" y="10779"/>
                  </a:lnTo>
                  <a:lnTo>
                    <a:pt x="7279" y="10639"/>
                  </a:lnTo>
                  <a:lnTo>
                    <a:pt x="7232" y="10499"/>
                  </a:lnTo>
                  <a:lnTo>
                    <a:pt x="7186" y="10452"/>
                  </a:lnTo>
                  <a:lnTo>
                    <a:pt x="4573" y="10452"/>
                  </a:lnTo>
                  <a:lnTo>
                    <a:pt x="4573" y="9892"/>
                  </a:lnTo>
                  <a:lnTo>
                    <a:pt x="4573" y="9846"/>
                  </a:lnTo>
                  <a:lnTo>
                    <a:pt x="4526" y="9752"/>
                  </a:lnTo>
                  <a:lnTo>
                    <a:pt x="4433" y="9706"/>
                  </a:lnTo>
                  <a:lnTo>
                    <a:pt x="4293" y="9706"/>
                  </a:lnTo>
                  <a:lnTo>
                    <a:pt x="4246" y="9752"/>
                  </a:lnTo>
                  <a:lnTo>
                    <a:pt x="4199" y="9846"/>
                  </a:lnTo>
                  <a:lnTo>
                    <a:pt x="4199" y="9892"/>
                  </a:lnTo>
                  <a:lnTo>
                    <a:pt x="4199" y="10452"/>
                  </a:lnTo>
                  <a:lnTo>
                    <a:pt x="3220" y="10452"/>
                  </a:lnTo>
                  <a:lnTo>
                    <a:pt x="3220" y="9333"/>
                  </a:lnTo>
                  <a:lnTo>
                    <a:pt x="3220" y="9099"/>
                  </a:lnTo>
                  <a:lnTo>
                    <a:pt x="3266" y="8866"/>
                  </a:lnTo>
                  <a:lnTo>
                    <a:pt x="3360" y="8633"/>
                  </a:lnTo>
                  <a:lnTo>
                    <a:pt x="3500" y="8446"/>
                  </a:lnTo>
                  <a:lnTo>
                    <a:pt x="3686" y="8306"/>
                  </a:lnTo>
                  <a:lnTo>
                    <a:pt x="3873" y="8166"/>
                  </a:lnTo>
                  <a:lnTo>
                    <a:pt x="4060" y="8073"/>
                  </a:lnTo>
                  <a:lnTo>
                    <a:pt x="4293" y="7979"/>
                  </a:lnTo>
                  <a:lnTo>
                    <a:pt x="4806" y="7886"/>
                  </a:lnTo>
                  <a:lnTo>
                    <a:pt x="5973" y="9146"/>
                  </a:lnTo>
                  <a:lnTo>
                    <a:pt x="6019" y="9193"/>
                  </a:lnTo>
                  <a:lnTo>
                    <a:pt x="6113" y="9239"/>
                  </a:lnTo>
                  <a:lnTo>
                    <a:pt x="6206" y="9193"/>
                  </a:lnTo>
                  <a:lnTo>
                    <a:pt x="6253" y="9146"/>
                  </a:lnTo>
                  <a:lnTo>
                    <a:pt x="6719" y="8679"/>
                  </a:lnTo>
                  <a:lnTo>
                    <a:pt x="7186" y="9146"/>
                  </a:lnTo>
                  <a:lnTo>
                    <a:pt x="7279" y="9193"/>
                  </a:lnTo>
                  <a:lnTo>
                    <a:pt x="7326" y="9239"/>
                  </a:lnTo>
                  <a:lnTo>
                    <a:pt x="7419" y="9193"/>
                  </a:lnTo>
                  <a:lnTo>
                    <a:pt x="7466" y="9146"/>
                  </a:lnTo>
                  <a:lnTo>
                    <a:pt x="8632" y="7886"/>
                  </a:lnTo>
                  <a:lnTo>
                    <a:pt x="9146" y="7979"/>
                  </a:lnTo>
                  <a:lnTo>
                    <a:pt x="9379" y="8073"/>
                  </a:lnTo>
                  <a:lnTo>
                    <a:pt x="9565" y="8166"/>
                  </a:lnTo>
                  <a:lnTo>
                    <a:pt x="9752" y="8306"/>
                  </a:lnTo>
                  <a:lnTo>
                    <a:pt x="9939" y="8446"/>
                  </a:lnTo>
                  <a:lnTo>
                    <a:pt x="10079" y="8633"/>
                  </a:lnTo>
                  <a:lnTo>
                    <a:pt x="10172" y="8866"/>
                  </a:lnTo>
                  <a:lnTo>
                    <a:pt x="10219" y="9099"/>
                  </a:lnTo>
                  <a:lnTo>
                    <a:pt x="10265" y="9333"/>
                  </a:lnTo>
                  <a:lnTo>
                    <a:pt x="10265" y="10452"/>
                  </a:lnTo>
                  <a:lnTo>
                    <a:pt x="9286" y="10452"/>
                  </a:lnTo>
                  <a:lnTo>
                    <a:pt x="9286" y="9892"/>
                  </a:lnTo>
                  <a:lnTo>
                    <a:pt x="9239" y="9846"/>
                  </a:lnTo>
                  <a:lnTo>
                    <a:pt x="9192" y="9752"/>
                  </a:lnTo>
                  <a:lnTo>
                    <a:pt x="9146" y="9706"/>
                  </a:lnTo>
                  <a:lnTo>
                    <a:pt x="9006" y="9706"/>
                  </a:lnTo>
                  <a:lnTo>
                    <a:pt x="8959" y="9752"/>
                  </a:lnTo>
                  <a:lnTo>
                    <a:pt x="8912" y="9846"/>
                  </a:lnTo>
                  <a:lnTo>
                    <a:pt x="8866" y="9892"/>
                  </a:lnTo>
                  <a:lnTo>
                    <a:pt x="8866" y="10452"/>
                  </a:lnTo>
                  <a:lnTo>
                    <a:pt x="8119" y="10452"/>
                  </a:lnTo>
                  <a:lnTo>
                    <a:pt x="8026" y="10499"/>
                  </a:lnTo>
                  <a:lnTo>
                    <a:pt x="7979" y="10639"/>
                  </a:lnTo>
                  <a:lnTo>
                    <a:pt x="8026" y="10779"/>
                  </a:lnTo>
                  <a:lnTo>
                    <a:pt x="8119" y="10826"/>
                  </a:lnTo>
                  <a:lnTo>
                    <a:pt x="8212" y="10872"/>
                  </a:lnTo>
                  <a:lnTo>
                    <a:pt x="12972" y="10872"/>
                  </a:lnTo>
                  <a:lnTo>
                    <a:pt x="13018" y="10919"/>
                  </a:lnTo>
                  <a:lnTo>
                    <a:pt x="13065" y="10966"/>
                  </a:lnTo>
                  <a:lnTo>
                    <a:pt x="13018" y="11012"/>
                  </a:lnTo>
                  <a:lnTo>
                    <a:pt x="11992" y="13159"/>
                  </a:lnTo>
                  <a:lnTo>
                    <a:pt x="11945" y="13205"/>
                  </a:lnTo>
                  <a:lnTo>
                    <a:pt x="11992" y="13299"/>
                  </a:lnTo>
                  <a:lnTo>
                    <a:pt x="12085" y="13392"/>
                  </a:lnTo>
                  <a:lnTo>
                    <a:pt x="12225" y="13439"/>
                  </a:lnTo>
                  <a:lnTo>
                    <a:pt x="12272" y="13392"/>
                  </a:lnTo>
                  <a:lnTo>
                    <a:pt x="12318" y="13299"/>
                  </a:lnTo>
                  <a:lnTo>
                    <a:pt x="13392" y="11199"/>
                  </a:lnTo>
                  <a:lnTo>
                    <a:pt x="13438" y="11059"/>
                  </a:lnTo>
                  <a:lnTo>
                    <a:pt x="13438" y="10919"/>
                  </a:lnTo>
                  <a:lnTo>
                    <a:pt x="13438" y="10826"/>
                  </a:lnTo>
                  <a:lnTo>
                    <a:pt x="13345" y="10686"/>
                  </a:lnTo>
                  <a:lnTo>
                    <a:pt x="13298" y="10592"/>
                  </a:lnTo>
                  <a:lnTo>
                    <a:pt x="13158" y="10499"/>
                  </a:lnTo>
                  <a:lnTo>
                    <a:pt x="13065" y="10452"/>
                  </a:lnTo>
                  <a:lnTo>
                    <a:pt x="10639" y="10452"/>
                  </a:lnTo>
                  <a:lnTo>
                    <a:pt x="10639" y="9193"/>
                  </a:lnTo>
                  <a:lnTo>
                    <a:pt x="13018" y="9193"/>
                  </a:lnTo>
                  <a:lnTo>
                    <a:pt x="13158" y="9146"/>
                  </a:lnTo>
                  <a:lnTo>
                    <a:pt x="13298" y="9053"/>
                  </a:lnTo>
                  <a:lnTo>
                    <a:pt x="13392" y="8913"/>
                  </a:lnTo>
                  <a:lnTo>
                    <a:pt x="13438" y="8773"/>
                  </a:lnTo>
                  <a:lnTo>
                    <a:pt x="13438" y="1400"/>
                  </a:lnTo>
                  <a:lnTo>
                    <a:pt x="13392" y="1214"/>
                  </a:lnTo>
                  <a:lnTo>
                    <a:pt x="13298" y="1074"/>
                  </a:lnTo>
                  <a:lnTo>
                    <a:pt x="13158" y="980"/>
                  </a:lnTo>
                  <a:lnTo>
                    <a:pt x="9425" y="980"/>
                  </a:lnTo>
                  <a:lnTo>
                    <a:pt x="9239" y="747"/>
                  </a:lnTo>
                  <a:lnTo>
                    <a:pt x="9052" y="560"/>
                  </a:lnTo>
                  <a:lnTo>
                    <a:pt x="8819" y="420"/>
                  </a:lnTo>
                  <a:lnTo>
                    <a:pt x="8586" y="280"/>
                  </a:lnTo>
                  <a:lnTo>
                    <a:pt x="8352" y="140"/>
                  </a:lnTo>
                  <a:lnTo>
                    <a:pt x="8072" y="47"/>
                  </a:lnTo>
                  <a:lnTo>
                    <a:pt x="77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2649300" y="3507800"/>
              <a:ext cx="51350" cy="26850"/>
            </a:xfrm>
            <a:custGeom>
              <a:avLst/>
              <a:gdLst/>
              <a:ahLst/>
              <a:cxnLst/>
              <a:rect l="l" t="t" r="r" b="b"/>
              <a:pathLst>
                <a:path w="2054" h="1074" extrusionOk="0">
                  <a:moveTo>
                    <a:pt x="1307" y="374"/>
                  </a:moveTo>
                  <a:lnTo>
                    <a:pt x="1447" y="467"/>
                  </a:lnTo>
                  <a:lnTo>
                    <a:pt x="1540" y="561"/>
                  </a:lnTo>
                  <a:lnTo>
                    <a:pt x="1634" y="654"/>
                  </a:lnTo>
                  <a:lnTo>
                    <a:pt x="421" y="654"/>
                  </a:lnTo>
                  <a:lnTo>
                    <a:pt x="514" y="561"/>
                  </a:lnTo>
                  <a:lnTo>
                    <a:pt x="607" y="467"/>
                  </a:lnTo>
                  <a:lnTo>
                    <a:pt x="747" y="374"/>
                  </a:lnTo>
                  <a:close/>
                  <a:moveTo>
                    <a:pt x="701" y="1"/>
                  </a:moveTo>
                  <a:lnTo>
                    <a:pt x="514" y="47"/>
                  </a:lnTo>
                  <a:lnTo>
                    <a:pt x="374" y="141"/>
                  </a:lnTo>
                  <a:lnTo>
                    <a:pt x="234" y="234"/>
                  </a:lnTo>
                  <a:lnTo>
                    <a:pt x="141" y="374"/>
                  </a:lnTo>
                  <a:lnTo>
                    <a:pt x="47" y="514"/>
                  </a:lnTo>
                  <a:lnTo>
                    <a:pt x="1" y="701"/>
                  </a:lnTo>
                  <a:lnTo>
                    <a:pt x="1" y="841"/>
                  </a:lnTo>
                  <a:lnTo>
                    <a:pt x="1" y="934"/>
                  </a:lnTo>
                  <a:lnTo>
                    <a:pt x="47" y="981"/>
                  </a:lnTo>
                  <a:lnTo>
                    <a:pt x="141" y="1027"/>
                  </a:lnTo>
                  <a:lnTo>
                    <a:pt x="187" y="1074"/>
                  </a:lnTo>
                  <a:lnTo>
                    <a:pt x="1867" y="1074"/>
                  </a:lnTo>
                  <a:lnTo>
                    <a:pt x="1960" y="1027"/>
                  </a:lnTo>
                  <a:lnTo>
                    <a:pt x="2007" y="981"/>
                  </a:lnTo>
                  <a:lnTo>
                    <a:pt x="2054" y="934"/>
                  </a:lnTo>
                  <a:lnTo>
                    <a:pt x="2054" y="841"/>
                  </a:lnTo>
                  <a:lnTo>
                    <a:pt x="2054" y="701"/>
                  </a:lnTo>
                  <a:lnTo>
                    <a:pt x="2007" y="514"/>
                  </a:lnTo>
                  <a:lnTo>
                    <a:pt x="1914" y="374"/>
                  </a:lnTo>
                  <a:lnTo>
                    <a:pt x="1820" y="234"/>
                  </a:lnTo>
                  <a:lnTo>
                    <a:pt x="1680" y="141"/>
                  </a:lnTo>
                  <a:lnTo>
                    <a:pt x="1540" y="47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744;p50">
            <a:extLst>
              <a:ext uri="{FF2B5EF4-FFF2-40B4-BE49-F238E27FC236}">
                <a16:creationId xmlns:a16="http://schemas.microsoft.com/office/drawing/2014/main" id="{233C9663-FDC2-58D8-59A9-EDE84DFF9344}"/>
              </a:ext>
            </a:extLst>
          </p:cNvPr>
          <p:cNvSpPr txBox="1"/>
          <p:nvPr/>
        </p:nvSpPr>
        <p:spPr>
          <a:xfrm>
            <a:off x="2607950" y="3117524"/>
            <a:ext cx="1486182" cy="1082805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We made basic design of the app</a:t>
            </a:r>
            <a:endParaRPr dirty="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803" name="Google Shape;744;p50">
            <a:extLst>
              <a:ext uri="{FF2B5EF4-FFF2-40B4-BE49-F238E27FC236}">
                <a16:creationId xmlns:a16="http://schemas.microsoft.com/office/drawing/2014/main" id="{3A8985FC-8BDB-758F-2330-63E5DC9BC57B}"/>
              </a:ext>
            </a:extLst>
          </p:cNvPr>
          <p:cNvSpPr txBox="1"/>
          <p:nvPr/>
        </p:nvSpPr>
        <p:spPr>
          <a:xfrm>
            <a:off x="701569" y="3103665"/>
            <a:ext cx="1486182" cy="1082805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We created our Logo and discussed ideas about the app</a:t>
            </a:r>
            <a:endParaRPr dirty="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804" name="Google Shape;744;p50">
            <a:extLst>
              <a:ext uri="{FF2B5EF4-FFF2-40B4-BE49-F238E27FC236}">
                <a16:creationId xmlns:a16="http://schemas.microsoft.com/office/drawing/2014/main" id="{C288DA21-D54E-60C7-5E82-E987DA553974}"/>
              </a:ext>
            </a:extLst>
          </p:cNvPr>
          <p:cNvSpPr txBox="1"/>
          <p:nvPr/>
        </p:nvSpPr>
        <p:spPr>
          <a:xfrm>
            <a:off x="6983347" y="3098896"/>
            <a:ext cx="1459084" cy="112006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We have been focusing on finishing the app and the documentation</a:t>
            </a:r>
            <a:endParaRPr dirty="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>
            <a:spLocks noGrp="1"/>
          </p:cNvSpPr>
          <p:nvPr>
            <p:ph type="title"/>
          </p:nvPr>
        </p:nvSpPr>
        <p:spPr>
          <a:xfrm>
            <a:off x="2241450" y="1705365"/>
            <a:ext cx="4661100" cy="173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dirty="0"/>
              <a:t>Our Idea</a:t>
            </a:r>
            <a:endParaRPr sz="8800" dirty="0"/>
          </a:p>
        </p:txBody>
      </p:sp>
      <p:cxnSp>
        <p:nvCxnSpPr>
          <p:cNvPr id="521" name="Google Shape;521;p42"/>
          <p:cNvCxnSpPr/>
          <p:nvPr/>
        </p:nvCxnSpPr>
        <p:spPr>
          <a:xfrm>
            <a:off x="3443550" y="3619925"/>
            <a:ext cx="2256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AFA5D8BE-ED2C-3B26-CFA3-E31CF1D61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347505" y="925366"/>
            <a:ext cx="1191918" cy="1108484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FFC413B-C154-24AF-F7CF-6DBCE7085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2484" y="-1877932"/>
            <a:ext cx="1255886" cy="1255886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FE1CD0C-1E7D-57A8-24F3-AF2919931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046446" y="-1541983"/>
            <a:ext cx="986049" cy="1108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3A730-8009-1BBE-57E8-BB614007F2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6822" y="-1249989"/>
            <a:ext cx="870622" cy="87062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4FF38D2-2961-1232-8542-BF9C9783EC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010247" y="254725"/>
            <a:ext cx="1341282" cy="1341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E4A69A-198D-0FD4-B5F8-EB23F374BA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4000" y="-1682132"/>
            <a:ext cx="1408298" cy="1408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27DF6-8FD4-A029-822C-A5F8F11A57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396429">
            <a:off x="-1690164" y="5551123"/>
            <a:ext cx="2860328" cy="2159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537D93-9C30-39AB-C713-6B01206862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2693460" y="3438135"/>
            <a:ext cx="1883827" cy="125588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CF6F5EC-3C7E-20A9-EE0A-93D8012F03F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532150" y="6351318"/>
            <a:ext cx="1526665" cy="1526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65FCF0-60CE-1DE9-9345-AAF3961457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216" b="90196" l="10000" r="90377">
                        <a14:foregroundMark x1="30189" y1="9804" x2="30189" y2="9804"/>
                        <a14:foregroundMark x1="30943" y1="9216" x2="38491" y2="15490"/>
                        <a14:foregroundMark x1="36226" y1="90392" x2="46226" y2="89608"/>
                        <a14:foregroundMark x1="46226" y1="89608" x2="46415" y2="89608"/>
                        <a14:foregroundMark x1="90377" y1="35686" x2="90189" y2="41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8886" y="6351318"/>
            <a:ext cx="1409727" cy="1356530"/>
          </a:xfrm>
          <a:prstGeom prst="rect">
            <a:avLst/>
          </a:prstGeom>
        </p:spPr>
      </p:pic>
      <p:pic>
        <p:nvPicPr>
          <p:cNvPr id="13" name="Картина 60">
            <a:extLst>
              <a:ext uri="{FF2B5EF4-FFF2-40B4-BE49-F238E27FC236}">
                <a16:creationId xmlns:a16="http://schemas.microsoft.com/office/drawing/2014/main" id="{7CC6D014-8680-AA0E-1311-788CBD3FD79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37444" y="5867312"/>
            <a:ext cx="1526665" cy="152666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FEF7A774-C080-FD23-C5AC-EE0EE23AFD0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 rot="10800000">
            <a:off x="10680888" y="5468375"/>
            <a:ext cx="1341282" cy="13412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62"/>
          <p:cNvSpPr txBox="1">
            <a:spLocks noGrp="1"/>
          </p:cNvSpPr>
          <p:nvPr>
            <p:ph type="title"/>
          </p:nvPr>
        </p:nvSpPr>
        <p:spPr>
          <a:xfrm>
            <a:off x="648677" y="311052"/>
            <a:ext cx="7862277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/>
              <a:t>Used Technologies</a:t>
            </a:r>
            <a:endParaRPr sz="44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E0DF4BE-3E1C-8AC8-5157-E1C01A43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32585" y="1516213"/>
            <a:ext cx="1341282" cy="134128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9E9FD85-7F67-D3B7-DB0E-2FEC73F30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05249" y="2186854"/>
            <a:ext cx="986049" cy="1108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8C6608-8796-6839-7D99-CE4C14CB3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295" y="2726113"/>
            <a:ext cx="1883827" cy="125588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C4FF966-73FD-1491-63A1-FC08E3B748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316347" y="1907820"/>
            <a:ext cx="1191918" cy="110848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A4BCAB7-B142-BEB3-CB86-915E5C30C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887259" y="1770892"/>
            <a:ext cx="1255886" cy="1255886"/>
          </a:xfrm>
          <a:prstGeom prst="rect">
            <a:avLst/>
          </a:prstGeom>
        </p:spPr>
      </p:pic>
      <p:pic>
        <p:nvPicPr>
          <p:cNvPr id="11" name="Картина 60">
            <a:extLst>
              <a:ext uri="{FF2B5EF4-FFF2-40B4-BE49-F238E27FC236}">
                <a16:creationId xmlns:a16="http://schemas.microsoft.com/office/drawing/2014/main" id="{122E39DD-DB58-0F44-C929-39A836FECA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6213" y="3261364"/>
            <a:ext cx="1526665" cy="1526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80F197-5B0F-4199-0D64-36C4A688B2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396429">
            <a:off x="812852" y="2901708"/>
            <a:ext cx="2860328" cy="2159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EBEE60-DDD3-430D-AF72-FC18DA7B6C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27845" y="1189936"/>
            <a:ext cx="870622" cy="87062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15B8E19-4D71-723B-A89F-D0AEDC99F8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 rot="10800000">
            <a:off x="6980621" y="3354056"/>
            <a:ext cx="1341282" cy="134128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DEAF36D-6E00-E481-A64E-7ADA0DEEE3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2808172" y="2990175"/>
            <a:ext cx="1526665" cy="15266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6C5CBB-FE32-A901-35B6-BA468DACC77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216" b="90196" l="10000" r="90377">
                        <a14:foregroundMark x1="30189" y1="9804" x2="30189" y2="9804"/>
                        <a14:foregroundMark x1="30943" y1="9216" x2="38491" y2="15490"/>
                        <a14:foregroundMark x1="36226" y1="90392" x2="46226" y2="89608"/>
                        <a14:foregroundMark x1="46226" y1="89608" x2="46415" y2="89608"/>
                        <a14:foregroundMark x1="90377" y1="35686" x2="90189" y2="41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66486" y="3386695"/>
            <a:ext cx="1409727" cy="1356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368441-548E-F9E1-7DA6-B78929B95B0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34970" y="2036947"/>
            <a:ext cx="1408298" cy="1408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3E97-7EC9-15AA-C17A-42291B64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to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7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inal Year Project Thesis Defense by Slidesgo">
  <a:themeElements>
    <a:clrScheme name="Simple Light">
      <a:dk1>
        <a:srgbClr val="2E125F"/>
      </a:dk1>
      <a:lt1>
        <a:srgbClr val="222020"/>
      </a:lt1>
      <a:dk2>
        <a:srgbClr val="EFEE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220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93</Words>
  <Application>Microsoft Office PowerPoint</Application>
  <PresentationFormat>On-screen Show (16:9)</PresentationFormat>
  <Paragraphs>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Playfair Display Medium</vt:lpstr>
      <vt:lpstr>Loved by the King</vt:lpstr>
      <vt:lpstr>Wingdings</vt:lpstr>
      <vt:lpstr>Hind</vt:lpstr>
      <vt:lpstr>Nunito Light</vt:lpstr>
      <vt:lpstr>Arial</vt:lpstr>
      <vt:lpstr>Final Year Project Thesis Defense by Slidesgo</vt:lpstr>
      <vt:lpstr>PowerPoint Presentation</vt:lpstr>
      <vt:lpstr>Angel Angelov</vt:lpstr>
      <vt:lpstr>Stages</vt:lpstr>
      <vt:lpstr>Our Idea</vt:lpstr>
      <vt:lpstr>Used Technologies</vt:lpstr>
      <vt:lpstr>Let’s get to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Мирослав Ганев</dc:creator>
  <cp:lastModifiedBy>Мирослав Ганев</cp:lastModifiedBy>
  <cp:revision>3</cp:revision>
  <dcterms:modified xsi:type="dcterms:W3CDTF">2024-04-21T15:26:40Z</dcterms:modified>
</cp:coreProperties>
</file>