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7"/>
  </p:notesMasterIdLst>
  <p:sldIdLst>
    <p:sldId id="256" r:id="rId2"/>
    <p:sldId id="267" r:id="rId3"/>
    <p:sldId id="258" r:id="rId4"/>
    <p:sldId id="260" r:id="rId5"/>
    <p:sldId id="279" r:id="rId6"/>
  </p:sldIdLst>
  <p:sldSz cx="9144000" cy="5143500" type="screen16x9"/>
  <p:notesSz cx="6858000" cy="9144000"/>
  <p:embeddedFontLst>
    <p:embeddedFont>
      <p:font typeface="Darker Grotesque SemiBold" panose="020B0604020202020204" charset="0"/>
      <p:regular r:id="rId8"/>
      <p:bold r:id="rId9"/>
    </p:embeddedFont>
    <p:embeddedFont>
      <p:font typeface="Space Grotesk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60949-ED49-46EB-917D-8E854BF3FC98}" v="32" dt="2024-04-21T18:18:36.233"/>
  </p1510:revLst>
</p1510:revInfo>
</file>

<file path=ppt/tableStyles.xml><?xml version="1.0" encoding="utf-8"?>
<a:tblStyleLst xmlns:a="http://schemas.openxmlformats.org/drawingml/2006/main" def="{640B4DA8-F412-4B2C-9BE6-4BA252D7AB2B}">
  <a:tblStyle styleId="{640B4DA8-F412-4B2C-9BE6-4BA252D7AB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1f4c552bab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1f4c552bab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f2c8229a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f2c8229a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f2c8229a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f2c8229a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204ed91d5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204ed91d5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23001" t="25195" r="23355" b="4227"/>
          <a:stretch/>
        </p:blipFill>
        <p:spPr>
          <a:xfrm>
            <a:off x="0" y="-237525"/>
            <a:ext cx="9144003" cy="538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8420" t="18598" r="10305" b="19489"/>
          <a:stretch/>
        </p:blipFill>
        <p:spPr>
          <a:xfrm>
            <a:off x="6953150" y="-1626675"/>
            <a:ext cx="2955498" cy="31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t="16207" r="11948" b="5569"/>
          <a:stretch/>
        </p:blipFill>
        <p:spPr>
          <a:xfrm>
            <a:off x="-1112250" y="3817600"/>
            <a:ext cx="5023027" cy="27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 t="25056" b="24384"/>
          <a:stretch/>
        </p:blipFill>
        <p:spPr>
          <a:xfrm rot="5400000">
            <a:off x="7139525" y="3303900"/>
            <a:ext cx="3636601" cy="260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7176893">
            <a:off x="-1474634" y="-2606113"/>
            <a:ext cx="363661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7">
            <a:alphaModFix/>
          </a:blip>
          <a:srcRect l="2370" t="11610" r="3944" b="5456"/>
          <a:stretch/>
        </p:blipFill>
        <p:spPr>
          <a:xfrm>
            <a:off x="3478025" y="-1305925"/>
            <a:ext cx="3056625" cy="254312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594950" y="1440450"/>
            <a:ext cx="5954100" cy="17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550" y="32272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l="23001" t="25195" r="23355" b="4227"/>
          <a:stretch/>
        </p:blipFill>
        <p:spPr>
          <a:xfrm>
            <a:off x="0" y="-85125"/>
            <a:ext cx="9144003" cy="538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l="2370" t="11610" r="3944" b="5456"/>
          <a:stretch/>
        </p:blipFill>
        <p:spPr>
          <a:xfrm rot="-8777194" flipH="1">
            <a:off x="-3282683" y="507768"/>
            <a:ext cx="5605826" cy="466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4">
            <a:alphaModFix/>
          </a:blip>
          <a:srcRect t="25056" b="24384"/>
          <a:stretch/>
        </p:blipFill>
        <p:spPr>
          <a:xfrm rot="-6299884" flipH="1">
            <a:off x="507616" y="3048404"/>
            <a:ext cx="625811" cy="44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 rotWithShape="1">
          <a:blip r:embed="rId3">
            <a:alphaModFix/>
          </a:blip>
          <a:srcRect l="2370" t="11610" r="3944" b="5456"/>
          <a:stretch/>
        </p:blipFill>
        <p:spPr>
          <a:xfrm rot="-2022806">
            <a:off x="6071792" y="-4150032"/>
            <a:ext cx="5605826" cy="466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 rotWithShape="1">
          <a:blip r:embed="rId4">
            <a:alphaModFix/>
          </a:blip>
          <a:srcRect t="25056" b="24384"/>
          <a:stretch/>
        </p:blipFill>
        <p:spPr>
          <a:xfrm rot="-4500109">
            <a:off x="8228675" y="1493191"/>
            <a:ext cx="1520650" cy="1087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 rotWithShape="1">
          <a:blip r:embed="rId4">
            <a:alphaModFix/>
          </a:blip>
          <a:srcRect t="25056" b="24384"/>
          <a:stretch/>
        </p:blipFill>
        <p:spPr>
          <a:xfrm rot="10799904">
            <a:off x="7042285" y="3518064"/>
            <a:ext cx="4423126" cy="316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 rotWithShape="1">
          <a:blip r:embed="rId5">
            <a:alphaModFix/>
          </a:blip>
          <a:srcRect t="16207" r="11948" b="5569"/>
          <a:stretch/>
        </p:blipFill>
        <p:spPr>
          <a:xfrm rot="1395059">
            <a:off x="-572875" y="-2302387"/>
            <a:ext cx="5023029" cy="27518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515600" y="1307100"/>
            <a:ext cx="6112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3"/>
          <p:cNvPicPr preferRelativeResize="0"/>
          <p:nvPr/>
        </p:nvPicPr>
        <p:blipFill rotWithShape="1">
          <a:blip r:embed="rId2">
            <a:alphaModFix/>
          </a:blip>
          <a:srcRect l="23001" t="25195" r="23355" b="4227"/>
          <a:stretch/>
        </p:blipFill>
        <p:spPr>
          <a:xfrm>
            <a:off x="0" y="-85125"/>
            <a:ext cx="9144003" cy="538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t="16207" r="11948" b="5569"/>
          <a:stretch/>
        </p:blipFill>
        <p:spPr>
          <a:xfrm rot="1395059">
            <a:off x="6308875" y="-900675"/>
            <a:ext cx="5023029" cy="275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4">
            <a:alphaModFix/>
          </a:blip>
          <a:srcRect t="25056" b="24384"/>
          <a:stretch/>
        </p:blipFill>
        <p:spPr>
          <a:xfrm rot="9311648">
            <a:off x="7918550" y="3573474"/>
            <a:ext cx="3636600" cy="260040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"/>
          </p:nvPr>
        </p:nvSpPr>
        <p:spPr>
          <a:xfrm>
            <a:off x="1512613" y="1436100"/>
            <a:ext cx="27396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1512613" y="1870200"/>
            <a:ext cx="27396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3"/>
          </p:nvPr>
        </p:nvSpPr>
        <p:spPr>
          <a:xfrm>
            <a:off x="1516478" y="2572663"/>
            <a:ext cx="27396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4"/>
          </p:nvPr>
        </p:nvSpPr>
        <p:spPr>
          <a:xfrm>
            <a:off x="1516488" y="3006777"/>
            <a:ext cx="27396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5"/>
          </p:nvPr>
        </p:nvSpPr>
        <p:spPr>
          <a:xfrm>
            <a:off x="1512613" y="3709225"/>
            <a:ext cx="27396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6"/>
          </p:nvPr>
        </p:nvSpPr>
        <p:spPr>
          <a:xfrm>
            <a:off x="1512613" y="4143325"/>
            <a:ext cx="27396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7"/>
          </p:nvPr>
        </p:nvSpPr>
        <p:spPr>
          <a:xfrm>
            <a:off x="5680561" y="2572663"/>
            <a:ext cx="27435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8"/>
          </p:nvPr>
        </p:nvSpPr>
        <p:spPr>
          <a:xfrm>
            <a:off x="5680564" y="3007490"/>
            <a:ext cx="2743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9"/>
          </p:nvPr>
        </p:nvSpPr>
        <p:spPr>
          <a:xfrm>
            <a:off x="5680561" y="1436100"/>
            <a:ext cx="27435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3"/>
          </p:nvPr>
        </p:nvSpPr>
        <p:spPr>
          <a:xfrm>
            <a:off x="5680562" y="1871628"/>
            <a:ext cx="27435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4"/>
          </p:nvPr>
        </p:nvSpPr>
        <p:spPr>
          <a:xfrm>
            <a:off x="5680561" y="3709225"/>
            <a:ext cx="27435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5"/>
          </p:nvPr>
        </p:nvSpPr>
        <p:spPr>
          <a:xfrm>
            <a:off x="5680638" y="4143325"/>
            <a:ext cx="2743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9863" y="2572675"/>
            <a:ext cx="720000" cy="35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7" hasCustomPrompt="1"/>
          </p:nvPr>
        </p:nvSpPr>
        <p:spPr>
          <a:xfrm>
            <a:off x="4884363" y="1436088"/>
            <a:ext cx="720000" cy="35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8" hasCustomPrompt="1"/>
          </p:nvPr>
        </p:nvSpPr>
        <p:spPr>
          <a:xfrm>
            <a:off x="719863" y="1436225"/>
            <a:ext cx="720000" cy="35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9" hasCustomPrompt="1"/>
          </p:nvPr>
        </p:nvSpPr>
        <p:spPr>
          <a:xfrm>
            <a:off x="719863" y="3709125"/>
            <a:ext cx="720000" cy="35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20" hasCustomPrompt="1"/>
          </p:nvPr>
        </p:nvSpPr>
        <p:spPr>
          <a:xfrm>
            <a:off x="4884363" y="3709238"/>
            <a:ext cx="720000" cy="35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21" hasCustomPrompt="1"/>
          </p:nvPr>
        </p:nvSpPr>
        <p:spPr>
          <a:xfrm>
            <a:off x="4884363" y="2572663"/>
            <a:ext cx="720000" cy="35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pic>
        <p:nvPicPr>
          <p:cNvPr id="117" name="Google Shape;117;p13"/>
          <p:cNvPicPr preferRelativeResize="0"/>
          <p:nvPr/>
        </p:nvPicPr>
        <p:blipFill rotWithShape="1">
          <a:blip r:embed="rId5">
            <a:alphaModFix/>
          </a:blip>
          <a:srcRect l="2370" t="11610" r="3944" b="5456"/>
          <a:stretch/>
        </p:blipFill>
        <p:spPr>
          <a:xfrm rot="10800000">
            <a:off x="-4163070" y="2132954"/>
            <a:ext cx="4806349" cy="399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 rotWithShape="1">
          <a:blip r:embed="rId4">
            <a:alphaModFix/>
          </a:blip>
          <a:srcRect t="25056" b="24384"/>
          <a:stretch/>
        </p:blipFill>
        <p:spPr>
          <a:xfrm>
            <a:off x="-2906606" y="-1626677"/>
            <a:ext cx="3960501" cy="28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 rotWithShape="1">
          <a:blip r:embed="rId2">
            <a:alphaModFix/>
          </a:blip>
          <a:srcRect l="23001" t="25195" r="23355" b="4227"/>
          <a:stretch/>
        </p:blipFill>
        <p:spPr>
          <a:xfrm>
            <a:off x="0" y="-85125"/>
            <a:ext cx="9144003" cy="538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l="2370" t="11610" r="3944" b="5456"/>
          <a:stretch/>
        </p:blipFill>
        <p:spPr>
          <a:xfrm rot="8777194">
            <a:off x="-4244583" y="1494268"/>
            <a:ext cx="5605826" cy="466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l="2370" t="11610" r="3944" b="5456"/>
          <a:stretch/>
        </p:blipFill>
        <p:spPr>
          <a:xfrm rot="8777194">
            <a:off x="-2410558" y="4955518"/>
            <a:ext cx="5605826" cy="466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l="2370" t="11610" r="3944" b="5456"/>
          <a:stretch/>
        </p:blipFill>
        <p:spPr>
          <a:xfrm rot="6050076">
            <a:off x="5763794" y="-2517120"/>
            <a:ext cx="5605824" cy="466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 idx="2"/>
          </p:nvPr>
        </p:nvSpPr>
        <p:spPr>
          <a:xfrm>
            <a:off x="1955123" y="1618275"/>
            <a:ext cx="23229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1955123" y="2042414"/>
            <a:ext cx="23229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 idx="3"/>
          </p:nvPr>
        </p:nvSpPr>
        <p:spPr>
          <a:xfrm>
            <a:off x="6108001" y="1618275"/>
            <a:ext cx="23229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4"/>
          </p:nvPr>
        </p:nvSpPr>
        <p:spPr>
          <a:xfrm>
            <a:off x="6107998" y="2042415"/>
            <a:ext cx="23229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title" idx="5"/>
          </p:nvPr>
        </p:nvSpPr>
        <p:spPr>
          <a:xfrm>
            <a:off x="1955100" y="3070955"/>
            <a:ext cx="23229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6"/>
          </p:nvPr>
        </p:nvSpPr>
        <p:spPr>
          <a:xfrm>
            <a:off x="1955100" y="3493600"/>
            <a:ext cx="23229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7"/>
          </p:nvPr>
        </p:nvSpPr>
        <p:spPr>
          <a:xfrm>
            <a:off x="6107978" y="3070953"/>
            <a:ext cx="23229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8"/>
          </p:nvPr>
        </p:nvSpPr>
        <p:spPr>
          <a:xfrm>
            <a:off x="6107975" y="3493599"/>
            <a:ext cx="23229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8"/>
          <p:cNvPicPr preferRelativeResize="0"/>
          <p:nvPr/>
        </p:nvPicPr>
        <p:blipFill rotWithShape="1">
          <a:blip r:embed="rId2">
            <a:alphaModFix/>
          </a:blip>
          <a:srcRect l="23001" t="25195" r="23355" b="4227"/>
          <a:stretch/>
        </p:blipFill>
        <p:spPr>
          <a:xfrm>
            <a:off x="0" y="-85125"/>
            <a:ext cx="9144003" cy="538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8"/>
          <p:cNvPicPr preferRelativeResize="0"/>
          <p:nvPr/>
        </p:nvPicPr>
        <p:blipFill rotWithShape="1">
          <a:blip r:embed="rId3">
            <a:alphaModFix/>
          </a:blip>
          <a:srcRect l="2370" t="11610" r="3944" b="5456"/>
          <a:stretch/>
        </p:blipFill>
        <p:spPr>
          <a:xfrm rot="5400000">
            <a:off x="-5184322" y="-1063854"/>
            <a:ext cx="6431350" cy="5350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8"/>
          <p:cNvPicPr preferRelativeResize="0"/>
          <p:nvPr/>
        </p:nvPicPr>
        <p:blipFill rotWithShape="1">
          <a:blip r:embed="rId3">
            <a:alphaModFix/>
          </a:blip>
          <a:srcRect l="2370" t="11610" r="3944" b="5456"/>
          <a:stretch/>
        </p:blipFill>
        <p:spPr>
          <a:xfrm rot="5400000">
            <a:off x="4832528" y="-3347029"/>
            <a:ext cx="6431350" cy="5350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8"/>
          <p:cNvPicPr preferRelativeResize="0"/>
          <p:nvPr/>
        </p:nvPicPr>
        <p:blipFill rotWithShape="1">
          <a:blip r:embed="rId3">
            <a:alphaModFix/>
          </a:blip>
          <a:srcRect l="2370" t="11610" r="3944" b="5456"/>
          <a:stretch/>
        </p:blipFill>
        <p:spPr>
          <a:xfrm rot="5400000">
            <a:off x="2927028" y="4926571"/>
            <a:ext cx="6431350" cy="535089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8"/>
          <p:cNvPicPr preferRelativeResize="0"/>
          <p:nvPr/>
        </p:nvPicPr>
        <p:blipFill rotWithShape="1">
          <a:blip r:embed="rId2">
            <a:alphaModFix/>
          </a:blip>
          <a:srcRect l="23001" t="25195" r="23355" b="4227"/>
          <a:stretch/>
        </p:blipFill>
        <p:spPr>
          <a:xfrm>
            <a:off x="0" y="-85125"/>
            <a:ext cx="9144003" cy="538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8"/>
          <p:cNvPicPr preferRelativeResize="0"/>
          <p:nvPr/>
        </p:nvPicPr>
        <p:blipFill rotWithShape="1">
          <a:blip r:embed="rId3">
            <a:alphaModFix/>
          </a:blip>
          <a:srcRect t="16207" r="11948" b="5569"/>
          <a:stretch/>
        </p:blipFill>
        <p:spPr>
          <a:xfrm rot="1395059">
            <a:off x="5553625" y="-927975"/>
            <a:ext cx="5023029" cy="275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8"/>
          <p:cNvPicPr preferRelativeResize="0"/>
          <p:nvPr/>
        </p:nvPicPr>
        <p:blipFill rotWithShape="1">
          <a:blip r:embed="rId4">
            <a:alphaModFix/>
          </a:blip>
          <a:srcRect t="25056" b="24384"/>
          <a:stretch/>
        </p:blipFill>
        <p:spPr>
          <a:xfrm rot="9311648">
            <a:off x="6798425" y="3161999"/>
            <a:ext cx="3636600" cy="2600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8"/>
          <p:cNvPicPr preferRelativeResize="0"/>
          <p:nvPr/>
        </p:nvPicPr>
        <p:blipFill rotWithShape="1">
          <a:blip r:embed="rId5">
            <a:alphaModFix/>
          </a:blip>
          <a:srcRect l="2370" t="11610" r="3944" b="5456"/>
          <a:stretch/>
        </p:blipFill>
        <p:spPr>
          <a:xfrm rot="-5400000">
            <a:off x="-1968520" y="2462754"/>
            <a:ext cx="4806349" cy="399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8"/>
          <p:cNvPicPr preferRelativeResize="0"/>
          <p:nvPr/>
        </p:nvPicPr>
        <p:blipFill rotWithShape="1">
          <a:blip r:embed="rId5">
            <a:alphaModFix/>
          </a:blip>
          <a:srcRect l="2370" t="11610" r="3944" b="5456"/>
          <a:stretch/>
        </p:blipFill>
        <p:spPr>
          <a:xfrm rot="-5400000">
            <a:off x="20330" y="-3404396"/>
            <a:ext cx="4806349" cy="399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8"/>
          <p:cNvPicPr preferRelativeResize="0"/>
          <p:nvPr/>
        </p:nvPicPr>
        <p:blipFill rotWithShape="1">
          <a:blip r:embed="rId4">
            <a:alphaModFix/>
          </a:blip>
          <a:srcRect t="25056" b="24384"/>
          <a:stretch/>
        </p:blipFill>
        <p:spPr>
          <a:xfrm rot="9311652">
            <a:off x="502805" y="477472"/>
            <a:ext cx="758256" cy="542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9"/>
          <p:cNvPicPr preferRelativeResize="0"/>
          <p:nvPr/>
        </p:nvPicPr>
        <p:blipFill rotWithShape="1">
          <a:blip r:embed="rId2">
            <a:alphaModFix/>
          </a:blip>
          <a:srcRect l="23001" t="25195" r="23355" b="4227"/>
          <a:stretch/>
        </p:blipFill>
        <p:spPr>
          <a:xfrm>
            <a:off x="0" y="-85125"/>
            <a:ext cx="9144003" cy="538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9"/>
          <p:cNvPicPr preferRelativeResize="0"/>
          <p:nvPr/>
        </p:nvPicPr>
        <p:blipFill rotWithShape="1">
          <a:blip r:embed="rId3">
            <a:alphaModFix/>
          </a:blip>
          <a:srcRect l="2370" t="11610" r="3944" b="5456"/>
          <a:stretch/>
        </p:blipFill>
        <p:spPr>
          <a:xfrm rot="-8777194" flipH="1">
            <a:off x="-3031233" y="507768"/>
            <a:ext cx="5605826" cy="466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9"/>
          <p:cNvPicPr preferRelativeResize="0"/>
          <p:nvPr/>
        </p:nvPicPr>
        <p:blipFill rotWithShape="1">
          <a:blip r:embed="rId4">
            <a:alphaModFix/>
          </a:blip>
          <a:srcRect t="25056" b="24384"/>
          <a:stretch/>
        </p:blipFill>
        <p:spPr>
          <a:xfrm rot="-6299884" flipH="1">
            <a:off x="759066" y="3048404"/>
            <a:ext cx="625811" cy="44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9"/>
          <p:cNvPicPr preferRelativeResize="0"/>
          <p:nvPr/>
        </p:nvPicPr>
        <p:blipFill rotWithShape="1">
          <a:blip r:embed="rId3">
            <a:alphaModFix/>
          </a:blip>
          <a:srcRect l="2370" t="11610" r="3944" b="5456"/>
          <a:stretch/>
        </p:blipFill>
        <p:spPr>
          <a:xfrm rot="-2022806">
            <a:off x="4873592" y="-3258482"/>
            <a:ext cx="5605826" cy="466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9"/>
          <p:cNvPicPr preferRelativeResize="0"/>
          <p:nvPr/>
        </p:nvPicPr>
        <p:blipFill rotWithShape="1">
          <a:blip r:embed="rId4">
            <a:alphaModFix/>
          </a:blip>
          <a:srcRect t="25056" b="24384"/>
          <a:stretch/>
        </p:blipFill>
        <p:spPr>
          <a:xfrm rot="-4500109">
            <a:off x="7542875" y="1418691"/>
            <a:ext cx="1520650" cy="1087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9"/>
          <p:cNvPicPr preferRelativeResize="0"/>
          <p:nvPr/>
        </p:nvPicPr>
        <p:blipFill rotWithShape="1">
          <a:blip r:embed="rId4">
            <a:alphaModFix/>
          </a:blip>
          <a:srcRect t="25056" b="24384"/>
          <a:stretch/>
        </p:blipFill>
        <p:spPr>
          <a:xfrm rot="10799904">
            <a:off x="7042285" y="3518064"/>
            <a:ext cx="4423126" cy="316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9"/>
          <p:cNvPicPr preferRelativeResize="0"/>
          <p:nvPr/>
        </p:nvPicPr>
        <p:blipFill rotWithShape="1">
          <a:blip r:embed="rId5">
            <a:alphaModFix/>
          </a:blip>
          <a:srcRect t="16207" r="11948" b="5569"/>
          <a:stretch/>
        </p:blipFill>
        <p:spPr>
          <a:xfrm rot="1395059">
            <a:off x="-572875" y="-2302387"/>
            <a:ext cx="5023029" cy="275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>
                <a:solidFill>
                  <a:schemeClr val="dk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>
                <a:solidFill>
                  <a:schemeClr val="dk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>
                <a:solidFill>
                  <a:schemeClr val="dk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>
                <a:solidFill>
                  <a:schemeClr val="dk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>
                <a:solidFill>
                  <a:schemeClr val="dk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>
                <a:solidFill>
                  <a:schemeClr val="dk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>
                <a:solidFill>
                  <a:schemeClr val="dk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>
                <a:solidFill>
                  <a:schemeClr val="dk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>
                <a:solidFill>
                  <a:schemeClr val="dk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3" r:id="rId5"/>
    <p:sldLayoutId id="2147483674" r:id="rId6"/>
    <p:sldLayoutId id="2147483684" r:id="rId7"/>
    <p:sldLayoutId id="214748368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"/>
          <p:cNvSpPr txBox="1">
            <a:spLocks noGrp="1"/>
          </p:cNvSpPr>
          <p:nvPr>
            <p:ph type="ctrTitle"/>
          </p:nvPr>
        </p:nvSpPr>
        <p:spPr>
          <a:xfrm>
            <a:off x="1594950" y="1440450"/>
            <a:ext cx="5954100" cy="17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</a:t>
            </a:r>
            <a:br>
              <a:rPr lang="en-US" dirty="0"/>
            </a:br>
            <a:r>
              <a:rPr lang="en-US" sz="4800" dirty="0"/>
              <a:t>-ETS-</a:t>
            </a:r>
            <a:endParaRPr dirty="0"/>
          </a:p>
        </p:txBody>
      </p:sp>
      <p:grpSp>
        <p:nvGrpSpPr>
          <p:cNvPr id="387" name="Google Shape;387;p43"/>
          <p:cNvGrpSpPr/>
          <p:nvPr/>
        </p:nvGrpSpPr>
        <p:grpSpPr>
          <a:xfrm>
            <a:off x="1329025" y="2500488"/>
            <a:ext cx="633600" cy="316800"/>
            <a:chOff x="1329025" y="2500488"/>
            <a:chExt cx="633600" cy="316800"/>
          </a:xfrm>
        </p:grpSpPr>
        <p:sp>
          <p:nvSpPr>
            <p:cNvPr id="388" name="Google Shape;388;p43"/>
            <p:cNvSpPr/>
            <p:nvPr/>
          </p:nvSpPr>
          <p:spPr>
            <a:xfrm rot="8100000">
              <a:off x="1375420" y="2546882"/>
              <a:ext cx="224011" cy="224011"/>
            </a:xfrm>
            <a:prstGeom prst="halfFrame">
              <a:avLst>
                <a:gd name="adj1" fmla="val 20753"/>
                <a:gd name="adj2" fmla="val 2235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3"/>
            <p:cNvSpPr/>
            <p:nvPr/>
          </p:nvSpPr>
          <p:spPr>
            <a:xfrm rot="8100000">
              <a:off x="1692220" y="2546882"/>
              <a:ext cx="224011" cy="224011"/>
            </a:xfrm>
            <a:prstGeom prst="halfFrame">
              <a:avLst>
                <a:gd name="adj1" fmla="val 20753"/>
                <a:gd name="adj2" fmla="val 2235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43"/>
          <p:cNvGrpSpPr/>
          <p:nvPr/>
        </p:nvGrpSpPr>
        <p:grpSpPr>
          <a:xfrm>
            <a:off x="6202750" y="380996"/>
            <a:ext cx="316800" cy="158400"/>
            <a:chOff x="6202750" y="380988"/>
            <a:chExt cx="633600" cy="316800"/>
          </a:xfrm>
        </p:grpSpPr>
        <p:sp>
          <p:nvSpPr>
            <p:cNvPr id="391" name="Google Shape;391;p43"/>
            <p:cNvSpPr/>
            <p:nvPr/>
          </p:nvSpPr>
          <p:spPr>
            <a:xfrm rot="8100000">
              <a:off x="6249145" y="427382"/>
              <a:ext cx="224011" cy="224011"/>
            </a:xfrm>
            <a:prstGeom prst="halfFrame">
              <a:avLst>
                <a:gd name="adj1" fmla="val 20753"/>
                <a:gd name="adj2" fmla="val 2235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3"/>
            <p:cNvSpPr/>
            <p:nvPr/>
          </p:nvSpPr>
          <p:spPr>
            <a:xfrm rot="8100000">
              <a:off x="6565945" y="427382"/>
              <a:ext cx="224011" cy="224011"/>
            </a:xfrm>
            <a:prstGeom prst="halfFrame">
              <a:avLst>
                <a:gd name="adj1" fmla="val 20753"/>
                <a:gd name="adj2" fmla="val 2235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43"/>
          <p:cNvSpPr txBox="1">
            <a:spLocks noGrp="1"/>
          </p:cNvSpPr>
          <p:nvPr>
            <p:ph type="subTitle" idx="1"/>
          </p:nvPr>
        </p:nvSpPr>
        <p:spPr>
          <a:xfrm>
            <a:off x="2307550" y="32272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on topic “E-School”</a:t>
            </a:r>
            <a:endParaRPr dirty="0"/>
          </a:p>
        </p:txBody>
      </p:sp>
      <p:grpSp>
        <p:nvGrpSpPr>
          <p:cNvPr id="394" name="Google Shape;394;p43"/>
          <p:cNvGrpSpPr/>
          <p:nvPr/>
        </p:nvGrpSpPr>
        <p:grpSpPr>
          <a:xfrm>
            <a:off x="7634675" y="4310221"/>
            <a:ext cx="316800" cy="158400"/>
            <a:chOff x="6202750" y="380988"/>
            <a:chExt cx="633600" cy="316800"/>
          </a:xfrm>
        </p:grpSpPr>
        <p:sp>
          <p:nvSpPr>
            <p:cNvPr id="395" name="Google Shape;395;p43"/>
            <p:cNvSpPr/>
            <p:nvPr/>
          </p:nvSpPr>
          <p:spPr>
            <a:xfrm rot="8100000">
              <a:off x="6249145" y="427382"/>
              <a:ext cx="224011" cy="224011"/>
            </a:xfrm>
            <a:prstGeom prst="halfFrame">
              <a:avLst>
                <a:gd name="adj1" fmla="val 20753"/>
                <a:gd name="adj2" fmla="val 2235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3"/>
            <p:cNvSpPr/>
            <p:nvPr/>
          </p:nvSpPr>
          <p:spPr>
            <a:xfrm rot="8100000">
              <a:off x="6565945" y="427382"/>
              <a:ext cx="224011" cy="224011"/>
            </a:xfrm>
            <a:prstGeom prst="halfFrame">
              <a:avLst>
                <a:gd name="adj1" fmla="val 20753"/>
                <a:gd name="adj2" fmla="val 2235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3"/>
          <p:cNvGrpSpPr/>
          <p:nvPr/>
        </p:nvGrpSpPr>
        <p:grpSpPr>
          <a:xfrm>
            <a:off x="2133975" y="4310221"/>
            <a:ext cx="316800" cy="158400"/>
            <a:chOff x="6202750" y="380988"/>
            <a:chExt cx="633600" cy="316800"/>
          </a:xfrm>
        </p:grpSpPr>
        <p:sp>
          <p:nvSpPr>
            <p:cNvPr id="398" name="Google Shape;398;p43"/>
            <p:cNvSpPr/>
            <p:nvPr/>
          </p:nvSpPr>
          <p:spPr>
            <a:xfrm rot="8100000">
              <a:off x="6249145" y="427382"/>
              <a:ext cx="224011" cy="224011"/>
            </a:xfrm>
            <a:prstGeom prst="halfFrame">
              <a:avLst>
                <a:gd name="adj1" fmla="val 20753"/>
                <a:gd name="adj2" fmla="val 2235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3"/>
            <p:cNvSpPr/>
            <p:nvPr/>
          </p:nvSpPr>
          <p:spPr>
            <a:xfrm rot="8100000">
              <a:off x="6565945" y="427382"/>
              <a:ext cx="224011" cy="224011"/>
            </a:xfrm>
            <a:prstGeom prst="halfFrame">
              <a:avLst>
                <a:gd name="adj1" fmla="val 20753"/>
                <a:gd name="adj2" fmla="val 2235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4"/>
          <p:cNvSpPr txBox="1">
            <a:spLocks noGrp="1"/>
          </p:cNvSpPr>
          <p:nvPr>
            <p:ph type="title"/>
          </p:nvPr>
        </p:nvSpPr>
        <p:spPr>
          <a:xfrm>
            <a:off x="476651" y="196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team:</a:t>
            </a:r>
            <a:endParaRPr dirty="0"/>
          </a:p>
        </p:txBody>
      </p:sp>
      <p:sp>
        <p:nvSpPr>
          <p:cNvPr id="786" name="Google Shape;786;p54"/>
          <p:cNvSpPr txBox="1">
            <a:spLocks noGrp="1"/>
          </p:cNvSpPr>
          <p:nvPr>
            <p:ph type="title" idx="2"/>
          </p:nvPr>
        </p:nvSpPr>
        <p:spPr>
          <a:xfrm>
            <a:off x="1500914" y="1257787"/>
            <a:ext cx="2197536" cy="2457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Dean Petkov</a:t>
            </a:r>
            <a:endParaRPr dirty="0"/>
          </a:p>
        </p:txBody>
      </p:sp>
      <p:sp>
        <p:nvSpPr>
          <p:cNvPr id="788" name="Google Shape;788;p54"/>
          <p:cNvSpPr txBox="1">
            <a:spLocks noGrp="1"/>
          </p:cNvSpPr>
          <p:nvPr>
            <p:ph type="title" idx="3"/>
          </p:nvPr>
        </p:nvSpPr>
        <p:spPr>
          <a:xfrm>
            <a:off x="5653789" y="1143857"/>
            <a:ext cx="3029099" cy="297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 err="1"/>
              <a:t>Lachezar</a:t>
            </a:r>
            <a:r>
              <a:rPr lang="en-US" dirty="0"/>
              <a:t> </a:t>
            </a:r>
            <a:r>
              <a:rPr lang="en-US" dirty="0" err="1"/>
              <a:t>Rashkov</a:t>
            </a:r>
            <a:endParaRPr lang="en-US" dirty="0"/>
          </a:p>
        </p:txBody>
      </p:sp>
      <p:sp>
        <p:nvSpPr>
          <p:cNvPr id="790" name="Google Shape;790;p54"/>
          <p:cNvSpPr txBox="1">
            <a:spLocks noGrp="1"/>
          </p:cNvSpPr>
          <p:nvPr>
            <p:ph type="title" idx="5"/>
          </p:nvPr>
        </p:nvSpPr>
        <p:spPr>
          <a:xfrm>
            <a:off x="1482186" y="2574262"/>
            <a:ext cx="2538133" cy="306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Anton </a:t>
            </a:r>
            <a:r>
              <a:rPr lang="en-US" dirty="0" err="1"/>
              <a:t>Kabakov</a:t>
            </a:r>
            <a:endParaRPr lang="en-US" dirty="0"/>
          </a:p>
        </p:txBody>
      </p:sp>
      <p:sp>
        <p:nvSpPr>
          <p:cNvPr id="792" name="Google Shape;792;p54"/>
          <p:cNvSpPr txBox="1">
            <a:spLocks noGrp="1"/>
          </p:cNvSpPr>
          <p:nvPr>
            <p:ph type="title" idx="7"/>
          </p:nvPr>
        </p:nvSpPr>
        <p:spPr>
          <a:xfrm>
            <a:off x="5672267" y="2571750"/>
            <a:ext cx="2712032" cy="364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Aleks Kazakov</a:t>
            </a:r>
            <a:endParaRPr dirty="0"/>
          </a:p>
        </p:txBody>
      </p:sp>
      <p:sp>
        <p:nvSpPr>
          <p:cNvPr id="794" name="Google Shape;794;p54"/>
          <p:cNvSpPr/>
          <p:nvPr/>
        </p:nvSpPr>
        <p:spPr>
          <a:xfrm>
            <a:off x="738729" y="1225420"/>
            <a:ext cx="649510" cy="64951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54"/>
          <p:cNvSpPr/>
          <p:nvPr/>
        </p:nvSpPr>
        <p:spPr>
          <a:xfrm>
            <a:off x="4872876" y="1102058"/>
            <a:ext cx="649510" cy="64951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54"/>
          <p:cNvSpPr/>
          <p:nvPr/>
        </p:nvSpPr>
        <p:spPr>
          <a:xfrm>
            <a:off x="720001" y="2553983"/>
            <a:ext cx="649510" cy="64951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54"/>
          <p:cNvSpPr/>
          <p:nvPr/>
        </p:nvSpPr>
        <p:spPr>
          <a:xfrm>
            <a:off x="4872876" y="2553983"/>
            <a:ext cx="649510" cy="64951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8" name="Google Shape;798;p54"/>
          <p:cNvPicPr preferRelativeResize="0"/>
          <p:nvPr/>
        </p:nvPicPr>
        <p:blipFill>
          <a:blip r:embed="rId3"/>
          <a:srcRect l="1254" r="1254"/>
          <a:stretch/>
        </p:blipFill>
        <p:spPr>
          <a:xfrm>
            <a:off x="4912576" y="1134425"/>
            <a:ext cx="570109" cy="58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54"/>
          <p:cNvPicPr preferRelativeResize="0"/>
          <p:nvPr/>
        </p:nvPicPr>
        <p:blipFill>
          <a:blip r:embed="rId4"/>
          <a:srcRect l="1254" r="1254"/>
          <a:stretch/>
        </p:blipFill>
        <p:spPr>
          <a:xfrm>
            <a:off x="778429" y="1257788"/>
            <a:ext cx="570109" cy="58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54"/>
          <p:cNvPicPr preferRelativeResize="0"/>
          <p:nvPr/>
        </p:nvPicPr>
        <p:blipFill>
          <a:blip r:embed="rId5"/>
          <a:srcRect l="1254" r="1254"/>
          <a:stretch/>
        </p:blipFill>
        <p:spPr>
          <a:xfrm>
            <a:off x="759701" y="2586191"/>
            <a:ext cx="570109" cy="58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54"/>
          <p:cNvPicPr preferRelativeResize="0"/>
          <p:nvPr/>
        </p:nvPicPr>
        <p:blipFill>
          <a:blip r:embed="rId6"/>
          <a:srcRect l="1254" r="1254"/>
          <a:stretch/>
        </p:blipFill>
        <p:spPr>
          <a:xfrm>
            <a:off x="4916176" y="2597085"/>
            <a:ext cx="570109" cy="5847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90;p54">
            <a:extLst>
              <a:ext uri="{FF2B5EF4-FFF2-40B4-BE49-F238E27FC236}">
                <a16:creationId xmlns:a16="http://schemas.microsoft.com/office/drawing/2014/main" id="{8CB8ED38-AEDD-05B9-8650-32FAC5698716}"/>
              </a:ext>
            </a:extLst>
          </p:cNvPr>
          <p:cNvSpPr txBox="1">
            <a:spLocks/>
          </p:cNvSpPr>
          <p:nvPr/>
        </p:nvSpPr>
        <p:spPr>
          <a:xfrm>
            <a:off x="1482186" y="3855236"/>
            <a:ext cx="2610000" cy="21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dirty="0"/>
              <a:t>Todor </a:t>
            </a:r>
            <a:r>
              <a:rPr lang="en-US" dirty="0" err="1"/>
              <a:t>Atansov</a:t>
            </a:r>
            <a:endParaRPr lang="en-US" dirty="0"/>
          </a:p>
        </p:txBody>
      </p:sp>
      <p:sp>
        <p:nvSpPr>
          <p:cNvPr id="4" name="Google Shape;792;p54">
            <a:extLst>
              <a:ext uri="{FF2B5EF4-FFF2-40B4-BE49-F238E27FC236}">
                <a16:creationId xmlns:a16="http://schemas.microsoft.com/office/drawing/2014/main" id="{E5D0E64A-FD5B-84CD-FC11-70B12C9A25B2}"/>
              </a:ext>
            </a:extLst>
          </p:cNvPr>
          <p:cNvSpPr txBox="1">
            <a:spLocks/>
          </p:cNvSpPr>
          <p:nvPr/>
        </p:nvSpPr>
        <p:spPr>
          <a:xfrm>
            <a:off x="5756427" y="3887654"/>
            <a:ext cx="2424224" cy="25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/>
              <a:t>Ivan </a:t>
            </a:r>
            <a:r>
              <a:rPr lang="en-US" dirty="0" err="1"/>
              <a:t>Dochev</a:t>
            </a:r>
            <a:endParaRPr lang="en-US" dirty="0"/>
          </a:p>
        </p:txBody>
      </p:sp>
      <p:sp>
        <p:nvSpPr>
          <p:cNvPr id="6" name="Google Shape;796;p54">
            <a:extLst>
              <a:ext uri="{FF2B5EF4-FFF2-40B4-BE49-F238E27FC236}">
                <a16:creationId xmlns:a16="http://schemas.microsoft.com/office/drawing/2014/main" id="{1AAE28EC-2E28-8C4F-2F24-84BFE0E51405}"/>
              </a:ext>
            </a:extLst>
          </p:cNvPr>
          <p:cNvSpPr/>
          <p:nvPr/>
        </p:nvSpPr>
        <p:spPr>
          <a:xfrm>
            <a:off x="720001" y="3822868"/>
            <a:ext cx="649510" cy="64951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97;p54">
            <a:extLst>
              <a:ext uri="{FF2B5EF4-FFF2-40B4-BE49-F238E27FC236}">
                <a16:creationId xmlns:a16="http://schemas.microsoft.com/office/drawing/2014/main" id="{10E433A8-8192-2CEF-4C03-EE2BC286CECF}"/>
              </a:ext>
            </a:extLst>
          </p:cNvPr>
          <p:cNvSpPr/>
          <p:nvPr/>
        </p:nvSpPr>
        <p:spPr>
          <a:xfrm>
            <a:off x="4872876" y="3822868"/>
            <a:ext cx="649510" cy="64951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800;p54">
            <a:extLst>
              <a:ext uri="{FF2B5EF4-FFF2-40B4-BE49-F238E27FC236}">
                <a16:creationId xmlns:a16="http://schemas.microsoft.com/office/drawing/2014/main" id="{41F6A089-765B-0043-A621-25140CD6B710}"/>
              </a:ext>
            </a:extLst>
          </p:cNvPr>
          <p:cNvPicPr preferRelativeResize="0"/>
          <p:nvPr/>
        </p:nvPicPr>
        <p:blipFill>
          <a:blip r:embed="rId7"/>
          <a:srcRect l="1254" r="1254"/>
          <a:stretch/>
        </p:blipFill>
        <p:spPr>
          <a:xfrm>
            <a:off x="773927" y="3855236"/>
            <a:ext cx="570109" cy="58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01;p54">
            <a:extLst>
              <a:ext uri="{FF2B5EF4-FFF2-40B4-BE49-F238E27FC236}">
                <a16:creationId xmlns:a16="http://schemas.microsoft.com/office/drawing/2014/main" id="{E28991F2-5CF1-368A-87F1-CFF3905C7783}"/>
              </a:ext>
            </a:extLst>
          </p:cNvPr>
          <p:cNvPicPr preferRelativeResize="0"/>
          <p:nvPr/>
        </p:nvPicPr>
        <p:blipFill>
          <a:blip r:embed="rId8"/>
          <a:srcRect l="1254" r="1254"/>
          <a:stretch/>
        </p:blipFill>
        <p:spPr>
          <a:xfrm>
            <a:off x="4915407" y="3855236"/>
            <a:ext cx="570109" cy="5847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625;p52">
            <a:extLst>
              <a:ext uri="{FF2B5EF4-FFF2-40B4-BE49-F238E27FC236}">
                <a16:creationId xmlns:a16="http://schemas.microsoft.com/office/drawing/2014/main" id="{E0CBA5F0-80D7-B506-1A8A-243DCE894DC6}"/>
              </a:ext>
            </a:extLst>
          </p:cNvPr>
          <p:cNvSpPr txBox="1"/>
          <p:nvPr/>
        </p:nvSpPr>
        <p:spPr>
          <a:xfrm>
            <a:off x="1519642" y="1553570"/>
            <a:ext cx="1771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Scrum trainer</a:t>
            </a:r>
            <a:endParaRPr sz="1500" dirty="0">
              <a:solidFill>
                <a:schemeClr val="dk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21" name="Google Shape;625;p52">
            <a:extLst>
              <a:ext uri="{FF2B5EF4-FFF2-40B4-BE49-F238E27FC236}">
                <a16:creationId xmlns:a16="http://schemas.microsoft.com/office/drawing/2014/main" id="{8E2B2F96-1BAE-F06A-DFAC-AE7317AA7B46}"/>
              </a:ext>
            </a:extLst>
          </p:cNvPr>
          <p:cNvSpPr txBox="1"/>
          <p:nvPr/>
        </p:nvSpPr>
        <p:spPr>
          <a:xfrm>
            <a:off x="1482186" y="2889471"/>
            <a:ext cx="1771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Developer</a:t>
            </a:r>
            <a:endParaRPr sz="1500" dirty="0">
              <a:solidFill>
                <a:schemeClr val="dk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22" name="Google Shape;625;p52">
            <a:extLst>
              <a:ext uri="{FF2B5EF4-FFF2-40B4-BE49-F238E27FC236}">
                <a16:creationId xmlns:a16="http://schemas.microsoft.com/office/drawing/2014/main" id="{D58A6504-0CE9-1D73-05A5-4C7BADC64771}"/>
              </a:ext>
            </a:extLst>
          </p:cNvPr>
          <p:cNvSpPr txBox="1"/>
          <p:nvPr/>
        </p:nvSpPr>
        <p:spPr>
          <a:xfrm>
            <a:off x="1500914" y="4095247"/>
            <a:ext cx="1771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Developer</a:t>
            </a:r>
            <a:endParaRPr sz="1500" dirty="0">
              <a:solidFill>
                <a:schemeClr val="dk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23" name="Google Shape;625;p52">
            <a:extLst>
              <a:ext uri="{FF2B5EF4-FFF2-40B4-BE49-F238E27FC236}">
                <a16:creationId xmlns:a16="http://schemas.microsoft.com/office/drawing/2014/main" id="{9E64C16B-5797-0053-1B72-5AAB2AD5DAC5}"/>
              </a:ext>
            </a:extLst>
          </p:cNvPr>
          <p:cNvSpPr txBox="1"/>
          <p:nvPr/>
        </p:nvSpPr>
        <p:spPr>
          <a:xfrm>
            <a:off x="5653789" y="1441559"/>
            <a:ext cx="1771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QA</a:t>
            </a:r>
            <a:endParaRPr sz="1500" dirty="0">
              <a:solidFill>
                <a:schemeClr val="dk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24" name="Google Shape;625;p52">
            <a:extLst>
              <a:ext uri="{FF2B5EF4-FFF2-40B4-BE49-F238E27FC236}">
                <a16:creationId xmlns:a16="http://schemas.microsoft.com/office/drawing/2014/main" id="{B572C888-0B81-27AD-E496-1DEEFACF2EB0}"/>
              </a:ext>
            </a:extLst>
          </p:cNvPr>
          <p:cNvSpPr txBox="1"/>
          <p:nvPr/>
        </p:nvSpPr>
        <p:spPr>
          <a:xfrm>
            <a:off x="5672267" y="2894333"/>
            <a:ext cx="1771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Developer</a:t>
            </a:r>
            <a:endParaRPr sz="1500" dirty="0">
              <a:solidFill>
                <a:schemeClr val="dk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25" name="Google Shape;625;p52">
            <a:extLst>
              <a:ext uri="{FF2B5EF4-FFF2-40B4-BE49-F238E27FC236}">
                <a16:creationId xmlns:a16="http://schemas.microsoft.com/office/drawing/2014/main" id="{86F6A58A-0DDC-1001-5CBD-CDA32A1E41DB}"/>
              </a:ext>
            </a:extLst>
          </p:cNvPr>
          <p:cNvSpPr txBox="1"/>
          <p:nvPr/>
        </p:nvSpPr>
        <p:spPr>
          <a:xfrm>
            <a:off x="5756427" y="4211814"/>
            <a:ext cx="1771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Developer</a:t>
            </a:r>
            <a:endParaRPr sz="1500" dirty="0">
              <a:solidFill>
                <a:schemeClr val="dk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Development</a:t>
            </a:r>
            <a:endParaRPr dirty="0"/>
          </a:p>
        </p:txBody>
      </p:sp>
      <p:sp>
        <p:nvSpPr>
          <p:cNvPr id="417" name="Google Shape;417;p45"/>
          <p:cNvSpPr txBox="1">
            <a:spLocks noGrp="1"/>
          </p:cNvSpPr>
          <p:nvPr>
            <p:ph type="title" idx="2"/>
          </p:nvPr>
        </p:nvSpPr>
        <p:spPr>
          <a:xfrm>
            <a:off x="1512613" y="1436100"/>
            <a:ext cx="3295552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Brainstorm the idea</a:t>
            </a:r>
          </a:p>
        </p:txBody>
      </p:sp>
      <p:sp>
        <p:nvSpPr>
          <p:cNvPr id="418" name="Google Shape;418;p45"/>
          <p:cNvSpPr txBox="1">
            <a:spLocks noGrp="1"/>
          </p:cNvSpPr>
          <p:nvPr>
            <p:ph type="subTitle" idx="1"/>
          </p:nvPr>
        </p:nvSpPr>
        <p:spPr>
          <a:xfrm>
            <a:off x="1512613" y="1870200"/>
            <a:ext cx="27396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most important aspect of a project is the idea.</a:t>
            </a:r>
          </a:p>
        </p:txBody>
      </p:sp>
      <p:sp>
        <p:nvSpPr>
          <p:cNvPr id="419" name="Google Shape;419;p45"/>
          <p:cNvSpPr txBox="1">
            <a:spLocks noGrp="1"/>
          </p:cNvSpPr>
          <p:nvPr>
            <p:ph type="title" idx="3"/>
          </p:nvPr>
        </p:nvSpPr>
        <p:spPr>
          <a:xfrm>
            <a:off x="1516478" y="2572663"/>
            <a:ext cx="27396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Design creation</a:t>
            </a:r>
          </a:p>
        </p:txBody>
      </p:sp>
      <p:sp>
        <p:nvSpPr>
          <p:cNvPr id="420" name="Google Shape;420;p45"/>
          <p:cNvSpPr txBox="1">
            <a:spLocks noGrp="1"/>
          </p:cNvSpPr>
          <p:nvPr>
            <p:ph type="subTitle" idx="4"/>
          </p:nvPr>
        </p:nvSpPr>
        <p:spPr>
          <a:xfrm>
            <a:off x="1516488" y="3006777"/>
            <a:ext cx="27396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the design </a:t>
            </a:r>
          </a:p>
        </p:txBody>
      </p:sp>
      <p:sp>
        <p:nvSpPr>
          <p:cNvPr id="423" name="Google Shape;423;p45"/>
          <p:cNvSpPr txBox="1">
            <a:spLocks noGrp="1"/>
          </p:cNvSpPr>
          <p:nvPr>
            <p:ph type="title" idx="7"/>
          </p:nvPr>
        </p:nvSpPr>
        <p:spPr>
          <a:xfrm>
            <a:off x="5776425" y="3253513"/>
            <a:ext cx="27435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Presenting</a:t>
            </a:r>
          </a:p>
        </p:txBody>
      </p:sp>
      <p:sp>
        <p:nvSpPr>
          <p:cNvPr id="424" name="Google Shape;424;p45"/>
          <p:cNvSpPr txBox="1">
            <a:spLocks noGrp="1"/>
          </p:cNvSpPr>
          <p:nvPr>
            <p:ph type="subTitle" idx="8"/>
          </p:nvPr>
        </p:nvSpPr>
        <p:spPr>
          <a:xfrm>
            <a:off x="5776428" y="3688340"/>
            <a:ext cx="2743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Stage - Presentation in front of judges.</a:t>
            </a:r>
          </a:p>
        </p:txBody>
      </p:sp>
      <p:sp>
        <p:nvSpPr>
          <p:cNvPr id="425" name="Google Shape;425;p45"/>
          <p:cNvSpPr txBox="1">
            <a:spLocks noGrp="1"/>
          </p:cNvSpPr>
          <p:nvPr>
            <p:ph type="title" idx="9"/>
          </p:nvPr>
        </p:nvSpPr>
        <p:spPr>
          <a:xfrm>
            <a:off x="5776425" y="2116950"/>
            <a:ext cx="27435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Development</a:t>
            </a:r>
          </a:p>
        </p:txBody>
      </p:sp>
      <p:sp>
        <p:nvSpPr>
          <p:cNvPr id="426" name="Google Shape;426;p45"/>
          <p:cNvSpPr txBox="1">
            <a:spLocks noGrp="1"/>
          </p:cNvSpPr>
          <p:nvPr>
            <p:ph type="subTitle" idx="13"/>
          </p:nvPr>
        </p:nvSpPr>
        <p:spPr>
          <a:xfrm>
            <a:off x="5776426" y="2552478"/>
            <a:ext cx="27435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the basic C++ structure.</a:t>
            </a:r>
          </a:p>
        </p:txBody>
      </p:sp>
      <p:sp>
        <p:nvSpPr>
          <p:cNvPr id="429" name="Google Shape;429;p45"/>
          <p:cNvSpPr txBox="1">
            <a:spLocks noGrp="1"/>
          </p:cNvSpPr>
          <p:nvPr>
            <p:ph type="title" idx="16"/>
          </p:nvPr>
        </p:nvSpPr>
        <p:spPr>
          <a:xfrm>
            <a:off x="719863" y="2572675"/>
            <a:ext cx="7200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30" name="Google Shape;430;p45"/>
          <p:cNvSpPr txBox="1">
            <a:spLocks noGrp="1"/>
          </p:cNvSpPr>
          <p:nvPr>
            <p:ph type="title" idx="17"/>
          </p:nvPr>
        </p:nvSpPr>
        <p:spPr>
          <a:xfrm>
            <a:off x="4980227" y="2116938"/>
            <a:ext cx="7200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31" name="Google Shape;431;p45"/>
          <p:cNvSpPr txBox="1">
            <a:spLocks noGrp="1"/>
          </p:cNvSpPr>
          <p:nvPr>
            <p:ph type="title" idx="18"/>
          </p:nvPr>
        </p:nvSpPr>
        <p:spPr>
          <a:xfrm>
            <a:off x="719863" y="1436225"/>
            <a:ext cx="7200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34" name="Google Shape;434;p45"/>
          <p:cNvSpPr txBox="1">
            <a:spLocks noGrp="1"/>
          </p:cNvSpPr>
          <p:nvPr>
            <p:ph type="title" idx="21"/>
          </p:nvPr>
        </p:nvSpPr>
        <p:spPr>
          <a:xfrm>
            <a:off x="4980227" y="3253513"/>
            <a:ext cx="7200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435" name="Google Shape;435;p45"/>
          <p:cNvSpPr/>
          <p:nvPr/>
        </p:nvSpPr>
        <p:spPr>
          <a:xfrm>
            <a:off x="782725" y="1885950"/>
            <a:ext cx="5943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5"/>
          <p:cNvSpPr/>
          <p:nvPr/>
        </p:nvSpPr>
        <p:spPr>
          <a:xfrm>
            <a:off x="782725" y="3014638"/>
            <a:ext cx="594300" cy="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5"/>
          <p:cNvSpPr/>
          <p:nvPr/>
        </p:nvSpPr>
        <p:spPr>
          <a:xfrm>
            <a:off x="5043089" y="2566800"/>
            <a:ext cx="594300" cy="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5"/>
          <p:cNvSpPr/>
          <p:nvPr/>
        </p:nvSpPr>
        <p:spPr>
          <a:xfrm>
            <a:off x="5043089" y="3695488"/>
            <a:ext cx="5943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technology we used</a:t>
            </a:r>
          </a:p>
        </p:txBody>
      </p:sp>
      <p:pic>
        <p:nvPicPr>
          <p:cNvPr id="496" name="Google Shape;496;p47"/>
          <p:cNvPicPr preferRelativeResize="0"/>
          <p:nvPr/>
        </p:nvPicPr>
        <p:blipFill rotWithShape="1">
          <a:blip r:embed="rId3">
            <a:alphaModFix/>
          </a:blip>
          <a:srcRect t="25056" b="24384"/>
          <a:stretch/>
        </p:blipFill>
        <p:spPr>
          <a:xfrm rot="10800000">
            <a:off x="7113347" y="326224"/>
            <a:ext cx="601126" cy="4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BDE376-81E1-BA97-749B-1618B14E2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73" y="1569718"/>
            <a:ext cx="838969" cy="7799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554AC5-8270-118B-D01C-80F913093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50" y="1505591"/>
            <a:ext cx="1448656" cy="9054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705152-1E2E-61C1-0A4A-81BA90E5D8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5172075" y="1303629"/>
            <a:ext cx="1275494" cy="1262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30FB7B-CBF1-A8CA-B963-5C18F2559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3367" y="1327287"/>
            <a:ext cx="1262017" cy="1262017"/>
          </a:xfrm>
          <a:prstGeom prst="rect">
            <a:avLst/>
          </a:prstGeom>
        </p:spPr>
      </p:pic>
      <p:pic>
        <p:nvPicPr>
          <p:cNvPr id="6" name="Picture 6" descr="Pin on My saves">
            <a:extLst>
              <a:ext uri="{FF2B5EF4-FFF2-40B4-BE49-F238E27FC236}">
                <a16:creationId xmlns:a16="http://schemas.microsoft.com/office/drawing/2014/main" id="{15D128E1-D654-21A4-2EC8-C77B9BBE1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3873403" y="2728317"/>
            <a:ext cx="1165568" cy="115065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5A6BC-08E6-98DC-1615-0A24587F9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03" y="1438651"/>
            <a:ext cx="1150653" cy="11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D7ED0956-871A-DA40-F5DA-1B1FC070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370" b="92391" l="10000" r="90000">
                        <a14:foregroundMark x1="56304" y1="30652" x2="56304" y2="30652"/>
                        <a14:foregroundMark x1="55435" y1="30000" x2="55435" y2="30000"/>
                        <a14:foregroundMark x1="55435" y1="30000" x2="38804" y2="35652"/>
                        <a14:foregroundMark x1="38804" y1="35652" x2="31304" y2="54130"/>
                        <a14:foregroundMark x1="31304" y1="54130" x2="33370" y2="64674"/>
                        <a14:foregroundMark x1="33370" y1="64674" x2="57717" y2="69130"/>
                        <a14:foregroundMark x1="57717" y1="69130" x2="59130" y2="69022"/>
                        <a14:foregroundMark x1="66196" y1="64674" x2="52609" y2="78261"/>
                        <a14:foregroundMark x1="52609" y1="78261" x2="41739" y2="75000"/>
                        <a14:foregroundMark x1="41739" y1="75000" x2="30978" y2="61413"/>
                        <a14:foregroundMark x1="30978" y1="61413" x2="26522" y2="49239"/>
                        <a14:foregroundMark x1="26522" y1="49239" x2="33587" y2="30326"/>
                        <a14:foregroundMark x1="33587" y1="30326" x2="47391" y2="28370"/>
                        <a14:foregroundMark x1="47391" y1="28370" x2="60652" y2="28478"/>
                        <a14:foregroundMark x1="60652" y1="28478" x2="64783" y2="28043"/>
                        <a14:foregroundMark x1="53261" y1="8696" x2="46739" y2="8370"/>
                        <a14:foregroundMark x1="52826" y1="92391" x2="46304" y2="89674"/>
                        <a14:foregroundMark x1="67826" y1="34130" x2="66630" y2="30870"/>
                        <a14:foregroundMark x1="65435" y1="50435" x2="67935" y2="53152"/>
                        <a14:foregroundMark x1="80000" y1="53696" x2="86196" y2="51413"/>
                        <a14:foregroundMark x1="82500" y1="51848" x2="86957" y2="49457"/>
                        <a14:foregroundMark x1="81630" y1="50543" x2="76957" y2="50543"/>
                        <a14:foregroundMark x1="68152" y1="50435" x2="71196" y2="50435"/>
                        <a14:foregroundMark x1="67935" y1="37391" x2="62935" y2="38913"/>
                        <a14:foregroundMark x1="66630" y1="66087" x2="61630" y2="735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357" y="2728317"/>
            <a:ext cx="1410036" cy="141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3C6810C-D47B-E3DF-AD0B-1063A19E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55" y="2851821"/>
            <a:ext cx="1150653" cy="11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66"/>
          <p:cNvSpPr txBox="1">
            <a:spLocks noGrp="1"/>
          </p:cNvSpPr>
          <p:nvPr>
            <p:ph type="title"/>
          </p:nvPr>
        </p:nvSpPr>
        <p:spPr>
          <a:xfrm>
            <a:off x="1899631" y="1040011"/>
            <a:ext cx="6112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Let’s jump to the project</a:t>
            </a:r>
            <a:endParaRPr sz="6600" dirty="0"/>
          </a:p>
        </p:txBody>
      </p:sp>
      <p:grpSp>
        <p:nvGrpSpPr>
          <p:cNvPr id="1116" name="Google Shape;1116;p66"/>
          <p:cNvGrpSpPr/>
          <p:nvPr/>
        </p:nvGrpSpPr>
        <p:grpSpPr>
          <a:xfrm>
            <a:off x="1899631" y="2662964"/>
            <a:ext cx="577146" cy="288541"/>
            <a:chOff x="6202750" y="380988"/>
            <a:chExt cx="633600" cy="316800"/>
          </a:xfrm>
        </p:grpSpPr>
        <p:sp>
          <p:nvSpPr>
            <p:cNvPr id="1117" name="Google Shape;1117;p66"/>
            <p:cNvSpPr/>
            <p:nvPr/>
          </p:nvSpPr>
          <p:spPr>
            <a:xfrm rot="8100000">
              <a:off x="6249145" y="427382"/>
              <a:ext cx="224011" cy="224011"/>
            </a:xfrm>
            <a:prstGeom prst="halfFrame">
              <a:avLst>
                <a:gd name="adj1" fmla="val 20753"/>
                <a:gd name="adj2" fmla="val 2235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6"/>
            <p:cNvSpPr/>
            <p:nvPr/>
          </p:nvSpPr>
          <p:spPr>
            <a:xfrm rot="8100000">
              <a:off x="6565945" y="427382"/>
              <a:ext cx="224011" cy="224011"/>
            </a:xfrm>
            <a:prstGeom prst="halfFrame">
              <a:avLst>
                <a:gd name="adj1" fmla="val 20753"/>
                <a:gd name="adj2" fmla="val 2235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9" name="Google Shape;1119;p66"/>
          <p:cNvGrpSpPr/>
          <p:nvPr/>
        </p:nvGrpSpPr>
        <p:grpSpPr>
          <a:xfrm flipH="1">
            <a:off x="7340222" y="2662956"/>
            <a:ext cx="577146" cy="288541"/>
            <a:chOff x="6202750" y="380988"/>
            <a:chExt cx="633600" cy="316800"/>
          </a:xfrm>
        </p:grpSpPr>
        <p:sp>
          <p:nvSpPr>
            <p:cNvPr id="1120" name="Google Shape;1120;p66"/>
            <p:cNvSpPr/>
            <p:nvPr/>
          </p:nvSpPr>
          <p:spPr>
            <a:xfrm rot="8100000">
              <a:off x="6249145" y="427382"/>
              <a:ext cx="224011" cy="224011"/>
            </a:xfrm>
            <a:prstGeom prst="halfFrame">
              <a:avLst>
                <a:gd name="adj1" fmla="val 20753"/>
                <a:gd name="adj2" fmla="val 2235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6"/>
            <p:cNvSpPr/>
            <p:nvPr/>
          </p:nvSpPr>
          <p:spPr>
            <a:xfrm rot="8100000">
              <a:off x="6565945" y="427382"/>
              <a:ext cx="224011" cy="224011"/>
            </a:xfrm>
            <a:prstGeom prst="halfFrame">
              <a:avLst>
                <a:gd name="adj1" fmla="val 20753"/>
                <a:gd name="adj2" fmla="val 2235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 Company Onboarding by Slidesgo">
  <a:themeElements>
    <a:clrScheme name="Simple Light">
      <a:dk1>
        <a:srgbClr val="F3F3F3"/>
      </a:dk1>
      <a:lt1>
        <a:srgbClr val="000000"/>
      </a:lt1>
      <a:dk2>
        <a:srgbClr val="2C2C2C"/>
      </a:dk2>
      <a:lt2>
        <a:srgbClr val="8C9AFB"/>
      </a:lt2>
      <a:accent1>
        <a:srgbClr val="3F1FE5"/>
      </a:accent1>
      <a:accent2>
        <a:srgbClr val="5D31E7"/>
      </a:accent2>
      <a:accent3>
        <a:srgbClr val="B641F4"/>
      </a:accent3>
      <a:accent4>
        <a:srgbClr val="FF52F3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Space Grotesk</vt:lpstr>
      <vt:lpstr>Arial</vt:lpstr>
      <vt:lpstr>Darker Grotesque SemiBold</vt:lpstr>
      <vt:lpstr>Tech Company Onboarding by Slidesgo</vt:lpstr>
      <vt:lpstr>TEAM -ETS-</vt:lpstr>
      <vt:lpstr>Our team:</vt:lpstr>
      <vt:lpstr>Stages of Development</vt:lpstr>
      <vt:lpstr>The technology we used</vt:lpstr>
      <vt:lpstr>Let’s jump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-ETS-</dc:title>
  <dc:creator>DYPetkov22</dc:creator>
  <cp:lastModifiedBy>Деан Петков</cp:lastModifiedBy>
  <cp:revision>1</cp:revision>
  <dcterms:modified xsi:type="dcterms:W3CDTF">2024-04-21T18:19:43Z</dcterms:modified>
</cp:coreProperties>
</file>