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Bebas Neue" panose="020B0604020202020204" charset="0"/>
      <p:regular r:id="rId14"/>
    </p:embeddedFont>
    <p:embeddedFont>
      <p:font typeface="Arial Rounded MT Bold" panose="020F0704030504030204" pitchFamily="34" charset="0"/>
      <p:regular r:id="rId15"/>
    </p:embeddedFont>
    <p:embeddedFont>
      <p:font typeface="Epilogue" panose="020B0604020202020204" charset="0"/>
      <p:regular r:id="rId16"/>
      <p:bold r:id="rId17"/>
      <p:italic r:id="rId18"/>
      <p:boldItalic r:id="rId19"/>
    </p:embeddedFont>
    <p:embeddedFont>
      <p:font typeface="Anaheim" panose="020B0604020202020204" charset="0"/>
      <p:regular r:id="rId20"/>
    </p:embeddedFont>
    <p:embeddedFont>
      <p:font typeface="Caveat Brush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230BD-051D-4BF4-833C-455E97FB59E0}">
  <a:tblStyle styleId="{212230BD-051D-4BF4-833C-455E97FB59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  <p:sldLayoutId id="214748366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225184961926135902/1225192534331097199/iceflow.png?ex=66203c77&amp;is=660dc777&amp;hm=ae7ba4eadeef80134ae50da26b0d18cfc25112418a0da721a429403407837547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29" y="105622"/>
            <a:ext cx="2860078" cy="12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90030" y="1757844"/>
            <a:ext cx="6116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 err="1" smtClean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IceFlow</a:t>
            </a:r>
            <a:endParaRPr lang="en-US" sz="96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  <p:extLst>
      <p:ext uri="{BB962C8B-B14F-4D97-AF65-F5344CB8AC3E}">
        <p14:creationId xmlns:p14="http://schemas.microsoft.com/office/powerpoint/2010/main" val="3271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2688" y="346607"/>
            <a:ext cx="3316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Table Of Contents</a:t>
            </a:r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64" y="1330036"/>
            <a:ext cx="749877" cy="749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78" y="1269422"/>
            <a:ext cx="810491" cy="810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978" y="2308049"/>
            <a:ext cx="823048" cy="835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563" y="2359600"/>
            <a:ext cx="749878" cy="7498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2595" y="1504919"/>
            <a:ext cx="1343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Our </a:t>
            </a:r>
            <a:r>
              <a:rPr lang="en-US" sz="2000" dirty="0" smtClean="0">
                <a:latin typeface="Arial Rounded MT Bold" panose="020F0704030504030204" pitchFamily="34" charset="0"/>
              </a:rPr>
              <a:t>team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0080" y="1504919"/>
            <a:ext cx="1250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The idea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2595" y="2540121"/>
            <a:ext cx="1207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Process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0080" y="2534484"/>
            <a:ext cx="21162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 Rounded MT Bold" panose="020F0704030504030204" pitchFamily="34" charset="0"/>
              </a:rPr>
              <a:t>Used programs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491" y="3564049"/>
            <a:ext cx="1297996" cy="129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63" y="327182"/>
            <a:ext cx="7713900" cy="640200"/>
          </a:xfrm>
        </p:spPr>
        <p:txBody>
          <a:bodyPr/>
          <a:lstStyle/>
          <a:p>
            <a:pPr algn="ctr"/>
            <a:r>
              <a:rPr lang="en-US" sz="4000" dirty="0" smtClean="0"/>
              <a:t>Our team</a:t>
            </a:r>
            <a:endParaRPr lang="bg-BG" sz="4000" dirty="0"/>
          </a:p>
        </p:txBody>
      </p:sp>
      <p:sp>
        <p:nvSpPr>
          <p:cNvPr id="7" name="Rectangle 6"/>
          <p:cNvSpPr/>
          <p:nvPr/>
        </p:nvSpPr>
        <p:spPr>
          <a:xfrm>
            <a:off x="-214854" y="3697403"/>
            <a:ext cx="27849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476" y="3697403"/>
            <a:ext cx="2066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15896" y="3697403"/>
            <a:ext cx="1995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301106" y="1512541"/>
            <a:ext cx="937223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Ivelin</a:t>
            </a:r>
            <a:r>
              <a:rPr lang="en-US" dirty="0" smtClean="0"/>
              <a:t> Voynov 9V - Scrum Trainer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Stilian </a:t>
            </a:r>
            <a:r>
              <a:rPr lang="en-US" dirty="0" err="1" smtClean="0"/>
              <a:t>Georgiev</a:t>
            </a:r>
            <a:r>
              <a:rPr lang="en-US" dirty="0" smtClean="0"/>
              <a:t> 10G - QA Engineer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Alexander </a:t>
            </a:r>
            <a:r>
              <a:rPr lang="en-US" dirty="0" err="1" smtClean="0"/>
              <a:t>Lalev</a:t>
            </a:r>
            <a:r>
              <a:rPr lang="en-US" dirty="0" smtClean="0"/>
              <a:t> 9V - Backend Developer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Daniel </a:t>
            </a:r>
            <a:r>
              <a:rPr lang="en-US" dirty="0" err="1" smtClean="0"/>
              <a:t>Kostadinov</a:t>
            </a:r>
            <a:r>
              <a:rPr lang="en-US" dirty="0" smtClean="0"/>
              <a:t> 9V - </a:t>
            </a:r>
            <a:r>
              <a:rPr lang="en-US" dirty="0"/>
              <a:t>Backend </a:t>
            </a:r>
            <a:r>
              <a:rPr lang="en-US" dirty="0" smtClean="0"/>
              <a:t>Developer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Emma Georgieva 10B - </a:t>
            </a:r>
            <a:r>
              <a:rPr lang="en-US" dirty="0"/>
              <a:t>Backend </a:t>
            </a:r>
            <a:r>
              <a:rPr lang="en-US" dirty="0" smtClean="0"/>
              <a:t>Developer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Kristiyan</a:t>
            </a:r>
            <a:r>
              <a:rPr lang="en-US" dirty="0" smtClean="0"/>
              <a:t> </a:t>
            </a:r>
            <a:r>
              <a:rPr lang="en-US" dirty="0" err="1" smtClean="0"/>
              <a:t>Kostadinov</a:t>
            </a:r>
            <a:r>
              <a:rPr lang="en-US" dirty="0" smtClean="0"/>
              <a:t> 10G - </a:t>
            </a:r>
            <a:r>
              <a:rPr lang="en-US" dirty="0"/>
              <a:t>Backend Developer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62" y="99516"/>
            <a:ext cx="1068532" cy="10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8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75" y="-343107"/>
            <a:ext cx="6367800" cy="2529300"/>
          </a:xfrm>
        </p:spPr>
        <p:txBody>
          <a:bodyPr/>
          <a:lstStyle/>
          <a:p>
            <a:r>
              <a:rPr lang="en-US" sz="4000" dirty="0" smtClean="0"/>
              <a:t>The idea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42900"/>
            <a:ext cx="2031206" cy="20312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14575" y="258344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 smtClean="0"/>
              <a:t>Our idea was to create a powerful exam simulation with the help of C++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326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528" y="214745"/>
            <a:ext cx="4521054" cy="832066"/>
          </a:xfrm>
        </p:spPr>
        <p:txBody>
          <a:bodyPr/>
          <a:lstStyle/>
          <a:p>
            <a:r>
              <a:rPr lang="en-US" sz="4000" dirty="0" smtClean="0"/>
              <a:t>Process</a:t>
            </a:r>
            <a:endParaRPr lang="bg-B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3055" y="1046811"/>
            <a:ext cx="6576000" cy="713400"/>
          </a:xfrm>
        </p:spPr>
        <p:txBody>
          <a:bodyPr/>
          <a:lstStyle/>
          <a:p>
            <a:pPr lvl="0"/>
            <a:r>
              <a:rPr lang="en-US" b="1" dirty="0">
                <a:latin typeface="Caveat Brush" panose="020B0604020202020204" charset="0"/>
              </a:rPr>
              <a:t>Step at work.</a:t>
            </a:r>
          </a:p>
          <a:p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77385"/>
            <a:ext cx="1226126" cy="1226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473" y="1976005"/>
            <a:ext cx="2833253" cy="28332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6486" y="222294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Discussing the idea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92697" y="2714380"/>
            <a:ext cx="15327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Idea and </a:t>
            </a:r>
            <a:r>
              <a:rPr lang="en-US" sz="1100" i="1" dirty="0" smtClean="0"/>
              <a:t>explanation.</a:t>
            </a:r>
            <a:endParaRPr lang="en-US" sz="11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2169259"/>
            <a:ext cx="2510051" cy="936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2161180"/>
            <a:ext cx="2431473" cy="9914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60" y="3741643"/>
            <a:ext cx="2505972" cy="11005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35" y="3553613"/>
            <a:ext cx="2687782" cy="12991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421582" y="2714380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/>
              <a:t>work </a:t>
            </a:r>
            <a:r>
              <a:rPr lang="en-US" sz="1100" i="1" dirty="0"/>
              <a:t>on the idea</a:t>
            </a:r>
            <a:endParaRPr lang="bg-BG" sz="1100" i="1" dirty="0"/>
          </a:p>
        </p:txBody>
      </p:sp>
      <p:sp>
        <p:nvSpPr>
          <p:cNvPr id="16" name="Rectangle 15"/>
          <p:cNvSpPr/>
          <p:nvPr/>
        </p:nvSpPr>
        <p:spPr>
          <a:xfrm>
            <a:off x="6654818" y="222294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Coding</a:t>
            </a:r>
            <a:endParaRPr lang="bg-BG" sz="1800" dirty="0"/>
          </a:p>
        </p:txBody>
      </p:sp>
      <p:sp>
        <p:nvSpPr>
          <p:cNvPr id="17" name="Rectangle 16"/>
          <p:cNvSpPr/>
          <p:nvPr/>
        </p:nvSpPr>
        <p:spPr>
          <a:xfrm>
            <a:off x="839119" y="380013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Debugging</a:t>
            </a:r>
            <a:endParaRPr lang="bg-BG" sz="1800" dirty="0"/>
          </a:p>
        </p:txBody>
      </p:sp>
      <p:sp>
        <p:nvSpPr>
          <p:cNvPr id="18" name="Rectangle 17"/>
          <p:cNvSpPr/>
          <p:nvPr/>
        </p:nvSpPr>
        <p:spPr>
          <a:xfrm>
            <a:off x="358283" y="4400208"/>
            <a:ext cx="240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Troubleshooting the errors we have</a:t>
            </a:r>
            <a:endParaRPr lang="bg-BG" sz="1100" i="1" dirty="0"/>
          </a:p>
        </p:txBody>
      </p:sp>
      <p:sp>
        <p:nvSpPr>
          <p:cNvPr id="19" name="Rectangle 18"/>
          <p:cNvSpPr/>
          <p:nvPr/>
        </p:nvSpPr>
        <p:spPr>
          <a:xfrm>
            <a:off x="6506724" y="3741643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Realization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6348" y="4381139"/>
            <a:ext cx="17267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Ways of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7813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09485" y="589062"/>
            <a:ext cx="40895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Epilogue" panose="020B0604020202020204" charset="0"/>
              </a:rPr>
              <a:t>Used 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11" y="3076562"/>
            <a:ext cx="977422" cy="977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59" y="1401592"/>
            <a:ext cx="1043135" cy="10090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215" y="1350350"/>
            <a:ext cx="1165779" cy="1111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359" y="2838431"/>
            <a:ext cx="1100840" cy="1096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974" y="1401592"/>
            <a:ext cx="1109913" cy="1088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845" y="2951383"/>
            <a:ext cx="1092169" cy="12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82" y="781956"/>
            <a:ext cx="7713900" cy="1406100"/>
          </a:xfrm>
        </p:spPr>
        <p:txBody>
          <a:bodyPr/>
          <a:lstStyle/>
          <a:p>
            <a:r>
              <a:rPr lang="en" sz="5000" dirty="0"/>
              <a:t>Thanks</a:t>
            </a:r>
            <a:endParaRPr lang="bg-BG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682" y="2472200"/>
            <a:ext cx="7713900" cy="2131800"/>
          </a:xfrm>
        </p:spPr>
        <p:txBody>
          <a:bodyPr/>
          <a:lstStyle/>
          <a:p>
            <a:pPr lvl="0"/>
            <a:r>
              <a:rPr lang="en-US" sz="2000" i="1" dirty="0"/>
              <a:t>Let’s go to </a:t>
            </a:r>
            <a:r>
              <a:rPr lang="en-US" sz="2000" i="1" dirty="0" smtClean="0"/>
              <a:t>the app </a:t>
            </a:r>
            <a:r>
              <a:rPr lang="en-US" sz="2000" i="1" dirty="0"/>
              <a:t>...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58" y="1875704"/>
            <a:ext cx="6082145" cy="749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28" y="3281804"/>
            <a:ext cx="2221807" cy="17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388</TotalTime>
  <Words>103</Words>
  <Application>Microsoft Office PowerPoint</Application>
  <PresentationFormat>On-screen Show (16:9)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Albert Sans</vt:lpstr>
      <vt:lpstr>Bebas Neue</vt:lpstr>
      <vt:lpstr>Arial</vt:lpstr>
      <vt:lpstr>Arial Rounded MT Bold</vt:lpstr>
      <vt:lpstr>Epilogue</vt:lpstr>
      <vt:lpstr>Anaheim</vt:lpstr>
      <vt:lpstr>Caveat Brush</vt:lpstr>
      <vt:lpstr>Mean Value Theorem by Slidesgo</vt:lpstr>
      <vt:lpstr>PowerPoint Presentation</vt:lpstr>
      <vt:lpstr>PowerPoint Presentation</vt:lpstr>
      <vt:lpstr>Our team</vt:lpstr>
      <vt:lpstr>The idea</vt:lpstr>
      <vt:lpstr>Process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Stilian</dc:creator>
  <cp:lastModifiedBy>Stilian</cp:lastModifiedBy>
  <cp:revision>15</cp:revision>
  <dcterms:modified xsi:type="dcterms:W3CDTF">2024-04-03T21:32:58Z</dcterms:modified>
</cp:coreProperties>
</file>