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9"/>
  </p:notesMasterIdLst>
  <p:sldIdLst>
    <p:sldId id="256" r:id="rId2"/>
    <p:sldId id="258" r:id="rId3"/>
    <p:sldId id="301" r:id="rId4"/>
    <p:sldId id="296" r:id="rId5"/>
    <p:sldId id="295" r:id="rId6"/>
    <p:sldId id="297" r:id="rId7"/>
    <p:sldId id="300"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DC4E5A-BBAB-4F2C-979E-050BE46C8C35}">
  <a:tblStyle styleId="{0DDC4E5A-BBAB-4F2C-979E-050BE46C8C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0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8e099e9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8e099e9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64b6c601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64b6c601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8e099e9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8e099e9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02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8976709c8b_1_3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8976709c8b_1_3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636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8976709c8b_1_3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8976709c8b_1_3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17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8976709c8b_1_3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8976709c8b_1_3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09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8e099e9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8e099e9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113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397023" y="-4619695"/>
            <a:ext cx="15831771" cy="13574192"/>
            <a:chOff x="-5397023" y="-4619695"/>
            <a:chExt cx="15831771" cy="13574192"/>
          </a:xfrm>
        </p:grpSpPr>
        <p:sp>
          <p:nvSpPr>
            <p:cNvPr id="10" name="Google Shape;10;p2"/>
            <p:cNvSpPr/>
            <p:nvPr/>
          </p:nvSpPr>
          <p:spPr>
            <a:xfrm rot="-2864403">
              <a:off x="3619463" y="-1462604"/>
              <a:ext cx="4981685" cy="7159443"/>
            </a:xfrm>
            <a:custGeom>
              <a:avLst/>
              <a:gdLst/>
              <a:ahLst/>
              <a:cxnLst/>
              <a:rect l="l" t="t" r="r" b="b"/>
              <a:pathLst>
                <a:path w="24485" h="35306" extrusionOk="0">
                  <a:moveTo>
                    <a:pt x="11149" y="0"/>
                  </a:moveTo>
                  <a:cubicBezTo>
                    <a:pt x="10566" y="0"/>
                    <a:pt x="9982" y="68"/>
                    <a:pt x="9407" y="202"/>
                  </a:cubicBezTo>
                  <a:cubicBezTo>
                    <a:pt x="7772" y="602"/>
                    <a:pt x="6338" y="1503"/>
                    <a:pt x="5171" y="2671"/>
                  </a:cubicBezTo>
                  <a:cubicBezTo>
                    <a:pt x="3269" y="4605"/>
                    <a:pt x="2435" y="6940"/>
                    <a:pt x="2602" y="9642"/>
                  </a:cubicBezTo>
                  <a:cubicBezTo>
                    <a:pt x="2802" y="12544"/>
                    <a:pt x="4170" y="14713"/>
                    <a:pt x="6838" y="16047"/>
                  </a:cubicBezTo>
                  <a:cubicBezTo>
                    <a:pt x="7005" y="16147"/>
                    <a:pt x="7272" y="16180"/>
                    <a:pt x="7406" y="16380"/>
                  </a:cubicBezTo>
                  <a:cubicBezTo>
                    <a:pt x="6071" y="16881"/>
                    <a:pt x="4937" y="17648"/>
                    <a:pt x="3903" y="18549"/>
                  </a:cubicBezTo>
                  <a:cubicBezTo>
                    <a:pt x="2068" y="20183"/>
                    <a:pt x="767" y="22151"/>
                    <a:pt x="267" y="24620"/>
                  </a:cubicBezTo>
                  <a:cubicBezTo>
                    <a:pt x="67" y="25554"/>
                    <a:pt x="0" y="26521"/>
                    <a:pt x="267" y="27455"/>
                  </a:cubicBezTo>
                  <a:cubicBezTo>
                    <a:pt x="1101" y="30557"/>
                    <a:pt x="2802" y="33026"/>
                    <a:pt x="5938" y="34226"/>
                  </a:cubicBezTo>
                  <a:cubicBezTo>
                    <a:pt x="6238" y="34360"/>
                    <a:pt x="6572" y="34493"/>
                    <a:pt x="6838" y="34627"/>
                  </a:cubicBezTo>
                  <a:cubicBezTo>
                    <a:pt x="8057" y="35049"/>
                    <a:pt x="9292" y="35306"/>
                    <a:pt x="10544" y="35306"/>
                  </a:cubicBezTo>
                  <a:cubicBezTo>
                    <a:pt x="11074" y="35306"/>
                    <a:pt x="11606" y="35260"/>
                    <a:pt x="12142" y="35160"/>
                  </a:cubicBezTo>
                  <a:cubicBezTo>
                    <a:pt x="15311" y="34560"/>
                    <a:pt x="17513" y="32659"/>
                    <a:pt x="19014" y="29890"/>
                  </a:cubicBezTo>
                  <a:cubicBezTo>
                    <a:pt x="19848" y="28356"/>
                    <a:pt x="19914" y="26721"/>
                    <a:pt x="18914" y="25187"/>
                  </a:cubicBezTo>
                  <a:cubicBezTo>
                    <a:pt x="18614" y="24720"/>
                    <a:pt x="18313" y="24286"/>
                    <a:pt x="18013" y="23786"/>
                  </a:cubicBezTo>
                  <a:cubicBezTo>
                    <a:pt x="18580" y="23619"/>
                    <a:pt x="19147" y="23552"/>
                    <a:pt x="19681" y="23319"/>
                  </a:cubicBezTo>
                  <a:cubicBezTo>
                    <a:pt x="21916" y="22218"/>
                    <a:pt x="23117" y="20283"/>
                    <a:pt x="24017" y="18115"/>
                  </a:cubicBezTo>
                  <a:cubicBezTo>
                    <a:pt x="24484" y="16847"/>
                    <a:pt x="23150" y="15413"/>
                    <a:pt x="21883" y="15313"/>
                  </a:cubicBezTo>
                  <a:cubicBezTo>
                    <a:pt x="21859" y="15311"/>
                    <a:pt x="21834" y="15310"/>
                    <a:pt x="21809" y="15310"/>
                  </a:cubicBezTo>
                  <a:cubicBezTo>
                    <a:pt x="21449" y="15310"/>
                    <a:pt x="20986" y="15524"/>
                    <a:pt x="21049" y="15680"/>
                  </a:cubicBezTo>
                  <a:cubicBezTo>
                    <a:pt x="21166" y="15974"/>
                    <a:pt x="21439" y="16086"/>
                    <a:pt x="21730" y="16086"/>
                  </a:cubicBezTo>
                  <a:cubicBezTo>
                    <a:pt x="21769" y="16086"/>
                    <a:pt x="21809" y="16084"/>
                    <a:pt x="21849" y="16080"/>
                  </a:cubicBezTo>
                  <a:cubicBezTo>
                    <a:pt x="21920" y="16062"/>
                    <a:pt x="21982" y="16054"/>
                    <a:pt x="22035" y="16054"/>
                  </a:cubicBezTo>
                  <a:cubicBezTo>
                    <a:pt x="22286" y="16054"/>
                    <a:pt x="22373" y="16233"/>
                    <a:pt x="22483" y="16480"/>
                  </a:cubicBezTo>
                  <a:cubicBezTo>
                    <a:pt x="22616" y="16847"/>
                    <a:pt x="22616" y="17181"/>
                    <a:pt x="22416" y="17515"/>
                  </a:cubicBezTo>
                  <a:cubicBezTo>
                    <a:pt x="22083" y="18115"/>
                    <a:pt x="21649" y="18649"/>
                    <a:pt x="21149" y="19116"/>
                  </a:cubicBezTo>
                  <a:cubicBezTo>
                    <a:pt x="20448" y="19783"/>
                    <a:pt x="19614" y="20250"/>
                    <a:pt x="18680" y="20583"/>
                  </a:cubicBezTo>
                  <a:cubicBezTo>
                    <a:pt x="16946" y="21150"/>
                    <a:pt x="15211" y="21851"/>
                    <a:pt x="13410" y="21984"/>
                  </a:cubicBezTo>
                  <a:cubicBezTo>
                    <a:pt x="11975" y="22051"/>
                    <a:pt x="10908" y="22885"/>
                    <a:pt x="9907" y="23786"/>
                  </a:cubicBezTo>
                  <a:cubicBezTo>
                    <a:pt x="9674" y="23986"/>
                    <a:pt x="9574" y="24253"/>
                    <a:pt x="9440" y="24486"/>
                  </a:cubicBezTo>
                  <a:cubicBezTo>
                    <a:pt x="9140" y="25187"/>
                    <a:pt x="9240" y="25754"/>
                    <a:pt x="9807" y="26221"/>
                  </a:cubicBezTo>
                  <a:cubicBezTo>
                    <a:pt x="10675" y="26988"/>
                    <a:pt x="11742" y="27355"/>
                    <a:pt x="12909" y="27422"/>
                  </a:cubicBezTo>
                  <a:cubicBezTo>
                    <a:pt x="13143" y="27422"/>
                    <a:pt x="13443" y="27355"/>
                    <a:pt x="13643" y="27255"/>
                  </a:cubicBezTo>
                  <a:cubicBezTo>
                    <a:pt x="13777" y="27188"/>
                    <a:pt x="13843" y="27121"/>
                    <a:pt x="13843" y="26988"/>
                  </a:cubicBezTo>
                  <a:cubicBezTo>
                    <a:pt x="13843" y="26855"/>
                    <a:pt x="13777" y="26788"/>
                    <a:pt x="13643" y="26688"/>
                  </a:cubicBezTo>
                  <a:cubicBezTo>
                    <a:pt x="13410" y="26588"/>
                    <a:pt x="13110" y="26488"/>
                    <a:pt x="12809" y="26488"/>
                  </a:cubicBezTo>
                  <a:cubicBezTo>
                    <a:pt x="12176" y="26454"/>
                    <a:pt x="11842" y="25987"/>
                    <a:pt x="12109" y="25387"/>
                  </a:cubicBezTo>
                  <a:cubicBezTo>
                    <a:pt x="12415" y="24622"/>
                    <a:pt x="13478" y="23661"/>
                    <a:pt x="14681" y="23661"/>
                  </a:cubicBezTo>
                  <a:cubicBezTo>
                    <a:pt x="14790" y="23661"/>
                    <a:pt x="14900" y="23669"/>
                    <a:pt x="15011" y="23686"/>
                  </a:cubicBezTo>
                  <a:cubicBezTo>
                    <a:pt x="15244" y="23719"/>
                    <a:pt x="15345" y="23819"/>
                    <a:pt x="15478" y="23986"/>
                  </a:cubicBezTo>
                  <a:cubicBezTo>
                    <a:pt x="16078" y="24820"/>
                    <a:pt x="16312" y="25720"/>
                    <a:pt x="16112" y="26688"/>
                  </a:cubicBezTo>
                  <a:cubicBezTo>
                    <a:pt x="15411" y="29857"/>
                    <a:pt x="13643" y="32025"/>
                    <a:pt x="10441" y="32859"/>
                  </a:cubicBezTo>
                  <a:cubicBezTo>
                    <a:pt x="10097" y="32945"/>
                    <a:pt x="9766" y="32989"/>
                    <a:pt x="9449" y="32989"/>
                  </a:cubicBezTo>
                  <a:cubicBezTo>
                    <a:pt x="8537" y="32989"/>
                    <a:pt x="7740" y="32626"/>
                    <a:pt x="7072" y="31858"/>
                  </a:cubicBezTo>
                  <a:cubicBezTo>
                    <a:pt x="6138" y="30791"/>
                    <a:pt x="5437" y="29556"/>
                    <a:pt x="5071" y="28189"/>
                  </a:cubicBezTo>
                  <a:cubicBezTo>
                    <a:pt x="4837" y="27355"/>
                    <a:pt x="4804" y="26488"/>
                    <a:pt x="4937" y="25654"/>
                  </a:cubicBezTo>
                  <a:cubicBezTo>
                    <a:pt x="5304" y="23219"/>
                    <a:pt x="6438" y="21184"/>
                    <a:pt x="8106" y="19449"/>
                  </a:cubicBezTo>
                  <a:cubicBezTo>
                    <a:pt x="9007" y="18449"/>
                    <a:pt x="10074" y="17681"/>
                    <a:pt x="11408" y="17348"/>
                  </a:cubicBezTo>
                  <a:cubicBezTo>
                    <a:pt x="11642" y="17281"/>
                    <a:pt x="11909" y="17181"/>
                    <a:pt x="12109" y="17048"/>
                  </a:cubicBezTo>
                  <a:cubicBezTo>
                    <a:pt x="12409" y="16914"/>
                    <a:pt x="12442" y="16614"/>
                    <a:pt x="12176" y="16347"/>
                  </a:cubicBezTo>
                  <a:cubicBezTo>
                    <a:pt x="12009" y="16147"/>
                    <a:pt x="11775" y="16013"/>
                    <a:pt x="11508" y="15947"/>
                  </a:cubicBezTo>
                  <a:cubicBezTo>
                    <a:pt x="11108" y="15813"/>
                    <a:pt x="10641" y="15647"/>
                    <a:pt x="10241" y="15480"/>
                  </a:cubicBezTo>
                  <a:cubicBezTo>
                    <a:pt x="9741" y="15280"/>
                    <a:pt x="9240" y="15013"/>
                    <a:pt x="8840" y="14612"/>
                  </a:cubicBezTo>
                  <a:cubicBezTo>
                    <a:pt x="8239" y="13845"/>
                    <a:pt x="7772" y="13011"/>
                    <a:pt x="7572" y="12044"/>
                  </a:cubicBezTo>
                  <a:cubicBezTo>
                    <a:pt x="7406" y="11277"/>
                    <a:pt x="7339" y="10476"/>
                    <a:pt x="7406" y="9709"/>
                  </a:cubicBezTo>
                  <a:cubicBezTo>
                    <a:pt x="7606" y="6774"/>
                    <a:pt x="8840" y="4338"/>
                    <a:pt x="11308" y="2637"/>
                  </a:cubicBezTo>
                  <a:cubicBezTo>
                    <a:pt x="11800" y="2290"/>
                    <a:pt x="12154" y="2062"/>
                    <a:pt x="12443" y="2062"/>
                  </a:cubicBezTo>
                  <a:cubicBezTo>
                    <a:pt x="12821" y="2062"/>
                    <a:pt x="13089" y="2451"/>
                    <a:pt x="13410" y="3471"/>
                  </a:cubicBezTo>
                  <a:cubicBezTo>
                    <a:pt x="13944" y="5306"/>
                    <a:pt x="13243" y="8208"/>
                    <a:pt x="11275" y="9509"/>
                  </a:cubicBezTo>
                  <a:cubicBezTo>
                    <a:pt x="10808" y="9809"/>
                    <a:pt x="10274" y="9942"/>
                    <a:pt x="9774" y="10176"/>
                  </a:cubicBezTo>
                  <a:cubicBezTo>
                    <a:pt x="9607" y="10276"/>
                    <a:pt x="9274" y="10176"/>
                    <a:pt x="9274" y="10510"/>
                  </a:cubicBezTo>
                  <a:cubicBezTo>
                    <a:pt x="9307" y="10776"/>
                    <a:pt x="9574" y="10876"/>
                    <a:pt x="9807" y="10943"/>
                  </a:cubicBezTo>
                  <a:cubicBezTo>
                    <a:pt x="9941" y="10977"/>
                    <a:pt x="10107" y="11010"/>
                    <a:pt x="10241" y="11043"/>
                  </a:cubicBezTo>
                  <a:cubicBezTo>
                    <a:pt x="10457" y="11111"/>
                    <a:pt x="10673" y="11135"/>
                    <a:pt x="10889" y="11135"/>
                  </a:cubicBezTo>
                  <a:cubicBezTo>
                    <a:pt x="11206" y="11135"/>
                    <a:pt x="11524" y="11083"/>
                    <a:pt x="11842" y="11043"/>
                  </a:cubicBezTo>
                  <a:cubicBezTo>
                    <a:pt x="14010" y="10843"/>
                    <a:pt x="15912" y="9609"/>
                    <a:pt x="16612" y="7374"/>
                  </a:cubicBezTo>
                  <a:cubicBezTo>
                    <a:pt x="16746" y="7007"/>
                    <a:pt x="16812" y="6640"/>
                    <a:pt x="16912" y="6273"/>
                  </a:cubicBezTo>
                  <a:cubicBezTo>
                    <a:pt x="17446" y="3671"/>
                    <a:pt x="16245" y="1503"/>
                    <a:pt x="14110" y="602"/>
                  </a:cubicBezTo>
                  <a:cubicBezTo>
                    <a:pt x="13160" y="201"/>
                    <a:pt x="12155" y="0"/>
                    <a:pt x="1114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3674772">
              <a:off x="-2421775" y="1469028"/>
              <a:ext cx="4981653" cy="7159448"/>
            </a:xfrm>
            <a:custGeom>
              <a:avLst/>
              <a:gdLst/>
              <a:ahLst/>
              <a:cxnLst/>
              <a:rect l="l" t="t" r="r" b="b"/>
              <a:pathLst>
                <a:path w="24485" h="35306" extrusionOk="0">
                  <a:moveTo>
                    <a:pt x="11149" y="0"/>
                  </a:moveTo>
                  <a:cubicBezTo>
                    <a:pt x="10566" y="0"/>
                    <a:pt x="9982" y="68"/>
                    <a:pt x="9407" y="202"/>
                  </a:cubicBezTo>
                  <a:cubicBezTo>
                    <a:pt x="7772" y="602"/>
                    <a:pt x="6338" y="1503"/>
                    <a:pt x="5171" y="2671"/>
                  </a:cubicBezTo>
                  <a:cubicBezTo>
                    <a:pt x="3269" y="4605"/>
                    <a:pt x="2435" y="6940"/>
                    <a:pt x="2602" y="9642"/>
                  </a:cubicBezTo>
                  <a:cubicBezTo>
                    <a:pt x="2802" y="12544"/>
                    <a:pt x="4170" y="14713"/>
                    <a:pt x="6838" y="16047"/>
                  </a:cubicBezTo>
                  <a:cubicBezTo>
                    <a:pt x="7005" y="16147"/>
                    <a:pt x="7272" y="16180"/>
                    <a:pt x="7406" y="16380"/>
                  </a:cubicBezTo>
                  <a:cubicBezTo>
                    <a:pt x="6071" y="16881"/>
                    <a:pt x="4937" y="17648"/>
                    <a:pt x="3903" y="18549"/>
                  </a:cubicBezTo>
                  <a:cubicBezTo>
                    <a:pt x="2068" y="20183"/>
                    <a:pt x="767" y="22151"/>
                    <a:pt x="267" y="24620"/>
                  </a:cubicBezTo>
                  <a:cubicBezTo>
                    <a:pt x="67" y="25554"/>
                    <a:pt x="0" y="26521"/>
                    <a:pt x="267" y="27455"/>
                  </a:cubicBezTo>
                  <a:cubicBezTo>
                    <a:pt x="1101" y="30557"/>
                    <a:pt x="2802" y="33026"/>
                    <a:pt x="5938" y="34226"/>
                  </a:cubicBezTo>
                  <a:cubicBezTo>
                    <a:pt x="6238" y="34360"/>
                    <a:pt x="6572" y="34493"/>
                    <a:pt x="6838" y="34627"/>
                  </a:cubicBezTo>
                  <a:cubicBezTo>
                    <a:pt x="8057" y="35049"/>
                    <a:pt x="9292" y="35306"/>
                    <a:pt x="10544" y="35306"/>
                  </a:cubicBezTo>
                  <a:cubicBezTo>
                    <a:pt x="11074" y="35306"/>
                    <a:pt x="11606" y="35260"/>
                    <a:pt x="12142" y="35160"/>
                  </a:cubicBezTo>
                  <a:cubicBezTo>
                    <a:pt x="15311" y="34560"/>
                    <a:pt x="17513" y="32659"/>
                    <a:pt x="19014" y="29890"/>
                  </a:cubicBezTo>
                  <a:cubicBezTo>
                    <a:pt x="19848" y="28356"/>
                    <a:pt x="19914" y="26721"/>
                    <a:pt x="18914" y="25187"/>
                  </a:cubicBezTo>
                  <a:cubicBezTo>
                    <a:pt x="18614" y="24720"/>
                    <a:pt x="18313" y="24286"/>
                    <a:pt x="18013" y="23786"/>
                  </a:cubicBezTo>
                  <a:cubicBezTo>
                    <a:pt x="18580" y="23619"/>
                    <a:pt x="19147" y="23552"/>
                    <a:pt x="19681" y="23319"/>
                  </a:cubicBezTo>
                  <a:cubicBezTo>
                    <a:pt x="21916" y="22218"/>
                    <a:pt x="23117" y="20283"/>
                    <a:pt x="24017" y="18115"/>
                  </a:cubicBezTo>
                  <a:cubicBezTo>
                    <a:pt x="24484" y="16847"/>
                    <a:pt x="23150" y="15413"/>
                    <a:pt x="21883" y="15313"/>
                  </a:cubicBezTo>
                  <a:cubicBezTo>
                    <a:pt x="21859" y="15311"/>
                    <a:pt x="21834" y="15310"/>
                    <a:pt x="21809" y="15310"/>
                  </a:cubicBezTo>
                  <a:cubicBezTo>
                    <a:pt x="21449" y="15310"/>
                    <a:pt x="20986" y="15524"/>
                    <a:pt x="21049" y="15680"/>
                  </a:cubicBezTo>
                  <a:cubicBezTo>
                    <a:pt x="21166" y="15974"/>
                    <a:pt x="21439" y="16086"/>
                    <a:pt x="21730" y="16086"/>
                  </a:cubicBezTo>
                  <a:cubicBezTo>
                    <a:pt x="21769" y="16086"/>
                    <a:pt x="21809" y="16084"/>
                    <a:pt x="21849" y="16080"/>
                  </a:cubicBezTo>
                  <a:cubicBezTo>
                    <a:pt x="21920" y="16062"/>
                    <a:pt x="21982" y="16054"/>
                    <a:pt x="22035" y="16054"/>
                  </a:cubicBezTo>
                  <a:cubicBezTo>
                    <a:pt x="22286" y="16054"/>
                    <a:pt x="22373" y="16233"/>
                    <a:pt x="22483" y="16480"/>
                  </a:cubicBezTo>
                  <a:cubicBezTo>
                    <a:pt x="22616" y="16847"/>
                    <a:pt x="22616" y="17181"/>
                    <a:pt x="22416" y="17515"/>
                  </a:cubicBezTo>
                  <a:cubicBezTo>
                    <a:pt x="22083" y="18115"/>
                    <a:pt x="21649" y="18649"/>
                    <a:pt x="21149" y="19116"/>
                  </a:cubicBezTo>
                  <a:cubicBezTo>
                    <a:pt x="20448" y="19783"/>
                    <a:pt x="19614" y="20250"/>
                    <a:pt x="18680" y="20583"/>
                  </a:cubicBezTo>
                  <a:cubicBezTo>
                    <a:pt x="16946" y="21150"/>
                    <a:pt x="15211" y="21851"/>
                    <a:pt x="13410" y="21984"/>
                  </a:cubicBezTo>
                  <a:cubicBezTo>
                    <a:pt x="11975" y="22051"/>
                    <a:pt x="10908" y="22885"/>
                    <a:pt x="9907" y="23786"/>
                  </a:cubicBezTo>
                  <a:cubicBezTo>
                    <a:pt x="9674" y="23986"/>
                    <a:pt x="9574" y="24253"/>
                    <a:pt x="9440" y="24486"/>
                  </a:cubicBezTo>
                  <a:cubicBezTo>
                    <a:pt x="9140" y="25187"/>
                    <a:pt x="9240" y="25754"/>
                    <a:pt x="9807" y="26221"/>
                  </a:cubicBezTo>
                  <a:cubicBezTo>
                    <a:pt x="10675" y="26988"/>
                    <a:pt x="11742" y="27355"/>
                    <a:pt x="12909" y="27422"/>
                  </a:cubicBezTo>
                  <a:cubicBezTo>
                    <a:pt x="13143" y="27422"/>
                    <a:pt x="13443" y="27355"/>
                    <a:pt x="13643" y="27255"/>
                  </a:cubicBezTo>
                  <a:cubicBezTo>
                    <a:pt x="13777" y="27188"/>
                    <a:pt x="13843" y="27121"/>
                    <a:pt x="13843" y="26988"/>
                  </a:cubicBezTo>
                  <a:cubicBezTo>
                    <a:pt x="13843" y="26855"/>
                    <a:pt x="13777" y="26788"/>
                    <a:pt x="13643" y="26688"/>
                  </a:cubicBezTo>
                  <a:cubicBezTo>
                    <a:pt x="13410" y="26588"/>
                    <a:pt x="13110" y="26488"/>
                    <a:pt x="12809" y="26488"/>
                  </a:cubicBezTo>
                  <a:cubicBezTo>
                    <a:pt x="12176" y="26454"/>
                    <a:pt x="11842" y="25987"/>
                    <a:pt x="12109" y="25387"/>
                  </a:cubicBezTo>
                  <a:cubicBezTo>
                    <a:pt x="12415" y="24622"/>
                    <a:pt x="13478" y="23661"/>
                    <a:pt x="14681" y="23661"/>
                  </a:cubicBezTo>
                  <a:cubicBezTo>
                    <a:pt x="14790" y="23661"/>
                    <a:pt x="14900" y="23669"/>
                    <a:pt x="15011" y="23686"/>
                  </a:cubicBezTo>
                  <a:cubicBezTo>
                    <a:pt x="15244" y="23719"/>
                    <a:pt x="15345" y="23819"/>
                    <a:pt x="15478" y="23986"/>
                  </a:cubicBezTo>
                  <a:cubicBezTo>
                    <a:pt x="16078" y="24820"/>
                    <a:pt x="16312" y="25720"/>
                    <a:pt x="16112" y="26688"/>
                  </a:cubicBezTo>
                  <a:cubicBezTo>
                    <a:pt x="15411" y="29857"/>
                    <a:pt x="13643" y="32025"/>
                    <a:pt x="10441" y="32859"/>
                  </a:cubicBezTo>
                  <a:cubicBezTo>
                    <a:pt x="10097" y="32945"/>
                    <a:pt x="9766" y="32989"/>
                    <a:pt x="9449" y="32989"/>
                  </a:cubicBezTo>
                  <a:cubicBezTo>
                    <a:pt x="8537" y="32989"/>
                    <a:pt x="7740" y="32626"/>
                    <a:pt x="7072" y="31858"/>
                  </a:cubicBezTo>
                  <a:cubicBezTo>
                    <a:pt x="6138" y="30791"/>
                    <a:pt x="5437" y="29556"/>
                    <a:pt x="5071" y="28189"/>
                  </a:cubicBezTo>
                  <a:cubicBezTo>
                    <a:pt x="4837" y="27355"/>
                    <a:pt x="4804" y="26488"/>
                    <a:pt x="4937" y="25654"/>
                  </a:cubicBezTo>
                  <a:cubicBezTo>
                    <a:pt x="5304" y="23219"/>
                    <a:pt x="6438" y="21184"/>
                    <a:pt x="8106" y="19449"/>
                  </a:cubicBezTo>
                  <a:cubicBezTo>
                    <a:pt x="9007" y="18449"/>
                    <a:pt x="10074" y="17681"/>
                    <a:pt x="11408" y="17348"/>
                  </a:cubicBezTo>
                  <a:cubicBezTo>
                    <a:pt x="11642" y="17281"/>
                    <a:pt x="11909" y="17181"/>
                    <a:pt x="12109" y="17048"/>
                  </a:cubicBezTo>
                  <a:cubicBezTo>
                    <a:pt x="12409" y="16914"/>
                    <a:pt x="12442" y="16614"/>
                    <a:pt x="12176" y="16347"/>
                  </a:cubicBezTo>
                  <a:cubicBezTo>
                    <a:pt x="12009" y="16147"/>
                    <a:pt x="11775" y="16013"/>
                    <a:pt x="11508" y="15947"/>
                  </a:cubicBezTo>
                  <a:cubicBezTo>
                    <a:pt x="11108" y="15813"/>
                    <a:pt x="10641" y="15647"/>
                    <a:pt x="10241" y="15480"/>
                  </a:cubicBezTo>
                  <a:cubicBezTo>
                    <a:pt x="9741" y="15280"/>
                    <a:pt x="9240" y="15013"/>
                    <a:pt x="8840" y="14612"/>
                  </a:cubicBezTo>
                  <a:cubicBezTo>
                    <a:pt x="8239" y="13845"/>
                    <a:pt x="7772" y="13011"/>
                    <a:pt x="7572" y="12044"/>
                  </a:cubicBezTo>
                  <a:cubicBezTo>
                    <a:pt x="7406" y="11277"/>
                    <a:pt x="7339" y="10476"/>
                    <a:pt x="7406" y="9709"/>
                  </a:cubicBezTo>
                  <a:cubicBezTo>
                    <a:pt x="7606" y="6774"/>
                    <a:pt x="8840" y="4338"/>
                    <a:pt x="11308" y="2637"/>
                  </a:cubicBezTo>
                  <a:cubicBezTo>
                    <a:pt x="11800" y="2290"/>
                    <a:pt x="12154" y="2062"/>
                    <a:pt x="12443" y="2062"/>
                  </a:cubicBezTo>
                  <a:cubicBezTo>
                    <a:pt x="12821" y="2062"/>
                    <a:pt x="13089" y="2451"/>
                    <a:pt x="13410" y="3471"/>
                  </a:cubicBezTo>
                  <a:cubicBezTo>
                    <a:pt x="13944" y="5306"/>
                    <a:pt x="13243" y="8208"/>
                    <a:pt x="11275" y="9509"/>
                  </a:cubicBezTo>
                  <a:cubicBezTo>
                    <a:pt x="10808" y="9809"/>
                    <a:pt x="10274" y="9942"/>
                    <a:pt x="9774" y="10176"/>
                  </a:cubicBezTo>
                  <a:cubicBezTo>
                    <a:pt x="9607" y="10276"/>
                    <a:pt x="9274" y="10176"/>
                    <a:pt x="9274" y="10510"/>
                  </a:cubicBezTo>
                  <a:cubicBezTo>
                    <a:pt x="9307" y="10776"/>
                    <a:pt x="9574" y="10876"/>
                    <a:pt x="9807" y="10943"/>
                  </a:cubicBezTo>
                  <a:cubicBezTo>
                    <a:pt x="9941" y="10977"/>
                    <a:pt x="10107" y="11010"/>
                    <a:pt x="10241" y="11043"/>
                  </a:cubicBezTo>
                  <a:cubicBezTo>
                    <a:pt x="10457" y="11111"/>
                    <a:pt x="10673" y="11135"/>
                    <a:pt x="10889" y="11135"/>
                  </a:cubicBezTo>
                  <a:cubicBezTo>
                    <a:pt x="11206" y="11135"/>
                    <a:pt x="11524" y="11083"/>
                    <a:pt x="11842" y="11043"/>
                  </a:cubicBezTo>
                  <a:cubicBezTo>
                    <a:pt x="14010" y="10843"/>
                    <a:pt x="15912" y="9609"/>
                    <a:pt x="16612" y="7374"/>
                  </a:cubicBezTo>
                  <a:cubicBezTo>
                    <a:pt x="16746" y="7007"/>
                    <a:pt x="16812" y="6640"/>
                    <a:pt x="16912" y="6273"/>
                  </a:cubicBezTo>
                  <a:cubicBezTo>
                    <a:pt x="17446" y="3671"/>
                    <a:pt x="16245" y="1503"/>
                    <a:pt x="14110" y="602"/>
                  </a:cubicBezTo>
                  <a:cubicBezTo>
                    <a:pt x="13160" y="201"/>
                    <a:pt x="12155" y="0"/>
                    <a:pt x="1114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484137">
              <a:off x="-3778629" y="-4854033"/>
              <a:ext cx="4981663" cy="7159489"/>
            </a:xfrm>
            <a:custGeom>
              <a:avLst/>
              <a:gdLst/>
              <a:ahLst/>
              <a:cxnLst/>
              <a:rect l="l" t="t" r="r" b="b"/>
              <a:pathLst>
                <a:path w="24485" h="35306" extrusionOk="0">
                  <a:moveTo>
                    <a:pt x="11149" y="0"/>
                  </a:moveTo>
                  <a:cubicBezTo>
                    <a:pt x="10566" y="0"/>
                    <a:pt x="9982" y="68"/>
                    <a:pt x="9407" y="202"/>
                  </a:cubicBezTo>
                  <a:cubicBezTo>
                    <a:pt x="7772" y="602"/>
                    <a:pt x="6338" y="1503"/>
                    <a:pt x="5171" y="2671"/>
                  </a:cubicBezTo>
                  <a:cubicBezTo>
                    <a:pt x="3269" y="4605"/>
                    <a:pt x="2435" y="6940"/>
                    <a:pt x="2602" y="9642"/>
                  </a:cubicBezTo>
                  <a:cubicBezTo>
                    <a:pt x="2802" y="12544"/>
                    <a:pt x="4170" y="14713"/>
                    <a:pt x="6838" y="16047"/>
                  </a:cubicBezTo>
                  <a:cubicBezTo>
                    <a:pt x="7005" y="16147"/>
                    <a:pt x="7272" y="16180"/>
                    <a:pt x="7406" y="16380"/>
                  </a:cubicBezTo>
                  <a:cubicBezTo>
                    <a:pt x="6071" y="16881"/>
                    <a:pt x="4937" y="17648"/>
                    <a:pt x="3903" y="18549"/>
                  </a:cubicBezTo>
                  <a:cubicBezTo>
                    <a:pt x="2068" y="20183"/>
                    <a:pt x="767" y="22151"/>
                    <a:pt x="267" y="24620"/>
                  </a:cubicBezTo>
                  <a:cubicBezTo>
                    <a:pt x="67" y="25554"/>
                    <a:pt x="0" y="26521"/>
                    <a:pt x="267" y="27455"/>
                  </a:cubicBezTo>
                  <a:cubicBezTo>
                    <a:pt x="1101" y="30557"/>
                    <a:pt x="2802" y="33026"/>
                    <a:pt x="5938" y="34226"/>
                  </a:cubicBezTo>
                  <a:cubicBezTo>
                    <a:pt x="6238" y="34360"/>
                    <a:pt x="6572" y="34493"/>
                    <a:pt x="6838" y="34627"/>
                  </a:cubicBezTo>
                  <a:cubicBezTo>
                    <a:pt x="8057" y="35049"/>
                    <a:pt x="9292" y="35306"/>
                    <a:pt x="10544" y="35306"/>
                  </a:cubicBezTo>
                  <a:cubicBezTo>
                    <a:pt x="11074" y="35306"/>
                    <a:pt x="11606" y="35260"/>
                    <a:pt x="12142" y="35160"/>
                  </a:cubicBezTo>
                  <a:cubicBezTo>
                    <a:pt x="15311" y="34560"/>
                    <a:pt x="17513" y="32659"/>
                    <a:pt x="19014" y="29890"/>
                  </a:cubicBezTo>
                  <a:cubicBezTo>
                    <a:pt x="19848" y="28356"/>
                    <a:pt x="19914" y="26721"/>
                    <a:pt x="18914" y="25187"/>
                  </a:cubicBezTo>
                  <a:cubicBezTo>
                    <a:pt x="18614" y="24720"/>
                    <a:pt x="18313" y="24286"/>
                    <a:pt x="18013" y="23786"/>
                  </a:cubicBezTo>
                  <a:cubicBezTo>
                    <a:pt x="18580" y="23619"/>
                    <a:pt x="19147" y="23552"/>
                    <a:pt x="19681" y="23319"/>
                  </a:cubicBezTo>
                  <a:cubicBezTo>
                    <a:pt x="21916" y="22218"/>
                    <a:pt x="23117" y="20283"/>
                    <a:pt x="24017" y="18115"/>
                  </a:cubicBezTo>
                  <a:cubicBezTo>
                    <a:pt x="24484" y="16847"/>
                    <a:pt x="23150" y="15413"/>
                    <a:pt x="21883" y="15313"/>
                  </a:cubicBezTo>
                  <a:cubicBezTo>
                    <a:pt x="21859" y="15311"/>
                    <a:pt x="21834" y="15310"/>
                    <a:pt x="21809" y="15310"/>
                  </a:cubicBezTo>
                  <a:cubicBezTo>
                    <a:pt x="21449" y="15310"/>
                    <a:pt x="20986" y="15524"/>
                    <a:pt x="21049" y="15680"/>
                  </a:cubicBezTo>
                  <a:cubicBezTo>
                    <a:pt x="21166" y="15974"/>
                    <a:pt x="21439" y="16086"/>
                    <a:pt x="21730" y="16086"/>
                  </a:cubicBezTo>
                  <a:cubicBezTo>
                    <a:pt x="21769" y="16086"/>
                    <a:pt x="21809" y="16084"/>
                    <a:pt x="21849" y="16080"/>
                  </a:cubicBezTo>
                  <a:cubicBezTo>
                    <a:pt x="21920" y="16062"/>
                    <a:pt x="21982" y="16054"/>
                    <a:pt x="22035" y="16054"/>
                  </a:cubicBezTo>
                  <a:cubicBezTo>
                    <a:pt x="22286" y="16054"/>
                    <a:pt x="22373" y="16233"/>
                    <a:pt x="22483" y="16480"/>
                  </a:cubicBezTo>
                  <a:cubicBezTo>
                    <a:pt x="22616" y="16847"/>
                    <a:pt x="22616" y="17181"/>
                    <a:pt x="22416" y="17515"/>
                  </a:cubicBezTo>
                  <a:cubicBezTo>
                    <a:pt x="22083" y="18115"/>
                    <a:pt x="21649" y="18649"/>
                    <a:pt x="21149" y="19116"/>
                  </a:cubicBezTo>
                  <a:cubicBezTo>
                    <a:pt x="20448" y="19783"/>
                    <a:pt x="19614" y="20250"/>
                    <a:pt x="18680" y="20583"/>
                  </a:cubicBezTo>
                  <a:cubicBezTo>
                    <a:pt x="16946" y="21150"/>
                    <a:pt x="15211" y="21851"/>
                    <a:pt x="13410" y="21984"/>
                  </a:cubicBezTo>
                  <a:cubicBezTo>
                    <a:pt x="11975" y="22051"/>
                    <a:pt x="10908" y="22885"/>
                    <a:pt x="9907" y="23786"/>
                  </a:cubicBezTo>
                  <a:cubicBezTo>
                    <a:pt x="9674" y="23986"/>
                    <a:pt x="9574" y="24253"/>
                    <a:pt x="9440" y="24486"/>
                  </a:cubicBezTo>
                  <a:cubicBezTo>
                    <a:pt x="9140" y="25187"/>
                    <a:pt x="9240" y="25754"/>
                    <a:pt x="9807" y="26221"/>
                  </a:cubicBezTo>
                  <a:cubicBezTo>
                    <a:pt x="10675" y="26988"/>
                    <a:pt x="11742" y="27355"/>
                    <a:pt x="12909" y="27422"/>
                  </a:cubicBezTo>
                  <a:cubicBezTo>
                    <a:pt x="13143" y="27422"/>
                    <a:pt x="13443" y="27355"/>
                    <a:pt x="13643" y="27255"/>
                  </a:cubicBezTo>
                  <a:cubicBezTo>
                    <a:pt x="13777" y="27188"/>
                    <a:pt x="13843" y="27121"/>
                    <a:pt x="13843" y="26988"/>
                  </a:cubicBezTo>
                  <a:cubicBezTo>
                    <a:pt x="13843" y="26855"/>
                    <a:pt x="13777" y="26788"/>
                    <a:pt x="13643" y="26688"/>
                  </a:cubicBezTo>
                  <a:cubicBezTo>
                    <a:pt x="13410" y="26588"/>
                    <a:pt x="13110" y="26488"/>
                    <a:pt x="12809" y="26488"/>
                  </a:cubicBezTo>
                  <a:cubicBezTo>
                    <a:pt x="12176" y="26454"/>
                    <a:pt x="11842" y="25987"/>
                    <a:pt x="12109" y="25387"/>
                  </a:cubicBezTo>
                  <a:cubicBezTo>
                    <a:pt x="12415" y="24622"/>
                    <a:pt x="13478" y="23661"/>
                    <a:pt x="14681" y="23661"/>
                  </a:cubicBezTo>
                  <a:cubicBezTo>
                    <a:pt x="14790" y="23661"/>
                    <a:pt x="14900" y="23669"/>
                    <a:pt x="15011" y="23686"/>
                  </a:cubicBezTo>
                  <a:cubicBezTo>
                    <a:pt x="15244" y="23719"/>
                    <a:pt x="15345" y="23819"/>
                    <a:pt x="15478" y="23986"/>
                  </a:cubicBezTo>
                  <a:cubicBezTo>
                    <a:pt x="16078" y="24820"/>
                    <a:pt x="16312" y="25720"/>
                    <a:pt x="16112" y="26688"/>
                  </a:cubicBezTo>
                  <a:cubicBezTo>
                    <a:pt x="15411" y="29857"/>
                    <a:pt x="13643" y="32025"/>
                    <a:pt x="10441" y="32859"/>
                  </a:cubicBezTo>
                  <a:cubicBezTo>
                    <a:pt x="10097" y="32945"/>
                    <a:pt x="9766" y="32989"/>
                    <a:pt x="9449" y="32989"/>
                  </a:cubicBezTo>
                  <a:cubicBezTo>
                    <a:pt x="8537" y="32989"/>
                    <a:pt x="7740" y="32626"/>
                    <a:pt x="7072" y="31858"/>
                  </a:cubicBezTo>
                  <a:cubicBezTo>
                    <a:pt x="6138" y="30791"/>
                    <a:pt x="5437" y="29556"/>
                    <a:pt x="5071" y="28189"/>
                  </a:cubicBezTo>
                  <a:cubicBezTo>
                    <a:pt x="4837" y="27355"/>
                    <a:pt x="4804" y="26488"/>
                    <a:pt x="4937" y="25654"/>
                  </a:cubicBezTo>
                  <a:cubicBezTo>
                    <a:pt x="5304" y="23219"/>
                    <a:pt x="6438" y="21184"/>
                    <a:pt x="8106" y="19449"/>
                  </a:cubicBezTo>
                  <a:cubicBezTo>
                    <a:pt x="9007" y="18449"/>
                    <a:pt x="10074" y="17681"/>
                    <a:pt x="11408" y="17348"/>
                  </a:cubicBezTo>
                  <a:cubicBezTo>
                    <a:pt x="11642" y="17281"/>
                    <a:pt x="11909" y="17181"/>
                    <a:pt x="12109" y="17048"/>
                  </a:cubicBezTo>
                  <a:cubicBezTo>
                    <a:pt x="12409" y="16914"/>
                    <a:pt x="12442" y="16614"/>
                    <a:pt x="12176" y="16347"/>
                  </a:cubicBezTo>
                  <a:cubicBezTo>
                    <a:pt x="12009" y="16147"/>
                    <a:pt x="11775" y="16013"/>
                    <a:pt x="11508" y="15947"/>
                  </a:cubicBezTo>
                  <a:cubicBezTo>
                    <a:pt x="11108" y="15813"/>
                    <a:pt x="10641" y="15647"/>
                    <a:pt x="10241" y="15480"/>
                  </a:cubicBezTo>
                  <a:cubicBezTo>
                    <a:pt x="9741" y="15280"/>
                    <a:pt x="9240" y="15013"/>
                    <a:pt x="8840" y="14612"/>
                  </a:cubicBezTo>
                  <a:cubicBezTo>
                    <a:pt x="8239" y="13845"/>
                    <a:pt x="7772" y="13011"/>
                    <a:pt x="7572" y="12044"/>
                  </a:cubicBezTo>
                  <a:cubicBezTo>
                    <a:pt x="7406" y="11277"/>
                    <a:pt x="7339" y="10476"/>
                    <a:pt x="7406" y="9709"/>
                  </a:cubicBezTo>
                  <a:cubicBezTo>
                    <a:pt x="7606" y="6774"/>
                    <a:pt x="8840" y="4338"/>
                    <a:pt x="11308" y="2637"/>
                  </a:cubicBezTo>
                  <a:cubicBezTo>
                    <a:pt x="11800" y="2290"/>
                    <a:pt x="12154" y="2062"/>
                    <a:pt x="12443" y="2062"/>
                  </a:cubicBezTo>
                  <a:cubicBezTo>
                    <a:pt x="12821" y="2062"/>
                    <a:pt x="13089" y="2451"/>
                    <a:pt x="13410" y="3471"/>
                  </a:cubicBezTo>
                  <a:cubicBezTo>
                    <a:pt x="13944" y="5306"/>
                    <a:pt x="13243" y="8208"/>
                    <a:pt x="11275" y="9509"/>
                  </a:cubicBezTo>
                  <a:cubicBezTo>
                    <a:pt x="10808" y="9809"/>
                    <a:pt x="10274" y="9942"/>
                    <a:pt x="9774" y="10176"/>
                  </a:cubicBezTo>
                  <a:cubicBezTo>
                    <a:pt x="9607" y="10276"/>
                    <a:pt x="9274" y="10176"/>
                    <a:pt x="9274" y="10510"/>
                  </a:cubicBezTo>
                  <a:cubicBezTo>
                    <a:pt x="9307" y="10776"/>
                    <a:pt x="9574" y="10876"/>
                    <a:pt x="9807" y="10943"/>
                  </a:cubicBezTo>
                  <a:cubicBezTo>
                    <a:pt x="9941" y="10977"/>
                    <a:pt x="10107" y="11010"/>
                    <a:pt x="10241" y="11043"/>
                  </a:cubicBezTo>
                  <a:cubicBezTo>
                    <a:pt x="10457" y="11111"/>
                    <a:pt x="10673" y="11135"/>
                    <a:pt x="10889" y="11135"/>
                  </a:cubicBezTo>
                  <a:cubicBezTo>
                    <a:pt x="11206" y="11135"/>
                    <a:pt x="11524" y="11083"/>
                    <a:pt x="11842" y="11043"/>
                  </a:cubicBezTo>
                  <a:cubicBezTo>
                    <a:pt x="14010" y="10843"/>
                    <a:pt x="15912" y="9609"/>
                    <a:pt x="16612" y="7374"/>
                  </a:cubicBezTo>
                  <a:cubicBezTo>
                    <a:pt x="16746" y="7007"/>
                    <a:pt x="16812" y="6640"/>
                    <a:pt x="16912" y="6273"/>
                  </a:cubicBezTo>
                  <a:cubicBezTo>
                    <a:pt x="17446" y="3671"/>
                    <a:pt x="16245" y="1503"/>
                    <a:pt x="14110" y="602"/>
                  </a:cubicBezTo>
                  <a:cubicBezTo>
                    <a:pt x="13160" y="201"/>
                    <a:pt x="12155" y="0"/>
                    <a:pt x="1114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2230826" y="1518528"/>
            <a:ext cx="4682400" cy="1185300"/>
          </a:xfrm>
          <a:prstGeom prst="rect">
            <a:avLst/>
          </a:prstGeom>
          <a:effectLst>
            <a:outerShdw dist="66675" dir="1320000" algn="bl" rotWithShape="0">
              <a:schemeClr val="dk1">
                <a:alpha val="66000"/>
              </a:schemeClr>
            </a:outerShdw>
          </a:effectLst>
        </p:spPr>
        <p:txBody>
          <a:bodyPr spcFirstLastPara="1" wrap="square" lIns="91425" tIns="91425" rIns="91425" bIns="91425" anchor="ctr" anchorCtr="0">
            <a:noAutofit/>
          </a:bodyPr>
          <a:lstStyle>
            <a:lvl1pPr lvl="0" algn="ctr">
              <a:spcBef>
                <a:spcPts val="0"/>
              </a:spcBef>
              <a:spcAft>
                <a:spcPts val="0"/>
              </a:spcAft>
              <a:buClr>
                <a:schemeClr val="accent1"/>
              </a:buClr>
              <a:buSzPts val="5200"/>
              <a:buNone/>
              <a:defRPr sz="10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240950" y="3527582"/>
            <a:ext cx="2662200" cy="40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ctrTitle" idx="2"/>
          </p:nvPr>
        </p:nvSpPr>
        <p:spPr>
          <a:xfrm>
            <a:off x="3046851" y="2537186"/>
            <a:ext cx="3380400" cy="81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3500">
                <a:latin typeface="Raleway Medium"/>
                <a:ea typeface="Raleway Medium"/>
                <a:cs typeface="Raleway Medium"/>
                <a:sym typeface="Raleway Medi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grpSp>
        <p:nvGrpSpPr>
          <p:cNvPr id="55" name="Google Shape;55;p6"/>
          <p:cNvGrpSpPr/>
          <p:nvPr/>
        </p:nvGrpSpPr>
        <p:grpSpPr>
          <a:xfrm>
            <a:off x="-1525675" y="-2337550"/>
            <a:ext cx="14286917" cy="17186905"/>
            <a:chOff x="-1525675" y="-2337550"/>
            <a:chExt cx="14286917" cy="17186905"/>
          </a:xfrm>
        </p:grpSpPr>
        <p:sp>
          <p:nvSpPr>
            <p:cNvPr id="56" name="Google Shape;56;p6"/>
            <p:cNvSpPr/>
            <p:nvPr/>
          </p:nvSpPr>
          <p:spPr>
            <a:xfrm>
              <a:off x="-1525675" y="4245550"/>
              <a:ext cx="3437770" cy="6786247"/>
            </a:xfrm>
            <a:custGeom>
              <a:avLst/>
              <a:gdLst/>
              <a:ahLst/>
              <a:cxnLst/>
              <a:rect l="l" t="t" r="r" b="b"/>
              <a:pathLst>
                <a:path w="20616" h="36940" extrusionOk="0">
                  <a:moveTo>
                    <a:pt x="12664" y="1952"/>
                  </a:moveTo>
                  <a:cubicBezTo>
                    <a:pt x="12970" y="1952"/>
                    <a:pt x="13285" y="2035"/>
                    <a:pt x="13610" y="2211"/>
                  </a:cubicBezTo>
                  <a:cubicBezTo>
                    <a:pt x="14377" y="2612"/>
                    <a:pt x="14678" y="3279"/>
                    <a:pt x="14744" y="4079"/>
                  </a:cubicBezTo>
                  <a:cubicBezTo>
                    <a:pt x="14811" y="4847"/>
                    <a:pt x="14611" y="5547"/>
                    <a:pt x="14377" y="6248"/>
                  </a:cubicBezTo>
                  <a:cubicBezTo>
                    <a:pt x="14044" y="7182"/>
                    <a:pt x="13577" y="7949"/>
                    <a:pt x="13043" y="8749"/>
                  </a:cubicBezTo>
                  <a:cubicBezTo>
                    <a:pt x="11976" y="10284"/>
                    <a:pt x="10741" y="11685"/>
                    <a:pt x="9307" y="13086"/>
                  </a:cubicBezTo>
                  <a:cubicBezTo>
                    <a:pt x="8907" y="11251"/>
                    <a:pt x="8507" y="9583"/>
                    <a:pt x="8607" y="7882"/>
                  </a:cubicBezTo>
                  <a:cubicBezTo>
                    <a:pt x="8740" y="6014"/>
                    <a:pt x="9307" y="4280"/>
                    <a:pt x="10741" y="2945"/>
                  </a:cubicBezTo>
                  <a:lnTo>
                    <a:pt x="11375" y="2445"/>
                  </a:lnTo>
                  <a:cubicBezTo>
                    <a:pt x="11791" y="2128"/>
                    <a:pt x="12218" y="1952"/>
                    <a:pt x="12664" y="1952"/>
                  </a:cubicBezTo>
                  <a:close/>
                  <a:moveTo>
                    <a:pt x="6972" y="20958"/>
                  </a:moveTo>
                  <a:cubicBezTo>
                    <a:pt x="8306" y="24094"/>
                    <a:pt x="9941" y="27029"/>
                    <a:pt x="11809" y="29865"/>
                  </a:cubicBezTo>
                  <a:cubicBezTo>
                    <a:pt x="10575" y="30865"/>
                    <a:pt x="9274" y="31632"/>
                    <a:pt x="7739" y="32033"/>
                  </a:cubicBezTo>
                  <a:cubicBezTo>
                    <a:pt x="7526" y="32075"/>
                    <a:pt x="7321" y="32097"/>
                    <a:pt x="7124" y="32097"/>
                  </a:cubicBezTo>
                  <a:cubicBezTo>
                    <a:pt x="6394" y="32097"/>
                    <a:pt x="5777" y="31803"/>
                    <a:pt x="5304" y="31199"/>
                  </a:cubicBezTo>
                  <a:cubicBezTo>
                    <a:pt x="4037" y="29598"/>
                    <a:pt x="3470" y="27763"/>
                    <a:pt x="4137" y="25762"/>
                  </a:cubicBezTo>
                  <a:cubicBezTo>
                    <a:pt x="4737" y="24027"/>
                    <a:pt x="5738" y="22459"/>
                    <a:pt x="6972" y="20958"/>
                  </a:cubicBezTo>
                  <a:close/>
                  <a:moveTo>
                    <a:pt x="11636" y="1"/>
                  </a:moveTo>
                  <a:cubicBezTo>
                    <a:pt x="11472" y="1"/>
                    <a:pt x="11308" y="4"/>
                    <a:pt x="11142" y="10"/>
                  </a:cubicBezTo>
                  <a:cubicBezTo>
                    <a:pt x="10041" y="43"/>
                    <a:pt x="8940" y="343"/>
                    <a:pt x="8006" y="1011"/>
                  </a:cubicBezTo>
                  <a:cubicBezTo>
                    <a:pt x="6205" y="2245"/>
                    <a:pt x="4937" y="3879"/>
                    <a:pt x="4404" y="6014"/>
                  </a:cubicBezTo>
                  <a:cubicBezTo>
                    <a:pt x="4037" y="7415"/>
                    <a:pt x="4003" y="8883"/>
                    <a:pt x="4170" y="10351"/>
                  </a:cubicBezTo>
                  <a:cubicBezTo>
                    <a:pt x="4404" y="12452"/>
                    <a:pt x="4871" y="14554"/>
                    <a:pt x="5504" y="16555"/>
                  </a:cubicBezTo>
                  <a:cubicBezTo>
                    <a:pt x="5571" y="16855"/>
                    <a:pt x="5571" y="17055"/>
                    <a:pt x="5304" y="17356"/>
                  </a:cubicBezTo>
                  <a:cubicBezTo>
                    <a:pt x="4704" y="18223"/>
                    <a:pt x="4070" y="19023"/>
                    <a:pt x="3403" y="19791"/>
                  </a:cubicBezTo>
                  <a:cubicBezTo>
                    <a:pt x="2536" y="20891"/>
                    <a:pt x="1735" y="22026"/>
                    <a:pt x="1068" y="23260"/>
                  </a:cubicBezTo>
                  <a:cubicBezTo>
                    <a:pt x="301" y="24694"/>
                    <a:pt x="0" y="26195"/>
                    <a:pt x="101" y="27763"/>
                  </a:cubicBezTo>
                  <a:cubicBezTo>
                    <a:pt x="267" y="29731"/>
                    <a:pt x="1035" y="31399"/>
                    <a:pt x="2636" y="32533"/>
                  </a:cubicBezTo>
                  <a:cubicBezTo>
                    <a:pt x="4121" y="33523"/>
                    <a:pt x="5766" y="34037"/>
                    <a:pt x="7513" y="34037"/>
                  </a:cubicBezTo>
                  <a:cubicBezTo>
                    <a:pt x="7884" y="34037"/>
                    <a:pt x="8260" y="34014"/>
                    <a:pt x="8640" y="33967"/>
                  </a:cubicBezTo>
                  <a:cubicBezTo>
                    <a:pt x="10375" y="33801"/>
                    <a:pt x="11976" y="33367"/>
                    <a:pt x="13410" y="32366"/>
                  </a:cubicBezTo>
                  <a:cubicBezTo>
                    <a:pt x="13500" y="32291"/>
                    <a:pt x="13584" y="32257"/>
                    <a:pt x="13663" y="32257"/>
                  </a:cubicBezTo>
                  <a:cubicBezTo>
                    <a:pt x="13760" y="32257"/>
                    <a:pt x="13852" y="32308"/>
                    <a:pt x="13944" y="32400"/>
                  </a:cubicBezTo>
                  <a:cubicBezTo>
                    <a:pt x="14511" y="32967"/>
                    <a:pt x="15045" y="33534"/>
                    <a:pt x="15578" y="34101"/>
                  </a:cubicBezTo>
                  <a:cubicBezTo>
                    <a:pt x="16212" y="34768"/>
                    <a:pt x="16879" y="35469"/>
                    <a:pt x="17513" y="36136"/>
                  </a:cubicBezTo>
                  <a:cubicBezTo>
                    <a:pt x="18045" y="36699"/>
                    <a:pt x="18753" y="36939"/>
                    <a:pt x="19527" y="36939"/>
                  </a:cubicBezTo>
                  <a:cubicBezTo>
                    <a:pt x="19578" y="36939"/>
                    <a:pt x="19630" y="36938"/>
                    <a:pt x="19681" y="36936"/>
                  </a:cubicBezTo>
                  <a:cubicBezTo>
                    <a:pt x="20315" y="36903"/>
                    <a:pt x="20615" y="36469"/>
                    <a:pt x="20382" y="35869"/>
                  </a:cubicBezTo>
                  <a:cubicBezTo>
                    <a:pt x="20215" y="35402"/>
                    <a:pt x="19948" y="34968"/>
                    <a:pt x="19715" y="34568"/>
                  </a:cubicBezTo>
                  <a:cubicBezTo>
                    <a:pt x="18881" y="33033"/>
                    <a:pt x="17780" y="31599"/>
                    <a:pt x="16779" y="30098"/>
                  </a:cubicBezTo>
                  <a:cubicBezTo>
                    <a:pt x="16446" y="29598"/>
                    <a:pt x="16446" y="29598"/>
                    <a:pt x="16812" y="29131"/>
                  </a:cubicBezTo>
                  <a:cubicBezTo>
                    <a:pt x="18147" y="27463"/>
                    <a:pt x="19114" y="25628"/>
                    <a:pt x="19915" y="23693"/>
                  </a:cubicBezTo>
                  <a:cubicBezTo>
                    <a:pt x="20248" y="22893"/>
                    <a:pt x="20448" y="22059"/>
                    <a:pt x="20448" y="21192"/>
                  </a:cubicBezTo>
                  <a:cubicBezTo>
                    <a:pt x="20448" y="20791"/>
                    <a:pt x="20315" y="20458"/>
                    <a:pt x="19948" y="20291"/>
                  </a:cubicBezTo>
                  <a:cubicBezTo>
                    <a:pt x="19833" y="20260"/>
                    <a:pt x="19718" y="20241"/>
                    <a:pt x="19605" y="20241"/>
                  </a:cubicBezTo>
                  <a:cubicBezTo>
                    <a:pt x="19358" y="20241"/>
                    <a:pt x="19120" y="20329"/>
                    <a:pt x="18914" y="20558"/>
                  </a:cubicBezTo>
                  <a:cubicBezTo>
                    <a:pt x="18614" y="20858"/>
                    <a:pt x="18414" y="21192"/>
                    <a:pt x="18180" y="21525"/>
                  </a:cubicBezTo>
                  <a:cubicBezTo>
                    <a:pt x="17513" y="22593"/>
                    <a:pt x="16846" y="23627"/>
                    <a:pt x="16112" y="24727"/>
                  </a:cubicBezTo>
                  <a:cubicBezTo>
                    <a:pt x="15745" y="25361"/>
                    <a:pt x="15311" y="25962"/>
                    <a:pt x="14878" y="26462"/>
                  </a:cubicBezTo>
                  <a:cubicBezTo>
                    <a:pt x="14778" y="26462"/>
                    <a:pt x="14744" y="26462"/>
                    <a:pt x="14744" y="26429"/>
                  </a:cubicBezTo>
                  <a:cubicBezTo>
                    <a:pt x="13110" y="23460"/>
                    <a:pt x="11742" y="20358"/>
                    <a:pt x="10541" y="17189"/>
                  </a:cubicBezTo>
                  <a:cubicBezTo>
                    <a:pt x="10441" y="16922"/>
                    <a:pt x="10541" y="16722"/>
                    <a:pt x="10708" y="16555"/>
                  </a:cubicBezTo>
                  <a:cubicBezTo>
                    <a:pt x="11108" y="16088"/>
                    <a:pt x="11575" y="15688"/>
                    <a:pt x="11976" y="15187"/>
                  </a:cubicBezTo>
                  <a:cubicBezTo>
                    <a:pt x="13310" y="13686"/>
                    <a:pt x="14778" y="12352"/>
                    <a:pt x="15979" y="10751"/>
                  </a:cubicBezTo>
                  <a:cubicBezTo>
                    <a:pt x="17179" y="9250"/>
                    <a:pt x="18080" y="7615"/>
                    <a:pt x="18480" y="5714"/>
                  </a:cubicBezTo>
                  <a:cubicBezTo>
                    <a:pt x="18714" y="4713"/>
                    <a:pt x="18714" y="3779"/>
                    <a:pt x="18213" y="2879"/>
                  </a:cubicBezTo>
                  <a:cubicBezTo>
                    <a:pt x="17746" y="2078"/>
                    <a:pt x="17113" y="1544"/>
                    <a:pt x="16379" y="1111"/>
                  </a:cubicBezTo>
                  <a:cubicBezTo>
                    <a:pt x="14889" y="320"/>
                    <a:pt x="13317" y="1"/>
                    <a:pt x="11636" y="1"/>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7" name="Google Shape;57;p6"/>
            <p:cNvSpPr/>
            <p:nvPr/>
          </p:nvSpPr>
          <p:spPr>
            <a:xfrm rot="9715002">
              <a:off x="7488667" y="388570"/>
              <a:ext cx="4270158" cy="7138467"/>
            </a:xfrm>
            <a:custGeom>
              <a:avLst/>
              <a:gdLst/>
              <a:ahLst/>
              <a:cxnLst/>
              <a:rect l="l" t="t" r="r" b="b"/>
              <a:pathLst>
                <a:path w="20616" h="36940" extrusionOk="0">
                  <a:moveTo>
                    <a:pt x="12664" y="1952"/>
                  </a:moveTo>
                  <a:cubicBezTo>
                    <a:pt x="12970" y="1952"/>
                    <a:pt x="13285" y="2035"/>
                    <a:pt x="13610" y="2211"/>
                  </a:cubicBezTo>
                  <a:cubicBezTo>
                    <a:pt x="14377" y="2612"/>
                    <a:pt x="14678" y="3279"/>
                    <a:pt x="14744" y="4079"/>
                  </a:cubicBezTo>
                  <a:cubicBezTo>
                    <a:pt x="14811" y="4847"/>
                    <a:pt x="14611" y="5547"/>
                    <a:pt x="14377" y="6248"/>
                  </a:cubicBezTo>
                  <a:cubicBezTo>
                    <a:pt x="14044" y="7182"/>
                    <a:pt x="13577" y="7949"/>
                    <a:pt x="13043" y="8749"/>
                  </a:cubicBezTo>
                  <a:cubicBezTo>
                    <a:pt x="11976" y="10284"/>
                    <a:pt x="10741" y="11685"/>
                    <a:pt x="9307" y="13086"/>
                  </a:cubicBezTo>
                  <a:cubicBezTo>
                    <a:pt x="8907" y="11251"/>
                    <a:pt x="8507" y="9583"/>
                    <a:pt x="8607" y="7882"/>
                  </a:cubicBezTo>
                  <a:cubicBezTo>
                    <a:pt x="8740" y="6014"/>
                    <a:pt x="9307" y="4280"/>
                    <a:pt x="10741" y="2945"/>
                  </a:cubicBezTo>
                  <a:lnTo>
                    <a:pt x="11375" y="2445"/>
                  </a:lnTo>
                  <a:cubicBezTo>
                    <a:pt x="11791" y="2128"/>
                    <a:pt x="12218" y="1952"/>
                    <a:pt x="12664" y="1952"/>
                  </a:cubicBezTo>
                  <a:close/>
                  <a:moveTo>
                    <a:pt x="6972" y="20958"/>
                  </a:moveTo>
                  <a:cubicBezTo>
                    <a:pt x="8306" y="24094"/>
                    <a:pt x="9941" y="27029"/>
                    <a:pt x="11809" y="29865"/>
                  </a:cubicBezTo>
                  <a:cubicBezTo>
                    <a:pt x="10575" y="30865"/>
                    <a:pt x="9274" y="31632"/>
                    <a:pt x="7739" y="32033"/>
                  </a:cubicBezTo>
                  <a:cubicBezTo>
                    <a:pt x="7526" y="32075"/>
                    <a:pt x="7321" y="32097"/>
                    <a:pt x="7124" y="32097"/>
                  </a:cubicBezTo>
                  <a:cubicBezTo>
                    <a:pt x="6394" y="32097"/>
                    <a:pt x="5777" y="31803"/>
                    <a:pt x="5304" y="31199"/>
                  </a:cubicBezTo>
                  <a:cubicBezTo>
                    <a:pt x="4037" y="29598"/>
                    <a:pt x="3470" y="27763"/>
                    <a:pt x="4137" y="25762"/>
                  </a:cubicBezTo>
                  <a:cubicBezTo>
                    <a:pt x="4737" y="24027"/>
                    <a:pt x="5738" y="22459"/>
                    <a:pt x="6972" y="20958"/>
                  </a:cubicBezTo>
                  <a:close/>
                  <a:moveTo>
                    <a:pt x="11636" y="1"/>
                  </a:moveTo>
                  <a:cubicBezTo>
                    <a:pt x="11472" y="1"/>
                    <a:pt x="11308" y="4"/>
                    <a:pt x="11142" y="10"/>
                  </a:cubicBezTo>
                  <a:cubicBezTo>
                    <a:pt x="10041" y="43"/>
                    <a:pt x="8940" y="343"/>
                    <a:pt x="8006" y="1011"/>
                  </a:cubicBezTo>
                  <a:cubicBezTo>
                    <a:pt x="6205" y="2245"/>
                    <a:pt x="4937" y="3879"/>
                    <a:pt x="4404" y="6014"/>
                  </a:cubicBezTo>
                  <a:cubicBezTo>
                    <a:pt x="4037" y="7415"/>
                    <a:pt x="4003" y="8883"/>
                    <a:pt x="4170" y="10351"/>
                  </a:cubicBezTo>
                  <a:cubicBezTo>
                    <a:pt x="4404" y="12452"/>
                    <a:pt x="4871" y="14554"/>
                    <a:pt x="5504" y="16555"/>
                  </a:cubicBezTo>
                  <a:cubicBezTo>
                    <a:pt x="5571" y="16855"/>
                    <a:pt x="5571" y="17055"/>
                    <a:pt x="5304" y="17356"/>
                  </a:cubicBezTo>
                  <a:cubicBezTo>
                    <a:pt x="4704" y="18223"/>
                    <a:pt x="4070" y="19023"/>
                    <a:pt x="3403" y="19791"/>
                  </a:cubicBezTo>
                  <a:cubicBezTo>
                    <a:pt x="2536" y="20891"/>
                    <a:pt x="1735" y="22026"/>
                    <a:pt x="1068" y="23260"/>
                  </a:cubicBezTo>
                  <a:cubicBezTo>
                    <a:pt x="301" y="24694"/>
                    <a:pt x="0" y="26195"/>
                    <a:pt x="101" y="27763"/>
                  </a:cubicBezTo>
                  <a:cubicBezTo>
                    <a:pt x="267" y="29731"/>
                    <a:pt x="1035" y="31399"/>
                    <a:pt x="2636" y="32533"/>
                  </a:cubicBezTo>
                  <a:cubicBezTo>
                    <a:pt x="4121" y="33523"/>
                    <a:pt x="5766" y="34037"/>
                    <a:pt x="7513" y="34037"/>
                  </a:cubicBezTo>
                  <a:cubicBezTo>
                    <a:pt x="7884" y="34037"/>
                    <a:pt x="8260" y="34014"/>
                    <a:pt x="8640" y="33967"/>
                  </a:cubicBezTo>
                  <a:cubicBezTo>
                    <a:pt x="10375" y="33801"/>
                    <a:pt x="11976" y="33367"/>
                    <a:pt x="13410" y="32366"/>
                  </a:cubicBezTo>
                  <a:cubicBezTo>
                    <a:pt x="13500" y="32291"/>
                    <a:pt x="13584" y="32257"/>
                    <a:pt x="13663" y="32257"/>
                  </a:cubicBezTo>
                  <a:cubicBezTo>
                    <a:pt x="13760" y="32257"/>
                    <a:pt x="13852" y="32308"/>
                    <a:pt x="13944" y="32400"/>
                  </a:cubicBezTo>
                  <a:cubicBezTo>
                    <a:pt x="14511" y="32967"/>
                    <a:pt x="15045" y="33534"/>
                    <a:pt x="15578" y="34101"/>
                  </a:cubicBezTo>
                  <a:cubicBezTo>
                    <a:pt x="16212" y="34768"/>
                    <a:pt x="16879" y="35469"/>
                    <a:pt x="17513" y="36136"/>
                  </a:cubicBezTo>
                  <a:cubicBezTo>
                    <a:pt x="18045" y="36699"/>
                    <a:pt x="18753" y="36939"/>
                    <a:pt x="19527" y="36939"/>
                  </a:cubicBezTo>
                  <a:cubicBezTo>
                    <a:pt x="19578" y="36939"/>
                    <a:pt x="19630" y="36938"/>
                    <a:pt x="19681" y="36936"/>
                  </a:cubicBezTo>
                  <a:cubicBezTo>
                    <a:pt x="20315" y="36903"/>
                    <a:pt x="20615" y="36469"/>
                    <a:pt x="20382" y="35869"/>
                  </a:cubicBezTo>
                  <a:cubicBezTo>
                    <a:pt x="20215" y="35402"/>
                    <a:pt x="19948" y="34968"/>
                    <a:pt x="19715" y="34568"/>
                  </a:cubicBezTo>
                  <a:cubicBezTo>
                    <a:pt x="18881" y="33033"/>
                    <a:pt x="17780" y="31599"/>
                    <a:pt x="16779" y="30098"/>
                  </a:cubicBezTo>
                  <a:cubicBezTo>
                    <a:pt x="16446" y="29598"/>
                    <a:pt x="16446" y="29598"/>
                    <a:pt x="16812" y="29131"/>
                  </a:cubicBezTo>
                  <a:cubicBezTo>
                    <a:pt x="18147" y="27463"/>
                    <a:pt x="19114" y="25628"/>
                    <a:pt x="19915" y="23693"/>
                  </a:cubicBezTo>
                  <a:cubicBezTo>
                    <a:pt x="20248" y="22893"/>
                    <a:pt x="20448" y="22059"/>
                    <a:pt x="20448" y="21192"/>
                  </a:cubicBezTo>
                  <a:cubicBezTo>
                    <a:pt x="20448" y="20791"/>
                    <a:pt x="20315" y="20458"/>
                    <a:pt x="19948" y="20291"/>
                  </a:cubicBezTo>
                  <a:cubicBezTo>
                    <a:pt x="19833" y="20260"/>
                    <a:pt x="19718" y="20241"/>
                    <a:pt x="19605" y="20241"/>
                  </a:cubicBezTo>
                  <a:cubicBezTo>
                    <a:pt x="19358" y="20241"/>
                    <a:pt x="19120" y="20329"/>
                    <a:pt x="18914" y="20558"/>
                  </a:cubicBezTo>
                  <a:cubicBezTo>
                    <a:pt x="18614" y="20858"/>
                    <a:pt x="18414" y="21192"/>
                    <a:pt x="18180" y="21525"/>
                  </a:cubicBezTo>
                  <a:cubicBezTo>
                    <a:pt x="17513" y="22593"/>
                    <a:pt x="16846" y="23627"/>
                    <a:pt x="16112" y="24727"/>
                  </a:cubicBezTo>
                  <a:cubicBezTo>
                    <a:pt x="15745" y="25361"/>
                    <a:pt x="15311" y="25962"/>
                    <a:pt x="14878" y="26462"/>
                  </a:cubicBezTo>
                  <a:cubicBezTo>
                    <a:pt x="14778" y="26462"/>
                    <a:pt x="14744" y="26462"/>
                    <a:pt x="14744" y="26429"/>
                  </a:cubicBezTo>
                  <a:cubicBezTo>
                    <a:pt x="13110" y="23460"/>
                    <a:pt x="11742" y="20358"/>
                    <a:pt x="10541" y="17189"/>
                  </a:cubicBezTo>
                  <a:cubicBezTo>
                    <a:pt x="10441" y="16922"/>
                    <a:pt x="10541" y="16722"/>
                    <a:pt x="10708" y="16555"/>
                  </a:cubicBezTo>
                  <a:cubicBezTo>
                    <a:pt x="11108" y="16088"/>
                    <a:pt x="11575" y="15688"/>
                    <a:pt x="11976" y="15187"/>
                  </a:cubicBezTo>
                  <a:cubicBezTo>
                    <a:pt x="13310" y="13686"/>
                    <a:pt x="14778" y="12352"/>
                    <a:pt x="15979" y="10751"/>
                  </a:cubicBezTo>
                  <a:cubicBezTo>
                    <a:pt x="17179" y="9250"/>
                    <a:pt x="18080" y="7615"/>
                    <a:pt x="18480" y="5714"/>
                  </a:cubicBezTo>
                  <a:cubicBezTo>
                    <a:pt x="18714" y="4713"/>
                    <a:pt x="18714" y="3779"/>
                    <a:pt x="18213" y="2879"/>
                  </a:cubicBezTo>
                  <a:cubicBezTo>
                    <a:pt x="17746" y="2078"/>
                    <a:pt x="17113" y="1544"/>
                    <a:pt x="16379" y="1111"/>
                  </a:cubicBezTo>
                  <a:cubicBezTo>
                    <a:pt x="14889" y="320"/>
                    <a:pt x="13317" y="1"/>
                    <a:pt x="11636" y="1"/>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8" name="Google Shape;58;p6"/>
            <p:cNvSpPr/>
            <p:nvPr/>
          </p:nvSpPr>
          <p:spPr>
            <a:xfrm rot="-1243597" flipH="1">
              <a:off x="1119521" y="-1454256"/>
              <a:ext cx="7811623" cy="15420317"/>
            </a:xfrm>
            <a:custGeom>
              <a:avLst/>
              <a:gdLst/>
              <a:ahLst/>
              <a:cxnLst/>
              <a:rect l="l" t="t" r="r" b="b"/>
              <a:pathLst>
                <a:path w="20616" h="36940" extrusionOk="0">
                  <a:moveTo>
                    <a:pt x="12664" y="1952"/>
                  </a:moveTo>
                  <a:cubicBezTo>
                    <a:pt x="12970" y="1952"/>
                    <a:pt x="13285" y="2035"/>
                    <a:pt x="13610" y="2211"/>
                  </a:cubicBezTo>
                  <a:cubicBezTo>
                    <a:pt x="14377" y="2612"/>
                    <a:pt x="14678" y="3279"/>
                    <a:pt x="14744" y="4079"/>
                  </a:cubicBezTo>
                  <a:cubicBezTo>
                    <a:pt x="14811" y="4847"/>
                    <a:pt x="14611" y="5547"/>
                    <a:pt x="14377" y="6248"/>
                  </a:cubicBezTo>
                  <a:cubicBezTo>
                    <a:pt x="14044" y="7182"/>
                    <a:pt x="13577" y="7949"/>
                    <a:pt x="13043" y="8749"/>
                  </a:cubicBezTo>
                  <a:cubicBezTo>
                    <a:pt x="11976" y="10284"/>
                    <a:pt x="10741" y="11685"/>
                    <a:pt x="9307" y="13086"/>
                  </a:cubicBezTo>
                  <a:cubicBezTo>
                    <a:pt x="8907" y="11251"/>
                    <a:pt x="8507" y="9583"/>
                    <a:pt x="8607" y="7882"/>
                  </a:cubicBezTo>
                  <a:cubicBezTo>
                    <a:pt x="8740" y="6014"/>
                    <a:pt x="9307" y="4280"/>
                    <a:pt x="10741" y="2945"/>
                  </a:cubicBezTo>
                  <a:lnTo>
                    <a:pt x="11375" y="2445"/>
                  </a:lnTo>
                  <a:cubicBezTo>
                    <a:pt x="11791" y="2128"/>
                    <a:pt x="12218" y="1952"/>
                    <a:pt x="12664" y="1952"/>
                  </a:cubicBezTo>
                  <a:close/>
                  <a:moveTo>
                    <a:pt x="6972" y="20958"/>
                  </a:moveTo>
                  <a:cubicBezTo>
                    <a:pt x="8306" y="24094"/>
                    <a:pt x="9941" y="27029"/>
                    <a:pt x="11809" y="29865"/>
                  </a:cubicBezTo>
                  <a:cubicBezTo>
                    <a:pt x="10575" y="30865"/>
                    <a:pt x="9274" y="31632"/>
                    <a:pt x="7739" y="32033"/>
                  </a:cubicBezTo>
                  <a:cubicBezTo>
                    <a:pt x="7526" y="32075"/>
                    <a:pt x="7321" y="32097"/>
                    <a:pt x="7124" y="32097"/>
                  </a:cubicBezTo>
                  <a:cubicBezTo>
                    <a:pt x="6394" y="32097"/>
                    <a:pt x="5777" y="31803"/>
                    <a:pt x="5304" y="31199"/>
                  </a:cubicBezTo>
                  <a:cubicBezTo>
                    <a:pt x="4037" y="29598"/>
                    <a:pt x="3470" y="27763"/>
                    <a:pt x="4137" y="25762"/>
                  </a:cubicBezTo>
                  <a:cubicBezTo>
                    <a:pt x="4737" y="24027"/>
                    <a:pt x="5738" y="22459"/>
                    <a:pt x="6972" y="20958"/>
                  </a:cubicBezTo>
                  <a:close/>
                  <a:moveTo>
                    <a:pt x="11636" y="1"/>
                  </a:moveTo>
                  <a:cubicBezTo>
                    <a:pt x="11472" y="1"/>
                    <a:pt x="11308" y="4"/>
                    <a:pt x="11142" y="10"/>
                  </a:cubicBezTo>
                  <a:cubicBezTo>
                    <a:pt x="10041" y="43"/>
                    <a:pt x="8940" y="343"/>
                    <a:pt x="8006" y="1011"/>
                  </a:cubicBezTo>
                  <a:cubicBezTo>
                    <a:pt x="6205" y="2245"/>
                    <a:pt x="4937" y="3879"/>
                    <a:pt x="4404" y="6014"/>
                  </a:cubicBezTo>
                  <a:cubicBezTo>
                    <a:pt x="4037" y="7415"/>
                    <a:pt x="4003" y="8883"/>
                    <a:pt x="4170" y="10351"/>
                  </a:cubicBezTo>
                  <a:cubicBezTo>
                    <a:pt x="4404" y="12452"/>
                    <a:pt x="4871" y="14554"/>
                    <a:pt x="5504" y="16555"/>
                  </a:cubicBezTo>
                  <a:cubicBezTo>
                    <a:pt x="5571" y="16855"/>
                    <a:pt x="5571" y="17055"/>
                    <a:pt x="5304" y="17356"/>
                  </a:cubicBezTo>
                  <a:cubicBezTo>
                    <a:pt x="4704" y="18223"/>
                    <a:pt x="4070" y="19023"/>
                    <a:pt x="3403" y="19791"/>
                  </a:cubicBezTo>
                  <a:cubicBezTo>
                    <a:pt x="2536" y="20891"/>
                    <a:pt x="1735" y="22026"/>
                    <a:pt x="1068" y="23260"/>
                  </a:cubicBezTo>
                  <a:cubicBezTo>
                    <a:pt x="301" y="24694"/>
                    <a:pt x="0" y="26195"/>
                    <a:pt x="101" y="27763"/>
                  </a:cubicBezTo>
                  <a:cubicBezTo>
                    <a:pt x="267" y="29731"/>
                    <a:pt x="1035" y="31399"/>
                    <a:pt x="2636" y="32533"/>
                  </a:cubicBezTo>
                  <a:cubicBezTo>
                    <a:pt x="4121" y="33523"/>
                    <a:pt x="5766" y="34037"/>
                    <a:pt x="7513" y="34037"/>
                  </a:cubicBezTo>
                  <a:cubicBezTo>
                    <a:pt x="7884" y="34037"/>
                    <a:pt x="8260" y="34014"/>
                    <a:pt x="8640" y="33967"/>
                  </a:cubicBezTo>
                  <a:cubicBezTo>
                    <a:pt x="10375" y="33801"/>
                    <a:pt x="11976" y="33367"/>
                    <a:pt x="13410" y="32366"/>
                  </a:cubicBezTo>
                  <a:cubicBezTo>
                    <a:pt x="13500" y="32291"/>
                    <a:pt x="13584" y="32257"/>
                    <a:pt x="13663" y="32257"/>
                  </a:cubicBezTo>
                  <a:cubicBezTo>
                    <a:pt x="13760" y="32257"/>
                    <a:pt x="13852" y="32308"/>
                    <a:pt x="13944" y="32400"/>
                  </a:cubicBezTo>
                  <a:cubicBezTo>
                    <a:pt x="14511" y="32967"/>
                    <a:pt x="15045" y="33534"/>
                    <a:pt x="15578" y="34101"/>
                  </a:cubicBezTo>
                  <a:cubicBezTo>
                    <a:pt x="16212" y="34768"/>
                    <a:pt x="16879" y="35469"/>
                    <a:pt x="17513" y="36136"/>
                  </a:cubicBezTo>
                  <a:cubicBezTo>
                    <a:pt x="18045" y="36699"/>
                    <a:pt x="18753" y="36939"/>
                    <a:pt x="19527" y="36939"/>
                  </a:cubicBezTo>
                  <a:cubicBezTo>
                    <a:pt x="19578" y="36939"/>
                    <a:pt x="19630" y="36938"/>
                    <a:pt x="19681" y="36936"/>
                  </a:cubicBezTo>
                  <a:cubicBezTo>
                    <a:pt x="20315" y="36903"/>
                    <a:pt x="20615" y="36469"/>
                    <a:pt x="20382" y="35869"/>
                  </a:cubicBezTo>
                  <a:cubicBezTo>
                    <a:pt x="20215" y="35402"/>
                    <a:pt x="19948" y="34968"/>
                    <a:pt x="19715" y="34568"/>
                  </a:cubicBezTo>
                  <a:cubicBezTo>
                    <a:pt x="18881" y="33033"/>
                    <a:pt x="17780" y="31599"/>
                    <a:pt x="16779" y="30098"/>
                  </a:cubicBezTo>
                  <a:cubicBezTo>
                    <a:pt x="16446" y="29598"/>
                    <a:pt x="16446" y="29598"/>
                    <a:pt x="16812" y="29131"/>
                  </a:cubicBezTo>
                  <a:cubicBezTo>
                    <a:pt x="18147" y="27463"/>
                    <a:pt x="19114" y="25628"/>
                    <a:pt x="19915" y="23693"/>
                  </a:cubicBezTo>
                  <a:cubicBezTo>
                    <a:pt x="20248" y="22893"/>
                    <a:pt x="20448" y="22059"/>
                    <a:pt x="20448" y="21192"/>
                  </a:cubicBezTo>
                  <a:cubicBezTo>
                    <a:pt x="20448" y="20791"/>
                    <a:pt x="20315" y="20458"/>
                    <a:pt x="19948" y="20291"/>
                  </a:cubicBezTo>
                  <a:cubicBezTo>
                    <a:pt x="19833" y="20260"/>
                    <a:pt x="19718" y="20241"/>
                    <a:pt x="19605" y="20241"/>
                  </a:cubicBezTo>
                  <a:cubicBezTo>
                    <a:pt x="19358" y="20241"/>
                    <a:pt x="19120" y="20329"/>
                    <a:pt x="18914" y="20558"/>
                  </a:cubicBezTo>
                  <a:cubicBezTo>
                    <a:pt x="18614" y="20858"/>
                    <a:pt x="18414" y="21192"/>
                    <a:pt x="18180" y="21525"/>
                  </a:cubicBezTo>
                  <a:cubicBezTo>
                    <a:pt x="17513" y="22593"/>
                    <a:pt x="16846" y="23627"/>
                    <a:pt x="16112" y="24727"/>
                  </a:cubicBezTo>
                  <a:cubicBezTo>
                    <a:pt x="15745" y="25361"/>
                    <a:pt x="15311" y="25962"/>
                    <a:pt x="14878" y="26462"/>
                  </a:cubicBezTo>
                  <a:cubicBezTo>
                    <a:pt x="14778" y="26462"/>
                    <a:pt x="14744" y="26462"/>
                    <a:pt x="14744" y="26429"/>
                  </a:cubicBezTo>
                  <a:cubicBezTo>
                    <a:pt x="13110" y="23460"/>
                    <a:pt x="11742" y="20358"/>
                    <a:pt x="10541" y="17189"/>
                  </a:cubicBezTo>
                  <a:cubicBezTo>
                    <a:pt x="10441" y="16922"/>
                    <a:pt x="10541" y="16722"/>
                    <a:pt x="10708" y="16555"/>
                  </a:cubicBezTo>
                  <a:cubicBezTo>
                    <a:pt x="11108" y="16088"/>
                    <a:pt x="11575" y="15688"/>
                    <a:pt x="11976" y="15187"/>
                  </a:cubicBezTo>
                  <a:cubicBezTo>
                    <a:pt x="13310" y="13686"/>
                    <a:pt x="14778" y="12352"/>
                    <a:pt x="15979" y="10751"/>
                  </a:cubicBezTo>
                  <a:cubicBezTo>
                    <a:pt x="17179" y="9250"/>
                    <a:pt x="18080" y="7615"/>
                    <a:pt x="18480" y="5714"/>
                  </a:cubicBezTo>
                  <a:cubicBezTo>
                    <a:pt x="18714" y="4713"/>
                    <a:pt x="18714" y="3779"/>
                    <a:pt x="18213" y="2879"/>
                  </a:cubicBezTo>
                  <a:cubicBezTo>
                    <a:pt x="17746" y="2078"/>
                    <a:pt x="17113" y="1544"/>
                    <a:pt x="16379" y="1111"/>
                  </a:cubicBezTo>
                  <a:cubicBezTo>
                    <a:pt x="14889" y="320"/>
                    <a:pt x="13317" y="1"/>
                    <a:pt x="11636" y="1"/>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59" name="Google Shape;59;p6"/>
          <p:cNvSpPr txBox="1">
            <a:spLocks noGrp="1"/>
          </p:cNvSpPr>
          <p:nvPr>
            <p:ph type="title"/>
          </p:nvPr>
        </p:nvSpPr>
        <p:spPr>
          <a:xfrm>
            <a:off x="720525" y="451712"/>
            <a:ext cx="7703100" cy="886500"/>
          </a:xfrm>
          <a:prstGeom prst="rect">
            <a:avLst/>
          </a:prstGeom>
          <a:effectLst>
            <a:outerShdw dist="47625" dir="3300000" algn="bl" rotWithShape="0">
              <a:schemeClr val="dk1">
                <a:alpha val="64999"/>
              </a:schemeClr>
            </a:outerShdw>
          </a:effectLst>
        </p:spPr>
        <p:txBody>
          <a:bodyPr spcFirstLastPara="1" wrap="square" lIns="91425" tIns="91425" rIns="91425" bIns="91425" anchor="t" anchorCtr="0">
            <a:noAutofit/>
          </a:bodyPr>
          <a:lstStyle>
            <a:lvl1pPr lvl="0" algn="ctr" rtl="0">
              <a:spcBef>
                <a:spcPts val="0"/>
              </a:spcBef>
              <a:spcAft>
                <a:spcPts val="0"/>
              </a:spcAft>
              <a:buSzPts val="4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0" name="Google Shape;60;p6"/>
          <p:cNvGrpSpPr/>
          <p:nvPr/>
        </p:nvGrpSpPr>
        <p:grpSpPr>
          <a:xfrm>
            <a:off x="473810" y="607210"/>
            <a:ext cx="8196519" cy="520001"/>
            <a:chOff x="379872" y="789795"/>
            <a:chExt cx="8196519" cy="520001"/>
          </a:xfrm>
        </p:grpSpPr>
        <p:grpSp>
          <p:nvGrpSpPr>
            <p:cNvPr id="61" name="Google Shape;61;p6"/>
            <p:cNvGrpSpPr/>
            <p:nvPr/>
          </p:nvGrpSpPr>
          <p:grpSpPr>
            <a:xfrm>
              <a:off x="7673472" y="789795"/>
              <a:ext cx="902919" cy="520001"/>
              <a:chOff x="7466689" y="457590"/>
              <a:chExt cx="857636" cy="493922"/>
            </a:xfrm>
          </p:grpSpPr>
          <p:sp>
            <p:nvSpPr>
              <p:cNvPr id="62" name="Google Shape;62;p6"/>
              <p:cNvSpPr/>
              <p:nvPr/>
            </p:nvSpPr>
            <p:spPr>
              <a:xfrm>
                <a:off x="7552474" y="457590"/>
                <a:ext cx="434455" cy="106764"/>
              </a:xfrm>
              <a:custGeom>
                <a:avLst/>
                <a:gdLst/>
                <a:ahLst/>
                <a:cxnLst/>
                <a:rect l="l" t="t" r="r" b="b"/>
                <a:pathLst>
                  <a:path w="9689" h="2381" extrusionOk="0">
                    <a:moveTo>
                      <a:pt x="8970" y="1"/>
                    </a:moveTo>
                    <a:cubicBezTo>
                      <a:pt x="8950" y="1"/>
                      <a:pt x="8930" y="2"/>
                      <a:pt x="8910" y="4"/>
                    </a:cubicBezTo>
                    <a:lnTo>
                      <a:pt x="537" y="1506"/>
                    </a:lnTo>
                    <a:cubicBezTo>
                      <a:pt x="1" y="1600"/>
                      <a:pt x="181" y="2381"/>
                      <a:pt x="681" y="2381"/>
                    </a:cubicBezTo>
                    <a:cubicBezTo>
                      <a:pt x="710" y="2381"/>
                      <a:pt x="740" y="2378"/>
                      <a:pt x="771" y="2373"/>
                    </a:cubicBezTo>
                    <a:lnTo>
                      <a:pt x="9143" y="905"/>
                    </a:lnTo>
                    <a:cubicBezTo>
                      <a:pt x="9689" y="777"/>
                      <a:pt x="9463" y="1"/>
                      <a:pt x="8970" y="1"/>
                    </a:cubicBezTo>
                    <a:close/>
                  </a:path>
                </a:pathLst>
              </a:custGeom>
              <a:solidFill>
                <a:schemeClr val="accent1"/>
              </a:solidFill>
              <a:ln>
                <a:noFill/>
              </a:ln>
              <a:effectLst>
                <a:outerShdw dist="38100" dir="312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3" name="Google Shape;63;p6"/>
              <p:cNvSpPr/>
              <p:nvPr/>
            </p:nvSpPr>
            <p:spPr>
              <a:xfrm rot="-692401">
                <a:off x="7479318" y="605500"/>
                <a:ext cx="832378" cy="210450"/>
              </a:xfrm>
              <a:custGeom>
                <a:avLst/>
                <a:gdLst/>
                <a:ahLst/>
                <a:cxnLst/>
                <a:rect l="l" t="t" r="r" b="b"/>
                <a:pathLst>
                  <a:path w="20111" h="4693" extrusionOk="0">
                    <a:moveTo>
                      <a:pt x="652" y="1"/>
                    </a:moveTo>
                    <a:cubicBezTo>
                      <a:pt x="169" y="1"/>
                      <a:pt x="0" y="788"/>
                      <a:pt x="497" y="881"/>
                    </a:cubicBezTo>
                    <a:cubicBezTo>
                      <a:pt x="6769" y="2149"/>
                      <a:pt x="13040" y="3450"/>
                      <a:pt x="19311" y="4684"/>
                    </a:cubicBezTo>
                    <a:cubicBezTo>
                      <a:pt x="19343" y="4690"/>
                      <a:pt x="19374" y="4693"/>
                      <a:pt x="19404" y="4693"/>
                    </a:cubicBezTo>
                    <a:cubicBezTo>
                      <a:pt x="19905" y="4693"/>
                      <a:pt x="20111" y="3943"/>
                      <a:pt x="19544" y="3817"/>
                    </a:cubicBezTo>
                    <a:cubicBezTo>
                      <a:pt x="13307" y="2549"/>
                      <a:pt x="7002" y="1282"/>
                      <a:pt x="764" y="14"/>
                    </a:cubicBezTo>
                    <a:cubicBezTo>
                      <a:pt x="725" y="5"/>
                      <a:pt x="688" y="1"/>
                      <a:pt x="652" y="1"/>
                    </a:cubicBezTo>
                    <a:close/>
                  </a:path>
                </a:pathLst>
              </a:custGeom>
              <a:solidFill>
                <a:schemeClr val="accent1"/>
              </a:solidFill>
              <a:ln>
                <a:noFill/>
              </a:ln>
              <a:effectLst>
                <a:outerShdw dist="38100" dir="312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4" name="Google Shape;64;p6"/>
              <p:cNvSpPr/>
              <p:nvPr/>
            </p:nvSpPr>
            <p:spPr>
              <a:xfrm>
                <a:off x="7552470" y="820938"/>
                <a:ext cx="359348" cy="130574"/>
              </a:xfrm>
              <a:custGeom>
                <a:avLst/>
                <a:gdLst/>
                <a:ahLst/>
                <a:cxnLst/>
                <a:rect l="l" t="t" r="r" b="b"/>
                <a:pathLst>
                  <a:path w="8014" h="2912" extrusionOk="0">
                    <a:moveTo>
                      <a:pt x="589" y="1"/>
                    </a:moveTo>
                    <a:cubicBezTo>
                      <a:pt x="153" y="1"/>
                      <a:pt x="1" y="737"/>
                      <a:pt x="488" y="889"/>
                    </a:cubicBezTo>
                    <a:cubicBezTo>
                      <a:pt x="2723" y="1557"/>
                      <a:pt x="5024" y="2224"/>
                      <a:pt x="7293" y="2891"/>
                    </a:cubicBezTo>
                    <a:cubicBezTo>
                      <a:pt x="7342" y="2905"/>
                      <a:pt x="7389" y="2912"/>
                      <a:pt x="7432" y="2912"/>
                    </a:cubicBezTo>
                    <a:cubicBezTo>
                      <a:pt x="7889" y="2912"/>
                      <a:pt x="8014" y="2176"/>
                      <a:pt x="7526" y="2024"/>
                    </a:cubicBezTo>
                    <a:cubicBezTo>
                      <a:pt x="5291" y="1356"/>
                      <a:pt x="2990" y="689"/>
                      <a:pt x="721" y="22"/>
                    </a:cubicBezTo>
                    <a:cubicBezTo>
                      <a:pt x="675" y="8"/>
                      <a:pt x="631" y="1"/>
                      <a:pt x="589" y="1"/>
                    </a:cubicBezTo>
                    <a:close/>
                  </a:path>
                </a:pathLst>
              </a:custGeom>
              <a:solidFill>
                <a:schemeClr val="accent1"/>
              </a:solidFill>
              <a:ln>
                <a:noFill/>
              </a:ln>
              <a:effectLst>
                <a:outerShdw dist="38100" dir="312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65" name="Google Shape;65;p6"/>
            <p:cNvGrpSpPr/>
            <p:nvPr/>
          </p:nvGrpSpPr>
          <p:grpSpPr>
            <a:xfrm rot="10800000">
              <a:off x="379872" y="789795"/>
              <a:ext cx="902919" cy="520001"/>
              <a:chOff x="7466689" y="457590"/>
              <a:chExt cx="857636" cy="493922"/>
            </a:xfrm>
          </p:grpSpPr>
          <p:sp>
            <p:nvSpPr>
              <p:cNvPr id="66" name="Google Shape;66;p6"/>
              <p:cNvSpPr/>
              <p:nvPr/>
            </p:nvSpPr>
            <p:spPr>
              <a:xfrm>
                <a:off x="7552474" y="457590"/>
                <a:ext cx="434455" cy="106764"/>
              </a:xfrm>
              <a:custGeom>
                <a:avLst/>
                <a:gdLst/>
                <a:ahLst/>
                <a:cxnLst/>
                <a:rect l="l" t="t" r="r" b="b"/>
                <a:pathLst>
                  <a:path w="9689" h="2381" extrusionOk="0">
                    <a:moveTo>
                      <a:pt x="8970" y="1"/>
                    </a:moveTo>
                    <a:cubicBezTo>
                      <a:pt x="8950" y="1"/>
                      <a:pt x="8930" y="2"/>
                      <a:pt x="8910" y="4"/>
                    </a:cubicBezTo>
                    <a:lnTo>
                      <a:pt x="537" y="1506"/>
                    </a:lnTo>
                    <a:cubicBezTo>
                      <a:pt x="1" y="1600"/>
                      <a:pt x="181" y="2381"/>
                      <a:pt x="681" y="2381"/>
                    </a:cubicBezTo>
                    <a:cubicBezTo>
                      <a:pt x="710" y="2381"/>
                      <a:pt x="740" y="2378"/>
                      <a:pt x="771" y="2373"/>
                    </a:cubicBezTo>
                    <a:lnTo>
                      <a:pt x="9143" y="905"/>
                    </a:lnTo>
                    <a:cubicBezTo>
                      <a:pt x="9689" y="777"/>
                      <a:pt x="9463" y="1"/>
                      <a:pt x="8970" y="1"/>
                    </a:cubicBezTo>
                    <a:close/>
                  </a:path>
                </a:pathLst>
              </a:custGeom>
              <a:solidFill>
                <a:schemeClr val="accent1"/>
              </a:solidFill>
              <a:ln>
                <a:noFill/>
              </a:ln>
              <a:effectLst>
                <a:outerShdw dist="38100" dir="312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7" name="Google Shape;67;p6"/>
              <p:cNvSpPr/>
              <p:nvPr/>
            </p:nvSpPr>
            <p:spPr>
              <a:xfrm rot="-692401">
                <a:off x="7479318" y="605500"/>
                <a:ext cx="832378" cy="210450"/>
              </a:xfrm>
              <a:custGeom>
                <a:avLst/>
                <a:gdLst/>
                <a:ahLst/>
                <a:cxnLst/>
                <a:rect l="l" t="t" r="r" b="b"/>
                <a:pathLst>
                  <a:path w="20111" h="4693" extrusionOk="0">
                    <a:moveTo>
                      <a:pt x="652" y="1"/>
                    </a:moveTo>
                    <a:cubicBezTo>
                      <a:pt x="169" y="1"/>
                      <a:pt x="0" y="788"/>
                      <a:pt x="497" y="881"/>
                    </a:cubicBezTo>
                    <a:cubicBezTo>
                      <a:pt x="6769" y="2149"/>
                      <a:pt x="13040" y="3450"/>
                      <a:pt x="19311" y="4684"/>
                    </a:cubicBezTo>
                    <a:cubicBezTo>
                      <a:pt x="19343" y="4690"/>
                      <a:pt x="19374" y="4693"/>
                      <a:pt x="19404" y="4693"/>
                    </a:cubicBezTo>
                    <a:cubicBezTo>
                      <a:pt x="19905" y="4693"/>
                      <a:pt x="20111" y="3943"/>
                      <a:pt x="19544" y="3817"/>
                    </a:cubicBezTo>
                    <a:cubicBezTo>
                      <a:pt x="13307" y="2549"/>
                      <a:pt x="7002" y="1282"/>
                      <a:pt x="764" y="14"/>
                    </a:cubicBezTo>
                    <a:cubicBezTo>
                      <a:pt x="725" y="5"/>
                      <a:pt x="688" y="1"/>
                      <a:pt x="652" y="1"/>
                    </a:cubicBezTo>
                    <a:close/>
                  </a:path>
                </a:pathLst>
              </a:custGeom>
              <a:solidFill>
                <a:schemeClr val="accent1"/>
              </a:solidFill>
              <a:ln>
                <a:noFill/>
              </a:ln>
              <a:effectLst>
                <a:outerShdw dist="38100" dir="312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8" name="Google Shape;68;p6"/>
              <p:cNvSpPr/>
              <p:nvPr/>
            </p:nvSpPr>
            <p:spPr>
              <a:xfrm>
                <a:off x="7552470" y="820938"/>
                <a:ext cx="359348" cy="130574"/>
              </a:xfrm>
              <a:custGeom>
                <a:avLst/>
                <a:gdLst/>
                <a:ahLst/>
                <a:cxnLst/>
                <a:rect l="l" t="t" r="r" b="b"/>
                <a:pathLst>
                  <a:path w="8014" h="2912" extrusionOk="0">
                    <a:moveTo>
                      <a:pt x="589" y="1"/>
                    </a:moveTo>
                    <a:cubicBezTo>
                      <a:pt x="153" y="1"/>
                      <a:pt x="1" y="737"/>
                      <a:pt x="488" y="889"/>
                    </a:cubicBezTo>
                    <a:cubicBezTo>
                      <a:pt x="2723" y="1557"/>
                      <a:pt x="5024" y="2224"/>
                      <a:pt x="7293" y="2891"/>
                    </a:cubicBezTo>
                    <a:cubicBezTo>
                      <a:pt x="7342" y="2905"/>
                      <a:pt x="7389" y="2912"/>
                      <a:pt x="7432" y="2912"/>
                    </a:cubicBezTo>
                    <a:cubicBezTo>
                      <a:pt x="7889" y="2912"/>
                      <a:pt x="8014" y="2176"/>
                      <a:pt x="7526" y="2024"/>
                    </a:cubicBezTo>
                    <a:cubicBezTo>
                      <a:pt x="5291" y="1356"/>
                      <a:pt x="2990" y="689"/>
                      <a:pt x="721" y="22"/>
                    </a:cubicBezTo>
                    <a:cubicBezTo>
                      <a:pt x="675" y="8"/>
                      <a:pt x="631" y="1"/>
                      <a:pt x="589" y="1"/>
                    </a:cubicBezTo>
                    <a:close/>
                  </a:path>
                </a:pathLst>
              </a:custGeom>
              <a:solidFill>
                <a:schemeClr val="accent1"/>
              </a:solidFill>
              <a:ln>
                <a:noFill/>
              </a:ln>
              <a:effectLst>
                <a:outerShdw dist="47625" dir="312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720525" y="533025"/>
            <a:ext cx="7703100" cy="886500"/>
          </a:xfrm>
          <a:prstGeom prst="rect">
            <a:avLst/>
          </a:prstGeom>
          <a:effectLst>
            <a:outerShdw dist="47625" dir="3300000" algn="bl" rotWithShape="0">
              <a:schemeClr val="dk1"/>
            </a:outerShdw>
          </a:effectLst>
        </p:spPr>
        <p:txBody>
          <a:bodyPr spcFirstLastPara="1" wrap="square" lIns="91425" tIns="91425" rIns="91425" bIns="91425" anchor="t" anchorCtr="0">
            <a:noAutofit/>
          </a:bodyPr>
          <a:lstStyle>
            <a:lvl1pPr lvl="0" algn="ctr" rtl="0">
              <a:spcBef>
                <a:spcPts val="0"/>
              </a:spcBef>
              <a:spcAft>
                <a:spcPts val="0"/>
              </a:spcAft>
              <a:buSzPts val="4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10"/>
          <p:cNvSpPr/>
          <p:nvPr/>
        </p:nvSpPr>
        <p:spPr>
          <a:xfrm rot="257422">
            <a:off x="-1638173" y="-1258737"/>
            <a:ext cx="5717480" cy="9557952"/>
          </a:xfrm>
          <a:custGeom>
            <a:avLst/>
            <a:gdLst/>
            <a:ahLst/>
            <a:cxnLst/>
            <a:rect l="l" t="t" r="r" b="b"/>
            <a:pathLst>
              <a:path w="20616" h="36940" extrusionOk="0">
                <a:moveTo>
                  <a:pt x="12664" y="1952"/>
                </a:moveTo>
                <a:cubicBezTo>
                  <a:pt x="12970" y="1952"/>
                  <a:pt x="13285" y="2035"/>
                  <a:pt x="13610" y="2211"/>
                </a:cubicBezTo>
                <a:cubicBezTo>
                  <a:pt x="14377" y="2612"/>
                  <a:pt x="14678" y="3279"/>
                  <a:pt x="14744" y="4079"/>
                </a:cubicBezTo>
                <a:cubicBezTo>
                  <a:pt x="14811" y="4847"/>
                  <a:pt x="14611" y="5547"/>
                  <a:pt x="14377" y="6248"/>
                </a:cubicBezTo>
                <a:cubicBezTo>
                  <a:pt x="14044" y="7182"/>
                  <a:pt x="13577" y="7949"/>
                  <a:pt x="13043" y="8749"/>
                </a:cubicBezTo>
                <a:cubicBezTo>
                  <a:pt x="11976" y="10284"/>
                  <a:pt x="10741" y="11685"/>
                  <a:pt x="9307" y="13086"/>
                </a:cubicBezTo>
                <a:cubicBezTo>
                  <a:pt x="8907" y="11251"/>
                  <a:pt x="8507" y="9583"/>
                  <a:pt x="8607" y="7882"/>
                </a:cubicBezTo>
                <a:cubicBezTo>
                  <a:pt x="8740" y="6014"/>
                  <a:pt x="9307" y="4280"/>
                  <a:pt x="10741" y="2945"/>
                </a:cubicBezTo>
                <a:lnTo>
                  <a:pt x="11375" y="2445"/>
                </a:lnTo>
                <a:cubicBezTo>
                  <a:pt x="11791" y="2128"/>
                  <a:pt x="12218" y="1952"/>
                  <a:pt x="12664" y="1952"/>
                </a:cubicBezTo>
                <a:close/>
                <a:moveTo>
                  <a:pt x="6972" y="20958"/>
                </a:moveTo>
                <a:cubicBezTo>
                  <a:pt x="8306" y="24094"/>
                  <a:pt x="9941" y="27029"/>
                  <a:pt x="11809" y="29865"/>
                </a:cubicBezTo>
                <a:cubicBezTo>
                  <a:pt x="10575" y="30865"/>
                  <a:pt x="9274" y="31632"/>
                  <a:pt x="7739" y="32033"/>
                </a:cubicBezTo>
                <a:cubicBezTo>
                  <a:pt x="7526" y="32075"/>
                  <a:pt x="7321" y="32097"/>
                  <a:pt x="7124" y="32097"/>
                </a:cubicBezTo>
                <a:cubicBezTo>
                  <a:pt x="6394" y="32097"/>
                  <a:pt x="5777" y="31803"/>
                  <a:pt x="5304" y="31199"/>
                </a:cubicBezTo>
                <a:cubicBezTo>
                  <a:pt x="4037" y="29598"/>
                  <a:pt x="3470" y="27763"/>
                  <a:pt x="4137" y="25762"/>
                </a:cubicBezTo>
                <a:cubicBezTo>
                  <a:pt x="4737" y="24027"/>
                  <a:pt x="5738" y="22459"/>
                  <a:pt x="6972" y="20958"/>
                </a:cubicBezTo>
                <a:close/>
                <a:moveTo>
                  <a:pt x="11636" y="1"/>
                </a:moveTo>
                <a:cubicBezTo>
                  <a:pt x="11472" y="1"/>
                  <a:pt x="11308" y="4"/>
                  <a:pt x="11142" y="10"/>
                </a:cubicBezTo>
                <a:cubicBezTo>
                  <a:pt x="10041" y="43"/>
                  <a:pt x="8940" y="343"/>
                  <a:pt x="8006" y="1011"/>
                </a:cubicBezTo>
                <a:cubicBezTo>
                  <a:pt x="6205" y="2245"/>
                  <a:pt x="4937" y="3879"/>
                  <a:pt x="4404" y="6014"/>
                </a:cubicBezTo>
                <a:cubicBezTo>
                  <a:pt x="4037" y="7415"/>
                  <a:pt x="4003" y="8883"/>
                  <a:pt x="4170" y="10351"/>
                </a:cubicBezTo>
                <a:cubicBezTo>
                  <a:pt x="4404" y="12452"/>
                  <a:pt x="4871" y="14554"/>
                  <a:pt x="5504" y="16555"/>
                </a:cubicBezTo>
                <a:cubicBezTo>
                  <a:pt x="5571" y="16855"/>
                  <a:pt x="5571" y="17055"/>
                  <a:pt x="5304" y="17356"/>
                </a:cubicBezTo>
                <a:cubicBezTo>
                  <a:pt x="4704" y="18223"/>
                  <a:pt x="4070" y="19023"/>
                  <a:pt x="3403" y="19791"/>
                </a:cubicBezTo>
                <a:cubicBezTo>
                  <a:pt x="2536" y="20891"/>
                  <a:pt x="1735" y="22026"/>
                  <a:pt x="1068" y="23260"/>
                </a:cubicBezTo>
                <a:cubicBezTo>
                  <a:pt x="301" y="24694"/>
                  <a:pt x="0" y="26195"/>
                  <a:pt x="101" y="27763"/>
                </a:cubicBezTo>
                <a:cubicBezTo>
                  <a:pt x="267" y="29731"/>
                  <a:pt x="1035" y="31399"/>
                  <a:pt x="2636" y="32533"/>
                </a:cubicBezTo>
                <a:cubicBezTo>
                  <a:pt x="4121" y="33523"/>
                  <a:pt x="5766" y="34037"/>
                  <a:pt x="7513" y="34037"/>
                </a:cubicBezTo>
                <a:cubicBezTo>
                  <a:pt x="7884" y="34037"/>
                  <a:pt x="8260" y="34014"/>
                  <a:pt x="8640" y="33967"/>
                </a:cubicBezTo>
                <a:cubicBezTo>
                  <a:pt x="10375" y="33801"/>
                  <a:pt x="11976" y="33367"/>
                  <a:pt x="13410" y="32366"/>
                </a:cubicBezTo>
                <a:cubicBezTo>
                  <a:pt x="13500" y="32291"/>
                  <a:pt x="13584" y="32257"/>
                  <a:pt x="13663" y="32257"/>
                </a:cubicBezTo>
                <a:cubicBezTo>
                  <a:pt x="13760" y="32257"/>
                  <a:pt x="13852" y="32308"/>
                  <a:pt x="13944" y="32400"/>
                </a:cubicBezTo>
                <a:cubicBezTo>
                  <a:pt x="14511" y="32967"/>
                  <a:pt x="15045" y="33534"/>
                  <a:pt x="15578" y="34101"/>
                </a:cubicBezTo>
                <a:cubicBezTo>
                  <a:pt x="16212" y="34768"/>
                  <a:pt x="16879" y="35469"/>
                  <a:pt x="17513" y="36136"/>
                </a:cubicBezTo>
                <a:cubicBezTo>
                  <a:pt x="18045" y="36699"/>
                  <a:pt x="18753" y="36939"/>
                  <a:pt x="19527" y="36939"/>
                </a:cubicBezTo>
                <a:cubicBezTo>
                  <a:pt x="19578" y="36939"/>
                  <a:pt x="19630" y="36938"/>
                  <a:pt x="19681" y="36936"/>
                </a:cubicBezTo>
                <a:cubicBezTo>
                  <a:pt x="20315" y="36903"/>
                  <a:pt x="20615" y="36469"/>
                  <a:pt x="20382" y="35869"/>
                </a:cubicBezTo>
                <a:cubicBezTo>
                  <a:pt x="20215" y="35402"/>
                  <a:pt x="19948" y="34968"/>
                  <a:pt x="19715" y="34568"/>
                </a:cubicBezTo>
                <a:cubicBezTo>
                  <a:pt x="18881" y="33033"/>
                  <a:pt x="17780" y="31599"/>
                  <a:pt x="16779" y="30098"/>
                </a:cubicBezTo>
                <a:cubicBezTo>
                  <a:pt x="16446" y="29598"/>
                  <a:pt x="16446" y="29598"/>
                  <a:pt x="16812" y="29131"/>
                </a:cubicBezTo>
                <a:cubicBezTo>
                  <a:pt x="18147" y="27463"/>
                  <a:pt x="19114" y="25628"/>
                  <a:pt x="19915" y="23693"/>
                </a:cubicBezTo>
                <a:cubicBezTo>
                  <a:pt x="20248" y="22893"/>
                  <a:pt x="20448" y="22059"/>
                  <a:pt x="20448" y="21192"/>
                </a:cubicBezTo>
                <a:cubicBezTo>
                  <a:pt x="20448" y="20791"/>
                  <a:pt x="20315" y="20458"/>
                  <a:pt x="19948" y="20291"/>
                </a:cubicBezTo>
                <a:cubicBezTo>
                  <a:pt x="19833" y="20260"/>
                  <a:pt x="19718" y="20241"/>
                  <a:pt x="19605" y="20241"/>
                </a:cubicBezTo>
                <a:cubicBezTo>
                  <a:pt x="19358" y="20241"/>
                  <a:pt x="19120" y="20329"/>
                  <a:pt x="18914" y="20558"/>
                </a:cubicBezTo>
                <a:cubicBezTo>
                  <a:pt x="18614" y="20858"/>
                  <a:pt x="18414" y="21192"/>
                  <a:pt x="18180" y="21525"/>
                </a:cubicBezTo>
                <a:cubicBezTo>
                  <a:pt x="17513" y="22593"/>
                  <a:pt x="16846" y="23627"/>
                  <a:pt x="16112" y="24727"/>
                </a:cubicBezTo>
                <a:cubicBezTo>
                  <a:pt x="15745" y="25361"/>
                  <a:pt x="15311" y="25962"/>
                  <a:pt x="14878" y="26462"/>
                </a:cubicBezTo>
                <a:cubicBezTo>
                  <a:pt x="14778" y="26462"/>
                  <a:pt x="14744" y="26462"/>
                  <a:pt x="14744" y="26429"/>
                </a:cubicBezTo>
                <a:cubicBezTo>
                  <a:pt x="13110" y="23460"/>
                  <a:pt x="11742" y="20358"/>
                  <a:pt x="10541" y="17189"/>
                </a:cubicBezTo>
                <a:cubicBezTo>
                  <a:pt x="10441" y="16922"/>
                  <a:pt x="10541" y="16722"/>
                  <a:pt x="10708" y="16555"/>
                </a:cubicBezTo>
                <a:cubicBezTo>
                  <a:pt x="11108" y="16088"/>
                  <a:pt x="11575" y="15688"/>
                  <a:pt x="11976" y="15187"/>
                </a:cubicBezTo>
                <a:cubicBezTo>
                  <a:pt x="13310" y="13686"/>
                  <a:pt x="14778" y="12352"/>
                  <a:pt x="15979" y="10751"/>
                </a:cubicBezTo>
                <a:cubicBezTo>
                  <a:pt x="17179" y="9250"/>
                  <a:pt x="18080" y="7615"/>
                  <a:pt x="18480" y="5714"/>
                </a:cubicBezTo>
                <a:cubicBezTo>
                  <a:pt x="18714" y="4713"/>
                  <a:pt x="18714" y="3779"/>
                  <a:pt x="18213" y="2879"/>
                </a:cubicBezTo>
                <a:cubicBezTo>
                  <a:pt x="17746" y="2078"/>
                  <a:pt x="17113" y="1544"/>
                  <a:pt x="16379" y="1111"/>
                </a:cubicBezTo>
                <a:cubicBezTo>
                  <a:pt x="14889" y="320"/>
                  <a:pt x="13317" y="1"/>
                  <a:pt x="11636" y="1"/>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0" name="Google Shape;110;p10"/>
          <p:cNvSpPr/>
          <p:nvPr/>
        </p:nvSpPr>
        <p:spPr>
          <a:xfrm rot="-10701159" flipH="1">
            <a:off x="2904728" y="-7284759"/>
            <a:ext cx="10459367" cy="20647001"/>
          </a:xfrm>
          <a:custGeom>
            <a:avLst/>
            <a:gdLst/>
            <a:ahLst/>
            <a:cxnLst/>
            <a:rect l="l" t="t" r="r" b="b"/>
            <a:pathLst>
              <a:path w="20616" h="36940" extrusionOk="0">
                <a:moveTo>
                  <a:pt x="12664" y="1952"/>
                </a:moveTo>
                <a:cubicBezTo>
                  <a:pt x="12970" y="1952"/>
                  <a:pt x="13285" y="2035"/>
                  <a:pt x="13610" y="2211"/>
                </a:cubicBezTo>
                <a:cubicBezTo>
                  <a:pt x="14377" y="2612"/>
                  <a:pt x="14678" y="3279"/>
                  <a:pt x="14744" y="4079"/>
                </a:cubicBezTo>
                <a:cubicBezTo>
                  <a:pt x="14811" y="4847"/>
                  <a:pt x="14611" y="5547"/>
                  <a:pt x="14377" y="6248"/>
                </a:cubicBezTo>
                <a:cubicBezTo>
                  <a:pt x="14044" y="7182"/>
                  <a:pt x="13577" y="7949"/>
                  <a:pt x="13043" y="8749"/>
                </a:cubicBezTo>
                <a:cubicBezTo>
                  <a:pt x="11976" y="10284"/>
                  <a:pt x="10741" y="11685"/>
                  <a:pt x="9307" y="13086"/>
                </a:cubicBezTo>
                <a:cubicBezTo>
                  <a:pt x="8907" y="11251"/>
                  <a:pt x="8507" y="9583"/>
                  <a:pt x="8607" y="7882"/>
                </a:cubicBezTo>
                <a:cubicBezTo>
                  <a:pt x="8740" y="6014"/>
                  <a:pt x="9307" y="4280"/>
                  <a:pt x="10741" y="2945"/>
                </a:cubicBezTo>
                <a:lnTo>
                  <a:pt x="11375" y="2445"/>
                </a:lnTo>
                <a:cubicBezTo>
                  <a:pt x="11791" y="2128"/>
                  <a:pt x="12218" y="1952"/>
                  <a:pt x="12664" y="1952"/>
                </a:cubicBezTo>
                <a:close/>
                <a:moveTo>
                  <a:pt x="6972" y="20958"/>
                </a:moveTo>
                <a:cubicBezTo>
                  <a:pt x="8306" y="24094"/>
                  <a:pt x="9941" y="27029"/>
                  <a:pt x="11809" y="29865"/>
                </a:cubicBezTo>
                <a:cubicBezTo>
                  <a:pt x="10575" y="30865"/>
                  <a:pt x="9274" y="31632"/>
                  <a:pt x="7739" y="32033"/>
                </a:cubicBezTo>
                <a:cubicBezTo>
                  <a:pt x="7526" y="32075"/>
                  <a:pt x="7321" y="32097"/>
                  <a:pt x="7124" y="32097"/>
                </a:cubicBezTo>
                <a:cubicBezTo>
                  <a:pt x="6394" y="32097"/>
                  <a:pt x="5777" y="31803"/>
                  <a:pt x="5304" y="31199"/>
                </a:cubicBezTo>
                <a:cubicBezTo>
                  <a:pt x="4037" y="29598"/>
                  <a:pt x="3470" y="27763"/>
                  <a:pt x="4137" y="25762"/>
                </a:cubicBezTo>
                <a:cubicBezTo>
                  <a:pt x="4737" y="24027"/>
                  <a:pt x="5738" y="22459"/>
                  <a:pt x="6972" y="20958"/>
                </a:cubicBezTo>
                <a:close/>
                <a:moveTo>
                  <a:pt x="11636" y="1"/>
                </a:moveTo>
                <a:cubicBezTo>
                  <a:pt x="11472" y="1"/>
                  <a:pt x="11308" y="4"/>
                  <a:pt x="11142" y="10"/>
                </a:cubicBezTo>
                <a:cubicBezTo>
                  <a:pt x="10041" y="43"/>
                  <a:pt x="8940" y="343"/>
                  <a:pt x="8006" y="1011"/>
                </a:cubicBezTo>
                <a:cubicBezTo>
                  <a:pt x="6205" y="2245"/>
                  <a:pt x="4937" y="3879"/>
                  <a:pt x="4404" y="6014"/>
                </a:cubicBezTo>
                <a:cubicBezTo>
                  <a:pt x="4037" y="7415"/>
                  <a:pt x="4003" y="8883"/>
                  <a:pt x="4170" y="10351"/>
                </a:cubicBezTo>
                <a:cubicBezTo>
                  <a:pt x="4404" y="12452"/>
                  <a:pt x="4871" y="14554"/>
                  <a:pt x="5504" y="16555"/>
                </a:cubicBezTo>
                <a:cubicBezTo>
                  <a:pt x="5571" y="16855"/>
                  <a:pt x="5571" y="17055"/>
                  <a:pt x="5304" y="17356"/>
                </a:cubicBezTo>
                <a:cubicBezTo>
                  <a:pt x="4704" y="18223"/>
                  <a:pt x="4070" y="19023"/>
                  <a:pt x="3403" y="19791"/>
                </a:cubicBezTo>
                <a:cubicBezTo>
                  <a:pt x="2536" y="20891"/>
                  <a:pt x="1735" y="22026"/>
                  <a:pt x="1068" y="23260"/>
                </a:cubicBezTo>
                <a:cubicBezTo>
                  <a:pt x="301" y="24694"/>
                  <a:pt x="0" y="26195"/>
                  <a:pt x="101" y="27763"/>
                </a:cubicBezTo>
                <a:cubicBezTo>
                  <a:pt x="267" y="29731"/>
                  <a:pt x="1035" y="31399"/>
                  <a:pt x="2636" y="32533"/>
                </a:cubicBezTo>
                <a:cubicBezTo>
                  <a:pt x="4121" y="33523"/>
                  <a:pt x="5766" y="34037"/>
                  <a:pt x="7513" y="34037"/>
                </a:cubicBezTo>
                <a:cubicBezTo>
                  <a:pt x="7884" y="34037"/>
                  <a:pt x="8260" y="34014"/>
                  <a:pt x="8640" y="33967"/>
                </a:cubicBezTo>
                <a:cubicBezTo>
                  <a:pt x="10375" y="33801"/>
                  <a:pt x="11976" y="33367"/>
                  <a:pt x="13410" y="32366"/>
                </a:cubicBezTo>
                <a:cubicBezTo>
                  <a:pt x="13500" y="32291"/>
                  <a:pt x="13584" y="32257"/>
                  <a:pt x="13663" y="32257"/>
                </a:cubicBezTo>
                <a:cubicBezTo>
                  <a:pt x="13760" y="32257"/>
                  <a:pt x="13852" y="32308"/>
                  <a:pt x="13944" y="32400"/>
                </a:cubicBezTo>
                <a:cubicBezTo>
                  <a:pt x="14511" y="32967"/>
                  <a:pt x="15045" y="33534"/>
                  <a:pt x="15578" y="34101"/>
                </a:cubicBezTo>
                <a:cubicBezTo>
                  <a:pt x="16212" y="34768"/>
                  <a:pt x="16879" y="35469"/>
                  <a:pt x="17513" y="36136"/>
                </a:cubicBezTo>
                <a:cubicBezTo>
                  <a:pt x="18045" y="36699"/>
                  <a:pt x="18753" y="36939"/>
                  <a:pt x="19527" y="36939"/>
                </a:cubicBezTo>
                <a:cubicBezTo>
                  <a:pt x="19578" y="36939"/>
                  <a:pt x="19630" y="36938"/>
                  <a:pt x="19681" y="36936"/>
                </a:cubicBezTo>
                <a:cubicBezTo>
                  <a:pt x="20315" y="36903"/>
                  <a:pt x="20615" y="36469"/>
                  <a:pt x="20382" y="35869"/>
                </a:cubicBezTo>
                <a:cubicBezTo>
                  <a:pt x="20215" y="35402"/>
                  <a:pt x="19948" y="34968"/>
                  <a:pt x="19715" y="34568"/>
                </a:cubicBezTo>
                <a:cubicBezTo>
                  <a:pt x="18881" y="33033"/>
                  <a:pt x="17780" y="31599"/>
                  <a:pt x="16779" y="30098"/>
                </a:cubicBezTo>
                <a:cubicBezTo>
                  <a:pt x="16446" y="29598"/>
                  <a:pt x="16446" y="29598"/>
                  <a:pt x="16812" y="29131"/>
                </a:cubicBezTo>
                <a:cubicBezTo>
                  <a:pt x="18147" y="27463"/>
                  <a:pt x="19114" y="25628"/>
                  <a:pt x="19915" y="23693"/>
                </a:cubicBezTo>
                <a:cubicBezTo>
                  <a:pt x="20248" y="22893"/>
                  <a:pt x="20448" y="22059"/>
                  <a:pt x="20448" y="21192"/>
                </a:cubicBezTo>
                <a:cubicBezTo>
                  <a:pt x="20448" y="20791"/>
                  <a:pt x="20315" y="20458"/>
                  <a:pt x="19948" y="20291"/>
                </a:cubicBezTo>
                <a:cubicBezTo>
                  <a:pt x="19833" y="20260"/>
                  <a:pt x="19718" y="20241"/>
                  <a:pt x="19605" y="20241"/>
                </a:cubicBezTo>
                <a:cubicBezTo>
                  <a:pt x="19358" y="20241"/>
                  <a:pt x="19120" y="20329"/>
                  <a:pt x="18914" y="20558"/>
                </a:cubicBezTo>
                <a:cubicBezTo>
                  <a:pt x="18614" y="20858"/>
                  <a:pt x="18414" y="21192"/>
                  <a:pt x="18180" y="21525"/>
                </a:cubicBezTo>
                <a:cubicBezTo>
                  <a:pt x="17513" y="22593"/>
                  <a:pt x="16846" y="23627"/>
                  <a:pt x="16112" y="24727"/>
                </a:cubicBezTo>
                <a:cubicBezTo>
                  <a:pt x="15745" y="25361"/>
                  <a:pt x="15311" y="25962"/>
                  <a:pt x="14878" y="26462"/>
                </a:cubicBezTo>
                <a:cubicBezTo>
                  <a:pt x="14778" y="26462"/>
                  <a:pt x="14744" y="26462"/>
                  <a:pt x="14744" y="26429"/>
                </a:cubicBezTo>
                <a:cubicBezTo>
                  <a:pt x="13110" y="23460"/>
                  <a:pt x="11742" y="20358"/>
                  <a:pt x="10541" y="17189"/>
                </a:cubicBezTo>
                <a:cubicBezTo>
                  <a:pt x="10441" y="16922"/>
                  <a:pt x="10541" y="16722"/>
                  <a:pt x="10708" y="16555"/>
                </a:cubicBezTo>
                <a:cubicBezTo>
                  <a:pt x="11108" y="16088"/>
                  <a:pt x="11575" y="15688"/>
                  <a:pt x="11976" y="15187"/>
                </a:cubicBezTo>
                <a:cubicBezTo>
                  <a:pt x="13310" y="13686"/>
                  <a:pt x="14778" y="12352"/>
                  <a:pt x="15979" y="10751"/>
                </a:cubicBezTo>
                <a:cubicBezTo>
                  <a:pt x="17179" y="9250"/>
                  <a:pt x="18080" y="7615"/>
                  <a:pt x="18480" y="5714"/>
                </a:cubicBezTo>
                <a:cubicBezTo>
                  <a:pt x="18714" y="4713"/>
                  <a:pt x="18714" y="3779"/>
                  <a:pt x="18213" y="2879"/>
                </a:cubicBezTo>
                <a:cubicBezTo>
                  <a:pt x="17746" y="2078"/>
                  <a:pt x="17113" y="1544"/>
                  <a:pt x="16379" y="1111"/>
                </a:cubicBezTo>
                <a:cubicBezTo>
                  <a:pt x="14889" y="320"/>
                  <a:pt x="13317" y="1"/>
                  <a:pt x="11636" y="1"/>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4">
    <p:bg>
      <p:bgPr>
        <a:solidFill>
          <a:schemeClr val="lt2"/>
        </a:solidFill>
        <a:effectLst/>
      </p:bgPr>
    </p:bg>
    <p:spTree>
      <p:nvGrpSpPr>
        <p:cNvPr id="1" name="Shape 119"/>
        <p:cNvGrpSpPr/>
        <p:nvPr/>
      </p:nvGrpSpPr>
      <p:grpSpPr>
        <a:xfrm>
          <a:off x="0" y="0"/>
          <a:ext cx="0" cy="0"/>
          <a:chOff x="0" y="0"/>
          <a:chExt cx="0" cy="0"/>
        </a:xfrm>
      </p:grpSpPr>
      <p:grpSp>
        <p:nvGrpSpPr>
          <p:cNvPr id="120" name="Google Shape;120;p13"/>
          <p:cNvGrpSpPr/>
          <p:nvPr/>
        </p:nvGrpSpPr>
        <p:grpSpPr>
          <a:xfrm>
            <a:off x="-2975669" y="-4305155"/>
            <a:ext cx="17186905" cy="14157247"/>
            <a:chOff x="-2975669" y="-4305155"/>
            <a:chExt cx="17186905" cy="14157247"/>
          </a:xfrm>
        </p:grpSpPr>
        <p:sp>
          <p:nvSpPr>
            <p:cNvPr id="121" name="Google Shape;121;p13"/>
            <p:cNvSpPr/>
            <p:nvPr/>
          </p:nvSpPr>
          <p:spPr>
            <a:xfrm rot="4315002">
              <a:off x="1184604" y="-4736892"/>
              <a:ext cx="4270158" cy="7138467"/>
            </a:xfrm>
            <a:custGeom>
              <a:avLst/>
              <a:gdLst/>
              <a:ahLst/>
              <a:cxnLst/>
              <a:rect l="l" t="t" r="r" b="b"/>
              <a:pathLst>
                <a:path w="20616" h="36940" extrusionOk="0">
                  <a:moveTo>
                    <a:pt x="12664" y="1952"/>
                  </a:moveTo>
                  <a:cubicBezTo>
                    <a:pt x="12970" y="1952"/>
                    <a:pt x="13285" y="2035"/>
                    <a:pt x="13610" y="2211"/>
                  </a:cubicBezTo>
                  <a:cubicBezTo>
                    <a:pt x="14377" y="2612"/>
                    <a:pt x="14678" y="3279"/>
                    <a:pt x="14744" y="4079"/>
                  </a:cubicBezTo>
                  <a:cubicBezTo>
                    <a:pt x="14811" y="4847"/>
                    <a:pt x="14611" y="5547"/>
                    <a:pt x="14377" y="6248"/>
                  </a:cubicBezTo>
                  <a:cubicBezTo>
                    <a:pt x="14044" y="7182"/>
                    <a:pt x="13577" y="7949"/>
                    <a:pt x="13043" y="8749"/>
                  </a:cubicBezTo>
                  <a:cubicBezTo>
                    <a:pt x="11976" y="10284"/>
                    <a:pt x="10741" y="11685"/>
                    <a:pt x="9307" y="13086"/>
                  </a:cubicBezTo>
                  <a:cubicBezTo>
                    <a:pt x="8907" y="11251"/>
                    <a:pt x="8507" y="9583"/>
                    <a:pt x="8607" y="7882"/>
                  </a:cubicBezTo>
                  <a:cubicBezTo>
                    <a:pt x="8740" y="6014"/>
                    <a:pt x="9307" y="4280"/>
                    <a:pt x="10741" y="2945"/>
                  </a:cubicBezTo>
                  <a:lnTo>
                    <a:pt x="11375" y="2445"/>
                  </a:lnTo>
                  <a:cubicBezTo>
                    <a:pt x="11791" y="2128"/>
                    <a:pt x="12218" y="1952"/>
                    <a:pt x="12664" y="1952"/>
                  </a:cubicBezTo>
                  <a:close/>
                  <a:moveTo>
                    <a:pt x="6972" y="20958"/>
                  </a:moveTo>
                  <a:cubicBezTo>
                    <a:pt x="8306" y="24094"/>
                    <a:pt x="9941" y="27029"/>
                    <a:pt x="11809" y="29865"/>
                  </a:cubicBezTo>
                  <a:cubicBezTo>
                    <a:pt x="10575" y="30865"/>
                    <a:pt x="9274" y="31632"/>
                    <a:pt x="7739" y="32033"/>
                  </a:cubicBezTo>
                  <a:cubicBezTo>
                    <a:pt x="7526" y="32075"/>
                    <a:pt x="7321" y="32097"/>
                    <a:pt x="7124" y="32097"/>
                  </a:cubicBezTo>
                  <a:cubicBezTo>
                    <a:pt x="6394" y="32097"/>
                    <a:pt x="5777" y="31803"/>
                    <a:pt x="5304" y="31199"/>
                  </a:cubicBezTo>
                  <a:cubicBezTo>
                    <a:pt x="4037" y="29598"/>
                    <a:pt x="3470" y="27763"/>
                    <a:pt x="4137" y="25762"/>
                  </a:cubicBezTo>
                  <a:cubicBezTo>
                    <a:pt x="4737" y="24027"/>
                    <a:pt x="5738" y="22459"/>
                    <a:pt x="6972" y="20958"/>
                  </a:cubicBezTo>
                  <a:close/>
                  <a:moveTo>
                    <a:pt x="11636" y="1"/>
                  </a:moveTo>
                  <a:cubicBezTo>
                    <a:pt x="11472" y="1"/>
                    <a:pt x="11308" y="4"/>
                    <a:pt x="11142" y="10"/>
                  </a:cubicBezTo>
                  <a:cubicBezTo>
                    <a:pt x="10041" y="43"/>
                    <a:pt x="8940" y="343"/>
                    <a:pt x="8006" y="1011"/>
                  </a:cubicBezTo>
                  <a:cubicBezTo>
                    <a:pt x="6205" y="2245"/>
                    <a:pt x="4937" y="3879"/>
                    <a:pt x="4404" y="6014"/>
                  </a:cubicBezTo>
                  <a:cubicBezTo>
                    <a:pt x="4037" y="7415"/>
                    <a:pt x="4003" y="8883"/>
                    <a:pt x="4170" y="10351"/>
                  </a:cubicBezTo>
                  <a:cubicBezTo>
                    <a:pt x="4404" y="12452"/>
                    <a:pt x="4871" y="14554"/>
                    <a:pt x="5504" y="16555"/>
                  </a:cubicBezTo>
                  <a:cubicBezTo>
                    <a:pt x="5571" y="16855"/>
                    <a:pt x="5571" y="17055"/>
                    <a:pt x="5304" y="17356"/>
                  </a:cubicBezTo>
                  <a:cubicBezTo>
                    <a:pt x="4704" y="18223"/>
                    <a:pt x="4070" y="19023"/>
                    <a:pt x="3403" y="19791"/>
                  </a:cubicBezTo>
                  <a:cubicBezTo>
                    <a:pt x="2536" y="20891"/>
                    <a:pt x="1735" y="22026"/>
                    <a:pt x="1068" y="23260"/>
                  </a:cubicBezTo>
                  <a:cubicBezTo>
                    <a:pt x="301" y="24694"/>
                    <a:pt x="0" y="26195"/>
                    <a:pt x="101" y="27763"/>
                  </a:cubicBezTo>
                  <a:cubicBezTo>
                    <a:pt x="267" y="29731"/>
                    <a:pt x="1035" y="31399"/>
                    <a:pt x="2636" y="32533"/>
                  </a:cubicBezTo>
                  <a:cubicBezTo>
                    <a:pt x="4121" y="33523"/>
                    <a:pt x="5766" y="34037"/>
                    <a:pt x="7513" y="34037"/>
                  </a:cubicBezTo>
                  <a:cubicBezTo>
                    <a:pt x="7884" y="34037"/>
                    <a:pt x="8260" y="34014"/>
                    <a:pt x="8640" y="33967"/>
                  </a:cubicBezTo>
                  <a:cubicBezTo>
                    <a:pt x="10375" y="33801"/>
                    <a:pt x="11976" y="33367"/>
                    <a:pt x="13410" y="32366"/>
                  </a:cubicBezTo>
                  <a:cubicBezTo>
                    <a:pt x="13500" y="32291"/>
                    <a:pt x="13584" y="32257"/>
                    <a:pt x="13663" y="32257"/>
                  </a:cubicBezTo>
                  <a:cubicBezTo>
                    <a:pt x="13760" y="32257"/>
                    <a:pt x="13852" y="32308"/>
                    <a:pt x="13944" y="32400"/>
                  </a:cubicBezTo>
                  <a:cubicBezTo>
                    <a:pt x="14511" y="32967"/>
                    <a:pt x="15045" y="33534"/>
                    <a:pt x="15578" y="34101"/>
                  </a:cubicBezTo>
                  <a:cubicBezTo>
                    <a:pt x="16212" y="34768"/>
                    <a:pt x="16879" y="35469"/>
                    <a:pt x="17513" y="36136"/>
                  </a:cubicBezTo>
                  <a:cubicBezTo>
                    <a:pt x="18045" y="36699"/>
                    <a:pt x="18753" y="36939"/>
                    <a:pt x="19527" y="36939"/>
                  </a:cubicBezTo>
                  <a:cubicBezTo>
                    <a:pt x="19578" y="36939"/>
                    <a:pt x="19630" y="36938"/>
                    <a:pt x="19681" y="36936"/>
                  </a:cubicBezTo>
                  <a:cubicBezTo>
                    <a:pt x="20315" y="36903"/>
                    <a:pt x="20615" y="36469"/>
                    <a:pt x="20382" y="35869"/>
                  </a:cubicBezTo>
                  <a:cubicBezTo>
                    <a:pt x="20215" y="35402"/>
                    <a:pt x="19948" y="34968"/>
                    <a:pt x="19715" y="34568"/>
                  </a:cubicBezTo>
                  <a:cubicBezTo>
                    <a:pt x="18881" y="33033"/>
                    <a:pt x="17780" y="31599"/>
                    <a:pt x="16779" y="30098"/>
                  </a:cubicBezTo>
                  <a:cubicBezTo>
                    <a:pt x="16446" y="29598"/>
                    <a:pt x="16446" y="29598"/>
                    <a:pt x="16812" y="29131"/>
                  </a:cubicBezTo>
                  <a:cubicBezTo>
                    <a:pt x="18147" y="27463"/>
                    <a:pt x="19114" y="25628"/>
                    <a:pt x="19915" y="23693"/>
                  </a:cubicBezTo>
                  <a:cubicBezTo>
                    <a:pt x="20248" y="22893"/>
                    <a:pt x="20448" y="22059"/>
                    <a:pt x="20448" y="21192"/>
                  </a:cubicBezTo>
                  <a:cubicBezTo>
                    <a:pt x="20448" y="20791"/>
                    <a:pt x="20315" y="20458"/>
                    <a:pt x="19948" y="20291"/>
                  </a:cubicBezTo>
                  <a:cubicBezTo>
                    <a:pt x="19833" y="20260"/>
                    <a:pt x="19718" y="20241"/>
                    <a:pt x="19605" y="20241"/>
                  </a:cubicBezTo>
                  <a:cubicBezTo>
                    <a:pt x="19358" y="20241"/>
                    <a:pt x="19120" y="20329"/>
                    <a:pt x="18914" y="20558"/>
                  </a:cubicBezTo>
                  <a:cubicBezTo>
                    <a:pt x="18614" y="20858"/>
                    <a:pt x="18414" y="21192"/>
                    <a:pt x="18180" y="21525"/>
                  </a:cubicBezTo>
                  <a:cubicBezTo>
                    <a:pt x="17513" y="22593"/>
                    <a:pt x="16846" y="23627"/>
                    <a:pt x="16112" y="24727"/>
                  </a:cubicBezTo>
                  <a:cubicBezTo>
                    <a:pt x="15745" y="25361"/>
                    <a:pt x="15311" y="25962"/>
                    <a:pt x="14878" y="26462"/>
                  </a:cubicBezTo>
                  <a:cubicBezTo>
                    <a:pt x="14778" y="26462"/>
                    <a:pt x="14744" y="26462"/>
                    <a:pt x="14744" y="26429"/>
                  </a:cubicBezTo>
                  <a:cubicBezTo>
                    <a:pt x="13110" y="23460"/>
                    <a:pt x="11742" y="20358"/>
                    <a:pt x="10541" y="17189"/>
                  </a:cubicBezTo>
                  <a:cubicBezTo>
                    <a:pt x="10441" y="16922"/>
                    <a:pt x="10541" y="16722"/>
                    <a:pt x="10708" y="16555"/>
                  </a:cubicBezTo>
                  <a:cubicBezTo>
                    <a:pt x="11108" y="16088"/>
                    <a:pt x="11575" y="15688"/>
                    <a:pt x="11976" y="15187"/>
                  </a:cubicBezTo>
                  <a:cubicBezTo>
                    <a:pt x="13310" y="13686"/>
                    <a:pt x="14778" y="12352"/>
                    <a:pt x="15979" y="10751"/>
                  </a:cubicBezTo>
                  <a:cubicBezTo>
                    <a:pt x="17179" y="9250"/>
                    <a:pt x="18080" y="7615"/>
                    <a:pt x="18480" y="5714"/>
                  </a:cubicBezTo>
                  <a:cubicBezTo>
                    <a:pt x="18714" y="4713"/>
                    <a:pt x="18714" y="3779"/>
                    <a:pt x="18213" y="2879"/>
                  </a:cubicBezTo>
                  <a:cubicBezTo>
                    <a:pt x="17746" y="2078"/>
                    <a:pt x="17113" y="1544"/>
                    <a:pt x="16379" y="1111"/>
                  </a:cubicBezTo>
                  <a:cubicBezTo>
                    <a:pt x="14889" y="320"/>
                    <a:pt x="13317" y="1"/>
                    <a:pt x="11636" y="1"/>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22" name="Google Shape;122;p13"/>
            <p:cNvSpPr/>
            <p:nvPr/>
          </p:nvSpPr>
          <p:spPr>
            <a:xfrm rot="-6643597" flipH="1">
              <a:off x="1711972" y="-4239805"/>
              <a:ext cx="7811623" cy="15420317"/>
            </a:xfrm>
            <a:custGeom>
              <a:avLst/>
              <a:gdLst/>
              <a:ahLst/>
              <a:cxnLst/>
              <a:rect l="l" t="t" r="r" b="b"/>
              <a:pathLst>
                <a:path w="20616" h="36940" extrusionOk="0">
                  <a:moveTo>
                    <a:pt x="12664" y="1952"/>
                  </a:moveTo>
                  <a:cubicBezTo>
                    <a:pt x="12970" y="1952"/>
                    <a:pt x="13285" y="2035"/>
                    <a:pt x="13610" y="2211"/>
                  </a:cubicBezTo>
                  <a:cubicBezTo>
                    <a:pt x="14377" y="2612"/>
                    <a:pt x="14678" y="3279"/>
                    <a:pt x="14744" y="4079"/>
                  </a:cubicBezTo>
                  <a:cubicBezTo>
                    <a:pt x="14811" y="4847"/>
                    <a:pt x="14611" y="5547"/>
                    <a:pt x="14377" y="6248"/>
                  </a:cubicBezTo>
                  <a:cubicBezTo>
                    <a:pt x="14044" y="7182"/>
                    <a:pt x="13577" y="7949"/>
                    <a:pt x="13043" y="8749"/>
                  </a:cubicBezTo>
                  <a:cubicBezTo>
                    <a:pt x="11976" y="10284"/>
                    <a:pt x="10741" y="11685"/>
                    <a:pt x="9307" y="13086"/>
                  </a:cubicBezTo>
                  <a:cubicBezTo>
                    <a:pt x="8907" y="11251"/>
                    <a:pt x="8507" y="9583"/>
                    <a:pt x="8607" y="7882"/>
                  </a:cubicBezTo>
                  <a:cubicBezTo>
                    <a:pt x="8740" y="6014"/>
                    <a:pt x="9307" y="4280"/>
                    <a:pt x="10741" y="2945"/>
                  </a:cubicBezTo>
                  <a:lnTo>
                    <a:pt x="11375" y="2445"/>
                  </a:lnTo>
                  <a:cubicBezTo>
                    <a:pt x="11791" y="2128"/>
                    <a:pt x="12218" y="1952"/>
                    <a:pt x="12664" y="1952"/>
                  </a:cubicBezTo>
                  <a:close/>
                  <a:moveTo>
                    <a:pt x="6972" y="20958"/>
                  </a:moveTo>
                  <a:cubicBezTo>
                    <a:pt x="8306" y="24094"/>
                    <a:pt x="9941" y="27029"/>
                    <a:pt x="11809" y="29865"/>
                  </a:cubicBezTo>
                  <a:cubicBezTo>
                    <a:pt x="10575" y="30865"/>
                    <a:pt x="9274" y="31632"/>
                    <a:pt x="7739" y="32033"/>
                  </a:cubicBezTo>
                  <a:cubicBezTo>
                    <a:pt x="7526" y="32075"/>
                    <a:pt x="7321" y="32097"/>
                    <a:pt x="7124" y="32097"/>
                  </a:cubicBezTo>
                  <a:cubicBezTo>
                    <a:pt x="6394" y="32097"/>
                    <a:pt x="5777" y="31803"/>
                    <a:pt x="5304" y="31199"/>
                  </a:cubicBezTo>
                  <a:cubicBezTo>
                    <a:pt x="4037" y="29598"/>
                    <a:pt x="3470" y="27763"/>
                    <a:pt x="4137" y="25762"/>
                  </a:cubicBezTo>
                  <a:cubicBezTo>
                    <a:pt x="4737" y="24027"/>
                    <a:pt x="5738" y="22459"/>
                    <a:pt x="6972" y="20958"/>
                  </a:cubicBezTo>
                  <a:close/>
                  <a:moveTo>
                    <a:pt x="11636" y="1"/>
                  </a:moveTo>
                  <a:cubicBezTo>
                    <a:pt x="11472" y="1"/>
                    <a:pt x="11308" y="4"/>
                    <a:pt x="11142" y="10"/>
                  </a:cubicBezTo>
                  <a:cubicBezTo>
                    <a:pt x="10041" y="43"/>
                    <a:pt x="8940" y="343"/>
                    <a:pt x="8006" y="1011"/>
                  </a:cubicBezTo>
                  <a:cubicBezTo>
                    <a:pt x="6205" y="2245"/>
                    <a:pt x="4937" y="3879"/>
                    <a:pt x="4404" y="6014"/>
                  </a:cubicBezTo>
                  <a:cubicBezTo>
                    <a:pt x="4037" y="7415"/>
                    <a:pt x="4003" y="8883"/>
                    <a:pt x="4170" y="10351"/>
                  </a:cubicBezTo>
                  <a:cubicBezTo>
                    <a:pt x="4404" y="12452"/>
                    <a:pt x="4871" y="14554"/>
                    <a:pt x="5504" y="16555"/>
                  </a:cubicBezTo>
                  <a:cubicBezTo>
                    <a:pt x="5571" y="16855"/>
                    <a:pt x="5571" y="17055"/>
                    <a:pt x="5304" y="17356"/>
                  </a:cubicBezTo>
                  <a:cubicBezTo>
                    <a:pt x="4704" y="18223"/>
                    <a:pt x="4070" y="19023"/>
                    <a:pt x="3403" y="19791"/>
                  </a:cubicBezTo>
                  <a:cubicBezTo>
                    <a:pt x="2536" y="20891"/>
                    <a:pt x="1735" y="22026"/>
                    <a:pt x="1068" y="23260"/>
                  </a:cubicBezTo>
                  <a:cubicBezTo>
                    <a:pt x="301" y="24694"/>
                    <a:pt x="0" y="26195"/>
                    <a:pt x="101" y="27763"/>
                  </a:cubicBezTo>
                  <a:cubicBezTo>
                    <a:pt x="267" y="29731"/>
                    <a:pt x="1035" y="31399"/>
                    <a:pt x="2636" y="32533"/>
                  </a:cubicBezTo>
                  <a:cubicBezTo>
                    <a:pt x="4121" y="33523"/>
                    <a:pt x="5766" y="34037"/>
                    <a:pt x="7513" y="34037"/>
                  </a:cubicBezTo>
                  <a:cubicBezTo>
                    <a:pt x="7884" y="34037"/>
                    <a:pt x="8260" y="34014"/>
                    <a:pt x="8640" y="33967"/>
                  </a:cubicBezTo>
                  <a:cubicBezTo>
                    <a:pt x="10375" y="33801"/>
                    <a:pt x="11976" y="33367"/>
                    <a:pt x="13410" y="32366"/>
                  </a:cubicBezTo>
                  <a:cubicBezTo>
                    <a:pt x="13500" y="32291"/>
                    <a:pt x="13584" y="32257"/>
                    <a:pt x="13663" y="32257"/>
                  </a:cubicBezTo>
                  <a:cubicBezTo>
                    <a:pt x="13760" y="32257"/>
                    <a:pt x="13852" y="32308"/>
                    <a:pt x="13944" y="32400"/>
                  </a:cubicBezTo>
                  <a:cubicBezTo>
                    <a:pt x="14511" y="32967"/>
                    <a:pt x="15045" y="33534"/>
                    <a:pt x="15578" y="34101"/>
                  </a:cubicBezTo>
                  <a:cubicBezTo>
                    <a:pt x="16212" y="34768"/>
                    <a:pt x="16879" y="35469"/>
                    <a:pt x="17513" y="36136"/>
                  </a:cubicBezTo>
                  <a:cubicBezTo>
                    <a:pt x="18045" y="36699"/>
                    <a:pt x="18753" y="36939"/>
                    <a:pt x="19527" y="36939"/>
                  </a:cubicBezTo>
                  <a:cubicBezTo>
                    <a:pt x="19578" y="36939"/>
                    <a:pt x="19630" y="36938"/>
                    <a:pt x="19681" y="36936"/>
                  </a:cubicBezTo>
                  <a:cubicBezTo>
                    <a:pt x="20315" y="36903"/>
                    <a:pt x="20615" y="36469"/>
                    <a:pt x="20382" y="35869"/>
                  </a:cubicBezTo>
                  <a:cubicBezTo>
                    <a:pt x="20215" y="35402"/>
                    <a:pt x="19948" y="34968"/>
                    <a:pt x="19715" y="34568"/>
                  </a:cubicBezTo>
                  <a:cubicBezTo>
                    <a:pt x="18881" y="33033"/>
                    <a:pt x="17780" y="31599"/>
                    <a:pt x="16779" y="30098"/>
                  </a:cubicBezTo>
                  <a:cubicBezTo>
                    <a:pt x="16446" y="29598"/>
                    <a:pt x="16446" y="29598"/>
                    <a:pt x="16812" y="29131"/>
                  </a:cubicBezTo>
                  <a:cubicBezTo>
                    <a:pt x="18147" y="27463"/>
                    <a:pt x="19114" y="25628"/>
                    <a:pt x="19915" y="23693"/>
                  </a:cubicBezTo>
                  <a:cubicBezTo>
                    <a:pt x="20248" y="22893"/>
                    <a:pt x="20448" y="22059"/>
                    <a:pt x="20448" y="21192"/>
                  </a:cubicBezTo>
                  <a:cubicBezTo>
                    <a:pt x="20448" y="20791"/>
                    <a:pt x="20315" y="20458"/>
                    <a:pt x="19948" y="20291"/>
                  </a:cubicBezTo>
                  <a:cubicBezTo>
                    <a:pt x="19833" y="20260"/>
                    <a:pt x="19718" y="20241"/>
                    <a:pt x="19605" y="20241"/>
                  </a:cubicBezTo>
                  <a:cubicBezTo>
                    <a:pt x="19358" y="20241"/>
                    <a:pt x="19120" y="20329"/>
                    <a:pt x="18914" y="20558"/>
                  </a:cubicBezTo>
                  <a:cubicBezTo>
                    <a:pt x="18614" y="20858"/>
                    <a:pt x="18414" y="21192"/>
                    <a:pt x="18180" y="21525"/>
                  </a:cubicBezTo>
                  <a:cubicBezTo>
                    <a:pt x="17513" y="22593"/>
                    <a:pt x="16846" y="23627"/>
                    <a:pt x="16112" y="24727"/>
                  </a:cubicBezTo>
                  <a:cubicBezTo>
                    <a:pt x="15745" y="25361"/>
                    <a:pt x="15311" y="25962"/>
                    <a:pt x="14878" y="26462"/>
                  </a:cubicBezTo>
                  <a:cubicBezTo>
                    <a:pt x="14778" y="26462"/>
                    <a:pt x="14744" y="26462"/>
                    <a:pt x="14744" y="26429"/>
                  </a:cubicBezTo>
                  <a:cubicBezTo>
                    <a:pt x="13110" y="23460"/>
                    <a:pt x="11742" y="20358"/>
                    <a:pt x="10541" y="17189"/>
                  </a:cubicBezTo>
                  <a:cubicBezTo>
                    <a:pt x="10441" y="16922"/>
                    <a:pt x="10541" y="16722"/>
                    <a:pt x="10708" y="16555"/>
                  </a:cubicBezTo>
                  <a:cubicBezTo>
                    <a:pt x="11108" y="16088"/>
                    <a:pt x="11575" y="15688"/>
                    <a:pt x="11976" y="15187"/>
                  </a:cubicBezTo>
                  <a:cubicBezTo>
                    <a:pt x="13310" y="13686"/>
                    <a:pt x="14778" y="12352"/>
                    <a:pt x="15979" y="10751"/>
                  </a:cubicBezTo>
                  <a:cubicBezTo>
                    <a:pt x="17179" y="9250"/>
                    <a:pt x="18080" y="7615"/>
                    <a:pt x="18480" y="5714"/>
                  </a:cubicBezTo>
                  <a:cubicBezTo>
                    <a:pt x="18714" y="4713"/>
                    <a:pt x="18714" y="3779"/>
                    <a:pt x="18213" y="2879"/>
                  </a:cubicBezTo>
                  <a:cubicBezTo>
                    <a:pt x="17746" y="2078"/>
                    <a:pt x="17113" y="1544"/>
                    <a:pt x="16379" y="1111"/>
                  </a:cubicBezTo>
                  <a:cubicBezTo>
                    <a:pt x="14889" y="320"/>
                    <a:pt x="13317" y="1"/>
                    <a:pt x="11636" y="1"/>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23" name="Google Shape;123;p13"/>
          <p:cNvSpPr txBox="1">
            <a:spLocks noGrp="1"/>
          </p:cNvSpPr>
          <p:nvPr>
            <p:ph type="title"/>
          </p:nvPr>
        </p:nvSpPr>
        <p:spPr>
          <a:xfrm>
            <a:off x="2599200" y="2022575"/>
            <a:ext cx="33348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600">
                <a:solidFill>
                  <a:schemeClr val="accen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4" name="Google Shape;124;p13"/>
          <p:cNvSpPr txBox="1">
            <a:spLocks noGrp="1"/>
          </p:cNvSpPr>
          <p:nvPr>
            <p:ph type="subTitle" idx="1"/>
          </p:nvPr>
        </p:nvSpPr>
        <p:spPr>
          <a:xfrm>
            <a:off x="5882750" y="2075575"/>
            <a:ext cx="19998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5" name="Google Shape;125;p13"/>
          <p:cNvSpPr txBox="1">
            <a:spLocks noGrp="1"/>
          </p:cNvSpPr>
          <p:nvPr>
            <p:ph type="title" idx="2" hasCustomPrompt="1"/>
          </p:nvPr>
        </p:nvSpPr>
        <p:spPr>
          <a:xfrm>
            <a:off x="1435194" y="1888385"/>
            <a:ext cx="865200" cy="688200"/>
          </a:xfrm>
          <a:prstGeom prst="rect">
            <a:avLst/>
          </a:prstGeom>
        </p:spPr>
        <p:txBody>
          <a:bodyPr spcFirstLastPara="1" wrap="square" lIns="91425" tIns="91425" rIns="91425" bIns="91425" anchor="ctr" anchorCtr="0">
            <a:noAutofit/>
          </a:bodyPr>
          <a:lstStyle>
            <a:lvl1pPr lvl="0" algn="just" rtl="0">
              <a:spcBef>
                <a:spcPts val="0"/>
              </a:spcBef>
              <a:spcAft>
                <a:spcPts val="0"/>
              </a:spcAft>
              <a:buSzPts val="4800"/>
              <a:buNone/>
              <a:defRPr sz="4000">
                <a:latin typeface="Raleway"/>
                <a:ea typeface="Raleway"/>
                <a:cs typeface="Raleway"/>
                <a:sym typeface="Raleway"/>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6" name="Google Shape;126;p13"/>
          <p:cNvSpPr txBox="1">
            <a:spLocks noGrp="1"/>
          </p:cNvSpPr>
          <p:nvPr>
            <p:ph type="title" idx="3"/>
          </p:nvPr>
        </p:nvSpPr>
        <p:spPr>
          <a:xfrm>
            <a:off x="2056550" y="451702"/>
            <a:ext cx="5031000" cy="886500"/>
          </a:xfrm>
          <a:prstGeom prst="rect">
            <a:avLst/>
          </a:prstGeom>
          <a:effectLst>
            <a:outerShdw dist="47625" dir="3300000" algn="bl" rotWithShape="0">
              <a:schemeClr val="dk1">
                <a:alpha val="66000"/>
              </a:schemeClr>
            </a:outerShdw>
          </a:effectLst>
        </p:spPr>
        <p:txBody>
          <a:bodyPr spcFirstLastPara="1" wrap="square" lIns="91425" tIns="91425" rIns="91425" bIns="91425" anchor="t" anchorCtr="0">
            <a:noAutofit/>
          </a:bodyPr>
          <a:lstStyle>
            <a:lvl1pPr lvl="0" algn="ctr" rtl="0">
              <a:spcBef>
                <a:spcPts val="0"/>
              </a:spcBef>
              <a:spcAft>
                <a:spcPts val="0"/>
              </a:spcAft>
              <a:buSzPts val="4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3"/>
          <p:cNvSpPr txBox="1">
            <a:spLocks noGrp="1"/>
          </p:cNvSpPr>
          <p:nvPr>
            <p:ph type="title" idx="4"/>
          </p:nvPr>
        </p:nvSpPr>
        <p:spPr>
          <a:xfrm>
            <a:off x="2599200" y="2627284"/>
            <a:ext cx="33348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600">
                <a:solidFill>
                  <a:schemeClr val="accen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8" name="Google Shape;128;p13"/>
          <p:cNvSpPr txBox="1">
            <a:spLocks noGrp="1"/>
          </p:cNvSpPr>
          <p:nvPr>
            <p:ph type="subTitle" idx="5"/>
          </p:nvPr>
        </p:nvSpPr>
        <p:spPr>
          <a:xfrm>
            <a:off x="5882750" y="2679459"/>
            <a:ext cx="19998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9" name="Google Shape;129;p13"/>
          <p:cNvSpPr txBox="1">
            <a:spLocks noGrp="1"/>
          </p:cNvSpPr>
          <p:nvPr>
            <p:ph type="title" idx="6" hasCustomPrompt="1"/>
          </p:nvPr>
        </p:nvSpPr>
        <p:spPr>
          <a:xfrm>
            <a:off x="1435194" y="2495131"/>
            <a:ext cx="865200" cy="688200"/>
          </a:xfrm>
          <a:prstGeom prst="rect">
            <a:avLst/>
          </a:prstGeom>
        </p:spPr>
        <p:txBody>
          <a:bodyPr spcFirstLastPara="1" wrap="square" lIns="91425" tIns="91425" rIns="91425" bIns="91425" anchor="ctr" anchorCtr="0">
            <a:noAutofit/>
          </a:bodyPr>
          <a:lstStyle>
            <a:lvl1pPr lvl="0" algn="just" rtl="0">
              <a:spcBef>
                <a:spcPts val="0"/>
              </a:spcBef>
              <a:spcAft>
                <a:spcPts val="0"/>
              </a:spcAft>
              <a:buSzPts val="4800"/>
              <a:buNone/>
              <a:defRPr sz="4000">
                <a:latin typeface="Raleway"/>
                <a:ea typeface="Raleway"/>
                <a:cs typeface="Raleway"/>
                <a:sym typeface="Raleway"/>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0" name="Google Shape;130;p13"/>
          <p:cNvSpPr txBox="1">
            <a:spLocks noGrp="1"/>
          </p:cNvSpPr>
          <p:nvPr>
            <p:ph type="title" idx="7"/>
          </p:nvPr>
        </p:nvSpPr>
        <p:spPr>
          <a:xfrm>
            <a:off x="2599200" y="3231993"/>
            <a:ext cx="33348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600">
                <a:solidFill>
                  <a:schemeClr val="accen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1" name="Google Shape;131;p13"/>
          <p:cNvSpPr txBox="1">
            <a:spLocks noGrp="1"/>
          </p:cNvSpPr>
          <p:nvPr>
            <p:ph type="subTitle" idx="8"/>
          </p:nvPr>
        </p:nvSpPr>
        <p:spPr>
          <a:xfrm>
            <a:off x="5882750" y="3283343"/>
            <a:ext cx="19998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32" name="Google Shape;132;p13"/>
          <p:cNvSpPr txBox="1">
            <a:spLocks noGrp="1"/>
          </p:cNvSpPr>
          <p:nvPr>
            <p:ph type="title" idx="9" hasCustomPrompt="1"/>
          </p:nvPr>
        </p:nvSpPr>
        <p:spPr>
          <a:xfrm>
            <a:off x="1435194" y="3101878"/>
            <a:ext cx="865200" cy="688200"/>
          </a:xfrm>
          <a:prstGeom prst="rect">
            <a:avLst/>
          </a:prstGeom>
        </p:spPr>
        <p:txBody>
          <a:bodyPr spcFirstLastPara="1" wrap="square" lIns="91425" tIns="91425" rIns="91425" bIns="91425" anchor="ctr" anchorCtr="0">
            <a:noAutofit/>
          </a:bodyPr>
          <a:lstStyle>
            <a:lvl1pPr lvl="0" algn="just" rtl="0">
              <a:spcBef>
                <a:spcPts val="0"/>
              </a:spcBef>
              <a:spcAft>
                <a:spcPts val="0"/>
              </a:spcAft>
              <a:buSzPts val="4800"/>
              <a:buNone/>
              <a:defRPr sz="4000">
                <a:latin typeface="Raleway"/>
                <a:ea typeface="Raleway"/>
                <a:cs typeface="Raleway"/>
                <a:sym typeface="Raleway"/>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3" name="Google Shape;133;p13"/>
          <p:cNvSpPr txBox="1">
            <a:spLocks noGrp="1"/>
          </p:cNvSpPr>
          <p:nvPr>
            <p:ph type="title" idx="13"/>
          </p:nvPr>
        </p:nvSpPr>
        <p:spPr>
          <a:xfrm>
            <a:off x="2599200" y="3836701"/>
            <a:ext cx="33348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600">
                <a:solidFill>
                  <a:schemeClr val="accen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4" name="Google Shape;134;p13"/>
          <p:cNvSpPr txBox="1">
            <a:spLocks noGrp="1"/>
          </p:cNvSpPr>
          <p:nvPr>
            <p:ph type="subTitle" idx="14"/>
          </p:nvPr>
        </p:nvSpPr>
        <p:spPr>
          <a:xfrm>
            <a:off x="5882750" y="3887228"/>
            <a:ext cx="19998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35" name="Google Shape;135;p13"/>
          <p:cNvSpPr txBox="1">
            <a:spLocks noGrp="1"/>
          </p:cNvSpPr>
          <p:nvPr>
            <p:ph type="title" idx="15" hasCustomPrompt="1"/>
          </p:nvPr>
        </p:nvSpPr>
        <p:spPr>
          <a:xfrm>
            <a:off x="1435194" y="3708624"/>
            <a:ext cx="865200" cy="688200"/>
          </a:xfrm>
          <a:prstGeom prst="rect">
            <a:avLst/>
          </a:prstGeom>
        </p:spPr>
        <p:txBody>
          <a:bodyPr spcFirstLastPara="1" wrap="square" lIns="91425" tIns="91425" rIns="91425" bIns="91425" anchor="ctr" anchorCtr="0">
            <a:noAutofit/>
          </a:bodyPr>
          <a:lstStyle>
            <a:lvl1pPr lvl="0" algn="just" rtl="0">
              <a:spcBef>
                <a:spcPts val="0"/>
              </a:spcBef>
              <a:spcAft>
                <a:spcPts val="0"/>
              </a:spcAft>
              <a:buSzPts val="4800"/>
              <a:buNone/>
              <a:defRPr sz="4000">
                <a:latin typeface="Raleway"/>
                <a:ea typeface="Raleway"/>
                <a:cs typeface="Raleway"/>
                <a:sym typeface="Raleway"/>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136" name="Google Shape;136;p13"/>
          <p:cNvGrpSpPr/>
          <p:nvPr/>
        </p:nvGrpSpPr>
        <p:grpSpPr>
          <a:xfrm>
            <a:off x="604410" y="116242"/>
            <a:ext cx="7952355" cy="1487421"/>
            <a:chOff x="604410" y="268642"/>
            <a:chExt cx="7952355" cy="1487421"/>
          </a:xfrm>
        </p:grpSpPr>
        <p:grpSp>
          <p:nvGrpSpPr>
            <p:cNvPr id="137" name="Google Shape;137;p13"/>
            <p:cNvGrpSpPr/>
            <p:nvPr/>
          </p:nvGrpSpPr>
          <p:grpSpPr>
            <a:xfrm>
              <a:off x="7237257" y="268642"/>
              <a:ext cx="1319508" cy="1286775"/>
              <a:chOff x="7825008" y="272967"/>
              <a:chExt cx="1319508" cy="1286775"/>
            </a:xfrm>
          </p:grpSpPr>
          <p:sp>
            <p:nvSpPr>
              <p:cNvPr id="138" name="Google Shape;138;p13"/>
              <p:cNvSpPr/>
              <p:nvPr/>
            </p:nvSpPr>
            <p:spPr>
              <a:xfrm rot="1817260">
                <a:off x="8498448" y="1173522"/>
                <a:ext cx="393559" cy="140487"/>
              </a:xfrm>
              <a:custGeom>
                <a:avLst/>
                <a:gdLst/>
                <a:ahLst/>
                <a:cxnLst/>
                <a:rect l="l" t="t" r="r" b="b"/>
                <a:pathLst>
                  <a:path w="10455" h="3823" extrusionOk="0">
                    <a:moveTo>
                      <a:pt x="9604" y="1"/>
                    </a:moveTo>
                    <a:cubicBezTo>
                      <a:pt x="9553" y="1"/>
                      <a:pt x="9499" y="8"/>
                      <a:pt x="9443" y="23"/>
                    </a:cubicBezTo>
                    <a:cubicBezTo>
                      <a:pt x="6474" y="790"/>
                      <a:pt x="3539" y="1624"/>
                      <a:pt x="670" y="2558"/>
                    </a:cubicBezTo>
                    <a:cubicBezTo>
                      <a:pt x="1" y="2802"/>
                      <a:pt x="164" y="3822"/>
                      <a:pt x="805" y="3822"/>
                    </a:cubicBezTo>
                    <a:cubicBezTo>
                      <a:pt x="867" y="3822"/>
                      <a:pt x="933" y="3813"/>
                      <a:pt x="1004" y="3792"/>
                    </a:cubicBezTo>
                    <a:cubicBezTo>
                      <a:pt x="3872" y="2825"/>
                      <a:pt x="6808" y="1991"/>
                      <a:pt x="9777" y="1224"/>
                    </a:cubicBezTo>
                    <a:cubicBezTo>
                      <a:pt x="10454" y="1039"/>
                      <a:pt x="10222" y="1"/>
                      <a:pt x="9604" y="1"/>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3"/>
              <p:cNvGrpSpPr/>
              <p:nvPr/>
            </p:nvGrpSpPr>
            <p:grpSpPr>
              <a:xfrm rot="899848">
                <a:off x="7941191" y="395897"/>
                <a:ext cx="1087143" cy="1040913"/>
                <a:chOff x="10396899" y="442939"/>
                <a:chExt cx="1870523" cy="1040944"/>
              </a:xfrm>
            </p:grpSpPr>
            <p:sp>
              <p:nvSpPr>
                <p:cNvPr id="140" name="Google Shape;140;p13"/>
                <p:cNvSpPr/>
                <p:nvPr/>
              </p:nvSpPr>
              <p:spPr>
                <a:xfrm rot="-420600">
                  <a:off x="10403966" y="1064891"/>
                  <a:ext cx="1856390" cy="81890"/>
                </a:xfrm>
                <a:custGeom>
                  <a:avLst/>
                  <a:gdLst/>
                  <a:ahLst/>
                  <a:cxnLst/>
                  <a:rect l="l" t="t" r="r" b="b"/>
                  <a:pathLst>
                    <a:path w="36527" h="2209" extrusionOk="0">
                      <a:moveTo>
                        <a:pt x="33433" y="0"/>
                      </a:moveTo>
                      <a:cubicBezTo>
                        <a:pt x="25090" y="0"/>
                        <a:pt x="16795" y="171"/>
                        <a:pt x="8473" y="538"/>
                      </a:cubicBezTo>
                      <a:cubicBezTo>
                        <a:pt x="5905" y="672"/>
                        <a:pt x="3336" y="805"/>
                        <a:pt x="801" y="972"/>
                      </a:cubicBezTo>
                      <a:cubicBezTo>
                        <a:pt x="21" y="1004"/>
                        <a:pt x="1" y="2209"/>
                        <a:pt x="741" y="2209"/>
                      </a:cubicBezTo>
                      <a:cubicBezTo>
                        <a:pt x="760" y="2209"/>
                        <a:pt x="780" y="2208"/>
                        <a:pt x="801" y="2206"/>
                      </a:cubicBezTo>
                      <a:cubicBezTo>
                        <a:pt x="9841" y="1672"/>
                        <a:pt x="18914" y="1372"/>
                        <a:pt x="28020" y="1305"/>
                      </a:cubicBezTo>
                      <a:cubicBezTo>
                        <a:pt x="29288" y="1289"/>
                        <a:pt x="30572" y="1280"/>
                        <a:pt x="31857" y="1280"/>
                      </a:cubicBezTo>
                      <a:cubicBezTo>
                        <a:pt x="33141" y="1280"/>
                        <a:pt x="34425" y="1289"/>
                        <a:pt x="35693" y="1305"/>
                      </a:cubicBezTo>
                      <a:cubicBezTo>
                        <a:pt x="36527" y="1272"/>
                        <a:pt x="36527" y="5"/>
                        <a:pt x="35693" y="5"/>
                      </a:cubicBezTo>
                      <a:cubicBezTo>
                        <a:pt x="34939" y="2"/>
                        <a:pt x="34186" y="0"/>
                        <a:pt x="33433" y="0"/>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10495232" y="831144"/>
                  <a:ext cx="216163" cy="121966"/>
                </a:xfrm>
                <a:custGeom>
                  <a:avLst/>
                  <a:gdLst/>
                  <a:ahLst/>
                  <a:cxnLst/>
                  <a:rect l="l" t="t" r="r" b="b"/>
                  <a:pathLst>
                    <a:path w="6072" h="3426" extrusionOk="0">
                      <a:moveTo>
                        <a:pt x="5400" y="0"/>
                      </a:moveTo>
                      <a:cubicBezTo>
                        <a:pt x="5289" y="0"/>
                        <a:pt x="5176" y="26"/>
                        <a:pt x="5071" y="73"/>
                      </a:cubicBezTo>
                      <a:cubicBezTo>
                        <a:pt x="3503" y="807"/>
                        <a:pt x="1902" y="1541"/>
                        <a:pt x="367" y="2275"/>
                      </a:cubicBezTo>
                      <a:cubicBezTo>
                        <a:pt x="67" y="2408"/>
                        <a:pt x="0" y="2842"/>
                        <a:pt x="134" y="3109"/>
                      </a:cubicBezTo>
                      <a:cubicBezTo>
                        <a:pt x="248" y="3338"/>
                        <a:pt x="457" y="3425"/>
                        <a:pt x="674" y="3425"/>
                      </a:cubicBezTo>
                      <a:cubicBezTo>
                        <a:pt x="773" y="3425"/>
                        <a:pt x="873" y="3407"/>
                        <a:pt x="968" y="3375"/>
                      </a:cubicBezTo>
                      <a:cubicBezTo>
                        <a:pt x="2535" y="2608"/>
                        <a:pt x="4137" y="1908"/>
                        <a:pt x="5671" y="1141"/>
                      </a:cubicBezTo>
                      <a:cubicBezTo>
                        <a:pt x="6005" y="1007"/>
                        <a:pt x="6071" y="607"/>
                        <a:pt x="5904" y="307"/>
                      </a:cubicBezTo>
                      <a:cubicBezTo>
                        <a:pt x="5796" y="90"/>
                        <a:pt x="5604" y="0"/>
                        <a:pt x="5400" y="0"/>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0934603" y="442939"/>
                  <a:ext cx="593276" cy="297514"/>
                </a:xfrm>
                <a:custGeom>
                  <a:avLst/>
                  <a:gdLst/>
                  <a:ahLst/>
                  <a:cxnLst/>
                  <a:rect l="l" t="t" r="r" b="b"/>
                  <a:pathLst>
                    <a:path w="19490" h="8966" extrusionOk="0">
                      <a:moveTo>
                        <a:pt x="18529" y="0"/>
                      </a:moveTo>
                      <a:cubicBezTo>
                        <a:pt x="18440" y="0"/>
                        <a:pt x="18345" y="20"/>
                        <a:pt x="18248" y="64"/>
                      </a:cubicBezTo>
                      <a:cubicBezTo>
                        <a:pt x="12377" y="2632"/>
                        <a:pt x="6506" y="5234"/>
                        <a:pt x="669" y="7803"/>
                      </a:cubicBezTo>
                      <a:cubicBezTo>
                        <a:pt x="0" y="8093"/>
                        <a:pt x="395" y="8966"/>
                        <a:pt x="1015" y="8966"/>
                      </a:cubicBezTo>
                      <a:cubicBezTo>
                        <a:pt x="1106" y="8966"/>
                        <a:pt x="1203" y="8947"/>
                        <a:pt x="1302" y="8904"/>
                      </a:cubicBezTo>
                      <a:cubicBezTo>
                        <a:pt x="7173" y="6302"/>
                        <a:pt x="13044" y="3733"/>
                        <a:pt x="18882" y="1131"/>
                      </a:cubicBezTo>
                      <a:cubicBezTo>
                        <a:pt x="19489" y="842"/>
                        <a:pt x="19118" y="0"/>
                        <a:pt x="18529" y="0"/>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196768">
                  <a:off x="10620893" y="1384182"/>
                  <a:ext cx="266355" cy="52499"/>
                </a:xfrm>
                <a:custGeom>
                  <a:avLst/>
                  <a:gdLst/>
                  <a:ahLst/>
                  <a:cxnLst/>
                  <a:rect l="l" t="t" r="r" b="b"/>
                  <a:pathLst>
                    <a:path w="7506" h="1461" extrusionOk="0">
                      <a:moveTo>
                        <a:pt x="6872" y="0"/>
                      </a:moveTo>
                      <a:cubicBezTo>
                        <a:pt x="5387" y="124"/>
                        <a:pt x="3885" y="193"/>
                        <a:pt x="2377" y="193"/>
                      </a:cubicBezTo>
                      <a:cubicBezTo>
                        <a:pt x="1852" y="193"/>
                        <a:pt x="1326" y="184"/>
                        <a:pt x="801" y="167"/>
                      </a:cubicBezTo>
                      <a:cubicBezTo>
                        <a:pt x="790" y="167"/>
                        <a:pt x="780" y="166"/>
                        <a:pt x="769" y="166"/>
                      </a:cubicBezTo>
                      <a:cubicBezTo>
                        <a:pt x="0" y="166"/>
                        <a:pt x="11" y="1369"/>
                        <a:pt x="801" y="1435"/>
                      </a:cubicBezTo>
                      <a:cubicBezTo>
                        <a:pt x="1326" y="1452"/>
                        <a:pt x="1850" y="1460"/>
                        <a:pt x="2372" y="1460"/>
                      </a:cubicBezTo>
                      <a:cubicBezTo>
                        <a:pt x="3872" y="1460"/>
                        <a:pt x="5363" y="1392"/>
                        <a:pt x="6872" y="1268"/>
                      </a:cubicBezTo>
                      <a:cubicBezTo>
                        <a:pt x="7205" y="1234"/>
                        <a:pt x="7506" y="968"/>
                        <a:pt x="7506" y="634"/>
                      </a:cubicBezTo>
                      <a:cubicBezTo>
                        <a:pt x="7506" y="334"/>
                        <a:pt x="7205" y="0"/>
                        <a:pt x="6872" y="0"/>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11177431" y="1411081"/>
                  <a:ext cx="1024491" cy="72802"/>
                </a:xfrm>
                <a:custGeom>
                  <a:avLst/>
                  <a:gdLst/>
                  <a:ahLst/>
                  <a:cxnLst/>
                  <a:rect l="l" t="t" r="r" b="b"/>
                  <a:pathLst>
                    <a:path w="21348" h="2045" extrusionOk="0">
                      <a:moveTo>
                        <a:pt x="712" y="1"/>
                      </a:moveTo>
                      <a:cubicBezTo>
                        <a:pt x="0" y="1"/>
                        <a:pt x="30" y="1176"/>
                        <a:pt x="800" y="1240"/>
                      </a:cubicBezTo>
                      <a:cubicBezTo>
                        <a:pt x="6934" y="1804"/>
                        <a:pt x="13127" y="2044"/>
                        <a:pt x="19295" y="2044"/>
                      </a:cubicBezTo>
                      <a:cubicBezTo>
                        <a:pt x="19702" y="2044"/>
                        <a:pt x="20108" y="2043"/>
                        <a:pt x="20514" y="2041"/>
                      </a:cubicBezTo>
                      <a:cubicBezTo>
                        <a:pt x="21348" y="2041"/>
                        <a:pt x="21348" y="773"/>
                        <a:pt x="20514" y="773"/>
                      </a:cubicBezTo>
                      <a:cubicBezTo>
                        <a:pt x="19853" y="780"/>
                        <a:pt x="19193" y="784"/>
                        <a:pt x="18532" y="784"/>
                      </a:cubicBezTo>
                      <a:cubicBezTo>
                        <a:pt x="12616" y="784"/>
                        <a:pt x="6681" y="516"/>
                        <a:pt x="800" y="6"/>
                      </a:cubicBezTo>
                      <a:cubicBezTo>
                        <a:pt x="769" y="2"/>
                        <a:pt x="740" y="1"/>
                        <a:pt x="712" y="1"/>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11201892" y="829421"/>
                  <a:ext cx="219830" cy="86188"/>
                </a:xfrm>
                <a:custGeom>
                  <a:avLst/>
                  <a:gdLst/>
                  <a:ahLst/>
                  <a:cxnLst/>
                  <a:rect l="l" t="t" r="r" b="b"/>
                  <a:pathLst>
                    <a:path w="6175" h="2421" extrusionOk="0">
                      <a:moveTo>
                        <a:pt x="5277" y="1"/>
                      </a:moveTo>
                      <a:cubicBezTo>
                        <a:pt x="5221" y="1"/>
                        <a:pt x="5163" y="8"/>
                        <a:pt x="5102" y="23"/>
                      </a:cubicBezTo>
                      <a:cubicBezTo>
                        <a:pt x="3667" y="390"/>
                        <a:pt x="2200" y="824"/>
                        <a:pt x="732" y="1191"/>
                      </a:cubicBezTo>
                      <a:cubicBezTo>
                        <a:pt x="0" y="1374"/>
                        <a:pt x="216" y="2421"/>
                        <a:pt x="870" y="2421"/>
                      </a:cubicBezTo>
                      <a:cubicBezTo>
                        <a:pt x="932" y="2421"/>
                        <a:pt x="997" y="2412"/>
                        <a:pt x="1066" y="2392"/>
                      </a:cubicBezTo>
                      <a:cubicBezTo>
                        <a:pt x="2533" y="2025"/>
                        <a:pt x="4001" y="1624"/>
                        <a:pt x="5435" y="1224"/>
                      </a:cubicBezTo>
                      <a:cubicBezTo>
                        <a:pt x="6175" y="1039"/>
                        <a:pt x="5947" y="1"/>
                        <a:pt x="5277" y="1"/>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11619737" y="656045"/>
                  <a:ext cx="372198" cy="136099"/>
                </a:xfrm>
                <a:custGeom>
                  <a:avLst/>
                  <a:gdLst/>
                  <a:ahLst/>
                  <a:cxnLst/>
                  <a:rect l="l" t="t" r="r" b="b"/>
                  <a:pathLst>
                    <a:path w="10455" h="3823" extrusionOk="0">
                      <a:moveTo>
                        <a:pt x="9604" y="1"/>
                      </a:moveTo>
                      <a:cubicBezTo>
                        <a:pt x="9553" y="1"/>
                        <a:pt x="9499" y="8"/>
                        <a:pt x="9443" y="23"/>
                      </a:cubicBezTo>
                      <a:cubicBezTo>
                        <a:pt x="6474" y="790"/>
                        <a:pt x="3539" y="1624"/>
                        <a:pt x="670" y="2558"/>
                      </a:cubicBezTo>
                      <a:cubicBezTo>
                        <a:pt x="1" y="2802"/>
                        <a:pt x="164" y="3822"/>
                        <a:pt x="805" y="3822"/>
                      </a:cubicBezTo>
                      <a:cubicBezTo>
                        <a:pt x="867" y="3822"/>
                        <a:pt x="933" y="3813"/>
                        <a:pt x="1004" y="3792"/>
                      </a:cubicBezTo>
                      <a:cubicBezTo>
                        <a:pt x="3872" y="2825"/>
                        <a:pt x="6808" y="1991"/>
                        <a:pt x="9777" y="1224"/>
                      </a:cubicBezTo>
                      <a:cubicBezTo>
                        <a:pt x="10454" y="1039"/>
                        <a:pt x="10222" y="1"/>
                        <a:pt x="9604" y="1"/>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13"/>
            <p:cNvGrpSpPr/>
            <p:nvPr/>
          </p:nvGrpSpPr>
          <p:grpSpPr>
            <a:xfrm rot="-9900152">
              <a:off x="719686" y="599110"/>
              <a:ext cx="1087143" cy="1033903"/>
              <a:chOff x="10396899" y="508923"/>
              <a:chExt cx="1870523" cy="1033934"/>
            </a:xfrm>
          </p:grpSpPr>
          <p:sp>
            <p:nvSpPr>
              <p:cNvPr id="148" name="Google Shape;148;p13"/>
              <p:cNvSpPr/>
              <p:nvPr/>
            </p:nvSpPr>
            <p:spPr>
              <a:xfrm rot="-420600">
                <a:off x="10403966" y="1064891"/>
                <a:ext cx="1856390" cy="81890"/>
              </a:xfrm>
              <a:custGeom>
                <a:avLst/>
                <a:gdLst/>
                <a:ahLst/>
                <a:cxnLst/>
                <a:rect l="l" t="t" r="r" b="b"/>
                <a:pathLst>
                  <a:path w="36527" h="2209" extrusionOk="0">
                    <a:moveTo>
                      <a:pt x="33433" y="0"/>
                    </a:moveTo>
                    <a:cubicBezTo>
                      <a:pt x="25090" y="0"/>
                      <a:pt x="16795" y="171"/>
                      <a:pt x="8473" y="538"/>
                    </a:cubicBezTo>
                    <a:cubicBezTo>
                      <a:pt x="5905" y="672"/>
                      <a:pt x="3336" y="805"/>
                      <a:pt x="801" y="972"/>
                    </a:cubicBezTo>
                    <a:cubicBezTo>
                      <a:pt x="21" y="1004"/>
                      <a:pt x="1" y="2209"/>
                      <a:pt x="741" y="2209"/>
                    </a:cubicBezTo>
                    <a:cubicBezTo>
                      <a:pt x="760" y="2209"/>
                      <a:pt x="780" y="2208"/>
                      <a:pt x="801" y="2206"/>
                    </a:cubicBezTo>
                    <a:cubicBezTo>
                      <a:pt x="9841" y="1672"/>
                      <a:pt x="18914" y="1372"/>
                      <a:pt x="28020" y="1305"/>
                    </a:cubicBezTo>
                    <a:cubicBezTo>
                      <a:pt x="29288" y="1289"/>
                      <a:pt x="30572" y="1280"/>
                      <a:pt x="31857" y="1280"/>
                    </a:cubicBezTo>
                    <a:cubicBezTo>
                      <a:pt x="33141" y="1280"/>
                      <a:pt x="34425" y="1289"/>
                      <a:pt x="35693" y="1305"/>
                    </a:cubicBezTo>
                    <a:cubicBezTo>
                      <a:pt x="36527" y="1272"/>
                      <a:pt x="36527" y="5"/>
                      <a:pt x="35693" y="5"/>
                    </a:cubicBezTo>
                    <a:cubicBezTo>
                      <a:pt x="34939" y="2"/>
                      <a:pt x="34186" y="0"/>
                      <a:pt x="33433" y="0"/>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10540880" y="897129"/>
                <a:ext cx="216163" cy="121966"/>
              </a:xfrm>
              <a:custGeom>
                <a:avLst/>
                <a:gdLst/>
                <a:ahLst/>
                <a:cxnLst/>
                <a:rect l="l" t="t" r="r" b="b"/>
                <a:pathLst>
                  <a:path w="6072" h="3426" extrusionOk="0">
                    <a:moveTo>
                      <a:pt x="5400" y="0"/>
                    </a:moveTo>
                    <a:cubicBezTo>
                      <a:pt x="5289" y="0"/>
                      <a:pt x="5176" y="26"/>
                      <a:pt x="5071" y="73"/>
                    </a:cubicBezTo>
                    <a:cubicBezTo>
                      <a:pt x="3503" y="807"/>
                      <a:pt x="1902" y="1541"/>
                      <a:pt x="367" y="2275"/>
                    </a:cubicBezTo>
                    <a:cubicBezTo>
                      <a:pt x="67" y="2408"/>
                      <a:pt x="0" y="2842"/>
                      <a:pt x="134" y="3109"/>
                    </a:cubicBezTo>
                    <a:cubicBezTo>
                      <a:pt x="248" y="3338"/>
                      <a:pt x="457" y="3425"/>
                      <a:pt x="674" y="3425"/>
                    </a:cubicBezTo>
                    <a:cubicBezTo>
                      <a:pt x="773" y="3425"/>
                      <a:pt x="873" y="3407"/>
                      <a:pt x="968" y="3375"/>
                    </a:cubicBezTo>
                    <a:cubicBezTo>
                      <a:pt x="2535" y="2608"/>
                      <a:pt x="4137" y="1908"/>
                      <a:pt x="5671" y="1141"/>
                    </a:cubicBezTo>
                    <a:cubicBezTo>
                      <a:pt x="6005" y="1007"/>
                      <a:pt x="6071" y="607"/>
                      <a:pt x="5904" y="307"/>
                    </a:cubicBezTo>
                    <a:cubicBezTo>
                      <a:pt x="5796" y="90"/>
                      <a:pt x="5604" y="0"/>
                      <a:pt x="5400" y="0"/>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10980251" y="508923"/>
                <a:ext cx="593276" cy="297514"/>
              </a:xfrm>
              <a:custGeom>
                <a:avLst/>
                <a:gdLst/>
                <a:ahLst/>
                <a:cxnLst/>
                <a:rect l="l" t="t" r="r" b="b"/>
                <a:pathLst>
                  <a:path w="19490" h="8966" extrusionOk="0">
                    <a:moveTo>
                      <a:pt x="18529" y="0"/>
                    </a:moveTo>
                    <a:cubicBezTo>
                      <a:pt x="18440" y="0"/>
                      <a:pt x="18345" y="20"/>
                      <a:pt x="18248" y="64"/>
                    </a:cubicBezTo>
                    <a:cubicBezTo>
                      <a:pt x="12377" y="2632"/>
                      <a:pt x="6506" y="5234"/>
                      <a:pt x="669" y="7803"/>
                    </a:cubicBezTo>
                    <a:cubicBezTo>
                      <a:pt x="0" y="8093"/>
                      <a:pt x="395" y="8966"/>
                      <a:pt x="1015" y="8966"/>
                    </a:cubicBezTo>
                    <a:cubicBezTo>
                      <a:pt x="1106" y="8966"/>
                      <a:pt x="1203" y="8947"/>
                      <a:pt x="1302" y="8904"/>
                    </a:cubicBezTo>
                    <a:cubicBezTo>
                      <a:pt x="7173" y="6302"/>
                      <a:pt x="13044" y="3733"/>
                      <a:pt x="18882" y="1131"/>
                    </a:cubicBezTo>
                    <a:cubicBezTo>
                      <a:pt x="19489" y="842"/>
                      <a:pt x="19118" y="0"/>
                      <a:pt x="18529" y="0"/>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rot="196768">
                <a:off x="10573937" y="1414762"/>
                <a:ext cx="266355" cy="52499"/>
              </a:xfrm>
              <a:custGeom>
                <a:avLst/>
                <a:gdLst/>
                <a:ahLst/>
                <a:cxnLst/>
                <a:rect l="l" t="t" r="r" b="b"/>
                <a:pathLst>
                  <a:path w="7506" h="1461" extrusionOk="0">
                    <a:moveTo>
                      <a:pt x="6872" y="0"/>
                    </a:moveTo>
                    <a:cubicBezTo>
                      <a:pt x="5387" y="124"/>
                      <a:pt x="3885" y="193"/>
                      <a:pt x="2377" y="193"/>
                    </a:cubicBezTo>
                    <a:cubicBezTo>
                      <a:pt x="1852" y="193"/>
                      <a:pt x="1326" y="184"/>
                      <a:pt x="801" y="167"/>
                    </a:cubicBezTo>
                    <a:cubicBezTo>
                      <a:pt x="790" y="167"/>
                      <a:pt x="780" y="166"/>
                      <a:pt x="769" y="166"/>
                    </a:cubicBezTo>
                    <a:cubicBezTo>
                      <a:pt x="0" y="166"/>
                      <a:pt x="11" y="1369"/>
                      <a:pt x="801" y="1435"/>
                    </a:cubicBezTo>
                    <a:cubicBezTo>
                      <a:pt x="1326" y="1452"/>
                      <a:pt x="1850" y="1460"/>
                      <a:pt x="2372" y="1460"/>
                    </a:cubicBezTo>
                    <a:cubicBezTo>
                      <a:pt x="3872" y="1460"/>
                      <a:pt x="5363" y="1392"/>
                      <a:pt x="6872" y="1268"/>
                    </a:cubicBezTo>
                    <a:cubicBezTo>
                      <a:pt x="7205" y="1234"/>
                      <a:pt x="7506" y="968"/>
                      <a:pt x="7506" y="634"/>
                    </a:cubicBezTo>
                    <a:cubicBezTo>
                      <a:pt x="7506" y="334"/>
                      <a:pt x="7205" y="0"/>
                      <a:pt x="6872" y="0"/>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11155900" y="1470055"/>
                <a:ext cx="1024491" cy="72802"/>
              </a:xfrm>
              <a:custGeom>
                <a:avLst/>
                <a:gdLst/>
                <a:ahLst/>
                <a:cxnLst/>
                <a:rect l="l" t="t" r="r" b="b"/>
                <a:pathLst>
                  <a:path w="21348" h="2045" extrusionOk="0">
                    <a:moveTo>
                      <a:pt x="712" y="1"/>
                    </a:moveTo>
                    <a:cubicBezTo>
                      <a:pt x="0" y="1"/>
                      <a:pt x="30" y="1176"/>
                      <a:pt x="800" y="1240"/>
                    </a:cubicBezTo>
                    <a:cubicBezTo>
                      <a:pt x="6934" y="1804"/>
                      <a:pt x="13127" y="2044"/>
                      <a:pt x="19295" y="2044"/>
                    </a:cubicBezTo>
                    <a:cubicBezTo>
                      <a:pt x="19702" y="2044"/>
                      <a:pt x="20108" y="2043"/>
                      <a:pt x="20514" y="2041"/>
                    </a:cubicBezTo>
                    <a:cubicBezTo>
                      <a:pt x="21348" y="2041"/>
                      <a:pt x="21348" y="773"/>
                      <a:pt x="20514" y="773"/>
                    </a:cubicBezTo>
                    <a:cubicBezTo>
                      <a:pt x="19853" y="780"/>
                      <a:pt x="19193" y="784"/>
                      <a:pt x="18532" y="784"/>
                    </a:cubicBezTo>
                    <a:cubicBezTo>
                      <a:pt x="12616" y="784"/>
                      <a:pt x="6681" y="516"/>
                      <a:pt x="800" y="6"/>
                    </a:cubicBezTo>
                    <a:cubicBezTo>
                      <a:pt x="769" y="2"/>
                      <a:pt x="740" y="1"/>
                      <a:pt x="712" y="1"/>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rot="527420">
                <a:off x="11505259" y="1236657"/>
                <a:ext cx="442964" cy="91175"/>
              </a:xfrm>
              <a:custGeom>
                <a:avLst/>
                <a:gdLst/>
                <a:ahLst/>
                <a:cxnLst/>
                <a:rect l="l" t="t" r="r" b="b"/>
                <a:pathLst>
                  <a:path w="6175" h="2421" extrusionOk="0">
                    <a:moveTo>
                      <a:pt x="5277" y="1"/>
                    </a:moveTo>
                    <a:cubicBezTo>
                      <a:pt x="5221" y="1"/>
                      <a:pt x="5163" y="8"/>
                      <a:pt x="5102" y="23"/>
                    </a:cubicBezTo>
                    <a:cubicBezTo>
                      <a:pt x="3667" y="390"/>
                      <a:pt x="2200" y="824"/>
                      <a:pt x="732" y="1191"/>
                    </a:cubicBezTo>
                    <a:cubicBezTo>
                      <a:pt x="0" y="1374"/>
                      <a:pt x="216" y="2421"/>
                      <a:pt x="870" y="2421"/>
                    </a:cubicBezTo>
                    <a:cubicBezTo>
                      <a:pt x="932" y="2421"/>
                      <a:pt x="997" y="2412"/>
                      <a:pt x="1066" y="2392"/>
                    </a:cubicBezTo>
                    <a:cubicBezTo>
                      <a:pt x="2533" y="2025"/>
                      <a:pt x="4001" y="1624"/>
                      <a:pt x="5435" y="1224"/>
                    </a:cubicBezTo>
                    <a:cubicBezTo>
                      <a:pt x="6175" y="1039"/>
                      <a:pt x="5947" y="1"/>
                      <a:pt x="5277" y="1"/>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rot="-320899">
                <a:off x="11509475" y="688487"/>
                <a:ext cx="496054" cy="139433"/>
              </a:xfrm>
              <a:custGeom>
                <a:avLst/>
                <a:gdLst/>
                <a:ahLst/>
                <a:cxnLst/>
                <a:rect l="l" t="t" r="r" b="b"/>
                <a:pathLst>
                  <a:path w="10455" h="3823" extrusionOk="0">
                    <a:moveTo>
                      <a:pt x="9604" y="1"/>
                    </a:moveTo>
                    <a:cubicBezTo>
                      <a:pt x="9553" y="1"/>
                      <a:pt x="9499" y="8"/>
                      <a:pt x="9443" y="23"/>
                    </a:cubicBezTo>
                    <a:cubicBezTo>
                      <a:pt x="6474" y="790"/>
                      <a:pt x="3539" y="1624"/>
                      <a:pt x="670" y="2558"/>
                    </a:cubicBezTo>
                    <a:cubicBezTo>
                      <a:pt x="1" y="2802"/>
                      <a:pt x="164" y="3822"/>
                      <a:pt x="805" y="3822"/>
                    </a:cubicBezTo>
                    <a:cubicBezTo>
                      <a:pt x="867" y="3822"/>
                      <a:pt x="933" y="3813"/>
                      <a:pt x="1004" y="3792"/>
                    </a:cubicBezTo>
                    <a:cubicBezTo>
                      <a:pt x="3872" y="2825"/>
                      <a:pt x="6808" y="1991"/>
                      <a:pt x="9777" y="1224"/>
                    </a:cubicBezTo>
                    <a:cubicBezTo>
                      <a:pt x="10454" y="1039"/>
                      <a:pt x="10222" y="1"/>
                      <a:pt x="9604" y="1"/>
                    </a:cubicBezTo>
                    <a:close/>
                  </a:path>
                </a:pathLst>
              </a:custGeom>
              <a:solidFill>
                <a:schemeClr val="accent1"/>
              </a:solidFill>
              <a:ln>
                <a:noFill/>
              </a:ln>
              <a:effectLst>
                <a:outerShdw dist="3810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TITLE_AND_DESCRIPTION_1_1">
    <p:spTree>
      <p:nvGrpSpPr>
        <p:cNvPr id="1" name="Shape 2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_1_1">
    <p:spTree>
      <p:nvGrpSpPr>
        <p:cNvPr id="1" name="Shape 268"/>
        <p:cNvGrpSpPr/>
        <p:nvPr/>
      </p:nvGrpSpPr>
      <p:grpSpPr>
        <a:xfrm>
          <a:off x="0" y="0"/>
          <a:ext cx="0" cy="0"/>
          <a:chOff x="0" y="0"/>
          <a:chExt cx="0" cy="0"/>
        </a:xfrm>
      </p:grpSpPr>
      <p:grpSp>
        <p:nvGrpSpPr>
          <p:cNvPr id="269" name="Google Shape;269;p22"/>
          <p:cNvGrpSpPr/>
          <p:nvPr/>
        </p:nvGrpSpPr>
        <p:grpSpPr>
          <a:xfrm>
            <a:off x="0" y="-4888"/>
            <a:ext cx="9144000" cy="5153326"/>
            <a:chOff x="0" y="-4888"/>
            <a:chExt cx="9144000" cy="5153326"/>
          </a:xfrm>
        </p:grpSpPr>
        <p:sp>
          <p:nvSpPr>
            <p:cNvPr id="270" name="Google Shape;270;p22"/>
            <p:cNvSpPr/>
            <p:nvPr/>
          </p:nvSpPr>
          <p:spPr>
            <a:xfrm>
              <a:off x="0" y="4844838"/>
              <a:ext cx="9144000" cy="30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0" y="-4888"/>
              <a:ext cx="9144000" cy="30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0" y="298213"/>
              <a:ext cx="9144000" cy="30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0" y="601313"/>
              <a:ext cx="9144000" cy="30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0" y="904413"/>
              <a:ext cx="9144000" cy="30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0" y="1207514"/>
              <a:ext cx="9144000" cy="30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0" y="1510614"/>
              <a:ext cx="9144000" cy="30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0" y="1813714"/>
              <a:ext cx="9144000" cy="30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0" y="2116815"/>
              <a:ext cx="9144000" cy="30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0" y="2419915"/>
              <a:ext cx="9144000" cy="30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0" y="2723015"/>
              <a:ext cx="9144000" cy="30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0" y="3026116"/>
              <a:ext cx="9144000" cy="30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0" y="3329216"/>
              <a:ext cx="9144000" cy="30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0" y="3632316"/>
              <a:ext cx="9144000" cy="30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0" y="3935417"/>
              <a:ext cx="9144000" cy="30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0" y="4238517"/>
              <a:ext cx="9144000" cy="30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0" y="4541617"/>
              <a:ext cx="9144000" cy="30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1_1">
    <p:spTree>
      <p:nvGrpSpPr>
        <p:cNvPr id="1" name="Shape 287"/>
        <p:cNvGrpSpPr/>
        <p:nvPr/>
      </p:nvGrpSpPr>
      <p:grpSpPr>
        <a:xfrm>
          <a:off x="0" y="0"/>
          <a:ext cx="0" cy="0"/>
          <a:chOff x="0" y="0"/>
          <a:chExt cx="0" cy="0"/>
        </a:xfrm>
      </p:grpSpPr>
      <p:grpSp>
        <p:nvGrpSpPr>
          <p:cNvPr id="288" name="Google Shape;288;p23"/>
          <p:cNvGrpSpPr/>
          <p:nvPr/>
        </p:nvGrpSpPr>
        <p:grpSpPr>
          <a:xfrm>
            <a:off x="-4198337" y="-4424867"/>
            <a:ext cx="17576507" cy="17334063"/>
            <a:chOff x="-4198337" y="-4424867"/>
            <a:chExt cx="17576507" cy="17334063"/>
          </a:xfrm>
        </p:grpSpPr>
        <p:sp>
          <p:nvSpPr>
            <p:cNvPr id="289" name="Google Shape;289;p23"/>
            <p:cNvSpPr/>
            <p:nvPr/>
          </p:nvSpPr>
          <p:spPr>
            <a:xfrm rot="-10497023">
              <a:off x="-3756779" y="2260651"/>
              <a:ext cx="7202795" cy="10351641"/>
            </a:xfrm>
            <a:custGeom>
              <a:avLst/>
              <a:gdLst/>
              <a:ahLst/>
              <a:cxnLst/>
              <a:rect l="l" t="t" r="r" b="b"/>
              <a:pathLst>
                <a:path w="24485" h="35306" extrusionOk="0">
                  <a:moveTo>
                    <a:pt x="11149" y="0"/>
                  </a:moveTo>
                  <a:cubicBezTo>
                    <a:pt x="10566" y="0"/>
                    <a:pt x="9982" y="68"/>
                    <a:pt x="9407" y="202"/>
                  </a:cubicBezTo>
                  <a:cubicBezTo>
                    <a:pt x="7772" y="602"/>
                    <a:pt x="6338" y="1503"/>
                    <a:pt x="5171" y="2671"/>
                  </a:cubicBezTo>
                  <a:cubicBezTo>
                    <a:pt x="3269" y="4605"/>
                    <a:pt x="2435" y="6940"/>
                    <a:pt x="2602" y="9642"/>
                  </a:cubicBezTo>
                  <a:cubicBezTo>
                    <a:pt x="2802" y="12544"/>
                    <a:pt x="4170" y="14713"/>
                    <a:pt x="6838" y="16047"/>
                  </a:cubicBezTo>
                  <a:cubicBezTo>
                    <a:pt x="7005" y="16147"/>
                    <a:pt x="7272" y="16180"/>
                    <a:pt x="7406" y="16380"/>
                  </a:cubicBezTo>
                  <a:cubicBezTo>
                    <a:pt x="6071" y="16881"/>
                    <a:pt x="4937" y="17648"/>
                    <a:pt x="3903" y="18549"/>
                  </a:cubicBezTo>
                  <a:cubicBezTo>
                    <a:pt x="2068" y="20183"/>
                    <a:pt x="767" y="22151"/>
                    <a:pt x="267" y="24620"/>
                  </a:cubicBezTo>
                  <a:cubicBezTo>
                    <a:pt x="67" y="25554"/>
                    <a:pt x="0" y="26521"/>
                    <a:pt x="267" y="27455"/>
                  </a:cubicBezTo>
                  <a:cubicBezTo>
                    <a:pt x="1101" y="30557"/>
                    <a:pt x="2802" y="33026"/>
                    <a:pt x="5938" y="34226"/>
                  </a:cubicBezTo>
                  <a:cubicBezTo>
                    <a:pt x="6238" y="34360"/>
                    <a:pt x="6572" y="34493"/>
                    <a:pt x="6838" y="34627"/>
                  </a:cubicBezTo>
                  <a:cubicBezTo>
                    <a:pt x="8057" y="35049"/>
                    <a:pt x="9292" y="35306"/>
                    <a:pt x="10544" y="35306"/>
                  </a:cubicBezTo>
                  <a:cubicBezTo>
                    <a:pt x="11074" y="35306"/>
                    <a:pt x="11606" y="35260"/>
                    <a:pt x="12142" y="35160"/>
                  </a:cubicBezTo>
                  <a:cubicBezTo>
                    <a:pt x="15311" y="34560"/>
                    <a:pt x="17513" y="32659"/>
                    <a:pt x="19014" y="29890"/>
                  </a:cubicBezTo>
                  <a:cubicBezTo>
                    <a:pt x="19848" y="28356"/>
                    <a:pt x="19914" y="26721"/>
                    <a:pt x="18914" y="25187"/>
                  </a:cubicBezTo>
                  <a:cubicBezTo>
                    <a:pt x="18614" y="24720"/>
                    <a:pt x="18313" y="24286"/>
                    <a:pt x="18013" y="23786"/>
                  </a:cubicBezTo>
                  <a:cubicBezTo>
                    <a:pt x="18580" y="23619"/>
                    <a:pt x="19147" y="23552"/>
                    <a:pt x="19681" y="23319"/>
                  </a:cubicBezTo>
                  <a:cubicBezTo>
                    <a:pt x="21916" y="22218"/>
                    <a:pt x="23117" y="20283"/>
                    <a:pt x="24017" y="18115"/>
                  </a:cubicBezTo>
                  <a:cubicBezTo>
                    <a:pt x="24484" y="16847"/>
                    <a:pt x="23150" y="15413"/>
                    <a:pt x="21883" y="15313"/>
                  </a:cubicBezTo>
                  <a:cubicBezTo>
                    <a:pt x="21859" y="15311"/>
                    <a:pt x="21834" y="15310"/>
                    <a:pt x="21809" y="15310"/>
                  </a:cubicBezTo>
                  <a:cubicBezTo>
                    <a:pt x="21449" y="15310"/>
                    <a:pt x="20986" y="15524"/>
                    <a:pt x="21049" y="15680"/>
                  </a:cubicBezTo>
                  <a:cubicBezTo>
                    <a:pt x="21166" y="15974"/>
                    <a:pt x="21439" y="16086"/>
                    <a:pt x="21730" y="16086"/>
                  </a:cubicBezTo>
                  <a:cubicBezTo>
                    <a:pt x="21769" y="16086"/>
                    <a:pt x="21809" y="16084"/>
                    <a:pt x="21849" y="16080"/>
                  </a:cubicBezTo>
                  <a:cubicBezTo>
                    <a:pt x="21920" y="16062"/>
                    <a:pt x="21982" y="16054"/>
                    <a:pt x="22035" y="16054"/>
                  </a:cubicBezTo>
                  <a:cubicBezTo>
                    <a:pt x="22286" y="16054"/>
                    <a:pt x="22373" y="16233"/>
                    <a:pt x="22483" y="16480"/>
                  </a:cubicBezTo>
                  <a:cubicBezTo>
                    <a:pt x="22616" y="16847"/>
                    <a:pt x="22616" y="17181"/>
                    <a:pt x="22416" y="17515"/>
                  </a:cubicBezTo>
                  <a:cubicBezTo>
                    <a:pt x="22083" y="18115"/>
                    <a:pt x="21649" y="18649"/>
                    <a:pt x="21149" y="19116"/>
                  </a:cubicBezTo>
                  <a:cubicBezTo>
                    <a:pt x="20448" y="19783"/>
                    <a:pt x="19614" y="20250"/>
                    <a:pt x="18680" y="20583"/>
                  </a:cubicBezTo>
                  <a:cubicBezTo>
                    <a:pt x="16946" y="21150"/>
                    <a:pt x="15211" y="21851"/>
                    <a:pt x="13410" y="21984"/>
                  </a:cubicBezTo>
                  <a:cubicBezTo>
                    <a:pt x="11975" y="22051"/>
                    <a:pt x="10908" y="22885"/>
                    <a:pt x="9907" y="23786"/>
                  </a:cubicBezTo>
                  <a:cubicBezTo>
                    <a:pt x="9674" y="23986"/>
                    <a:pt x="9574" y="24253"/>
                    <a:pt x="9440" y="24486"/>
                  </a:cubicBezTo>
                  <a:cubicBezTo>
                    <a:pt x="9140" y="25187"/>
                    <a:pt x="9240" y="25754"/>
                    <a:pt x="9807" y="26221"/>
                  </a:cubicBezTo>
                  <a:cubicBezTo>
                    <a:pt x="10675" y="26988"/>
                    <a:pt x="11742" y="27355"/>
                    <a:pt x="12909" y="27422"/>
                  </a:cubicBezTo>
                  <a:cubicBezTo>
                    <a:pt x="13143" y="27422"/>
                    <a:pt x="13443" y="27355"/>
                    <a:pt x="13643" y="27255"/>
                  </a:cubicBezTo>
                  <a:cubicBezTo>
                    <a:pt x="13777" y="27188"/>
                    <a:pt x="13843" y="27121"/>
                    <a:pt x="13843" y="26988"/>
                  </a:cubicBezTo>
                  <a:cubicBezTo>
                    <a:pt x="13843" y="26855"/>
                    <a:pt x="13777" y="26788"/>
                    <a:pt x="13643" y="26688"/>
                  </a:cubicBezTo>
                  <a:cubicBezTo>
                    <a:pt x="13410" y="26588"/>
                    <a:pt x="13110" y="26488"/>
                    <a:pt x="12809" y="26488"/>
                  </a:cubicBezTo>
                  <a:cubicBezTo>
                    <a:pt x="12176" y="26454"/>
                    <a:pt x="11842" y="25987"/>
                    <a:pt x="12109" y="25387"/>
                  </a:cubicBezTo>
                  <a:cubicBezTo>
                    <a:pt x="12415" y="24622"/>
                    <a:pt x="13478" y="23661"/>
                    <a:pt x="14681" y="23661"/>
                  </a:cubicBezTo>
                  <a:cubicBezTo>
                    <a:pt x="14790" y="23661"/>
                    <a:pt x="14900" y="23669"/>
                    <a:pt x="15011" y="23686"/>
                  </a:cubicBezTo>
                  <a:cubicBezTo>
                    <a:pt x="15244" y="23719"/>
                    <a:pt x="15345" y="23819"/>
                    <a:pt x="15478" y="23986"/>
                  </a:cubicBezTo>
                  <a:cubicBezTo>
                    <a:pt x="16078" y="24820"/>
                    <a:pt x="16312" y="25720"/>
                    <a:pt x="16112" y="26688"/>
                  </a:cubicBezTo>
                  <a:cubicBezTo>
                    <a:pt x="15411" y="29857"/>
                    <a:pt x="13643" y="32025"/>
                    <a:pt x="10441" y="32859"/>
                  </a:cubicBezTo>
                  <a:cubicBezTo>
                    <a:pt x="10097" y="32945"/>
                    <a:pt x="9766" y="32989"/>
                    <a:pt x="9449" y="32989"/>
                  </a:cubicBezTo>
                  <a:cubicBezTo>
                    <a:pt x="8537" y="32989"/>
                    <a:pt x="7740" y="32626"/>
                    <a:pt x="7072" y="31858"/>
                  </a:cubicBezTo>
                  <a:cubicBezTo>
                    <a:pt x="6138" y="30791"/>
                    <a:pt x="5437" y="29556"/>
                    <a:pt x="5071" y="28189"/>
                  </a:cubicBezTo>
                  <a:cubicBezTo>
                    <a:pt x="4837" y="27355"/>
                    <a:pt x="4804" y="26488"/>
                    <a:pt x="4937" y="25654"/>
                  </a:cubicBezTo>
                  <a:cubicBezTo>
                    <a:pt x="5304" y="23219"/>
                    <a:pt x="6438" y="21184"/>
                    <a:pt x="8106" y="19449"/>
                  </a:cubicBezTo>
                  <a:cubicBezTo>
                    <a:pt x="9007" y="18449"/>
                    <a:pt x="10074" y="17681"/>
                    <a:pt x="11408" y="17348"/>
                  </a:cubicBezTo>
                  <a:cubicBezTo>
                    <a:pt x="11642" y="17281"/>
                    <a:pt x="11909" y="17181"/>
                    <a:pt x="12109" y="17048"/>
                  </a:cubicBezTo>
                  <a:cubicBezTo>
                    <a:pt x="12409" y="16914"/>
                    <a:pt x="12442" y="16614"/>
                    <a:pt x="12176" y="16347"/>
                  </a:cubicBezTo>
                  <a:cubicBezTo>
                    <a:pt x="12009" y="16147"/>
                    <a:pt x="11775" y="16013"/>
                    <a:pt x="11508" y="15947"/>
                  </a:cubicBezTo>
                  <a:cubicBezTo>
                    <a:pt x="11108" y="15813"/>
                    <a:pt x="10641" y="15647"/>
                    <a:pt x="10241" y="15480"/>
                  </a:cubicBezTo>
                  <a:cubicBezTo>
                    <a:pt x="9741" y="15280"/>
                    <a:pt x="9240" y="15013"/>
                    <a:pt x="8840" y="14612"/>
                  </a:cubicBezTo>
                  <a:cubicBezTo>
                    <a:pt x="8239" y="13845"/>
                    <a:pt x="7772" y="13011"/>
                    <a:pt x="7572" y="12044"/>
                  </a:cubicBezTo>
                  <a:cubicBezTo>
                    <a:pt x="7406" y="11277"/>
                    <a:pt x="7339" y="10476"/>
                    <a:pt x="7406" y="9709"/>
                  </a:cubicBezTo>
                  <a:cubicBezTo>
                    <a:pt x="7606" y="6774"/>
                    <a:pt x="8840" y="4338"/>
                    <a:pt x="11308" y="2637"/>
                  </a:cubicBezTo>
                  <a:cubicBezTo>
                    <a:pt x="11800" y="2290"/>
                    <a:pt x="12154" y="2062"/>
                    <a:pt x="12443" y="2062"/>
                  </a:cubicBezTo>
                  <a:cubicBezTo>
                    <a:pt x="12821" y="2062"/>
                    <a:pt x="13089" y="2451"/>
                    <a:pt x="13410" y="3471"/>
                  </a:cubicBezTo>
                  <a:cubicBezTo>
                    <a:pt x="13944" y="5306"/>
                    <a:pt x="13243" y="8208"/>
                    <a:pt x="11275" y="9509"/>
                  </a:cubicBezTo>
                  <a:cubicBezTo>
                    <a:pt x="10808" y="9809"/>
                    <a:pt x="10274" y="9942"/>
                    <a:pt x="9774" y="10176"/>
                  </a:cubicBezTo>
                  <a:cubicBezTo>
                    <a:pt x="9607" y="10276"/>
                    <a:pt x="9274" y="10176"/>
                    <a:pt x="9274" y="10510"/>
                  </a:cubicBezTo>
                  <a:cubicBezTo>
                    <a:pt x="9307" y="10776"/>
                    <a:pt x="9574" y="10876"/>
                    <a:pt x="9807" y="10943"/>
                  </a:cubicBezTo>
                  <a:cubicBezTo>
                    <a:pt x="9941" y="10977"/>
                    <a:pt x="10107" y="11010"/>
                    <a:pt x="10241" y="11043"/>
                  </a:cubicBezTo>
                  <a:cubicBezTo>
                    <a:pt x="10457" y="11111"/>
                    <a:pt x="10673" y="11135"/>
                    <a:pt x="10889" y="11135"/>
                  </a:cubicBezTo>
                  <a:cubicBezTo>
                    <a:pt x="11206" y="11135"/>
                    <a:pt x="11524" y="11083"/>
                    <a:pt x="11842" y="11043"/>
                  </a:cubicBezTo>
                  <a:cubicBezTo>
                    <a:pt x="14010" y="10843"/>
                    <a:pt x="15912" y="9609"/>
                    <a:pt x="16612" y="7374"/>
                  </a:cubicBezTo>
                  <a:cubicBezTo>
                    <a:pt x="16746" y="7007"/>
                    <a:pt x="16812" y="6640"/>
                    <a:pt x="16912" y="6273"/>
                  </a:cubicBezTo>
                  <a:cubicBezTo>
                    <a:pt x="17446" y="3671"/>
                    <a:pt x="16245" y="1503"/>
                    <a:pt x="14110" y="602"/>
                  </a:cubicBezTo>
                  <a:cubicBezTo>
                    <a:pt x="13160" y="201"/>
                    <a:pt x="12155" y="0"/>
                    <a:pt x="1114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rot="-1795370">
              <a:off x="3209437" y="-3215587"/>
              <a:ext cx="7871690" cy="11313017"/>
            </a:xfrm>
            <a:custGeom>
              <a:avLst/>
              <a:gdLst/>
              <a:ahLst/>
              <a:cxnLst/>
              <a:rect l="l" t="t" r="r" b="b"/>
              <a:pathLst>
                <a:path w="24485" h="35306" extrusionOk="0">
                  <a:moveTo>
                    <a:pt x="11149" y="0"/>
                  </a:moveTo>
                  <a:cubicBezTo>
                    <a:pt x="10566" y="0"/>
                    <a:pt x="9982" y="68"/>
                    <a:pt x="9407" y="202"/>
                  </a:cubicBezTo>
                  <a:cubicBezTo>
                    <a:pt x="7772" y="602"/>
                    <a:pt x="6338" y="1503"/>
                    <a:pt x="5171" y="2671"/>
                  </a:cubicBezTo>
                  <a:cubicBezTo>
                    <a:pt x="3269" y="4605"/>
                    <a:pt x="2435" y="6940"/>
                    <a:pt x="2602" y="9642"/>
                  </a:cubicBezTo>
                  <a:cubicBezTo>
                    <a:pt x="2802" y="12544"/>
                    <a:pt x="4170" y="14713"/>
                    <a:pt x="6838" y="16047"/>
                  </a:cubicBezTo>
                  <a:cubicBezTo>
                    <a:pt x="7005" y="16147"/>
                    <a:pt x="7272" y="16180"/>
                    <a:pt x="7406" y="16380"/>
                  </a:cubicBezTo>
                  <a:cubicBezTo>
                    <a:pt x="6071" y="16881"/>
                    <a:pt x="4937" y="17648"/>
                    <a:pt x="3903" y="18549"/>
                  </a:cubicBezTo>
                  <a:cubicBezTo>
                    <a:pt x="2068" y="20183"/>
                    <a:pt x="767" y="22151"/>
                    <a:pt x="267" y="24620"/>
                  </a:cubicBezTo>
                  <a:cubicBezTo>
                    <a:pt x="67" y="25554"/>
                    <a:pt x="0" y="26521"/>
                    <a:pt x="267" y="27455"/>
                  </a:cubicBezTo>
                  <a:cubicBezTo>
                    <a:pt x="1101" y="30557"/>
                    <a:pt x="2802" y="33026"/>
                    <a:pt x="5938" y="34226"/>
                  </a:cubicBezTo>
                  <a:cubicBezTo>
                    <a:pt x="6238" y="34360"/>
                    <a:pt x="6572" y="34493"/>
                    <a:pt x="6838" y="34627"/>
                  </a:cubicBezTo>
                  <a:cubicBezTo>
                    <a:pt x="8057" y="35049"/>
                    <a:pt x="9292" y="35306"/>
                    <a:pt x="10544" y="35306"/>
                  </a:cubicBezTo>
                  <a:cubicBezTo>
                    <a:pt x="11074" y="35306"/>
                    <a:pt x="11606" y="35260"/>
                    <a:pt x="12142" y="35160"/>
                  </a:cubicBezTo>
                  <a:cubicBezTo>
                    <a:pt x="15311" y="34560"/>
                    <a:pt x="17513" y="32659"/>
                    <a:pt x="19014" y="29890"/>
                  </a:cubicBezTo>
                  <a:cubicBezTo>
                    <a:pt x="19848" y="28356"/>
                    <a:pt x="19914" y="26721"/>
                    <a:pt x="18914" y="25187"/>
                  </a:cubicBezTo>
                  <a:cubicBezTo>
                    <a:pt x="18614" y="24720"/>
                    <a:pt x="18313" y="24286"/>
                    <a:pt x="18013" y="23786"/>
                  </a:cubicBezTo>
                  <a:cubicBezTo>
                    <a:pt x="18580" y="23619"/>
                    <a:pt x="19147" y="23552"/>
                    <a:pt x="19681" y="23319"/>
                  </a:cubicBezTo>
                  <a:cubicBezTo>
                    <a:pt x="21916" y="22218"/>
                    <a:pt x="23117" y="20283"/>
                    <a:pt x="24017" y="18115"/>
                  </a:cubicBezTo>
                  <a:cubicBezTo>
                    <a:pt x="24484" y="16847"/>
                    <a:pt x="23150" y="15413"/>
                    <a:pt x="21883" y="15313"/>
                  </a:cubicBezTo>
                  <a:cubicBezTo>
                    <a:pt x="21859" y="15311"/>
                    <a:pt x="21834" y="15310"/>
                    <a:pt x="21809" y="15310"/>
                  </a:cubicBezTo>
                  <a:cubicBezTo>
                    <a:pt x="21449" y="15310"/>
                    <a:pt x="20986" y="15524"/>
                    <a:pt x="21049" y="15680"/>
                  </a:cubicBezTo>
                  <a:cubicBezTo>
                    <a:pt x="21166" y="15974"/>
                    <a:pt x="21439" y="16086"/>
                    <a:pt x="21730" y="16086"/>
                  </a:cubicBezTo>
                  <a:cubicBezTo>
                    <a:pt x="21769" y="16086"/>
                    <a:pt x="21809" y="16084"/>
                    <a:pt x="21849" y="16080"/>
                  </a:cubicBezTo>
                  <a:cubicBezTo>
                    <a:pt x="21920" y="16062"/>
                    <a:pt x="21982" y="16054"/>
                    <a:pt x="22035" y="16054"/>
                  </a:cubicBezTo>
                  <a:cubicBezTo>
                    <a:pt x="22286" y="16054"/>
                    <a:pt x="22373" y="16233"/>
                    <a:pt x="22483" y="16480"/>
                  </a:cubicBezTo>
                  <a:cubicBezTo>
                    <a:pt x="22616" y="16847"/>
                    <a:pt x="22616" y="17181"/>
                    <a:pt x="22416" y="17515"/>
                  </a:cubicBezTo>
                  <a:cubicBezTo>
                    <a:pt x="22083" y="18115"/>
                    <a:pt x="21649" y="18649"/>
                    <a:pt x="21149" y="19116"/>
                  </a:cubicBezTo>
                  <a:cubicBezTo>
                    <a:pt x="20448" y="19783"/>
                    <a:pt x="19614" y="20250"/>
                    <a:pt x="18680" y="20583"/>
                  </a:cubicBezTo>
                  <a:cubicBezTo>
                    <a:pt x="16946" y="21150"/>
                    <a:pt x="15211" y="21851"/>
                    <a:pt x="13410" y="21984"/>
                  </a:cubicBezTo>
                  <a:cubicBezTo>
                    <a:pt x="11975" y="22051"/>
                    <a:pt x="10908" y="22885"/>
                    <a:pt x="9907" y="23786"/>
                  </a:cubicBezTo>
                  <a:cubicBezTo>
                    <a:pt x="9674" y="23986"/>
                    <a:pt x="9574" y="24253"/>
                    <a:pt x="9440" y="24486"/>
                  </a:cubicBezTo>
                  <a:cubicBezTo>
                    <a:pt x="9140" y="25187"/>
                    <a:pt x="9240" y="25754"/>
                    <a:pt x="9807" y="26221"/>
                  </a:cubicBezTo>
                  <a:cubicBezTo>
                    <a:pt x="10675" y="26988"/>
                    <a:pt x="11742" y="27355"/>
                    <a:pt x="12909" y="27422"/>
                  </a:cubicBezTo>
                  <a:cubicBezTo>
                    <a:pt x="13143" y="27422"/>
                    <a:pt x="13443" y="27355"/>
                    <a:pt x="13643" y="27255"/>
                  </a:cubicBezTo>
                  <a:cubicBezTo>
                    <a:pt x="13777" y="27188"/>
                    <a:pt x="13843" y="27121"/>
                    <a:pt x="13843" y="26988"/>
                  </a:cubicBezTo>
                  <a:cubicBezTo>
                    <a:pt x="13843" y="26855"/>
                    <a:pt x="13777" y="26788"/>
                    <a:pt x="13643" y="26688"/>
                  </a:cubicBezTo>
                  <a:cubicBezTo>
                    <a:pt x="13410" y="26588"/>
                    <a:pt x="13110" y="26488"/>
                    <a:pt x="12809" y="26488"/>
                  </a:cubicBezTo>
                  <a:cubicBezTo>
                    <a:pt x="12176" y="26454"/>
                    <a:pt x="11842" y="25987"/>
                    <a:pt x="12109" y="25387"/>
                  </a:cubicBezTo>
                  <a:cubicBezTo>
                    <a:pt x="12415" y="24622"/>
                    <a:pt x="13478" y="23661"/>
                    <a:pt x="14681" y="23661"/>
                  </a:cubicBezTo>
                  <a:cubicBezTo>
                    <a:pt x="14790" y="23661"/>
                    <a:pt x="14900" y="23669"/>
                    <a:pt x="15011" y="23686"/>
                  </a:cubicBezTo>
                  <a:cubicBezTo>
                    <a:pt x="15244" y="23719"/>
                    <a:pt x="15345" y="23819"/>
                    <a:pt x="15478" y="23986"/>
                  </a:cubicBezTo>
                  <a:cubicBezTo>
                    <a:pt x="16078" y="24820"/>
                    <a:pt x="16312" y="25720"/>
                    <a:pt x="16112" y="26688"/>
                  </a:cubicBezTo>
                  <a:cubicBezTo>
                    <a:pt x="15411" y="29857"/>
                    <a:pt x="13643" y="32025"/>
                    <a:pt x="10441" y="32859"/>
                  </a:cubicBezTo>
                  <a:cubicBezTo>
                    <a:pt x="10097" y="32945"/>
                    <a:pt x="9766" y="32989"/>
                    <a:pt x="9449" y="32989"/>
                  </a:cubicBezTo>
                  <a:cubicBezTo>
                    <a:pt x="8537" y="32989"/>
                    <a:pt x="7740" y="32626"/>
                    <a:pt x="7072" y="31858"/>
                  </a:cubicBezTo>
                  <a:cubicBezTo>
                    <a:pt x="6138" y="30791"/>
                    <a:pt x="5437" y="29556"/>
                    <a:pt x="5071" y="28189"/>
                  </a:cubicBezTo>
                  <a:cubicBezTo>
                    <a:pt x="4837" y="27355"/>
                    <a:pt x="4804" y="26488"/>
                    <a:pt x="4937" y="25654"/>
                  </a:cubicBezTo>
                  <a:cubicBezTo>
                    <a:pt x="5304" y="23219"/>
                    <a:pt x="6438" y="21184"/>
                    <a:pt x="8106" y="19449"/>
                  </a:cubicBezTo>
                  <a:cubicBezTo>
                    <a:pt x="9007" y="18449"/>
                    <a:pt x="10074" y="17681"/>
                    <a:pt x="11408" y="17348"/>
                  </a:cubicBezTo>
                  <a:cubicBezTo>
                    <a:pt x="11642" y="17281"/>
                    <a:pt x="11909" y="17181"/>
                    <a:pt x="12109" y="17048"/>
                  </a:cubicBezTo>
                  <a:cubicBezTo>
                    <a:pt x="12409" y="16914"/>
                    <a:pt x="12442" y="16614"/>
                    <a:pt x="12176" y="16347"/>
                  </a:cubicBezTo>
                  <a:cubicBezTo>
                    <a:pt x="12009" y="16147"/>
                    <a:pt x="11775" y="16013"/>
                    <a:pt x="11508" y="15947"/>
                  </a:cubicBezTo>
                  <a:cubicBezTo>
                    <a:pt x="11108" y="15813"/>
                    <a:pt x="10641" y="15647"/>
                    <a:pt x="10241" y="15480"/>
                  </a:cubicBezTo>
                  <a:cubicBezTo>
                    <a:pt x="9741" y="15280"/>
                    <a:pt x="9240" y="15013"/>
                    <a:pt x="8840" y="14612"/>
                  </a:cubicBezTo>
                  <a:cubicBezTo>
                    <a:pt x="8239" y="13845"/>
                    <a:pt x="7772" y="13011"/>
                    <a:pt x="7572" y="12044"/>
                  </a:cubicBezTo>
                  <a:cubicBezTo>
                    <a:pt x="7406" y="11277"/>
                    <a:pt x="7339" y="10476"/>
                    <a:pt x="7406" y="9709"/>
                  </a:cubicBezTo>
                  <a:cubicBezTo>
                    <a:pt x="7606" y="6774"/>
                    <a:pt x="8840" y="4338"/>
                    <a:pt x="11308" y="2637"/>
                  </a:cubicBezTo>
                  <a:cubicBezTo>
                    <a:pt x="11800" y="2290"/>
                    <a:pt x="12154" y="2062"/>
                    <a:pt x="12443" y="2062"/>
                  </a:cubicBezTo>
                  <a:cubicBezTo>
                    <a:pt x="12821" y="2062"/>
                    <a:pt x="13089" y="2451"/>
                    <a:pt x="13410" y="3471"/>
                  </a:cubicBezTo>
                  <a:cubicBezTo>
                    <a:pt x="13944" y="5306"/>
                    <a:pt x="13243" y="8208"/>
                    <a:pt x="11275" y="9509"/>
                  </a:cubicBezTo>
                  <a:cubicBezTo>
                    <a:pt x="10808" y="9809"/>
                    <a:pt x="10274" y="9942"/>
                    <a:pt x="9774" y="10176"/>
                  </a:cubicBezTo>
                  <a:cubicBezTo>
                    <a:pt x="9607" y="10276"/>
                    <a:pt x="9274" y="10176"/>
                    <a:pt x="9274" y="10510"/>
                  </a:cubicBezTo>
                  <a:cubicBezTo>
                    <a:pt x="9307" y="10776"/>
                    <a:pt x="9574" y="10876"/>
                    <a:pt x="9807" y="10943"/>
                  </a:cubicBezTo>
                  <a:cubicBezTo>
                    <a:pt x="9941" y="10977"/>
                    <a:pt x="10107" y="11010"/>
                    <a:pt x="10241" y="11043"/>
                  </a:cubicBezTo>
                  <a:cubicBezTo>
                    <a:pt x="10457" y="11111"/>
                    <a:pt x="10673" y="11135"/>
                    <a:pt x="10889" y="11135"/>
                  </a:cubicBezTo>
                  <a:cubicBezTo>
                    <a:pt x="11206" y="11135"/>
                    <a:pt x="11524" y="11083"/>
                    <a:pt x="11842" y="11043"/>
                  </a:cubicBezTo>
                  <a:cubicBezTo>
                    <a:pt x="14010" y="10843"/>
                    <a:pt x="15912" y="9609"/>
                    <a:pt x="16612" y="7374"/>
                  </a:cubicBezTo>
                  <a:cubicBezTo>
                    <a:pt x="16746" y="7007"/>
                    <a:pt x="16812" y="6640"/>
                    <a:pt x="16912" y="6273"/>
                  </a:cubicBezTo>
                  <a:cubicBezTo>
                    <a:pt x="17446" y="3671"/>
                    <a:pt x="16245" y="1503"/>
                    <a:pt x="14110" y="602"/>
                  </a:cubicBezTo>
                  <a:cubicBezTo>
                    <a:pt x="13160" y="201"/>
                    <a:pt x="12155" y="0"/>
                    <a:pt x="1114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rot="-7826910">
              <a:off x="7729690" y="-2379515"/>
              <a:ext cx="3184301" cy="4576237"/>
            </a:xfrm>
            <a:custGeom>
              <a:avLst/>
              <a:gdLst/>
              <a:ahLst/>
              <a:cxnLst/>
              <a:rect l="l" t="t" r="r" b="b"/>
              <a:pathLst>
                <a:path w="24485" h="35306" extrusionOk="0">
                  <a:moveTo>
                    <a:pt x="11149" y="0"/>
                  </a:moveTo>
                  <a:cubicBezTo>
                    <a:pt x="10566" y="0"/>
                    <a:pt x="9982" y="68"/>
                    <a:pt x="9407" y="202"/>
                  </a:cubicBezTo>
                  <a:cubicBezTo>
                    <a:pt x="7772" y="602"/>
                    <a:pt x="6338" y="1503"/>
                    <a:pt x="5171" y="2671"/>
                  </a:cubicBezTo>
                  <a:cubicBezTo>
                    <a:pt x="3269" y="4605"/>
                    <a:pt x="2435" y="6940"/>
                    <a:pt x="2602" y="9642"/>
                  </a:cubicBezTo>
                  <a:cubicBezTo>
                    <a:pt x="2802" y="12544"/>
                    <a:pt x="4170" y="14713"/>
                    <a:pt x="6838" y="16047"/>
                  </a:cubicBezTo>
                  <a:cubicBezTo>
                    <a:pt x="7005" y="16147"/>
                    <a:pt x="7272" y="16180"/>
                    <a:pt x="7406" y="16380"/>
                  </a:cubicBezTo>
                  <a:cubicBezTo>
                    <a:pt x="6071" y="16881"/>
                    <a:pt x="4937" y="17648"/>
                    <a:pt x="3903" y="18549"/>
                  </a:cubicBezTo>
                  <a:cubicBezTo>
                    <a:pt x="2068" y="20183"/>
                    <a:pt x="767" y="22151"/>
                    <a:pt x="267" y="24620"/>
                  </a:cubicBezTo>
                  <a:cubicBezTo>
                    <a:pt x="67" y="25554"/>
                    <a:pt x="0" y="26521"/>
                    <a:pt x="267" y="27455"/>
                  </a:cubicBezTo>
                  <a:cubicBezTo>
                    <a:pt x="1101" y="30557"/>
                    <a:pt x="2802" y="33026"/>
                    <a:pt x="5938" y="34226"/>
                  </a:cubicBezTo>
                  <a:cubicBezTo>
                    <a:pt x="6238" y="34360"/>
                    <a:pt x="6572" y="34493"/>
                    <a:pt x="6838" y="34627"/>
                  </a:cubicBezTo>
                  <a:cubicBezTo>
                    <a:pt x="8057" y="35049"/>
                    <a:pt x="9292" y="35306"/>
                    <a:pt x="10544" y="35306"/>
                  </a:cubicBezTo>
                  <a:cubicBezTo>
                    <a:pt x="11074" y="35306"/>
                    <a:pt x="11606" y="35260"/>
                    <a:pt x="12142" y="35160"/>
                  </a:cubicBezTo>
                  <a:cubicBezTo>
                    <a:pt x="15311" y="34560"/>
                    <a:pt x="17513" y="32659"/>
                    <a:pt x="19014" y="29890"/>
                  </a:cubicBezTo>
                  <a:cubicBezTo>
                    <a:pt x="19848" y="28356"/>
                    <a:pt x="19914" y="26721"/>
                    <a:pt x="18914" y="25187"/>
                  </a:cubicBezTo>
                  <a:cubicBezTo>
                    <a:pt x="18614" y="24720"/>
                    <a:pt x="18313" y="24286"/>
                    <a:pt x="18013" y="23786"/>
                  </a:cubicBezTo>
                  <a:cubicBezTo>
                    <a:pt x="18580" y="23619"/>
                    <a:pt x="19147" y="23552"/>
                    <a:pt x="19681" y="23319"/>
                  </a:cubicBezTo>
                  <a:cubicBezTo>
                    <a:pt x="21916" y="22218"/>
                    <a:pt x="23117" y="20283"/>
                    <a:pt x="24017" y="18115"/>
                  </a:cubicBezTo>
                  <a:cubicBezTo>
                    <a:pt x="24484" y="16847"/>
                    <a:pt x="23150" y="15413"/>
                    <a:pt x="21883" y="15313"/>
                  </a:cubicBezTo>
                  <a:cubicBezTo>
                    <a:pt x="21859" y="15311"/>
                    <a:pt x="21834" y="15310"/>
                    <a:pt x="21809" y="15310"/>
                  </a:cubicBezTo>
                  <a:cubicBezTo>
                    <a:pt x="21449" y="15310"/>
                    <a:pt x="20986" y="15524"/>
                    <a:pt x="21049" y="15680"/>
                  </a:cubicBezTo>
                  <a:cubicBezTo>
                    <a:pt x="21166" y="15974"/>
                    <a:pt x="21439" y="16086"/>
                    <a:pt x="21730" y="16086"/>
                  </a:cubicBezTo>
                  <a:cubicBezTo>
                    <a:pt x="21769" y="16086"/>
                    <a:pt x="21809" y="16084"/>
                    <a:pt x="21849" y="16080"/>
                  </a:cubicBezTo>
                  <a:cubicBezTo>
                    <a:pt x="21920" y="16062"/>
                    <a:pt x="21982" y="16054"/>
                    <a:pt x="22035" y="16054"/>
                  </a:cubicBezTo>
                  <a:cubicBezTo>
                    <a:pt x="22286" y="16054"/>
                    <a:pt x="22373" y="16233"/>
                    <a:pt x="22483" y="16480"/>
                  </a:cubicBezTo>
                  <a:cubicBezTo>
                    <a:pt x="22616" y="16847"/>
                    <a:pt x="22616" y="17181"/>
                    <a:pt x="22416" y="17515"/>
                  </a:cubicBezTo>
                  <a:cubicBezTo>
                    <a:pt x="22083" y="18115"/>
                    <a:pt x="21649" y="18649"/>
                    <a:pt x="21149" y="19116"/>
                  </a:cubicBezTo>
                  <a:cubicBezTo>
                    <a:pt x="20448" y="19783"/>
                    <a:pt x="19614" y="20250"/>
                    <a:pt x="18680" y="20583"/>
                  </a:cubicBezTo>
                  <a:cubicBezTo>
                    <a:pt x="16946" y="21150"/>
                    <a:pt x="15211" y="21851"/>
                    <a:pt x="13410" y="21984"/>
                  </a:cubicBezTo>
                  <a:cubicBezTo>
                    <a:pt x="11975" y="22051"/>
                    <a:pt x="10908" y="22885"/>
                    <a:pt x="9907" y="23786"/>
                  </a:cubicBezTo>
                  <a:cubicBezTo>
                    <a:pt x="9674" y="23986"/>
                    <a:pt x="9574" y="24253"/>
                    <a:pt x="9440" y="24486"/>
                  </a:cubicBezTo>
                  <a:cubicBezTo>
                    <a:pt x="9140" y="25187"/>
                    <a:pt x="9240" y="25754"/>
                    <a:pt x="9807" y="26221"/>
                  </a:cubicBezTo>
                  <a:cubicBezTo>
                    <a:pt x="10675" y="26988"/>
                    <a:pt x="11742" y="27355"/>
                    <a:pt x="12909" y="27422"/>
                  </a:cubicBezTo>
                  <a:cubicBezTo>
                    <a:pt x="13143" y="27422"/>
                    <a:pt x="13443" y="27355"/>
                    <a:pt x="13643" y="27255"/>
                  </a:cubicBezTo>
                  <a:cubicBezTo>
                    <a:pt x="13777" y="27188"/>
                    <a:pt x="13843" y="27121"/>
                    <a:pt x="13843" y="26988"/>
                  </a:cubicBezTo>
                  <a:cubicBezTo>
                    <a:pt x="13843" y="26855"/>
                    <a:pt x="13777" y="26788"/>
                    <a:pt x="13643" y="26688"/>
                  </a:cubicBezTo>
                  <a:cubicBezTo>
                    <a:pt x="13410" y="26588"/>
                    <a:pt x="13110" y="26488"/>
                    <a:pt x="12809" y="26488"/>
                  </a:cubicBezTo>
                  <a:cubicBezTo>
                    <a:pt x="12176" y="26454"/>
                    <a:pt x="11842" y="25987"/>
                    <a:pt x="12109" y="25387"/>
                  </a:cubicBezTo>
                  <a:cubicBezTo>
                    <a:pt x="12415" y="24622"/>
                    <a:pt x="13478" y="23661"/>
                    <a:pt x="14681" y="23661"/>
                  </a:cubicBezTo>
                  <a:cubicBezTo>
                    <a:pt x="14790" y="23661"/>
                    <a:pt x="14900" y="23669"/>
                    <a:pt x="15011" y="23686"/>
                  </a:cubicBezTo>
                  <a:cubicBezTo>
                    <a:pt x="15244" y="23719"/>
                    <a:pt x="15345" y="23819"/>
                    <a:pt x="15478" y="23986"/>
                  </a:cubicBezTo>
                  <a:cubicBezTo>
                    <a:pt x="16078" y="24820"/>
                    <a:pt x="16312" y="25720"/>
                    <a:pt x="16112" y="26688"/>
                  </a:cubicBezTo>
                  <a:cubicBezTo>
                    <a:pt x="15411" y="29857"/>
                    <a:pt x="13643" y="32025"/>
                    <a:pt x="10441" y="32859"/>
                  </a:cubicBezTo>
                  <a:cubicBezTo>
                    <a:pt x="10097" y="32945"/>
                    <a:pt x="9766" y="32989"/>
                    <a:pt x="9449" y="32989"/>
                  </a:cubicBezTo>
                  <a:cubicBezTo>
                    <a:pt x="8537" y="32989"/>
                    <a:pt x="7740" y="32626"/>
                    <a:pt x="7072" y="31858"/>
                  </a:cubicBezTo>
                  <a:cubicBezTo>
                    <a:pt x="6138" y="30791"/>
                    <a:pt x="5437" y="29556"/>
                    <a:pt x="5071" y="28189"/>
                  </a:cubicBezTo>
                  <a:cubicBezTo>
                    <a:pt x="4837" y="27355"/>
                    <a:pt x="4804" y="26488"/>
                    <a:pt x="4937" y="25654"/>
                  </a:cubicBezTo>
                  <a:cubicBezTo>
                    <a:pt x="5304" y="23219"/>
                    <a:pt x="6438" y="21184"/>
                    <a:pt x="8106" y="19449"/>
                  </a:cubicBezTo>
                  <a:cubicBezTo>
                    <a:pt x="9007" y="18449"/>
                    <a:pt x="10074" y="17681"/>
                    <a:pt x="11408" y="17348"/>
                  </a:cubicBezTo>
                  <a:cubicBezTo>
                    <a:pt x="11642" y="17281"/>
                    <a:pt x="11909" y="17181"/>
                    <a:pt x="12109" y="17048"/>
                  </a:cubicBezTo>
                  <a:cubicBezTo>
                    <a:pt x="12409" y="16914"/>
                    <a:pt x="12442" y="16614"/>
                    <a:pt x="12176" y="16347"/>
                  </a:cubicBezTo>
                  <a:cubicBezTo>
                    <a:pt x="12009" y="16147"/>
                    <a:pt x="11775" y="16013"/>
                    <a:pt x="11508" y="15947"/>
                  </a:cubicBezTo>
                  <a:cubicBezTo>
                    <a:pt x="11108" y="15813"/>
                    <a:pt x="10641" y="15647"/>
                    <a:pt x="10241" y="15480"/>
                  </a:cubicBezTo>
                  <a:cubicBezTo>
                    <a:pt x="9741" y="15280"/>
                    <a:pt x="9240" y="15013"/>
                    <a:pt x="8840" y="14612"/>
                  </a:cubicBezTo>
                  <a:cubicBezTo>
                    <a:pt x="8239" y="13845"/>
                    <a:pt x="7772" y="13011"/>
                    <a:pt x="7572" y="12044"/>
                  </a:cubicBezTo>
                  <a:cubicBezTo>
                    <a:pt x="7406" y="11277"/>
                    <a:pt x="7339" y="10476"/>
                    <a:pt x="7406" y="9709"/>
                  </a:cubicBezTo>
                  <a:cubicBezTo>
                    <a:pt x="7606" y="6774"/>
                    <a:pt x="8840" y="4338"/>
                    <a:pt x="11308" y="2637"/>
                  </a:cubicBezTo>
                  <a:cubicBezTo>
                    <a:pt x="11800" y="2290"/>
                    <a:pt x="12154" y="2062"/>
                    <a:pt x="12443" y="2062"/>
                  </a:cubicBezTo>
                  <a:cubicBezTo>
                    <a:pt x="12821" y="2062"/>
                    <a:pt x="13089" y="2451"/>
                    <a:pt x="13410" y="3471"/>
                  </a:cubicBezTo>
                  <a:cubicBezTo>
                    <a:pt x="13944" y="5306"/>
                    <a:pt x="13243" y="8208"/>
                    <a:pt x="11275" y="9509"/>
                  </a:cubicBezTo>
                  <a:cubicBezTo>
                    <a:pt x="10808" y="9809"/>
                    <a:pt x="10274" y="9942"/>
                    <a:pt x="9774" y="10176"/>
                  </a:cubicBezTo>
                  <a:cubicBezTo>
                    <a:pt x="9607" y="10276"/>
                    <a:pt x="9274" y="10176"/>
                    <a:pt x="9274" y="10510"/>
                  </a:cubicBezTo>
                  <a:cubicBezTo>
                    <a:pt x="9307" y="10776"/>
                    <a:pt x="9574" y="10876"/>
                    <a:pt x="9807" y="10943"/>
                  </a:cubicBezTo>
                  <a:cubicBezTo>
                    <a:pt x="9941" y="10977"/>
                    <a:pt x="10107" y="11010"/>
                    <a:pt x="10241" y="11043"/>
                  </a:cubicBezTo>
                  <a:cubicBezTo>
                    <a:pt x="10457" y="11111"/>
                    <a:pt x="10673" y="11135"/>
                    <a:pt x="10889" y="11135"/>
                  </a:cubicBezTo>
                  <a:cubicBezTo>
                    <a:pt x="11206" y="11135"/>
                    <a:pt x="11524" y="11083"/>
                    <a:pt x="11842" y="11043"/>
                  </a:cubicBezTo>
                  <a:cubicBezTo>
                    <a:pt x="14010" y="10843"/>
                    <a:pt x="15912" y="9609"/>
                    <a:pt x="16612" y="7374"/>
                  </a:cubicBezTo>
                  <a:cubicBezTo>
                    <a:pt x="16746" y="7007"/>
                    <a:pt x="16812" y="6640"/>
                    <a:pt x="16912" y="6273"/>
                  </a:cubicBezTo>
                  <a:cubicBezTo>
                    <a:pt x="17446" y="3671"/>
                    <a:pt x="16245" y="1503"/>
                    <a:pt x="14110" y="602"/>
                  </a:cubicBezTo>
                  <a:cubicBezTo>
                    <a:pt x="13160" y="201"/>
                    <a:pt x="12155" y="0"/>
                    <a:pt x="1114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23"/>
          <p:cNvSpPr/>
          <p:nvPr/>
        </p:nvSpPr>
        <p:spPr>
          <a:xfrm rot="-7774524">
            <a:off x="-2865512" y="-2286554"/>
            <a:ext cx="4019065" cy="5775817"/>
          </a:xfrm>
          <a:custGeom>
            <a:avLst/>
            <a:gdLst/>
            <a:ahLst/>
            <a:cxnLst/>
            <a:rect l="l" t="t" r="r" b="b"/>
            <a:pathLst>
              <a:path w="24485" h="35306" extrusionOk="0">
                <a:moveTo>
                  <a:pt x="11149" y="0"/>
                </a:moveTo>
                <a:cubicBezTo>
                  <a:pt x="10566" y="0"/>
                  <a:pt x="9982" y="68"/>
                  <a:pt x="9407" y="202"/>
                </a:cubicBezTo>
                <a:cubicBezTo>
                  <a:pt x="7772" y="602"/>
                  <a:pt x="6338" y="1503"/>
                  <a:pt x="5171" y="2671"/>
                </a:cubicBezTo>
                <a:cubicBezTo>
                  <a:pt x="3269" y="4605"/>
                  <a:pt x="2435" y="6940"/>
                  <a:pt x="2602" y="9642"/>
                </a:cubicBezTo>
                <a:cubicBezTo>
                  <a:pt x="2802" y="12544"/>
                  <a:pt x="4170" y="14713"/>
                  <a:pt x="6838" y="16047"/>
                </a:cubicBezTo>
                <a:cubicBezTo>
                  <a:pt x="7005" y="16147"/>
                  <a:pt x="7272" y="16180"/>
                  <a:pt x="7406" y="16380"/>
                </a:cubicBezTo>
                <a:cubicBezTo>
                  <a:pt x="6071" y="16881"/>
                  <a:pt x="4937" y="17648"/>
                  <a:pt x="3903" y="18549"/>
                </a:cubicBezTo>
                <a:cubicBezTo>
                  <a:pt x="2068" y="20183"/>
                  <a:pt x="767" y="22151"/>
                  <a:pt x="267" y="24620"/>
                </a:cubicBezTo>
                <a:cubicBezTo>
                  <a:pt x="67" y="25554"/>
                  <a:pt x="0" y="26521"/>
                  <a:pt x="267" y="27455"/>
                </a:cubicBezTo>
                <a:cubicBezTo>
                  <a:pt x="1101" y="30557"/>
                  <a:pt x="2802" y="33026"/>
                  <a:pt x="5938" y="34226"/>
                </a:cubicBezTo>
                <a:cubicBezTo>
                  <a:pt x="6238" y="34360"/>
                  <a:pt x="6572" y="34493"/>
                  <a:pt x="6838" y="34627"/>
                </a:cubicBezTo>
                <a:cubicBezTo>
                  <a:pt x="8057" y="35049"/>
                  <a:pt x="9292" y="35306"/>
                  <a:pt x="10544" y="35306"/>
                </a:cubicBezTo>
                <a:cubicBezTo>
                  <a:pt x="11074" y="35306"/>
                  <a:pt x="11606" y="35260"/>
                  <a:pt x="12142" y="35160"/>
                </a:cubicBezTo>
                <a:cubicBezTo>
                  <a:pt x="15311" y="34560"/>
                  <a:pt x="17513" y="32659"/>
                  <a:pt x="19014" y="29890"/>
                </a:cubicBezTo>
                <a:cubicBezTo>
                  <a:pt x="19848" y="28356"/>
                  <a:pt x="19914" y="26721"/>
                  <a:pt x="18914" y="25187"/>
                </a:cubicBezTo>
                <a:cubicBezTo>
                  <a:pt x="18614" y="24720"/>
                  <a:pt x="18313" y="24286"/>
                  <a:pt x="18013" y="23786"/>
                </a:cubicBezTo>
                <a:cubicBezTo>
                  <a:pt x="18580" y="23619"/>
                  <a:pt x="19147" y="23552"/>
                  <a:pt x="19681" y="23319"/>
                </a:cubicBezTo>
                <a:cubicBezTo>
                  <a:pt x="21916" y="22218"/>
                  <a:pt x="23117" y="20283"/>
                  <a:pt x="24017" y="18115"/>
                </a:cubicBezTo>
                <a:cubicBezTo>
                  <a:pt x="24484" y="16847"/>
                  <a:pt x="23150" y="15413"/>
                  <a:pt x="21883" y="15313"/>
                </a:cubicBezTo>
                <a:cubicBezTo>
                  <a:pt x="21859" y="15311"/>
                  <a:pt x="21834" y="15310"/>
                  <a:pt x="21809" y="15310"/>
                </a:cubicBezTo>
                <a:cubicBezTo>
                  <a:pt x="21449" y="15310"/>
                  <a:pt x="20986" y="15524"/>
                  <a:pt x="21049" y="15680"/>
                </a:cubicBezTo>
                <a:cubicBezTo>
                  <a:pt x="21166" y="15974"/>
                  <a:pt x="21439" y="16086"/>
                  <a:pt x="21730" y="16086"/>
                </a:cubicBezTo>
                <a:cubicBezTo>
                  <a:pt x="21769" y="16086"/>
                  <a:pt x="21809" y="16084"/>
                  <a:pt x="21849" y="16080"/>
                </a:cubicBezTo>
                <a:cubicBezTo>
                  <a:pt x="21920" y="16062"/>
                  <a:pt x="21982" y="16054"/>
                  <a:pt x="22035" y="16054"/>
                </a:cubicBezTo>
                <a:cubicBezTo>
                  <a:pt x="22286" y="16054"/>
                  <a:pt x="22373" y="16233"/>
                  <a:pt x="22483" y="16480"/>
                </a:cubicBezTo>
                <a:cubicBezTo>
                  <a:pt x="22616" y="16847"/>
                  <a:pt x="22616" y="17181"/>
                  <a:pt x="22416" y="17515"/>
                </a:cubicBezTo>
                <a:cubicBezTo>
                  <a:pt x="22083" y="18115"/>
                  <a:pt x="21649" y="18649"/>
                  <a:pt x="21149" y="19116"/>
                </a:cubicBezTo>
                <a:cubicBezTo>
                  <a:pt x="20448" y="19783"/>
                  <a:pt x="19614" y="20250"/>
                  <a:pt x="18680" y="20583"/>
                </a:cubicBezTo>
                <a:cubicBezTo>
                  <a:pt x="16946" y="21150"/>
                  <a:pt x="15211" y="21851"/>
                  <a:pt x="13410" y="21984"/>
                </a:cubicBezTo>
                <a:cubicBezTo>
                  <a:pt x="11975" y="22051"/>
                  <a:pt x="10908" y="22885"/>
                  <a:pt x="9907" y="23786"/>
                </a:cubicBezTo>
                <a:cubicBezTo>
                  <a:pt x="9674" y="23986"/>
                  <a:pt x="9574" y="24253"/>
                  <a:pt x="9440" y="24486"/>
                </a:cubicBezTo>
                <a:cubicBezTo>
                  <a:pt x="9140" y="25187"/>
                  <a:pt x="9240" y="25754"/>
                  <a:pt x="9807" y="26221"/>
                </a:cubicBezTo>
                <a:cubicBezTo>
                  <a:pt x="10675" y="26988"/>
                  <a:pt x="11742" y="27355"/>
                  <a:pt x="12909" y="27422"/>
                </a:cubicBezTo>
                <a:cubicBezTo>
                  <a:pt x="13143" y="27422"/>
                  <a:pt x="13443" y="27355"/>
                  <a:pt x="13643" y="27255"/>
                </a:cubicBezTo>
                <a:cubicBezTo>
                  <a:pt x="13777" y="27188"/>
                  <a:pt x="13843" y="27121"/>
                  <a:pt x="13843" y="26988"/>
                </a:cubicBezTo>
                <a:cubicBezTo>
                  <a:pt x="13843" y="26855"/>
                  <a:pt x="13777" y="26788"/>
                  <a:pt x="13643" y="26688"/>
                </a:cubicBezTo>
                <a:cubicBezTo>
                  <a:pt x="13410" y="26588"/>
                  <a:pt x="13110" y="26488"/>
                  <a:pt x="12809" y="26488"/>
                </a:cubicBezTo>
                <a:cubicBezTo>
                  <a:pt x="12176" y="26454"/>
                  <a:pt x="11842" y="25987"/>
                  <a:pt x="12109" y="25387"/>
                </a:cubicBezTo>
                <a:cubicBezTo>
                  <a:pt x="12415" y="24622"/>
                  <a:pt x="13478" y="23661"/>
                  <a:pt x="14681" y="23661"/>
                </a:cubicBezTo>
                <a:cubicBezTo>
                  <a:pt x="14790" y="23661"/>
                  <a:pt x="14900" y="23669"/>
                  <a:pt x="15011" y="23686"/>
                </a:cubicBezTo>
                <a:cubicBezTo>
                  <a:pt x="15244" y="23719"/>
                  <a:pt x="15345" y="23819"/>
                  <a:pt x="15478" y="23986"/>
                </a:cubicBezTo>
                <a:cubicBezTo>
                  <a:pt x="16078" y="24820"/>
                  <a:pt x="16312" y="25720"/>
                  <a:pt x="16112" y="26688"/>
                </a:cubicBezTo>
                <a:cubicBezTo>
                  <a:pt x="15411" y="29857"/>
                  <a:pt x="13643" y="32025"/>
                  <a:pt x="10441" y="32859"/>
                </a:cubicBezTo>
                <a:cubicBezTo>
                  <a:pt x="10097" y="32945"/>
                  <a:pt x="9766" y="32989"/>
                  <a:pt x="9449" y="32989"/>
                </a:cubicBezTo>
                <a:cubicBezTo>
                  <a:pt x="8537" y="32989"/>
                  <a:pt x="7740" y="32626"/>
                  <a:pt x="7072" y="31858"/>
                </a:cubicBezTo>
                <a:cubicBezTo>
                  <a:pt x="6138" y="30791"/>
                  <a:pt x="5437" y="29556"/>
                  <a:pt x="5071" y="28189"/>
                </a:cubicBezTo>
                <a:cubicBezTo>
                  <a:pt x="4837" y="27355"/>
                  <a:pt x="4804" y="26488"/>
                  <a:pt x="4937" y="25654"/>
                </a:cubicBezTo>
                <a:cubicBezTo>
                  <a:pt x="5304" y="23219"/>
                  <a:pt x="6438" y="21184"/>
                  <a:pt x="8106" y="19449"/>
                </a:cubicBezTo>
                <a:cubicBezTo>
                  <a:pt x="9007" y="18449"/>
                  <a:pt x="10074" y="17681"/>
                  <a:pt x="11408" y="17348"/>
                </a:cubicBezTo>
                <a:cubicBezTo>
                  <a:pt x="11642" y="17281"/>
                  <a:pt x="11909" y="17181"/>
                  <a:pt x="12109" y="17048"/>
                </a:cubicBezTo>
                <a:cubicBezTo>
                  <a:pt x="12409" y="16914"/>
                  <a:pt x="12442" y="16614"/>
                  <a:pt x="12176" y="16347"/>
                </a:cubicBezTo>
                <a:cubicBezTo>
                  <a:pt x="12009" y="16147"/>
                  <a:pt x="11775" y="16013"/>
                  <a:pt x="11508" y="15947"/>
                </a:cubicBezTo>
                <a:cubicBezTo>
                  <a:pt x="11108" y="15813"/>
                  <a:pt x="10641" y="15647"/>
                  <a:pt x="10241" y="15480"/>
                </a:cubicBezTo>
                <a:cubicBezTo>
                  <a:pt x="9741" y="15280"/>
                  <a:pt x="9240" y="15013"/>
                  <a:pt x="8840" y="14612"/>
                </a:cubicBezTo>
                <a:cubicBezTo>
                  <a:pt x="8239" y="13845"/>
                  <a:pt x="7772" y="13011"/>
                  <a:pt x="7572" y="12044"/>
                </a:cubicBezTo>
                <a:cubicBezTo>
                  <a:pt x="7406" y="11277"/>
                  <a:pt x="7339" y="10476"/>
                  <a:pt x="7406" y="9709"/>
                </a:cubicBezTo>
                <a:cubicBezTo>
                  <a:pt x="7606" y="6774"/>
                  <a:pt x="8840" y="4338"/>
                  <a:pt x="11308" y="2637"/>
                </a:cubicBezTo>
                <a:cubicBezTo>
                  <a:pt x="11800" y="2290"/>
                  <a:pt x="12154" y="2062"/>
                  <a:pt x="12443" y="2062"/>
                </a:cubicBezTo>
                <a:cubicBezTo>
                  <a:pt x="12821" y="2062"/>
                  <a:pt x="13089" y="2451"/>
                  <a:pt x="13410" y="3471"/>
                </a:cubicBezTo>
                <a:cubicBezTo>
                  <a:pt x="13944" y="5306"/>
                  <a:pt x="13243" y="8208"/>
                  <a:pt x="11275" y="9509"/>
                </a:cubicBezTo>
                <a:cubicBezTo>
                  <a:pt x="10808" y="9809"/>
                  <a:pt x="10274" y="9942"/>
                  <a:pt x="9774" y="10176"/>
                </a:cubicBezTo>
                <a:cubicBezTo>
                  <a:pt x="9607" y="10276"/>
                  <a:pt x="9274" y="10176"/>
                  <a:pt x="9274" y="10510"/>
                </a:cubicBezTo>
                <a:cubicBezTo>
                  <a:pt x="9307" y="10776"/>
                  <a:pt x="9574" y="10876"/>
                  <a:pt x="9807" y="10943"/>
                </a:cubicBezTo>
                <a:cubicBezTo>
                  <a:pt x="9941" y="10977"/>
                  <a:pt x="10107" y="11010"/>
                  <a:pt x="10241" y="11043"/>
                </a:cubicBezTo>
                <a:cubicBezTo>
                  <a:pt x="10457" y="11111"/>
                  <a:pt x="10673" y="11135"/>
                  <a:pt x="10889" y="11135"/>
                </a:cubicBezTo>
                <a:cubicBezTo>
                  <a:pt x="11206" y="11135"/>
                  <a:pt x="11524" y="11083"/>
                  <a:pt x="11842" y="11043"/>
                </a:cubicBezTo>
                <a:cubicBezTo>
                  <a:pt x="14010" y="10843"/>
                  <a:pt x="15912" y="9609"/>
                  <a:pt x="16612" y="7374"/>
                </a:cubicBezTo>
                <a:cubicBezTo>
                  <a:pt x="16746" y="7007"/>
                  <a:pt x="16812" y="6640"/>
                  <a:pt x="16912" y="6273"/>
                </a:cubicBezTo>
                <a:cubicBezTo>
                  <a:pt x="17446" y="3671"/>
                  <a:pt x="16245" y="1503"/>
                  <a:pt x="14110" y="602"/>
                </a:cubicBezTo>
                <a:cubicBezTo>
                  <a:pt x="13160" y="201"/>
                  <a:pt x="12155" y="0"/>
                  <a:pt x="1114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4500"/>
              <a:buFont typeface="Lobster"/>
              <a:buNone/>
              <a:defRPr sz="4500">
                <a:solidFill>
                  <a:schemeClr val="lt1"/>
                </a:solidFill>
                <a:latin typeface="Lobster"/>
                <a:ea typeface="Lobster"/>
                <a:cs typeface="Lobster"/>
                <a:sym typeface="Lobster"/>
              </a:defRPr>
            </a:lvl1pPr>
            <a:lvl2pPr lvl="1">
              <a:spcBef>
                <a:spcPts val="0"/>
              </a:spcBef>
              <a:spcAft>
                <a:spcPts val="0"/>
              </a:spcAft>
              <a:buClr>
                <a:schemeClr val="lt1"/>
              </a:buClr>
              <a:buSzPts val="2800"/>
              <a:buFont typeface="Lobster"/>
              <a:buNone/>
              <a:defRPr sz="2800">
                <a:solidFill>
                  <a:schemeClr val="lt1"/>
                </a:solidFill>
                <a:latin typeface="Lobster"/>
                <a:ea typeface="Lobster"/>
                <a:cs typeface="Lobster"/>
                <a:sym typeface="Lobster"/>
              </a:defRPr>
            </a:lvl2pPr>
            <a:lvl3pPr lvl="2">
              <a:spcBef>
                <a:spcPts val="0"/>
              </a:spcBef>
              <a:spcAft>
                <a:spcPts val="0"/>
              </a:spcAft>
              <a:buClr>
                <a:schemeClr val="lt1"/>
              </a:buClr>
              <a:buSzPts val="2800"/>
              <a:buFont typeface="Lobster"/>
              <a:buNone/>
              <a:defRPr sz="2800">
                <a:solidFill>
                  <a:schemeClr val="lt1"/>
                </a:solidFill>
                <a:latin typeface="Lobster"/>
                <a:ea typeface="Lobster"/>
                <a:cs typeface="Lobster"/>
                <a:sym typeface="Lobster"/>
              </a:defRPr>
            </a:lvl3pPr>
            <a:lvl4pPr lvl="3">
              <a:spcBef>
                <a:spcPts val="0"/>
              </a:spcBef>
              <a:spcAft>
                <a:spcPts val="0"/>
              </a:spcAft>
              <a:buClr>
                <a:schemeClr val="lt1"/>
              </a:buClr>
              <a:buSzPts val="2800"/>
              <a:buFont typeface="Lobster"/>
              <a:buNone/>
              <a:defRPr sz="2800">
                <a:solidFill>
                  <a:schemeClr val="lt1"/>
                </a:solidFill>
                <a:latin typeface="Lobster"/>
                <a:ea typeface="Lobster"/>
                <a:cs typeface="Lobster"/>
                <a:sym typeface="Lobster"/>
              </a:defRPr>
            </a:lvl4pPr>
            <a:lvl5pPr lvl="4">
              <a:spcBef>
                <a:spcPts val="0"/>
              </a:spcBef>
              <a:spcAft>
                <a:spcPts val="0"/>
              </a:spcAft>
              <a:buClr>
                <a:schemeClr val="lt1"/>
              </a:buClr>
              <a:buSzPts val="2800"/>
              <a:buFont typeface="Lobster"/>
              <a:buNone/>
              <a:defRPr sz="2800">
                <a:solidFill>
                  <a:schemeClr val="lt1"/>
                </a:solidFill>
                <a:latin typeface="Lobster"/>
                <a:ea typeface="Lobster"/>
                <a:cs typeface="Lobster"/>
                <a:sym typeface="Lobster"/>
              </a:defRPr>
            </a:lvl5pPr>
            <a:lvl6pPr lvl="5">
              <a:spcBef>
                <a:spcPts val="0"/>
              </a:spcBef>
              <a:spcAft>
                <a:spcPts val="0"/>
              </a:spcAft>
              <a:buClr>
                <a:schemeClr val="lt1"/>
              </a:buClr>
              <a:buSzPts val="2800"/>
              <a:buFont typeface="Lobster"/>
              <a:buNone/>
              <a:defRPr sz="2800">
                <a:solidFill>
                  <a:schemeClr val="lt1"/>
                </a:solidFill>
                <a:latin typeface="Lobster"/>
                <a:ea typeface="Lobster"/>
                <a:cs typeface="Lobster"/>
                <a:sym typeface="Lobster"/>
              </a:defRPr>
            </a:lvl6pPr>
            <a:lvl7pPr lvl="6">
              <a:spcBef>
                <a:spcPts val="0"/>
              </a:spcBef>
              <a:spcAft>
                <a:spcPts val="0"/>
              </a:spcAft>
              <a:buClr>
                <a:schemeClr val="lt1"/>
              </a:buClr>
              <a:buSzPts val="2800"/>
              <a:buFont typeface="Lobster"/>
              <a:buNone/>
              <a:defRPr sz="2800">
                <a:solidFill>
                  <a:schemeClr val="lt1"/>
                </a:solidFill>
                <a:latin typeface="Lobster"/>
                <a:ea typeface="Lobster"/>
                <a:cs typeface="Lobster"/>
                <a:sym typeface="Lobster"/>
              </a:defRPr>
            </a:lvl7pPr>
            <a:lvl8pPr lvl="7">
              <a:spcBef>
                <a:spcPts val="0"/>
              </a:spcBef>
              <a:spcAft>
                <a:spcPts val="0"/>
              </a:spcAft>
              <a:buClr>
                <a:schemeClr val="lt1"/>
              </a:buClr>
              <a:buSzPts val="2800"/>
              <a:buFont typeface="Lobster"/>
              <a:buNone/>
              <a:defRPr sz="2800">
                <a:solidFill>
                  <a:schemeClr val="lt1"/>
                </a:solidFill>
                <a:latin typeface="Lobster"/>
                <a:ea typeface="Lobster"/>
                <a:cs typeface="Lobster"/>
                <a:sym typeface="Lobster"/>
              </a:defRPr>
            </a:lvl8pPr>
            <a:lvl9pPr lvl="8">
              <a:spcBef>
                <a:spcPts val="0"/>
              </a:spcBef>
              <a:spcAft>
                <a:spcPts val="0"/>
              </a:spcAft>
              <a:buClr>
                <a:schemeClr val="lt1"/>
              </a:buClr>
              <a:buSzPts val="2800"/>
              <a:buFont typeface="Lobster"/>
              <a:buNone/>
              <a:defRPr sz="2800">
                <a:solidFill>
                  <a:schemeClr val="lt1"/>
                </a:solidFill>
                <a:latin typeface="Lobster"/>
                <a:ea typeface="Lobster"/>
                <a:cs typeface="Lobster"/>
                <a:sym typeface="Lobst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15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15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15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15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15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15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15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15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8" r:id="rId4"/>
    <p:sldLayoutId id="2147483659"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2.wdp"/><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1.wdp"/><Relationship Id="rId5" Type="http://schemas.openxmlformats.org/officeDocument/2006/relationships/image" Target="../media/image10.png"/><Relationship Id="rId1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6" name="Oval 5">
            <a:extLst>
              <a:ext uri="{FF2B5EF4-FFF2-40B4-BE49-F238E27FC236}">
                <a16:creationId xmlns:a16="http://schemas.microsoft.com/office/drawing/2014/main" id="{003D31DA-5063-A280-964B-8D065BDDB937}"/>
              </a:ext>
            </a:extLst>
          </p:cNvPr>
          <p:cNvSpPr/>
          <p:nvPr/>
        </p:nvSpPr>
        <p:spPr>
          <a:xfrm>
            <a:off x="3995424" y="2870153"/>
            <a:ext cx="1728392" cy="156257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04" name="Google Shape;304;p26"/>
          <p:cNvSpPr/>
          <p:nvPr/>
        </p:nvSpPr>
        <p:spPr>
          <a:xfrm rot="-60021">
            <a:off x="2822462" y="2473457"/>
            <a:ext cx="3666591" cy="78600"/>
          </a:xfrm>
          <a:custGeom>
            <a:avLst/>
            <a:gdLst/>
            <a:ahLst/>
            <a:cxnLst/>
            <a:rect l="l" t="t" r="r" b="b"/>
            <a:pathLst>
              <a:path w="36527" h="2208" extrusionOk="0">
                <a:moveTo>
                  <a:pt x="3464" y="0"/>
                </a:moveTo>
                <a:cubicBezTo>
                  <a:pt x="2588" y="0"/>
                  <a:pt x="1712" y="2"/>
                  <a:pt x="835" y="5"/>
                </a:cubicBezTo>
                <a:cubicBezTo>
                  <a:pt x="1" y="5"/>
                  <a:pt x="1" y="1239"/>
                  <a:pt x="835" y="1273"/>
                </a:cubicBezTo>
                <a:cubicBezTo>
                  <a:pt x="2102" y="1256"/>
                  <a:pt x="3387" y="1248"/>
                  <a:pt x="4671" y="1248"/>
                </a:cubicBezTo>
                <a:cubicBezTo>
                  <a:pt x="5955" y="1248"/>
                  <a:pt x="7239" y="1256"/>
                  <a:pt x="8507" y="1273"/>
                </a:cubicBezTo>
                <a:cubicBezTo>
                  <a:pt x="17613" y="1373"/>
                  <a:pt x="26687" y="1673"/>
                  <a:pt x="35726" y="2207"/>
                </a:cubicBezTo>
                <a:cubicBezTo>
                  <a:pt x="35737" y="2207"/>
                  <a:pt x="35748" y="2207"/>
                  <a:pt x="35758" y="2207"/>
                </a:cubicBezTo>
                <a:cubicBezTo>
                  <a:pt x="36527" y="2207"/>
                  <a:pt x="36516" y="1005"/>
                  <a:pt x="35726" y="939"/>
                </a:cubicBezTo>
                <a:cubicBezTo>
                  <a:pt x="33191" y="806"/>
                  <a:pt x="30589" y="672"/>
                  <a:pt x="28054" y="539"/>
                </a:cubicBezTo>
                <a:cubicBezTo>
                  <a:pt x="19855" y="147"/>
                  <a:pt x="11682" y="0"/>
                  <a:pt x="3464" y="0"/>
                </a:cubicBezTo>
                <a:close/>
              </a:path>
            </a:pathLst>
          </a:custGeom>
          <a:solidFill>
            <a:schemeClr val="accent1"/>
          </a:solidFill>
          <a:ln>
            <a:noFill/>
          </a:ln>
          <a:effectLst>
            <a:outerShdw dist="57150" dir="2580000" algn="bl" rotWithShape="0">
              <a:schemeClr val="accent4">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6"/>
          <p:cNvSpPr txBox="1">
            <a:spLocks noGrp="1"/>
          </p:cNvSpPr>
          <p:nvPr>
            <p:ph type="ctrTitle"/>
          </p:nvPr>
        </p:nvSpPr>
        <p:spPr>
          <a:xfrm>
            <a:off x="2309175" y="1310662"/>
            <a:ext cx="4682400" cy="11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Insight</a:t>
            </a:r>
            <a:endParaRPr dirty="0"/>
          </a:p>
        </p:txBody>
      </p:sp>
      <p:grpSp>
        <p:nvGrpSpPr>
          <p:cNvPr id="305" name="Google Shape;305;p26"/>
          <p:cNvGrpSpPr/>
          <p:nvPr/>
        </p:nvGrpSpPr>
        <p:grpSpPr>
          <a:xfrm rot="-1215961">
            <a:off x="1554123" y="2108245"/>
            <a:ext cx="1028214" cy="1309192"/>
            <a:chOff x="1566551" y="1786529"/>
            <a:chExt cx="782923" cy="1133924"/>
          </a:xfrm>
        </p:grpSpPr>
        <p:sp>
          <p:nvSpPr>
            <p:cNvPr id="306" name="Google Shape;306;p26"/>
            <p:cNvSpPr/>
            <p:nvPr/>
          </p:nvSpPr>
          <p:spPr>
            <a:xfrm rot="16200000">
              <a:off x="1845187" y="1790931"/>
              <a:ext cx="146750" cy="647259"/>
            </a:xfrm>
            <a:custGeom>
              <a:avLst/>
              <a:gdLst/>
              <a:ahLst/>
              <a:cxnLst/>
              <a:rect l="l" t="t" r="r" b="b"/>
              <a:pathLst>
                <a:path w="5805" h="19882" extrusionOk="0">
                  <a:moveTo>
                    <a:pt x="4837" y="1"/>
                  </a:moveTo>
                  <a:cubicBezTo>
                    <a:pt x="4304" y="401"/>
                    <a:pt x="4137" y="968"/>
                    <a:pt x="4004" y="1469"/>
                  </a:cubicBezTo>
                  <a:cubicBezTo>
                    <a:pt x="3537" y="3270"/>
                    <a:pt x="3103" y="5105"/>
                    <a:pt x="2636" y="6939"/>
                  </a:cubicBezTo>
                  <a:cubicBezTo>
                    <a:pt x="2102" y="8974"/>
                    <a:pt x="1602" y="11042"/>
                    <a:pt x="1135" y="13077"/>
                  </a:cubicBezTo>
                  <a:cubicBezTo>
                    <a:pt x="801" y="14578"/>
                    <a:pt x="501" y="16046"/>
                    <a:pt x="201" y="17547"/>
                  </a:cubicBezTo>
                  <a:cubicBezTo>
                    <a:pt x="101" y="18047"/>
                    <a:pt x="34" y="18514"/>
                    <a:pt x="1" y="18981"/>
                  </a:cubicBezTo>
                  <a:cubicBezTo>
                    <a:pt x="1" y="19382"/>
                    <a:pt x="134" y="19682"/>
                    <a:pt x="501" y="19882"/>
                  </a:cubicBezTo>
                  <a:cubicBezTo>
                    <a:pt x="868" y="19682"/>
                    <a:pt x="1202" y="19482"/>
                    <a:pt x="1535" y="19281"/>
                  </a:cubicBezTo>
                  <a:cubicBezTo>
                    <a:pt x="1602" y="19148"/>
                    <a:pt x="1602" y="19015"/>
                    <a:pt x="1635" y="18881"/>
                  </a:cubicBezTo>
                  <a:cubicBezTo>
                    <a:pt x="1935" y="17480"/>
                    <a:pt x="2136" y="16012"/>
                    <a:pt x="2469" y="14611"/>
                  </a:cubicBezTo>
                  <a:cubicBezTo>
                    <a:pt x="3436" y="10475"/>
                    <a:pt x="4471" y="6372"/>
                    <a:pt x="5471" y="2269"/>
                  </a:cubicBezTo>
                  <a:cubicBezTo>
                    <a:pt x="5571" y="1769"/>
                    <a:pt x="5671" y="1202"/>
                    <a:pt x="5771" y="701"/>
                  </a:cubicBezTo>
                  <a:cubicBezTo>
                    <a:pt x="5805" y="468"/>
                    <a:pt x="5771" y="201"/>
                    <a:pt x="5505" y="1"/>
                  </a:cubicBezTo>
                  <a:close/>
                </a:path>
              </a:pathLst>
            </a:custGeom>
            <a:solidFill>
              <a:schemeClr val="lt1"/>
            </a:solidFill>
            <a:ln>
              <a:noFill/>
            </a:ln>
            <a:effectLst>
              <a:outerShdw dist="38100" dir="504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rot="-5400000">
              <a:off x="1857935" y="2045772"/>
              <a:ext cx="51470" cy="634237"/>
            </a:xfrm>
            <a:custGeom>
              <a:avLst/>
              <a:gdLst/>
              <a:ahLst/>
              <a:cxnLst/>
              <a:rect l="l" t="t" r="r" b="b"/>
              <a:pathLst>
                <a:path w="2036" h="19482" extrusionOk="0">
                  <a:moveTo>
                    <a:pt x="1135" y="1"/>
                  </a:moveTo>
                  <a:cubicBezTo>
                    <a:pt x="835" y="1"/>
                    <a:pt x="568" y="34"/>
                    <a:pt x="334" y="34"/>
                  </a:cubicBezTo>
                  <a:cubicBezTo>
                    <a:pt x="134" y="234"/>
                    <a:pt x="68" y="501"/>
                    <a:pt x="1" y="835"/>
                  </a:cubicBezTo>
                  <a:cubicBezTo>
                    <a:pt x="1" y="1068"/>
                    <a:pt x="34" y="1368"/>
                    <a:pt x="34" y="1635"/>
                  </a:cubicBezTo>
                  <a:cubicBezTo>
                    <a:pt x="68" y="2169"/>
                    <a:pt x="168" y="2736"/>
                    <a:pt x="168" y="3337"/>
                  </a:cubicBezTo>
                  <a:cubicBezTo>
                    <a:pt x="234" y="6972"/>
                    <a:pt x="334" y="10575"/>
                    <a:pt x="368" y="14211"/>
                  </a:cubicBezTo>
                  <a:cubicBezTo>
                    <a:pt x="401" y="15679"/>
                    <a:pt x="501" y="17146"/>
                    <a:pt x="334" y="18581"/>
                  </a:cubicBezTo>
                  <a:lnTo>
                    <a:pt x="334" y="18981"/>
                  </a:lnTo>
                  <a:cubicBezTo>
                    <a:pt x="368" y="19181"/>
                    <a:pt x="401" y="19381"/>
                    <a:pt x="701" y="19481"/>
                  </a:cubicBezTo>
                  <a:cubicBezTo>
                    <a:pt x="1002" y="19348"/>
                    <a:pt x="1368" y="19215"/>
                    <a:pt x="1702" y="19081"/>
                  </a:cubicBezTo>
                  <a:cubicBezTo>
                    <a:pt x="1902" y="18814"/>
                    <a:pt x="1869" y="18514"/>
                    <a:pt x="1902" y="18214"/>
                  </a:cubicBezTo>
                  <a:cubicBezTo>
                    <a:pt x="2036" y="17013"/>
                    <a:pt x="2002" y="15745"/>
                    <a:pt x="1936" y="14545"/>
                  </a:cubicBezTo>
                  <a:cubicBezTo>
                    <a:pt x="1902" y="12743"/>
                    <a:pt x="1902" y="10909"/>
                    <a:pt x="1869" y="9141"/>
                  </a:cubicBezTo>
                  <a:cubicBezTo>
                    <a:pt x="1869" y="7339"/>
                    <a:pt x="1835" y="5571"/>
                    <a:pt x="1802" y="3804"/>
                  </a:cubicBezTo>
                  <a:cubicBezTo>
                    <a:pt x="1802" y="2836"/>
                    <a:pt x="1735" y="1869"/>
                    <a:pt x="1635" y="935"/>
                  </a:cubicBezTo>
                  <a:cubicBezTo>
                    <a:pt x="1569" y="535"/>
                    <a:pt x="1469" y="201"/>
                    <a:pt x="1135" y="1"/>
                  </a:cubicBezTo>
                  <a:close/>
                </a:path>
              </a:pathLst>
            </a:custGeom>
            <a:solidFill>
              <a:schemeClr val="lt1"/>
            </a:solidFill>
            <a:ln>
              <a:noFill/>
            </a:ln>
            <a:effectLst>
              <a:outerShdw dist="38100" dir="504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6"/>
            <p:cNvSpPr/>
            <p:nvPr/>
          </p:nvSpPr>
          <p:spPr>
            <a:xfrm rot="-4500020">
              <a:off x="2035751" y="1673520"/>
              <a:ext cx="200714" cy="426732"/>
            </a:xfrm>
            <a:custGeom>
              <a:avLst/>
              <a:gdLst/>
              <a:ahLst/>
              <a:cxnLst/>
              <a:rect l="l" t="t" r="r" b="b"/>
              <a:pathLst>
                <a:path w="7940" h="16881" extrusionOk="0">
                  <a:moveTo>
                    <a:pt x="7214" y="1"/>
                  </a:moveTo>
                  <a:cubicBezTo>
                    <a:pt x="6954" y="1"/>
                    <a:pt x="6691" y="120"/>
                    <a:pt x="6505" y="368"/>
                  </a:cubicBezTo>
                  <a:cubicBezTo>
                    <a:pt x="6305" y="602"/>
                    <a:pt x="6139" y="935"/>
                    <a:pt x="6005" y="1236"/>
                  </a:cubicBezTo>
                  <a:cubicBezTo>
                    <a:pt x="5538" y="2236"/>
                    <a:pt x="5104" y="3237"/>
                    <a:pt x="4671" y="4238"/>
                  </a:cubicBezTo>
                  <a:cubicBezTo>
                    <a:pt x="3503" y="7073"/>
                    <a:pt x="2336" y="9908"/>
                    <a:pt x="1168" y="12777"/>
                  </a:cubicBezTo>
                  <a:cubicBezTo>
                    <a:pt x="768" y="13745"/>
                    <a:pt x="468" y="14745"/>
                    <a:pt x="134" y="15746"/>
                  </a:cubicBezTo>
                  <a:cubicBezTo>
                    <a:pt x="1" y="16113"/>
                    <a:pt x="1" y="16547"/>
                    <a:pt x="368" y="16880"/>
                  </a:cubicBezTo>
                  <a:cubicBezTo>
                    <a:pt x="768" y="16847"/>
                    <a:pt x="1102" y="16747"/>
                    <a:pt x="1435" y="16713"/>
                  </a:cubicBezTo>
                  <a:cubicBezTo>
                    <a:pt x="1502" y="16580"/>
                    <a:pt x="1602" y="16413"/>
                    <a:pt x="1635" y="16280"/>
                  </a:cubicBezTo>
                  <a:cubicBezTo>
                    <a:pt x="1969" y="14979"/>
                    <a:pt x="2436" y="13778"/>
                    <a:pt x="2936" y="12577"/>
                  </a:cubicBezTo>
                  <a:cubicBezTo>
                    <a:pt x="3970" y="10042"/>
                    <a:pt x="5004" y="7540"/>
                    <a:pt x="6038" y="5038"/>
                  </a:cubicBezTo>
                  <a:cubicBezTo>
                    <a:pt x="6505" y="3871"/>
                    <a:pt x="7039" y="2737"/>
                    <a:pt x="7540" y="1569"/>
                  </a:cubicBezTo>
                  <a:cubicBezTo>
                    <a:pt x="7673" y="1269"/>
                    <a:pt x="7806" y="935"/>
                    <a:pt x="7873" y="602"/>
                  </a:cubicBezTo>
                  <a:cubicBezTo>
                    <a:pt x="7940" y="435"/>
                    <a:pt x="7840" y="268"/>
                    <a:pt x="7673" y="135"/>
                  </a:cubicBezTo>
                  <a:cubicBezTo>
                    <a:pt x="7533" y="46"/>
                    <a:pt x="7374" y="1"/>
                    <a:pt x="7214" y="1"/>
                  </a:cubicBezTo>
                  <a:close/>
                </a:path>
              </a:pathLst>
            </a:custGeom>
            <a:solidFill>
              <a:schemeClr val="lt1"/>
            </a:solidFill>
            <a:ln>
              <a:noFill/>
            </a:ln>
            <a:effectLst>
              <a:outerShdw dist="38100" dir="504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rot="-6299980">
              <a:off x="2044187" y="2375129"/>
              <a:ext cx="111328" cy="450241"/>
            </a:xfrm>
            <a:custGeom>
              <a:avLst/>
              <a:gdLst/>
              <a:ahLst/>
              <a:cxnLst/>
              <a:rect l="l" t="t" r="r" b="b"/>
              <a:pathLst>
                <a:path w="4404" h="17811" extrusionOk="0">
                  <a:moveTo>
                    <a:pt x="949" y="0"/>
                  </a:moveTo>
                  <a:cubicBezTo>
                    <a:pt x="843" y="0"/>
                    <a:pt x="720" y="35"/>
                    <a:pt x="568" y="98"/>
                  </a:cubicBezTo>
                  <a:cubicBezTo>
                    <a:pt x="401" y="165"/>
                    <a:pt x="234" y="265"/>
                    <a:pt x="134" y="298"/>
                  </a:cubicBezTo>
                  <a:cubicBezTo>
                    <a:pt x="1" y="665"/>
                    <a:pt x="34" y="1065"/>
                    <a:pt x="67" y="1432"/>
                  </a:cubicBezTo>
                  <a:cubicBezTo>
                    <a:pt x="234" y="2466"/>
                    <a:pt x="401" y="3567"/>
                    <a:pt x="568" y="4601"/>
                  </a:cubicBezTo>
                  <a:lnTo>
                    <a:pt x="1435" y="10105"/>
                  </a:lnTo>
                  <a:cubicBezTo>
                    <a:pt x="1835" y="12440"/>
                    <a:pt x="2236" y="14742"/>
                    <a:pt x="2836" y="17010"/>
                  </a:cubicBezTo>
                  <a:cubicBezTo>
                    <a:pt x="2970" y="17444"/>
                    <a:pt x="3170" y="17677"/>
                    <a:pt x="3570" y="17811"/>
                  </a:cubicBezTo>
                  <a:cubicBezTo>
                    <a:pt x="3870" y="17510"/>
                    <a:pt x="4070" y="17277"/>
                    <a:pt x="4404" y="16910"/>
                  </a:cubicBezTo>
                  <a:cubicBezTo>
                    <a:pt x="4371" y="16610"/>
                    <a:pt x="4337" y="16310"/>
                    <a:pt x="4237" y="15976"/>
                  </a:cubicBezTo>
                  <a:cubicBezTo>
                    <a:pt x="4070" y="15242"/>
                    <a:pt x="3870" y="14442"/>
                    <a:pt x="3703" y="13674"/>
                  </a:cubicBezTo>
                  <a:cubicBezTo>
                    <a:pt x="3070" y="10339"/>
                    <a:pt x="2536" y="6936"/>
                    <a:pt x="2036" y="3567"/>
                  </a:cubicBezTo>
                  <a:cubicBezTo>
                    <a:pt x="1902" y="2733"/>
                    <a:pt x="1802" y="1833"/>
                    <a:pt x="1635" y="999"/>
                  </a:cubicBezTo>
                  <a:cubicBezTo>
                    <a:pt x="1569" y="765"/>
                    <a:pt x="1502" y="498"/>
                    <a:pt x="1368" y="298"/>
                  </a:cubicBezTo>
                  <a:cubicBezTo>
                    <a:pt x="1244" y="92"/>
                    <a:pt x="1120" y="0"/>
                    <a:pt x="949" y="0"/>
                  </a:cubicBezTo>
                  <a:close/>
                </a:path>
              </a:pathLst>
            </a:custGeom>
            <a:solidFill>
              <a:schemeClr val="lt1"/>
            </a:solidFill>
            <a:ln>
              <a:noFill/>
            </a:ln>
            <a:effectLst>
              <a:outerShdw dist="38100" dir="504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rot="-10043166">
              <a:off x="2197817" y="2686524"/>
              <a:ext cx="137701" cy="233929"/>
            </a:xfrm>
            <a:custGeom>
              <a:avLst/>
              <a:gdLst/>
              <a:ahLst/>
              <a:cxnLst/>
              <a:rect l="l" t="t" r="r" b="b"/>
              <a:pathLst>
                <a:path w="5505" h="9154" extrusionOk="0">
                  <a:moveTo>
                    <a:pt x="4906" y="0"/>
                  </a:moveTo>
                  <a:cubicBezTo>
                    <a:pt x="4685" y="0"/>
                    <a:pt x="4457" y="60"/>
                    <a:pt x="4337" y="180"/>
                  </a:cubicBezTo>
                  <a:cubicBezTo>
                    <a:pt x="3937" y="580"/>
                    <a:pt x="3670" y="1014"/>
                    <a:pt x="3436" y="1514"/>
                  </a:cubicBezTo>
                  <a:lnTo>
                    <a:pt x="1435" y="5517"/>
                  </a:lnTo>
                  <a:cubicBezTo>
                    <a:pt x="1001" y="6351"/>
                    <a:pt x="634" y="7285"/>
                    <a:pt x="201" y="8153"/>
                  </a:cubicBezTo>
                  <a:cubicBezTo>
                    <a:pt x="101" y="8419"/>
                    <a:pt x="1" y="8686"/>
                    <a:pt x="134" y="8986"/>
                  </a:cubicBezTo>
                  <a:cubicBezTo>
                    <a:pt x="468" y="9020"/>
                    <a:pt x="801" y="9087"/>
                    <a:pt x="1201" y="9153"/>
                  </a:cubicBezTo>
                  <a:cubicBezTo>
                    <a:pt x="1468" y="8686"/>
                    <a:pt x="1702" y="8286"/>
                    <a:pt x="1969" y="7919"/>
                  </a:cubicBezTo>
                  <a:cubicBezTo>
                    <a:pt x="2869" y="6084"/>
                    <a:pt x="3803" y="4283"/>
                    <a:pt x="4704" y="2448"/>
                  </a:cubicBezTo>
                  <a:cubicBezTo>
                    <a:pt x="4871" y="2115"/>
                    <a:pt x="5037" y="1781"/>
                    <a:pt x="5171" y="1448"/>
                  </a:cubicBezTo>
                  <a:cubicBezTo>
                    <a:pt x="5304" y="1148"/>
                    <a:pt x="5371" y="847"/>
                    <a:pt x="5471" y="580"/>
                  </a:cubicBezTo>
                  <a:cubicBezTo>
                    <a:pt x="5504" y="347"/>
                    <a:pt x="5471" y="180"/>
                    <a:pt x="5304" y="80"/>
                  </a:cubicBezTo>
                  <a:cubicBezTo>
                    <a:pt x="5198" y="27"/>
                    <a:pt x="5053" y="0"/>
                    <a:pt x="4906" y="0"/>
                  </a:cubicBezTo>
                  <a:close/>
                </a:path>
              </a:pathLst>
            </a:custGeom>
            <a:solidFill>
              <a:schemeClr val="lt1"/>
            </a:solidFill>
            <a:ln>
              <a:noFill/>
            </a:ln>
            <a:effectLst>
              <a:outerShdw dist="38100" dir="504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26"/>
          <p:cNvGrpSpPr/>
          <p:nvPr/>
        </p:nvGrpSpPr>
        <p:grpSpPr>
          <a:xfrm rot="-613146">
            <a:off x="6033006" y="107805"/>
            <a:ext cx="2083931" cy="2077173"/>
            <a:chOff x="5164002" y="645754"/>
            <a:chExt cx="1815896" cy="1810007"/>
          </a:xfrm>
        </p:grpSpPr>
        <p:grpSp>
          <p:nvGrpSpPr>
            <p:cNvPr id="312" name="Google Shape;312;p26"/>
            <p:cNvGrpSpPr/>
            <p:nvPr/>
          </p:nvGrpSpPr>
          <p:grpSpPr>
            <a:xfrm rot="-2846184">
              <a:off x="5454883" y="884713"/>
              <a:ext cx="1234132" cy="1332088"/>
              <a:chOff x="7205397" y="140875"/>
              <a:chExt cx="1157483" cy="1249356"/>
            </a:xfrm>
          </p:grpSpPr>
          <p:sp>
            <p:nvSpPr>
              <p:cNvPr id="313" name="Google Shape;313;p26"/>
              <p:cNvSpPr/>
              <p:nvPr/>
            </p:nvSpPr>
            <p:spPr>
              <a:xfrm rot="-406319">
                <a:off x="7324400" y="166118"/>
                <a:ext cx="434458" cy="106765"/>
              </a:xfrm>
              <a:custGeom>
                <a:avLst/>
                <a:gdLst/>
                <a:ahLst/>
                <a:cxnLst/>
                <a:rect l="l" t="t" r="r" b="b"/>
                <a:pathLst>
                  <a:path w="9689" h="2381" extrusionOk="0">
                    <a:moveTo>
                      <a:pt x="8970" y="1"/>
                    </a:moveTo>
                    <a:cubicBezTo>
                      <a:pt x="8950" y="1"/>
                      <a:pt x="8930" y="2"/>
                      <a:pt x="8910" y="4"/>
                    </a:cubicBezTo>
                    <a:lnTo>
                      <a:pt x="537" y="1506"/>
                    </a:lnTo>
                    <a:cubicBezTo>
                      <a:pt x="1" y="1600"/>
                      <a:pt x="181" y="2381"/>
                      <a:pt x="681" y="2381"/>
                    </a:cubicBezTo>
                    <a:cubicBezTo>
                      <a:pt x="710" y="2381"/>
                      <a:pt x="740" y="2378"/>
                      <a:pt x="771" y="2373"/>
                    </a:cubicBezTo>
                    <a:lnTo>
                      <a:pt x="9143" y="905"/>
                    </a:lnTo>
                    <a:cubicBezTo>
                      <a:pt x="9689" y="777"/>
                      <a:pt x="9463" y="1"/>
                      <a:pt x="8970" y="1"/>
                    </a:cubicBezTo>
                    <a:close/>
                  </a:path>
                </a:pathLst>
              </a:custGeom>
              <a:solidFill>
                <a:schemeClr val="lt1"/>
              </a:solidFill>
              <a:ln>
                <a:noFill/>
              </a:ln>
              <a:effectLst>
                <a:outerShdw dist="38100" dir="312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4" name="Google Shape;314;p26"/>
              <p:cNvSpPr/>
              <p:nvPr/>
            </p:nvSpPr>
            <p:spPr>
              <a:xfrm rot="-51560">
                <a:off x="7377944" y="426058"/>
                <a:ext cx="795776" cy="40446"/>
              </a:xfrm>
              <a:custGeom>
                <a:avLst/>
                <a:gdLst/>
                <a:ahLst/>
                <a:cxnLst/>
                <a:rect l="l" t="t" r="r" b="b"/>
                <a:pathLst>
                  <a:path w="17747" h="902" extrusionOk="0">
                    <a:moveTo>
                      <a:pt x="601" y="1"/>
                    </a:moveTo>
                    <a:cubicBezTo>
                      <a:pt x="0" y="1"/>
                      <a:pt x="0" y="901"/>
                      <a:pt x="601" y="901"/>
                    </a:cubicBezTo>
                    <a:lnTo>
                      <a:pt x="17179" y="901"/>
                    </a:lnTo>
                    <a:cubicBezTo>
                      <a:pt x="17746" y="901"/>
                      <a:pt x="17746" y="1"/>
                      <a:pt x="17179" y="1"/>
                    </a:cubicBezTo>
                    <a:close/>
                  </a:path>
                </a:pathLst>
              </a:custGeom>
              <a:solidFill>
                <a:schemeClr val="lt1"/>
              </a:solidFill>
              <a:ln>
                <a:noFill/>
              </a:ln>
              <a:effectLst>
                <a:outerShdw dist="38100" dir="312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5" name="Google Shape;315;p26"/>
              <p:cNvSpPr/>
              <p:nvPr/>
            </p:nvSpPr>
            <p:spPr>
              <a:xfrm>
                <a:off x="7384295" y="607794"/>
                <a:ext cx="901777" cy="210434"/>
              </a:xfrm>
              <a:custGeom>
                <a:avLst/>
                <a:gdLst/>
                <a:ahLst/>
                <a:cxnLst/>
                <a:rect l="l" t="t" r="r" b="b"/>
                <a:pathLst>
                  <a:path w="20111" h="4693" extrusionOk="0">
                    <a:moveTo>
                      <a:pt x="652" y="1"/>
                    </a:moveTo>
                    <a:cubicBezTo>
                      <a:pt x="169" y="1"/>
                      <a:pt x="0" y="788"/>
                      <a:pt x="497" y="881"/>
                    </a:cubicBezTo>
                    <a:cubicBezTo>
                      <a:pt x="6769" y="2149"/>
                      <a:pt x="13040" y="3450"/>
                      <a:pt x="19311" y="4684"/>
                    </a:cubicBezTo>
                    <a:cubicBezTo>
                      <a:pt x="19343" y="4690"/>
                      <a:pt x="19374" y="4693"/>
                      <a:pt x="19404" y="4693"/>
                    </a:cubicBezTo>
                    <a:cubicBezTo>
                      <a:pt x="19905" y="4693"/>
                      <a:pt x="20111" y="3943"/>
                      <a:pt x="19544" y="3817"/>
                    </a:cubicBezTo>
                    <a:cubicBezTo>
                      <a:pt x="13307" y="2549"/>
                      <a:pt x="7002" y="1282"/>
                      <a:pt x="764" y="14"/>
                    </a:cubicBezTo>
                    <a:cubicBezTo>
                      <a:pt x="725" y="5"/>
                      <a:pt x="688" y="1"/>
                      <a:pt x="652" y="1"/>
                    </a:cubicBezTo>
                    <a:close/>
                  </a:path>
                </a:pathLst>
              </a:custGeom>
              <a:solidFill>
                <a:schemeClr val="lt1"/>
              </a:solidFill>
              <a:ln>
                <a:noFill/>
              </a:ln>
              <a:effectLst>
                <a:outerShdw dist="38100" dir="312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6" name="Google Shape;316;p26"/>
              <p:cNvSpPr/>
              <p:nvPr/>
            </p:nvSpPr>
            <p:spPr>
              <a:xfrm rot="146093">
                <a:off x="7338502" y="801677"/>
                <a:ext cx="359352" cy="130575"/>
              </a:xfrm>
              <a:custGeom>
                <a:avLst/>
                <a:gdLst/>
                <a:ahLst/>
                <a:cxnLst/>
                <a:rect l="l" t="t" r="r" b="b"/>
                <a:pathLst>
                  <a:path w="8014" h="2912" extrusionOk="0">
                    <a:moveTo>
                      <a:pt x="589" y="1"/>
                    </a:moveTo>
                    <a:cubicBezTo>
                      <a:pt x="153" y="1"/>
                      <a:pt x="1" y="737"/>
                      <a:pt x="488" y="889"/>
                    </a:cubicBezTo>
                    <a:cubicBezTo>
                      <a:pt x="2723" y="1557"/>
                      <a:pt x="5024" y="2224"/>
                      <a:pt x="7293" y="2891"/>
                    </a:cubicBezTo>
                    <a:cubicBezTo>
                      <a:pt x="7342" y="2905"/>
                      <a:pt x="7389" y="2912"/>
                      <a:pt x="7432" y="2912"/>
                    </a:cubicBezTo>
                    <a:cubicBezTo>
                      <a:pt x="7889" y="2912"/>
                      <a:pt x="8014" y="2176"/>
                      <a:pt x="7526" y="2024"/>
                    </a:cubicBezTo>
                    <a:cubicBezTo>
                      <a:pt x="5291" y="1356"/>
                      <a:pt x="2990" y="689"/>
                      <a:pt x="721" y="22"/>
                    </a:cubicBezTo>
                    <a:cubicBezTo>
                      <a:pt x="675" y="8"/>
                      <a:pt x="631" y="1"/>
                      <a:pt x="589" y="1"/>
                    </a:cubicBezTo>
                    <a:close/>
                  </a:path>
                </a:pathLst>
              </a:custGeom>
              <a:solidFill>
                <a:schemeClr val="lt1"/>
              </a:solidFill>
              <a:ln>
                <a:noFill/>
              </a:ln>
              <a:effectLst>
                <a:outerShdw dist="38100" dir="312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7" name="Google Shape;317;p26"/>
              <p:cNvSpPr/>
              <p:nvPr/>
            </p:nvSpPr>
            <p:spPr>
              <a:xfrm rot="368897">
                <a:off x="7222334" y="985907"/>
                <a:ext cx="830714" cy="360876"/>
              </a:xfrm>
              <a:custGeom>
                <a:avLst/>
                <a:gdLst/>
                <a:ahLst/>
                <a:cxnLst/>
                <a:rect l="l" t="t" r="r" b="b"/>
                <a:pathLst>
                  <a:path w="18526" h="8048" extrusionOk="0">
                    <a:moveTo>
                      <a:pt x="613" y="0"/>
                    </a:moveTo>
                    <a:cubicBezTo>
                      <a:pt x="175" y="0"/>
                      <a:pt x="0" y="710"/>
                      <a:pt x="516" y="923"/>
                    </a:cubicBezTo>
                    <a:cubicBezTo>
                      <a:pt x="6354" y="2924"/>
                      <a:pt x="12091" y="5292"/>
                      <a:pt x="17628" y="7994"/>
                    </a:cubicBezTo>
                    <a:cubicBezTo>
                      <a:pt x="17698" y="8032"/>
                      <a:pt x="17767" y="8048"/>
                      <a:pt x="17834" y="8048"/>
                    </a:cubicBezTo>
                    <a:cubicBezTo>
                      <a:pt x="18240" y="8048"/>
                      <a:pt x="18526" y="7423"/>
                      <a:pt x="18095" y="7194"/>
                    </a:cubicBezTo>
                    <a:cubicBezTo>
                      <a:pt x="12458" y="4425"/>
                      <a:pt x="6687" y="2023"/>
                      <a:pt x="750" y="22"/>
                    </a:cubicBezTo>
                    <a:cubicBezTo>
                      <a:pt x="702" y="7"/>
                      <a:pt x="656" y="0"/>
                      <a:pt x="613" y="0"/>
                    </a:cubicBezTo>
                    <a:close/>
                  </a:path>
                </a:pathLst>
              </a:custGeom>
              <a:solidFill>
                <a:schemeClr val="lt1"/>
              </a:solidFill>
              <a:ln>
                <a:noFill/>
              </a:ln>
              <a:effectLst>
                <a:outerShdw dist="38100" dir="312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8" name="Google Shape;318;p26"/>
              <p:cNvSpPr/>
              <p:nvPr/>
            </p:nvSpPr>
            <p:spPr>
              <a:xfrm rot="634766">
                <a:off x="7790567" y="1008096"/>
                <a:ext cx="564801" cy="134171"/>
              </a:xfrm>
              <a:custGeom>
                <a:avLst/>
                <a:gdLst/>
                <a:ahLst/>
                <a:cxnLst/>
                <a:rect l="l" t="t" r="r" b="b"/>
                <a:pathLst>
                  <a:path w="12596" h="3191" extrusionOk="0">
                    <a:moveTo>
                      <a:pt x="940" y="0"/>
                    </a:moveTo>
                    <a:cubicBezTo>
                      <a:pt x="260" y="0"/>
                      <a:pt x="0" y="1052"/>
                      <a:pt x="726" y="1179"/>
                    </a:cubicBezTo>
                    <a:cubicBezTo>
                      <a:pt x="4329" y="1846"/>
                      <a:pt x="7931" y="2513"/>
                      <a:pt x="11567" y="3180"/>
                    </a:cubicBezTo>
                    <a:cubicBezTo>
                      <a:pt x="11607" y="3187"/>
                      <a:pt x="11645" y="3191"/>
                      <a:pt x="11682" y="3191"/>
                    </a:cubicBezTo>
                    <a:cubicBezTo>
                      <a:pt x="12334" y="3191"/>
                      <a:pt x="12595" y="2139"/>
                      <a:pt x="11901" y="2012"/>
                    </a:cubicBezTo>
                    <a:cubicBezTo>
                      <a:pt x="8265" y="1345"/>
                      <a:pt x="4662" y="678"/>
                      <a:pt x="1060" y="11"/>
                    </a:cubicBezTo>
                    <a:cubicBezTo>
                      <a:pt x="1019" y="4"/>
                      <a:pt x="978" y="0"/>
                      <a:pt x="940" y="0"/>
                    </a:cubicBezTo>
                    <a:close/>
                  </a:path>
                </a:pathLst>
              </a:custGeom>
              <a:solidFill>
                <a:schemeClr val="lt1"/>
              </a:solidFill>
              <a:ln>
                <a:noFill/>
              </a:ln>
              <a:effectLst>
                <a:outerShdw dist="38100" dir="312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19" name="Google Shape;319;p26"/>
            <p:cNvSpPr/>
            <p:nvPr/>
          </p:nvSpPr>
          <p:spPr>
            <a:xfrm rot="-1351951">
              <a:off x="5812518" y="2198773"/>
              <a:ext cx="383125" cy="139214"/>
            </a:xfrm>
            <a:custGeom>
              <a:avLst/>
              <a:gdLst/>
              <a:ahLst/>
              <a:cxnLst/>
              <a:rect l="l" t="t" r="r" b="b"/>
              <a:pathLst>
                <a:path w="8014" h="2912" extrusionOk="0">
                  <a:moveTo>
                    <a:pt x="589" y="1"/>
                  </a:moveTo>
                  <a:cubicBezTo>
                    <a:pt x="153" y="1"/>
                    <a:pt x="1" y="737"/>
                    <a:pt x="488" y="889"/>
                  </a:cubicBezTo>
                  <a:cubicBezTo>
                    <a:pt x="2723" y="1557"/>
                    <a:pt x="5024" y="2224"/>
                    <a:pt x="7293" y="2891"/>
                  </a:cubicBezTo>
                  <a:cubicBezTo>
                    <a:pt x="7342" y="2905"/>
                    <a:pt x="7389" y="2912"/>
                    <a:pt x="7432" y="2912"/>
                  </a:cubicBezTo>
                  <a:cubicBezTo>
                    <a:pt x="7889" y="2912"/>
                    <a:pt x="8014" y="2176"/>
                    <a:pt x="7526" y="2024"/>
                  </a:cubicBezTo>
                  <a:cubicBezTo>
                    <a:pt x="5291" y="1356"/>
                    <a:pt x="2990" y="689"/>
                    <a:pt x="721" y="22"/>
                  </a:cubicBezTo>
                  <a:cubicBezTo>
                    <a:pt x="675" y="8"/>
                    <a:pt x="631" y="1"/>
                    <a:pt x="589" y="1"/>
                  </a:cubicBezTo>
                  <a:close/>
                </a:path>
              </a:pathLst>
            </a:custGeom>
            <a:solidFill>
              <a:schemeClr val="lt1"/>
            </a:solidFill>
            <a:ln>
              <a:noFill/>
            </a:ln>
            <a:effectLst>
              <a:outerShdw dist="38100" dir="312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pic>
        <p:nvPicPr>
          <p:cNvPr id="1026" name="Picture 2">
            <a:extLst>
              <a:ext uri="{FF2B5EF4-FFF2-40B4-BE49-F238E27FC236}">
                <a16:creationId xmlns:a16="http://schemas.microsoft.com/office/drawing/2014/main" id="{154E93FF-55A2-EF80-A2EB-455A091FE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145" y="3009846"/>
            <a:ext cx="2278931" cy="1283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8"/>
          <p:cNvSpPr txBox="1">
            <a:spLocks noGrp="1"/>
          </p:cNvSpPr>
          <p:nvPr>
            <p:ph type="title"/>
          </p:nvPr>
        </p:nvSpPr>
        <p:spPr>
          <a:xfrm>
            <a:off x="3508808" y="2001635"/>
            <a:ext cx="33348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Team members</a:t>
            </a:r>
            <a:endParaRPr dirty="0"/>
          </a:p>
        </p:txBody>
      </p:sp>
      <p:sp>
        <p:nvSpPr>
          <p:cNvPr id="333" name="Google Shape;333;p28"/>
          <p:cNvSpPr txBox="1">
            <a:spLocks noGrp="1"/>
          </p:cNvSpPr>
          <p:nvPr>
            <p:ph type="title" idx="6"/>
          </p:nvPr>
        </p:nvSpPr>
        <p:spPr>
          <a:xfrm>
            <a:off x="2217308" y="2491642"/>
            <a:ext cx="865200" cy="6882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latin typeface="Raleway SemiBold"/>
                <a:ea typeface="Raleway SemiBold"/>
                <a:cs typeface="Raleway SemiBold"/>
                <a:sym typeface="Raleway SemiBold"/>
              </a:rPr>
              <a:t>02</a:t>
            </a:r>
            <a:endParaRPr dirty="0">
              <a:latin typeface="Raleway SemiBold"/>
              <a:ea typeface="Raleway SemiBold"/>
              <a:cs typeface="Raleway SemiBold"/>
              <a:sym typeface="Raleway SemiBold"/>
            </a:endParaRPr>
          </a:p>
        </p:txBody>
      </p:sp>
      <p:sp>
        <p:nvSpPr>
          <p:cNvPr id="335" name="Google Shape;335;p28"/>
          <p:cNvSpPr txBox="1">
            <a:spLocks noGrp="1"/>
          </p:cNvSpPr>
          <p:nvPr>
            <p:ph type="title" idx="9"/>
          </p:nvPr>
        </p:nvSpPr>
        <p:spPr>
          <a:xfrm>
            <a:off x="2228694" y="3101877"/>
            <a:ext cx="865200" cy="6882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latin typeface="Raleway SemiBold"/>
                <a:ea typeface="Raleway SemiBold"/>
                <a:cs typeface="Raleway SemiBold"/>
                <a:sym typeface="Raleway SemiBold"/>
              </a:rPr>
              <a:t>03</a:t>
            </a:r>
            <a:endParaRPr dirty="0">
              <a:latin typeface="Raleway SemiBold"/>
              <a:ea typeface="Raleway SemiBold"/>
              <a:cs typeface="Raleway SemiBold"/>
              <a:sym typeface="Raleway SemiBold"/>
            </a:endParaRPr>
          </a:p>
        </p:txBody>
      </p:sp>
      <p:sp>
        <p:nvSpPr>
          <p:cNvPr id="336" name="Google Shape;336;p28"/>
          <p:cNvSpPr txBox="1">
            <a:spLocks noGrp="1"/>
          </p:cNvSpPr>
          <p:nvPr>
            <p:ph type="title" idx="2"/>
          </p:nvPr>
        </p:nvSpPr>
        <p:spPr>
          <a:xfrm>
            <a:off x="2217308" y="1866627"/>
            <a:ext cx="865200" cy="6882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latin typeface="Raleway SemiBold"/>
                <a:ea typeface="Raleway SemiBold"/>
                <a:cs typeface="Raleway SemiBold"/>
                <a:sym typeface="Raleway SemiBold"/>
              </a:rPr>
              <a:t>01</a:t>
            </a:r>
            <a:endParaRPr dirty="0">
              <a:latin typeface="Raleway SemiBold"/>
              <a:ea typeface="Raleway SemiBold"/>
              <a:cs typeface="Raleway SemiBold"/>
              <a:sym typeface="Raleway SemiBold"/>
            </a:endParaRPr>
          </a:p>
        </p:txBody>
      </p:sp>
      <p:sp>
        <p:nvSpPr>
          <p:cNvPr id="337" name="Google Shape;337;p28"/>
          <p:cNvSpPr txBox="1">
            <a:spLocks noGrp="1"/>
          </p:cNvSpPr>
          <p:nvPr>
            <p:ph type="title" idx="4"/>
          </p:nvPr>
        </p:nvSpPr>
        <p:spPr>
          <a:xfrm>
            <a:off x="3508808" y="2608381"/>
            <a:ext cx="33348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Topic</a:t>
            </a:r>
            <a:endParaRPr dirty="0"/>
          </a:p>
        </p:txBody>
      </p:sp>
      <p:sp>
        <p:nvSpPr>
          <p:cNvPr id="339" name="Google Shape;339;p28"/>
          <p:cNvSpPr txBox="1">
            <a:spLocks noGrp="1"/>
          </p:cNvSpPr>
          <p:nvPr>
            <p:ph type="title" idx="15"/>
          </p:nvPr>
        </p:nvSpPr>
        <p:spPr>
          <a:xfrm>
            <a:off x="2228694" y="3648927"/>
            <a:ext cx="865200" cy="6882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latin typeface="Raleway SemiBold"/>
                <a:ea typeface="Raleway SemiBold"/>
                <a:cs typeface="Raleway SemiBold"/>
                <a:sym typeface="Raleway SemiBold"/>
              </a:rPr>
              <a:t>04</a:t>
            </a:r>
            <a:endParaRPr dirty="0">
              <a:latin typeface="Raleway SemiBold"/>
              <a:ea typeface="Raleway SemiBold"/>
              <a:cs typeface="Raleway SemiBold"/>
              <a:sym typeface="Raleway SemiBold"/>
            </a:endParaRPr>
          </a:p>
        </p:txBody>
      </p:sp>
      <p:sp>
        <p:nvSpPr>
          <p:cNvPr id="340" name="Google Shape;340;p28"/>
          <p:cNvSpPr txBox="1">
            <a:spLocks noGrp="1"/>
          </p:cNvSpPr>
          <p:nvPr>
            <p:ph type="title" idx="3"/>
          </p:nvPr>
        </p:nvSpPr>
        <p:spPr>
          <a:xfrm>
            <a:off x="2056550" y="451702"/>
            <a:ext cx="5031000" cy="8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1" name="Google Shape;341;p28"/>
          <p:cNvSpPr txBox="1">
            <a:spLocks noGrp="1"/>
          </p:cNvSpPr>
          <p:nvPr>
            <p:ph type="title" idx="7"/>
          </p:nvPr>
        </p:nvSpPr>
        <p:spPr>
          <a:xfrm>
            <a:off x="3520194" y="3243627"/>
            <a:ext cx="33348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Stages of realization</a:t>
            </a:r>
            <a:endParaRPr dirty="0"/>
          </a:p>
        </p:txBody>
      </p:sp>
      <p:sp>
        <p:nvSpPr>
          <p:cNvPr id="342" name="Google Shape;342;p28"/>
          <p:cNvSpPr txBox="1">
            <a:spLocks noGrp="1"/>
          </p:cNvSpPr>
          <p:nvPr>
            <p:ph type="title" idx="13"/>
          </p:nvPr>
        </p:nvSpPr>
        <p:spPr>
          <a:xfrm>
            <a:off x="3520194" y="3833412"/>
            <a:ext cx="33348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Used technologies</a:t>
            </a:r>
            <a:endParaRPr dirty="0"/>
          </a:p>
        </p:txBody>
      </p:sp>
      <p:sp>
        <p:nvSpPr>
          <p:cNvPr id="343" name="Google Shape;343;p28"/>
          <p:cNvSpPr txBox="1">
            <a:spLocks noGrp="1"/>
          </p:cNvSpPr>
          <p:nvPr>
            <p:ph type="title" idx="2"/>
          </p:nvPr>
        </p:nvSpPr>
        <p:spPr>
          <a:xfrm>
            <a:off x="3159294" y="2085935"/>
            <a:ext cx="360900" cy="348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3000" dirty="0"/>
              <a:t>-</a:t>
            </a:r>
            <a:endParaRPr sz="3000" dirty="0"/>
          </a:p>
        </p:txBody>
      </p:sp>
      <p:sp>
        <p:nvSpPr>
          <p:cNvPr id="344" name="Google Shape;344;p28"/>
          <p:cNvSpPr txBox="1">
            <a:spLocks noGrp="1"/>
          </p:cNvSpPr>
          <p:nvPr>
            <p:ph type="title" idx="2"/>
          </p:nvPr>
        </p:nvSpPr>
        <p:spPr>
          <a:xfrm>
            <a:off x="3159294" y="3300027"/>
            <a:ext cx="360900" cy="348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3000" dirty="0"/>
              <a:t>-</a:t>
            </a:r>
            <a:endParaRPr sz="3000" dirty="0"/>
          </a:p>
        </p:txBody>
      </p:sp>
      <p:sp>
        <p:nvSpPr>
          <p:cNvPr id="345" name="Google Shape;345;p28"/>
          <p:cNvSpPr txBox="1">
            <a:spLocks noGrp="1"/>
          </p:cNvSpPr>
          <p:nvPr>
            <p:ph type="title" idx="2"/>
          </p:nvPr>
        </p:nvSpPr>
        <p:spPr>
          <a:xfrm>
            <a:off x="3159294" y="2688465"/>
            <a:ext cx="360900" cy="348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3000" dirty="0"/>
              <a:t>-</a:t>
            </a:r>
            <a:endParaRPr sz="3000" dirty="0"/>
          </a:p>
        </p:txBody>
      </p:sp>
      <p:sp>
        <p:nvSpPr>
          <p:cNvPr id="346" name="Google Shape;346;p28"/>
          <p:cNvSpPr txBox="1">
            <a:spLocks noGrp="1"/>
          </p:cNvSpPr>
          <p:nvPr>
            <p:ph type="title" idx="2"/>
          </p:nvPr>
        </p:nvSpPr>
        <p:spPr>
          <a:xfrm>
            <a:off x="3159294" y="3872249"/>
            <a:ext cx="360900" cy="348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3000" dirty="0"/>
              <a:t>-</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2" name="Google Shape;455;p30">
            <a:extLst>
              <a:ext uri="{FF2B5EF4-FFF2-40B4-BE49-F238E27FC236}">
                <a16:creationId xmlns:a16="http://schemas.microsoft.com/office/drawing/2014/main" id="{95F1D6A6-385D-7544-AAF4-C3E19B529520}"/>
              </a:ext>
            </a:extLst>
          </p:cNvPr>
          <p:cNvSpPr txBox="1">
            <a:spLocks/>
          </p:cNvSpPr>
          <p:nvPr/>
        </p:nvSpPr>
        <p:spPr>
          <a:xfrm>
            <a:off x="919624" y="-24112"/>
            <a:ext cx="7703100" cy="876174"/>
          </a:xfrm>
          <a:prstGeom prst="rect">
            <a:avLst/>
          </a:prstGeom>
          <a:noFill/>
          <a:ln>
            <a:noFill/>
          </a:ln>
          <a:effectLst>
            <a:outerShdw dist="66675" dir="1320000" algn="bl" rotWithShape="0">
              <a:schemeClr val="dk1">
                <a:alpha val="66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200"/>
              <a:buFont typeface="Lobster"/>
              <a:buNone/>
              <a:defRPr sz="10000" b="0" i="0" u="none" strike="noStrike" cap="none">
                <a:solidFill>
                  <a:schemeClr val="accent1"/>
                </a:solidFill>
                <a:latin typeface="Lobster"/>
                <a:ea typeface="Lobster"/>
                <a:cs typeface="Lobster"/>
                <a:sym typeface="Lobster"/>
              </a:defRPr>
            </a:lvl1pPr>
            <a:lvl2pPr marR="0" lvl="1" algn="ctr" rtl="0">
              <a:lnSpc>
                <a:spcPct val="100000"/>
              </a:lnSpc>
              <a:spcBef>
                <a:spcPts val="0"/>
              </a:spcBef>
              <a:spcAft>
                <a:spcPts val="0"/>
              </a:spcAft>
              <a:buClr>
                <a:schemeClr val="lt1"/>
              </a:buClr>
              <a:buSzPts val="5200"/>
              <a:buFont typeface="Lobster"/>
              <a:buNone/>
              <a:defRPr sz="5200" b="0" i="0" u="none" strike="noStrike" cap="none">
                <a:solidFill>
                  <a:schemeClr val="lt1"/>
                </a:solidFill>
                <a:latin typeface="Lobster"/>
                <a:ea typeface="Lobster"/>
                <a:cs typeface="Lobster"/>
                <a:sym typeface="Lobster"/>
              </a:defRPr>
            </a:lvl2pPr>
            <a:lvl3pPr marR="0" lvl="2" algn="ctr" rtl="0">
              <a:lnSpc>
                <a:spcPct val="100000"/>
              </a:lnSpc>
              <a:spcBef>
                <a:spcPts val="0"/>
              </a:spcBef>
              <a:spcAft>
                <a:spcPts val="0"/>
              </a:spcAft>
              <a:buClr>
                <a:schemeClr val="lt1"/>
              </a:buClr>
              <a:buSzPts val="5200"/>
              <a:buFont typeface="Lobster"/>
              <a:buNone/>
              <a:defRPr sz="5200" b="0" i="0" u="none" strike="noStrike" cap="none">
                <a:solidFill>
                  <a:schemeClr val="lt1"/>
                </a:solidFill>
                <a:latin typeface="Lobster"/>
                <a:ea typeface="Lobster"/>
                <a:cs typeface="Lobster"/>
                <a:sym typeface="Lobster"/>
              </a:defRPr>
            </a:lvl3pPr>
            <a:lvl4pPr marR="0" lvl="3" algn="ctr" rtl="0">
              <a:lnSpc>
                <a:spcPct val="100000"/>
              </a:lnSpc>
              <a:spcBef>
                <a:spcPts val="0"/>
              </a:spcBef>
              <a:spcAft>
                <a:spcPts val="0"/>
              </a:spcAft>
              <a:buClr>
                <a:schemeClr val="lt1"/>
              </a:buClr>
              <a:buSzPts val="5200"/>
              <a:buFont typeface="Lobster"/>
              <a:buNone/>
              <a:defRPr sz="5200" b="0" i="0" u="none" strike="noStrike" cap="none">
                <a:solidFill>
                  <a:schemeClr val="lt1"/>
                </a:solidFill>
                <a:latin typeface="Lobster"/>
                <a:ea typeface="Lobster"/>
                <a:cs typeface="Lobster"/>
                <a:sym typeface="Lobster"/>
              </a:defRPr>
            </a:lvl4pPr>
            <a:lvl5pPr marR="0" lvl="4" algn="ctr" rtl="0">
              <a:lnSpc>
                <a:spcPct val="100000"/>
              </a:lnSpc>
              <a:spcBef>
                <a:spcPts val="0"/>
              </a:spcBef>
              <a:spcAft>
                <a:spcPts val="0"/>
              </a:spcAft>
              <a:buClr>
                <a:schemeClr val="lt1"/>
              </a:buClr>
              <a:buSzPts val="5200"/>
              <a:buFont typeface="Lobster"/>
              <a:buNone/>
              <a:defRPr sz="5200" b="0" i="0" u="none" strike="noStrike" cap="none">
                <a:solidFill>
                  <a:schemeClr val="lt1"/>
                </a:solidFill>
                <a:latin typeface="Lobster"/>
                <a:ea typeface="Lobster"/>
                <a:cs typeface="Lobster"/>
                <a:sym typeface="Lobster"/>
              </a:defRPr>
            </a:lvl5pPr>
            <a:lvl6pPr marR="0" lvl="5" algn="ctr" rtl="0">
              <a:lnSpc>
                <a:spcPct val="100000"/>
              </a:lnSpc>
              <a:spcBef>
                <a:spcPts val="0"/>
              </a:spcBef>
              <a:spcAft>
                <a:spcPts val="0"/>
              </a:spcAft>
              <a:buClr>
                <a:schemeClr val="lt1"/>
              </a:buClr>
              <a:buSzPts val="5200"/>
              <a:buFont typeface="Lobster"/>
              <a:buNone/>
              <a:defRPr sz="5200" b="0" i="0" u="none" strike="noStrike" cap="none">
                <a:solidFill>
                  <a:schemeClr val="lt1"/>
                </a:solidFill>
                <a:latin typeface="Lobster"/>
                <a:ea typeface="Lobster"/>
                <a:cs typeface="Lobster"/>
                <a:sym typeface="Lobster"/>
              </a:defRPr>
            </a:lvl6pPr>
            <a:lvl7pPr marR="0" lvl="6" algn="ctr" rtl="0">
              <a:lnSpc>
                <a:spcPct val="100000"/>
              </a:lnSpc>
              <a:spcBef>
                <a:spcPts val="0"/>
              </a:spcBef>
              <a:spcAft>
                <a:spcPts val="0"/>
              </a:spcAft>
              <a:buClr>
                <a:schemeClr val="lt1"/>
              </a:buClr>
              <a:buSzPts val="5200"/>
              <a:buFont typeface="Lobster"/>
              <a:buNone/>
              <a:defRPr sz="5200" b="0" i="0" u="none" strike="noStrike" cap="none">
                <a:solidFill>
                  <a:schemeClr val="lt1"/>
                </a:solidFill>
                <a:latin typeface="Lobster"/>
                <a:ea typeface="Lobster"/>
                <a:cs typeface="Lobster"/>
                <a:sym typeface="Lobster"/>
              </a:defRPr>
            </a:lvl7pPr>
            <a:lvl8pPr marR="0" lvl="7" algn="ctr" rtl="0">
              <a:lnSpc>
                <a:spcPct val="100000"/>
              </a:lnSpc>
              <a:spcBef>
                <a:spcPts val="0"/>
              </a:spcBef>
              <a:spcAft>
                <a:spcPts val="0"/>
              </a:spcAft>
              <a:buClr>
                <a:schemeClr val="lt1"/>
              </a:buClr>
              <a:buSzPts val="5200"/>
              <a:buFont typeface="Lobster"/>
              <a:buNone/>
              <a:defRPr sz="5200" b="0" i="0" u="none" strike="noStrike" cap="none">
                <a:solidFill>
                  <a:schemeClr val="lt1"/>
                </a:solidFill>
                <a:latin typeface="Lobster"/>
                <a:ea typeface="Lobster"/>
                <a:cs typeface="Lobster"/>
                <a:sym typeface="Lobster"/>
              </a:defRPr>
            </a:lvl8pPr>
            <a:lvl9pPr marR="0" lvl="8" algn="ctr" rtl="0">
              <a:lnSpc>
                <a:spcPct val="100000"/>
              </a:lnSpc>
              <a:spcBef>
                <a:spcPts val="0"/>
              </a:spcBef>
              <a:spcAft>
                <a:spcPts val="0"/>
              </a:spcAft>
              <a:buClr>
                <a:schemeClr val="lt1"/>
              </a:buClr>
              <a:buSzPts val="5200"/>
              <a:buFont typeface="Lobster"/>
              <a:buNone/>
              <a:defRPr sz="5200" b="0" i="0" u="none" strike="noStrike" cap="none">
                <a:solidFill>
                  <a:schemeClr val="lt1"/>
                </a:solidFill>
                <a:latin typeface="Lobster"/>
                <a:ea typeface="Lobster"/>
                <a:cs typeface="Lobster"/>
                <a:sym typeface="Lobster"/>
              </a:defRPr>
            </a:lvl9pPr>
          </a:lstStyle>
          <a:p>
            <a:r>
              <a:rPr kumimoji="0" lang="en" sz="4500" b="0" i="0" u="none" strike="noStrike" kern="0" cap="none" spc="0" normalizeH="0" baseline="0" noProof="0" dirty="0">
                <a:ln>
                  <a:noFill/>
                </a:ln>
                <a:solidFill>
                  <a:srgbClr val="FFFFFF"/>
                </a:solidFill>
                <a:effectLst/>
                <a:uLnTx/>
                <a:uFillTx/>
                <a:latin typeface="Lobster"/>
                <a:sym typeface="Lobster"/>
              </a:rPr>
              <a:t>Team members</a:t>
            </a:r>
            <a:endParaRPr lang="en-GB" dirty="0"/>
          </a:p>
        </p:txBody>
      </p:sp>
      <p:pic>
        <p:nvPicPr>
          <p:cNvPr id="4" name="Picture 23" descr="A person with long hair wearing a white shirt&#10;&#10;Description automatically generated">
            <a:extLst>
              <a:ext uri="{FF2B5EF4-FFF2-40B4-BE49-F238E27FC236}">
                <a16:creationId xmlns:a16="http://schemas.microsoft.com/office/drawing/2014/main" id="{5C495107-70C7-1175-E578-C2267263D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492" y="855060"/>
            <a:ext cx="1484579" cy="14845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7" descr="A child in a white shirt&#10;&#10;Description automatically generated">
            <a:extLst>
              <a:ext uri="{FF2B5EF4-FFF2-40B4-BE49-F238E27FC236}">
                <a16:creationId xmlns:a16="http://schemas.microsoft.com/office/drawing/2014/main" id="{35C37E07-F789-9886-080A-FDD76FF5A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313" y="828841"/>
            <a:ext cx="1484579" cy="14845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9">
            <a:extLst>
              <a:ext uri="{FF2B5EF4-FFF2-40B4-BE49-F238E27FC236}">
                <a16:creationId xmlns:a16="http://schemas.microsoft.com/office/drawing/2014/main" id="{FFF86A82-6B95-DD86-A23F-DADD81CE53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313" y="3067344"/>
            <a:ext cx="1484579" cy="14845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5" descr="A person posing for the camera&#10;&#10;Description automatically generated">
            <a:extLst>
              <a:ext uri="{FF2B5EF4-FFF2-40B4-BE49-F238E27FC236}">
                <a16:creationId xmlns:a16="http://schemas.microsoft.com/office/drawing/2014/main" id="{CF2F0762-AB7F-74E4-047C-678E10398EB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r="-1965" b="24784"/>
          <a:stretch/>
        </p:blipFill>
        <p:spPr bwMode="auto">
          <a:xfrm>
            <a:off x="6735963" y="828840"/>
            <a:ext cx="1513747" cy="14845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7" descr="A person with braids in a white shirt&#10;&#10;Description automatically generated">
            <a:extLst>
              <a:ext uri="{FF2B5EF4-FFF2-40B4-BE49-F238E27FC236}">
                <a16:creationId xmlns:a16="http://schemas.microsoft.com/office/drawing/2014/main" id="{13C30460-3C46-0732-02B4-36D7BBC1B9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3492" y="3067344"/>
            <a:ext cx="1513747" cy="15137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5" descr="A person in a white shirt&#10;&#10;Description automatically generated">
            <a:extLst>
              <a:ext uri="{FF2B5EF4-FFF2-40B4-BE49-F238E27FC236}">
                <a16:creationId xmlns:a16="http://schemas.microsoft.com/office/drawing/2014/main" id="{5AD89A15-597B-9CB6-417A-64BCC2A0C8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5963" y="3067345"/>
            <a:ext cx="1513747" cy="15137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0D4E6FF-2060-90F2-B201-38AEC0C6BC6A}"/>
              </a:ext>
            </a:extLst>
          </p:cNvPr>
          <p:cNvSpPr txBox="1"/>
          <p:nvPr/>
        </p:nvSpPr>
        <p:spPr>
          <a:xfrm>
            <a:off x="3579512" y="4610260"/>
            <a:ext cx="2568596"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Demetra </a:t>
            </a:r>
            <a:r>
              <a:rPr kumimoji="0" lang="en-GB" sz="1400" b="0" i="0" u="none" strike="noStrike" kern="0" cap="none" spc="0" normalizeH="0" baseline="0" noProof="0" dirty="0" err="1">
                <a:ln>
                  <a:noFill/>
                </a:ln>
                <a:solidFill>
                  <a:srgbClr val="FFFFFF"/>
                </a:solidFill>
                <a:effectLst/>
                <a:uLnTx/>
                <a:uFillTx/>
                <a:latin typeface="Raleway" pitchFamily="2" charset="-52"/>
                <a:ea typeface="Raleway"/>
                <a:cs typeface="Raleway"/>
                <a:sym typeface="Raleway"/>
              </a:rPr>
              <a:t>Karagyozova</a:t>
            </a: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 – 10g</a:t>
            </a:r>
            <a:endParaRPr kumimoji="0" lang="en-GB" sz="1400" b="0" i="0" u="none" strike="noStrike" kern="0" cap="none" spc="0" normalizeH="0" baseline="0" noProof="0" dirty="0">
              <a:ln>
                <a:noFill/>
              </a:ln>
              <a:solidFill>
                <a:srgbClr val="FFFFFF"/>
              </a:solidFill>
              <a:effectLst/>
              <a:uLnTx/>
              <a:uFillTx/>
              <a:latin typeface="Raleway" pitchFamily="2" charset="-52"/>
              <a:ea typeface="Pacifico"/>
              <a:cs typeface="Pacifico"/>
              <a:sym typeface="Pacifico"/>
            </a:endParaRPr>
          </a:p>
        </p:txBody>
      </p:sp>
      <p:sp>
        <p:nvSpPr>
          <p:cNvPr id="13" name="TextBox 12">
            <a:extLst>
              <a:ext uri="{FF2B5EF4-FFF2-40B4-BE49-F238E27FC236}">
                <a16:creationId xmlns:a16="http://schemas.microsoft.com/office/drawing/2014/main" id="{53AB64CB-D1CD-1B41-4503-1D5C39852D79}"/>
              </a:ext>
            </a:extLst>
          </p:cNvPr>
          <p:cNvSpPr txBox="1"/>
          <p:nvPr/>
        </p:nvSpPr>
        <p:spPr>
          <a:xfrm>
            <a:off x="6065783" y="2339639"/>
            <a:ext cx="285410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0" i="0" u="none" strike="noStrike" kern="0" cap="none" spc="0" normalizeH="0" baseline="0" noProof="0" dirty="0" err="1">
                <a:ln>
                  <a:noFill/>
                </a:ln>
                <a:solidFill>
                  <a:srgbClr val="FFFFFF"/>
                </a:solidFill>
                <a:effectLst/>
                <a:uLnTx/>
                <a:uFillTx/>
                <a:latin typeface="Raleway" pitchFamily="2" charset="-52"/>
                <a:ea typeface="Raleway"/>
                <a:cs typeface="Raleway"/>
                <a:sym typeface="Raleway"/>
              </a:rPr>
              <a:t>Boyan</a:t>
            </a: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 </a:t>
            </a:r>
            <a:r>
              <a:rPr kumimoji="0" lang="en-GB" sz="1400" b="0" i="0" u="none" strike="noStrike" kern="0" cap="none" spc="0" normalizeH="0" baseline="0" noProof="0" dirty="0" err="1">
                <a:ln>
                  <a:noFill/>
                </a:ln>
                <a:solidFill>
                  <a:srgbClr val="FFFFFF"/>
                </a:solidFill>
                <a:effectLst/>
                <a:uLnTx/>
                <a:uFillTx/>
                <a:latin typeface="Raleway" pitchFamily="2" charset="-52"/>
                <a:ea typeface="Raleway"/>
                <a:cs typeface="Raleway"/>
                <a:sym typeface="Raleway"/>
              </a:rPr>
              <a:t>Kyovtorov</a:t>
            </a: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 – 10v</a:t>
            </a:r>
            <a:endParaRPr lang="en-US" sz="1400" dirty="0">
              <a:solidFill>
                <a:schemeClr val="dk2"/>
              </a:solidFill>
              <a:latin typeface="Raleway" pitchFamily="2" charset="-52"/>
              <a:ea typeface="Lobster"/>
              <a:cs typeface="Lobster"/>
              <a:sym typeface="Lobster"/>
            </a:endParaRPr>
          </a:p>
        </p:txBody>
      </p:sp>
      <p:sp>
        <p:nvSpPr>
          <p:cNvPr id="15" name="TextBox 14">
            <a:extLst>
              <a:ext uri="{FF2B5EF4-FFF2-40B4-BE49-F238E27FC236}">
                <a16:creationId xmlns:a16="http://schemas.microsoft.com/office/drawing/2014/main" id="{9BA65E00-8367-8BD4-DC02-A2DA21CC13D6}"/>
              </a:ext>
            </a:extLst>
          </p:cNvPr>
          <p:cNvSpPr txBox="1"/>
          <p:nvPr/>
        </p:nvSpPr>
        <p:spPr>
          <a:xfrm>
            <a:off x="3426067" y="2339639"/>
            <a:ext cx="2568596"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Dimitar </a:t>
            </a:r>
            <a:r>
              <a:rPr kumimoji="0" lang="en-GB" sz="1400" b="0" i="0" u="none" strike="noStrike" kern="0" cap="none" spc="0" normalizeH="0" baseline="0" noProof="0" dirty="0" err="1">
                <a:ln>
                  <a:noFill/>
                </a:ln>
                <a:solidFill>
                  <a:srgbClr val="FFFFFF"/>
                </a:solidFill>
                <a:effectLst/>
                <a:uLnTx/>
                <a:uFillTx/>
                <a:latin typeface="Raleway" pitchFamily="2" charset="-52"/>
                <a:ea typeface="Raleway"/>
                <a:cs typeface="Raleway"/>
                <a:sym typeface="Raleway"/>
              </a:rPr>
              <a:t>Dimov</a:t>
            </a: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 – 10g</a:t>
            </a:r>
            <a:endParaRPr kumimoji="0" lang="en-GB" sz="1400" b="0" i="0" u="none" strike="noStrike" kern="0" cap="none" spc="0" normalizeH="0" baseline="0" noProof="0" dirty="0">
              <a:ln>
                <a:noFill/>
              </a:ln>
              <a:solidFill>
                <a:srgbClr val="FFFFFF"/>
              </a:solidFill>
              <a:effectLst/>
              <a:uLnTx/>
              <a:uFillTx/>
              <a:latin typeface="Raleway" pitchFamily="2" charset="-52"/>
              <a:ea typeface="Pacifico"/>
              <a:cs typeface="Pacifico"/>
              <a:sym typeface="Pacifico"/>
            </a:endParaRPr>
          </a:p>
        </p:txBody>
      </p:sp>
      <p:sp>
        <p:nvSpPr>
          <p:cNvPr id="17" name="TextBox 16">
            <a:extLst>
              <a:ext uri="{FF2B5EF4-FFF2-40B4-BE49-F238E27FC236}">
                <a16:creationId xmlns:a16="http://schemas.microsoft.com/office/drawing/2014/main" id="{C750B264-F49F-2F71-6E10-350DBD0D315F}"/>
              </a:ext>
            </a:extLst>
          </p:cNvPr>
          <p:cNvSpPr txBox="1"/>
          <p:nvPr/>
        </p:nvSpPr>
        <p:spPr>
          <a:xfrm>
            <a:off x="661335" y="2339638"/>
            <a:ext cx="250102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Zarko </a:t>
            </a:r>
            <a:r>
              <a:rPr kumimoji="0" lang="en-GB" sz="1400" b="0" i="0" u="none" strike="noStrike" kern="0" cap="none" spc="0" normalizeH="0" baseline="0" noProof="0" dirty="0" err="1">
                <a:ln>
                  <a:noFill/>
                </a:ln>
                <a:solidFill>
                  <a:srgbClr val="FFFFFF"/>
                </a:solidFill>
                <a:effectLst/>
                <a:uLnTx/>
                <a:uFillTx/>
                <a:latin typeface="Raleway" pitchFamily="2" charset="-52"/>
                <a:ea typeface="Raleway"/>
                <a:cs typeface="Raleway"/>
                <a:sym typeface="Raleway"/>
              </a:rPr>
              <a:t>Vladkov</a:t>
            </a: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 – 9b</a:t>
            </a:r>
            <a:endParaRPr kumimoji="0" lang="en-GB" sz="1400" b="0" i="0" u="none" strike="noStrike" kern="0" cap="none" spc="0" normalizeH="0" baseline="0" noProof="0" dirty="0">
              <a:ln>
                <a:noFill/>
              </a:ln>
              <a:solidFill>
                <a:srgbClr val="FFFFFF"/>
              </a:solidFill>
              <a:effectLst/>
              <a:uLnTx/>
              <a:uFillTx/>
              <a:latin typeface="Raleway" pitchFamily="2" charset="-52"/>
              <a:ea typeface="Pacifico"/>
              <a:cs typeface="Pacifico"/>
              <a:sym typeface="Pacifico"/>
            </a:endParaRPr>
          </a:p>
        </p:txBody>
      </p:sp>
      <p:sp>
        <p:nvSpPr>
          <p:cNvPr id="19" name="TextBox 18">
            <a:extLst>
              <a:ext uri="{FF2B5EF4-FFF2-40B4-BE49-F238E27FC236}">
                <a16:creationId xmlns:a16="http://schemas.microsoft.com/office/drawing/2014/main" id="{D5756265-6E97-4835-C656-6B8DDF9A826E}"/>
              </a:ext>
            </a:extLst>
          </p:cNvPr>
          <p:cNvSpPr txBox="1"/>
          <p:nvPr/>
        </p:nvSpPr>
        <p:spPr>
          <a:xfrm>
            <a:off x="6352881" y="4596701"/>
            <a:ext cx="2279907"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Ioana Georgieva- - 9b</a:t>
            </a:r>
            <a:endParaRPr kumimoji="0" lang="en-GB" sz="1400" b="0" i="0" u="none" strike="noStrike" kern="0" cap="none" spc="0" normalizeH="0" baseline="0" noProof="0" dirty="0">
              <a:ln>
                <a:noFill/>
              </a:ln>
              <a:solidFill>
                <a:srgbClr val="FFFFFF"/>
              </a:solidFill>
              <a:effectLst/>
              <a:uLnTx/>
              <a:uFillTx/>
              <a:latin typeface="Raleway" pitchFamily="2" charset="-52"/>
              <a:ea typeface="Pacifico"/>
              <a:cs typeface="Pacifico"/>
              <a:sym typeface="Pacifico"/>
            </a:endParaRPr>
          </a:p>
        </p:txBody>
      </p:sp>
      <p:sp>
        <p:nvSpPr>
          <p:cNvPr id="21" name="TextBox 20">
            <a:extLst>
              <a:ext uri="{FF2B5EF4-FFF2-40B4-BE49-F238E27FC236}">
                <a16:creationId xmlns:a16="http://schemas.microsoft.com/office/drawing/2014/main" id="{57EEE006-5A35-61E7-FCCD-28D5E3EB2681}"/>
              </a:ext>
            </a:extLst>
          </p:cNvPr>
          <p:cNvSpPr txBox="1"/>
          <p:nvPr/>
        </p:nvSpPr>
        <p:spPr>
          <a:xfrm>
            <a:off x="700092" y="4547417"/>
            <a:ext cx="250102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0" i="0" u="none" strike="noStrike" kern="0" cap="none" spc="0" normalizeH="0" baseline="0" noProof="0" dirty="0" err="1">
                <a:ln>
                  <a:noFill/>
                </a:ln>
                <a:solidFill>
                  <a:srgbClr val="FFFFFF"/>
                </a:solidFill>
                <a:effectLst/>
                <a:uLnTx/>
                <a:uFillTx/>
                <a:latin typeface="Raleway" pitchFamily="2" charset="-52"/>
                <a:ea typeface="Raleway"/>
                <a:cs typeface="Raleway"/>
                <a:sym typeface="Raleway"/>
              </a:rPr>
              <a:t>Kristiyana</a:t>
            </a: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 </a:t>
            </a:r>
            <a:r>
              <a:rPr kumimoji="0" lang="en-GB" sz="1400" b="0" i="0" u="none" strike="noStrike" kern="0" cap="none" spc="0" normalizeH="0" baseline="0" noProof="0" dirty="0" err="1">
                <a:ln>
                  <a:noFill/>
                </a:ln>
                <a:solidFill>
                  <a:srgbClr val="FFFFFF"/>
                </a:solidFill>
                <a:effectLst/>
                <a:uLnTx/>
                <a:uFillTx/>
                <a:latin typeface="Raleway" pitchFamily="2" charset="-52"/>
                <a:ea typeface="Raleway"/>
                <a:cs typeface="Raleway"/>
                <a:sym typeface="Raleway"/>
              </a:rPr>
              <a:t>Hristova</a:t>
            </a:r>
            <a:r>
              <a:rPr kumimoji="0" lang="en-GB" sz="1400" b="0" i="0" u="none" strike="noStrike" kern="0" cap="none" spc="0" normalizeH="0" baseline="0" noProof="0" dirty="0">
                <a:ln>
                  <a:noFill/>
                </a:ln>
                <a:solidFill>
                  <a:srgbClr val="FFFFFF"/>
                </a:solidFill>
                <a:effectLst/>
                <a:uLnTx/>
                <a:uFillTx/>
                <a:latin typeface="Raleway" pitchFamily="2" charset="-52"/>
                <a:ea typeface="Raleway"/>
                <a:cs typeface="Raleway"/>
                <a:sym typeface="Raleway"/>
              </a:rPr>
              <a:t> – 9v</a:t>
            </a:r>
            <a:endParaRPr lang="en-GB" sz="1400" dirty="0">
              <a:solidFill>
                <a:schemeClr val="dk2"/>
              </a:solidFill>
              <a:latin typeface="Raleway" pitchFamily="2" charset="-52"/>
              <a:ea typeface="Lobster"/>
              <a:cs typeface="Lobster"/>
              <a:sym typeface="Lobster"/>
            </a:endParaRPr>
          </a:p>
        </p:txBody>
      </p:sp>
      <p:sp>
        <p:nvSpPr>
          <p:cNvPr id="23" name="TextBox 22">
            <a:extLst>
              <a:ext uri="{FF2B5EF4-FFF2-40B4-BE49-F238E27FC236}">
                <a16:creationId xmlns:a16="http://schemas.microsoft.com/office/drawing/2014/main" id="{2933DFD3-29B9-CF8E-B9C6-5C6B9234D231}"/>
              </a:ext>
            </a:extLst>
          </p:cNvPr>
          <p:cNvSpPr txBox="1"/>
          <p:nvPr/>
        </p:nvSpPr>
        <p:spPr>
          <a:xfrm>
            <a:off x="632516" y="2579460"/>
            <a:ext cx="2568596" cy="307777"/>
          </a:xfrm>
          <a:prstGeom prst="rect">
            <a:avLst/>
          </a:prstGeom>
          <a:noFill/>
        </p:spPr>
        <p:txBody>
          <a:bodyPr wrap="square">
            <a:spAutoFit/>
          </a:bodyPr>
          <a:lstStyle/>
          <a:p>
            <a:pPr marL="0" lvl="0" indent="0" algn="ctr" rtl="0">
              <a:spcBef>
                <a:spcPts val="0"/>
              </a:spcBef>
              <a:spcAft>
                <a:spcPts val="0"/>
              </a:spcAft>
              <a:buNone/>
            </a:pPr>
            <a:r>
              <a:rPr lang="en-US" sz="1400">
                <a:solidFill>
                  <a:srgbClr val="FFFFFF"/>
                </a:solidFill>
                <a:latin typeface="Raleway" pitchFamily="2" charset="-52"/>
                <a:ea typeface="Pacifico"/>
                <a:cs typeface="Pacifico"/>
                <a:sym typeface="Pacifico"/>
              </a:rPr>
              <a:t>Back-end Developer</a:t>
            </a:r>
            <a:endParaRPr lang="en-US" sz="1400" dirty="0">
              <a:solidFill>
                <a:srgbClr val="FFFFFF"/>
              </a:solidFill>
              <a:latin typeface="Raleway" pitchFamily="2" charset="-52"/>
              <a:ea typeface="Pacifico"/>
              <a:cs typeface="Pacifico"/>
              <a:sym typeface="Pacifico"/>
            </a:endParaRPr>
          </a:p>
        </p:txBody>
      </p:sp>
      <p:sp>
        <p:nvSpPr>
          <p:cNvPr id="24" name="TextBox 23">
            <a:extLst>
              <a:ext uri="{FF2B5EF4-FFF2-40B4-BE49-F238E27FC236}">
                <a16:creationId xmlns:a16="http://schemas.microsoft.com/office/drawing/2014/main" id="{D57F5071-D1E4-4345-EDF7-FDCB5BD44A8A}"/>
              </a:ext>
            </a:extLst>
          </p:cNvPr>
          <p:cNvSpPr txBox="1"/>
          <p:nvPr/>
        </p:nvSpPr>
        <p:spPr>
          <a:xfrm>
            <a:off x="3431306" y="2590295"/>
            <a:ext cx="2568596" cy="307777"/>
          </a:xfrm>
          <a:prstGeom prst="rect">
            <a:avLst/>
          </a:prstGeom>
          <a:noFill/>
        </p:spPr>
        <p:txBody>
          <a:bodyPr wrap="square">
            <a:spAutoFit/>
          </a:bodyPr>
          <a:lstStyle/>
          <a:p>
            <a:pPr marL="0" lvl="0" indent="0" algn="ctr" rtl="0">
              <a:spcBef>
                <a:spcPts val="0"/>
              </a:spcBef>
              <a:spcAft>
                <a:spcPts val="0"/>
              </a:spcAft>
              <a:buNone/>
            </a:pPr>
            <a:r>
              <a:rPr lang="en-US" sz="1400">
                <a:solidFill>
                  <a:srgbClr val="FFFFFF"/>
                </a:solidFill>
                <a:latin typeface="Raleway" pitchFamily="2" charset="-52"/>
                <a:ea typeface="Pacifico"/>
                <a:cs typeface="Pacifico"/>
                <a:sym typeface="Pacifico"/>
              </a:rPr>
              <a:t>Back-end Developer</a:t>
            </a:r>
            <a:endParaRPr lang="en-US" sz="1400" dirty="0">
              <a:solidFill>
                <a:srgbClr val="FFFFFF"/>
              </a:solidFill>
              <a:latin typeface="Raleway" pitchFamily="2" charset="-52"/>
              <a:ea typeface="Pacifico"/>
              <a:cs typeface="Pacifico"/>
              <a:sym typeface="Pacifico"/>
            </a:endParaRPr>
          </a:p>
        </p:txBody>
      </p:sp>
      <p:sp>
        <p:nvSpPr>
          <p:cNvPr id="25" name="TextBox 24">
            <a:extLst>
              <a:ext uri="{FF2B5EF4-FFF2-40B4-BE49-F238E27FC236}">
                <a16:creationId xmlns:a16="http://schemas.microsoft.com/office/drawing/2014/main" id="{62A4D73D-93BD-2849-7AB3-FE06EF4B9551}"/>
              </a:ext>
            </a:extLst>
          </p:cNvPr>
          <p:cNvSpPr txBox="1"/>
          <p:nvPr/>
        </p:nvSpPr>
        <p:spPr>
          <a:xfrm>
            <a:off x="6208536" y="2563159"/>
            <a:ext cx="2568596" cy="307777"/>
          </a:xfrm>
          <a:prstGeom prst="rect">
            <a:avLst/>
          </a:prstGeom>
          <a:noFill/>
        </p:spPr>
        <p:txBody>
          <a:bodyPr wrap="square">
            <a:spAutoFit/>
          </a:bodyPr>
          <a:lstStyle/>
          <a:p>
            <a:pPr marL="0" lvl="0" indent="0" algn="ctr" rtl="0">
              <a:spcBef>
                <a:spcPts val="0"/>
              </a:spcBef>
              <a:spcAft>
                <a:spcPts val="0"/>
              </a:spcAft>
              <a:buNone/>
            </a:pPr>
            <a:r>
              <a:rPr lang="en-US" sz="1400">
                <a:solidFill>
                  <a:srgbClr val="FFFFFF"/>
                </a:solidFill>
                <a:latin typeface="Raleway" pitchFamily="2" charset="-52"/>
                <a:ea typeface="Pacifico"/>
                <a:cs typeface="Pacifico"/>
                <a:sym typeface="Pacifico"/>
              </a:rPr>
              <a:t>Back-end Developer</a:t>
            </a:r>
            <a:endParaRPr lang="en-US" sz="1400" dirty="0">
              <a:solidFill>
                <a:srgbClr val="FFFFFF"/>
              </a:solidFill>
              <a:latin typeface="Raleway" pitchFamily="2" charset="-52"/>
              <a:ea typeface="Pacifico"/>
              <a:cs typeface="Pacifico"/>
              <a:sym typeface="Pacifico"/>
            </a:endParaRPr>
          </a:p>
        </p:txBody>
      </p:sp>
      <p:sp>
        <p:nvSpPr>
          <p:cNvPr id="26" name="TextBox 25">
            <a:extLst>
              <a:ext uri="{FF2B5EF4-FFF2-40B4-BE49-F238E27FC236}">
                <a16:creationId xmlns:a16="http://schemas.microsoft.com/office/drawing/2014/main" id="{F3D11364-53CD-583C-8186-E2E440B4D1FD}"/>
              </a:ext>
            </a:extLst>
          </p:cNvPr>
          <p:cNvSpPr txBox="1"/>
          <p:nvPr/>
        </p:nvSpPr>
        <p:spPr>
          <a:xfrm>
            <a:off x="661335" y="4780474"/>
            <a:ext cx="2568596" cy="307777"/>
          </a:xfrm>
          <a:prstGeom prst="rect">
            <a:avLst/>
          </a:prstGeom>
          <a:noFill/>
        </p:spPr>
        <p:txBody>
          <a:bodyPr wrap="square">
            <a:spAutoFit/>
          </a:bodyPr>
          <a:lstStyle/>
          <a:p>
            <a:pPr marL="0" lvl="0" indent="0" algn="ctr" rtl="0">
              <a:spcBef>
                <a:spcPts val="0"/>
              </a:spcBef>
              <a:spcAft>
                <a:spcPts val="0"/>
              </a:spcAft>
              <a:buNone/>
            </a:pPr>
            <a:r>
              <a:rPr lang="en-US" sz="1400" dirty="0">
                <a:solidFill>
                  <a:srgbClr val="FFFFFF"/>
                </a:solidFill>
                <a:latin typeface="Raleway" pitchFamily="2" charset="-52"/>
                <a:ea typeface="Pacifico"/>
                <a:cs typeface="Pacifico"/>
                <a:sym typeface="Pacifico"/>
              </a:rPr>
              <a:t>Front-end Developer</a:t>
            </a:r>
          </a:p>
        </p:txBody>
      </p:sp>
      <p:sp>
        <p:nvSpPr>
          <p:cNvPr id="28" name="TextBox 27">
            <a:extLst>
              <a:ext uri="{FF2B5EF4-FFF2-40B4-BE49-F238E27FC236}">
                <a16:creationId xmlns:a16="http://schemas.microsoft.com/office/drawing/2014/main" id="{C1D7C7B9-548D-8DB6-85C0-E261C360C612}"/>
              </a:ext>
            </a:extLst>
          </p:cNvPr>
          <p:cNvSpPr txBox="1"/>
          <p:nvPr/>
        </p:nvSpPr>
        <p:spPr>
          <a:xfrm>
            <a:off x="5954917" y="4793317"/>
            <a:ext cx="3189083" cy="307777"/>
          </a:xfrm>
          <a:prstGeom prst="rect">
            <a:avLst/>
          </a:prstGeom>
          <a:noFill/>
        </p:spPr>
        <p:txBody>
          <a:bodyPr wrap="square">
            <a:spAutoFit/>
          </a:bodyPr>
          <a:lstStyle/>
          <a:p>
            <a:pPr marL="0" lvl="0" indent="0" algn="ctr" rtl="0">
              <a:spcBef>
                <a:spcPts val="0"/>
              </a:spcBef>
              <a:spcAft>
                <a:spcPts val="0"/>
              </a:spcAft>
              <a:buNone/>
            </a:pPr>
            <a:r>
              <a:rPr lang="en-US" sz="1400">
                <a:solidFill>
                  <a:srgbClr val="FFFFFF"/>
                </a:solidFill>
                <a:latin typeface="Raleway" pitchFamily="2" charset="-52"/>
                <a:ea typeface="Pacifico"/>
                <a:cs typeface="Pacifico"/>
                <a:sym typeface="Pacifico"/>
              </a:rPr>
              <a:t>Front-end Developer</a:t>
            </a:r>
            <a:endParaRPr lang="en-US" sz="1400" dirty="0">
              <a:solidFill>
                <a:srgbClr val="FFFFFF"/>
              </a:solidFill>
              <a:latin typeface="Raleway" pitchFamily="2" charset="-52"/>
              <a:ea typeface="Pacifico"/>
              <a:cs typeface="Pacifico"/>
              <a:sym typeface="Pacifico"/>
            </a:endParaRPr>
          </a:p>
        </p:txBody>
      </p:sp>
      <p:sp>
        <p:nvSpPr>
          <p:cNvPr id="30" name="TextBox 29">
            <a:extLst>
              <a:ext uri="{FF2B5EF4-FFF2-40B4-BE49-F238E27FC236}">
                <a16:creationId xmlns:a16="http://schemas.microsoft.com/office/drawing/2014/main" id="{5D87EE6F-B98C-2308-BD15-FA697857DC9C}"/>
              </a:ext>
            </a:extLst>
          </p:cNvPr>
          <p:cNvSpPr txBox="1"/>
          <p:nvPr/>
        </p:nvSpPr>
        <p:spPr>
          <a:xfrm>
            <a:off x="2998128" y="4799614"/>
            <a:ext cx="3424473" cy="307777"/>
          </a:xfrm>
          <a:prstGeom prst="rect">
            <a:avLst/>
          </a:prstGeom>
          <a:noFill/>
        </p:spPr>
        <p:txBody>
          <a:bodyPr wrap="square">
            <a:spAutoFit/>
          </a:bodyPr>
          <a:lstStyle/>
          <a:p>
            <a:pPr marL="0" lvl="0" indent="0" algn="ctr" rtl="0">
              <a:spcBef>
                <a:spcPts val="0"/>
              </a:spcBef>
              <a:spcAft>
                <a:spcPts val="0"/>
              </a:spcAft>
              <a:buNone/>
            </a:pPr>
            <a:r>
              <a:rPr lang="en-US" sz="1400" dirty="0">
                <a:solidFill>
                  <a:srgbClr val="FFFFFF"/>
                </a:solidFill>
                <a:latin typeface="Raleway" pitchFamily="2" charset="-52"/>
                <a:ea typeface="Pacifico"/>
                <a:cs typeface="Pacifico"/>
                <a:sym typeface="Pacifico"/>
              </a:rPr>
              <a:t>Scrum trainer</a:t>
            </a:r>
          </a:p>
        </p:txBody>
      </p:sp>
    </p:spTree>
    <p:extLst>
      <p:ext uri="{BB962C8B-B14F-4D97-AF65-F5344CB8AC3E}">
        <p14:creationId xmlns:p14="http://schemas.microsoft.com/office/powerpoint/2010/main" val="390189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4C0E8C8-4905-BB18-54B8-622876403247}"/>
              </a:ext>
            </a:extLst>
          </p:cNvPr>
          <p:cNvSpPr/>
          <p:nvPr/>
        </p:nvSpPr>
        <p:spPr>
          <a:xfrm>
            <a:off x="1967997" y="1632692"/>
            <a:ext cx="5540721" cy="2085131"/>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bg-BG" dirty="0">
              <a:ln>
                <a:solidFill>
                  <a:schemeClr val="accent3">
                    <a:lumMod val="20000"/>
                    <a:lumOff val="80000"/>
                  </a:schemeClr>
                </a:solidFill>
              </a:ln>
            </a:endParaRPr>
          </a:p>
        </p:txBody>
      </p:sp>
      <p:sp>
        <p:nvSpPr>
          <p:cNvPr id="455" name="Google Shape;455;p30"/>
          <p:cNvSpPr txBox="1">
            <a:spLocks noGrp="1"/>
          </p:cNvSpPr>
          <p:nvPr>
            <p:ph type="title"/>
          </p:nvPr>
        </p:nvSpPr>
        <p:spPr>
          <a:xfrm>
            <a:off x="720525" y="451712"/>
            <a:ext cx="7703100" cy="8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Topic</a:t>
            </a:r>
            <a:endParaRPr dirty="0"/>
          </a:p>
        </p:txBody>
      </p:sp>
      <p:sp>
        <p:nvSpPr>
          <p:cNvPr id="5" name="TextBox 4">
            <a:extLst>
              <a:ext uri="{FF2B5EF4-FFF2-40B4-BE49-F238E27FC236}">
                <a16:creationId xmlns:a16="http://schemas.microsoft.com/office/drawing/2014/main" id="{EDB7F521-1373-F175-6F81-1037270560A4}"/>
              </a:ext>
            </a:extLst>
          </p:cNvPr>
          <p:cNvSpPr txBox="1"/>
          <p:nvPr/>
        </p:nvSpPr>
        <p:spPr>
          <a:xfrm>
            <a:off x="2107195" y="1890428"/>
            <a:ext cx="5262326" cy="1569660"/>
          </a:xfrm>
          <a:prstGeom prst="rect">
            <a:avLst/>
          </a:prstGeom>
          <a:noFill/>
        </p:spPr>
        <p:txBody>
          <a:bodyPr wrap="square">
            <a:spAutoFit/>
          </a:bodyPr>
          <a:lstStyle/>
          <a:p>
            <a:pPr algn="ctr"/>
            <a:r>
              <a:rPr lang="en-GB" sz="1600" b="1" i="0" u="none" strike="noStrike" dirty="0">
                <a:solidFill>
                  <a:schemeClr val="bg1"/>
                </a:solidFill>
                <a:effectLst/>
                <a:latin typeface="Raleway" pitchFamily="2" charset="-52"/>
              </a:rPr>
              <a:t>We're building a platform similar to our school's quiz system. On this platform, users can create and do quizzes with their own profiles. They can also change their account details or remove their account. This will help simplify the process of grading students. </a:t>
            </a:r>
            <a:endParaRPr lang="bg-BG" sz="1600" b="1" dirty="0">
              <a:solidFill>
                <a:schemeClr val="bg1"/>
              </a:solidFill>
              <a:latin typeface="Raleway" pitchFamily="2" charset="-52"/>
            </a:endParaRPr>
          </a:p>
        </p:txBody>
      </p:sp>
    </p:spTree>
    <p:extLst>
      <p:ext uri="{BB962C8B-B14F-4D97-AF65-F5344CB8AC3E}">
        <p14:creationId xmlns:p14="http://schemas.microsoft.com/office/powerpoint/2010/main" val="353302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5" name="Google Shape;455;p30"/>
          <p:cNvSpPr txBox="1">
            <a:spLocks noGrp="1"/>
          </p:cNvSpPr>
          <p:nvPr>
            <p:ph type="title"/>
          </p:nvPr>
        </p:nvSpPr>
        <p:spPr>
          <a:xfrm>
            <a:off x="720450" y="433605"/>
            <a:ext cx="7703100" cy="8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Stages of realization</a:t>
            </a:r>
            <a:endParaRPr dirty="0"/>
          </a:p>
        </p:txBody>
      </p:sp>
      <p:cxnSp>
        <p:nvCxnSpPr>
          <p:cNvPr id="2" name="Google Shape;762;p82">
            <a:extLst>
              <a:ext uri="{FF2B5EF4-FFF2-40B4-BE49-F238E27FC236}">
                <a16:creationId xmlns:a16="http://schemas.microsoft.com/office/drawing/2014/main" id="{DC27A725-0B3C-2A95-F4A6-12FC8279D178}"/>
              </a:ext>
            </a:extLst>
          </p:cNvPr>
          <p:cNvCxnSpPr>
            <a:endCxn id="9" idx="2"/>
          </p:cNvCxnSpPr>
          <p:nvPr/>
        </p:nvCxnSpPr>
        <p:spPr>
          <a:xfrm>
            <a:off x="4094865" y="2360674"/>
            <a:ext cx="1185000" cy="1800"/>
          </a:xfrm>
          <a:prstGeom prst="straightConnector1">
            <a:avLst/>
          </a:prstGeom>
          <a:noFill/>
          <a:ln w="9525" cap="flat" cmpd="sng">
            <a:solidFill>
              <a:srgbClr val="27316F"/>
            </a:solidFill>
            <a:prstDash val="solid"/>
            <a:round/>
            <a:headEnd type="none" w="med" len="med"/>
            <a:tailEnd type="none" w="med" len="med"/>
          </a:ln>
        </p:spPr>
      </p:cxnSp>
      <p:cxnSp>
        <p:nvCxnSpPr>
          <p:cNvPr id="3" name="Google Shape;764;p82">
            <a:extLst>
              <a:ext uri="{FF2B5EF4-FFF2-40B4-BE49-F238E27FC236}">
                <a16:creationId xmlns:a16="http://schemas.microsoft.com/office/drawing/2014/main" id="{ECA66746-E06C-8CDD-A365-97D27913B64F}"/>
              </a:ext>
            </a:extLst>
          </p:cNvPr>
          <p:cNvCxnSpPr>
            <a:endCxn id="12" idx="2"/>
          </p:cNvCxnSpPr>
          <p:nvPr/>
        </p:nvCxnSpPr>
        <p:spPr>
          <a:xfrm>
            <a:off x="6056679" y="2362474"/>
            <a:ext cx="1246200" cy="0"/>
          </a:xfrm>
          <a:prstGeom prst="straightConnector1">
            <a:avLst/>
          </a:prstGeom>
          <a:noFill/>
          <a:ln w="9525" cap="flat" cmpd="sng">
            <a:solidFill>
              <a:srgbClr val="27316F"/>
            </a:solidFill>
            <a:prstDash val="solid"/>
            <a:round/>
            <a:headEnd type="none" w="med" len="med"/>
            <a:tailEnd type="none" w="med" len="med"/>
          </a:ln>
        </p:spPr>
      </p:cxnSp>
      <p:cxnSp>
        <p:nvCxnSpPr>
          <p:cNvPr id="4" name="Google Shape;766;p82">
            <a:extLst>
              <a:ext uri="{FF2B5EF4-FFF2-40B4-BE49-F238E27FC236}">
                <a16:creationId xmlns:a16="http://schemas.microsoft.com/office/drawing/2014/main" id="{D6B008BF-EC90-739A-998C-77292C0B909E}"/>
              </a:ext>
            </a:extLst>
          </p:cNvPr>
          <p:cNvCxnSpPr>
            <a:stCxn id="14" idx="6"/>
            <a:endCxn id="5" idx="2"/>
          </p:cNvCxnSpPr>
          <p:nvPr/>
        </p:nvCxnSpPr>
        <p:spPr>
          <a:xfrm>
            <a:off x="2081389" y="2362352"/>
            <a:ext cx="1049700" cy="0"/>
          </a:xfrm>
          <a:prstGeom prst="straightConnector1">
            <a:avLst/>
          </a:prstGeom>
          <a:noFill/>
          <a:ln w="9525" cap="flat" cmpd="sng">
            <a:solidFill>
              <a:srgbClr val="27316F"/>
            </a:solidFill>
            <a:prstDash val="solid"/>
            <a:round/>
            <a:headEnd type="none" w="med" len="med"/>
            <a:tailEnd type="none" w="med" len="med"/>
          </a:ln>
        </p:spPr>
      </p:cxnSp>
      <p:sp>
        <p:nvSpPr>
          <p:cNvPr id="5" name="Google Shape;768;p82">
            <a:extLst>
              <a:ext uri="{FF2B5EF4-FFF2-40B4-BE49-F238E27FC236}">
                <a16:creationId xmlns:a16="http://schemas.microsoft.com/office/drawing/2014/main" id="{191FF221-C80A-B9DD-F072-79296C41DEE7}"/>
              </a:ext>
            </a:extLst>
          </p:cNvPr>
          <p:cNvSpPr/>
          <p:nvPr/>
        </p:nvSpPr>
        <p:spPr>
          <a:xfrm>
            <a:off x="3131078" y="1874993"/>
            <a:ext cx="974700" cy="974700"/>
          </a:xfrm>
          <a:prstGeom prst="ellipse">
            <a:avLst/>
          </a:prstGeom>
          <a:solidFill>
            <a:srgbClr val="75C4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chemeClr val="bg1"/>
              </a:solidFill>
              <a:effectLst/>
              <a:uLnTx/>
              <a:uFillTx/>
              <a:latin typeface="Raleway" pitchFamily="2" charset="-52"/>
            </a:endParaRPr>
          </a:p>
        </p:txBody>
      </p:sp>
      <p:sp>
        <p:nvSpPr>
          <p:cNvPr id="6" name="Google Shape;769;p82">
            <a:extLst>
              <a:ext uri="{FF2B5EF4-FFF2-40B4-BE49-F238E27FC236}">
                <a16:creationId xmlns:a16="http://schemas.microsoft.com/office/drawing/2014/main" id="{3581EA01-3617-E87C-A6ED-2C405E6B5CA0}"/>
              </a:ext>
            </a:extLst>
          </p:cNvPr>
          <p:cNvSpPr/>
          <p:nvPr/>
        </p:nvSpPr>
        <p:spPr>
          <a:xfrm>
            <a:off x="3255432" y="1999335"/>
            <a:ext cx="726000" cy="726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chemeClr val="bg1"/>
              </a:solidFill>
              <a:effectLst/>
              <a:uLnTx/>
              <a:uFillTx/>
              <a:latin typeface="Raleway" pitchFamily="2" charset="-52"/>
            </a:endParaRPr>
          </a:p>
        </p:txBody>
      </p:sp>
      <p:grpSp>
        <p:nvGrpSpPr>
          <p:cNvPr id="7" name="Google Shape;770;p82">
            <a:extLst>
              <a:ext uri="{FF2B5EF4-FFF2-40B4-BE49-F238E27FC236}">
                <a16:creationId xmlns:a16="http://schemas.microsoft.com/office/drawing/2014/main" id="{DEB60EC5-5C72-B881-319F-C78988CEE01B}"/>
              </a:ext>
            </a:extLst>
          </p:cNvPr>
          <p:cNvGrpSpPr/>
          <p:nvPr/>
        </p:nvGrpSpPr>
        <p:grpSpPr>
          <a:xfrm>
            <a:off x="5155499" y="1875693"/>
            <a:ext cx="973306" cy="973306"/>
            <a:chOff x="4426818" y="2440153"/>
            <a:chExt cx="225600" cy="225600"/>
          </a:xfrm>
        </p:grpSpPr>
        <p:sp>
          <p:nvSpPr>
            <p:cNvPr id="8" name="Google Shape;771;p82">
              <a:extLst>
                <a:ext uri="{FF2B5EF4-FFF2-40B4-BE49-F238E27FC236}">
                  <a16:creationId xmlns:a16="http://schemas.microsoft.com/office/drawing/2014/main" id="{703691A2-8FBA-25D0-783A-D5B54811AB20}"/>
                </a:ext>
              </a:extLst>
            </p:cNvPr>
            <p:cNvSpPr/>
            <p:nvPr/>
          </p:nvSpPr>
          <p:spPr>
            <a:xfrm>
              <a:off x="4426818" y="2440153"/>
              <a:ext cx="225600" cy="225600"/>
            </a:xfrm>
            <a:prstGeom prst="ellipse">
              <a:avLst/>
            </a:prstGeom>
            <a:solidFill>
              <a:srgbClr val="27316F"/>
            </a:solid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chemeClr val="bg1"/>
                </a:solidFill>
                <a:effectLst/>
                <a:uLnTx/>
                <a:uFillTx/>
                <a:latin typeface="Raleway" pitchFamily="2" charset="-52"/>
              </a:endParaRPr>
            </a:p>
          </p:txBody>
        </p:sp>
        <p:sp>
          <p:nvSpPr>
            <p:cNvPr id="9" name="Google Shape;763;p82">
              <a:extLst>
                <a:ext uri="{FF2B5EF4-FFF2-40B4-BE49-F238E27FC236}">
                  <a16:creationId xmlns:a16="http://schemas.microsoft.com/office/drawing/2014/main" id="{05672EAD-7BB6-9230-3B20-6162D832BC7C}"/>
                </a:ext>
              </a:extLst>
            </p:cNvPr>
            <p:cNvSpPr/>
            <p:nvPr/>
          </p:nvSpPr>
          <p:spPr>
            <a:xfrm>
              <a:off x="4455644" y="2468982"/>
              <a:ext cx="168000" cy="168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chemeClr val="bg1"/>
                </a:solidFill>
                <a:effectLst/>
                <a:uLnTx/>
                <a:uFillTx/>
                <a:latin typeface="Raleway" pitchFamily="2" charset="-52"/>
              </a:endParaRPr>
            </a:p>
          </p:txBody>
        </p:sp>
      </p:grpSp>
      <p:grpSp>
        <p:nvGrpSpPr>
          <p:cNvPr id="10" name="Google Shape;772;p82">
            <a:extLst>
              <a:ext uri="{FF2B5EF4-FFF2-40B4-BE49-F238E27FC236}">
                <a16:creationId xmlns:a16="http://schemas.microsoft.com/office/drawing/2014/main" id="{24F99D37-C8CB-7ED5-05BF-91541B69A5C5}"/>
              </a:ext>
            </a:extLst>
          </p:cNvPr>
          <p:cNvGrpSpPr/>
          <p:nvPr/>
        </p:nvGrpSpPr>
        <p:grpSpPr>
          <a:xfrm>
            <a:off x="7178513" y="1875693"/>
            <a:ext cx="973306" cy="973306"/>
            <a:chOff x="4883984" y="2440153"/>
            <a:chExt cx="225600" cy="225600"/>
          </a:xfrm>
        </p:grpSpPr>
        <p:sp>
          <p:nvSpPr>
            <p:cNvPr id="11" name="Google Shape;773;p82">
              <a:extLst>
                <a:ext uri="{FF2B5EF4-FFF2-40B4-BE49-F238E27FC236}">
                  <a16:creationId xmlns:a16="http://schemas.microsoft.com/office/drawing/2014/main" id="{76A9488A-F4E2-59BD-12D5-92F615D7E18A}"/>
                </a:ext>
              </a:extLst>
            </p:cNvPr>
            <p:cNvSpPr/>
            <p:nvPr/>
          </p:nvSpPr>
          <p:spPr>
            <a:xfrm>
              <a:off x="4883984" y="2440153"/>
              <a:ext cx="225600" cy="225600"/>
            </a:xfrm>
            <a:prstGeom prst="ellipse">
              <a:avLst/>
            </a:prstGeom>
            <a:solidFill>
              <a:srgbClr val="FFC8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chemeClr val="bg1"/>
                </a:solidFill>
                <a:effectLst/>
                <a:uLnTx/>
                <a:uFillTx/>
                <a:latin typeface="Raleway" pitchFamily="2" charset="-52"/>
              </a:endParaRPr>
            </a:p>
          </p:txBody>
        </p:sp>
        <p:sp>
          <p:nvSpPr>
            <p:cNvPr id="12" name="Google Shape;765;p82">
              <a:extLst>
                <a:ext uri="{FF2B5EF4-FFF2-40B4-BE49-F238E27FC236}">
                  <a16:creationId xmlns:a16="http://schemas.microsoft.com/office/drawing/2014/main" id="{41B1028A-F28A-8DB3-9BD7-6F682154DC51}"/>
                </a:ext>
              </a:extLst>
            </p:cNvPr>
            <p:cNvSpPr/>
            <p:nvPr/>
          </p:nvSpPr>
          <p:spPr>
            <a:xfrm>
              <a:off x="4912810" y="2468982"/>
              <a:ext cx="168000" cy="168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chemeClr val="bg1"/>
                </a:solidFill>
                <a:effectLst/>
                <a:uLnTx/>
                <a:uFillTx/>
                <a:latin typeface="Raleway" pitchFamily="2" charset="-52"/>
              </a:endParaRPr>
            </a:p>
          </p:txBody>
        </p:sp>
      </p:grpSp>
      <p:grpSp>
        <p:nvGrpSpPr>
          <p:cNvPr id="13" name="Google Shape;774;p82">
            <a:extLst>
              <a:ext uri="{FF2B5EF4-FFF2-40B4-BE49-F238E27FC236}">
                <a16:creationId xmlns:a16="http://schemas.microsoft.com/office/drawing/2014/main" id="{0D6C6193-A958-B256-ADD7-A5B0B7066CBB}"/>
              </a:ext>
            </a:extLst>
          </p:cNvPr>
          <p:cNvGrpSpPr/>
          <p:nvPr/>
        </p:nvGrpSpPr>
        <p:grpSpPr>
          <a:xfrm>
            <a:off x="1107890" y="1875418"/>
            <a:ext cx="973499" cy="973868"/>
            <a:chOff x="2182679" y="2292572"/>
            <a:chExt cx="792300" cy="792600"/>
          </a:xfrm>
        </p:grpSpPr>
        <p:sp>
          <p:nvSpPr>
            <p:cNvPr id="14" name="Google Shape;767;p82">
              <a:extLst>
                <a:ext uri="{FF2B5EF4-FFF2-40B4-BE49-F238E27FC236}">
                  <a16:creationId xmlns:a16="http://schemas.microsoft.com/office/drawing/2014/main" id="{8ACFBC0B-9831-F163-3C56-03349F03EF31}"/>
                </a:ext>
              </a:extLst>
            </p:cNvPr>
            <p:cNvSpPr/>
            <p:nvPr/>
          </p:nvSpPr>
          <p:spPr>
            <a:xfrm>
              <a:off x="2182679" y="2292572"/>
              <a:ext cx="792300" cy="792600"/>
            </a:xfrm>
            <a:prstGeom prst="ellipse">
              <a:avLst/>
            </a:prstGeom>
            <a:solidFill>
              <a:srgbClr val="C2C2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chemeClr val="bg1"/>
                </a:solidFill>
                <a:effectLst/>
                <a:uLnTx/>
                <a:uFillTx/>
                <a:latin typeface="Raleway" pitchFamily="2" charset="-52"/>
              </a:endParaRPr>
            </a:p>
          </p:txBody>
        </p:sp>
        <p:sp>
          <p:nvSpPr>
            <p:cNvPr id="15" name="Google Shape;775;p82">
              <a:extLst>
                <a:ext uri="{FF2B5EF4-FFF2-40B4-BE49-F238E27FC236}">
                  <a16:creationId xmlns:a16="http://schemas.microsoft.com/office/drawing/2014/main" id="{F33679BB-F29C-269F-FFCD-8D9172600EC8}"/>
                </a:ext>
              </a:extLst>
            </p:cNvPr>
            <p:cNvSpPr/>
            <p:nvPr/>
          </p:nvSpPr>
          <p:spPr>
            <a:xfrm>
              <a:off x="2283911" y="2393814"/>
              <a:ext cx="590100" cy="590100"/>
            </a:xfrm>
            <a:prstGeom prst="ellipse">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schemeClr val="bg1"/>
                </a:solidFill>
                <a:effectLst/>
                <a:uLnTx/>
                <a:uFillTx/>
                <a:latin typeface="Raleway" pitchFamily="2" charset="-52"/>
              </a:endParaRPr>
            </a:p>
          </p:txBody>
        </p:sp>
      </p:grpSp>
      <p:sp>
        <p:nvSpPr>
          <p:cNvPr id="16" name="Google Shape;778;p82">
            <a:extLst>
              <a:ext uri="{FF2B5EF4-FFF2-40B4-BE49-F238E27FC236}">
                <a16:creationId xmlns:a16="http://schemas.microsoft.com/office/drawing/2014/main" id="{65E09FDA-5162-251A-7E3B-AA6E68C44BA2}"/>
              </a:ext>
            </a:extLst>
          </p:cNvPr>
          <p:cNvSpPr txBox="1">
            <a:spLocks/>
          </p:cNvSpPr>
          <p:nvPr/>
        </p:nvSpPr>
        <p:spPr>
          <a:xfrm>
            <a:off x="2769391" y="2988257"/>
            <a:ext cx="1843800" cy="946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27316F"/>
              </a:buClr>
              <a:buSzPts val="1400"/>
              <a:buFont typeface="Montserrat"/>
              <a:buNone/>
              <a:tabLst/>
              <a:defRPr/>
            </a:pPr>
            <a:r>
              <a:rPr kumimoji="0" lang="en-US" sz="1600" b="1" i="0" u="none" strike="noStrike" kern="0" cap="none" spc="0" normalizeH="0" baseline="0" noProof="0">
                <a:ln>
                  <a:noFill/>
                </a:ln>
                <a:solidFill>
                  <a:schemeClr val="bg1"/>
                </a:solidFill>
                <a:effectLst/>
                <a:uLnTx/>
                <a:uFillTx/>
                <a:latin typeface="Raleway" pitchFamily="2" charset="-52"/>
                <a:sym typeface="Montserrat"/>
              </a:rPr>
              <a:t>Organizing and giving everyone a role</a:t>
            </a:r>
            <a:endParaRPr kumimoji="0" lang="en-US" sz="1600" b="1" i="0" u="none" strike="noStrike" kern="0" cap="none" spc="0" normalizeH="0" baseline="0" noProof="0" dirty="0">
              <a:ln>
                <a:noFill/>
              </a:ln>
              <a:solidFill>
                <a:schemeClr val="bg1"/>
              </a:solidFill>
              <a:effectLst/>
              <a:uLnTx/>
              <a:uFillTx/>
              <a:latin typeface="Raleway" pitchFamily="2" charset="-52"/>
              <a:sym typeface="Montserrat"/>
            </a:endParaRPr>
          </a:p>
        </p:txBody>
      </p:sp>
      <p:sp>
        <p:nvSpPr>
          <p:cNvPr id="17" name="Google Shape;780;p82">
            <a:extLst>
              <a:ext uri="{FF2B5EF4-FFF2-40B4-BE49-F238E27FC236}">
                <a16:creationId xmlns:a16="http://schemas.microsoft.com/office/drawing/2014/main" id="{48131A12-D491-8B3F-4071-791E9C91F74F}"/>
              </a:ext>
            </a:extLst>
          </p:cNvPr>
          <p:cNvSpPr txBox="1">
            <a:spLocks/>
          </p:cNvSpPr>
          <p:nvPr/>
        </p:nvSpPr>
        <p:spPr>
          <a:xfrm>
            <a:off x="4711430" y="2993946"/>
            <a:ext cx="1843800" cy="50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Char char="■"/>
              <a:defRPr sz="1400" b="0" i="0" u="none" strike="noStrike" cap="none">
                <a:solidFill>
                  <a:schemeClr val="accent1"/>
                </a:solidFill>
                <a:latin typeface="Montserrat"/>
                <a:ea typeface="Montserrat"/>
                <a:cs typeface="Montserrat"/>
                <a:sym typeface="Montserrat"/>
              </a:defRPr>
            </a:lvl9pPr>
          </a:lstStyle>
          <a:p>
            <a:pPr marL="0" marR="0" lvl="0" indent="0" algn="ctr" defTabSz="914400" rtl="0" eaLnBrk="1" fontAlgn="auto" latinLnBrk="0" hangingPunct="1">
              <a:lnSpc>
                <a:spcPct val="100000"/>
              </a:lnSpc>
              <a:spcBef>
                <a:spcPts val="0"/>
              </a:spcBef>
              <a:spcAft>
                <a:spcPts val="0"/>
              </a:spcAft>
              <a:buClr>
                <a:srgbClr val="27316F"/>
              </a:buClr>
              <a:buSzPts val="1400"/>
              <a:buFont typeface="Montserrat"/>
              <a:buNone/>
              <a:tabLst/>
              <a:defRPr/>
            </a:pPr>
            <a:r>
              <a:rPr kumimoji="0" lang="en-US" sz="1600" b="1" i="0" u="none" strike="noStrike" kern="0" cap="none" spc="0" normalizeH="0" baseline="0" noProof="0">
                <a:ln>
                  <a:noFill/>
                </a:ln>
                <a:solidFill>
                  <a:schemeClr val="bg1"/>
                </a:solidFill>
                <a:effectLst/>
                <a:uLnTx/>
                <a:uFillTx/>
                <a:latin typeface="Raleway" pitchFamily="2" charset="-52"/>
                <a:sym typeface="Montserrat"/>
              </a:rPr>
              <a:t>Realization</a:t>
            </a:r>
            <a:endParaRPr kumimoji="0" lang="en-US" sz="1600" b="1" i="0" u="none" strike="noStrike" kern="0" cap="none" spc="0" normalizeH="0" baseline="0" noProof="0" dirty="0">
              <a:ln>
                <a:noFill/>
              </a:ln>
              <a:solidFill>
                <a:schemeClr val="bg1"/>
              </a:solidFill>
              <a:effectLst/>
              <a:uLnTx/>
              <a:uFillTx/>
              <a:latin typeface="Raleway" pitchFamily="2" charset="-52"/>
              <a:sym typeface="Montserrat"/>
            </a:endParaRPr>
          </a:p>
        </p:txBody>
      </p:sp>
      <p:sp>
        <p:nvSpPr>
          <p:cNvPr id="18" name="Google Shape;784;p82">
            <a:extLst>
              <a:ext uri="{FF2B5EF4-FFF2-40B4-BE49-F238E27FC236}">
                <a16:creationId xmlns:a16="http://schemas.microsoft.com/office/drawing/2014/main" id="{957C4CEA-8D5E-F215-8AE7-D0C3F11E760D}"/>
              </a:ext>
            </a:extLst>
          </p:cNvPr>
          <p:cNvSpPr txBox="1">
            <a:spLocks/>
          </p:cNvSpPr>
          <p:nvPr/>
        </p:nvSpPr>
        <p:spPr>
          <a:xfrm>
            <a:off x="1184089" y="2120850"/>
            <a:ext cx="821100" cy="45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3000"/>
              <a:buFont typeface="Montserrat"/>
              <a:buNone/>
              <a:tabLst/>
              <a:defRPr/>
            </a:pPr>
            <a:r>
              <a:rPr kumimoji="0" lang="en" sz="1600" b="1" i="0" u="none" strike="noStrike" kern="0" cap="none" spc="0" normalizeH="0" baseline="0" noProof="0">
                <a:ln>
                  <a:noFill/>
                </a:ln>
                <a:solidFill>
                  <a:schemeClr val="bg1"/>
                </a:solidFill>
                <a:effectLst/>
                <a:uLnTx/>
                <a:uFillTx/>
                <a:latin typeface="Raleway" pitchFamily="2" charset="-52"/>
                <a:sym typeface="Montserrat"/>
              </a:rPr>
              <a:t>1</a:t>
            </a:r>
            <a:endParaRPr kumimoji="0" lang="en" sz="1600" b="1" i="0" u="none" strike="noStrike" kern="0" cap="none" spc="0" normalizeH="0" baseline="0" noProof="0" dirty="0">
              <a:ln>
                <a:noFill/>
              </a:ln>
              <a:solidFill>
                <a:schemeClr val="bg1"/>
              </a:solidFill>
              <a:effectLst/>
              <a:uLnTx/>
              <a:uFillTx/>
              <a:latin typeface="Raleway" pitchFamily="2" charset="-52"/>
              <a:sym typeface="Montserrat"/>
            </a:endParaRPr>
          </a:p>
        </p:txBody>
      </p:sp>
      <p:sp>
        <p:nvSpPr>
          <p:cNvPr id="19" name="Google Shape;785;p82">
            <a:extLst>
              <a:ext uri="{FF2B5EF4-FFF2-40B4-BE49-F238E27FC236}">
                <a16:creationId xmlns:a16="http://schemas.microsoft.com/office/drawing/2014/main" id="{31F01A07-45F4-5BD8-3A32-A439BAE8CAA8}"/>
              </a:ext>
            </a:extLst>
          </p:cNvPr>
          <p:cNvSpPr txBox="1">
            <a:spLocks/>
          </p:cNvSpPr>
          <p:nvPr/>
        </p:nvSpPr>
        <p:spPr>
          <a:xfrm>
            <a:off x="3207878" y="2137915"/>
            <a:ext cx="821100" cy="41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3000"/>
              <a:buFont typeface="Montserrat"/>
              <a:buNone/>
              <a:tabLst/>
              <a:defRPr/>
            </a:pPr>
            <a:r>
              <a:rPr kumimoji="0" lang="en" sz="1600" b="1" i="0" u="none" strike="noStrike" kern="0" cap="none" spc="0" normalizeH="0" baseline="0" noProof="0" dirty="0">
                <a:ln>
                  <a:noFill/>
                </a:ln>
                <a:solidFill>
                  <a:schemeClr val="bg1"/>
                </a:solidFill>
                <a:effectLst/>
                <a:uLnTx/>
                <a:uFillTx/>
                <a:latin typeface="Raleway" pitchFamily="2" charset="-52"/>
                <a:sym typeface="Montserrat"/>
              </a:rPr>
              <a:t>2</a:t>
            </a:r>
          </a:p>
        </p:txBody>
      </p:sp>
      <p:sp>
        <p:nvSpPr>
          <p:cNvPr id="20" name="Google Shape;786;p82">
            <a:extLst>
              <a:ext uri="{FF2B5EF4-FFF2-40B4-BE49-F238E27FC236}">
                <a16:creationId xmlns:a16="http://schemas.microsoft.com/office/drawing/2014/main" id="{BB7BF9E3-EE25-D6CE-7F72-AF89D34FC86E}"/>
              </a:ext>
            </a:extLst>
          </p:cNvPr>
          <p:cNvSpPr txBox="1">
            <a:spLocks/>
          </p:cNvSpPr>
          <p:nvPr/>
        </p:nvSpPr>
        <p:spPr>
          <a:xfrm>
            <a:off x="5259555" y="2154424"/>
            <a:ext cx="821100" cy="41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3000"/>
              <a:buFont typeface="Montserrat"/>
              <a:buNone/>
              <a:tabLst/>
              <a:defRPr/>
            </a:pPr>
            <a:r>
              <a:rPr kumimoji="0" lang="en" sz="1600" b="1" i="0" u="none" strike="noStrike" kern="0" cap="none" spc="0" normalizeH="0" baseline="0" noProof="0">
                <a:ln>
                  <a:noFill/>
                </a:ln>
                <a:solidFill>
                  <a:schemeClr val="bg1"/>
                </a:solidFill>
                <a:effectLst/>
                <a:uLnTx/>
                <a:uFillTx/>
                <a:latin typeface="Raleway" pitchFamily="2" charset="-52"/>
                <a:sym typeface="Montserrat"/>
              </a:rPr>
              <a:t>3</a:t>
            </a:r>
            <a:endParaRPr kumimoji="0" lang="en" sz="1600" b="1" i="0" u="none" strike="noStrike" kern="0" cap="none" spc="0" normalizeH="0" baseline="0" noProof="0" dirty="0">
              <a:ln>
                <a:noFill/>
              </a:ln>
              <a:solidFill>
                <a:schemeClr val="bg1"/>
              </a:solidFill>
              <a:effectLst/>
              <a:uLnTx/>
              <a:uFillTx/>
              <a:latin typeface="Raleway" pitchFamily="2" charset="-52"/>
              <a:sym typeface="Montserrat"/>
            </a:endParaRPr>
          </a:p>
        </p:txBody>
      </p:sp>
      <p:sp>
        <p:nvSpPr>
          <p:cNvPr id="21" name="Google Shape;787;p82">
            <a:extLst>
              <a:ext uri="{FF2B5EF4-FFF2-40B4-BE49-F238E27FC236}">
                <a16:creationId xmlns:a16="http://schemas.microsoft.com/office/drawing/2014/main" id="{DB9B4BB7-19A2-50C4-7F12-05463F6EDCD4}"/>
              </a:ext>
            </a:extLst>
          </p:cNvPr>
          <p:cNvSpPr txBox="1">
            <a:spLocks/>
          </p:cNvSpPr>
          <p:nvPr/>
        </p:nvSpPr>
        <p:spPr>
          <a:xfrm>
            <a:off x="7265559" y="2154424"/>
            <a:ext cx="821100" cy="41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3000"/>
              <a:buFont typeface="Montserrat"/>
              <a:buNone/>
              <a:tabLst/>
              <a:defRPr/>
            </a:pPr>
            <a:r>
              <a:rPr kumimoji="0" lang="en" sz="1600" b="1" i="0" u="none" strike="noStrike" kern="0" cap="none" spc="0" normalizeH="0" baseline="0" noProof="0">
                <a:ln>
                  <a:noFill/>
                </a:ln>
                <a:solidFill>
                  <a:schemeClr val="bg1"/>
                </a:solidFill>
                <a:effectLst/>
                <a:uLnTx/>
                <a:uFillTx/>
                <a:latin typeface="Raleway" pitchFamily="2" charset="-52"/>
                <a:sym typeface="Montserrat"/>
              </a:rPr>
              <a:t>4</a:t>
            </a:r>
            <a:endParaRPr kumimoji="0" lang="en" sz="1600" b="1" i="0" u="none" strike="noStrike" kern="0" cap="none" spc="0" normalizeH="0" baseline="0" noProof="0" dirty="0">
              <a:ln>
                <a:noFill/>
              </a:ln>
              <a:solidFill>
                <a:schemeClr val="bg1"/>
              </a:solidFill>
              <a:effectLst/>
              <a:uLnTx/>
              <a:uFillTx/>
              <a:latin typeface="Raleway" pitchFamily="2" charset="-52"/>
              <a:sym typeface="Montserrat"/>
            </a:endParaRPr>
          </a:p>
        </p:txBody>
      </p:sp>
      <p:sp>
        <p:nvSpPr>
          <p:cNvPr id="23" name="TextBox 22">
            <a:extLst>
              <a:ext uri="{FF2B5EF4-FFF2-40B4-BE49-F238E27FC236}">
                <a16:creationId xmlns:a16="http://schemas.microsoft.com/office/drawing/2014/main" id="{73CAE4F6-5B91-FE8B-BB4B-3C38B53F68B8}"/>
              </a:ext>
            </a:extLst>
          </p:cNvPr>
          <p:cNvSpPr txBox="1"/>
          <p:nvPr/>
        </p:nvSpPr>
        <p:spPr>
          <a:xfrm>
            <a:off x="6834983" y="3042615"/>
            <a:ext cx="1682252"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27316F"/>
              </a:buClr>
              <a:buSzPts val="1400"/>
              <a:buFont typeface="Montserrat"/>
              <a:buNone/>
              <a:tabLst/>
              <a:defRPr/>
            </a:pPr>
            <a:r>
              <a:rPr kumimoji="0" lang="en-US" sz="1600" b="1" i="0" u="none" strike="noStrike" kern="0" cap="none" spc="0" normalizeH="0" baseline="0" noProof="0">
                <a:ln>
                  <a:noFill/>
                </a:ln>
                <a:solidFill>
                  <a:schemeClr val="bg1"/>
                </a:solidFill>
                <a:effectLst/>
                <a:uLnTx/>
                <a:uFillTx/>
                <a:latin typeface="Raleway" pitchFamily="2" charset="-52"/>
                <a:sym typeface="Montserrat"/>
              </a:rPr>
              <a:t>Presenting the final result</a:t>
            </a:r>
            <a:endParaRPr kumimoji="0" lang="en-US" sz="1600" b="1" i="0" u="none" strike="noStrike" kern="0" cap="none" spc="0" normalizeH="0" baseline="0" noProof="0" dirty="0">
              <a:ln>
                <a:noFill/>
              </a:ln>
              <a:solidFill>
                <a:schemeClr val="bg1"/>
              </a:solidFill>
              <a:effectLst/>
              <a:uLnTx/>
              <a:uFillTx/>
              <a:latin typeface="Raleway" pitchFamily="2" charset="-52"/>
              <a:sym typeface="Montserrat"/>
            </a:endParaRPr>
          </a:p>
        </p:txBody>
      </p:sp>
      <p:sp>
        <p:nvSpPr>
          <p:cNvPr id="25" name="TextBox 24">
            <a:extLst>
              <a:ext uri="{FF2B5EF4-FFF2-40B4-BE49-F238E27FC236}">
                <a16:creationId xmlns:a16="http://schemas.microsoft.com/office/drawing/2014/main" id="{8F69C93F-F4D2-5374-2CBC-E8711E21D50B}"/>
              </a:ext>
            </a:extLst>
          </p:cNvPr>
          <p:cNvSpPr txBox="1"/>
          <p:nvPr/>
        </p:nvSpPr>
        <p:spPr>
          <a:xfrm>
            <a:off x="892362" y="3020801"/>
            <a:ext cx="1532266"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27316F"/>
              </a:buClr>
              <a:buSzPts val="1400"/>
              <a:buFont typeface="Montserrat"/>
              <a:buNone/>
              <a:tabLst/>
              <a:defRPr/>
            </a:pPr>
            <a:r>
              <a:rPr kumimoji="0" lang="en-US" sz="1600" b="1" i="0" u="none" strike="noStrike" kern="0" cap="none" spc="0" normalizeH="0" baseline="0" noProof="0" dirty="0">
                <a:ln>
                  <a:noFill/>
                </a:ln>
                <a:solidFill>
                  <a:schemeClr val="bg1"/>
                </a:solidFill>
                <a:effectLst/>
                <a:uLnTx/>
                <a:uFillTx/>
                <a:latin typeface="Raleway" pitchFamily="2" charset="-52"/>
                <a:sym typeface="Montserrat"/>
              </a:rPr>
              <a:t>Thinking of an idea</a:t>
            </a:r>
          </a:p>
        </p:txBody>
      </p:sp>
      <p:sp>
        <p:nvSpPr>
          <p:cNvPr id="26" name="Google Shape;784;p82">
            <a:extLst>
              <a:ext uri="{FF2B5EF4-FFF2-40B4-BE49-F238E27FC236}">
                <a16:creationId xmlns:a16="http://schemas.microsoft.com/office/drawing/2014/main" id="{69C277E3-6696-C417-CA80-A4C8A42D0783}"/>
              </a:ext>
            </a:extLst>
          </p:cNvPr>
          <p:cNvSpPr txBox="1">
            <a:spLocks/>
          </p:cNvSpPr>
          <p:nvPr/>
        </p:nvSpPr>
        <p:spPr>
          <a:xfrm>
            <a:off x="1166665" y="2137915"/>
            <a:ext cx="821100" cy="45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3000"/>
              <a:buFont typeface="Montserrat"/>
              <a:buNone/>
              <a:tabLst/>
              <a:defRPr/>
            </a:pPr>
            <a:r>
              <a:rPr kumimoji="0" lang="en" sz="3000" b="1" i="0" u="none" strike="noStrike" kern="0" cap="none" spc="0" normalizeH="0" baseline="0" noProof="0" dirty="0">
                <a:ln>
                  <a:noFill/>
                </a:ln>
                <a:solidFill>
                  <a:schemeClr val="bg2"/>
                </a:solidFill>
                <a:effectLst/>
                <a:uLnTx/>
                <a:uFillTx/>
                <a:latin typeface="Montserrat"/>
                <a:sym typeface="Montserrat"/>
              </a:rPr>
              <a:t>1</a:t>
            </a:r>
          </a:p>
        </p:txBody>
      </p:sp>
      <p:sp>
        <p:nvSpPr>
          <p:cNvPr id="27" name="Google Shape;784;p82">
            <a:extLst>
              <a:ext uri="{FF2B5EF4-FFF2-40B4-BE49-F238E27FC236}">
                <a16:creationId xmlns:a16="http://schemas.microsoft.com/office/drawing/2014/main" id="{078F22E9-285E-39D6-5527-6659839E9727}"/>
              </a:ext>
            </a:extLst>
          </p:cNvPr>
          <p:cNvSpPr txBox="1">
            <a:spLocks/>
          </p:cNvSpPr>
          <p:nvPr/>
        </p:nvSpPr>
        <p:spPr>
          <a:xfrm>
            <a:off x="3229676" y="2137915"/>
            <a:ext cx="821100" cy="45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3000"/>
              <a:buFont typeface="Montserrat"/>
              <a:buNone/>
              <a:tabLst/>
              <a:defRPr/>
            </a:pPr>
            <a:r>
              <a:rPr kumimoji="0" lang="en" sz="3000" b="1" i="0" u="none" strike="noStrike" kern="0" cap="none" spc="0" normalizeH="0" baseline="0" noProof="0" dirty="0">
                <a:ln>
                  <a:noFill/>
                </a:ln>
                <a:solidFill>
                  <a:schemeClr val="bg2"/>
                </a:solidFill>
                <a:effectLst/>
                <a:uLnTx/>
                <a:uFillTx/>
                <a:latin typeface="Montserrat"/>
                <a:sym typeface="Montserrat"/>
              </a:rPr>
              <a:t>2</a:t>
            </a:r>
          </a:p>
        </p:txBody>
      </p:sp>
      <p:sp>
        <p:nvSpPr>
          <p:cNvPr id="28" name="Google Shape;784;p82">
            <a:extLst>
              <a:ext uri="{FF2B5EF4-FFF2-40B4-BE49-F238E27FC236}">
                <a16:creationId xmlns:a16="http://schemas.microsoft.com/office/drawing/2014/main" id="{60506F05-E5A9-4CDB-F944-5BA753895E9B}"/>
              </a:ext>
            </a:extLst>
          </p:cNvPr>
          <p:cNvSpPr txBox="1">
            <a:spLocks/>
          </p:cNvSpPr>
          <p:nvPr/>
        </p:nvSpPr>
        <p:spPr>
          <a:xfrm>
            <a:off x="5256284" y="2120850"/>
            <a:ext cx="821100" cy="45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3000"/>
              <a:buFont typeface="Montserrat"/>
              <a:buNone/>
              <a:tabLst/>
              <a:defRPr/>
            </a:pPr>
            <a:r>
              <a:rPr kumimoji="0" lang="en" sz="3000" b="1" i="0" u="none" strike="noStrike" kern="0" cap="none" spc="0" normalizeH="0" baseline="0" noProof="0" dirty="0">
                <a:ln>
                  <a:noFill/>
                </a:ln>
                <a:solidFill>
                  <a:schemeClr val="bg2"/>
                </a:solidFill>
                <a:effectLst/>
                <a:uLnTx/>
                <a:uFillTx/>
                <a:latin typeface="Montserrat"/>
                <a:sym typeface="Montserrat"/>
              </a:rPr>
              <a:t>3</a:t>
            </a:r>
          </a:p>
        </p:txBody>
      </p:sp>
      <p:sp>
        <p:nvSpPr>
          <p:cNvPr id="29" name="Google Shape;784;p82">
            <a:extLst>
              <a:ext uri="{FF2B5EF4-FFF2-40B4-BE49-F238E27FC236}">
                <a16:creationId xmlns:a16="http://schemas.microsoft.com/office/drawing/2014/main" id="{0C1597B0-D450-8E11-F97F-0AC870DFDBE9}"/>
              </a:ext>
            </a:extLst>
          </p:cNvPr>
          <p:cNvSpPr txBox="1">
            <a:spLocks/>
          </p:cNvSpPr>
          <p:nvPr/>
        </p:nvSpPr>
        <p:spPr>
          <a:xfrm>
            <a:off x="7252032" y="2118715"/>
            <a:ext cx="821100" cy="45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3000"/>
              <a:buFont typeface="Montserrat"/>
              <a:buNone/>
              <a:tabLst/>
              <a:defRPr/>
            </a:pPr>
            <a:r>
              <a:rPr kumimoji="0" lang="en" sz="3000" b="1" i="0" u="none" strike="noStrike" kern="0" cap="none" spc="0" normalizeH="0" baseline="0" noProof="0" dirty="0">
                <a:ln>
                  <a:noFill/>
                </a:ln>
                <a:solidFill>
                  <a:schemeClr val="bg2"/>
                </a:solidFill>
                <a:effectLst/>
                <a:uLnTx/>
                <a:uFillTx/>
                <a:latin typeface="Montserrat"/>
                <a:sym typeface="Montserrat"/>
              </a:rPr>
              <a:t>4</a:t>
            </a:r>
          </a:p>
        </p:txBody>
      </p:sp>
    </p:spTree>
    <p:extLst>
      <p:ext uri="{BB962C8B-B14F-4D97-AF65-F5344CB8AC3E}">
        <p14:creationId xmlns:p14="http://schemas.microsoft.com/office/powerpoint/2010/main" val="1623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childTnLst>
                                </p:cTn>
                              </p:par>
                            </p:childTnLst>
                          </p:cTn>
                        </p:par>
                        <p:par>
                          <p:cTn id="42" fill="hold">
                            <p:stCondLst>
                              <p:cond delay="5000"/>
                            </p:stCondLst>
                            <p:childTnLst>
                              <p:par>
                                <p:cTn id="43" presetID="10" presetClass="entr" presetSubtype="0"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childTnLst>
                                </p:cTn>
                              </p:par>
                              <p:par>
                                <p:cTn id="53" presetID="10"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1000"/>
                                        <p:tgtEl>
                                          <p:spTgt spid="27"/>
                                        </p:tgtEl>
                                      </p:cBhvr>
                                    </p:animEffect>
                                  </p:childTnLst>
                                </p:cTn>
                              </p:par>
                              <p:par>
                                <p:cTn id="59" presetID="10"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000"/>
                                        <p:tgtEl>
                                          <p:spTgt spid="28"/>
                                        </p:tgtEl>
                                      </p:cBhvr>
                                    </p:animEffect>
                                  </p:childTnLst>
                                </p:cTn>
                              </p:par>
                              <p:par>
                                <p:cTn id="62" presetID="10" presetClass="entr" presetSubtype="0"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5" name="Google Shape;455;p30"/>
          <p:cNvSpPr txBox="1">
            <a:spLocks noGrp="1"/>
          </p:cNvSpPr>
          <p:nvPr>
            <p:ph type="title"/>
          </p:nvPr>
        </p:nvSpPr>
        <p:spPr>
          <a:xfrm>
            <a:off x="720525" y="451712"/>
            <a:ext cx="7703100" cy="8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Used technologies</a:t>
            </a:r>
            <a:endParaRPr dirty="0"/>
          </a:p>
        </p:txBody>
      </p:sp>
      <p:pic>
        <p:nvPicPr>
          <p:cNvPr id="13" name="Picture 12">
            <a:extLst>
              <a:ext uri="{FF2B5EF4-FFF2-40B4-BE49-F238E27FC236}">
                <a16:creationId xmlns:a16="http://schemas.microsoft.com/office/drawing/2014/main" id="{214D432D-E08C-DC63-893E-303D093CD1B1}"/>
              </a:ext>
            </a:extLst>
          </p:cNvPr>
          <p:cNvPicPr>
            <a:picLocks noChangeAspect="1"/>
          </p:cNvPicPr>
          <p:nvPr/>
        </p:nvPicPr>
        <p:blipFill>
          <a:blip r:embed="rId3"/>
          <a:stretch>
            <a:fillRect/>
          </a:stretch>
        </p:blipFill>
        <p:spPr>
          <a:xfrm>
            <a:off x="3873041" y="1522868"/>
            <a:ext cx="959253" cy="1076838"/>
          </a:xfrm>
          <a:prstGeom prst="rect">
            <a:avLst/>
          </a:prstGeom>
        </p:spPr>
      </p:pic>
      <p:pic>
        <p:nvPicPr>
          <p:cNvPr id="14" name="Picture 13">
            <a:extLst>
              <a:ext uri="{FF2B5EF4-FFF2-40B4-BE49-F238E27FC236}">
                <a16:creationId xmlns:a16="http://schemas.microsoft.com/office/drawing/2014/main" id="{11E50824-C390-3E21-4DAE-0683548572DF}"/>
              </a:ext>
            </a:extLst>
          </p:cNvPr>
          <p:cNvPicPr>
            <a:picLocks noChangeAspect="1"/>
          </p:cNvPicPr>
          <p:nvPr/>
        </p:nvPicPr>
        <p:blipFill>
          <a:blip r:embed="rId4"/>
          <a:stretch>
            <a:fillRect/>
          </a:stretch>
        </p:blipFill>
        <p:spPr>
          <a:xfrm>
            <a:off x="5305523" y="1519289"/>
            <a:ext cx="1130463" cy="1048882"/>
          </a:xfrm>
          <a:prstGeom prst="rect">
            <a:avLst/>
          </a:prstGeom>
        </p:spPr>
      </p:pic>
      <p:pic>
        <p:nvPicPr>
          <p:cNvPr id="15" name="Picture 14">
            <a:extLst>
              <a:ext uri="{FF2B5EF4-FFF2-40B4-BE49-F238E27FC236}">
                <a16:creationId xmlns:a16="http://schemas.microsoft.com/office/drawing/2014/main" id="{0AA42579-A0C9-5363-5AA6-1C16AFD11325}"/>
              </a:ext>
            </a:extLst>
          </p:cNvPr>
          <p:cNvPicPr>
            <a:picLocks noChangeAspect="1"/>
          </p:cNvPicPr>
          <p:nvPr/>
        </p:nvPicPr>
        <p:blipFill>
          <a:blip r:embed="rId5"/>
          <a:stretch>
            <a:fillRect/>
          </a:stretch>
        </p:blipFill>
        <p:spPr>
          <a:xfrm>
            <a:off x="3832320" y="3096084"/>
            <a:ext cx="1040696" cy="1034946"/>
          </a:xfrm>
          <a:prstGeom prst="rect">
            <a:avLst/>
          </a:prstGeom>
        </p:spPr>
      </p:pic>
      <p:pic>
        <p:nvPicPr>
          <p:cNvPr id="16" name="Picture 15">
            <a:extLst>
              <a:ext uri="{FF2B5EF4-FFF2-40B4-BE49-F238E27FC236}">
                <a16:creationId xmlns:a16="http://schemas.microsoft.com/office/drawing/2014/main" id="{5D5C3719-C27F-E814-5A9C-DC50E056B02E}"/>
              </a:ext>
            </a:extLst>
          </p:cNvPr>
          <p:cNvPicPr>
            <a:picLocks noChangeAspect="1"/>
          </p:cNvPicPr>
          <p:nvPr/>
        </p:nvPicPr>
        <p:blipFill>
          <a:blip r:embed="rId6"/>
          <a:stretch>
            <a:fillRect/>
          </a:stretch>
        </p:blipFill>
        <p:spPr>
          <a:xfrm>
            <a:off x="6887408" y="2900128"/>
            <a:ext cx="1232143" cy="1232143"/>
          </a:xfrm>
          <a:prstGeom prst="rect">
            <a:avLst/>
          </a:prstGeom>
        </p:spPr>
      </p:pic>
      <p:pic>
        <p:nvPicPr>
          <p:cNvPr id="17" name="Picture 16">
            <a:extLst>
              <a:ext uri="{FF2B5EF4-FFF2-40B4-BE49-F238E27FC236}">
                <a16:creationId xmlns:a16="http://schemas.microsoft.com/office/drawing/2014/main" id="{BD946CF0-7399-2D84-807E-C65A8710E04F}"/>
              </a:ext>
            </a:extLst>
          </p:cNvPr>
          <p:cNvPicPr>
            <a:picLocks noChangeAspect="1"/>
          </p:cNvPicPr>
          <p:nvPr/>
        </p:nvPicPr>
        <p:blipFill>
          <a:blip r:embed="rId7"/>
          <a:stretch>
            <a:fillRect/>
          </a:stretch>
        </p:blipFill>
        <p:spPr>
          <a:xfrm>
            <a:off x="5379193" y="3099770"/>
            <a:ext cx="1002038" cy="978180"/>
          </a:xfrm>
          <a:prstGeom prst="rect">
            <a:avLst/>
          </a:prstGeom>
        </p:spPr>
      </p:pic>
      <p:pic>
        <p:nvPicPr>
          <p:cNvPr id="18" name="Picture 17">
            <a:extLst>
              <a:ext uri="{FF2B5EF4-FFF2-40B4-BE49-F238E27FC236}">
                <a16:creationId xmlns:a16="http://schemas.microsoft.com/office/drawing/2014/main" id="{F7D99992-50CD-7A70-DDA3-7FCEF410D3D3}"/>
              </a:ext>
            </a:extLst>
          </p:cNvPr>
          <p:cNvPicPr>
            <a:picLocks noChangeAspect="1"/>
          </p:cNvPicPr>
          <p:nvPr/>
        </p:nvPicPr>
        <p:blipFill>
          <a:blip r:embed="rId8"/>
          <a:stretch>
            <a:fillRect/>
          </a:stretch>
        </p:blipFill>
        <p:spPr>
          <a:xfrm>
            <a:off x="2224365" y="3310679"/>
            <a:ext cx="1040696" cy="802324"/>
          </a:xfrm>
          <a:prstGeom prst="rect">
            <a:avLst/>
          </a:prstGeom>
        </p:spPr>
      </p:pic>
      <p:pic>
        <p:nvPicPr>
          <p:cNvPr id="19" name="Picture 18">
            <a:extLst>
              <a:ext uri="{FF2B5EF4-FFF2-40B4-BE49-F238E27FC236}">
                <a16:creationId xmlns:a16="http://schemas.microsoft.com/office/drawing/2014/main" id="{B855C6D4-05D5-C035-FC10-FB500F409D41}"/>
              </a:ext>
            </a:extLst>
          </p:cNvPr>
          <p:cNvPicPr>
            <a:picLocks noChangeAspect="1"/>
          </p:cNvPicPr>
          <p:nvPr/>
        </p:nvPicPr>
        <p:blipFill>
          <a:blip r:embed="rId9"/>
          <a:stretch>
            <a:fillRect/>
          </a:stretch>
        </p:blipFill>
        <p:spPr>
          <a:xfrm>
            <a:off x="736552" y="3059663"/>
            <a:ext cx="1053340" cy="1053340"/>
          </a:xfrm>
          <a:prstGeom prst="rect">
            <a:avLst/>
          </a:prstGeom>
        </p:spPr>
      </p:pic>
      <p:pic>
        <p:nvPicPr>
          <p:cNvPr id="20" name="Picture 19">
            <a:extLst>
              <a:ext uri="{FF2B5EF4-FFF2-40B4-BE49-F238E27FC236}">
                <a16:creationId xmlns:a16="http://schemas.microsoft.com/office/drawing/2014/main" id="{F2E2B341-C501-B1BC-55D6-E0C7B29F9E9C}"/>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2393" b="97314" l="1270" r="99268">
                        <a14:foregroundMark x1="9619" y1="26758" x2="4199" y2="35742"/>
                        <a14:foregroundMark x1="4199" y1="35742" x2="5127" y2="36865"/>
                        <a14:foregroundMark x1="2002" y1="31396" x2="2637" y2="35889"/>
                        <a14:foregroundMark x1="2490" y1="63135" x2="2832" y2="69141"/>
                        <a14:foregroundMark x1="1318" y1="65625" x2="1807" y2="67432"/>
                        <a14:foregroundMark x1="2295" y1="35742" x2="1318" y2="32422"/>
                        <a14:foregroundMark x1="65967" y1="9326" x2="75439" y2="3662"/>
                        <a14:foregroundMark x1="75439" y1="3662" x2="82227" y2="10449"/>
                        <a14:foregroundMark x1="82227" y1="10449" x2="89893" y2="28955"/>
                        <a14:foregroundMark x1="89893" y1="28955" x2="94678" y2="72754"/>
                        <a14:foregroundMark x1="72266" y1="2490" x2="95020" y2="13770"/>
                        <a14:foregroundMark x1="97363" y1="14307" x2="99268" y2="44385"/>
                        <a14:foregroundMark x1="99268" y1="44385" x2="99023" y2="45215"/>
                        <a14:foregroundMark x1="80964" y1="96708" x2="74707" y2="97314"/>
                        <a14:foregroundMark x1="74707" y1="97314" x2="72412" y2="95557"/>
                        <a14:foregroundMark x1="79736" y1="96191" x2="95361" y2="88867"/>
                        <a14:foregroundMark x1="89893" y1="91553" x2="81738" y2="95557"/>
                        <a14:foregroundMark x1="84912" y1="93701" x2="82080" y2="95361"/>
                        <a14:foregroundMark x1="86865" y1="92041" x2="79736" y2="96191"/>
                        <a14:foregroundMark x1="84570" y1="94385" x2="77588" y2="96875"/>
                        <a14:foregroundMark x1="83545" y1="94531" x2="78760" y2="97021"/>
                        <a14:backgroundMark x1="81885" y1="97363" x2="91406" y2="92920"/>
                        <a14:backgroundMark x1="91406" y1="92920" x2="92383" y2="92871"/>
                        <a14:backgroundMark x1="79248" y1="98047" x2="95020" y2="93066"/>
                        <a14:backgroundMark x1="85071" y1="95000" x2="86367" y2="94174"/>
                        <a14:backgroundMark x1="78760" y1="99023" x2="84938" y2="95085"/>
                        <a14:backgroundMark x1="79590" y1="98340" x2="82382" y2="95996"/>
                      </a14:backgroundRemoval>
                    </a14:imgEffect>
                  </a14:imgLayer>
                </a14:imgProps>
              </a:ext>
            </a:extLst>
          </a:blip>
          <a:stretch>
            <a:fillRect/>
          </a:stretch>
        </p:blipFill>
        <p:spPr>
          <a:xfrm>
            <a:off x="2224365" y="1522868"/>
            <a:ext cx="1048882" cy="1048882"/>
          </a:xfrm>
          <a:prstGeom prst="rect">
            <a:avLst/>
          </a:prstGeom>
        </p:spPr>
      </p:pic>
      <p:pic>
        <p:nvPicPr>
          <p:cNvPr id="22" name="Picture 21" descr="A green rectangle with white letters&#10;&#10;Description automatically generated">
            <a:extLst>
              <a:ext uri="{FF2B5EF4-FFF2-40B4-BE49-F238E27FC236}">
                <a16:creationId xmlns:a16="http://schemas.microsoft.com/office/drawing/2014/main" id="{2371BF7B-D2B1-A393-9A8F-60DD9C9B5FE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foregroundMark x1="49593" y1="39024" x2="37398" y2="47317"/>
                        <a14:foregroundMark x1="45528" y1="39024" x2="50000" y2="45366"/>
                        <a14:foregroundMark x1="46341" y1="39512" x2="42683" y2="64390"/>
                        <a14:foregroundMark x1="42683" y1="64390" x2="48780" y2="64878"/>
                        <a14:foregroundMark x1="52033" y1="63902" x2="53252" y2="55122"/>
                        <a14:foregroundMark x1="41057" y1="40488" x2="34146" y2="65854"/>
                        <a14:foregroundMark x1="34146" y1="65854" x2="48374" y2="57073"/>
                        <a14:foregroundMark x1="51626" y1="40976" x2="34146" y2="57561"/>
                        <a14:foregroundMark x1="34146" y1="57561" x2="51626" y2="75122"/>
                        <a14:foregroundMark x1="51626" y1="75122" x2="50407" y2="64390"/>
                        <a14:foregroundMark x1="34146" y1="64390" x2="39431" y2="34146"/>
                        <a14:foregroundMark x1="39431" y1="34146" x2="46748" y2="37561"/>
                        <a14:foregroundMark x1="51220" y1="38049" x2="27642" y2="54146"/>
                        <a14:foregroundMark x1="27642" y1="54146" x2="31301" y2="67805"/>
                        <a14:foregroundMark x1="30081" y1="48780" x2="55691" y2="32195"/>
                        <a14:foregroundMark x1="55691" y1="32195" x2="56098" y2="34146"/>
                        <a14:foregroundMark x1="60163" y1="31220" x2="64634" y2="71220"/>
                        <a14:foregroundMark x1="64634" y1="71220" x2="61789" y2="44878"/>
                        <a14:foregroundMark x1="61789" y1="44878" x2="43496" y2="33171"/>
                        <a14:foregroundMark x1="43496" y1="33171" x2="67073" y2="26829"/>
                        <a14:foregroundMark x1="67073" y1="26829" x2="78455" y2="47805"/>
                        <a14:foregroundMark x1="78455" y1="47805" x2="64634" y2="63902"/>
                        <a14:foregroundMark x1="50000" y1="28780" x2="24390" y2="32195"/>
                        <a14:foregroundMark x1="24390" y1="32195" x2="37805" y2="27805"/>
                      </a14:backgroundRemoval>
                    </a14:imgEffect>
                  </a14:imgLayer>
                </a14:imgProps>
              </a:ext>
            </a:extLst>
          </a:blip>
          <a:stretch>
            <a:fillRect/>
          </a:stretch>
        </p:blipFill>
        <p:spPr>
          <a:xfrm>
            <a:off x="376179" y="1366363"/>
            <a:ext cx="1774085" cy="1478404"/>
          </a:xfrm>
          <a:prstGeom prst="rect">
            <a:avLst/>
          </a:prstGeom>
        </p:spPr>
      </p:pic>
      <p:pic>
        <p:nvPicPr>
          <p:cNvPr id="23" name="Graphic 22">
            <a:extLst>
              <a:ext uri="{FF2B5EF4-FFF2-40B4-BE49-F238E27FC236}">
                <a16:creationId xmlns:a16="http://schemas.microsoft.com/office/drawing/2014/main" id="{7D3D0932-690E-DF0D-6DA2-24E940AD2E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555071" y="894962"/>
            <a:ext cx="2072002" cy="2072002"/>
          </a:xfrm>
          <a:prstGeom prst="rect">
            <a:avLst/>
          </a:prstGeom>
        </p:spPr>
      </p:pic>
    </p:spTree>
    <p:extLst>
      <p:ext uri="{BB962C8B-B14F-4D97-AF65-F5344CB8AC3E}">
        <p14:creationId xmlns:p14="http://schemas.microsoft.com/office/powerpoint/2010/main" val="109581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 name="TextBox 2">
            <a:extLst>
              <a:ext uri="{FF2B5EF4-FFF2-40B4-BE49-F238E27FC236}">
                <a16:creationId xmlns:a16="http://schemas.microsoft.com/office/drawing/2014/main" id="{23FA36D3-D77D-E45A-5881-4AE9445B8D1D}"/>
              </a:ext>
            </a:extLst>
          </p:cNvPr>
          <p:cNvSpPr txBox="1"/>
          <p:nvPr/>
        </p:nvSpPr>
        <p:spPr>
          <a:xfrm>
            <a:off x="1070573" y="1488521"/>
            <a:ext cx="7002854" cy="1938992"/>
          </a:xfrm>
          <a:prstGeom prst="rect">
            <a:avLst/>
          </a:prstGeom>
          <a:noFill/>
        </p:spPr>
        <p:txBody>
          <a:bodyPr wrap="square">
            <a:spAutoFit/>
          </a:bodyPr>
          <a:lstStyle/>
          <a:p>
            <a:pPr algn="ctr"/>
            <a:r>
              <a:rPr kumimoji="0" lang="en-US" sz="6000" b="1" i="0" u="none" strike="noStrike" kern="0" cap="none" spc="0" normalizeH="0" baseline="0" noProof="0" dirty="0">
                <a:ln>
                  <a:noFill/>
                </a:ln>
                <a:solidFill>
                  <a:srgbClr val="FFFFFF"/>
                </a:solidFill>
                <a:effectLst/>
                <a:uLnTx/>
                <a:uFillTx/>
                <a:latin typeface="Raleway" pitchFamily="2" charset="-52"/>
                <a:sym typeface="Lobster"/>
              </a:rPr>
              <a:t>Let’s jump into the project!</a:t>
            </a:r>
            <a:endParaRPr lang="bg-BG" dirty="0"/>
          </a:p>
        </p:txBody>
      </p:sp>
    </p:spTree>
    <p:extLst>
      <p:ext uri="{BB962C8B-B14F-4D97-AF65-F5344CB8AC3E}">
        <p14:creationId xmlns:p14="http://schemas.microsoft.com/office/powerpoint/2010/main" val="2660688152"/>
      </p:ext>
    </p:extLst>
  </p:cSld>
  <p:clrMapOvr>
    <a:masterClrMapping/>
  </p:clrMapOvr>
</p:sld>
</file>

<file path=ppt/theme/theme1.xml><?xml version="1.0" encoding="utf-8"?>
<a:theme xmlns:a="http://schemas.openxmlformats.org/drawingml/2006/main" name="Lettering Workshop by Slidesgo">
  <a:themeElements>
    <a:clrScheme name="Simple Light">
      <a:dk1>
        <a:srgbClr val="33132B"/>
      </a:dk1>
      <a:lt1>
        <a:srgbClr val="FFFFFF"/>
      </a:lt1>
      <a:dk2>
        <a:srgbClr val="805499"/>
      </a:dk2>
      <a:lt2>
        <a:srgbClr val="845B9B"/>
      </a:lt2>
      <a:accent1>
        <a:srgbClr val="FACD2F"/>
      </a:accent1>
      <a:accent2>
        <a:srgbClr val="FACD2F"/>
      </a:accent2>
      <a:accent3>
        <a:srgbClr val="B58BBF"/>
      </a:accent3>
      <a:accent4>
        <a:srgbClr val="33132B"/>
      </a:accent4>
      <a:accent5>
        <a:srgbClr val="33132B"/>
      </a:accent5>
      <a:accent6>
        <a:srgbClr val="33132B"/>
      </a:accent6>
      <a:hlink>
        <a:srgbClr val="3313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Words>
  <Application>Microsoft Office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Lobster</vt:lpstr>
      <vt:lpstr>Montserrat</vt:lpstr>
      <vt:lpstr>Raleway</vt:lpstr>
      <vt:lpstr>Raleway Medium</vt:lpstr>
      <vt:lpstr>Raleway SemiBold</vt:lpstr>
      <vt:lpstr>Lettering Workshop by Slidesgo</vt:lpstr>
      <vt:lpstr>Insight</vt:lpstr>
      <vt:lpstr>Team members</vt:lpstr>
      <vt:lpstr>PowerPoint Presentation</vt:lpstr>
      <vt:lpstr>Topic</vt:lpstr>
      <vt:lpstr>Stages of realization</vt:lpstr>
      <vt:lpstr>Used 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dc:title>
  <dc:creator>Admin</dc:creator>
  <cp:lastModifiedBy>Demetra Karagjozova</cp:lastModifiedBy>
  <cp:revision>1</cp:revision>
  <dcterms:modified xsi:type="dcterms:W3CDTF">2024-04-24T20:08:46Z</dcterms:modified>
</cp:coreProperties>
</file>