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59" r:id="rId5"/>
    <p:sldId id="260" r:id="rId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9859-BBCB-220B-8486-46E28175E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097E846D-5AD2-2EC1-3784-98E83EEF4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8F41803D-790B-4E52-1860-2533E9BD937D}"/>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49DC544D-F066-1FDB-1E3A-9F5AF32D2485}"/>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4AFC2F5-7414-B2BD-9495-45DB9057F10F}"/>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20809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B1F0-E8EC-5713-2EE6-5B9FDC6759F0}"/>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475F4EB8-A15A-DF40-0E90-13BBDAD5D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D9382F6-C1FB-C220-8CDB-4FE150B1EA0A}"/>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B9AFAE0D-AE22-93A0-C72E-5502EFF652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CE36F94-F749-51F3-1753-E6D563387FC7}"/>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61257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39352-A03E-72FB-1E3D-06E6B3074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6590969A-9C7E-BAB1-71DF-27A20D360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8C1FA71E-F9F9-EBCD-18C4-A5F8658D588B}"/>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87AFDE88-C5E2-85F7-1172-60513949273C}"/>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EC8EC42-1DEC-F5E4-3364-554A866214B3}"/>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309493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472C-E2B9-AB84-328B-75483E52F62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9D86B37-7D83-AE1F-7DE2-1010F799C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3C97932C-564E-3386-FF61-BDAB46639B68}"/>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AF114CC4-E0D8-A5FD-3663-DAAF7DD5C4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A4C628B-C61C-1B82-4CB8-3D8C5F2A6951}"/>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288570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72C1-D332-EC53-9177-0312F3B32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24C6D927-C702-0C3D-DA78-15B46AA836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56617-B687-B2BD-5BD2-1C509D88ED37}"/>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A4E5EC7A-6689-6C05-AD8A-69F374990CD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5363FE3-8F24-E05E-4F5C-539C1B1096FC}"/>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34734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E0A0-F141-4C3D-7F4D-6330ED3C93BB}"/>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6F55C6A1-1D41-B58C-D3CE-41D25C1F5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2EB3BC12-8EFD-7B07-FA0D-564D5CCE09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53E5375A-66D1-F30E-3356-E10955AA2678}"/>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6" name="Footer Placeholder 5">
            <a:extLst>
              <a:ext uri="{FF2B5EF4-FFF2-40B4-BE49-F238E27FC236}">
                <a16:creationId xmlns:a16="http://schemas.microsoft.com/office/drawing/2014/main" id="{6AC7C57F-A442-64FB-0F2D-BFA2A2199D07}"/>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55C0F635-B0E7-199B-6ED1-779ABF340C5B}"/>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5619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7E2-F775-41A3-202F-0ADCBABFCC04}"/>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E723988A-8F7E-71D5-6B2C-FCF9D42BC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6E5CA-2B6E-453C-0C92-E0C404549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190122AF-0124-193D-BBA9-034405299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20011-AD44-CF07-7235-71693BDBE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EB1E3A56-F42E-B4F1-F161-56DF9750FB1D}"/>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8" name="Footer Placeholder 7">
            <a:extLst>
              <a:ext uri="{FF2B5EF4-FFF2-40B4-BE49-F238E27FC236}">
                <a16:creationId xmlns:a16="http://schemas.microsoft.com/office/drawing/2014/main" id="{6643CEB0-AAA0-0D93-BBA8-006F9DFDD12C}"/>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5F4B65FB-50E7-1E82-E746-99368FEE34E4}"/>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203157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FA18-3EF4-DF51-340E-CB470BCA58CD}"/>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84ECE7BF-0689-FDCF-F00F-DC0D13EFD40C}"/>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4" name="Footer Placeholder 3">
            <a:extLst>
              <a:ext uri="{FF2B5EF4-FFF2-40B4-BE49-F238E27FC236}">
                <a16:creationId xmlns:a16="http://schemas.microsoft.com/office/drawing/2014/main" id="{B6F5841E-0A06-5E40-0AB5-38DED36CE430}"/>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3F82D779-E291-1732-0E39-AAEDF7A13819}"/>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266215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9F782-0D2D-7A7D-9A86-CDF0E0C83A71}"/>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3" name="Footer Placeholder 2">
            <a:extLst>
              <a:ext uri="{FF2B5EF4-FFF2-40B4-BE49-F238E27FC236}">
                <a16:creationId xmlns:a16="http://schemas.microsoft.com/office/drawing/2014/main" id="{5257EB1D-8ABF-CD07-4C23-411CE96B0F5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579A5CD5-DE34-2D1E-998D-26E481B21677}"/>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88257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707A-47BC-A489-BC49-6CCF41EA4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4223A8A-C98D-B564-A845-1929528C3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5CF4CDEF-FB16-B850-B0E0-3AA56D099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C2BFB-451E-70F6-99B1-E631E7258380}"/>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6" name="Footer Placeholder 5">
            <a:extLst>
              <a:ext uri="{FF2B5EF4-FFF2-40B4-BE49-F238E27FC236}">
                <a16:creationId xmlns:a16="http://schemas.microsoft.com/office/drawing/2014/main" id="{E1C114E5-B8DB-AB5A-621F-4BF9AA952991}"/>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DA066CBC-C92E-2FB0-914B-58F0FB3C95B6}"/>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324016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E7E8-2D4E-7F50-4022-4A9E90C1C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3E7F9579-8F89-4BA8-D0DF-8FE38E5AC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9B857EB0-35A9-3CA9-482D-A037B51A8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F38B3-0A29-DB7C-C361-49D5FAC74E2B}"/>
              </a:ext>
            </a:extLst>
          </p:cNvPr>
          <p:cNvSpPr>
            <a:spLocks noGrp="1"/>
          </p:cNvSpPr>
          <p:nvPr>
            <p:ph type="dt" sz="half" idx="10"/>
          </p:nvPr>
        </p:nvSpPr>
        <p:spPr/>
        <p:txBody>
          <a:bodyPr/>
          <a:lstStyle/>
          <a:p>
            <a:fld id="{D6D45D4E-3E31-4524-8E43-EE9AE2808EE4}" type="datetimeFigureOut">
              <a:rPr lang="bg-BG" smtClean="0"/>
              <a:t>22.4.2024 г.</a:t>
            </a:fld>
            <a:endParaRPr lang="bg-BG"/>
          </a:p>
        </p:txBody>
      </p:sp>
      <p:sp>
        <p:nvSpPr>
          <p:cNvPr id="6" name="Footer Placeholder 5">
            <a:extLst>
              <a:ext uri="{FF2B5EF4-FFF2-40B4-BE49-F238E27FC236}">
                <a16:creationId xmlns:a16="http://schemas.microsoft.com/office/drawing/2014/main" id="{5D689E1A-21B5-E789-B92C-F5C2A2608B8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53E26DD-BB55-44C7-B5D2-480237B5AB70}"/>
              </a:ext>
            </a:extLst>
          </p:cNvPr>
          <p:cNvSpPr>
            <a:spLocks noGrp="1"/>
          </p:cNvSpPr>
          <p:nvPr>
            <p:ph type="sldNum" sz="quarter" idx="12"/>
          </p:nvPr>
        </p:nvSpPr>
        <p:spPr/>
        <p:txBody>
          <a:bodyPr/>
          <a:lstStyle/>
          <a:p>
            <a:fld id="{531B2B64-2FF9-4AE1-9E5B-22A303B3C1A0}" type="slidenum">
              <a:rPr lang="bg-BG" smtClean="0"/>
              <a:t>‹#›</a:t>
            </a:fld>
            <a:endParaRPr lang="bg-BG"/>
          </a:p>
        </p:txBody>
      </p:sp>
    </p:spTree>
    <p:extLst>
      <p:ext uri="{BB962C8B-B14F-4D97-AF65-F5344CB8AC3E}">
        <p14:creationId xmlns:p14="http://schemas.microsoft.com/office/powerpoint/2010/main" val="237919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28C60-71C1-D7E6-E3E2-9F2959D00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924B569A-E1EF-6B25-0283-1645F0A42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C90F2D8-F9B7-BA32-60EB-C1BC9E3B9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45D4E-3E31-4524-8E43-EE9AE2808EE4}" type="datetimeFigureOut">
              <a:rPr lang="bg-BG" smtClean="0"/>
              <a:t>22.4.2024 г.</a:t>
            </a:fld>
            <a:endParaRPr lang="bg-BG"/>
          </a:p>
        </p:txBody>
      </p:sp>
      <p:sp>
        <p:nvSpPr>
          <p:cNvPr id="5" name="Footer Placeholder 4">
            <a:extLst>
              <a:ext uri="{FF2B5EF4-FFF2-40B4-BE49-F238E27FC236}">
                <a16:creationId xmlns:a16="http://schemas.microsoft.com/office/drawing/2014/main" id="{A78D234E-5777-705C-6DCB-7AC81DB2D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bg-BG"/>
          </a:p>
        </p:txBody>
      </p:sp>
      <p:sp>
        <p:nvSpPr>
          <p:cNvPr id="6" name="Slide Number Placeholder 5">
            <a:extLst>
              <a:ext uri="{FF2B5EF4-FFF2-40B4-BE49-F238E27FC236}">
                <a16:creationId xmlns:a16="http://schemas.microsoft.com/office/drawing/2014/main" id="{8F86F012-5D5D-6209-8485-273A65055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1B2B64-2FF9-4AE1-9E5B-22A303B3C1A0}" type="slidenum">
              <a:rPr lang="bg-BG" smtClean="0"/>
              <a:t>‹#›</a:t>
            </a:fld>
            <a:endParaRPr lang="bg-BG"/>
          </a:p>
        </p:txBody>
      </p:sp>
    </p:spTree>
    <p:extLst>
      <p:ext uri="{BB962C8B-B14F-4D97-AF65-F5344CB8AC3E}">
        <p14:creationId xmlns:p14="http://schemas.microsoft.com/office/powerpoint/2010/main" val="28938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A6C5-AF21-FA1B-3688-FEA5F8B23275}"/>
              </a:ext>
            </a:extLst>
          </p:cNvPr>
          <p:cNvSpPr>
            <a:spLocks noGrp="1"/>
          </p:cNvSpPr>
          <p:nvPr>
            <p:ph type="ctrTitle"/>
          </p:nvPr>
        </p:nvSpPr>
        <p:spPr>
          <a:xfrm>
            <a:off x="196017" y="1977771"/>
            <a:ext cx="9144000" cy="2387600"/>
          </a:xfrm>
        </p:spPr>
        <p:txBody>
          <a:bodyPr>
            <a:normAutofit/>
          </a:bodyPr>
          <a:lstStyle/>
          <a:p>
            <a:r>
              <a:rPr lang="en-US" sz="13800" dirty="0">
                <a:latin typeface="Segoe UI Semibold" panose="020B0702040204020203" pitchFamily="34" charset="0"/>
                <a:cs typeface="Segoe UI Semibold" panose="020B0702040204020203" pitchFamily="34" charset="0"/>
              </a:rPr>
              <a:t>Insight</a:t>
            </a:r>
            <a:endParaRPr lang="bg-BG" sz="13800" dirty="0">
              <a:latin typeface="Segoe UI Semibold" panose="020B0702040204020203" pitchFamily="34" charset="0"/>
              <a:cs typeface="Segoe UI Semibold" panose="020B0702040204020203" pitchFamily="34" charset="0"/>
            </a:endParaRPr>
          </a:p>
        </p:txBody>
      </p:sp>
      <p:pic>
        <p:nvPicPr>
          <p:cNvPr id="5" name="Picture 4" descr="A white book in a circle&#10;&#10;Description automatically generated">
            <a:extLst>
              <a:ext uri="{FF2B5EF4-FFF2-40B4-BE49-F238E27FC236}">
                <a16:creationId xmlns:a16="http://schemas.microsoft.com/office/drawing/2014/main" id="{AEE47DC1-6BB0-75EF-E45B-6F6D6DBC6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974" y="2543474"/>
            <a:ext cx="1754950" cy="1771052"/>
          </a:xfrm>
          <a:prstGeom prst="rect">
            <a:avLst/>
          </a:prstGeom>
        </p:spPr>
      </p:pic>
    </p:spTree>
    <p:extLst>
      <p:ext uri="{BB962C8B-B14F-4D97-AF65-F5344CB8AC3E}">
        <p14:creationId xmlns:p14="http://schemas.microsoft.com/office/powerpoint/2010/main" val="12132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1BFEFA-D623-7F32-8121-84BBCFB92C88}"/>
              </a:ext>
            </a:extLst>
          </p:cNvPr>
          <p:cNvSpPr txBox="1"/>
          <p:nvPr/>
        </p:nvSpPr>
        <p:spPr>
          <a:xfrm>
            <a:off x="4395019" y="265471"/>
            <a:ext cx="2723823" cy="830997"/>
          </a:xfrm>
          <a:prstGeom prst="rect">
            <a:avLst/>
          </a:prstGeom>
          <a:noFill/>
        </p:spPr>
        <p:txBody>
          <a:bodyPr wrap="none" rtlCol="0">
            <a:spAutoFit/>
          </a:bodyPr>
          <a:lstStyle/>
          <a:p>
            <a:r>
              <a:rPr lang="en-US" sz="4800" dirty="0">
                <a:latin typeface="Segoe UI Variable Display" pitchFamily="2" charset="0"/>
              </a:rPr>
              <a:t>Our team</a:t>
            </a:r>
            <a:endParaRPr lang="bg-BG" sz="4800" dirty="0">
              <a:latin typeface="Segoe UI Variable Display" pitchFamily="2" charset="0"/>
            </a:endParaRPr>
          </a:p>
        </p:txBody>
      </p:sp>
      <p:pic>
        <p:nvPicPr>
          <p:cNvPr id="2050" name="Picture 2">
            <a:extLst>
              <a:ext uri="{FF2B5EF4-FFF2-40B4-BE49-F238E27FC236}">
                <a16:creationId xmlns:a16="http://schemas.microsoft.com/office/drawing/2014/main" id="{CC8E8A62-0176-4A0A-24EE-6BB3B2B82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986" y="1096468"/>
            <a:ext cx="1986672" cy="1986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in a white shirt&#10;&#10;Description automatically generated">
            <a:extLst>
              <a:ext uri="{FF2B5EF4-FFF2-40B4-BE49-F238E27FC236}">
                <a16:creationId xmlns:a16="http://schemas.microsoft.com/office/drawing/2014/main" id="{111918B2-2476-9391-75FA-2E43F4CE1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987" y="3914138"/>
            <a:ext cx="1986671" cy="1986671"/>
          </a:xfrm>
          <a:prstGeom prst="rect">
            <a:avLst/>
          </a:prstGeom>
        </p:spPr>
      </p:pic>
      <p:pic>
        <p:nvPicPr>
          <p:cNvPr id="7" name="Picture 6" descr="A child in a white shirt&#10;&#10;Description automatically generated">
            <a:extLst>
              <a:ext uri="{FF2B5EF4-FFF2-40B4-BE49-F238E27FC236}">
                <a16:creationId xmlns:a16="http://schemas.microsoft.com/office/drawing/2014/main" id="{9E8D6849-F039-DDC9-B2FC-239FF0E21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169" y="1096468"/>
            <a:ext cx="1986673" cy="1986673"/>
          </a:xfrm>
          <a:prstGeom prst="rect">
            <a:avLst/>
          </a:prstGeom>
        </p:spPr>
      </p:pic>
      <p:pic>
        <p:nvPicPr>
          <p:cNvPr id="9" name="Picture 8" descr="A person with braids in a white shirt&#10;&#10;Description automatically generated">
            <a:extLst>
              <a:ext uri="{FF2B5EF4-FFF2-40B4-BE49-F238E27FC236}">
                <a16:creationId xmlns:a16="http://schemas.microsoft.com/office/drawing/2014/main" id="{75E29EF7-924F-3D56-BCFB-5F5E6AA2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2170" y="3914138"/>
            <a:ext cx="1986672" cy="1986672"/>
          </a:xfrm>
          <a:prstGeom prst="rect">
            <a:avLst/>
          </a:prstGeom>
        </p:spPr>
      </p:pic>
      <p:pic>
        <p:nvPicPr>
          <p:cNvPr id="11" name="Picture 10" descr="A person with long hair wearing a white shirt&#10;&#10;Description automatically generated">
            <a:extLst>
              <a:ext uri="{FF2B5EF4-FFF2-40B4-BE49-F238E27FC236}">
                <a16:creationId xmlns:a16="http://schemas.microsoft.com/office/drawing/2014/main" id="{4C929008-288C-F164-10B5-F667DE4CA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8444" y="1096468"/>
            <a:ext cx="1986672" cy="1986672"/>
          </a:xfrm>
          <a:prstGeom prst="rect">
            <a:avLst/>
          </a:prstGeom>
        </p:spPr>
      </p:pic>
      <p:sp>
        <p:nvSpPr>
          <p:cNvPr id="12" name="TextBox 11">
            <a:extLst>
              <a:ext uri="{FF2B5EF4-FFF2-40B4-BE49-F238E27FC236}">
                <a16:creationId xmlns:a16="http://schemas.microsoft.com/office/drawing/2014/main" id="{9F4F0695-AC14-44D5-8032-8CBBF177EC12}"/>
              </a:ext>
            </a:extLst>
          </p:cNvPr>
          <p:cNvSpPr txBox="1"/>
          <p:nvPr/>
        </p:nvSpPr>
        <p:spPr>
          <a:xfrm>
            <a:off x="1998444" y="3083140"/>
            <a:ext cx="2066656" cy="369332"/>
          </a:xfrm>
          <a:prstGeom prst="rect">
            <a:avLst/>
          </a:prstGeom>
          <a:noFill/>
        </p:spPr>
        <p:txBody>
          <a:bodyPr wrap="none" rtlCol="0">
            <a:spAutoFit/>
          </a:bodyPr>
          <a:lstStyle/>
          <a:p>
            <a:r>
              <a:rPr lang="en-US" dirty="0"/>
              <a:t>Dimitar </a:t>
            </a:r>
            <a:r>
              <a:rPr lang="en-US" dirty="0" err="1"/>
              <a:t>Dimov</a:t>
            </a:r>
            <a:r>
              <a:rPr lang="en-US" dirty="0"/>
              <a:t> 10G</a:t>
            </a:r>
            <a:endParaRPr lang="bg-BG" dirty="0"/>
          </a:p>
        </p:txBody>
      </p:sp>
      <p:sp>
        <p:nvSpPr>
          <p:cNvPr id="14" name="TextBox 13">
            <a:extLst>
              <a:ext uri="{FF2B5EF4-FFF2-40B4-BE49-F238E27FC236}">
                <a16:creationId xmlns:a16="http://schemas.microsoft.com/office/drawing/2014/main" id="{9E2DD51D-66EB-0D8E-B658-ACEACA8D18E3}"/>
              </a:ext>
            </a:extLst>
          </p:cNvPr>
          <p:cNvSpPr txBox="1"/>
          <p:nvPr/>
        </p:nvSpPr>
        <p:spPr>
          <a:xfrm>
            <a:off x="5132169" y="3083140"/>
            <a:ext cx="6096000" cy="369332"/>
          </a:xfrm>
          <a:prstGeom prst="rect">
            <a:avLst/>
          </a:prstGeom>
          <a:noFill/>
        </p:spPr>
        <p:txBody>
          <a:bodyPr wrap="square">
            <a:spAutoFit/>
          </a:bodyPr>
          <a:lstStyle/>
          <a:p>
            <a:r>
              <a:rPr lang="en-US" dirty="0"/>
              <a:t>Zarko </a:t>
            </a:r>
            <a:r>
              <a:rPr lang="en-US" dirty="0" err="1"/>
              <a:t>Vladkov</a:t>
            </a:r>
            <a:r>
              <a:rPr lang="en-US" dirty="0"/>
              <a:t> 9B</a:t>
            </a:r>
            <a:endParaRPr lang="bg-BG" dirty="0"/>
          </a:p>
        </p:txBody>
      </p:sp>
      <p:sp>
        <p:nvSpPr>
          <p:cNvPr id="16" name="TextBox 15">
            <a:extLst>
              <a:ext uri="{FF2B5EF4-FFF2-40B4-BE49-F238E27FC236}">
                <a16:creationId xmlns:a16="http://schemas.microsoft.com/office/drawing/2014/main" id="{2CB7749E-FDCF-69A0-6AD2-796697B52144}"/>
              </a:ext>
            </a:extLst>
          </p:cNvPr>
          <p:cNvSpPr txBox="1"/>
          <p:nvPr/>
        </p:nvSpPr>
        <p:spPr>
          <a:xfrm>
            <a:off x="8671986" y="3125146"/>
            <a:ext cx="6096000" cy="369332"/>
          </a:xfrm>
          <a:prstGeom prst="rect">
            <a:avLst/>
          </a:prstGeom>
          <a:noFill/>
        </p:spPr>
        <p:txBody>
          <a:bodyPr wrap="square">
            <a:spAutoFit/>
          </a:bodyPr>
          <a:lstStyle/>
          <a:p>
            <a:r>
              <a:rPr lang="en-US" dirty="0"/>
              <a:t>Kristiyana Hristova 9V</a:t>
            </a:r>
            <a:endParaRPr lang="bg-BG" dirty="0"/>
          </a:p>
        </p:txBody>
      </p:sp>
      <p:sp>
        <p:nvSpPr>
          <p:cNvPr id="18" name="TextBox 17">
            <a:extLst>
              <a:ext uri="{FF2B5EF4-FFF2-40B4-BE49-F238E27FC236}">
                <a16:creationId xmlns:a16="http://schemas.microsoft.com/office/drawing/2014/main" id="{2A646B94-E00C-7483-B3EF-B02A2B99D463}"/>
              </a:ext>
            </a:extLst>
          </p:cNvPr>
          <p:cNvSpPr txBox="1"/>
          <p:nvPr/>
        </p:nvSpPr>
        <p:spPr>
          <a:xfrm>
            <a:off x="5132169" y="5899255"/>
            <a:ext cx="7384026" cy="369332"/>
          </a:xfrm>
          <a:prstGeom prst="rect">
            <a:avLst/>
          </a:prstGeom>
          <a:noFill/>
        </p:spPr>
        <p:txBody>
          <a:bodyPr wrap="square">
            <a:spAutoFit/>
          </a:bodyPr>
          <a:lstStyle/>
          <a:p>
            <a:r>
              <a:rPr lang="en-US" dirty="0"/>
              <a:t>Demetra </a:t>
            </a:r>
            <a:r>
              <a:rPr lang="en-US" dirty="0" err="1"/>
              <a:t>Karagyozova</a:t>
            </a:r>
            <a:r>
              <a:rPr lang="en-US" dirty="0"/>
              <a:t> 10G</a:t>
            </a:r>
            <a:endParaRPr lang="bg-BG" dirty="0"/>
          </a:p>
        </p:txBody>
      </p:sp>
      <p:sp>
        <p:nvSpPr>
          <p:cNvPr id="20" name="TextBox 19">
            <a:extLst>
              <a:ext uri="{FF2B5EF4-FFF2-40B4-BE49-F238E27FC236}">
                <a16:creationId xmlns:a16="http://schemas.microsoft.com/office/drawing/2014/main" id="{3AC668EC-DD37-9427-49EC-8B8A8ADBB020}"/>
              </a:ext>
            </a:extLst>
          </p:cNvPr>
          <p:cNvSpPr txBox="1"/>
          <p:nvPr/>
        </p:nvSpPr>
        <p:spPr>
          <a:xfrm>
            <a:off x="8671986" y="5899255"/>
            <a:ext cx="7384026" cy="369332"/>
          </a:xfrm>
          <a:prstGeom prst="rect">
            <a:avLst/>
          </a:prstGeom>
          <a:noFill/>
        </p:spPr>
        <p:txBody>
          <a:bodyPr wrap="square">
            <a:spAutoFit/>
          </a:bodyPr>
          <a:lstStyle/>
          <a:p>
            <a:r>
              <a:rPr lang="en-US" dirty="0"/>
              <a:t>Yoana Georgieva 9B</a:t>
            </a:r>
            <a:endParaRPr lang="bg-BG" dirty="0"/>
          </a:p>
        </p:txBody>
      </p:sp>
      <p:pic>
        <p:nvPicPr>
          <p:cNvPr id="21" name="Picture 20" descr="A person posing for the camera&#10;&#10;Description automatically generated">
            <a:extLst>
              <a:ext uri="{FF2B5EF4-FFF2-40B4-BE49-F238E27FC236}">
                <a16:creationId xmlns:a16="http://schemas.microsoft.com/office/drawing/2014/main" id="{03EA2C7E-3513-3407-1394-76FF5A04D5F0}"/>
              </a:ext>
            </a:extLst>
          </p:cNvPr>
          <p:cNvPicPr>
            <a:picLocks noChangeAspect="1"/>
          </p:cNvPicPr>
          <p:nvPr/>
        </p:nvPicPr>
        <p:blipFill>
          <a:blip r:embed="rId7"/>
          <a:stretch>
            <a:fillRect/>
          </a:stretch>
        </p:blipFill>
        <p:spPr>
          <a:xfrm>
            <a:off x="1998444" y="3899299"/>
            <a:ext cx="1986671" cy="1999956"/>
          </a:xfrm>
          <a:prstGeom prst="rect">
            <a:avLst/>
          </a:prstGeom>
        </p:spPr>
      </p:pic>
      <p:sp>
        <p:nvSpPr>
          <p:cNvPr id="23" name="TextBox 22">
            <a:extLst>
              <a:ext uri="{FF2B5EF4-FFF2-40B4-BE49-F238E27FC236}">
                <a16:creationId xmlns:a16="http://schemas.microsoft.com/office/drawing/2014/main" id="{BADFCAB7-F674-1AE7-E685-6A085A663856}"/>
              </a:ext>
            </a:extLst>
          </p:cNvPr>
          <p:cNvSpPr txBox="1"/>
          <p:nvPr/>
        </p:nvSpPr>
        <p:spPr>
          <a:xfrm>
            <a:off x="1998444" y="5899255"/>
            <a:ext cx="8028632" cy="369332"/>
          </a:xfrm>
          <a:prstGeom prst="rect">
            <a:avLst/>
          </a:prstGeom>
          <a:noFill/>
        </p:spPr>
        <p:txBody>
          <a:bodyPr wrap="square">
            <a:spAutoFit/>
          </a:bodyPr>
          <a:lstStyle/>
          <a:p>
            <a:r>
              <a:rPr lang="en-US" dirty="0" err="1"/>
              <a:t>Boyan</a:t>
            </a:r>
            <a:r>
              <a:rPr lang="en-US" dirty="0"/>
              <a:t> </a:t>
            </a:r>
            <a:r>
              <a:rPr lang="en-US" dirty="0" err="1"/>
              <a:t>Kiovtorov</a:t>
            </a:r>
            <a:r>
              <a:rPr lang="en-US" dirty="0"/>
              <a:t> 10V</a:t>
            </a:r>
            <a:endParaRPr lang="bg-BG" dirty="0"/>
          </a:p>
        </p:txBody>
      </p:sp>
    </p:spTree>
    <p:extLst>
      <p:ext uri="{BB962C8B-B14F-4D97-AF65-F5344CB8AC3E}">
        <p14:creationId xmlns:p14="http://schemas.microsoft.com/office/powerpoint/2010/main" val="25091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585F-3108-3F04-9CDA-5243B5A02112}"/>
              </a:ext>
            </a:extLst>
          </p:cNvPr>
          <p:cNvSpPr>
            <a:spLocks noGrp="1"/>
          </p:cNvSpPr>
          <p:nvPr>
            <p:ph type="title"/>
          </p:nvPr>
        </p:nvSpPr>
        <p:spPr/>
        <p:txBody>
          <a:bodyPr>
            <a:normAutofit/>
          </a:bodyPr>
          <a:lstStyle/>
          <a:p>
            <a:pPr algn="ctr"/>
            <a:r>
              <a:rPr lang="en-US" sz="4800" dirty="0">
                <a:latin typeface="Segoe UI Variable Display" pitchFamily="2" charset="0"/>
              </a:rPr>
              <a:t>Our idea</a:t>
            </a:r>
            <a:endParaRPr lang="bg-BG" sz="4800" dirty="0">
              <a:latin typeface="Segoe UI Variable Display" pitchFamily="2" charset="0"/>
            </a:endParaRPr>
          </a:p>
        </p:txBody>
      </p:sp>
      <p:sp>
        <p:nvSpPr>
          <p:cNvPr id="4" name="TextBox 3">
            <a:extLst>
              <a:ext uri="{FF2B5EF4-FFF2-40B4-BE49-F238E27FC236}">
                <a16:creationId xmlns:a16="http://schemas.microsoft.com/office/drawing/2014/main" id="{CB33BAF2-6CE8-F648-E0CD-BFAC936A74A3}"/>
              </a:ext>
            </a:extLst>
          </p:cNvPr>
          <p:cNvSpPr txBox="1"/>
          <p:nvPr/>
        </p:nvSpPr>
        <p:spPr>
          <a:xfrm>
            <a:off x="1309635" y="1690688"/>
            <a:ext cx="10044165" cy="3908762"/>
          </a:xfrm>
          <a:prstGeom prst="rect">
            <a:avLst/>
          </a:prstGeom>
          <a:noFill/>
        </p:spPr>
        <p:txBody>
          <a:bodyPr wrap="square">
            <a:spAutoFit/>
          </a:bodyPr>
          <a:lstStyle/>
          <a:p>
            <a:r>
              <a:rPr lang="en-GB" sz="2800" dirty="0">
                <a:latin typeface="Segoe UI Variable Display" pitchFamily="2" charset="0"/>
              </a:rPr>
              <a:t>We're building a platform similar to our school's quiz system. On this platform, users can create and do quizzes with their own profiles. They can also change their account details or remove their account. This will help simplify the process of grading students. </a:t>
            </a:r>
            <a:r>
              <a:rPr lang="en-US" sz="2800" dirty="0">
                <a:latin typeface="Segoe UI Variable Display" pitchFamily="2" charset="0"/>
              </a:rPr>
              <a:t>In the planning stage, we came up with the idea for our project. We started with a platform designed for making quizzes on different subjects and later added features for creating, accessing, and deleting accounts.</a:t>
            </a:r>
          </a:p>
          <a:p>
            <a:endParaRPr lang="en-GB" sz="2400" dirty="0">
              <a:latin typeface="Segoe UI Variable Display" pitchFamily="2" charset="0"/>
            </a:endParaRPr>
          </a:p>
        </p:txBody>
      </p:sp>
    </p:spTree>
    <p:extLst>
      <p:ext uri="{BB962C8B-B14F-4D97-AF65-F5344CB8AC3E}">
        <p14:creationId xmlns:p14="http://schemas.microsoft.com/office/powerpoint/2010/main" val="146819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674F2-79BF-F383-9F1C-6A6EC5DB7525}"/>
              </a:ext>
            </a:extLst>
          </p:cNvPr>
          <p:cNvSpPr txBox="1"/>
          <p:nvPr/>
        </p:nvSpPr>
        <p:spPr>
          <a:xfrm>
            <a:off x="3470787" y="265471"/>
            <a:ext cx="5306261" cy="830997"/>
          </a:xfrm>
          <a:prstGeom prst="rect">
            <a:avLst/>
          </a:prstGeom>
          <a:noFill/>
        </p:spPr>
        <p:txBody>
          <a:bodyPr wrap="none" rtlCol="0">
            <a:spAutoFit/>
          </a:bodyPr>
          <a:lstStyle/>
          <a:p>
            <a:r>
              <a:rPr lang="en-US" sz="4800" dirty="0">
                <a:latin typeface="Segoe UI Variable Display" pitchFamily="2" charset="0"/>
              </a:rPr>
              <a:t>Used Technologies</a:t>
            </a:r>
            <a:endParaRPr lang="bg-BG" sz="4800" dirty="0">
              <a:latin typeface="Segoe UI Variable Display" pitchFamily="2" charset="0"/>
            </a:endParaRPr>
          </a:p>
        </p:txBody>
      </p:sp>
      <p:pic>
        <p:nvPicPr>
          <p:cNvPr id="15" name="Picture 14" descr="A dolphin and text on a black background&#10;&#10;Description automatically generated">
            <a:extLst>
              <a:ext uri="{FF2B5EF4-FFF2-40B4-BE49-F238E27FC236}">
                <a16:creationId xmlns:a16="http://schemas.microsoft.com/office/drawing/2014/main" id="{52CB704D-D685-E439-CB4B-34B06F02A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93" y="2102155"/>
            <a:ext cx="2378460" cy="1231039"/>
          </a:xfrm>
          <a:prstGeom prst="rect">
            <a:avLst/>
          </a:prstGeom>
        </p:spPr>
      </p:pic>
      <p:pic>
        <p:nvPicPr>
          <p:cNvPr id="17" name="Picture 16" descr="A blue logo with a black background&#10;&#10;Description automatically generated">
            <a:extLst>
              <a:ext uri="{FF2B5EF4-FFF2-40B4-BE49-F238E27FC236}">
                <a16:creationId xmlns:a16="http://schemas.microsoft.com/office/drawing/2014/main" id="{437A5714-AC9A-659D-7B86-4F84BA9D7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36" y="1900255"/>
            <a:ext cx="1528745" cy="1528745"/>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F6F2A867-6864-F452-222D-0FD4D0751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36" y="3947481"/>
            <a:ext cx="1528745" cy="1528745"/>
          </a:xfrm>
          <a:prstGeom prst="rect">
            <a:avLst/>
          </a:prstGeom>
        </p:spPr>
      </p:pic>
      <p:pic>
        <p:nvPicPr>
          <p:cNvPr id="21" name="Picture 20" descr="A logo of a folder with a pie chart&#10;&#10;Description automatically generated">
            <a:extLst>
              <a:ext uri="{FF2B5EF4-FFF2-40B4-BE49-F238E27FC236}">
                <a16:creationId xmlns:a16="http://schemas.microsoft.com/office/drawing/2014/main" id="{0A07780A-EC7E-1450-CCD5-AC2E354B0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8718" y="4036227"/>
            <a:ext cx="1609205" cy="1528745"/>
          </a:xfrm>
          <a:prstGeom prst="rect">
            <a:avLst/>
          </a:prstGeom>
        </p:spPr>
      </p:pic>
      <p:pic>
        <p:nvPicPr>
          <p:cNvPr id="23" name="Picture 22" descr="A blue box with white text&#10;&#10;Description automatically generated">
            <a:extLst>
              <a:ext uri="{FF2B5EF4-FFF2-40B4-BE49-F238E27FC236}">
                <a16:creationId xmlns:a16="http://schemas.microsoft.com/office/drawing/2014/main" id="{2A7A854F-C455-F4FF-7DD4-CF2FAE5F21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736" y="3864200"/>
            <a:ext cx="1826696" cy="1826696"/>
          </a:xfrm>
          <a:prstGeom prst="rect">
            <a:avLst/>
          </a:prstGeom>
        </p:spPr>
      </p:pic>
      <p:pic>
        <p:nvPicPr>
          <p:cNvPr id="25" name="Picture 24" descr="A purple ribbon in a shape of a infinity symbol&#10;&#10;Description automatically generated">
            <a:extLst>
              <a:ext uri="{FF2B5EF4-FFF2-40B4-BE49-F238E27FC236}">
                <a16:creationId xmlns:a16="http://schemas.microsoft.com/office/drawing/2014/main" id="{2985959B-ECE9-31B7-C2E7-DCEB9C9E03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5965" y="1966879"/>
            <a:ext cx="1528745" cy="1528745"/>
          </a:xfrm>
          <a:prstGeom prst="rect">
            <a:avLst/>
          </a:prstGeom>
        </p:spPr>
      </p:pic>
      <p:pic>
        <p:nvPicPr>
          <p:cNvPr id="27" name="Picture 26" descr="A green and black logo&#10;&#10;Description automatically generated">
            <a:extLst>
              <a:ext uri="{FF2B5EF4-FFF2-40B4-BE49-F238E27FC236}">
                <a16:creationId xmlns:a16="http://schemas.microsoft.com/office/drawing/2014/main" id="{B7CBCC8F-7189-E620-5051-043B111972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4710" y="3429000"/>
            <a:ext cx="2695070" cy="2695070"/>
          </a:xfrm>
          <a:prstGeom prst="rect">
            <a:avLst/>
          </a:prstGeom>
        </p:spPr>
      </p:pic>
      <p:pic>
        <p:nvPicPr>
          <p:cNvPr id="29" name="Picture 28" descr="A hexagon with a white circle and white text&#10;&#10;Description automatically generated">
            <a:extLst>
              <a:ext uri="{FF2B5EF4-FFF2-40B4-BE49-F238E27FC236}">
                <a16:creationId xmlns:a16="http://schemas.microsoft.com/office/drawing/2014/main" id="{9773E869-9D50-19B3-FD16-2A7E5F2364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8587" y="1873114"/>
            <a:ext cx="1408177" cy="1583026"/>
          </a:xfrm>
          <a:prstGeom prst="rect">
            <a:avLst/>
          </a:prstGeom>
        </p:spPr>
      </p:pic>
      <p:pic>
        <p:nvPicPr>
          <p:cNvPr id="31" name="Picture 30" descr="A green rectangle with black letters&#10;&#10;Description automatically generated">
            <a:extLst>
              <a:ext uri="{FF2B5EF4-FFF2-40B4-BE49-F238E27FC236}">
                <a16:creationId xmlns:a16="http://schemas.microsoft.com/office/drawing/2014/main" id="{259103CA-4F1F-965E-60B2-11BA03FC52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7763" y="1326340"/>
            <a:ext cx="2743200" cy="2743200"/>
          </a:xfrm>
          <a:prstGeom prst="rect">
            <a:avLst/>
          </a:prstGeom>
        </p:spPr>
      </p:pic>
      <p:pic>
        <p:nvPicPr>
          <p:cNvPr id="33" name="Picture 32" descr="A group of blue and purple squares with white text&#10;&#10;Description automatically generated">
            <a:extLst>
              <a:ext uri="{FF2B5EF4-FFF2-40B4-BE49-F238E27FC236}">
                <a16:creationId xmlns:a16="http://schemas.microsoft.com/office/drawing/2014/main" id="{258A81E9-684C-CF18-6EF8-64A530D690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77048" y="3404935"/>
            <a:ext cx="2743200" cy="2743200"/>
          </a:xfrm>
          <a:prstGeom prst="rect">
            <a:avLst/>
          </a:prstGeom>
        </p:spPr>
      </p:pic>
    </p:spTree>
    <p:extLst>
      <p:ext uri="{BB962C8B-B14F-4D97-AF65-F5344CB8AC3E}">
        <p14:creationId xmlns:p14="http://schemas.microsoft.com/office/powerpoint/2010/main" val="27323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2117-40F8-AF15-712C-EF98DFB1B318}"/>
              </a:ext>
            </a:extLst>
          </p:cNvPr>
          <p:cNvSpPr>
            <a:spLocks noGrp="1"/>
          </p:cNvSpPr>
          <p:nvPr>
            <p:ph type="title"/>
          </p:nvPr>
        </p:nvSpPr>
        <p:spPr>
          <a:xfrm>
            <a:off x="838200" y="1914051"/>
            <a:ext cx="10515600" cy="3029897"/>
          </a:xfrm>
        </p:spPr>
        <p:txBody>
          <a:bodyPr>
            <a:noAutofit/>
          </a:bodyPr>
          <a:lstStyle/>
          <a:p>
            <a:r>
              <a:rPr lang="en-US" sz="9600" dirty="0">
                <a:latin typeface="Segoe UI Semibold" panose="020B0702040204020203" pitchFamily="34" charset="0"/>
                <a:cs typeface="Segoe UI Semibold" panose="020B0702040204020203" pitchFamily="34" charset="0"/>
              </a:rPr>
              <a:t>Let’s jump into the project!</a:t>
            </a:r>
            <a:endParaRPr lang="bg-BG" sz="9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4154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119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Segoe UI Semibold</vt:lpstr>
      <vt:lpstr>Segoe UI Variable Display</vt:lpstr>
      <vt:lpstr>Office Theme</vt:lpstr>
      <vt:lpstr>Insight</vt:lpstr>
      <vt:lpstr>PowerPoint Presentation</vt:lpstr>
      <vt:lpstr>Our idea</vt:lpstr>
      <vt:lpstr>PowerPoint Presentation</vt:lpstr>
      <vt:lpstr>Let’s jump into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dc:title>
  <dc:creator>Кристияна И. Христова</dc:creator>
  <cp:lastModifiedBy>Кристияна И. Христова</cp:lastModifiedBy>
  <cp:revision>1</cp:revision>
  <dcterms:created xsi:type="dcterms:W3CDTF">2024-04-22T16:44:39Z</dcterms:created>
  <dcterms:modified xsi:type="dcterms:W3CDTF">2024-04-22T18:21:47Z</dcterms:modified>
</cp:coreProperties>
</file>