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Lst>
  <p:notesMasterIdLst>
    <p:notesMasterId r:id="rId8"/>
  </p:notesMasterIdLst>
  <p:sldIdLst>
    <p:sldId id="256" r:id="rId2"/>
    <p:sldId id="263" r:id="rId3"/>
    <p:sldId id="260" r:id="rId4"/>
    <p:sldId id="266" r:id="rId5"/>
    <p:sldId id="288" r:id="rId6"/>
    <p:sldId id="294" r:id="rId7"/>
  </p:sldIdLst>
  <p:sldSz cx="9144000" cy="5143500" type="screen16x9"/>
  <p:notesSz cx="6858000" cy="9144000"/>
  <p:embeddedFontLst>
    <p:embeddedFont>
      <p:font typeface="Amasis MT Pro Black" panose="02040A04050005020304" pitchFamily="18" charset="0"/>
      <p:bold r:id="rId9"/>
      <p:boldItalic r:id="rId10"/>
    </p:embeddedFont>
    <p:embeddedFont>
      <p:font typeface="Book Antiqua" panose="02040602050305030304" pitchFamily="18" charset="0"/>
      <p:regular r:id="rId11"/>
      <p:bold r:id="rId12"/>
      <p:italic r:id="rId13"/>
      <p:boldItalic r:id="rId14"/>
    </p:embeddedFont>
    <p:embeddedFont>
      <p:font typeface="Coming Soon" panose="020B0604020202020204" charset="0"/>
      <p:regular r:id="rId15"/>
    </p:embeddedFont>
    <p:embeddedFont>
      <p:font typeface="Concert One" pitchFamily="2" charset="0"/>
      <p:regular r:id="rId16"/>
    </p:embeddedFont>
    <p:embeddedFont>
      <p:font typeface="Cooper Black" panose="0208090404030B020404" pitchFamily="18" charset="0"/>
      <p:regular r:id="rId17"/>
    </p:embeddedFont>
    <p:embeddedFont>
      <p:font typeface="Eras Bold ITC" panose="020B0907030504020204" pitchFamily="34" charset="0"/>
      <p:regular r:id="rId18"/>
    </p:embeddedFont>
    <p:embeddedFont>
      <p:font typeface="Roboto Mono" panose="00000009000000000000" pitchFamily="49" charset="0"/>
      <p:regular r:id="rId19"/>
      <p:bold r:id="rId20"/>
      <p:italic r:id="rId21"/>
      <p:boldItalic r:id="rId22"/>
    </p:embeddedFont>
    <p:embeddedFont>
      <p:font typeface="Roboto Mono Medium" panose="00000009000000000000" pitchFamily="49"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9F0FEA-A697-4735-A1C9-38BC83A23389}">
  <a:tblStyle styleId="{EF9F0FEA-A697-4735-A1C9-38BC83A233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snapToGrid="0">
      <p:cViewPr varScale="1">
        <p:scale>
          <a:sx n="98" d="100"/>
          <a:sy n="98" d="100"/>
        </p:scale>
        <p:origin x="115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viewProps" Target="view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20f6c89457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20f6c89457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853034354b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853034354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120f6c89457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120f6c89457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120f6c89457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120f6c89457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 name="Google Shape;10;p2"/>
          <p:cNvPicPr preferRelativeResize="0"/>
          <p:nvPr/>
        </p:nvPicPr>
        <p:blipFill rotWithShape="1">
          <a:blip r:embed="rId3">
            <a:alphaModFix/>
          </a:blip>
          <a:srcRect b="61089"/>
          <a:stretch/>
        </p:blipFill>
        <p:spPr>
          <a:xfrm rot="-620881">
            <a:off x="1853551" y="40483"/>
            <a:ext cx="2068426" cy="1772790"/>
          </a:xfrm>
          <a:prstGeom prst="rect">
            <a:avLst/>
          </a:prstGeom>
          <a:noFill/>
          <a:ln>
            <a:noFill/>
          </a:ln>
        </p:spPr>
      </p:pic>
      <p:pic>
        <p:nvPicPr>
          <p:cNvPr id="11" name="Google Shape;11;p2"/>
          <p:cNvPicPr preferRelativeResize="0"/>
          <p:nvPr/>
        </p:nvPicPr>
        <p:blipFill rotWithShape="1">
          <a:blip r:embed="rId4">
            <a:alphaModFix/>
          </a:blip>
          <a:srcRect r="1545" b="6838"/>
          <a:stretch/>
        </p:blipFill>
        <p:spPr>
          <a:xfrm>
            <a:off x="1047887" y="524012"/>
            <a:ext cx="7048226" cy="4102024"/>
          </a:xfrm>
          <a:prstGeom prst="rect">
            <a:avLst/>
          </a:prstGeom>
          <a:noFill/>
          <a:ln>
            <a:noFill/>
          </a:ln>
        </p:spPr>
      </p:pic>
      <p:pic>
        <p:nvPicPr>
          <p:cNvPr id="12" name="Google Shape;12;p2"/>
          <p:cNvPicPr preferRelativeResize="0"/>
          <p:nvPr/>
        </p:nvPicPr>
        <p:blipFill>
          <a:blip r:embed="rId5">
            <a:alphaModFix/>
          </a:blip>
          <a:stretch>
            <a:fillRect/>
          </a:stretch>
        </p:blipFill>
        <p:spPr>
          <a:xfrm>
            <a:off x="1593925" y="2989525"/>
            <a:ext cx="1584774" cy="1852801"/>
          </a:xfrm>
          <a:prstGeom prst="rect">
            <a:avLst/>
          </a:prstGeom>
          <a:noFill/>
          <a:ln>
            <a:noFill/>
          </a:ln>
          <a:effectLst>
            <a:outerShdw blurRad="57150" dist="19050" dir="3300000" algn="bl" rotWithShape="0">
              <a:srgbClr val="000000">
                <a:alpha val="34000"/>
              </a:srgbClr>
            </a:outerShdw>
          </a:effectLst>
        </p:spPr>
      </p:pic>
      <p:sp>
        <p:nvSpPr>
          <p:cNvPr id="13" name="Google Shape;13;p2"/>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6000"/>
              <a:buNone/>
              <a:defRPr sz="6000"/>
            </a:lvl1pPr>
            <a:lvl2pPr lvl="1" algn="ctr">
              <a:lnSpc>
                <a:spcPct val="80000"/>
              </a:lnSpc>
              <a:spcBef>
                <a:spcPts val="0"/>
              </a:spcBef>
              <a:spcAft>
                <a:spcPts val="0"/>
              </a:spcAft>
              <a:buClr>
                <a:srgbClr val="0B5394"/>
              </a:buClr>
              <a:buSzPts val="6000"/>
              <a:buNone/>
              <a:defRPr sz="6000">
                <a:solidFill>
                  <a:srgbClr val="0B5394"/>
                </a:solidFill>
              </a:defRPr>
            </a:lvl2pPr>
            <a:lvl3pPr lvl="2" algn="ctr">
              <a:lnSpc>
                <a:spcPct val="80000"/>
              </a:lnSpc>
              <a:spcBef>
                <a:spcPts val="0"/>
              </a:spcBef>
              <a:spcAft>
                <a:spcPts val="0"/>
              </a:spcAft>
              <a:buClr>
                <a:srgbClr val="0B5394"/>
              </a:buClr>
              <a:buSzPts val="6000"/>
              <a:buNone/>
              <a:defRPr sz="6000">
                <a:solidFill>
                  <a:srgbClr val="0B5394"/>
                </a:solidFill>
              </a:defRPr>
            </a:lvl3pPr>
            <a:lvl4pPr lvl="3" algn="ctr">
              <a:lnSpc>
                <a:spcPct val="80000"/>
              </a:lnSpc>
              <a:spcBef>
                <a:spcPts val="0"/>
              </a:spcBef>
              <a:spcAft>
                <a:spcPts val="0"/>
              </a:spcAft>
              <a:buClr>
                <a:srgbClr val="0B5394"/>
              </a:buClr>
              <a:buSzPts val="6000"/>
              <a:buNone/>
              <a:defRPr sz="6000">
                <a:solidFill>
                  <a:srgbClr val="0B5394"/>
                </a:solidFill>
              </a:defRPr>
            </a:lvl4pPr>
            <a:lvl5pPr lvl="4" algn="ctr">
              <a:lnSpc>
                <a:spcPct val="80000"/>
              </a:lnSpc>
              <a:spcBef>
                <a:spcPts val="0"/>
              </a:spcBef>
              <a:spcAft>
                <a:spcPts val="0"/>
              </a:spcAft>
              <a:buClr>
                <a:srgbClr val="0B5394"/>
              </a:buClr>
              <a:buSzPts val="6000"/>
              <a:buNone/>
              <a:defRPr sz="6000">
                <a:solidFill>
                  <a:srgbClr val="0B5394"/>
                </a:solidFill>
              </a:defRPr>
            </a:lvl5pPr>
            <a:lvl6pPr lvl="5" algn="ctr">
              <a:lnSpc>
                <a:spcPct val="80000"/>
              </a:lnSpc>
              <a:spcBef>
                <a:spcPts val="0"/>
              </a:spcBef>
              <a:spcAft>
                <a:spcPts val="0"/>
              </a:spcAft>
              <a:buClr>
                <a:srgbClr val="0B5394"/>
              </a:buClr>
              <a:buSzPts val="6000"/>
              <a:buNone/>
              <a:defRPr sz="6000">
                <a:solidFill>
                  <a:srgbClr val="0B5394"/>
                </a:solidFill>
              </a:defRPr>
            </a:lvl6pPr>
            <a:lvl7pPr lvl="6" algn="ctr">
              <a:lnSpc>
                <a:spcPct val="80000"/>
              </a:lnSpc>
              <a:spcBef>
                <a:spcPts val="0"/>
              </a:spcBef>
              <a:spcAft>
                <a:spcPts val="0"/>
              </a:spcAft>
              <a:buClr>
                <a:srgbClr val="0B5394"/>
              </a:buClr>
              <a:buSzPts val="6000"/>
              <a:buNone/>
              <a:defRPr sz="6000">
                <a:solidFill>
                  <a:srgbClr val="0B5394"/>
                </a:solidFill>
              </a:defRPr>
            </a:lvl7pPr>
            <a:lvl8pPr lvl="7" algn="ctr">
              <a:lnSpc>
                <a:spcPct val="80000"/>
              </a:lnSpc>
              <a:spcBef>
                <a:spcPts val="0"/>
              </a:spcBef>
              <a:spcAft>
                <a:spcPts val="0"/>
              </a:spcAft>
              <a:buClr>
                <a:srgbClr val="0B5394"/>
              </a:buClr>
              <a:buSzPts val="6000"/>
              <a:buNone/>
              <a:defRPr sz="6000">
                <a:solidFill>
                  <a:srgbClr val="0B5394"/>
                </a:solidFill>
              </a:defRPr>
            </a:lvl8pPr>
            <a:lvl9pPr lvl="8" algn="ctr">
              <a:lnSpc>
                <a:spcPct val="80000"/>
              </a:lnSpc>
              <a:spcBef>
                <a:spcPts val="0"/>
              </a:spcBef>
              <a:spcAft>
                <a:spcPts val="0"/>
              </a:spcAft>
              <a:buClr>
                <a:srgbClr val="0B5394"/>
              </a:buClr>
              <a:buSzPts val="6000"/>
              <a:buNone/>
              <a:defRPr sz="6000">
                <a:solidFill>
                  <a:srgbClr val="0B5394"/>
                </a:solidFill>
              </a:defRPr>
            </a:lvl9pPr>
          </a:lstStyle>
          <a:p>
            <a:endParaRPr/>
          </a:p>
        </p:txBody>
      </p:sp>
      <p:sp>
        <p:nvSpPr>
          <p:cNvPr id="14" name="Google Shape;14;p2"/>
          <p:cNvSpPr txBox="1">
            <a:spLocks noGrp="1"/>
          </p:cNvSpPr>
          <p:nvPr>
            <p:ph type="subTitle" idx="1"/>
          </p:nvPr>
        </p:nvSpPr>
        <p:spPr>
          <a:xfrm>
            <a:off x="1672763" y="3769325"/>
            <a:ext cx="1427100" cy="7926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chemeClr val="dk2"/>
              </a:buClr>
              <a:buSzPts val="1400"/>
              <a:buNone/>
              <a:defRPr sz="1400">
                <a:solidFill>
                  <a:schemeClr val="dk2"/>
                </a:solidFill>
              </a:defRPr>
            </a:lvl1pPr>
            <a:lvl2pPr lvl="1"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_3_1">
    <p:spTree>
      <p:nvGrpSpPr>
        <p:cNvPr id="1" name="Shape 294"/>
        <p:cNvGrpSpPr/>
        <p:nvPr/>
      </p:nvGrpSpPr>
      <p:grpSpPr>
        <a:xfrm>
          <a:off x="0" y="0"/>
          <a:ext cx="0" cy="0"/>
          <a:chOff x="0" y="0"/>
          <a:chExt cx="0" cy="0"/>
        </a:xfrm>
      </p:grpSpPr>
      <p:pic>
        <p:nvPicPr>
          <p:cNvPr id="295" name="Google Shape;295;p4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6" name="Google Shape;296;p43"/>
          <p:cNvPicPr preferRelativeResize="0"/>
          <p:nvPr/>
        </p:nvPicPr>
        <p:blipFill>
          <a:blip r:embed="rId3">
            <a:alphaModFix/>
          </a:blip>
          <a:stretch>
            <a:fillRect/>
          </a:stretch>
        </p:blipFill>
        <p:spPr>
          <a:xfrm>
            <a:off x="254425" y="201113"/>
            <a:ext cx="8635149" cy="47412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BIG_NUMBER_1_1_2">
    <p:spTree>
      <p:nvGrpSpPr>
        <p:cNvPr id="1" name="Shape 297"/>
        <p:cNvGrpSpPr/>
        <p:nvPr/>
      </p:nvGrpSpPr>
      <p:grpSpPr>
        <a:xfrm>
          <a:off x="0" y="0"/>
          <a:ext cx="0" cy="0"/>
          <a:chOff x="0" y="0"/>
          <a:chExt cx="0" cy="0"/>
        </a:xfrm>
      </p:grpSpPr>
      <p:pic>
        <p:nvPicPr>
          <p:cNvPr id="298" name="Google Shape;298;p4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9" name="Google Shape;299;p44"/>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38" name="Google Shape;38;p7"/>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39" name="Google Shape;39;p7"/>
          <p:cNvSpPr txBox="1">
            <a:spLocks noGrp="1"/>
          </p:cNvSpPr>
          <p:nvPr>
            <p:ph type="body" idx="1"/>
          </p:nvPr>
        </p:nvSpPr>
        <p:spPr>
          <a:xfrm>
            <a:off x="996375" y="1900525"/>
            <a:ext cx="2901600" cy="22704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2"/>
              </a:buClr>
              <a:buSzPts val="1600"/>
              <a:buChar char="●"/>
              <a:defRPr sz="1600">
                <a:solidFill>
                  <a:schemeClr val="dk2"/>
                </a:solidFill>
              </a:defRPr>
            </a:lvl1pPr>
            <a:lvl2pPr marL="914400" lvl="1" indent="-330200">
              <a:lnSpc>
                <a:spcPct val="100000"/>
              </a:lnSpc>
              <a:spcBef>
                <a:spcPts val="1600"/>
              </a:spcBef>
              <a:spcAft>
                <a:spcPts val="0"/>
              </a:spcAft>
              <a:buClr>
                <a:schemeClr val="dk2"/>
              </a:buClr>
              <a:buSzPts val="1600"/>
              <a:buChar char="○"/>
              <a:defRPr sz="1600">
                <a:solidFill>
                  <a:schemeClr val="dk2"/>
                </a:solidFill>
              </a:defRPr>
            </a:lvl2pPr>
            <a:lvl3pPr marL="1371600" lvl="2" indent="-330200">
              <a:lnSpc>
                <a:spcPct val="100000"/>
              </a:lnSpc>
              <a:spcBef>
                <a:spcPts val="1600"/>
              </a:spcBef>
              <a:spcAft>
                <a:spcPts val="0"/>
              </a:spcAft>
              <a:buClr>
                <a:schemeClr val="dk2"/>
              </a:buClr>
              <a:buSzPts val="1600"/>
              <a:buChar char="■"/>
              <a:defRPr sz="1600">
                <a:solidFill>
                  <a:schemeClr val="dk2"/>
                </a:solidFill>
              </a:defRPr>
            </a:lvl3pPr>
            <a:lvl4pPr marL="1828800" lvl="3" indent="-330200">
              <a:lnSpc>
                <a:spcPct val="100000"/>
              </a:lnSpc>
              <a:spcBef>
                <a:spcPts val="1600"/>
              </a:spcBef>
              <a:spcAft>
                <a:spcPts val="0"/>
              </a:spcAft>
              <a:buClr>
                <a:schemeClr val="dk2"/>
              </a:buClr>
              <a:buSzPts val="1600"/>
              <a:buChar char="●"/>
              <a:defRPr sz="1600">
                <a:solidFill>
                  <a:schemeClr val="dk2"/>
                </a:solidFill>
              </a:defRPr>
            </a:lvl4pPr>
            <a:lvl5pPr marL="2286000" lvl="4" indent="-330200">
              <a:lnSpc>
                <a:spcPct val="100000"/>
              </a:lnSpc>
              <a:spcBef>
                <a:spcPts val="1600"/>
              </a:spcBef>
              <a:spcAft>
                <a:spcPts val="0"/>
              </a:spcAft>
              <a:buClr>
                <a:schemeClr val="dk2"/>
              </a:buClr>
              <a:buSzPts val="1600"/>
              <a:buChar char="○"/>
              <a:defRPr sz="1600">
                <a:solidFill>
                  <a:schemeClr val="dk2"/>
                </a:solidFill>
              </a:defRPr>
            </a:lvl5pPr>
            <a:lvl6pPr marL="2743200" lvl="5" indent="-330200">
              <a:lnSpc>
                <a:spcPct val="100000"/>
              </a:lnSpc>
              <a:spcBef>
                <a:spcPts val="1600"/>
              </a:spcBef>
              <a:spcAft>
                <a:spcPts val="0"/>
              </a:spcAft>
              <a:buClr>
                <a:schemeClr val="dk2"/>
              </a:buClr>
              <a:buSzPts val="1600"/>
              <a:buChar char="■"/>
              <a:defRPr sz="1600">
                <a:solidFill>
                  <a:schemeClr val="dk2"/>
                </a:solidFill>
              </a:defRPr>
            </a:lvl6pPr>
            <a:lvl7pPr marL="3200400" lvl="6" indent="-330200">
              <a:lnSpc>
                <a:spcPct val="100000"/>
              </a:lnSpc>
              <a:spcBef>
                <a:spcPts val="1600"/>
              </a:spcBef>
              <a:spcAft>
                <a:spcPts val="0"/>
              </a:spcAft>
              <a:buClr>
                <a:schemeClr val="dk2"/>
              </a:buClr>
              <a:buSzPts val="1600"/>
              <a:buChar char="●"/>
              <a:defRPr sz="1600">
                <a:solidFill>
                  <a:schemeClr val="dk2"/>
                </a:solidFill>
              </a:defRPr>
            </a:lvl7pPr>
            <a:lvl8pPr marL="3657600" lvl="7" indent="-330200">
              <a:lnSpc>
                <a:spcPct val="100000"/>
              </a:lnSpc>
              <a:spcBef>
                <a:spcPts val="1600"/>
              </a:spcBef>
              <a:spcAft>
                <a:spcPts val="0"/>
              </a:spcAft>
              <a:buClr>
                <a:schemeClr val="dk2"/>
              </a:buClr>
              <a:buSzPts val="1600"/>
              <a:buChar char="○"/>
              <a:defRPr sz="1600">
                <a:solidFill>
                  <a:schemeClr val="dk2"/>
                </a:solidFill>
              </a:defRPr>
            </a:lvl8pPr>
            <a:lvl9pPr marL="4114800" lvl="8" indent="-330200">
              <a:lnSpc>
                <a:spcPct val="100000"/>
              </a:lnSpc>
              <a:spcBef>
                <a:spcPts val="1600"/>
              </a:spcBef>
              <a:spcAft>
                <a:spcPts val="1600"/>
              </a:spcAft>
              <a:buClr>
                <a:schemeClr val="dk2"/>
              </a:buClr>
              <a:buSzPts val="1600"/>
              <a:buChar char="■"/>
              <a:defRPr sz="1600">
                <a:solidFill>
                  <a:schemeClr val="dk2"/>
                </a:solidFill>
              </a:defRPr>
            </a:lvl9pPr>
          </a:lstStyle>
          <a:p>
            <a:endParaRPr/>
          </a:p>
        </p:txBody>
      </p:sp>
      <p:sp>
        <p:nvSpPr>
          <p:cNvPr id="40" name="Google Shape;40;p7"/>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1">
  <p:cSld name="MAIN_POINT_1">
    <p:spTree>
      <p:nvGrpSpPr>
        <p:cNvPr id="1" name="Shape 85"/>
        <p:cNvGrpSpPr/>
        <p:nvPr/>
      </p:nvGrpSpPr>
      <p:grpSpPr>
        <a:xfrm>
          <a:off x="0" y="0"/>
          <a:ext cx="0" cy="0"/>
          <a:chOff x="0" y="0"/>
          <a:chExt cx="0" cy="0"/>
        </a:xfrm>
      </p:grpSpPr>
      <p:pic>
        <p:nvPicPr>
          <p:cNvPr id="86" name="Google Shape;86;p1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87" name="Google Shape;87;p16"/>
          <p:cNvPicPr preferRelativeResize="0"/>
          <p:nvPr/>
        </p:nvPicPr>
        <p:blipFill rotWithShape="1">
          <a:blip r:embed="rId3">
            <a:alphaModFix/>
          </a:blip>
          <a:srcRect b="61089"/>
          <a:stretch/>
        </p:blipFill>
        <p:spPr>
          <a:xfrm rot="1142343">
            <a:off x="6222976" y="2291982"/>
            <a:ext cx="2068425" cy="1772790"/>
          </a:xfrm>
          <a:prstGeom prst="rect">
            <a:avLst/>
          </a:prstGeom>
          <a:noFill/>
          <a:ln>
            <a:noFill/>
          </a:ln>
        </p:spPr>
      </p:pic>
      <p:pic>
        <p:nvPicPr>
          <p:cNvPr id="88" name="Google Shape;88;p16"/>
          <p:cNvPicPr preferRelativeResize="0"/>
          <p:nvPr/>
        </p:nvPicPr>
        <p:blipFill rotWithShape="1">
          <a:blip r:embed="rId3">
            <a:alphaModFix/>
          </a:blip>
          <a:srcRect b="61089"/>
          <a:stretch/>
        </p:blipFill>
        <p:spPr>
          <a:xfrm rot="-1920292">
            <a:off x="925352" y="1011382"/>
            <a:ext cx="2068424" cy="1772792"/>
          </a:xfrm>
          <a:prstGeom prst="rect">
            <a:avLst/>
          </a:prstGeom>
          <a:noFill/>
          <a:ln>
            <a:noFill/>
          </a:ln>
        </p:spPr>
      </p:pic>
      <p:pic>
        <p:nvPicPr>
          <p:cNvPr id="89" name="Google Shape;89;p16"/>
          <p:cNvPicPr preferRelativeResize="0"/>
          <p:nvPr/>
        </p:nvPicPr>
        <p:blipFill>
          <a:blip r:embed="rId4">
            <a:alphaModFix/>
          </a:blip>
          <a:stretch>
            <a:fillRect/>
          </a:stretch>
        </p:blipFill>
        <p:spPr>
          <a:xfrm>
            <a:off x="1874151" y="447699"/>
            <a:ext cx="5395700" cy="4248101"/>
          </a:xfrm>
          <a:prstGeom prst="rect">
            <a:avLst/>
          </a:prstGeom>
          <a:noFill/>
          <a:ln>
            <a:noFill/>
          </a:ln>
          <a:effectLst>
            <a:outerShdw blurRad="57150" dist="19050" dir="5400000" algn="bl" rotWithShape="0">
              <a:srgbClr val="000000">
                <a:alpha val="50000"/>
              </a:srgbClr>
            </a:outerShdw>
          </a:effectLst>
        </p:spPr>
      </p:pic>
      <p:sp>
        <p:nvSpPr>
          <p:cNvPr id="90" name="Google Shape;90;p16"/>
          <p:cNvSpPr txBox="1">
            <a:spLocks noGrp="1"/>
          </p:cNvSpPr>
          <p:nvPr>
            <p:ph type="title"/>
          </p:nvPr>
        </p:nvSpPr>
        <p:spPr>
          <a:xfrm>
            <a:off x="2426100" y="1386676"/>
            <a:ext cx="4291800" cy="247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82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13"/>
        <p:cNvGrpSpPr/>
        <p:nvPr/>
      </p:nvGrpSpPr>
      <p:grpSpPr>
        <a:xfrm>
          <a:off x="0" y="0"/>
          <a:ext cx="0" cy="0"/>
          <a:chOff x="0" y="0"/>
          <a:chExt cx="0" cy="0"/>
        </a:xfrm>
      </p:grpSpPr>
      <p:pic>
        <p:nvPicPr>
          <p:cNvPr id="114" name="Google Shape;114;p21"/>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15" name="Google Shape;115;p21"/>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116" name="Google Shape;116;p21"/>
          <p:cNvSpPr txBox="1">
            <a:spLocks noGrp="1"/>
          </p:cNvSpPr>
          <p:nvPr>
            <p:ph type="title"/>
          </p:nvPr>
        </p:nvSpPr>
        <p:spPr>
          <a:xfrm>
            <a:off x="1781550" y="711175"/>
            <a:ext cx="5933700" cy="6099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1">
  <p:cSld name="SECTION_TITLE_AND_DESCRIPTION_1_1_1_1">
    <p:spTree>
      <p:nvGrpSpPr>
        <p:cNvPr id="1" name="Shape 153"/>
        <p:cNvGrpSpPr/>
        <p:nvPr/>
      </p:nvGrpSpPr>
      <p:grpSpPr>
        <a:xfrm>
          <a:off x="0" y="0"/>
          <a:ext cx="0" cy="0"/>
          <a:chOff x="0" y="0"/>
          <a:chExt cx="0" cy="0"/>
        </a:xfrm>
      </p:grpSpPr>
      <p:pic>
        <p:nvPicPr>
          <p:cNvPr id="154" name="Google Shape;154;p27"/>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55" name="Google Shape;155;p27"/>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156" name="Google Shape;156;p27"/>
          <p:cNvSpPr txBox="1">
            <a:spLocks noGrp="1"/>
          </p:cNvSpPr>
          <p:nvPr>
            <p:ph type="title"/>
          </p:nvPr>
        </p:nvSpPr>
        <p:spPr>
          <a:xfrm>
            <a:off x="5230400" y="3321638"/>
            <a:ext cx="2797500" cy="488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1600"/>
              <a:buFont typeface="Anonymous Pro"/>
              <a:buNone/>
              <a:defRPr sz="2100"/>
            </a:lvl1pPr>
            <a:lvl2pPr lvl="1" rtl="0">
              <a:spcBef>
                <a:spcPts val="0"/>
              </a:spcBef>
              <a:spcAft>
                <a:spcPts val="0"/>
              </a:spcAft>
              <a:buSzPts val="2000"/>
              <a:buNone/>
              <a:defRPr sz="2000" b="1"/>
            </a:lvl2pPr>
            <a:lvl3pPr lvl="2" rtl="0">
              <a:spcBef>
                <a:spcPts val="0"/>
              </a:spcBef>
              <a:spcAft>
                <a:spcPts val="0"/>
              </a:spcAft>
              <a:buSzPts val="2000"/>
              <a:buNone/>
              <a:defRPr sz="2000" b="1"/>
            </a:lvl3pPr>
            <a:lvl4pPr lvl="3" rtl="0">
              <a:spcBef>
                <a:spcPts val="0"/>
              </a:spcBef>
              <a:spcAft>
                <a:spcPts val="0"/>
              </a:spcAft>
              <a:buSzPts val="2000"/>
              <a:buNone/>
              <a:defRPr sz="2000" b="1"/>
            </a:lvl4pPr>
            <a:lvl5pPr lvl="4" rtl="0">
              <a:spcBef>
                <a:spcPts val="0"/>
              </a:spcBef>
              <a:spcAft>
                <a:spcPts val="0"/>
              </a:spcAft>
              <a:buSzPts val="2000"/>
              <a:buNone/>
              <a:defRPr sz="2000" b="1"/>
            </a:lvl5pPr>
            <a:lvl6pPr lvl="5" rtl="0">
              <a:spcBef>
                <a:spcPts val="0"/>
              </a:spcBef>
              <a:spcAft>
                <a:spcPts val="0"/>
              </a:spcAft>
              <a:buSzPts val="2000"/>
              <a:buNone/>
              <a:defRPr sz="2000" b="1"/>
            </a:lvl6pPr>
            <a:lvl7pPr lvl="6" rtl="0">
              <a:spcBef>
                <a:spcPts val="0"/>
              </a:spcBef>
              <a:spcAft>
                <a:spcPts val="0"/>
              </a:spcAft>
              <a:buSzPts val="2000"/>
              <a:buNone/>
              <a:defRPr sz="2000" b="1"/>
            </a:lvl7pPr>
            <a:lvl8pPr lvl="7" rtl="0">
              <a:spcBef>
                <a:spcPts val="0"/>
              </a:spcBef>
              <a:spcAft>
                <a:spcPts val="0"/>
              </a:spcAft>
              <a:buSzPts val="2000"/>
              <a:buNone/>
              <a:defRPr sz="2000" b="1"/>
            </a:lvl8pPr>
            <a:lvl9pPr lvl="8" rtl="0">
              <a:spcBef>
                <a:spcPts val="0"/>
              </a:spcBef>
              <a:spcAft>
                <a:spcPts val="0"/>
              </a:spcAft>
              <a:buSzPts val="2000"/>
              <a:buNone/>
              <a:defRPr sz="2000" b="1"/>
            </a:lvl9pPr>
          </a:lstStyle>
          <a:p>
            <a:endParaRPr/>
          </a:p>
        </p:txBody>
      </p:sp>
      <p:sp>
        <p:nvSpPr>
          <p:cNvPr id="157" name="Google Shape;157;p27"/>
          <p:cNvSpPr txBox="1">
            <a:spLocks noGrp="1"/>
          </p:cNvSpPr>
          <p:nvPr>
            <p:ph type="subTitle" idx="1"/>
          </p:nvPr>
        </p:nvSpPr>
        <p:spPr>
          <a:xfrm>
            <a:off x="4909400" y="1218188"/>
            <a:ext cx="3439500" cy="201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Concert One"/>
              <a:buNone/>
              <a:defRPr sz="2100">
                <a:solidFill>
                  <a:schemeClr val="dk1"/>
                </a:solidFill>
                <a:latin typeface="Roboto Mono"/>
                <a:ea typeface="Roboto Mono"/>
                <a:cs typeface="Roboto Mono"/>
                <a:sym typeface="Roboto Mono"/>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SECTION_TITLE_AND_DESCRIPTION_1_2">
    <p:spTree>
      <p:nvGrpSpPr>
        <p:cNvPr id="1" name="Shape 158"/>
        <p:cNvGrpSpPr/>
        <p:nvPr/>
      </p:nvGrpSpPr>
      <p:grpSpPr>
        <a:xfrm>
          <a:off x="0" y="0"/>
          <a:ext cx="0" cy="0"/>
          <a:chOff x="0" y="0"/>
          <a:chExt cx="0" cy="0"/>
        </a:xfrm>
      </p:grpSpPr>
      <p:pic>
        <p:nvPicPr>
          <p:cNvPr id="159" name="Google Shape;159;p28"/>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0" name="Google Shape;160;p28"/>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161" name="Google Shape;161;p28"/>
          <p:cNvSpPr txBox="1">
            <a:spLocks noGrp="1"/>
          </p:cNvSpPr>
          <p:nvPr>
            <p:ph type="title"/>
          </p:nvPr>
        </p:nvSpPr>
        <p:spPr>
          <a:xfrm>
            <a:off x="800975" y="2010025"/>
            <a:ext cx="2459400" cy="488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100"/>
              <a:buNone/>
              <a:defRPr sz="2100"/>
            </a:lvl1pPr>
            <a:lvl2pPr lvl="1" algn="r" rtl="0">
              <a:spcBef>
                <a:spcPts val="0"/>
              </a:spcBef>
              <a:spcAft>
                <a:spcPts val="0"/>
              </a:spcAft>
              <a:buSzPts val="3900"/>
              <a:buNone/>
              <a:defRPr sz="3900"/>
            </a:lvl2pPr>
            <a:lvl3pPr lvl="2" algn="r" rtl="0">
              <a:spcBef>
                <a:spcPts val="0"/>
              </a:spcBef>
              <a:spcAft>
                <a:spcPts val="0"/>
              </a:spcAft>
              <a:buSzPts val="3900"/>
              <a:buNone/>
              <a:defRPr sz="3900"/>
            </a:lvl3pPr>
            <a:lvl4pPr lvl="3" algn="r" rtl="0">
              <a:spcBef>
                <a:spcPts val="0"/>
              </a:spcBef>
              <a:spcAft>
                <a:spcPts val="0"/>
              </a:spcAft>
              <a:buSzPts val="3900"/>
              <a:buNone/>
              <a:defRPr sz="3900"/>
            </a:lvl4pPr>
            <a:lvl5pPr lvl="4" algn="r" rtl="0">
              <a:spcBef>
                <a:spcPts val="0"/>
              </a:spcBef>
              <a:spcAft>
                <a:spcPts val="0"/>
              </a:spcAft>
              <a:buSzPts val="3900"/>
              <a:buNone/>
              <a:defRPr sz="3900"/>
            </a:lvl5pPr>
            <a:lvl6pPr lvl="5" algn="r" rtl="0">
              <a:spcBef>
                <a:spcPts val="0"/>
              </a:spcBef>
              <a:spcAft>
                <a:spcPts val="0"/>
              </a:spcAft>
              <a:buSzPts val="3900"/>
              <a:buNone/>
              <a:defRPr sz="3900"/>
            </a:lvl6pPr>
            <a:lvl7pPr lvl="6" algn="r" rtl="0">
              <a:spcBef>
                <a:spcPts val="0"/>
              </a:spcBef>
              <a:spcAft>
                <a:spcPts val="0"/>
              </a:spcAft>
              <a:buSzPts val="3900"/>
              <a:buNone/>
              <a:defRPr sz="3900"/>
            </a:lvl7pPr>
            <a:lvl8pPr lvl="7" algn="r" rtl="0">
              <a:spcBef>
                <a:spcPts val="0"/>
              </a:spcBef>
              <a:spcAft>
                <a:spcPts val="0"/>
              </a:spcAft>
              <a:buSzPts val="3900"/>
              <a:buNone/>
              <a:defRPr sz="3900"/>
            </a:lvl8pPr>
            <a:lvl9pPr lvl="8" algn="r" rtl="0">
              <a:spcBef>
                <a:spcPts val="0"/>
              </a:spcBef>
              <a:spcAft>
                <a:spcPts val="0"/>
              </a:spcAft>
              <a:buSzPts val="3900"/>
              <a:buNone/>
              <a:defRPr sz="3900"/>
            </a:lvl9pPr>
          </a:lstStyle>
          <a:p>
            <a:endParaRPr/>
          </a:p>
        </p:txBody>
      </p:sp>
      <p:sp>
        <p:nvSpPr>
          <p:cNvPr id="162" name="Google Shape;162;p28"/>
          <p:cNvSpPr txBox="1">
            <a:spLocks noGrp="1"/>
          </p:cNvSpPr>
          <p:nvPr>
            <p:ph type="subTitle" idx="1"/>
          </p:nvPr>
        </p:nvSpPr>
        <p:spPr>
          <a:xfrm>
            <a:off x="801101" y="2400094"/>
            <a:ext cx="2459400" cy="71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2"/>
              </a:buClr>
              <a:buSzPts val="1400"/>
              <a:buNone/>
              <a:defRPr sz="1400">
                <a:solidFill>
                  <a:schemeClr val="dk2"/>
                </a:solidFill>
              </a:defRPr>
            </a:lvl1pPr>
            <a:lvl2pPr lvl="1" algn="r" rtl="0">
              <a:lnSpc>
                <a:spcPct val="100000"/>
              </a:lnSpc>
              <a:spcBef>
                <a:spcPts val="0"/>
              </a:spcBef>
              <a:spcAft>
                <a:spcPts val="0"/>
              </a:spcAft>
              <a:buClr>
                <a:schemeClr val="dk2"/>
              </a:buClr>
              <a:buSzPts val="1400"/>
              <a:buNone/>
              <a:defRPr>
                <a:solidFill>
                  <a:schemeClr val="dk2"/>
                </a:solidFill>
              </a:defRPr>
            </a:lvl2pPr>
            <a:lvl3pPr lvl="2" algn="r" rtl="0">
              <a:lnSpc>
                <a:spcPct val="100000"/>
              </a:lnSpc>
              <a:spcBef>
                <a:spcPts val="0"/>
              </a:spcBef>
              <a:spcAft>
                <a:spcPts val="0"/>
              </a:spcAft>
              <a:buClr>
                <a:schemeClr val="dk2"/>
              </a:buClr>
              <a:buSzPts val="1400"/>
              <a:buNone/>
              <a:defRPr>
                <a:solidFill>
                  <a:schemeClr val="dk2"/>
                </a:solidFill>
              </a:defRPr>
            </a:lvl3pPr>
            <a:lvl4pPr lvl="3" algn="r" rtl="0">
              <a:lnSpc>
                <a:spcPct val="100000"/>
              </a:lnSpc>
              <a:spcBef>
                <a:spcPts val="0"/>
              </a:spcBef>
              <a:spcAft>
                <a:spcPts val="0"/>
              </a:spcAft>
              <a:buClr>
                <a:schemeClr val="dk2"/>
              </a:buClr>
              <a:buSzPts val="1400"/>
              <a:buNone/>
              <a:defRPr>
                <a:solidFill>
                  <a:schemeClr val="dk2"/>
                </a:solidFill>
              </a:defRPr>
            </a:lvl4pPr>
            <a:lvl5pPr lvl="4" algn="r" rtl="0">
              <a:lnSpc>
                <a:spcPct val="100000"/>
              </a:lnSpc>
              <a:spcBef>
                <a:spcPts val="0"/>
              </a:spcBef>
              <a:spcAft>
                <a:spcPts val="0"/>
              </a:spcAft>
              <a:buClr>
                <a:schemeClr val="dk2"/>
              </a:buClr>
              <a:buSzPts val="1400"/>
              <a:buNone/>
              <a:defRPr>
                <a:solidFill>
                  <a:schemeClr val="dk2"/>
                </a:solidFill>
              </a:defRPr>
            </a:lvl5pPr>
            <a:lvl6pPr lvl="5" algn="r" rtl="0">
              <a:lnSpc>
                <a:spcPct val="100000"/>
              </a:lnSpc>
              <a:spcBef>
                <a:spcPts val="0"/>
              </a:spcBef>
              <a:spcAft>
                <a:spcPts val="0"/>
              </a:spcAft>
              <a:buClr>
                <a:schemeClr val="dk2"/>
              </a:buClr>
              <a:buSzPts val="1400"/>
              <a:buNone/>
              <a:defRPr>
                <a:solidFill>
                  <a:schemeClr val="dk2"/>
                </a:solidFill>
              </a:defRPr>
            </a:lvl6pPr>
            <a:lvl7pPr lvl="6" algn="r" rtl="0">
              <a:lnSpc>
                <a:spcPct val="100000"/>
              </a:lnSpc>
              <a:spcBef>
                <a:spcPts val="0"/>
              </a:spcBef>
              <a:spcAft>
                <a:spcPts val="0"/>
              </a:spcAft>
              <a:buClr>
                <a:schemeClr val="dk2"/>
              </a:buClr>
              <a:buSzPts val="1400"/>
              <a:buNone/>
              <a:defRPr>
                <a:solidFill>
                  <a:schemeClr val="dk2"/>
                </a:solidFill>
              </a:defRPr>
            </a:lvl7pPr>
            <a:lvl8pPr lvl="7" algn="r" rtl="0">
              <a:lnSpc>
                <a:spcPct val="100000"/>
              </a:lnSpc>
              <a:spcBef>
                <a:spcPts val="0"/>
              </a:spcBef>
              <a:spcAft>
                <a:spcPts val="0"/>
              </a:spcAft>
              <a:buClr>
                <a:schemeClr val="dk2"/>
              </a:buClr>
              <a:buSzPts val="1400"/>
              <a:buNone/>
              <a:defRPr>
                <a:solidFill>
                  <a:schemeClr val="dk2"/>
                </a:solidFill>
              </a:defRPr>
            </a:lvl8pPr>
            <a:lvl9pPr lvl="8" algn="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63" name="Google Shape;163;p28"/>
          <p:cNvSpPr txBox="1">
            <a:spLocks noGrp="1"/>
          </p:cNvSpPr>
          <p:nvPr>
            <p:ph type="title" idx="2"/>
          </p:nvPr>
        </p:nvSpPr>
        <p:spPr>
          <a:xfrm>
            <a:off x="5850883" y="2010025"/>
            <a:ext cx="24594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164" name="Google Shape;164;p28"/>
          <p:cNvSpPr txBox="1">
            <a:spLocks noGrp="1"/>
          </p:cNvSpPr>
          <p:nvPr>
            <p:ph type="subTitle" idx="3"/>
          </p:nvPr>
        </p:nvSpPr>
        <p:spPr>
          <a:xfrm>
            <a:off x="5850880" y="2400101"/>
            <a:ext cx="2459400" cy="7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65" name="Google Shape;165;p28"/>
          <p:cNvSpPr txBox="1">
            <a:spLocks noGrp="1"/>
          </p:cNvSpPr>
          <p:nvPr>
            <p:ph type="title" idx="4"/>
          </p:nvPr>
        </p:nvSpPr>
        <p:spPr>
          <a:xfrm>
            <a:off x="800975" y="3449700"/>
            <a:ext cx="2459400" cy="488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100"/>
              <a:buNone/>
              <a:defRPr sz="2100"/>
            </a:lvl1pPr>
            <a:lvl2pPr lvl="1" algn="r" rtl="0">
              <a:spcBef>
                <a:spcPts val="0"/>
              </a:spcBef>
              <a:spcAft>
                <a:spcPts val="0"/>
              </a:spcAft>
              <a:buSzPts val="3900"/>
              <a:buNone/>
              <a:defRPr sz="3900"/>
            </a:lvl2pPr>
            <a:lvl3pPr lvl="2" algn="r" rtl="0">
              <a:spcBef>
                <a:spcPts val="0"/>
              </a:spcBef>
              <a:spcAft>
                <a:spcPts val="0"/>
              </a:spcAft>
              <a:buSzPts val="3900"/>
              <a:buNone/>
              <a:defRPr sz="3900"/>
            </a:lvl3pPr>
            <a:lvl4pPr lvl="3" algn="r" rtl="0">
              <a:spcBef>
                <a:spcPts val="0"/>
              </a:spcBef>
              <a:spcAft>
                <a:spcPts val="0"/>
              </a:spcAft>
              <a:buSzPts val="3900"/>
              <a:buNone/>
              <a:defRPr sz="3900"/>
            </a:lvl4pPr>
            <a:lvl5pPr lvl="4" algn="r" rtl="0">
              <a:spcBef>
                <a:spcPts val="0"/>
              </a:spcBef>
              <a:spcAft>
                <a:spcPts val="0"/>
              </a:spcAft>
              <a:buSzPts val="3900"/>
              <a:buNone/>
              <a:defRPr sz="3900"/>
            </a:lvl5pPr>
            <a:lvl6pPr lvl="5" algn="r" rtl="0">
              <a:spcBef>
                <a:spcPts val="0"/>
              </a:spcBef>
              <a:spcAft>
                <a:spcPts val="0"/>
              </a:spcAft>
              <a:buSzPts val="3900"/>
              <a:buNone/>
              <a:defRPr sz="3900"/>
            </a:lvl6pPr>
            <a:lvl7pPr lvl="6" algn="r" rtl="0">
              <a:spcBef>
                <a:spcPts val="0"/>
              </a:spcBef>
              <a:spcAft>
                <a:spcPts val="0"/>
              </a:spcAft>
              <a:buSzPts val="3900"/>
              <a:buNone/>
              <a:defRPr sz="3900"/>
            </a:lvl7pPr>
            <a:lvl8pPr lvl="7" algn="r" rtl="0">
              <a:spcBef>
                <a:spcPts val="0"/>
              </a:spcBef>
              <a:spcAft>
                <a:spcPts val="0"/>
              </a:spcAft>
              <a:buSzPts val="3900"/>
              <a:buNone/>
              <a:defRPr sz="3900"/>
            </a:lvl8pPr>
            <a:lvl9pPr lvl="8" algn="r" rtl="0">
              <a:spcBef>
                <a:spcPts val="0"/>
              </a:spcBef>
              <a:spcAft>
                <a:spcPts val="0"/>
              </a:spcAft>
              <a:buSzPts val="3900"/>
              <a:buNone/>
              <a:defRPr sz="3900"/>
            </a:lvl9pPr>
          </a:lstStyle>
          <a:p>
            <a:endParaRPr/>
          </a:p>
        </p:txBody>
      </p:sp>
      <p:sp>
        <p:nvSpPr>
          <p:cNvPr id="166" name="Google Shape;166;p28"/>
          <p:cNvSpPr txBox="1">
            <a:spLocks noGrp="1"/>
          </p:cNvSpPr>
          <p:nvPr>
            <p:ph type="subTitle" idx="5"/>
          </p:nvPr>
        </p:nvSpPr>
        <p:spPr>
          <a:xfrm>
            <a:off x="801101" y="3838273"/>
            <a:ext cx="2459400" cy="71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2"/>
              </a:buClr>
              <a:buSzPts val="1400"/>
              <a:buNone/>
              <a:defRPr sz="1400">
                <a:solidFill>
                  <a:schemeClr val="dk2"/>
                </a:solidFill>
              </a:defRPr>
            </a:lvl1pPr>
            <a:lvl2pPr lvl="1" algn="r" rtl="0">
              <a:lnSpc>
                <a:spcPct val="100000"/>
              </a:lnSpc>
              <a:spcBef>
                <a:spcPts val="0"/>
              </a:spcBef>
              <a:spcAft>
                <a:spcPts val="0"/>
              </a:spcAft>
              <a:buClr>
                <a:schemeClr val="dk2"/>
              </a:buClr>
              <a:buSzPts val="1400"/>
              <a:buNone/>
              <a:defRPr>
                <a:solidFill>
                  <a:schemeClr val="dk2"/>
                </a:solidFill>
              </a:defRPr>
            </a:lvl2pPr>
            <a:lvl3pPr lvl="2" algn="r" rtl="0">
              <a:lnSpc>
                <a:spcPct val="100000"/>
              </a:lnSpc>
              <a:spcBef>
                <a:spcPts val="0"/>
              </a:spcBef>
              <a:spcAft>
                <a:spcPts val="0"/>
              </a:spcAft>
              <a:buClr>
                <a:schemeClr val="dk2"/>
              </a:buClr>
              <a:buSzPts val="1400"/>
              <a:buNone/>
              <a:defRPr>
                <a:solidFill>
                  <a:schemeClr val="dk2"/>
                </a:solidFill>
              </a:defRPr>
            </a:lvl3pPr>
            <a:lvl4pPr lvl="3" algn="r" rtl="0">
              <a:lnSpc>
                <a:spcPct val="100000"/>
              </a:lnSpc>
              <a:spcBef>
                <a:spcPts val="0"/>
              </a:spcBef>
              <a:spcAft>
                <a:spcPts val="0"/>
              </a:spcAft>
              <a:buClr>
                <a:schemeClr val="dk2"/>
              </a:buClr>
              <a:buSzPts val="1400"/>
              <a:buNone/>
              <a:defRPr>
                <a:solidFill>
                  <a:schemeClr val="dk2"/>
                </a:solidFill>
              </a:defRPr>
            </a:lvl4pPr>
            <a:lvl5pPr lvl="4" algn="r" rtl="0">
              <a:lnSpc>
                <a:spcPct val="100000"/>
              </a:lnSpc>
              <a:spcBef>
                <a:spcPts val="0"/>
              </a:spcBef>
              <a:spcAft>
                <a:spcPts val="0"/>
              </a:spcAft>
              <a:buClr>
                <a:schemeClr val="dk2"/>
              </a:buClr>
              <a:buSzPts val="1400"/>
              <a:buNone/>
              <a:defRPr>
                <a:solidFill>
                  <a:schemeClr val="dk2"/>
                </a:solidFill>
              </a:defRPr>
            </a:lvl5pPr>
            <a:lvl6pPr lvl="5" algn="r" rtl="0">
              <a:lnSpc>
                <a:spcPct val="100000"/>
              </a:lnSpc>
              <a:spcBef>
                <a:spcPts val="0"/>
              </a:spcBef>
              <a:spcAft>
                <a:spcPts val="0"/>
              </a:spcAft>
              <a:buClr>
                <a:schemeClr val="dk2"/>
              </a:buClr>
              <a:buSzPts val="1400"/>
              <a:buNone/>
              <a:defRPr>
                <a:solidFill>
                  <a:schemeClr val="dk2"/>
                </a:solidFill>
              </a:defRPr>
            </a:lvl6pPr>
            <a:lvl7pPr lvl="6" algn="r" rtl="0">
              <a:lnSpc>
                <a:spcPct val="100000"/>
              </a:lnSpc>
              <a:spcBef>
                <a:spcPts val="0"/>
              </a:spcBef>
              <a:spcAft>
                <a:spcPts val="0"/>
              </a:spcAft>
              <a:buClr>
                <a:schemeClr val="dk2"/>
              </a:buClr>
              <a:buSzPts val="1400"/>
              <a:buNone/>
              <a:defRPr>
                <a:solidFill>
                  <a:schemeClr val="dk2"/>
                </a:solidFill>
              </a:defRPr>
            </a:lvl7pPr>
            <a:lvl8pPr lvl="7" algn="r" rtl="0">
              <a:lnSpc>
                <a:spcPct val="100000"/>
              </a:lnSpc>
              <a:spcBef>
                <a:spcPts val="0"/>
              </a:spcBef>
              <a:spcAft>
                <a:spcPts val="0"/>
              </a:spcAft>
              <a:buClr>
                <a:schemeClr val="dk2"/>
              </a:buClr>
              <a:buSzPts val="1400"/>
              <a:buNone/>
              <a:defRPr>
                <a:solidFill>
                  <a:schemeClr val="dk2"/>
                </a:solidFill>
              </a:defRPr>
            </a:lvl8pPr>
            <a:lvl9pPr lvl="8" algn="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67" name="Google Shape;167;p28"/>
          <p:cNvSpPr txBox="1">
            <a:spLocks noGrp="1"/>
          </p:cNvSpPr>
          <p:nvPr>
            <p:ph type="title" idx="6"/>
          </p:nvPr>
        </p:nvSpPr>
        <p:spPr>
          <a:xfrm>
            <a:off x="5850883" y="3449699"/>
            <a:ext cx="24594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168" name="Google Shape;168;p28"/>
          <p:cNvSpPr txBox="1">
            <a:spLocks noGrp="1"/>
          </p:cNvSpPr>
          <p:nvPr>
            <p:ph type="subTitle" idx="7"/>
          </p:nvPr>
        </p:nvSpPr>
        <p:spPr>
          <a:xfrm>
            <a:off x="5850880" y="3838276"/>
            <a:ext cx="2459400" cy="7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69" name="Google Shape;169;p28"/>
          <p:cNvSpPr txBox="1">
            <a:spLocks noGrp="1"/>
          </p:cNvSpPr>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APTION_ONLY_1_1">
    <p:spTree>
      <p:nvGrpSpPr>
        <p:cNvPr id="1" name="Shape 291"/>
        <p:cNvGrpSpPr/>
        <p:nvPr/>
      </p:nvGrpSpPr>
      <p:grpSpPr>
        <a:xfrm>
          <a:off x="0" y="0"/>
          <a:ext cx="0" cy="0"/>
          <a:chOff x="0" y="0"/>
          <a:chExt cx="0" cy="0"/>
        </a:xfrm>
      </p:grpSpPr>
      <p:pic>
        <p:nvPicPr>
          <p:cNvPr id="292" name="Google Shape;292;p4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3" name="Google Shape;293;p42"/>
          <p:cNvPicPr preferRelativeResize="0"/>
          <p:nvPr/>
        </p:nvPicPr>
        <p:blipFill>
          <a:blip r:embed="rId3">
            <a:alphaModFix/>
          </a:blip>
          <a:stretch>
            <a:fillRect/>
          </a:stretch>
        </p:blipFill>
        <p:spPr>
          <a:xfrm>
            <a:off x="255775" y="186275"/>
            <a:ext cx="8632448" cy="477094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Concert One"/>
              <a:buNone/>
              <a:defRPr sz="2800" b="1">
                <a:solidFill>
                  <a:schemeClr val="accent2"/>
                </a:solidFill>
                <a:latin typeface="Concert One"/>
                <a:ea typeface="Concert One"/>
                <a:cs typeface="Concert One"/>
                <a:sym typeface="Concert On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311700" y="112490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Roboto Mono Medium"/>
              <a:buChar char="●"/>
              <a:defRPr sz="1800">
                <a:solidFill>
                  <a:schemeClr val="accent2"/>
                </a:solidFill>
                <a:latin typeface="Roboto Mono Medium"/>
                <a:ea typeface="Roboto Mono Medium"/>
                <a:cs typeface="Roboto Mono Medium"/>
                <a:sym typeface="Roboto Mono Medium"/>
              </a:defRPr>
            </a:lvl1pPr>
            <a:lvl2pPr marL="914400" lvl="1"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2pPr>
            <a:lvl3pPr marL="1371600" lvl="2"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3pPr>
            <a:lvl4pPr marL="1828800" lvl="3"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4pPr>
            <a:lvl5pPr marL="2286000" lvl="4"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5pPr>
            <a:lvl6pPr marL="2743200" lvl="5"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6pPr>
            <a:lvl7pPr marL="3200400" lvl="6"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7pPr>
            <a:lvl8pPr marL="3657600" lvl="7"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8pPr>
            <a:lvl9pPr marL="4114800" lvl="8" indent="-317500">
              <a:lnSpc>
                <a:spcPct val="100000"/>
              </a:lnSpc>
              <a:spcBef>
                <a:spcPts val="1600"/>
              </a:spcBef>
              <a:spcAft>
                <a:spcPts val="160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62" r:id="rId4"/>
    <p:sldLayoutId id="2147483667" r:id="rId5"/>
    <p:sldLayoutId id="2147483673" r:id="rId6"/>
    <p:sldLayoutId id="2147483674" r:id="rId7"/>
    <p:sldLayoutId id="2147483687" r:id="rId8"/>
    <p:sldLayoutId id="2147483688" r:id="rId9"/>
    <p:sldLayoutId id="2147483689" r:id="rId10"/>
    <p:sldLayoutId id="2147483690" r:id="rId11"/>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35.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0"/>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MISSION</a:t>
            </a:r>
            <a:br>
              <a:rPr lang="en" dirty="0"/>
            </a:br>
            <a:r>
              <a:rPr lang="en" dirty="0">
                <a:solidFill>
                  <a:schemeClr val="accent2"/>
                </a:solidFill>
              </a:rPr>
              <a:t> </a:t>
            </a:r>
            <a:r>
              <a:rPr lang="en" dirty="0"/>
              <a:t>POSSIBLE</a:t>
            </a:r>
            <a:endParaRPr dirty="0">
              <a:solidFill>
                <a:schemeClr val="accent2"/>
              </a:solidFill>
            </a:endParaRPr>
          </a:p>
        </p:txBody>
      </p:sp>
      <p:sp>
        <p:nvSpPr>
          <p:cNvPr id="315" name="Google Shape;315;p50"/>
          <p:cNvSpPr txBox="1">
            <a:spLocks noGrp="1"/>
          </p:cNvSpPr>
          <p:nvPr>
            <p:ph type="subTitle" idx="1"/>
          </p:nvPr>
        </p:nvSpPr>
        <p:spPr>
          <a:xfrm>
            <a:off x="1672763" y="3765131"/>
            <a:ext cx="14271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900" b="0" i="0" dirty="0">
                <a:solidFill>
                  <a:schemeClr val="bg2">
                    <a:lumMod val="75000"/>
                  </a:schemeClr>
                </a:solidFill>
                <a:effectLst/>
                <a:latin typeface="-apple-system"/>
              </a:rPr>
              <a:t>The harder you work for something, the greater you’ll feel when you achieve it</a:t>
            </a:r>
            <a:endParaRPr sz="900" b="0" dirty="0">
              <a:solidFill>
                <a:schemeClr val="bg2">
                  <a:lumMod val="75000"/>
                </a:schemeClr>
              </a:solidFill>
            </a:endParaRPr>
          </a:p>
        </p:txBody>
      </p:sp>
      <p:sp>
        <p:nvSpPr>
          <p:cNvPr id="316" name="Google Shape;316;p50"/>
          <p:cNvSpPr/>
          <p:nvPr/>
        </p:nvSpPr>
        <p:spPr>
          <a:xfrm>
            <a:off x="2603113" y="2849175"/>
            <a:ext cx="617075" cy="15875"/>
          </a:xfrm>
          <a:custGeom>
            <a:avLst/>
            <a:gdLst/>
            <a:ahLst/>
            <a:cxnLst/>
            <a:rect l="l" t="t" r="r" b="b"/>
            <a:pathLst>
              <a:path w="24683" h="635" extrusionOk="0">
                <a:moveTo>
                  <a:pt x="0" y="635"/>
                </a:moveTo>
                <a:cubicBezTo>
                  <a:pt x="8115" y="-719"/>
                  <a:pt x="16455" y="635"/>
                  <a:pt x="24683" y="635"/>
                </a:cubicBezTo>
              </a:path>
            </a:pathLst>
          </a:custGeom>
          <a:noFill/>
          <a:ln w="76200" cap="flat" cmpd="sng">
            <a:solidFill>
              <a:schemeClr val="accent1"/>
            </a:solidFill>
            <a:prstDash val="solid"/>
            <a:round/>
            <a:headEnd type="none" w="med" len="med"/>
            <a:tailEnd type="none" w="med" len="med"/>
          </a:ln>
        </p:spPr>
        <p:txBody>
          <a:bodyPr/>
          <a:lstStyle/>
          <a:p>
            <a:endParaRPr lang="en-US"/>
          </a:p>
        </p:txBody>
      </p:sp>
      <p:sp>
        <p:nvSpPr>
          <p:cNvPr id="317" name="Google Shape;317;p50"/>
          <p:cNvSpPr/>
          <p:nvPr/>
        </p:nvSpPr>
        <p:spPr>
          <a:xfrm>
            <a:off x="6232350" y="2835400"/>
            <a:ext cx="613650" cy="13775"/>
          </a:xfrm>
          <a:custGeom>
            <a:avLst/>
            <a:gdLst/>
            <a:ahLst/>
            <a:cxnLst/>
            <a:rect l="l" t="t" r="r" b="b"/>
            <a:pathLst>
              <a:path w="24546" h="551" extrusionOk="0">
                <a:moveTo>
                  <a:pt x="0" y="551"/>
                </a:moveTo>
                <a:cubicBezTo>
                  <a:pt x="8133" y="-353"/>
                  <a:pt x="16363" y="137"/>
                  <a:pt x="24546" y="137"/>
                </a:cubicBezTo>
              </a:path>
            </a:pathLst>
          </a:custGeom>
          <a:noFill/>
          <a:ln w="76200" cap="flat" cmpd="sng">
            <a:solidFill>
              <a:schemeClr val="accent1"/>
            </a:solidFill>
            <a:prstDash val="solid"/>
            <a:round/>
            <a:headEnd type="none" w="med" len="med"/>
            <a:tailEnd type="none" w="med" len="med"/>
          </a:ln>
        </p:spPr>
        <p:txBody>
          <a:bodyPr/>
          <a:lstStyle/>
          <a:p>
            <a:endParaRPr lang="en-US"/>
          </a:p>
        </p:txBody>
      </p:sp>
      <p:sp>
        <p:nvSpPr>
          <p:cNvPr id="318" name="Google Shape;318;p50"/>
          <p:cNvSpPr/>
          <p:nvPr/>
        </p:nvSpPr>
        <p:spPr>
          <a:xfrm>
            <a:off x="1889888" y="4413499"/>
            <a:ext cx="992850" cy="102600"/>
          </a:xfrm>
          <a:custGeom>
            <a:avLst/>
            <a:gdLst/>
            <a:ahLst/>
            <a:cxnLst/>
            <a:rect l="l" t="t" r="r" b="b"/>
            <a:pathLst>
              <a:path w="39714" h="4104" extrusionOk="0">
                <a:moveTo>
                  <a:pt x="0" y="4104"/>
                </a:moveTo>
                <a:cubicBezTo>
                  <a:pt x="11382" y="-2730"/>
                  <a:pt x="26437" y="1070"/>
                  <a:pt x="39714" y="1070"/>
                </a:cubicBezTo>
              </a:path>
            </a:pathLst>
          </a:custGeom>
          <a:noFill/>
          <a:ln w="28575" cap="flat" cmpd="sng">
            <a:solidFill>
              <a:schemeClr val="accent4"/>
            </a:solidFill>
            <a:prstDash val="solid"/>
            <a:round/>
            <a:headEnd type="none" w="med" len="med"/>
            <a:tailEnd type="none" w="med" len="med"/>
          </a:ln>
        </p:spPr>
        <p:txBody>
          <a:bodyPr/>
          <a:lstStyle/>
          <a:p>
            <a:endParaRPr lang="en-US"/>
          </a:p>
        </p:txBody>
      </p:sp>
      <p:pic>
        <p:nvPicPr>
          <p:cNvPr id="319" name="Google Shape;319;p50"/>
          <p:cNvPicPr preferRelativeResize="0"/>
          <p:nvPr/>
        </p:nvPicPr>
        <p:blipFill rotWithShape="1">
          <a:blip r:embed="rId3">
            <a:alphaModFix/>
          </a:blip>
          <a:srcRect t="16970" r="8892" b="21025"/>
          <a:stretch/>
        </p:blipFill>
        <p:spPr>
          <a:xfrm>
            <a:off x="6539175" y="3603223"/>
            <a:ext cx="2036850" cy="810276"/>
          </a:xfrm>
          <a:prstGeom prst="rect">
            <a:avLst/>
          </a:prstGeom>
          <a:noFill/>
          <a:ln>
            <a:noFill/>
          </a:ln>
        </p:spPr>
      </p:pic>
      <p:pic>
        <p:nvPicPr>
          <p:cNvPr id="320" name="Google Shape;320;p50"/>
          <p:cNvPicPr preferRelativeResize="0"/>
          <p:nvPr/>
        </p:nvPicPr>
        <p:blipFill rotWithShape="1">
          <a:blip r:embed="rId4">
            <a:alphaModFix/>
          </a:blip>
          <a:srcRect t="16734" r="8892" b="18300"/>
          <a:stretch/>
        </p:blipFill>
        <p:spPr>
          <a:xfrm>
            <a:off x="6539175" y="2982245"/>
            <a:ext cx="2036850" cy="846042"/>
          </a:xfrm>
          <a:prstGeom prst="rect">
            <a:avLst/>
          </a:prstGeom>
          <a:noFill/>
          <a:ln>
            <a:noFill/>
          </a:ln>
        </p:spPr>
      </p:pic>
      <p:pic>
        <p:nvPicPr>
          <p:cNvPr id="3" name="Picture 2" descr="A cartoon of a person&#10;&#10;Description automatically generated">
            <a:extLst>
              <a:ext uri="{FF2B5EF4-FFF2-40B4-BE49-F238E27FC236}">
                <a16:creationId xmlns:a16="http://schemas.microsoft.com/office/drawing/2014/main" id="{A9272F4B-2EC5-928E-5E75-7C7E5D785065}"/>
              </a:ext>
            </a:extLst>
          </p:cNvPr>
          <p:cNvPicPr>
            <a:picLocks noChangeAspect="1"/>
          </p:cNvPicPr>
          <p:nvPr/>
        </p:nvPicPr>
        <p:blipFill>
          <a:blip r:embed="rId5"/>
          <a:stretch>
            <a:fillRect/>
          </a:stretch>
        </p:blipFill>
        <p:spPr>
          <a:xfrm>
            <a:off x="6444983" y="-178495"/>
            <a:ext cx="2333834" cy="3160740"/>
          </a:xfrm>
          <a:prstGeom prst="rect">
            <a:avLst/>
          </a:prstGeom>
        </p:spPr>
      </p:pic>
      <p:sp>
        <p:nvSpPr>
          <p:cNvPr id="4" name="Rectangle 1">
            <a:extLst>
              <a:ext uri="{FF2B5EF4-FFF2-40B4-BE49-F238E27FC236}">
                <a16:creationId xmlns:a16="http://schemas.microsoft.com/office/drawing/2014/main" id="{F4491679-2415-C724-3711-F6F2A5BA7A8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B4BA8C05-EC3A-A73C-DD9A-55B953AAD7E9}"/>
              </a:ext>
            </a:extLst>
          </p:cNvPr>
          <p:cNvPicPr>
            <a:picLocks noChangeAspect="1"/>
          </p:cNvPicPr>
          <p:nvPr/>
        </p:nvPicPr>
        <p:blipFill>
          <a:blip r:embed="rId6"/>
          <a:stretch>
            <a:fillRect/>
          </a:stretch>
        </p:blipFill>
        <p:spPr>
          <a:xfrm>
            <a:off x="160866" y="1378936"/>
            <a:ext cx="1427100" cy="37645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14"/>
                                        </p:tgtEl>
                                        <p:attrNameLst>
                                          <p:attrName>style.visibility</p:attrName>
                                        </p:attrNameLst>
                                      </p:cBhvr>
                                      <p:to>
                                        <p:strVal val="visible"/>
                                      </p:to>
                                    </p:set>
                                    <p:anim calcmode="lin" valueType="num">
                                      <p:cBhvr additive="base">
                                        <p:cTn id="7" dur="1000"/>
                                        <p:tgtEl>
                                          <p:spTgt spid="3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pic>
        <p:nvPicPr>
          <p:cNvPr id="404" name="Google Shape;404;p57"/>
          <p:cNvPicPr preferRelativeResize="0"/>
          <p:nvPr/>
        </p:nvPicPr>
        <p:blipFill>
          <a:blip r:embed="rId3">
            <a:alphaModFix/>
          </a:blip>
          <a:stretch>
            <a:fillRect/>
          </a:stretch>
        </p:blipFill>
        <p:spPr>
          <a:xfrm>
            <a:off x="3413774" y="3761291"/>
            <a:ext cx="822120" cy="897400"/>
          </a:xfrm>
          <a:prstGeom prst="rect">
            <a:avLst/>
          </a:prstGeom>
          <a:noFill/>
          <a:ln>
            <a:noFill/>
          </a:ln>
        </p:spPr>
      </p:pic>
      <p:pic>
        <p:nvPicPr>
          <p:cNvPr id="405" name="Google Shape;405;p57"/>
          <p:cNvPicPr preferRelativeResize="0"/>
          <p:nvPr/>
        </p:nvPicPr>
        <p:blipFill>
          <a:blip r:embed="rId4">
            <a:alphaModFix/>
          </a:blip>
          <a:stretch>
            <a:fillRect/>
          </a:stretch>
        </p:blipFill>
        <p:spPr>
          <a:xfrm>
            <a:off x="6752492" y="4209991"/>
            <a:ext cx="1636338" cy="417182"/>
          </a:xfrm>
          <a:prstGeom prst="rect">
            <a:avLst/>
          </a:prstGeom>
          <a:noFill/>
          <a:ln>
            <a:noFill/>
          </a:ln>
        </p:spPr>
      </p:pic>
      <p:sp>
        <p:nvSpPr>
          <p:cNvPr id="4" name="TextBox 3">
            <a:extLst>
              <a:ext uri="{FF2B5EF4-FFF2-40B4-BE49-F238E27FC236}">
                <a16:creationId xmlns:a16="http://schemas.microsoft.com/office/drawing/2014/main" id="{847031AC-6366-9FD7-9DAA-E3632C0F25D2}"/>
              </a:ext>
            </a:extLst>
          </p:cNvPr>
          <p:cNvSpPr txBox="1"/>
          <p:nvPr/>
        </p:nvSpPr>
        <p:spPr>
          <a:xfrm>
            <a:off x="1752349" y="563441"/>
            <a:ext cx="2422769" cy="769441"/>
          </a:xfrm>
          <a:prstGeom prst="rect">
            <a:avLst/>
          </a:prstGeom>
          <a:noFill/>
        </p:spPr>
        <p:txBody>
          <a:bodyPr wrap="square" rtlCol="0">
            <a:spAutoFit/>
          </a:bodyPr>
          <a:lstStyle/>
          <a:p>
            <a:r>
              <a:rPr lang="en-US" sz="4400" dirty="0">
                <a:solidFill>
                  <a:schemeClr val="tx1"/>
                </a:solidFill>
                <a:latin typeface="Amasis MT Pro Black" panose="02040A04050005020304" pitchFamily="18" charset="0"/>
              </a:rPr>
              <a:t>OUR</a:t>
            </a:r>
          </a:p>
        </p:txBody>
      </p:sp>
      <p:sp>
        <p:nvSpPr>
          <p:cNvPr id="5" name="TextBox 4">
            <a:extLst>
              <a:ext uri="{FF2B5EF4-FFF2-40B4-BE49-F238E27FC236}">
                <a16:creationId xmlns:a16="http://schemas.microsoft.com/office/drawing/2014/main" id="{8E85ADBB-CDE7-DD31-27A8-845766DDF1E0}"/>
              </a:ext>
            </a:extLst>
          </p:cNvPr>
          <p:cNvSpPr txBox="1"/>
          <p:nvPr/>
        </p:nvSpPr>
        <p:spPr>
          <a:xfrm>
            <a:off x="5536850" y="579805"/>
            <a:ext cx="2088837" cy="769441"/>
          </a:xfrm>
          <a:prstGeom prst="rect">
            <a:avLst/>
          </a:prstGeom>
          <a:noFill/>
        </p:spPr>
        <p:txBody>
          <a:bodyPr wrap="square" rtlCol="0">
            <a:spAutoFit/>
          </a:bodyPr>
          <a:lstStyle/>
          <a:p>
            <a:r>
              <a:rPr lang="en-US" sz="4400" dirty="0">
                <a:solidFill>
                  <a:schemeClr val="accent2"/>
                </a:solidFill>
                <a:latin typeface="Book Antiqua" panose="02040602050305030304" pitchFamily="18" charset="0"/>
                <a:cs typeface="Angsana New" panose="020B0502040204020203" pitchFamily="18" charset="-34"/>
              </a:rPr>
              <a:t>TEAM</a:t>
            </a:r>
          </a:p>
        </p:txBody>
      </p:sp>
      <p:pic>
        <p:nvPicPr>
          <p:cNvPr id="6" name="Picture 5">
            <a:extLst>
              <a:ext uri="{FF2B5EF4-FFF2-40B4-BE49-F238E27FC236}">
                <a16:creationId xmlns:a16="http://schemas.microsoft.com/office/drawing/2014/main" id="{0D627119-8F73-B75C-0E92-FFD9453EEB8B}"/>
              </a:ext>
            </a:extLst>
          </p:cNvPr>
          <p:cNvPicPr>
            <a:picLocks noChangeAspect="1"/>
          </p:cNvPicPr>
          <p:nvPr/>
        </p:nvPicPr>
        <p:blipFill>
          <a:blip r:embed="rId5"/>
          <a:stretch>
            <a:fillRect/>
          </a:stretch>
        </p:blipFill>
        <p:spPr>
          <a:xfrm>
            <a:off x="663890" y="1324610"/>
            <a:ext cx="1309176" cy="1309176"/>
          </a:xfrm>
          <a:prstGeom prst="rect">
            <a:avLst/>
          </a:prstGeom>
        </p:spPr>
      </p:pic>
      <p:pic>
        <p:nvPicPr>
          <p:cNvPr id="7" name="Picture 6">
            <a:extLst>
              <a:ext uri="{FF2B5EF4-FFF2-40B4-BE49-F238E27FC236}">
                <a16:creationId xmlns:a16="http://schemas.microsoft.com/office/drawing/2014/main" id="{B297A121-68C7-F105-FF38-E8DE9C1F4746}"/>
              </a:ext>
            </a:extLst>
          </p:cNvPr>
          <p:cNvPicPr>
            <a:picLocks noChangeAspect="1"/>
          </p:cNvPicPr>
          <p:nvPr/>
        </p:nvPicPr>
        <p:blipFill>
          <a:blip r:embed="rId6"/>
          <a:stretch>
            <a:fillRect/>
          </a:stretch>
        </p:blipFill>
        <p:spPr>
          <a:xfrm>
            <a:off x="1300676" y="2804434"/>
            <a:ext cx="1405557" cy="1405557"/>
          </a:xfrm>
          <a:prstGeom prst="rect">
            <a:avLst/>
          </a:prstGeom>
        </p:spPr>
      </p:pic>
      <p:sp>
        <p:nvSpPr>
          <p:cNvPr id="403" name="Google Shape;403;p57"/>
          <p:cNvSpPr/>
          <p:nvPr/>
        </p:nvSpPr>
        <p:spPr>
          <a:xfrm rot="2700000">
            <a:off x="978399" y="3913330"/>
            <a:ext cx="749027" cy="380746"/>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chemeClr val="dk1">
              <a:alpha val="26789"/>
            </a:schemeClr>
          </a:solidFill>
          <a:ln>
            <a:noFill/>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pic>
        <p:nvPicPr>
          <p:cNvPr id="8" name="Picture 7">
            <a:extLst>
              <a:ext uri="{FF2B5EF4-FFF2-40B4-BE49-F238E27FC236}">
                <a16:creationId xmlns:a16="http://schemas.microsoft.com/office/drawing/2014/main" id="{AF3DCE65-FC08-96DB-0B1A-4D7205DB7466}"/>
              </a:ext>
            </a:extLst>
          </p:cNvPr>
          <p:cNvPicPr>
            <a:picLocks noChangeAspect="1"/>
          </p:cNvPicPr>
          <p:nvPr/>
        </p:nvPicPr>
        <p:blipFill>
          <a:blip r:embed="rId7"/>
          <a:stretch>
            <a:fillRect/>
          </a:stretch>
        </p:blipFill>
        <p:spPr>
          <a:xfrm>
            <a:off x="4812468" y="1298430"/>
            <a:ext cx="1405557" cy="1405557"/>
          </a:xfrm>
          <a:prstGeom prst="rect">
            <a:avLst/>
          </a:prstGeom>
        </p:spPr>
      </p:pic>
      <p:pic>
        <p:nvPicPr>
          <p:cNvPr id="9" name="Picture 8">
            <a:extLst>
              <a:ext uri="{FF2B5EF4-FFF2-40B4-BE49-F238E27FC236}">
                <a16:creationId xmlns:a16="http://schemas.microsoft.com/office/drawing/2014/main" id="{F3E4E67D-F2E1-7DC2-0150-F1B619C0C0D8}"/>
              </a:ext>
            </a:extLst>
          </p:cNvPr>
          <p:cNvPicPr>
            <a:picLocks noChangeAspect="1"/>
          </p:cNvPicPr>
          <p:nvPr/>
        </p:nvPicPr>
        <p:blipFill>
          <a:blip r:embed="rId8"/>
          <a:stretch>
            <a:fillRect/>
          </a:stretch>
        </p:blipFill>
        <p:spPr>
          <a:xfrm>
            <a:off x="2618059" y="1693590"/>
            <a:ext cx="1405557" cy="1405557"/>
          </a:xfrm>
          <a:prstGeom prst="rect">
            <a:avLst/>
          </a:prstGeom>
        </p:spPr>
      </p:pic>
      <p:pic>
        <p:nvPicPr>
          <p:cNvPr id="10" name="Picture 9">
            <a:extLst>
              <a:ext uri="{FF2B5EF4-FFF2-40B4-BE49-F238E27FC236}">
                <a16:creationId xmlns:a16="http://schemas.microsoft.com/office/drawing/2014/main" id="{8F7B9493-E9A9-F3E6-B7B2-B7BFFF7CD3D9}"/>
              </a:ext>
            </a:extLst>
          </p:cNvPr>
          <p:cNvPicPr>
            <a:picLocks noChangeAspect="1"/>
          </p:cNvPicPr>
          <p:nvPr/>
        </p:nvPicPr>
        <p:blipFill>
          <a:blip r:embed="rId9"/>
          <a:stretch>
            <a:fillRect/>
          </a:stretch>
        </p:blipFill>
        <p:spPr>
          <a:xfrm>
            <a:off x="3406911" y="1454754"/>
            <a:ext cx="987060" cy="769440"/>
          </a:xfrm>
          <a:prstGeom prst="rect">
            <a:avLst/>
          </a:prstGeom>
        </p:spPr>
      </p:pic>
      <p:pic>
        <p:nvPicPr>
          <p:cNvPr id="11" name="Picture 10">
            <a:extLst>
              <a:ext uri="{FF2B5EF4-FFF2-40B4-BE49-F238E27FC236}">
                <a16:creationId xmlns:a16="http://schemas.microsoft.com/office/drawing/2014/main" id="{DADF9C4D-B61D-D9D5-CE2A-CEE23EE9870C}"/>
              </a:ext>
            </a:extLst>
          </p:cNvPr>
          <p:cNvPicPr>
            <a:picLocks noChangeAspect="1"/>
          </p:cNvPicPr>
          <p:nvPr/>
        </p:nvPicPr>
        <p:blipFill>
          <a:blip r:embed="rId10"/>
          <a:stretch>
            <a:fillRect/>
          </a:stretch>
        </p:blipFill>
        <p:spPr>
          <a:xfrm>
            <a:off x="6680013" y="1948906"/>
            <a:ext cx="1405557" cy="1405557"/>
          </a:xfrm>
          <a:prstGeom prst="rect">
            <a:avLst/>
          </a:prstGeom>
        </p:spPr>
      </p:pic>
      <p:pic>
        <p:nvPicPr>
          <p:cNvPr id="12" name="Picture 11">
            <a:extLst>
              <a:ext uri="{FF2B5EF4-FFF2-40B4-BE49-F238E27FC236}">
                <a16:creationId xmlns:a16="http://schemas.microsoft.com/office/drawing/2014/main" id="{D2F39DD9-C978-7D95-8BB7-183477B43BC0}"/>
              </a:ext>
            </a:extLst>
          </p:cNvPr>
          <p:cNvPicPr>
            <a:picLocks noChangeAspect="1"/>
          </p:cNvPicPr>
          <p:nvPr/>
        </p:nvPicPr>
        <p:blipFill>
          <a:blip r:embed="rId11"/>
          <a:stretch>
            <a:fillRect/>
          </a:stretch>
        </p:blipFill>
        <p:spPr>
          <a:xfrm>
            <a:off x="5042190" y="2804434"/>
            <a:ext cx="1488100" cy="1488100"/>
          </a:xfrm>
          <a:prstGeom prst="rect">
            <a:avLst/>
          </a:prstGeom>
        </p:spPr>
      </p:pic>
      <p:sp>
        <p:nvSpPr>
          <p:cNvPr id="402" name="Google Shape;402;p57"/>
          <p:cNvSpPr/>
          <p:nvPr/>
        </p:nvSpPr>
        <p:spPr>
          <a:xfrm rot="1352827">
            <a:off x="1675551" y="1258688"/>
            <a:ext cx="647394" cy="266313"/>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chemeClr val="dk1">
              <a:alpha val="26789"/>
            </a:schemeClr>
          </a:solidFill>
          <a:ln>
            <a:noFill/>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pic>
        <p:nvPicPr>
          <p:cNvPr id="13" name="Picture 12">
            <a:extLst>
              <a:ext uri="{FF2B5EF4-FFF2-40B4-BE49-F238E27FC236}">
                <a16:creationId xmlns:a16="http://schemas.microsoft.com/office/drawing/2014/main" id="{15D407D9-38E6-363B-29EF-A4C56A478A7B}"/>
              </a:ext>
            </a:extLst>
          </p:cNvPr>
          <p:cNvPicPr>
            <a:picLocks noChangeAspect="1"/>
          </p:cNvPicPr>
          <p:nvPr/>
        </p:nvPicPr>
        <p:blipFill>
          <a:blip r:embed="rId12"/>
          <a:stretch>
            <a:fillRect/>
          </a:stretch>
        </p:blipFill>
        <p:spPr>
          <a:xfrm>
            <a:off x="5593630" y="1071311"/>
            <a:ext cx="987638" cy="768163"/>
          </a:xfrm>
          <a:prstGeom prst="rect">
            <a:avLst/>
          </a:prstGeom>
        </p:spPr>
      </p:pic>
      <p:pic>
        <p:nvPicPr>
          <p:cNvPr id="14" name="Picture 13">
            <a:extLst>
              <a:ext uri="{FF2B5EF4-FFF2-40B4-BE49-F238E27FC236}">
                <a16:creationId xmlns:a16="http://schemas.microsoft.com/office/drawing/2014/main" id="{9A318D5C-DBA8-55DF-8B5C-7698D643021F}"/>
              </a:ext>
            </a:extLst>
          </p:cNvPr>
          <p:cNvPicPr>
            <a:picLocks noChangeAspect="1"/>
          </p:cNvPicPr>
          <p:nvPr/>
        </p:nvPicPr>
        <p:blipFill>
          <a:blip r:embed="rId12"/>
          <a:stretch>
            <a:fillRect/>
          </a:stretch>
        </p:blipFill>
        <p:spPr>
          <a:xfrm>
            <a:off x="7396132" y="1651515"/>
            <a:ext cx="987638" cy="768163"/>
          </a:xfrm>
          <a:prstGeom prst="rect">
            <a:avLst/>
          </a:prstGeom>
        </p:spPr>
      </p:pic>
      <p:pic>
        <p:nvPicPr>
          <p:cNvPr id="15" name="Picture 14">
            <a:extLst>
              <a:ext uri="{FF2B5EF4-FFF2-40B4-BE49-F238E27FC236}">
                <a16:creationId xmlns:a16="http://schemas.microsoft.com/office/drawing/2014/main" id="{7B11DFAD-AAFA-17A7-D61D-3CF0E43532AE}"/>
              </a:ext>
            </a:extLst>
          </p:cNvPr>
          <p:cNvPicPr>
            <a:picLocks noChangeAspect="1"/>
          </p:cNvPicPr>
          <p:nvPr/>
        </p:nvPicPr>
        <p:blipFill>
          <a:blip r:embed="rId12"/>
          <a:stretch>
            <a:fillRect/>
          </a:stretch>
        </p:blipFill>
        <p:spPr>
          <a:xfrm>
            <a:off x="4605992" y="3845524"/>
            <a:ext cx="987638" cy="76816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4"/>
          <p:cNvSpPr txBox="1">
            <a:spLocks noGrp="1"/>
          </p:cNvSpPr>
          <p:nvPr>
            <p:ph type="body" idx="1"/>
          </p:nvPr>
        </p:nvSpPr>
        <p:spPr>
          <a:xfrm>
            <a:off x="651088" y="1509137"/>
            <a:ext cx="3724753" cy="227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0" i="0" dirty="0">
                <a:solidFill>
                  <a:schemeClr val="bg2">
                    <a:lumMod val="75000"/>
                  </a:schemeClr>
                </a:solidFill>
                <a:effectLst/>
                <a:latin typeface="Cooper Black" panose="0208090404030B020404" pitchFamily="18" charset="0"/>
              </a:rPr>
              <a:t>Our goal is to provide access to an easier and more interesting way to study the material. We have created an online environment as close to the real world as possible, where anyone can register and have their own account. After each test, you will be graded based on the knowledge you have demonstrated. Join our challenge!</a:t>
            </a:r>
            <a:endParaRPr dirty="0">
              <a:solidFill>
                <a:schemeClr val="bg2">
                  <a:lumMod val="75000"/>
                </a:schemeClr>
              </a:solidFill>
              <a:latin typeface="Cooper Black" panose="0208090404030B020404" pitchFamily="18" charset="0"/>
            </a:endParaRPr>
          </a:p>
        </p:txBody>
      </p:sp>
      <p:sp>
        <p:nvSpPr>
          <p:cNvPr id="359" name="Google Shape;359;p54"/>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Idea </a:t>
            </a:r>
            <a:endParaRPr dirty="0"/>
          </a:p>
        </p:txBody>
      </p:sp>
      <p:pic>
        <p:nvPicPr>
          <p:cNvPr id="360" name="Google Shape;360;p54"/>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pic>
        <p:nvPicPr>
          <p:cNvPr id="366" name="Google Shape;366;p54"/>
          <p:cNvPicPr preferRelativeResize="0"/>
          <p:nvPr/>
        </p:nvPicPr>
        <p:blipFill>
          <a:blip r:embed="rId4">
            <a:alphaModFix amt="80000"/>
          </a:blip>
          <a:stretch>
            <a:fillRect/>
          </a:stretch>
        </p:blipFill>
        <p:spPr>
          <a:xfrm rot="6023610" flipH="1">
            <a:off x="4421364" y="2871227"/>
            <a:ext cx="1579416" cy="716443"/>
          </a:xfrm>
          <a:prstGeom prst="rect">
            <a:avLst/>
          </a:prstGeom>
          <a:noFill/>
          <a:ln>
            <a:noFill/>
          </a:ln>
        </p:spPr>
      </p:pic>
      <p:sp>
        <p:nvSpPr>
          <p:cNvPr id="2" name="AutoShape 2" descr="Image">
            <a:extLst>
              <a:ext uri="{FF2B5EF4-FFF2-40B4-BE49-F238E27FC236}">
                <a16:creationId xmlns:a16="http://schemas.microsoft.com/office/drawing/2014/main" id="{22B2AD10-68C2-0F33-26A6-0F29974A4B86}"/>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23C4877F-EDFE-3A7F-2A1C-8044943515CA}"/>
              </a:ext>
            </a:extLst>
          </p:cNvPr>
          <p:cNvPicPr>
            <a:picLocks noChangeAspect="1"/>
          </p:cNvPicPr>
          <p:nvPr/>
        </p:nvPicPr>
        <p:blipFill rotWithShape="1">
          <a:blip r:embed="rId5"/>
          <a:srcRect l="683" t="5535" r="1538" b="7337"/>
          <a:stretch/>
        </p:blipFill>
        <p:spPr>
          <a:xfrm>
            <a:off x="5086687" y="656092"/>
            <a:ext cx="3406225" cy="1706090"/>
          </a:xfrm>
          <a:prstGeom prst="rect">
            <a:avLst/>
          </a:prstGeom>
        </p:spPr>
      </p:pic>
      <p:sp>
        <p:nvSpPr>
          <p:cNvPr id="365" name="Google Shape;365;p54"/>
          <p:cNvSpPr/>
          <p:nvPr/>
        </p:nvSpPr>
        <p:spPr>
          <a:xfrm>
            <a:off x="8141675" y="420247"/>
            <a:ext cx="504629" cy="656495"/>
          </a:xfrm>
          <a:custGeom>
            <a:avLst/>
            <a:gdLst/>
            <a:ahLst/>
            <a:cxnLst/>
            <a:rect l="l" t="t" r="r" b="b"/>
            <a:pathLst>
              <a:path w="28231" h="36727" extrusionOk="0">
                <a:moveTo>
                  <a:pt x="9835" y="1"/>
                </a:moveTo>
                <a:cubicBezTo>
                  <a:pt x="9835" y="1"/>
                  <a:pt x="9694" y="1552"/>
                  <a:pt x="8877" y="2031"/>
                </a:cubicBezTo>
                <a:cubicBezTo>
                  <a:pt x="8631" y="2175"/>
                  <a:pt x="8359" y="2226"/>
                  <a:pt x="8099" y="2226"/>
                </a:cubicBezTo>
                <a:cubicBezTo>
                  <a:pt x="7495" y="2226"/>
                  <a:pt x="6956" y="1955"/>
                  <a:pt x="6956" y="1955"/>
                </a:cubicBezTo>
                <a:cubicBezTo>
                  <a:pt x="6956" y="1955"/>
                  <a:pt x="6815" y="3468"/>
                  <a:pt x="5944" y="3979"/>
                </a:cubicBezTo>
                <a:cubicBezTo>
                  <a:pt x="5694" y="4127"/>
                  <a:pt x="5367" y="4179"/>
                  <a:pt x="5027" y="4179"/>
                </a:cubicBezTo>
                <a:cubicBezTo>
                  <a:pt x="4189" y="4179"/>
                  <a:pt x="3277" y="3860"/>
                  <a:pt x="3277" y="3860"/>
                </a:cubicBezTo>
                <a:cubicBezTo>
                  <a:pt x="3277" y="3860"/>
                  <a:pt x="2940" y="5492"/>
                  <a:pt x="2363" y="5830"/>
                </a:cubicBezTo>
                <a:cubicBezTo>
                  <a:pt x="2184" y="5936"/>
                  <a:pt x="1888" y="5973"/>
                  <a:pt x="1566" y="5973"/>
                </a:cubicBezTo>
                <a:cubicBezTo>
                  <a:pt x="850" y="5973"/>
                  <a:pt x="1" y="5792"/>
                  <a:pt x="1" y="5792"/>
                </a:cubicBezTo>
                <a:lnTo>
                  <a:pt x="1" y="5792"/>
                </a:lnTo>
                <a:lnTo>
                  <a:pt x="18233" y="36726"/>
                </a:lnTo>
                <a:cubicBezTo>
                  <a:pt x="18569" y="35013"/>
                  <a:pt x="19849" y="34712"/>
                  <a:pt x="20707" y="34712"/>
                </a:cubicBezTo>
                <a:cubicBezTo>
                  <a:pt x="21170" y="34712"/>
                  <a:pt x="21509" y="34800"/>
                  <a:pt x="21509" y="34800"/>
                </a:cubicBezTo>
                <a:cubicBezTo>
                  <a:pt x="21509" y="34800"/>
                  <a:pt x="22048" y="33624"/>
                  <a:pt x="22685" y="33053"/>
                </a:cubicBezTo>
                <a:cubicBezTo>
                  <a:pt x="22886" y="32873"/>
                  <a:pt x="23195" y="32811"/>
                  <a:pt x="23525" y="32811"/>
                </a:cubicBezTo>
                <a:cubicBezTo>
                  <a:pt x="24241" y="32811"/>
                  <a:pt x="25052" y="33102"/>
                  <a:pt x="25052" y="33102"/>
                </a:cubicBezTo>
                <a:cubicBezTo>
                  <a:pt x="25052" y="33102"/>
                  <a:pt x="25237" y="31431"/>
                  <a:pt x="25961" y="31006"/>
                </a:cubicBezTo>
                <a:cubicBezTo>
                  <a:pt x="26140" y="30901"/>
                  <a:pt x="26369" y="30861"/>
                  <a:pt x="26614" y="30861"/>
                </a:cubicBezTo>
                <a:cubicBezTo>
                  <a:pt x="27354" y="30861"/>
                  <a:pt x="28231" y="31224"/>
                  <a:pt x="28231" y="31224"/>
                </a:cubicBezTo>
                <a:lnTo>
                  <a:pt x="9835" y="1"/>
                </a:ln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64" name="Google Shape;364;p54"/>
          <p:cNvSpPr/>
          <p:nvPr/>
        </p:nvSpPr>
        <p:spPr>
          <a:xfrm rot="-2148808">
            <a:off x="4887365" y="584486"/>
            <a:ext cx="647414" cy="266322"/>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chemeClr val="dk1">
              <a:alpha val="26789"/>
            </a:schemeClr>
          </a:solidFill>
          <a:ln>
            <a:noFill/>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pic>
        <p:nvPicPr>
          <p:cNvPr id="4" name="Picture 3">
            <a:extLst>
              <a:ext uri="{FF2B5EF4-FFF2-40B4-BE49-F238E27FC236}">
                <a16:creationId xmlns:a16="http://schemas.microsoft.com/office/drawing/2014/main" id="{E192F116-0EAA-0EFD-DE55-BC19E6BBEEE6}"/>
              </a:ext>
            </a:extLst>
          </p:cNvPr>
          <p:cNvPicPr>
            <a:picLocks noChangeAspect="1"/>
          </p:cNvPicPr>
          <p:nvPr/>
        </p:nvPicPr>
        <p:blipFill rotWithShape="1">
          <a:blip r:embed="rId6"/>
          <a:srcRect t="6198" r="1453" b="5152"/>
          <a:stretch/>
        </p:blipFill>
        <p:spPr>
          <a:xfrm>
            <a:off x="5431692" y="2961996"/>
            <a:ext cx="3061220" cy="1547868"/>
          </a:xfrm>
          <a:prstGeom prst="rect">
            <a:avLst/>
          </a:prstGeom>
        </p:spPr>
      </p:pic>
      <p:sp>
        <p:nvSpPr>
          <p:cNvPr id="362" name="Google Shape;362;p54"/>
          <p:cNvSpPr/>
          <p:nvPr/>
        </p:nvSpPr>
        <p:spPr>
          <a:xfrm rot="3985586">
            <a:off x="4987080" y="4132536"/>
            <a:ext cx="889224" cy="523282"/>
          </a:xfrm>
          <a:custGeom>
            <a:avLst/>
            <a:gdLst/>
            <a:ahLst/>
            <a:cxnLst/>
            <a:rect l="l" t="t" r="r" b="b"/>
            <a:pathLst>
              <a:path w="44052" h="25961" extrusionOk="0">
                <a:moveTo>
                  <a:pt x="0" y="15402"/>
                </a:moveTo>
                <a:lnTo>
                  <a:pt x="40035" y="0"/>
                </a:lnTo>
                <a:cubicBezTo>
                  <a:pt x="40035" y="0"/>
                  <a:pt x="39175" y="1442"/>
                  <a:pt x="39491" y="2221"/>
                </a:cubicBezTo>
                <a:cubicBezTo>
                  <a:pt x="39806" y="2993"/>
                  <a:pt x="41434" y="3418"/>
                  <a:pt x="41434" y="3418"/>
                </a:cubicBezTo>
                <a:cubicBezTo>
                  <a:pt x="41434" y="3418"/>
                  <a:pt x="40574" y="5040"/>
                  <a:pt x="41047" y="5753"/>
                </a:cubicBezTo>
                <a:cubicBezTo>
                  <a:pt x="41521" y="6466"/>
                  <a:pt x="42609" y="7168"/>
                  <a:pt x="42609" y="7168"/>
                </a:cubicBezTo>
                <a:cubicBezTo>
                  <a:pt x="42609" y="7168"/>
                  <a:pt x="41510" y="9791"/>
                  <a:pt x="44051" y="10684"/>
                </a:cubicBezTo>
                <a:lnTo>
                  <a:pt x="4327" y="25960"/>
                </a:lnTo>
                <a:cubicBezTo>
                  <a:pt x="4327" y="25960"/>
                  <a:pt x="4958" y="24252"/>
                  <a:pt x="4703" y="23631"/>
                </a:cubicBezTo>
                <a:cubicBezTo>
                  <a:pt x="4447" y="23011"/>
                  <a:pt x="2885" y="22439"/>
                  <a:pt x="2885" y="22439"/>
                </a:cubicBezTo>
                <a:cubicBezTo>
                  <a:pt x="2885" y="22439"/>
                  <a:pt x="3767" y="20752"/>
                  <a:pt x="3380" y="19816"/>
                </a:cubicBezTo>
                <a:cubicBezTo>
                  <a:pt x="2999" y="18885"/>
                  <a:pt x="1524" y="18526"/>
                  <a:pt x="1524" y="18526"/>
                </a:cubicBezTo>
                <a:cubicBezTo>
                  <a:pt x="1524" y="18526"/>
                  <a:pt x="2237" y="17514"/>
                  <a:pt x="1873" y="16638"/>
                </a:cubicBezTo>
                <a:cubicBezTo>
                  <a:pt x="1513" y="15761"/>
                  <a:pt x="0" y="15402"/>
                  <a:pt x="0" y="15402"/>
                </a:cubicBez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2"/>
                                        </p:tgtEl>
                                        <p:attrNameLst>
                                          <p:attrName>style.visibility</p:attrName>
                                        </p:attrNameLst>
                                      </p:cBhvr>
                                      <p:to>
                                        <p:strVal val="visible"/>
                                      </p:to>
                                    </p:set>
                                    <p:animEffect transition="in" filter="fade">
                                      <p:cBhvr>
                                        <p:cTn id="7" dur="1000"/>
                                        <p:tgtEl>
                                          <p:spTgt spid="362"/>
                                        </p:tgtEl>
                                      </p:cBhvr>
                                    </p:animEffect>
                                  </p:childTnLst>
                                </p:cTn>
                              </p:par>
                              <p:par>
                                <p:cTn id="8" presetID="10" presetClass="entr" presetSubtype="0" fill="hold" nodeType="withEffect">
                                  <p:stCondLst>
                                    <p:cond delay="0"/>
                                  </p:stCondLst>
                                  <p:childTnLst>
                                    <p:set>
                                      <p:cBhvr>
                                        <p:cTn id="9" dur="1" fill="hold">
                                          <p:stCondLst>
                                            <p:cond delay="0"/>
                                          </p:stCondLst>
                                        </p:cTn>
                                        <p:tgtEl>
                                          <p:spTgt spid="364"/>
                                        </p:tgtEl>
                                        <p:attrNameLst>
                                          <p:attrName>style.visibility</p:attrName>
                                        </p:attrNameLst>
                                      </p:cBhvr>
                                      <p:to>
                                        <p:strVal val="visible"/>
                                      </p:to>
                                    </p:set>
                                    <p:animEffect transition="in" filter="fade">
                                      <p:cBhvr>
                                        <p:cTn id="10" dur="1000"/>
                                        <p:tgtEl>
                                          <p:spTgt spid="364"/>
                                        </p:tgtEl>
                                      </p:cBhvr>
                                    </p:animEffect>
                                  </p:childTnLst>
                                </p:cTn>
                              </p:par>
                              <p:par>
                                <p:cTn id="11" presetID="10" presetClass="entr" presetSubtype="0" fill="hold" nodeType="withEffect">
                                  <p:stCondLst>
                                    <p:cond delay="0"/>
                                  </p:stCondLst>
                                  <p:childTnLst>
                                    <p:set>
                                      <p:cBhvr>
                                        <p:cTn id="12" dur="1" fill="hold">
                                          <p:stCondLst>
                                            <p:cond delay="0"/>
                                          </p:stCondLst>
                                        </p:cTn>
                                        <p:tgtEl>
                                          <p:spTgt spid="365"/>
                                        </p:tgtEl>
                                        <p:attrNameLst>
                                          <p:attrName>style.visibility</p:attrName>
                                        </p:attrNameLst>
                                      </p:cBhvr>
                                      <p:to>
                                        <p:strVal val="visible"/>
                                      </p:to>
                                    </p:set>
                                    <p:animEffect transition="in" filter="fade">
                                      <p:cBhvr>
                                        <p:cTn id="13" dur="1000"/>
                                        <p:tgtEl>
                                          <p:spTgt spid="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60"/>
          <p:cNvSpPr txBox="1">
            <a:spLocks noGrp="1"/>
          </p:cNvSpPr>
          <p:nvPr>
            <p:ph type="title" idx="4"/>
          </p:nvPr>
        </p:nvSpPr>
        <p:spPr>
          <a:xfrm>
            <a:off x="800975" y="3449700"/>
            <a:ext cx="2459400" cy="488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SECOND WEEK</a:t>
            </a:r>
            <a:endParaRPr dirty="0"/>
          </a:p>
        </p:txBody>
      </p:sp>
      <p:sp>
        <p:nvSpPr>
          <p:cNvPr id="432" name="Google Shape;432;p60"/>
          <p:cNvSpPr txBox="1">
            <a:spLocks noGrp="1"/>
          </p:cNvSpPr>
          <p:nvPr>
            <p:ph type="title" idx="8"/>
          </p:nvPr>
        </p:nvSpPr>
        <p:spPr>
          <a:xfrm>
            <a:off x="800975" y="691917"/>
            <a:ext cx="3132013" cy="572700"/>
          </a:xfrm>
          <a:prstGeom prst="rect">
            <a:avLst/>
          </a:prstGeom>
        </p:spPr>
        <p:txBody>
          <a:bodyPr spcFirstLastPara="1" wrap="square" lIns="91425" tIns="91425" rIns="91425" bIns="91425" anchor="t" anchorCtr="0">
            <a:noAutofit/>
          </a:bodyPr>
          <a:lstStyle/>
          <a:p>
            <a:r>
              <a:rPr lang="en-US" sz="2800" dirty="0">
                <a:latin typeface="Eras Bold ITC" panose="020B0907030504020204" pitchFamily="34" charset="0"/>
              </a:rPr>
              <a:t>STAGES OF DEVELOPMENT</a:t>
            </a:r>
            <a:br>
              <a:rPr lang="en-US" sz="2800" dirty="0">
                <a:latin typeface="Eras Bold ITC" panose="020B0907030504020204" pitchFamily="34" charset="0"/>
              </a:rPr>
            </a:br>
            <a:endParaRPr dirty="0"/>
          </a:p>
        </p:txBody>
      </p:sp>
      <p:sp>
        <p:nvSpPr>
          <p:cNvPr id="433" name="Google Shape;433;p60"/>
          <p:cNvSpPr/>
          <p:nvPr/>
        </p:nvSpPr>
        <p:spPr>
          <a:xfrm>
            <a:off x="3520525" y="2390625"/>
            <a:ext cx="298800" cy="2988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0"/>
          <p:cNvSpPr/>
          <p:nvPr/>
        </p:nvSpPr>
        <p:spPr>
          <a:xfrm>
            <a:off x="5312158" y="2390625"/>
            <a:ext cx="298800" cy="2988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5" name="Google Shape;435;p60"/>
          <p:cNvPicPr preferRelativeResize="0"/>
          <p:nvPr/>
        </p:nvPicPr>
        <p:blipFill>
          <a:blip r:embed="rId3">
            <a:alphaModFix/>
          </a:blip>
          <a:stretch>
            <a:fillRect/>
          </a:stretch>
        </p:blipFill>
        <p:spPr>
          <a:xfrm rot="-695467">
            <a:off x="7428349" y="264518"/>
            <a:ext cx="1323877" cy="1547814"/>
          </a:xfrm>
          <a:prstGeom prst="rect">
            <a:avLst/>
          </a:prstGeom>
          <a:noFill/>
          <a:ln>
            <a:noFill/>
          </a:ln>
          <a:effectLst>
            <a:outerShdw blurRad="57150" dist="19050" dir="5400000" algn="bl" rotWithShape="0">
              <a:srgbClr val="000000">
                <a:alpha val="50000"/>
              </a:srgbClr>
            </a:outerShdw>
          </a:effectLst>
        </p:spPr>
      </p:pic>
      <p:grpSp>
        <p:nvGrpSpPr>
          <p:cNvPr id="436" name="Google Shape;436;p60"/>
          <p:cNvGrpSpPr/>
          <p:nvPr/>
        </p:nvGrpSpPr>
        <p:grpSpPr>
          <a:xfrm>
            <a:off x="7664560" y="910185"/>
            <a:ext cx="272906" cy="434118"/>
            <a:chOff x="1312450" y="4093350"/>
            <a:chExt cx="685350" cy="1090200"/>
          </a:xfrm>
        </p:grpSpPr>
        <p:sp>
          <p:nvSpPr>
            <p:cNvPr id="437" name="Google Shape;437;p60"/>
            <p:cNvSpPr/>
            <p:nvPr/>
          </p:nvSpPr>
          <p:spPr>
            <a:xfrm>
              <a:off x="1312450" y="4093350"/>
              <a:ext cx="685350" cy="1090200"/>
            </a:xfrm>
            <a:custGeom>
              <a:avLst/>
              <a:gdLst/>
              <a:ahLst/>
              <a:cxnLst/>
              <a:rect l="l" t="t" r="r" b="b"/>
              <a:pathLst>
                <a:path w="27414" h="43608" extrusionOk="0">
                  <a:moveTo>
                    <a:pt x="5201" y="10009"/>
                  </a:moveTo>
                  <a:lnTo>
                    <a:pt x="5201" y="10009"/>
                  </a:lnTo>
                  <a:cubicBezTo>
                    <a:pt x="5040" y="10996"/>
                    <a:pt x="5002" y="11987"/>
                    <a:pt x="5102" y="12937"/>
                  </a:cubicBezTo>
                  <a:cubicBezTo>
                    <a:pt x="5170" y="13571"/>
                    <a:pt x="5297" y="14196"/>
                    <a:pt x="5478" y="14807"/>
                  </a:cubicBezTo>
                  <a:cubicBezTo>
                    <a:pt x="4743" y="13294"/>
                    <a:pt x="4728" y="11634"/>
                    <a:pt x="5201" y="10009"/>
                  </a:cubicBezTo>
                  <a:close/>
                  <a:moveTo>
                    <a:pt x="15811" y="1265"/>
                  </a:moveTo>
                  <a:cubicBezTo>
                    <a:pt x="20541" y="1265"/>
                    <a:pt x="25145" y="5101"/>
                    <a:pt x="25884" y="9796"/>
                  </a:cubicBezTo>
                  <a:cubicBezTo>
                    <a:pt x="26649" y="14663"/>
                    <a:pt x="23581" y="19908"/>
                    <a:pt x="18734" y="21156"/>
                  </a:cubicBezTo>
                  <a:lnTo>
                    <a:pt x="18733" y="21156"/>
                  </a:lnTo>
                  <a:cubicBezTo>
                    <a:pt x="17919" y="21366"/>
                    <a:pt x="17082" y="21467"/>
                    <a:pt x="16245" y="21467"/>
                  </a:cubicBezTo>
                  <a:cubicBezTo>
                    <a:pt x="12150" y="21467"/>
                    <a:pt x="8059" y="19044"/>
                    <a:pt x="6641" y="15088"/>
                  </a:cubicBezTo>
                  <a:cubicBezTo>
                    <a:pt x="5469" y="11816"/>
                    <a:pt x="6172" y="7764"/>
                    <a:pt x="8270" y="4955"/>
                  </a:cubicBezTo>
                  <a:cubicBezTo>
                    <a:pt x="9623" y="3549"/>
                    <a:pt x="11222" y="2430"/>
                    <a:pt x="12774" y="1829"/>
                  </a:cubicBezTo>
                  <a:cubicBezTo>
                    <a:pt x="13408" y="1665"/>
                    <a:pt x="14061" y="1582"/>
                    <a:pt x="14715" y="1582"/>
                  </a:cubicBezTo>
                  <a:cubicBezTo>
                    <a:pt x="14773" y="1582"/>
                    <a:pt x="14831" y="1582"/>
                    <a:pt x="14889" y="1584"/>
                  </a:cubicBezTo>
                  <a:cubicBezTo>
                    <a:pt x="14890" y="1584"/>
                    <a:pt x="14891" y="1584"/>
                    <a:pt x="14891" y="1584"/>
                  </a:cubicBezTo>
                  <a:cubicBezTo>
                    <a:pt x="15042" y="1584"/>
                    <a:pt x="15084" y="1340"/>
                    <a:pt x="14936" y="1309"/>
                  </a:cubicBezTo>
                  <a:cubicBezTo>
                    <a:pt x="15228" y="1279"/>
                    <a:pt x="15519" y="1265"/>
                    <a:pt x="15811" y="1265"/>
                  </a:cubicBezTo>
                  <a:close/>
                  <a:moveTo>
                    <a:pt x="11744" y="28418"/>
                  </a:moveTo>
                  <a:lnTo>
                    <a:pt x="11744" y="28418"/>
                  </a:lnTo>
                  <a:cubicBezTo>
                    <a:pt x="12408" y="28787"/>
                    <a:pt x="13268" y="28878"/>
                    <a:pt x="14064" y="28978"/>
                  </a:cubicBezTo>
                  <a:cubicBezTo>
                    <a:pt x="13489" y="31053"/>
                    <a:pt x="12936" y="33136"/>
                    <a:pt x="12378" y="35217"/>
                  </a:cubicBezTo>
                  <a:lnTo>
                    <a:pt x="12377" y="35217"/>
                  </a:lnTo>
                  <a:lnTo>
                    <a:pt x="11752" y="37548"/>
                  </a:lnTo>
                  <a:cubicBezTo>
                    <a:pt x="11436" y="37515"/>
                    <a:pt x="11118" y="37500"/>
                    <a:pt x="10804" y="37432"/>
                  </a:cubicBezTo>
                  <a:cubicBezTo>
                    <a:pt x="10450" y="37354"/>
                    <a:pt x="10108" y="37230"/>
                    <a:pt x="9772" y="37098"/>
                  </a:cubicBezTo>
                  <a:cubicBezTo>
                    <a:pt x="9899" y="36422"/>
                    <a:pt x="10035" y="35749"/>
                    <a:pt x="10185" y="35077"/>
                  </a:cubicBezTo>
                  <a:cubicBezTo>
                    <a:pt x="10425" y="33999"/>
                    <a:pt x="10695" y="32928"/>
                    <a:pt x="10992" y="31864"/>
                  </a:cubicBezTo>
                  <a:cubicBezTo>
                    <a:pt x="11305" y="30745"/>
                    <a:pt x="11807" y="29661"/>
                    <a:pt x="11760" y="28491"/>
                  </a:cubicBezTo>
                  <a:cubicBezTo>
                    <a:pt x="11757" y="28467"/>
                    <a:pt x="11752" y="28442"/>
                    <a:pt x="11744" y="28418"/>
                  </a:cubicBezTo>
                  <a:close/>
                  <a:moveTo>
                    <a:pt x="9701" y="37483"/>
                  </a:moveTo>
                  <a:cubicBezTo>
                    <a:pt x="10246" y="37833"/>
                    <a:pt x="10942" y="38077"/>
                    <a:pt x="11595" y="38077"/>
                  </a:cubicBezTo>
                  <a:cubicBezTo>
                    <a:pt x="11600" y="38077"/>
                    <a:pt x="11605" y="38077"/>
                    <a:pt x="11609" y="38077"/>
                  </a:cubicBezTo>
                  <a:lnTo>
                    <a:pt x="11609" y="38077"/>
                  </a:lnTo>
                  <a:cubicBezTo>
                    <a:pt x="11580" y="38193"/>
                    <a:pt x="11549" y="38311"/>
                    <a:pt x="11517" y="38428"/>
                  </a:cubicBezTo>
                  <a:lnTo>
                    <a:pt x="11517" y="38427"/>
                  </a:lnTo>
                  <a:cubicBezTo>
                    <a:pt x="11470" y="38603"/>
                    <a:pt x="11418" y="38860"/>
                    <a:pt x="11359" y="39156"/>
                  </a:cubicBezTo>
                  <a:cubicBezTo>
                    <a:pt x="11204" y="39085"/>
                    <a:pt x="11033" y="39072"/>
                    <a:pt x="10858" y="39072"/>
                  </a:cubicBezTo>
                  <a:cubicBezTo>
                    <a:pt x="10752" y="39072"/>
                    <a:pt x="10645" y="39077"/>
                    <a:pt x="10540" y="39077"/>
                  </a:cubicBezTo>
                  <a:cubicBezTo>
                    <a:pt x="10481" y="39077"/>
                    <a:pt x="10423" y="39075"/>
                    <a:pt x="10366" y="39070"/>
                  </a:cubicBezTo>
                  <a:cubicBezTo>
                    <a:pt x="10056" y="39046"/>
                    <a:pt x="9752" y="38970"/>
                    <a:pt x="9446" y="38922"/>
                  </a:cubicBezTo>
                  <a:cubicBezTo>
                    <a:pt x="9465" y="38818"/>
                    <a:pt x="9482" y="38724"/>
                    <a:pt x="9492" y="38655"/>
                  </a:cubicBezTo>
                  <a:cubicBezTo>
                    <a:pt x="9556" y="38264"/>
                    <a:pt x="9631" y="37874"/>
                    <a:pt x="9701" y="37483"/>
                  </a:cubicBezTo>
                  <a:close/>
                  <a:moveTo>
                    <a:pt x="9371" y="39374"/>
                  </a:moveTo>
                  <a:cubicBezTo>
                    <a:pt x="9633" y="39480"/>
                    <a:pt x="9916" y="39543"/>
                    <a:pt x="10196" y="39580"/>
                  </a:cubicBezTo>
                  <a:cubicBezTo>
                    <a:pt x="10388" y="39606"/>
                    <a:pt x="10607" y="39642"/>
                    <a:pt x="10819" y="39642"/>
                  </a:cubicBezTo>
                  <a:cubicBezTo>
                    <a:pt x="10980" y="39642"/>
                    <a:pt x="11137" y="39622"/>
                    <a:pt x="11275" y="39560"/>
                  </a:cubicBezTo>
                  <a:lnTo>
                    <a:pt x="11275" y="39560"/>
                  </a:lnTo>
                  <a:cubicBezTo>
                    <a:pt x="11189" y="39985"/>
                    <a:pt x="11082" y="40437"/>
                    <a:pt x="10950" y="40815"/>
                  </a:cubicBezTo>
                  <a:cubicBezTo>
                    <a:pt x="10924" y="40814"/>
                    <a:pt x="10899" y="40814"/>
                    <a:pt x="10873" y="40814"/>
                  </a:cubicBezTo>
                  <a:cubicBezTo>
                    <a:pt x="10639" y="40814"/>
                    <a:pt x="10398" y="40862"/>
                    <a:pt x="10159" y="40862"/>
                  </a:cubicBezTo>
                  <a:cubicBezTo>
                    <a:pt x="10125" y="40862"/>
                    <a:pt x="10090" y="40861"/>
                    <a:pt x="10056" y="40859"/>
                  </a:cubicBezTo>
                  <a:cubicBezTo>
                    <a:pt x="9795" y="40841"/>
                    <a:pt x="9538" y="40801"/>
                    <a:pt x="9284" y="40736"/>
                  </a:cubicBezTo>
                  <a:cubicBezTo>
                    <a:pt x="9251" y="40301"/>
                    <a:pt x="9306" y="39796"/>
                    <a:pt x="9371" y="39374"/>
                  </a:cubicBezTo>
                  <a:close/>
                  <a:moveTo>
                    <a:pt x="9402" y="41289"/>
                  </a:moveTo>
                  <a:lnTo>
                    <a:pt x="9402" y="41289"/>
                  </a:lnTo>
                  <a:cubicBezTo>
                    <a:pt x="9559" y="41334"/>
                    <a:pt x="9718" y="41367"/>
                    <a:pt x="9881" y="41388"/>
                  </a:cubicBezTo>
                  <a:cubicBezTo>
                    <a:pt x="10049" y="41410"/>
                    <a:pt x="10255" y="41433"/>
                    <a:pt x="10462" y="41433"/>
                  </a:cubicBezTo>
                  <a:cubicBezTo>
                    <a:pt x="10528" y="41433"/>
                    <a:pt x="10593" y="41431"/>
                    <a:pt x="10658" y="41426"/>
                  </a:cubicBezTo>
                  <a:lnTo>
                    <a:pt x="10658" y="41426"/>
                  </a:lnTo>
                  <a:cubicBezTo>
                    <a:pt x="10569" y="41553"/>
                    <a:pt x="10471" y="41645"/>
                    <a:pt x="10362" y="41677"/>
                  </a:cubicBezTo>
                  <a:cubicBezTo>
                    <a:pt x="10234" y="41715"/>
                    <a:pt x="10121" y="41733"/>
                    <a:pt x="10020" y="41733"/>
                  </a:cubicBezTo>
                  <a:cubicBezTo>
                    <a:pt x="9703" y="41733"/>
                    <a:pt x="9511" y="41557"/>
                    <a:pt x="9402" y="41289"/>
                  </a:cubicBezTo>
                  <a:close/>
                  <a:moveTo>
                    <a:pt x="15893" y="1"/>
                  </a:moveTo>
                  <a:cubicBezTo>
                    <a:pt x="15395" y="1"/>
                    <a:pt x="14894" y="37"/>
                    <a:pt x="14392" y="112"/>
                  </a:cubicBezTo>
                  <a:cubicBezTo>
                    <a:pt x="8294" y="1027"/>
                    <a:pt x="1" y="10835"/>
                    <a:pt x="5909" y="16358"/>
                  </a:cubicBezTo>
                  <a:cubicBezTo>
                    <a:pt x="5961" y="16407"/>
                    <a:pt x="6017" y="16426"/>
                    <a:pt x="6069" y="16426"/>
                  </a:cubicBezTo>
                  <a:cubicBezTo>
                    <a:pt x="6083" y="16426"/>
                    <a:pt x="6096" y="16425"/>
                    <a:pt x="6110" y="16423"/>
                  </a:cubicBezTo>
                  <a:cubicBezTo>
                    <a:pt x="7517" y="19288"/>
                    <a:pt x="10185" y="21363"/>
                    <a:pt x="13288" y="22188"/>
                  </a:cubicBezTo>
                  <a:cubicBezTo>
                    <a:pt x="12902" y="23062"/>
                    <a:pt x="12749" y="24055"/>
                    <a:pt x="12540" y="24979"/>
                  </a:cubicBezTo>
                  <a:cubicBezTo>
                    <a:pt x="12385" y="25662"/>
                    <a:pt x="12080" y="26433"/>
                    <a:pt x="12061" y="27162"/>
                  </a:cubicBezTo>
                  <a:cubicBezTo>
                    <a:pt x="11762" y="27201"/>
                    <a:pt x="11473" y="27285"/>
                    <a:pt x="11204" y="27442"/>
                  </a:cubicBezTo>
                  <a:cubicBezTo>
                    <a:pt x="11018" y="27550"/>
                    <a:pt x="11015" y="27777"/>
                    <a:pt x="11142" y="27928"/>
                  </a:cubicBezTo>
                  <a:cubicBezTo>
                    <a:pt x="11145" y="27935"/>
                    <a:pt x="11150" y="27938"/>
                    <a:pt x="11155" y="27944"/>
                  </a:cubicBezTo>
                  <a:cubicBezTo>
                    <a:pt x="11028" y="27948"/>
                    <a:pt x="10910" y="28008"/>
                    <a:pt x="10832" y="28108"/>
                  </a:cubicBezTo>
                  <a:cubicBezTo>
                    <a:pt x="9928" y="29229"/>
                    <a:pt x="9683" y="30715"/>
                    <a:pt x="9312" y="32089"/>
                  </a:cubicBezTo>
                  <a:cubicBezTo>
                    <a:pt x="8852" y="33796"/>
                    <a:pt x="8465" y="35519"/>
                    <a:pt x="8149" y="37259"/>
                  </a:cubicBezTo>
                  <a:cubicBezTo>
                    <a:pt x="7935" y="38433"/>
                    <a:pt x="7369" y="40158"/>
                    <a:pt x="7613" y="41356"/>
                  </a:cubicBezTo>
                  <a:cubicBezTo>
                    <a:pt x="7832" y="42434"/>
                    <a:pt x="8920" y="43013"/>
                    <a:pt x="9873" y="43417"/>
                  </a:cubicBezTo>
                  <a:cubicBezTo>
                    <a:pt x="10183" y="43548"/>
                    <a:pt x="10458" y="43608"/>
                    <a:pt x="10702" y="43608"/>
                  </a:cubicBezTo>
                  <a:cubicBezTo>
                    <a:pt x="12509" y="43608"/>
                    <a:pt x="12630" y="40342"/>
                    <a:pt x="13029" y="38845"/>
                  </a:cubicBezTo>
                  <a:cubicBezTo>
                    <a:pt x="13941" y="35420"/>
                    <a:pt x="14878" y="31999"/>
                    <a:pt x="15749" y="28562"/>
                  </a:cubicBezTo>
                  <a:cubicBezTo>
                    <a:pt x="15842" y="28197"/>
                    <a:pt x="15632" y="27698"/>
                    <a:pt x="15220" y="27630"/>
                  </a:cubicBezTo>
                  <a:cubicBezTo>
                    <a:pt x="14854" y="27569"/>
                    <a:pt x="14466" y="27473"/>
                    <a:pt x="14071" y="27380"/>
                  </a:cubicBezTo>
                  <a:cubicBezTo>
                    <a:pt x="14478" y="25797"/>
                    <a:pt x="14896" y="24136"/>
                    <a:pt x="15010" y="22508"/>
                  </a:cubicBezTo>
                  <a:cubicBezTo>
                    <a:pt x="15443" y="22557"/>
                    <a:pt x="15877" y="22582"/>
                    <a:pt x="16312" y="22582"/>
                  </a:cubicBezTo>
                  <a:cubicBezTo>
                    <a:pt x="16645" y="22582"/>
                    <a:pt x="16978" y="22568"/>
                    <a:pt x="17310" y="22539"/>
                  </a:cubicBezTo>
                  <a:cubicBezTo>
                    <a:pt x="23190" y="22007"/>
                    <a:pt x="27413" y="16567"/>
                    <a:pt x="27170" y="10774"/>
                  </a:cubicBezTo>
                  <a:cubicBezTo>
                    <a:pt x="26925" y="4930"/>
                    <a:pt x="21682" y="1"/>
                    <a:pt x="15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0"/>
            <p:cNvSpPr/>
            <p:nvPr/>
          </p:nvSpPr>
          <p:spPr>
            <a:xfrm>
              <a:off x="1477975" y="4161250"/>
              <a:ext cx="487250" cy="450450"/>
            </a:xfrm>
            <a:custGeom>
              <a:avLst/>
              <a:gdLst/>
              <a:ahLst/>
              <a:cxnLst/>
              <a:rect l="l" t="t" r="r" b="b"/>
              <a:pathLst>
                <a:path w="19490" h="18018" extrusionOk="0">
                  <a:moveTo>
                    <a:pt x="1614" y="7205"/>
                  </a:moveTo>
                  <a:cubicBezTo>
                    <a:pt x="1122" y="9193"/>
                    <a:pt x="1161" y="11265"/>
                    <a:pt x="1871" y="12865"/>
                  </a:cubicBezTo>
                  <a:cubicBezTo>
                    <a:pt x="1911" y="12957"/>
                    <a:pt x="1956" y="13046"/>
                    <a:pt x="2001" y="13135"/>
                  </a:cubicBezTo>
                  <a:cubicBezTo>
                    <a:pt x="1442" y="12197"/>
                    <a:pt x="1127" y="11132"/>
                    <a:pt x="1088" y="10040"/>
                  </a:cubicBezTo>
                  <a:cubicBezTo>
                    <a:pt x="1052" y="9061"/>
                    <a:pt x="1251" y="8105"/>
                    <a:pt x="1614" y="7205"/>
                  </a:cubicBezTo>
                  <a:close/>
                  <a:moveTo>
                    <a:pt x="8769" y="1099"/>
                  </a:moveTo>
                  <a:cubicBezTo>
                    <a:pt x="10213" y="1099"/>
                    <a:pt x="11739" y="1834"/>
                    <a:pt x="12928" y="2514"/>
                  </a:cubicBezTo>
                  <a:cubicBezTo>
                    <a:pt x="15190" y="3806"/>
                    <a:pt x="17154" y="5801"/>
                    <a:pt x="17151" y="8562"/>
                  </a:cubicBezTo>
                  <a:cubicBezTo>
                    <a:pt x="17150" y="11027"/>
                    <a:pt x="16062" y="14041"/>
                    <a:pt x="14176" y="15676"/>
                  </a:cubicBezTo>
                  <a:cubicBezTo>
                    <a:pt x="13112" y="16598"/>
                    <a:pt x="11835" y="16976"/>
                    <a:pt x="10526" y="16976"/>
                  </a:cubicBezTo>
                  <a:cubicBezTo>
                    <a:pt x="8796" y="16976"/>
                    <a:pt x="7009" y="16315"/>
                    <a:pt x="5579" y="15381"/>
                  </a:cubicBezTo>
                  <a:cubicBezTo>
                    <a:pt x="2756" y="13536"/>
                    <a:pt x="1781" y="10776"/>
                    <a:pt x="2574" y="7531"/>
                  </a:cubicBezTo>
                  <a:cubicBezTo>
                    <a:pt x="2925" y="6098"/>
                    <a:pt x="3537" y="4567"/>
                    <a:pt x="4464" y="3322"/>
                  </a:cubicBezTo>
                  <a:cubicBezTo>
                    <a:pt x="4471" y="3316"/>
                    <a:pt x="4477" y="3308"/>
                    <a:pt x="4485" y="3302"/>
                  </a:cubicBezTo>
                  <a:cubicBezTo>
                    <a:pt x="5475" y="2436"/>
                    <a:pt x="6694" y="1440"/>
                    <a:pt x="8014" y="1172"/>
                  </a:cubicBezTo>
                  <a:cubicBezTo>
                    <a:pt x="8262" y="1122"/>
                    <a:pt x="8514" y="1099"/>
                    <a:pt x="8769" y="1099"/>
                  </a:cubicBezTo>
                  <a:close/>
                  <a:moveTo>
                    <a:pt x="8887" y="1"/>
                  </a:moveTo>
                  <a:cubicBezTo>
                    <a:pt x="8837" y="1"/>
                    <a:pt x="8788" y="1"/>
                    <a:pt x="8738" y="3"/>
                  </a:cubicBezTo>
                  <a:cubicBezTo>
                    <a:pt x="6181" y="71"/>
                    <a:pt x="3888" y="2245"/>
                    <a:pt x="2440" y="4180"/>
                  </a:cubicBezTo>
                  <a:cubicBezTo>
                    <a:pt x="877" y="6267"/>
                    <a:pt x="1" y="8911"/>
                    <a:pt x="661" y="11505"/>
                  </a:cubicBezTo>
                  <a:cubicBezTo>
                    <a:pt x="1175" y="13521"/>
                    <a:pt x="2542" y="15297"/>
                    <a:pt x="4474" y="15997"/>
                  </a:cubicBezTo>
                  <a:cubicBezTo>
                    <a:pt x="6169" y="17258"/>
                    <a:pt x="8337" y="18017"/>
                    <a:pt x="10414" y="18017"/>
                  </a:cubicBezTo>
                  <a:cubicBezTo>
                    <a:pt x="12074" y="18017"/>
                    <a:pt x="13676" y="17532"/>
                    <a:pt x="14932" y="16430"/>
                  </a:cubicBezTo>
                  <a:cubicBezTo>
                    <a:pt x="18721" y="13109"/>
                    <a:pt x="19489" y="6595"/>
                    <a:pt x="15668" y="3108"/>
                  </a:cubicBezTo>
                  <a:cubicBezTo>
                    <a:pt x="13933" y="1526"/>
                    <a:pt x="11308" y="1"/>
                    <a:pt x="88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0"/>
            <p:cNvSpPr/>
            <p:nvPr/>
          </p:nvSpPr>
          <p:spPr>
            <a:xfrm>
              <a:off x="1611400" y="4264325"/>
              <a:ext cx="204725" cy="224825"/>
            </a:xfrm>
            <a:custGeom>
              <a:avLst/>
              <a:gdLst/>
              <a:ahLst/>
              <a:cxnLst/>
              <a:rect l="l" t="t" r="r" b="b"/>
              <a:pathLst>
                <a:path w="8189" h="8993" extrusionOk="0">
                  <a:moveTo>
                    <a:pt x="3561" y="0"/>
                  </a:moveTo>
                  <a:cubicBezTo>
                    <a:pt x="1727" y="0"/>
                    <a:pt x="0" y="1490"/>
                    <a:pt x="935" y="3575"/>
                  </a:cubicBezTo>
                  <a:cubicBezTo>
                    <a:pt x="1077" y="3892"/>
                    <a:pt x="1311" y="4020"/>
                    <a:pt x="1557" y="4020"/>
                  </a:cubicBezTo>
                  <a:cubicBezTo>
                    <a:pt x="2000" y="4020"/>
                    <a:pt x="2483" y="3607"/>
                    <a:pt x="2546" y="3138"/>
                  </a:cubicBezTo>
                  <a:cubicBezTo>
                    <a:pt x="2652" y="2350"/>
                    <a:pt x="3006" y="2037"/>
                    <a:pt x="3405" y="2037"/>
                  </a:cubicBezTo>
                  <a:cubicBezTo>
                    <a:pt x="4054" y="2037"/>
                    <a:pt x="4819" y="2864"/>
                    <a:pt x="4821" y="3825"/>
                  </a:cubicBezTo>
                  <a:cubicBezTo>
                    <a:pt x="4825" y="5165"/>
                    <a:pt x="3942" y="6358"/>
                    <a:pt x="3228" y="7421"/>
                  </a:cubicBezTo>
                  <a:cubicBezTo>
                    <a:pt x="2689" y="8221"/>
                    <a:pt x="3437" y="8993"/>
                    <a:pt x="4195" y="8993"/>
                  </a:cubicBezTo>
                  <a:cubicBezTo>
                    <a:pt x="4522" y="8993"/>
                    <a:pt x="4850" y="8849"/>
                    <a:pt x="5078" y="8503"/>
                  </a:cubicBezTo>
                  <a:cubicBezTo>
                    <a:pt x="6537" y="6287"/>
                    <a:pt x="8188" y="2626"/>
                    <a:pt x="5438" y="602"/>
                  </a:cubicBezTo>
                  <a:cubicBezTo>
                    <a:pt x="4875" y="188"/>
                    <a:pt x="4211" y="0"/>
                    <a:pt x="3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0"/>
            <p:cNvSpPr/>
            <p:nvPr/>
          </p:nvSpPr>
          <p:spPr>
            <a:xfrm>
              <a:off x="1688575" y="4506825"/>
              <a:ext cx="60375" cy="62375"/>
            </a:xfrm>
            <a:custGeom>
              <a:avLst/>
              <a:gdLst/>
              <a:ahLst/>
              <a:cxnLst/>
              <a:rect l="l" t="t" r="r" b="b"/>
              <a:pathLst>
                <a:path w="2415" h="2495" extrusionOk="0">
                  <a:moveTo>
                    <a:pt x="1242" y="0"/>
                  </a:moveTo>
                  <a:cubicBezTo>
                    <a:pt x="1230" y="0"/>
                    <a:pt x="1219" y="1"/>
                    <a:pt x="1207" y="1"/>
                  </a:cubicBezTo>
                  <a:cubicBezTo>
                    <a:pt x="1005" y="10"/>
                    <a:pt x="807" y="63"/>
                    <a:pt x="629" y="158"/>
                  </a:cubicBezTo>
                  <a:cubicBezTo>
                    <a:pt x="403" y="277"/>
                    <a:pt x="150" y="585"/>
                    <a:pt x="103" y="841"/>
                  </a:cubicBezTo>
                  <a:cubicBezTo>
                    <a:pt x="93" y="897"/>
                    <a:pt x="83" y="952"/>
                    <a:pt x="73" y="1007"/>
                  </a:cubicBezTo>
                  <a:cubicBezTo>
                    <a:pt x="0" y="1417"/>
                    <a:pt x="50" y="1851"/>
                    <a:pt x="375" y="2151"/>
                  </a:cubicBezTo>
                  <a:cubicBezTo>
                    <a:pt x="605" y="2361"/>
                    <a:pt x="887" y="2495"/>
                    <a:pt x="1207" y="2495"/>
                  </a:cubicBezTo>
                  <a:cubicBezTo>
                    <a:pt x="1517" y="2490"/>
                    <a:pt x="1814" y="2367"/>
                    <a:pt x="2037" y="2151"/>
                  </a:cubicBezTo>
                  <a:cubicBezTo>
                    <a:pt x="2354" y="1833"/>
                    <a:pt x="2415" y="1430"/>
                    <a:pt x="2339" y="1007"/>
                  </a:cubicBezTo>
                  <a:cubicBezTo>
                    <a:pt x="2329" y="952"/>
                    <a:pt x="2319" y="897"/>
                    <a:pt x="2309" y="841"/>
                  </a:cubicBezTo>
                  <a:cubicBezTo>
                    <a:pt x="2267" y="605"/>
                    <a:pt x="2080" y="387"/>
                    <a:pt x="1900" y="247"/>
                  </a:cubicBezTo>
                  <a:cubicBezTo>
                    <a:pt x="1716" y="105"/>
                    <a:pt x="1480" y="0"/>
                    <a:pt x="1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60"/>
          <p:cNvSpPr/>
          <p:nvPr/>
        </p:nvSpPr>
        <p:spPr>
          <a:xfrm>
            <a:off x="3562600" y="2371004"/>
            <a:ext cx="401886" cy="298579"/>
          </a:xfrm>
          <a:custGeom>
            <a:avLst/>
            <a:gdLst/>
            <a:ahLst/>
            <a:cxnLst/>
            <a:rect l="l" t="t" r="r" b="b"/>
            <a:pathLst>
              <a:path w="285532" h="196111" extrusionOk="0">
                <a:moveTo>
                  <a:pt x="269081" y="0"/>
                </a:moveTo>
                <a:lnTo>
                  <a:pt x="78609" y="158394"/>
                </a:lnTo>
                <a:lnTo>
                  <a:pt x="21130" y="75516"/>
                </a:lnTo>
                <a:lnTo>
                  <a:pt x="0" y="90186"/>
                </a:lnTo>
                <a:lnTo>
                  <a:pt x="73490" y="196110"/>
                </a:lnTo>
                <a:lnTo>
                  <a:pt x="285531" y="19789"/>
                </a:lnTo>
                <a:lnTo>
                  <a:pt x="269081"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0"/>
          <p:cNvSpPr txBox="1">
            <a:spLocks noGrp="1"/>
          </p:cNvSpPr>
          <p:nvPr>
            <p:ph type="title"/>
          </p:nvPr>
        </p:nvSpPr>
        <p:spPr>
          <a:xfrm>
            <a:off x="800975" y="2010025"/>
            <a:ext cx="2459400" cy="488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FIRST WEEK</a:t>
            </a:r>
            <a:endParaRPr dirty="0"/>
          </a:p>
        </p:txBody>
      </p:sp>
      <p:sp>
        <p:nvSpPr>
          <p:cNvPr id="443" name="Google Shape;443;p60"/>
          <p:cNvSpPr txBox="1">
            <a:spLocks noGrp="1"/>
          </p:cNvSpPr>
          <p:nvPr>
            <p:ph type="subTitle" idx="1"/>
          </p:nvPr>
        </p:nvSpPr>
        <p:spPr>
          <a:xfrm>
            <a:off x="1276022" y="2371004"/>
            <a:ext cx="2244501" cy="716700"/>
          </a:xfrm>
          <a:prstGeom prst="rect">
            <a:avLst/>
          </a:prstGeom>
        </p:spPr>
        <p:txBody>
          <a:bodyPr spcFirstLastPara="1" wrap="square" lIns="91425" tIns="91425" rIns="91425" bIns="91425" anchor="t" anchorCtr="0">
            <a:noAutofit/>
          </a:bodyPr>
          <a:lstStyle/>
          <a:p>
            <a:pPr marL="0" indent="0" algn="ctr">
              <a:buClr>
                <a:schemeClr val="dk1"/>
              </a:buClr>
              <a:buSzPts val="1100"/>
            </a:pPr>
            <a:r>
              <a:rPr lang="en-US" sz="1200" dirty="0"/>
              <a:t>Creating logo and discussing ideas about the game</a:t>
            </a:r>
          </a:p>
          <a:p>
            <a:pPr marL="0" lvl="0" indent="0" algn="r" rtl="0">
              <a:spcBef>
                <a:spcPts val="0"/>
              </a:spcBef>
              <a:spcAft>
                <a:spcPts val="0"/>
              </a:spcAft>
              <a:buClr>
                <a:schemeClr val="dk1"/>
              </a:buClr>
              <a:buSzPts val="1100"/>
              <a:buFont typeface="Arial"/>
              <a:buNone/>
            </a:pPr>
            <a:endParaRPr dirty="0"/>
          </a:p>
        </p:txBody>
      </p:sp>
      <p:sp>
        <p:nvSpPr>
          <p:cNvPr id="444" name="Google Shape;444;p60"/>
          <p:cNvSpPr txBox="1">
            <a:spLocks noGrp="1"/>
          </p:cNvSpPr>
          <p:nvPr>
            <p:ph type="title" idx="2"/>
          </p:nvPr>
        </p:nvSpPr>
        <p:spPr>
          <a:xfrm>
            <a:off x="5850883" y="2010025"/>
            <a:ext cx="2459400" cy="48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THIRD WEEK</a:t>
            </a:r>
            <a:endParaRPr dirty="0"/>
          </a:p>
        </p:txBody>
      </p:sp>
      <p:sp>
        <p:nvSpPr>
          <p:cNvPr id="445" name="Google Shape;445;p60"/>
          <p:cNvSpPr txBox="1">
            <a:spLocks noGrp="1"/>
          </p:cNvSpPr>
          <p:nvPr>
            <p:ph type="subTitle" idx="3"/>
          </p:nvPr>
        </p:nvSpPr>
        <p:spPr>
          <a:xfrm>
            <a:off x="5754516" y="2390625"/>
            <a:ext cx="1742839" cy="71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Developing the code</a:t>
            </a:r>
          </a:p>
        </p:txBody>
      </p:sp>
      <p:sp>
        <p:nvSpPr>
          <p:cNvPr id="446" name="Google Shape;446;p60"/>
          <p:cNvSpPr txBox="1">
            <a:spLocks noGrp="1"/>
          </p:cNvSpPr>
          <p:nvPr>
            <p:ph type="subTitle" idx="5"/>
          </p:nvPr>
        </p:nvSpPr>
        <p:spPr>
          <a:xfrm>
            <a:off x="1328332" y="3838276"/>
            <a:ext cx="2192191" cy="6133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Making the design</a:t>
            </a:r>
          </a:p>
          <a:p>
            <a:pPr marL="0" lvl="0" indent="0" algn="ctr" rtl="0">
              <a:spcBef>
                <a:spcPts val="0"/>
              </a:spcBef>
              <a:spcAft>
                <a:spcPts val="0"/>
              </a:spcAft>
              <a:buNone/>
            </a:pPr>
            <a:r>
              <a:rPr lang="en-US" sz="1200" dirty="0"/>
              <a:t>and implementing our ideas through code </a:t>
            </a:r>
          </a:p>
          <a:p>
            <a:pPr marL="0" lvl="0" indent="0" algn="r" rtl="0">
              <a:spcBef>
                <a:spcPts val="0"/>
              </a:spcBef>
              <a:spcAft>
                <a:spcPts val="0"/>
              </a:spcAft>
              <a:buNone/>
            </a:pPr>
            <a:endParaRPr dirty="0"/>
          </a:p>
        </p:txBody>
      </p:sp>
      <p:sp>
        <p:nvSpPr>
          <p:cNvPr id="447" name="Google Shape;447;p60"/>
          <p:cNvSpPr txBox="1">
            <a:spLocks noGrp="1"/>
          </p:cNvSpPr>
          <p:nvPr>
            <p:ph type="title" idx="6"/>
          </p:nvPr>
        </p:nvSpPr>
        <p:spPr>
          <a:xfrm>
            <a:off x="5850883" y="3449699"/>
            <a:ext cx="2459400" cy="48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FOURTH WEEK</a:t>
            </a:r>
            <a:endParaRPr dirty="0"/>
          </a:p>
        </p:txBody>
      </p:sp>
      <p:sp>
        <p:nvSpPr>
          <p:cNvPr id="448" name="Google Shape;448;p60"/>
          <p:cNvSpPr txBox="1">
            <a:spLocks noGrp="1"/>
          </p:cNvSpPr>
          <p:nvPr>
            <p:ph type="subTitle" idx="7"/>
          </p:nvPr>
        </p:nvSpPr>
        <p:spPr>
          <a:xfrm>
            <a:off x="5608768" y="3838276"/>
            <a:ext cx="2459400" cy="71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Creating the documentation and presentation</a:t>
            </a:r>
          </a:p>
        </p:txBody>
      </p:sp>
      <p:sp>
        <p:nvSpPr>
          <p:cNvPr id="449" name="Google Shape;449;p60"/>
          <p:cNvSpPr/>
          <p:nvPr/>
        </p:nvSpPr>
        <p:spPr>
          <a:xfrm>
            <a:off x="3520525" y="3831400"/>
            <a:ext cx="298800" cy="2988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0"/>
          <p:cNvSpPr/>
          <p:nvPr/>
        </p:nvSpPr>
        <p:spPr>
          <a:xfrm>
            <a:off x="5312158" y="3831400"/>
            <a:ext cx="298800" cy="2988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0"/>
          <p:cNvSpPr/>
          <p:nvPr/>
        </p:nvSpPr>
        <p:spPr>
          <a:xfrm>
            <a:off x="5348620" y="3793204"/>
            <a:ext cx="401886" cy="298579"/>
          </a:xfrm>
          <a:custGeom>
            <a:avLst/>
            <a:gdLst/>
            <a:ahLst/>
            <a:cxnLst/>
            <a:rect l="l" t="t" r="r" b="b"/>
            <a:pathLst>
              <a:path w="285532" h="196111" extrusionOk="0">
                <a:moveTo>
                  <a:pt x="269081" y="0"/>
                </a:moveTo>
                <a:lnTo>
                  <a:pt x="78609" y="158394"/>
                </a:lnTo>
                <a:lnTo>
                  <a:pt x="21130" y="75516"/>
                </a:lnTo>
                <a:lnTo>
                  <a:pt x="0" y="90186"/>
                </a:lnTo>
                <a:lnTo>
                  <a:pt x="73490" y="196110"/>
                </a:lnTo>
                <a:lnTo>
                  <a:pt x="285531" y="19789"/>
                </a:lnTo>
                <a:lnTo>
                  <a:pt x="269081"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51;p60">
            <a:extLst>
              <a:ext uri="{FF2B5EF4-FFF2-40B4-BE49-F238E27FC236}">
                <a16:creationId xmlns:a16="http://schemas.microsoft.com/office/drawing/2014/main" id="{410006ED-D079-4888-C534-7300A9C5C360}"/>
              </a:ext>
            </a:extLst>
          </p:cNvPr>
          <p:cNvSpPr/>
          <p:nvPr/>
        </p:nvSpPr>
        <p:spPr>
          <a:xfrm>
            <a:off x="5280851" y="2352208"/>
            <a:ext cx="401886" cy="298579"/>
          </a:xfrm>
          <a:custGeom>
            <a:avLst/>
            <a:gdLst/>
            <a:ahLst/>
            <a:cxnLst/>
            <a:rect l="l" t="t" r="r" b="b"/>
            <a:pathLst>
              <a:path w="285532" h="196111" extrusionOk="0">
                <a:moveTo>
                  <a:pt x="269081" y="0"/>
                </a:moveTo>
                <a:lnTo>
                  <a:pt x="78609" y="158394"/>
                </a:lnTo>
                <a:lnTo>
                  <a:pt x="21130" y="75516"/>
                </a:lnTo>
                <a:lnTo>
                  <a:pt x="0" y="90186"/>
                </a:lnTo>
                <a:lnTo>
                  <a:pt x="73490" y="196110"/>
                </a:lnTo>
                <a:lnTo>
                  <a:pt x="285531" y="19789"/>
                </a:lnTo>
                <a:lnTo>
                  <a:pt x="269081"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451;p60">
            <a:extLst>
              <a:ext uri="{FF2B5EF4-FFF2-40B4-BE49-F238E27FC236}">
                <a16:creationId xmlns:a16="http://schemas.microsoft.com/office/drawing/2014/main" id="{EE4B3C55-0257-3EE1-50B4-ECC57F0692CD}"/>
              </a:ext>
            </a:extLst>
          </p:cNvPr>
          <p:cNvSpPr/>
          <p:nvPr/>
        </p:nvSpPr>
        <p:spPr>
          <a:xfrm>
            <a:off x="3539645" y="3793204"/>
            <a:ext cx="401886" cy="298579"/>
          </a:xfrm>
          <a:custGeom>
            <a:avLst/>
            <a:gdLst/>
            <a:ahLst/>
            <a:cxnLst/>
            <a:rect l="l" t="t" r="r" b="b"/>
            <a:pathLst>
              <a:path w="285532" h="196111" extrusionOk="0">
                <a:moveTo>
                  <a:pt x="269081" y="0"/>
                </a:moveTo>
                <a:lnTo>
                  <a:pt x="78609" y="158394"/>
                </a:lnTo>
                <a:lnTo>
                  <a:pt x="21130" y="75516"/>
                </a:lnTo>
                <a:lnTo>
                  <a:pt x="0" y="90186"/>
                </a:lnTo>
                <a:lnTo>
                  <a:pt x="73490" y="196110"/>
                </a:lnTo>
                <a:lnTo>
                  <a:pt x="285531" y="19789"/>
                </a:lnTo>
                <a:lnTo>
                  <a:pt x="269081"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3"/>
                                        </p:tgtEl>
                                        <p:attrNameLst>
                                          <p:attrName>style.visibility</p:attrName>
                                        </p:attrNameLst>
                                      </p:cBhvr>
                                      <p:to>
                                        <p:strVal val="visible"/>
                                      </p:to>
                                    </p:set>
                                    <p:animEffect transition="in" filter="fade">
                                      <p:cBhvr>
                                        <p:cTn id="7" dur="1000"/>
                                        <p:tgtEl>
                                          <p:spTgt spid="433"/>
                                        </p:tgtEl>
                                      </p:cBhvr>
                                    </p:animEffect>
                                  </p:childTnLst>
                                </p:cTn>
                              </p:par>
                              <p:par>
                                <p:cTn id="8" presetID="10" presetClass="entr" presetSubtype="0" fill="hold" nodeType="withEffect">
                                  <p:stCondLst>
                                    <p:cond delay="0"/>
                                  </p:stCondLst>
                                  <p:childTnLst>
                                    <p:set>
                                      <p:cBhvr>
                                        <p:cTn id="9" dur="1" fill="hold">
                                          <p:stCondLst>
                                            <p:cond delay="0"/>
                                          </p:stCondLst>
                                        </p:cTn>
                                        <p:tgtEl>
                                          <p:spTgt spid="449"/>
                                        </p:tgtEl>
                                        <p:attrNameLst>
                                          <p:attrName>style.visibility</p:attrName>
                                        </p:attrNameLst>
                                      </p:cBhvr>
                                      <p:to>
                                        <p:strVal val="visible"/>
                                      </p:to>
                                    </p:set>
                                    <p:animEffect transition="in" filter="fade">
                                      <p:cBhvr>
                                        <p:cTn id="10" dur="1000"/>
                                        <p:tgtEl>
                                          <p:spTgt spid="449"/>
                                        </p:tgtEl>
                                      </p:cBhvr>
                                    </p:animEffect>
                                  </p:childTnLst>
                                </p:cTn>
                              </p:par>
                              <p:par>
                                <p:cTn id="11" presetID="10" presetClass="entr" presetSubtype="0" fill="hold" nodeType="withEffect">
                                  <p:stCondLst>
                                    <p:cond delay="0"/>
                                  </p:stCondLst>
                                  <p:childTnLst>
                                    <p:set>
                                      <p:cBhvr>
                                        <p:cTn id="12" dur="1" fill="hold">
                                          <p:stCondLst>
                                            <p:cond delay="0"/>
                                          </p:stCondLst>
                                        </p:cTn>
                                        <p:tgtEl>
                                          <p:spTgt spid="434"/>
                                        </p:tgtEl>
                                        <p:attrNameLst>
                                          <p:attrName>style.visibility</p:attrName>
                                        </p:attrNameLst>
                                      </p:cBhvr>
                                      <p:to>
                                        <p:strVal val="visible"/>
                                      </p:to>
                                    </p:set>
                                    <p:animEffect transition="in" filter="fade">
                                      <p:cBhvr>
                                        <p:cTn id="13" dur="1000"/>
                                        <p:tgtEl>
                                          <p:spTgt spid="434"/>
                                        </p:tgtEl>
                                      </p:cBhvr>
                                    </p:animEffect>
                                  </p:childTnLst>
                                </p:cTn>
                              </p:par>
                              <p:par>
                                <p:cTn id="14" presetID="10" presetClass="entr" presetSubtype="0" fill="hold" nodeType="withEffect">
                                  <p:stCondLst>
                                    <p:cond delay="0"/>
                                  </p:stCondLst>
                                  <p:childTnLst>
                                    <p:set>
                                      <p:cBhvr>
                                        <p:cTn id="15" dur="1" fill="hold">
                                          <p:stCondLst>
                                            <p:cond delay="0"/>
                                          </p:stCondLst>
                                        </p:cTn>
                                        <p:tgtEl>
                                          <p:spTgt spid="450"/>
                                        </p:tgtEl>
                                        <p:attrNameLst>
                                          <p:attrName>style.visibility</p:attrName>
                                        </p:attrNameLst>
                                      </p:cBhvr>
                                      <p:to>
                                        <p:strVal val="visible"/>
                                      </p:to>
                                    </p:set>
                                    <p:animEffect transition="in" filter="fade">
                                      <p:cBhvr>
                                        <p:cTn id="16" dur="1000"/>
                                        <p:tgtEl>
                                          <p:spTgt spid="450"/>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41"/>
                                        </p:tgtEl>
                                        <p:attrNameLst>
                                          <p:attrName>style.visibility</p:attrName>
                                        </p:attrNameLst>
                                      </p:cBhvr>
                                      <p:to>
                                        <p:strVal val="visible"/>
                                      </p:to>
                                    </p:set>
                                    <p:animEffect transition="in" filter="fade">
                                      <p:cBhvr>
                                        <p:cTn id="20" dur="1000"/>
                                        <p:tgtEl>
                                          <p:spTgt spid="441"/>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451"/>
                                        </p:tgtEl>
                                        <p:attrNameLst>
                                          <p:attrName>style.visibility</p:attrName>
                                        </p:attrNameLst>
                                      </p:cBhvr>
                                      <p:to>
                                        <p:strVal val="visible"/>
                                      </p:to>
                                    </p:set>
                                    <p:animEffect transition="in" filter="fade">
                                      <p:cBhvr>
                                        <p:cTn id="24" dur="1000"/>
                                        <p:tgtEl>
                                          <p:spTgt spid="451"/>
                                        </p:tgtEl>
                                      </p:cBhvr>
                                    </p:animEffec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childTnLst>
                                </p:cTn>
                              </p:par>
                            </p:childTnLst>
                          </p:cTn>
                        </p:par>
                        <p:par>
                          <p:cTn id="29" fill="hold">
                            <p:stCondLst>
                              <p:cond delay="4000"/>
                            </p:stCondLst>
                            <p:childTnLst>
                              <p:par>
                                <p:cTn id="30" presetID="10" presetClass="entr" presetSubtype="0"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82"/>
          <p:cNvSpPr txBox="1">
            <a:spLocks noGrp="1"/>
          </p:cNvSpPr>
          <p:nvPr>
            <p:ph type="title"/>
          </p:nvPr>
        </p:nvSpPr>
        <p:spPr>
          <a:xfrm>
            <a:off x="1903006" y="-43917"/>
            <a:ext cx="5933700" cy="60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USED TECHNOLOGIES</a:t>
            </a:r>
            <a:endParaRPr dirty="0"/>
          </a:p>
        </p:txBody>
      </p:sp>
      <p:graphicFrame>
        <p:nvGraphicFramePr>
          <p:cNvPr id="869" name="Google Shape;869;p82"/>
          <p:cNvGraphicFramePr/>
          <p:nvPr>
            <p:extLst>
              <p:ext uri="{D42A27DB-BD31-4B8C-83A1-F6EECF244321}">
                <p14:modId xmlns:p14="http://schemas.microsoft.com/office/powerpoint/2010/main" val="3020187824"/>
              </p:ext>
            </p:extLst>
          </p:nvPr>
        </p:nvGraphicFramePr>
        <p:xfrm>
          <a:off x="1116727" y="398626"/>
          <a:ext cx="6910545" cy="4205970"/>
        </p:xfrm>
        <a:graphic>
          <a:graphicData uri="http://schemas.openxmlformats.org/drawingml/2006/table">
            <a:tbl>
              <a:tblPr>
                <a:noFill/>
                <a:tableStyleId>{EF9F0FEA-A697-4735-A1C9-38BC83A23389}</a:tableStyleId>
              </a:tblPr>
              <a:tblGrid>
                <a:gridCol w="1503176">
                  <a:extLst>
                    <a:ext uri="{9D8B030D-6E8A-4147-A177-3AD203B41FA5}">
                      <a16:colId xmlns:a16="http://schemas.microsoft.com/office/drawing/2014/main" val="20000"/>
                    </a:ext>
                  </a:extLst>
                </a:gridCol>
                <a:gridCol w="1098054">
                  <a:extLst>
                    <a:ext uri="{9D8B030D-6E8A-4147-A177-3AD203B41FA5}">
                      <a16:colId xmlns:a16="http://schemas.microsoft.com/office/drawing/2014/main" val="20001"/>
                    </a:ext>
                  </a:extLst>
                </a:gridCol>
                <a:gridCol w="1360836">
                  <a:extLst>
                    <a:ext uri="{9D8B030D-6E8A-4147-A177-3AD203B41FA5}">
                      <a16:colId xmlns:a16="http://schemas.microsoft.com/office/drawing/2014/main" val="20002"/>
                    </a:ext>
                  </a:extLst>
                </a:gridCol>
                <a:gridCol w="1564180">
                  <a:extLst>
                    <a:ext uri="{9D8B030D-6E8A-4147-A177-3AD203B41FA5}">
                      <a16:colId xmlns:a16="http://schemas.microsoft.com/office/drawing/2014/main" val="3350158910"/>
                    </a:ext>
                  </a:extLst>
                </a:gridCol>
                <a:gridCol w="1384299">
                  <a:extLst>
                    <a:ext uri="{9D8B030D-6E8A-4147-A177-3AD203B41FA5}">
                      <a16:colId xmlns:a16="http://schemas.microsoft.com/office/drawing/2014/main" val="20003"/>
                    </a:ext>
                  </a:extLst>
                </a:gridCol>
              </a:tblGrid>
              <a:tr h="490560">
                <a:tc>
                  <a:txBody>
                    <a:bodyPr/>
                    <a:lstStyle/>
                    <a:p>
                      <a:pPr marL="0" lvl="0" indent="0" algn="l" rtl="0">
                        <a:spcBef>
                          <a:spcPts val="0"/>
                        </a:spcBef>
                        <a:spcAft>
                          <a:spcPts val="0"/>
                        </a:spcAft>
                        <a:buNone/>
                      </a:pPr>
                      <a:endParaRPr dirty="0"/>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100" b="1" dirty="0">
                          <a:solidFill>
                            <a:schemeClr val="accent2"/>
                          </a:solidFill>
                          <a:latin typeface="Concert One"/>
                          <a:ea typeface="Concert One"/>
                          <a:cs typeface="Concert One"/>
                          <a:sym typeface="Concert One"/>
                        </a:rPr>
                        <a:t>Week 1</a:t>
                      </a:r>
                      <a:endParaRPr sz="2100" b="1" dirty="0">
                        <a:solidFill>
                          <a:schemeClr val="accent2"/>
                        </a:solidFill>
                        <a:latin typeface="Concert One"/>
                        <a:ea typeface="Concert One"/>
                        <a:cs typeface="Concert One"/>
                        <a:sym typeface="Concert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100" b="1" dirty="0">
                          <a:solidFill>
                            <a:schemeClr val="accent2"/>
                          </a:solidFill>
                          <a:latin typeface="Concert One"/>
                          <a:ea typeface="Concert One"/>
                          <a:cs typeface="Concert One"/>
                          <a:sym typeface="Concert One"/>
                        </a:rPr>
                        <a:t>Week 2</a:t>
                      </a:r>
                      <a:endParaRPr sz="2100" b="1" dirty="0">
                        <a:solidFill>
                          <a:schemeClr val="accent2"/>
                        </a:solidFill>
                        <a:latin typeface="Concert One"/>
                        <a:ea typeface="Concert One"/>
                        <a:cs typeface="Concert One"/>
                        <a:sym typeface="Concert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2100" b="1" dirty="0">
                          <a:solidFill>
                            <a:schemeClr val="accent2"/>
                          </a:solidFill>
                          <a:latin typeface="Concert One"/>
                          <a:ea typeface="Concert One"/>
                          <a:cs typeface="Concert One"/>
                          <a:sym typeface="Concert One"/>
                        </a:rPr>
                        <a:t>Week 3</a:t>
                      </a:r>
                      <a:endParaRPr sz="2100" b="1" dirty="0">
                        <a:solidFill>
                          <a:schemeClr val="accent2"/>
                        </a:solidFill>
                        <a:latin typeface="Concert One"/>
                        <a:ea typeface="Concert One"/>
                        <a:cs typeface="Concert One"/>
                        <a:sym typeface="Concert One"/>
                      </a:endParaRP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100" b="1" dirty="0">
                          <a:solidFill>
                            <a:schemeClr val="accent2"/>
                          </a:solidFill>
                          <a:latin typeface="Concert One"/>
                          <a:ea typeface="Concert One"/>
                          <a:cs typeface="Concert One"/>
                          <a:sym typeface="Concert One"/>
                        </a:rPr>
                        <a:t>Week 4</a:t>
                      </a:r>
                      <a:endParaRPr sz="2100" b="1" dirty="0">
                        <a:solidFill>
                          <a:schemeClr val="accent2"/>
                        </a:solidFill>
                        <a:latin typeface="Concert One"/>
                        <a:ea typeface="Concert One"/>
                        <a:cs typeface="Concert One"/>
                        <a:sym typeface="Concert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6496">
                <a:tc>
                  <a:txBody>
                    <a:bodyPr/>
                    <a:lstStyle/>
                    <a:p>
                      <a:pPr marL="0" lvl="0" indent="0" algn="ctr" rtl="0">
                        <a:spcBef>
                          <a:spcPts val="0"/>
                        </a:spcBef>
                        <a:spcAft>
                          <a:spcPts val="0"/>
                        </a:spcAft>
                        <a:buNone/>
                      </a:pPr>
                      <a:endParaRPr sz="200" b="1" dirty="0">
                        <a:solidFill>
                          <a:schemeClr val="accent2"/>
                        </a:solidFill>
                        <a:latin typeface="Concert One"/>
                        <a:ea typeface="Concert One"/>
                        <a:cs typeface="Concert One"/>
                        <a:sym typeface="Concert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90560">
                <a:tc>
                  <a:txBody>
                    <a:bodyPr/>
                    <a:lstStyle/>
                    <a:p>
                      <a:pPr marL="0" lvl="0" indent="0" algn="ctr" rtl="0">
                        <a:spcBef>
                          <a:spcPts val="0"/>
                        </a:spcBef>
                        <a:spcAft>
                          <a:spcPts val="0"/>
                        </a:spcAft>
                        <a:buNone/>
                      </a:pPr>
                      <a:endParaRPr sz="2100" b="1" dirty="0">
                        <a:solidFill>
                          <a:schemeClr val="accent2"/>
                        </a:solidFill>
                        <a:latin typeface="Concert One"/>
                        <a:ea typeface="Concert One"/>
                        <a:cs typeface="Concert One"/>
                        <a:sym typeface="Concert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6496">
                <a:tc>
                  <a:txBody>
                    <a:bodyPr/>
                    <a:lstStyle/>
                    <a:p>
                      <a:endParaRPr lang="en-US"/>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6496">
                <a:tc>
                  <a:txBody>
                    <a:bodyPr/>
                    <a:lstStyle/>
                    <a:p>
                      <a:endParaRPr lang="en-US"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35152">
                <a:tc>
                  <a:txBody>
                    <a:bodyPr/>
                    <a:lstStyle/>
                    <a:p>
                      <a:pPr marL="0" lvl="0" indent="0" algn="ctr" rtl="0">
                        <a:spcBef>
                          <a:spcPts val="0"/>
                        </a:spcBef>
                        <a:spcAft>
                          <a:spcPts val="0"/>
                        </a:spcAft>
                        <a:buNone/>
                      </a:pPr>
                      <a:endParaRPr sz="2100" b="1" dirty="0">
                        <a:solidFill>
                          <a:schemeClr val="accent2"/>
                        </a:solidFill>
                        <a:latin typeface="Concert One"/>
                        <a:ea typeface="Concert One"/>
                        <a:cs typeface="Concert One"/>
                        <a:sym typeface="Concert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90560">
                <a:tc>
                  <a:txBody>
                    <a:bodyPr/>
                    <a:lstStyle/>
                    <a:p>
                      <a:pPr marL="0" lvl="0" indent="0" algn="ctr" rtl="0">
                        <a:spcBef>
                          <a:spcPts val="0"/>
                        </a:spcBef>
                        <a:spcAft>
                          <a:spcPts val="0"/>
                        </a:spcAft>
                        <a:buNone/>
                      </a:pPr>
                      <a:endParaRPr sz="2100" b="1" dirty="0">
                        <a:solidFill>
                          <a:schemeClr val="accent2"/>
                        </a:solidFill>
                        <a:latin typeface="Concert One"/>
                        <a:ea typeface="Concert One"/>
                        <a:cs typeface="Concert One"/>
                        <a:sym typeface="Concert One"/>
                      </a:endParaRPr>
                    </a:p>
                  </a:txBody>
                  <a:tcPr marL="91425" marR="91425" marT="91425" marB="91425"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3957590659"/>
                  </a:ext>
                </a:extLst>
              </a:tr>
              <a:tr h="374700">
                <a:tc>
                  <a:txBody>
                    <a:bodyPr/>
                    <a:lstStyle/>
                    <a:p>
                      <a:pPr marL="0" lvl="0" indent="0" algn="ctr" rtl="0">
                        <a:spcBef>
                          <a:spcPts val="0"/>
                        </a:spcBef>
                        <a:spcAft>
                          <a:spcPts val="0"/>
                        </a:spcAft>
                        <a:buNone/>
                      </a:pPr>
                      <a:endParaRPr sz="2100" b="1" dirty="0">
                        <a:solidFill>
                          <a:schemeClr val="accent2"/>
                        </a:solidFill>
                        <a:latin typeface="Concert One"/>
                        <a:ea typeface="Concert One"/>
                        <a:cs typeface="Concert One"/>
                        <a:sym typeface="Concert One"/>
                      </a:endParaRPr>
                    </a:p>
                  </a:txBody>
                  <a:tcPr marL="91425" marR="91425" marT="91425" marB="91425"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998646538"/>
                  </a:ext>
                </a:extLst>
              </a:tr>
              <a:tr h="269060">
                <a:tc>
                  <a:txBody>
                    <a:bodyPr/>
                    <a:lstStyle/>
                    <a:p>
                      <a:pPr marL="0" lvl="0" indent="0" algn="ctr" rtl="0">
                        <a:spcBef>
                          <a:spcPts val="0"/>
                        </a:spcBef>
                        <a:spcAft>
                          <a:spcPts val="0"/>
                        </a:spcAft>
                        <a:buNone/>
                      </a:pPr>
                      <a:endParaRPr sz="2100" b="1" dirty="0">
                        <a:solidFill>
                          <a:schemeClr val="accent2"/>
                        </a:solidFill>
                        <a:latin typeface="Concert One"/>
                        <a:ea typeface="Concert One"/>
                        <a:cs typeface="Concert One"/>
                        <a:sym typeface="Concert One"/>
                      </a:endParaRPr>
                    </a:p>
                  </a:txBody>
                  <a:tcPr marL="91425" marR="91425" marT="91425" marB="91425"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2010612338"/>
                  </a:ext>
                </a:extLst>
              </a:tr>
            </a:tbl>
          </a:graphicData>
        </a:graphic>
      </p:graphicFrame>
      <p:pic>
        <p:nvPicPr>
          <p:cNvPr id="2" name="Picture 1">
            <a:extLst>
              <a:ext uri="{FF2B5EF4-FFF2-40B4-BE49-F238E27FC236}">
                <a16:creationId xmlns:a16="http://schemas.microsoft.com/office/drawing/2014/main" id="{EFF52797-EB95-8F37-7FAD-9C48425C898D}"/>
              </a:ext>
            </a:extLst>
          </p:cNvPr>
          <p:cNvPicPr>
            <a:picLocks noChangeAspect="1"/>
          </p:cNvPicPr>
          <p:nvPr/>
        </p:nvPicPr>
        <p:blipFill>
          <a:blip r:embed="rId3"/>
          <a:stretch>
            <a:fillRect/>
          </a:stretch>
        </p:blipFill>
        <p:spPr>
          <a:xfrm flipV="1">
            <a:off x="1722542" y="3699319"/>
            <a:ext cx="373984" cy="373984"/>
          </a:xfrm>
          <a:prstGeom prst="rect">
            <a:avLst/>
          </a:prstGeom>
        </p:spPr>
      </p:pic>
      <p:pic>
        <p:nvPicPr>
          <p:cNvPr id="3" name="Picture 8">
            <a:extLst>
              <a:ext uri="{FF2B5EF4-FFF2-40B4-BE49-F238E27FC236}">
                <a16:creationId xmlns:a16="http://schemas.microsoft.com/office/drawing/2014/main" id="{577A28C5-E3C4-5D92-7CF3-2ABD279B6E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085" y="2718758"/>
            <a:ext cx="366416" cy="3664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A logo with a black background&#10;&#10;Description automatically generated">
            <a:extLst>
              <a:ext uri="{FF2B5EF4-FFF2-40B4-BE49-F238E27FC236}">
                <a16:creationId xmlns:a16="http://schemas.microsoft.com/office/drawing/2014/main" id="{57546A1E-03BF-7310-BE36-AF4E63ED26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2691" y="2270135"/>
            <a:ext cx="366416" cy="3406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ue logo with white text&#10;&#10;Description automatically generated">
            <a:extLst>
              <a:ext uri="{FF2B5EF4-FFF2-40B4-BE49-F238E27FC236}">
                <a16:creationId xmlns:a16="http://schemas.microsoft.com/office/drawing/2014/main" id="{3E07221C-8AEB-5F08-2472-883F617F8E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6632" y="1763808"/>
            <a:ext cx="506327" cy="5063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A black and white cat logo&#10;&#10;Description automatically generated">
            <a:extLst>
              <a:ext uri="{FF2B5EF4-FFF2-40B4-BE49-F238E27FC236}">
                <a16:creationId xmlns:a16="http://schemas.microsoft.com/office/drawing/2014/main" id="{731A3A68-ED06-C4A6-9F9E-F0351C0869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6632" y="3073412"/>
            <a:ext cx="519253" cy="5192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green square with a white x on it&#10;&#10;Description automatically generated">
            <a:extLst>
              <a:ext uri="{FF2B5EF4-FFF2-40B4-BE49-F238E27FC236}">
                <a16:creationId xmlns:a16="http://schemas.microsoft.com/office/drawing/2014/main" id="{106BBEA8-ABCA-4680-4503-F283C38B9115}"/>
              </a:ext>
            </a:extLst>
          </p:cNvPr>
          <p:cNvPicPr>
            <a:picLocks noChangeAspect="1"/>
          </p:cNvPicPr>
          <p:nvPr/>
        </p:nvPicPr>
        <p:blipFill>
          <a:blip r:embed="rId8"/>
          <a:stretch>
            <a:fillRect/>
          </a:stretch>
        </p:blipFill>
        <p:spPr>
          <a:xfrm flipV="1">
            <a:off x="1709486" y="1438821"/>
            <a:ext cx="366416" cy="339953"/>
          </a:xfrm>
          <a:prstGeom prst="rect">
            <a:avLst/>
          </a:prstGeom>
        </p:spPr>
      </p:pic>
      <p:pic>
        <p:nvPicPr>
          <p:cNvPr id="9" name="Picture 8">
            <a:extLst>
              <a:ext uri="{FF2B5EF4-FFF2-40B4-BE49-F238E27FC236}">
                <a16:creationId xmlns:a16="http://schemas.microsoft.com/office/drawing/2014/main" id="{7FB637E9-1CD1-BB49-421B-8342E229D38D}"/>
              </a:ext>
            </a:extLst>
          </p:cNvPr>
          <p:cNvPicPr>
            <a:picLocks noChangeAspect="1"/>
          </p:cNvPicPr>
          <p:nvPr/>
        </p:nvPicPr>
        <p:blipFill>
          <a:blip r:embed="rId9"/>
          <a:stretch>
            <a:fillRect/>
          </a:stretch>
        </p:blipFill>
        <p:spPr>
          <a:xfrm>
            <a:off x="1488442" y="893237"/>
            <a:ext cx="640665" cy="400416"/>
          </a:xfrm>
          <a:prstGeom prst="rect">
            <a:avLst/>
          </a:prstGeom>
        </p:spPr>
      </p:pic>
      <p:pic>
        <p:nvPicPr>
          <p:cNvPr id="3076" name="Picture 4">
            <a:extLst>
              <a:ext uri="{FF2B5EF4-FFF2-40B4-BE49-F238E27FC236}">
                <a16:creationId xmlns:a16="http://schemas.microsoft.com/office/drawing/2014/main" id="{12EF05EA-FB85-7AA1-F09C-E89E809AF21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8091" y="4223660"/>
            <a:ext cx="1049827" cy="28345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2624124-290B-802D-4F03-6E1EECBAA76D}"/>
              </a:ext>
            </a:extLst>
          </p:cNvPr>
          <p:cNvSpPr/>
          <p:nvPr/>
        </p:nvSpPr>
        <p:spPr>
          <a:xfrm>
            <a:off x="2829169" y="1008526"/>
            <a:ext cx="4720493" cy="116889"/>
          </a:xfrm>
          <a:prstGeom prst="rect">
            <a:avLst/>
          </a:prstGeom>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BC94CC1-B5AA-A85C-BE04-913A4EBB2564}"/>
              </a:ext>
            </a:extLst>
          </p:cNvPr>
          <p:cNvSpPr/>
          <p:nvPr/>
        </p:nvSpPr>
        <p:spPr>
          <a:xfrm>
            <a:off x="6682154" y="1517359"/>
            <a:ext cx="1289538" cy="116889"/>
          </a:xfrm>
          <a:prstGeom prst="rect">
            <a:avLst/>
          </a:prstGeom>
          <a:solidFill>
            <a:schemeClr val="accent4">
              <a:lumMod val="60000"/>
              <a:lumOff val="4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F30E56B-A30C-5F8B-2F46-6B2A55EFCA4B}"/>
              </a:ext>
            </a:extLst>
          </p:cNvPr>
          <p:cNvSpPr/>
          <p:nvPr/>
        </p:nvSpPr>
        <p:spPr>
          <a:xfrm>
            <a:off x="6346092" y="1967803"/>
            <a:ext cx="1625600" cy="116889"/>
          </a:xfrm>
          <a:prstGeom prst="rect">
            <a:avLst/>
          </a:prstGeom>
          <a:solidFill>
            <a:srgbClr val="0070C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0070C0"/>
                </a:solidFill>
              </a:ln>
            </a:endParaRPr>
          </a:p>
        </p:txBody>
      </p:sp>
      <p:sp>
        <p:nvSpPr>
          <p:cNvPr id="14" name="Rectangle 13">
            <a:extLst>
              <a:ext uri="{FF2B5EF4-FFF2-40B4-BE49-F238E27FC236}">
                <a16:creationId xmlns:a16="http://schemas.microsoft.com/office/drawing/2014/main" id="{C7CCBDD8-6C17-D8C0-5581-604D0A123204}"/>
              </a:ext>
            </a:extLst>
          </p:cNvPr>
          <p:cNvSpPr/>
          <p:nvPr/>
        </p:nvSpPr>
        <p:spPr>
          <a:xfrm>
            <a:off x="6432062" y="2323574"/>
            <a:ext cx="1539630" cy="116888"/>
          </a:xfrm>
          <a:prstGeom prst="rect">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D54FC75-A666-80C0-BCF9-357F54FC14B0}"/>
              </a:ext>
            </a:extLst>
          </p:cNvPr>
          <p:cNvSpPr/>
          <p:nvPr/>
        </p:nvSpPr>
        <p:spPr>
          <a:xfrm>
            <a:off x="2829169" y="2810191"/>
            <a:ext cx="3673231" cy="116889"/>
          </a:xfrm>
          <a:prstGeom prst="rect">
            <a:avLst/>
          </a:prstGeom>
          <a:solidFill>
            <a:schemeClr val="accent4">
              <a:lumMod val="60000"/>
              <a:lumOff val="4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BB568FE-BCEF-58D0-DC01-804832170E78}"/>
              </a:ext>
            </a:extLst>
          </p:cNvPr>
          <p:cNvSpPr/>
          <p:nvPr/>
        </p:nvSpPr>
        <p:spPr>
          <a:xfrm>
            <a:off x="2665046" y="3305908"/>
            <a:ext cx="5306646" cy="116888"/>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BE236A8-FD6D-B60C-E0EE-8BCAB23954C4}"/>
              </a:ext>
            </a:extLst>
          </p:cNvPr>
          <p:cNvSpPr/>
          <p:nvPr/>
        </p:nvSpPr>
        <p:spPr>
          <a:xfrm>
            <a:off x="3751385" y="3806092"/>
            <a:ext cx="4275887" cy="1168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7C0A715-EADE-F3DC-35FD-D98731D0311F}"/>
              </a:ext>
            </a:extLst>
          </p:cNvPr>
          <p:cNvSpPr/>
          <p:nvPr/>
        </p:nvSpPr>
        <p:spPr>
          <a:xfrm>
            <a:off x="2883877" y="4250263"/>
            <a:ext cx="3259015" cy="11526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88"/>
          <p:cNvSpPr txBox="1">
            <a:spLocks noGrp="1"/>
          </p:cNvSpPr>
          <p:nvPr>
            <p:ph type="title"/>
          </p:nvPr>
        </p:nvSpPr>
        <p:spPr>
          <a:xfrm>
            <a:off x="2426100" y="1386676"/>
            <a:ext cx="4291800" cy="2476500"/>
          </a:xfrm>
          <a:prstGeom prst="rect">
            <a:avLst/>
          </a:prstGeom>
        </p:spPr>
        <p:txBody>
          <a:bodyPr spcFirstLastPara="1" wrap="square" lIns="91425" tIns="91425" rIns="91425" bIns="91425" anchor="ctr" anchorCtr="0">
            <a:noAutofit/>
          </a:bodyPr>
          <a:lstStyle/>
          <a:p>
            <a:pPr lvl="0"/>
            <a:r>
              <a:rPr lang="en" sz="1800" dirty="0">
                <a:solidFill>
                  <a:schemeClr val="accent1"/>
                </a:solidFill>
                <a:latin typeface="Eras Bold ITC" panose="020B0907030504020204" pitchFamily="34" charset="0"/>
              </a:rPr>
              <a:t>LET’S MOVE TO THE</a:t>
            </a:r>
            <a:r>
              <a:rPr lang="en" sz="1800" dirty="0"/>
              <a:t> </a:t>
            </a:r>
            <a:br>
              <a:rPr lang="en" dirty="0"/>
            </a:br>
            <a:r>
              <a:rPr lang="en" sz="3200" dirty="0">
                <a:latin typeface="Eras Bold ITC" panose="020B0907030504020204" pitchFamily="34" charset="0"/>
              </a:rPr>
              <a:t>DEMONSTRATION!</a:t>
            </a:r>
            <a:endParaRPr sz="3200" dirty="0"/>
          </a:p>
        </p:txBody>
      </p:sp>
      <p:pic>
        <p:nvPicPr>
          <p:cNvPr id="979" name="Google Shape;979;p88"/>
          <p:cNvPicPr preferRelativeResize="0"/>
          <p:nvPr/>
        </p:nvPicPr>
        <p:blipFill>
          <a:blip r:embed="rId3">
            <a:alphaModFix/>
          </a:blip>
          <a:stretch>
            <a:fillRect/>
          </a:stretch>
        </p:blipFill>
        <p:spPr>
          <a:xfrm>
            <a:off x="3377675" y="3863182"/>
            <a:ext cx="2481200" cy="448775"/>
          </a:xfrm>
          <a:prstGeom prst="rect">
            <a:avLst/>
          </a:prstGeom>
          <a:noFill/>
          <a:ln>
            <a:noFill/>
          </a:ln>
        </p:spPr>
      </p:pic>
      <p:pic>
        <p:nvPicPr>
          <p:cNvPr id="980" name="Google Shape;980;p88"/>
          <p:cNvPicPr preferRelativeResize="0"/>
          <p:nvPr/>
        </p:nvPicPr>
        <p:blipFill>
          <a:blip r:embed="rId4">
            <a:alphaModFix/>
          </a:blip>
          <a:stretch>
            <a:fillRect/>
          </a:stretch>
        </p:blipFill>
        <p:spPr>
          <a:xfrm rot="8100000">
            <a:off x="5808082" y="1187449"/>
            <a:ext cx="633085" cy="417605"/>
          </a:xfrm>
          <a:prstGeom prst="rect">
            <a:avLst/>
          </a:prstGeom>
          <a:noFill/>
          <a:ln>
            <a:noFill/>
          </a:ln>
        </p:spPr>
      </p:pic>
      <p:pic>
        <p:nvPicPr>
          <p:cNvPr id="981" name="Google Shape;981;p88"/>
          <p:cNvPicPr preferRelativeResize="0"/>
          <p:nvPr/>
        </p:nvPicPr>
        <p:blipFill>
          <a:blip r:embed="rId5">
            <a:alphaModFix/>
          </a:blip>
          <a:stretch>
            <a:fillRect/>
          </a:stretch>
        </p:blipFill>
        <p:spPr>
          <a:xfrm>
            <a:off x="6287700" y="3186978"/>
            <a:ext cx="621600" cy="676200"/>
          </a:xfrm>
          <a:prstGeom prst="rect">
            <a:avLst/>
          </a:prstGeom>
          <a:noFill/>
          <a:ln>
            <a:noFill/>
          </a:ln>
        </p:spPr>
      </p:pic>
      <p:pic>
        <p:nvPicPr>
          <p:cNvPr id="982" name="Google Shape;982;p88"/>
          <p:cNvPicPr preferRelativeResize="0"/>
          <p:nvPr/>
        </p:nvPicPr>
        <p:blipFill rotWithShape="1">
          <a:blip r:embed="rId6">
            <a:alphaModFix/>
          </a:blip>
          <a:srcRect t="16970" r="8892" b="21025"/>
          <a:stretch/>
        </p:blipFill>
        <p:spPr>
          <a:xfrm rot="10800000">
            <a:off x="1002325" y="3226875"/>
            <a:ext cx="2036850" cy="8102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78"/>
                                        </p:tgtEl>
                                        <p:attrNameLst>
                                          <p:attrName>style.visibility</p:attrName>
                                        </p:attrNameLst>
                                      </p:cBhvr>
                                      <p:to>
                                        <p:strVal val="visible"/>
                                      </p:to>
                                    </p:set>
                                    <p:anim calcmode="lin" valueType="num">
                                      <p:cBhvr additive="base">
                                        <p:cTn id="7" dur="1000"/>
                                        <p:tgtEl>
                                          <p:spTgt spid="9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otebook Lesson by Slidesgo">
  <a:themeElements>
    <a:clrScheme name="Simple Light">
      <a:dk1>
        <a:srgbClr val="595959"/>
      </a:dk1>
      <a:lt1>
        <a:srgbClr val="F1C232"/>
      </a:lt1>
      <a:dk2>
        <a:srgbClr val="595959"/>
      </a:dk2>
      <a:lt2>
        <a:srgbClr val="A8D68C"/>
      </a:lt2>
      <a:accent1>
        <a:srgbClr val="F1C232"/>
      </a:accent1>
      <a:accent2>
        <a:srgbClr val="B44141"/>
      </a:accent2>
      <a:accent3>
        <a:srgbClr val="F1C232"/>
      </a:accent3>
      <a:accent4>
        <a:srgbClr val="DF7070"/>
      </a:accent4>
      <a:accent5>
        <a:srgbClr val="7A9E64"/>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140</Words>
  <Application>Microsoft Office PowerPoint</Application>
  <PresentationFormat>On-screen Show (16:9)</PresentationFormat>
  <Paragraphs>22</Paragraphs>
  <Slides>6</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vt:i4>
      </vt:variant>
    </vt:vector>
  </HeadingPairs>
  <TitlesOfParts>
    <vt:vector size="18" baseType="lpstr">
      <vt:lpstr>Book Antiqua</vt:lpstr>
      <vt:lpstr>Anonymous Pro</vt:lpstr>
      <vt:lpstr>-apple-system</vt:lpstr>
      <vt:lpstr>Concert One</vt:lpstr>
      <vt:lpstr>Cooper Black</vt:lpstr>
      <vt:lpstr>Eras Bold ITC</vt:lpstr>
      <vt:lpstr>Roboto Mono</vt:lpstr>
      <vt:lpstr>Roboto Mono Medium</vt:lpstr>
      <vt:lpstr>Coming Soon</vt:lpstr>
      <vt:lpstr>Amasis MT Pro Black</vt:lpstr>
      <vt:lpstr>Arial</vt:lpstr>
      <vt:lpstr>Notebook Lesson by Slidesgo</vt:lpstr>
      <vt:lpstr>MISSION  POSSIBLE</vt:lpstr>
      <vt:lpstr>PowerPoint Presentation</vt:lpstr>
      <vt:lpstr>Our Idea </vt:lpstr>
      <vt:lpstr>SECOND WEEK</vt:lpstr>
      <vt:lpstr>USED TECHNOLOGIES</vt:lpstr>
      <vt:lpstr>LET’S MOVE TO THE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MISSION  POSSIBLE</dc:title>
  <dc:creator>ASUS</dc:creator>
  <cp:lastModifiedBy>Димая Христова Нонева</cp:lastModifiedBy>
  <cp:revision>1</cp:revision>
  <dcterms:modified xsi:type="dcterms:W3CDTF">2024-04-21T11:28:26Z</dcterms:modified>
</cp:coreProperties>
</file>