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05" r:id="rId5"/>
    <p:sldId id="306" r:id="rId6"/>
    <p:sldId id="307" r:id="rId7"/>
    <p:sldId id="308" r:id="rId8"/>
    <p:sldId id="309" r:id="rId9"/>
    <p:sldId id="310" r:id="rId10"/>
    <p:sldId id="3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879" autoAdjust="0"/>
  </p:normalViewPr>
  <p:slideViewPr>
    <p:cSldViewPr snapToGrid="0">
      <p:cViewPr varScale="1">
        <p:scale>
          <a:sx n="105" d="100"/>
          <a:sy n="105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7AE46D-6F7D-4E59-B663-D20A5F82AB2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FF13A5E1-FEE1-4ED3-A20C-78EC05031347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A98D5B1E-A230-4D2E-AC7C-4701E8D2E49D}" type="parTrans" cxnId="{BA5051F6-6A21-42EA-8401-F8047CFB9371}">
      <dgm:prSet/>
      <dgm:spPr/>
      <dgm:t>
        <a:bodyPr/>
        <a:lstStyle/>
        <a:p>
          <a:endParaRPr lang="en-US"/>
        </a:p>
      </dgm:t>
    </dgm:pt>
    <dgm:pt modelId="{08B93DB4-C483-46FE-8B30-5909A7FA55A4}" type="sibTrans" cxnId="{BA5051F6-6A21-42EA-8401-F8047CFB9371}">
      <dgm:prSet/>
      <dgm:spPr/>
      <dgm:t>
        <a:bodyPr/>
        <a:lstStyle/>
        <a:p>
          <a:endParaRPr lang="en-US"/>
        </a:p>
      </dgm:t>
    </dgm:pt>
    <dgm:pt modelId="{D00FE3F2-973A-49AD-B310-805B176F5276}">
      <dgm:prSet phldrT="[Text]"/>
      <dgm:spPr/>
      <dgm:t>
        <a:bodyPr/>
        <a:lstStyle/>
        <a:p>
          <a:r>
            <a:rPr lang="en-US" dirty="0"/>
            <a:t>REALIZATION</a:t>
          </a:r>
        </a:p>
      </dgm:t>
    </dgm:pt>
    <dgm:pt modelId="{110E2E15-6044-4D9A-83B7-D34F519C2E5D}" type="parTrans" cxnId="{8CC3183F-23D7-488B-9BC3-F9B2D680FAF8}">
      <dgm:prSet/>
      <dgm:spPr/>
      <dgm:t>
        <a:bodyPr/>
        <a:lstStyle/>
        <a:p>
          <a:endParaRPr lang="en-US"/>
        </a:p>
      </dgm:t>
    </dgm:pt>
    <dgm:pt modelId="{69867ECF-C27F-4249-B0F8-D1E92EFEEE70}" type="sibTrans" cxnId="{8CC3183F-23D7-488B-9BC3-F9B2D680FAF8}">
      <dgm:prSet/>
      <dgm:spPr/>
      <dgm:t>
        <a:bodyPr/>
        <a:lstStyle/>
        <a:p>
          <a:endParaRPr lang="en-US"/>
        </a:p>
      </dgm:t>
    </dgm:pt>
    <dgm:pt modelId="{58CE7759-13F5-4AD3-ADD0-3693606678CC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269926A4-C105-4440-B94A-788312683AD1}" type="parTrans" cxnId="{3ADD4BFB-38A2-4E59-A809-C24C7D3B6AB2}">
      <dgm:prSet/>
      <dgm:spPr/>
      <dgm:t>
        <a:bodyPr/>
        <a:lstStyle/>
        <a:p>
          <a:endParaRPr lang="en-US"/>
        </a:p>
      </dgm:t>
    </dgm:pt>
    <dgm:pt modelId="{4DC08B26-8B71-49E7-8366-691F5FBC717E}" type="sibTrans" cxnId="{3ADD4BFB-38A2-4E59-A809-C24C7D3B6AB2}">
      <dgm:prSet/>
      <dgm:spPr/>
      <dgm:t>
        <a:bodyPr/>
        <a:lstStyle/>
        <a:p>
          <a:endParaRPr lang="en-US"/>
        </a:p>
      </dgm:t>
    </dgm:pt>
    <dgm:pt modelId="{773730BB-21A5-4DBE-924D-54F522438D5F}">
      <dgm:prSet phldrT="[Text]"/>
      <dgm:spPr/>
      <dgm:t>
        <a:bodyPr/>
        <a:lstStyle/>
        <a:p>
          <a:r>
            <a:rPr lang="en-US" dirty="0"/>
            <a:t>ORGANIZATION</a:t>
          </a:r>
        </a:p>
      </dgm:t>
    </dgm:pt>
    <dgm:pt modelId="{7F9EF02E-C857-489B-B434-225AC775D7E5}" type="parTrans" cxnId="{9677E0FC-5DBF-43A8-A689-13C57DDEABFE}">
      <dgm:prSet/>
      <dgm:spPr/>
      <dgm:t>
        <a:bodyPr/>
        <a:lstStyle/>
        <a:p>
          <a:endParaRPr lang="en-US"/>
        </a:p>
      </dgm:t>
    </dgm:pt>
    <dgm:pt modelId="{828EB4C3-6646-4FD0-AC07-F4E4567CB698}" type="sibTrans" cxnId="{9677E0FC-5DBF-43A8-A689-13C57DDEABFE}">
      <dgm:prSet/>
      <dgm:spPr/>
      <dgm:t>
        <a:bodyPr/>
        <a:lstStyle/>
        <a:p>
          <a:endParaRPr lang="en-US"/>
        </a:p>
      </dgm:t>
    </dgm:pt>
    <dgm:pt modelId="{74EFADB2-D906-46FC-A197-5C60A23B82E3}">
      <dgm:prSet phldrT="[Text]"/>
      <dgm:spPr/>
      <dgm:t>
        <a:bodyPr/>
        <a:lstStyle/>
        <a:p>
          <a:r>
            <a:rPr lang="en-US" dirty="0"/>
            <a:t>PRESENT</a:t>
          </a:r>
        </a:p>
      </dgm:t>
    </dgm:pt>
    <dgm:pt modelId="{32C9AD62-659C-4738-AC40-5BC59D826DDC}" type="parTrans" cxnId="{838F8CD8-A02D-4FA0-9D8B-66852CBF93DC}">
      <dgm:prSet/>
      <dgm:spPr/>
      <dgm:t>
        <a:bodyPr/>
        <a:lstStyle/>
        <a:p>
          <a:endParaRPr lang="en-US"/>
        </a:p>
      </dgm:t>
    </dgm:pt>
    <dgm:pt modelId="{BA882CAC-0137-4E34-AA47-EAD63A14A917}" type="sibTrans" cxnId="{838F8CD8-A02D-4FA0-9D8B-66852CBF93DC}">
      <dgm:prSet/>
      <dgm:spPr/>
      <dgm:t>
        <a:bodyPr/>
        <a:lstStyle/>
        <a:p>
          <a:endParaRPr lang="en-US"/>
        </a:p>
      </dgm:t>
    </dgm:pt>
    <dgm:pt modelId="{5CB6A02A-3C83-4DFA-BDF6-FB95684CBE9E}" type="pres">
      <dgm:prSet presAssocID="{087AE46D-6F7D-4E59-B663-D20A5F82AB2D}" presName="Name0" presStyleCnt="0">
        <dgm:presLayoutVars>
          <dgm:dir/>
          <dgm:resizeHandles val="exact"/>
        </dgm:presLayoutVars>
      </dgm:prSet>
      <dgm:spPr/>
    </dgm:pt>
    <dgm:pt modelId="{0457889F-F035-42AE-BF5B-14DC38AD4034}" type="pres">
      <dgm:prSet presAssocID="{FF13A5E1-FEE1-4ED3-A20C-78EC05031347}" presName="parTxOnly" presStyleLbl="node1" presStyleIdx="0" presStyleCnt="5">
        <dgm:presLayoutVars>
          <dgm:bulletEnabled val="1"/>
        </dgm:presLayoutVars>
      </dgm:prSet>
      <dgm:spPr/>
    </dgm:pt>
    <dgm:pt modelId="{44CAB7A4-516C-418D-B852-7E78BFE72EF3}" type="pres">
      <dgm:prSet presAssocID="{08B93DB4-C483-46FE-8B30-5909A7FA55A4}" presName="parSpace" presStyleCnt="0"/>
      <dgm:spPr/>
    </dgm:pt>
    <dgm:pt modelId="{C369E757-5FC4-4AC0-9DF0-73A61FBD534F}" type="pres">
      <dgm:prSet presAssocID="{773730BB-21A5-4DBE-924D-54F522438D5F}" presName="parTxOnly" presStyleLbl="node1" presStyleIdx="1" presStyleCnt="5">
        <dgm:presLayoutVars>
          <dgm:bulletEnabled val="1"/>
        </dgm:presLayoutVars>
      </dgm:prSet>
      <dgm:spPr/>
    </dgm:pt>
    <dgm:pt modelId="{D742CAC1-E132-4938-81EE-AA44F53438A3}" type="pres">
      <dgm:prSet presAssocID="{828EB4C3-6646-4FD0-AC07-F4E4567CB698}" presName="parSpace" presStyleCnt="0"/>
      <dgm:spPr/>
    </dgm:pt>
    <dgm:pt modelId="{90DF1F3B-2458-4A62-8A94-42EAF4385850}" type="pres">
      <dgm:prSet presAssocID="{D00FE3F2-973A-49AD-B310-805B176F5276}" presName="parTxOnly" presStyleLbl="node1" presStyleIdx="2" presStyleCnt="5">
        <dgm:presLayoutVars>
          <dgm:bulletEnabled val="1"/>
        </dgm:presLayoutVars>
      </dgm:prSet>
      <dgm:spPr/>
    </dgm:pt>
    <dgm:pt modelId="{5E4BDA01-9317-4B0D-A9D6-6A7EDA325AD8}" type="pres">
      <dgm:prSet presAssocID="{69867ECF-C27F-4249-B0F8-D1E92EFEEE70}" presName="parSpace" presStyleCnt="0"/>
      <dgm:spPr/>
    </dgm:pt>
    <dgm:pt modelId="{F75D139A-5422-497E-84BF-F2FB28287D0C}" type="pres">
      <dgm:prSet presAssocID="{58CE7759-13F5-4AD3-ADD0-3693606678CC}" presName="parTxOnly" presStyleLbl="node1" presStyleIdx="3" presStyleCnt="5">
        <dgm:presLayoutVars>
          <dgm:bulletEnabled val="1"/>
        </dgm:presLayoutVars>
      </dgm:prSet>
      <dgm:spPr/>
    </dgm:pt>
    <dgm:pt modelId="{EB4368F5-B7FE-43D3-B1B4-412D6C1C6F19}" type="pres">
      <dgm:prSet presAssocID="{4DC08B26-8B71-49E7-8366-691F5FBC717E}" presName="parSpace" presStyleCnt="0"/>
      <dgm:spPr/>
    </dgm:pt>
    <dgm:pt modelId="{CF71FD52-B1A7-48FC-82B0-93DC000D3BEC}" type="pres">
      <dgm:prSet presAssocID="{74EFADB2-D906-46FC-A197-5C60A23B82E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CC3183F-23D7-488B-9BC3-F9B2D680FAF8}" srcId="{087AE46D-6F7D-4E59-B663-D20A5F82AB2D}" destId="{D00FE3F2-973A-49AD-B310-805B176F5276}" srcOrd="2" destOrd="0" parTransId="{110E2E15-6044-4D9A-83B7-D34F519C2E5D}" sibTransId="{69867ECF-C27F-4249-B0F8-D1E92EFEEE70}"/>
    <dgm:cxn modelId="{3CC40760-0207-423C-8BAC-6CE5EF0AF165}" type="presOf" srcId="{773730BB-21A5-4DBE-924D-54F522438D5F}" destId="{C369E757-5FC4-4AC0-9DF0-73A61FBD534F}" srcOrd="0" destOrd="0" presId="urn:microsoft.com/office/officeart/2005/8/layout/hChevron3"/>
    <dgm:cxn modelId="{B194184B-45F2-4B7C-99E9-B2209FE74DCF}" type="presOf" srcId="{D00FE3F2-973A-49AD-B310-805B176F5276}" destId="{90DF1F3B-2458-4A62-8A94-42EAF4385850}" srcOrd="0" destOrd="0" presId="urn:microsoft.com/office/officeart/2005/8/layout/hChevron3"/>
    <dgm:cxn modelId="{27EDD35A-A621-4457-A6DA-1D8733B89F5B}" type="presOf" srcId="{087AE46D-6F7D-4E59-B663-D20A5F82AB2D}" destId="{5CB6A02A-3C83-4DFA-BDF6-FB95684CBE9E}" srcOrd="0" destOrd="0" presId="urn:microsoft.com/office/officeart/2005/8/layout/hChevron3"/>
    <dgm:cxn modelId="{B9BFB09A-B838-4985-9A04-B6495B8F6F0D}" type="presOf" srcId="{74EFADB2-D906-46FC-A197-5C60A23B82E3}" destId="{CF71FD52-B1A7-48FC-82B0-93DC000D3BEC}" srcOrd="0" destOrd="0" presId="urn:microsoft.com/office/officeart/2005/8/layout/hChevron3"/>
    <dgm:cxn modelId="{CEEAD2B0-F947-4FCF-9040-E1650DB0DFB1}" type="presOf" srcId="{FF13A5E1-FEE1-4ED3-A20C-78EC05031347}" destId="{0457889F-F035-42AE-BF5B-14DC38AD4034}" srcOrd="0" destOrd="0" presId="urn:microsoft.com/office/officeart/2005/8/layout/hChevron3"/>
    <dgm:cxn modelId="{5A8A72CC-BCBF-4273-AD2D-385628865290}" type="presOf" srcId="{58CE7759-13F5-4AD3-ADD0-3693606678CC}" destId="{F75D139A-5422-497E-84BF-F2FB28287D0C}" srcOrd="0" destOrd="0" presId="urn:microsoft.com/office/officeart/2005/8/layout/hChevron3"/>
    <dgm:cxn modelId="{838F8CD8-A02D-4FA0-9D8B-66852CBF93DC}" srcId="{087AE46D-6F7D-4E59-B663-D20A5F82AB2D}" destId="{74EFADB2-D906-46FC-A197-5C60A23B82E3}" srcOrd="4" destOrd="0" parTransId="{32C9AD62-659C-4738-AC40-5BC59D826DDC}" sibTransId="{BA882CAC-0137-4E34-AA47-EAD63A14A917}"/>
    <dgm:cxn modelId="{BA5051F6-6A21-42EA-8401-F8047CFB9371}" srcId="{087AE46D-6F7D-4E59-B663-D20A5F82AB2D}" destId="{FF13A5E1-FEE1-4ED3-A20C-78EC05031347}" srcOrd="0" destOrd="0" parTransId="{A98D5B1E-A230-4D2E-AC7C-4701E8D2E49D}" sibTransId="{08B93DB4-C483-46FE-8B30-5909A7FA55A4}"/>
    <dgm:cxn modelId="{3ADD4BFB-38A2-4E59-A809-C24C7D3B6AB2}" srcId="{087AE46D-6F7D-4E59-B663-D20A5F82AB2D}" destId="{58CE7759-13F5-4AD3-ADD0-3693606678CC}" srcOrd="3" destOrd="0" parTransId="{269926A4-C105-4440-B94A-788312683AD1}" sibTransId="{4DC08B26-8B71-49E7-8366-691F5FBC717E}"/>
    <dgm:cxn modelId="{9677E0FC-5DBF-43A8-A689-13C57DDEABFE}" srcId="{087AE46D-6F7D-4E59-B663-D20A5F82AB2D}" destId="{773730BB-21A5-4DBE-924D-54F522438D5F}" srcOrd="1" destOrd="0" parTransId="{7F9EF02E-C857-489B-B434-225AC775D7E5}" sibTransId="{828EB4C3-6646-4FD0-AC07-F4E4567CB698}"/>
    <dgm:cxn modelId="{2E40ACF0-09BC-421E-A6A4-D6EC0728BB72}" type="presParOf" srcId="{5CB6A02A-3C83-4DFA-BDF6-FB95684CBE9E}" destId="{0457889F-F035-42AE-BF5B-14DC38AD4034}" srcOrd="0" destOrd="0" presId="urn:microsoft.com/office/officeart/2005/8/layout/hChevron3"/>
    <dgm:cxn modelId="{31BE2F33-AB63-4F17-A4A1-4D3EBC662647}" type="presParOf" srcId="{5CB6A02A-3C83-4DFA-BDF6-FB95684CBE9E}" destId="{44CAB7A4-516C-418D-B852-7E78BFE72EF3}" srcOrd="1" destOrd="0" presId="urn:microsoft.com/office/officeart/2005/8/layout/hChevron3"/>
    <dgm:cxn modelId="{5135841D-84C0-4C6E-81BC-23168C8A84C5}" type="presParOf" srcId="{5CB6A02A-3C83-4DFA-BDF6-FB95684CBE9E}" destId="{C369E757-5FC4-4AC0-9DF0-73A61FBD534F}" srcOrd="2" destOrd="0" presId="urn:microsoft.com/office/officeart/2005/8/layout/hChevron3"/>
    <dgm:cxn modelId="{B2E115B0-3879-46EE-BEAE-AFA2F6EC968E}" type="presParOf" srcId="{5CB6A02A-3C83-4DFA-BDF6-FB95684CBE9E}" destId="{D742CAC1-E132-4938-81EE-AA44F53438A3}" srcOrd="3" destOrd="0" presId="urn:microsoft.com/office/officeart/2005/8/layout/hChevron3"/>
    <dgm:cxn modelId="{741937B6-0384-41C1-8F1E-D19DA8313F98}" type="presParOf" srcId="{5CB6A02A-3C83-4DFA-BDF6-FB95684CBE9E}" destId="{90DF1F3B-2458-4A62-8A94-42EAF4385850}" srcOrd="4" destOrd="0" presId="urn:microsoft.com/office/officeart/2005/8/layout/hChevron3"/>
    <dgm:cxn modelId="{6C061ACC-E016-47C4-84A3-0F616F2C6771}" type="presParOf" srcId="{5CB6A02A-3C83-4DFA-BDF6-FB95684CBE9E}" destId="{5E4BDA01-9317-4B0D-A9D6-6A7EDA325AD8}" srcOrd="5" destOrd="0" presId="urn:microsoft.com/office/officeart/2005/8/layout/hChevron3"/>
    <dgm:cxn modelId="{FA63B4BE-CC34-4347-ADCB-BDDAF1E05BEC}" type="presParOf" srcId="{5CB6A02A-3C83-4DFA-BDF6-FB95684CBE9E}" destId="{F75D139A-5422-497E-84BF-F2FB28287D0C}" srcOrd="6" destOrd="0" presId="urn:microsoft.com/office/officeart/2005/8/layout/hChevron3"/>
    <dgm:cxn modelId="{461A2616-B5E9-4021-85BC-FFB9FF0C4CB5}" type="presParOf" srcId="{5CB6A02A-3C83-4DFA-BDF6-FB95684CBE9E}" destId="{EB4368F5-B7FE-43D3-B1B4-412D6C1C6F19}" srcOrd="7" destOrd="0" presId="urn:microsoft.com/office/officeart/2005/8/layout/hChevron3"/>
    <dgm:cxn modelId="{9AC3E785-7864-4EE4-9EF8-3D8700E3DAF1}" type="presParOf" srcId="{5CB6A02A-3C83-4DFA-BDF6-FB95684CBE9E}" destId="{CF71FD52-B1A7-48FC-82B0-93DC000D3BE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7889F-F035-42AE-BF5B-14DC38AD4034}">
      <dsp:nvSpPr>
        <dsp:cNvPr id="0" name=""/>
        <dsp:cNvSpPr/>
      </dsp:nvSpPr>
      <dsp:spPr>
        <a:xfrm>
          <a:off x="992" y="2322380"/>
          <a:ext cx="1934765" cy="7739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TASK</a:t>
          </a:r>
        </a:p>
      </dsp:txBody>
      <dsp:txXfrm>
        <a:off x="992" y="2322380"/>
        <a:ext cx="1741289" cy="773906"/>
      </dsp:txXfrm>
    </dsp:sp>
    <dsp:sp modelId="{C369E757-5FC4-4AC0-9DF0-73A61FBD534F}">
      <dsp:nvSpPr>
        <dsp:cNvPr id="0" name=""/>
        <dsp:cNvSpPr/>
      </dsp:nvSpPr>
      <dsp:spPr>
        <a:xfrm>
          <a:off x="1548804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ORGANIZATION</a:t>
          </a:r>
        </a:p>
      </dsp:txBody>
      <dsp:txXfrm>
        <a:off x="1935757" y="2322380"/>
        <a:ext cx="1160859" cy="773906"/>
      </dsp:txXfrm>
    </dsp:sp>
    <dsp:sp modelId="{90DF1F3B-2458-4A62-8A94-42EAF4385850}">
      <dsp:nvSpPr>
        <dsp:cNvPr id="0" name=""/>
        <dsp:cNvSpPr/>
      </dsp:nvSpPr>
      <dsp:spPr>
        <a:xfrm>
          <a:off x="3096617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REALIZATION</a:t>
          </a:r>
        </a:p>
      </dsp:txBody>
      <dsp:txXfrm>
        <a:off x="3483570" y="2322380"/>
        <a:ext cx="1160859" cy="773906"/>
      </dsp:txXfrm>
    </dsp:sp>
    <dsp:sp modelId="{F75D139A-5422-497E-84BF-F2FB28287D0C}">
      <dsp:nvSpPr>
        <dsp:cNvPr id="0" name=""/>
        <dsp:cNvSpPr/>
      </dsp:nvSpPr>
      <dsp:spPr>
        <a:xfrm>
          <a:off x="4644429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</a:t>
          </a:r>
        </a:p>
      </dsp:txBody>
      <dsp:txXfrm>
        <a:off x="5031382" y="2322380"/>
        <a:ext cx="1160859" cy="773906"/>
      </dsp:txXfrm>
    </dsp:sp>
    <dsp:sp modelId="{CF71FD52-B1A7-48FC-82B0-93DC000D3BEC}">
      <dsp:nvSpPr>
        <dsp:cNvPr id="0" name=""/>
        <dsp:cNvSpPr/>
      </dsp:nvSpPr>
      <dsp:spPr>
        <a:xfrm>
          <a:off x="6192242" y="2322380"/>
          <a:ext cx="1934765" cy="773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PRESENT</a:t>
          </a:r>
        </a:p>
      </dsp:txBody>
      <dsp:txXfrm>
        <a:off x="6579195" y="2322380"/>
        <a:ext cx="1160859" cy="77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A31A-D527-72D0-8826-10A43329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693"/>
            <a:ext cx="10515600" cy="1325563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97A089-336C-1F01-59DD-748F6C99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D80597-1F10-1275-233A-72661464D09C}"/>
              </a:ext>
            </a:extLst>
          </p:cNvPr>
          <p:cNvSpPr txBox="1"/>
          <p:nvPr/>
        </p:nvSpPr>
        <p:spPr>
          <a:xfrm>
            <a:off x="749808" y="1874521"/>
            <a:ext cx="2578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/>
              <a:t>Мартин Миленов Стоянов 10б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1E628-5E22-BA2B-C3AB-55BE99606F1F}"/>
              </a:ext>
            </a:extLst>
          </p:cNvPr>
          <p:cNvSpPr txBox="1"/>
          <p:nvPr/>
        </p:nvSpPr>
        <p:spPr>
          <a:xfrm>
            <a:off x="4681728" y="1874521"/>
            <a:ext cx="2578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/>
              <a:t>Габриел</a:t>
            </a:r>
            <a:r>
              <a:rPr lang="en-US" sz="1200" dirty="0"/>
              <a:t> </a:t>
            </a:r>
            <a:r>
              <a:rPr lang="bg-BG" sz="1200" dirty="0"/>
              <a:t>Григоров Димитров 10в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B6D72F-0C7C-37E6-B06D-2AABF878C05E}"/>
              </a:ext>
            </a:extLst>
          </p:cNvPr>
          <p:cNvSpPr txBox="1"/>
          <p:nvPr/>
        </p:nvSpPr>
        <p:spPr>
          <a:xfrm>
            <a:off x="9041956" y="1874521"/>
            <a:ext cx="277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/>
              <a:t>Теодора </a:t>
            </a:r>
            <a:r>
              <a:rPr lang="bg-BG" sz="1200" dirty="0" err="1"/>
              <a:t>Лъчезарова</a:t>
            </a:r>
            <a:r>
              <a:rPr lang="bg-BG" sz="1200" dirty="0"/>
              <a:t> Лозева 10а 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25932F-B6B2-063E-2B68-6C613959527F}"/>
              </a:ext>
            </a:extLst>
          </p:cNvPr>
          <p:cNvSpPr txBox="1"/>
          <p:nvPr/>
        </p:nvSpPr>
        <p:spPr>
          <a:xfrm>
            <a:off x="749808" y="5618518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/>
              <a:t>Петър Петров Димитров 9г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08B72-D939-0367-977B-446C9BFE41E6}"/>
              </a:ext>
            </a:extLst>
          </p:cNvPr>
          <p:cNvSpPr txBox="1"/>
          <p:nvPr/>
        </p:nvSpPr>
        <p:spPr>
          <a:xfrm>
            <a:off x="4681728" y="5618518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/>
              <a:t>Мартин Емануилов Димитров 9г</a:t>
            </a:r>
            <a:r>
              <a:rPr lang="en-US" sz="1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CF2AD-49D0-7BCC-7F75-08BA99957D27}"/>
              </a:ext>
            </a:extLst>
          </p:cNvPr>
          <p:cNvSpPr txBox="1"/>
          <p:nvPr/>
        </p:nvSpPr>
        <p:spPr>
          <a:xfrm>
            <a:off x="8738643" y="5618518"/>
            <a:ext cx="2890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1200" dirty="0"/>
              <a:t>Виниченко Олександр Олександров</a:t>
            </a:r>
            <a:r>
              <a:rPr lang="en-US" sz="1200" dirty="0"/>
              <a:t> 9</a:t>
            </a:r>
            <a:r>
              <a:rPr lang="bg-BG" sz="1200" dirty="0"/>
              <a:t>г</a:t>
            </a:r>
            <a:endParaRPr lang="en-US" sz="1200" dirty="0"/>
          </a:p>
        </p:txBody>
      </p:sp>
      <p:pic>
        <p:nvPicPr>
          <p:cNvPr id="30" name="Picture 29" descr="A person in a blue shirt&#10;&#10;Description automatically generated">
            <a:extLst>
              <a:ext uri="{FF2B5EF4-FFF2-40B4-BE49-F238E27FC236}">
                <a16:creationId xmlns:a16="http://schemas.microsoft.com/office/drawing/2014/main" id="{3BCD8244-3A0A-A5FA-9D09-92E057E0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017" y="2151520"/>
            <a:ext cx="1728216" cy="18090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31" descr="A child in a blue shirt&#10;&#10;Description automatically generated">
            <a:extLst>
              <a:ext uri="{FF2B5EF4-FFF2-40B4-BE49-F238E27FC236}">
                <a16:creationId xmlns:a16="http://schemas.microsoft.com/office/drawing/2014/main" id="{8FCE119D-F72B-1E32-3D25-CA4A09F9B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039" y="3932248"/>
            <a:ext cx="1728216" cy="17028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Picture 33" descr="A close-up of a child&#10;&#10;Description automatically generated">
            <a:extLst>
              <a:ext uri="{FF2B5EF4-FFF2-40B4-BE49-F238E27FC236}">
                <a16:creationId xmlns:a16="http://schemas.microsoft.com/office/drawing/2014/main" id="{45F11FDF-5736-A597-9C75-3206E8799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31" y="3960566"/>
            <a:ext cx="1616119" cy="16161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Picture 35" descr="A close-up of a child&#10;&#10;Description automatically generated">
            <a:extLst>
              <a:ext uri="{FF2B5EF4-FFF2-40B4-BE49-F238E27FC236}">
                <a16:creationId xmlns:a16="http://schemas.microsoft.com/office/drawing/2014/main" id="{80990A6D-4934-41BC-27F5-BC5BDEC92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564" y="3827590"/>
            <a:ext cx="1807464" cy="1807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8C5C0CE-1A6E-0C4C-C520-E79320ED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39" y="2209167"/>
            <a:ext cx="1749282" cy="17331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8DCB6A5-5E5E-0A75-84DB-8EF09E66B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32" y="2078308"/>
            <a:ext cx="1749282" cy="17492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8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C914-6EE7-1815-CF48-0E872D74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26A3B-55B4-E55F-0D6E-59A0E3C64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We wanted to create an app which helps you in </a:t>
            </a:r>
            <a:br>
              <a:rPr lang="en-US" sz="3600" dirty="0"/>
            </a:br>
            <a:r>
              <a:rPr lang="en-US" sz="3600" dirty="0"/>
              <a:t>whatever subject you want by asking a chatbot your problem and the bot gives you the solution.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0423A-4259-81D2-1F49-8173AF6C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6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3269-F4EE-9B2E-198E-3B4F2E7D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F9312-99A5-872C-1327-03B0647C0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F807E-977E-3136-64A9-63F0B5D8B0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637EE-DEB5-3765-008E-F40CEDED4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1E57940-8F0E-58FF-3555-8400A202F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2180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147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462C-957B-E452-4D24-413F6E0D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8C95B8-CAF1-F086-696A-0C1AAE73D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USED TECHNOLOGY</a:t>
            </a:r>
          </a:p>
        </p:txBody>
      </p:sp>
      <p:pic>
        <p:nvPicPr>
          <p:cNvPr id="15" name="Content Placeholder 14" descr="A purple ribbon in a shape of a letter x&#10;&#10;Description automatically generated">
            <a:extLst>
              <a:ext uri="{FF2B5EF4-FFF2-40B4-BE49-F238E27FC236}">
                <a16:creationId xmlns:a16="http://schemas.microsoft.com/office/drawing/2014/main" id="{1EAB9420-6EAE-0B2F-F5E2-A79DB2B87F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47248" y="0"/>
            <a:ext cx="2143125" cy="2143125"/>
          </a:xfrm>
        </p:spPr>
      </p:pic>
      <p:pic>
        <p:nvPicPr>
          <p:cNvPr id="17" name="Picture 16" descr="A logo of a pie chart&#10;&#10;Description automatically generated">
            <a:extLst>
              <a:ext uri="{FF2B5EF4-FFF2-40B4-BE49-F238E27FC236}">
                <a16:creationId xmlns:a16="http://schemas.microsoft.com/office/drawing/2014/main" id="{FFFBA8D0-2A5A-7F44-041A-D52535318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251" y="2143125"/>
            <a:ext cx="2143125" cy="2143125"/>
          </a:xfrm>
          <a:prstGeom prst="rect">
            <a:avLst/>
          </a:prstGeom>
        </p:spPr>
      </p:pic>
      <p:pic>
        <p:nvPicPr>
          <p:cNvPr id="19" name="Picture 18" descr="A blue logo with white text&#10;&#10;Description automatically generated">
            <a:extLst>
              <a:ext uri="{FF2B5EF4-FFF2-40B4-BE49-F238E27FC236}">
                <a16:creationId xmlns:a16="http://schemas.microsoft.com/office/drawing/2014/main" id="{15A066CE-F4E2-5BBD-6ACC-5561B8ABA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608" y="4457741"/>
            <a:ext cx="2089209" cy="1971634"/>
          </a:xfrm>
          <a:prstGeom prst="rect">
            <a:avLst/>
          </a:prstGeom>
        </p:spPr>
      </p:pic>
      <p:pic>
        <p:nvPicPr>
          <p:cNvPr id="21" name="Picture 20" descr="A white cat in a black circle&#10;&#10;Description automatically generated">
            <a:extLst>
              <a:ext uri="{FF2B5EF4-FFF2-40B4-BE49-F238E27FC236}">
                <a16:creationId xmlns:a16="http://schemas.microsoft.com/office/drawing/2014/main" id="{B20C82A0-6812-3607-0773-44E98E3F0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8867" y="136526"/>
            <a:ext cx="2006600" cy="2006600"/>
          </a:xfrm>
          <a:prstGeom prst="rect">
            <a:avLst/>
          </a:prstGeom>
        </p:spPr>
      </p:pic>
      <p:pic>
        <p:nvPicPr>
          <p:cNvPr id="23" name="Picture 22" descr="A red and white logo&#10;&#10;Description automatically generated">
            <a:extLst>
              <a:ext uri="{FF2B5EF4-FFF2-40B4-BE49-F238E27FC236}">
                <a16:creationId xmlns:a16="http://schemas.microsoft.com/office/drawing/2014/main" id="{83275F05-7079-1AB8-D182-D8FFAB80C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8867" y="2451141"/>
            <a:ext cx="2006600" cy="2006600"/>
          </a:xfrm>
          <a:prstGeom prst="rect">
            <a:avLst/>
          </a:prstGeom>
        </p:spPr>
      </p:pic>
      <p:pic>
        <p:nvPicPr>
          <p:cNvPr id="25" name="Picture 24" descr="A blue hexagon with white letters and white text&#10;&#10;Description automatically generated">
            <a:extLst>
              <a:ext uri="{FF2B5EF4-FFF2-40B4-BE49-F238E27FC236}">
                <a16:creationId xmlns:a16="http://schemas.microsoft.com/office/drawing/2014/main" id="{E0F57423-413E-3F3E-C5FD-66661C896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0744" y="4583152"/>
            <a:ext cx="1904723" cy="21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2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FF09-29D3-8229-9971-79BDF72C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MOVE TO THE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75182-CE19-17EE-5B18-8AB8F53CE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00F7-138D-B63C-344B-2C8E943E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5CBF-DBDE-E024-33A5-E13270850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Do you have any 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A7B66-0235-7243-DC4C-5635874F4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5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{45A98756-605D-4ACF-A87E-03C79662F66A}tf56410444_win32</Template>
  <TotalTime>102</TotalTime>
  <Words>85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NERDS</vt:lpstr>
      <vt:lpstr>OUR TEAM</vt:lpstr>
      <vt:lpstr>IDEA</vt:lpstr>
      <vt:lpstr>PowerPoint Presentation</vt:lpstr>
      <vt:lpstr>PowerPoint Presentation</vt:lpstr>
      <vt:lpstr>LET’S MOVE TO THE APP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BIOTECH</dc:title>
  <dc:creator>Мартин М. Стоянов</dc:creator>
  <cp:lastModifiedBy>Мартин М. Стоянов</cp:lastModifiedBy>
  <cp:revision>6</cp:revision>
  <dcterms:created xsi:type="dcterms:W3CDTF">2023-11-10T16:13:07Z</dcterms:created>
  <dcterms:modified xsi:type="dcterms:W3CDTF">2024-04-22T17:00:12Z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