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63" r:id="rId6"/>
    <p:sldId id="259" r:id="rId7"/>
    <p:sldId id="289" r:id="rId8"/>
    <p:sldId id="290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311">
          <p15:clr>
            <a:srgbClr val="9AA0A6"/>
          </p15:clr>
        </p15:guide>
        <p15:guide id="4" pos="449">
          <p15:clr>
            <a:srgbClr val="9AA0A6"/>
          </p15:clr>
        </p15:guide>
        <p15:guide id="5" orient="horz" pos="2903">
          <p15:clr>
            <a:srgbClr val="9AA0A6"/>
          </p15:clr>
        </p15:guide>
        <p15:guide id="6" orient="horz" pos="36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14B8C8-C77E-49F8-92B9-D2897CA8FC89}">
  <a:tblStyle styleId="{0114B8C8-C77E-49F8-92B9-D2897CA8FC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13" y="54"/>
      </p:cViewPr>
      <p:guideLst>
        <p:guide orient="horz" pos="1620"/>
        <p:guide pos="2880"/>
        <p:guide pos="5311"/>
        <p:guide pos="449"/>
        <p:guide orient="horz" pos="2903"/>
        <p:guide orient="horz" pos="3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7F782A-B48B-46A4-9492-C6981B76A6FE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B9DE94F9-1B2A-433A-B10A-A68FBAF34225}">
      <dgm:prSet phldrT="[Text]"/>
      <dgm:spPr/>
      <dgm:t>
        <a:bodyPr/>
        <a:lstStyle/>
        <a:p>
          <a:r>
            <a:rPr lang="en-US" dirty="0"/>
            <a:t>Organization</a:t>
          </a:r>
          <a:endParaRPr lang="bg-BG" dirty="0"/>
        </a:p>
      </dgm:t>
    </dgm:pt>
    <dgm:pt modelId="{3B1BECBF-3FAE-40DE-8947-CF659A0774B8}" type="parTrans" cxnId="{FFD1AE55-25B3-4794-AC70-B507D4006994}">
      <dgm:prSet/>
      <dgm:spPr/>
      <dgm:t>
        <a:bodyPr/>
        <a:lstStyle/>
        <a:p>
          <a:endParaRPr lang="bg-BG"/>
        </a:p>
      </dgm:t>
    </dgm:pt>
    <dgm:pt modelId="{2698F7A5-0E14-4D10-9C53-DDEBDEF8E315}" type="sibTrans" cxnId="{FFD1AE55-25B3-4794-AC70-B507D4006994}">
      <dgm:prSet/>
      <dgm:spPr>
        <a:ln>
          <a:solidFill>
            <a:schemeClr val="bg1"/>
          </a:solidFill>
        </a:ln>
      </dgm:spPr>
      <dgm:t>
        <a:bodyPr/>
        <a:lstStyle/>
        <a:p>
          <a:endParaRPr lang="bg-BG" dirty="0"/>
        </a:p>
      </dgm:t>
    </dgm:pt>
    <dgm:pt modelId="{E344B6A8-C47B-45A9-B519-6B28F62B58A2}">
      <dgm:prSet phldrT="[Text]"/>
      <dgm:spPr/>
      <dgm:t>
        <a:bodyPr/>
        <a:lstStyle/>
        <a:p>
          <a:r>
            <a:rPr lang="en-US" dirty="0"/>
            <a:t>Decide on the idea</a:t>
          </a:r>
          <a:endParaRPr lang="bg-BG" dirty="0"/>
        </a:p>
      </dgm:t>
    </dgm:pt>
    <dgm:pt modelId="{B82870B4-2CA4-4F70-8892-15F7990F5C49}" type="parTrans" cxnId="{8B6FD18B-D703-4460-801A-BF376AF07885}">
      <dgm:prSet/>
      <dgm:spPr/>
      <dgm:t>
        <a:bodyPr/>
        <a:lstStyle/>
        <a:p>
          <a:endParaRPr lang="bg-BG"/>
        </a:p>
      </dgm:t>
    </dgm:pt>
    <dgm:pt modelId="{523223CC-9A9F-4ADD-BC70-51DC211AC546}" type="sibTrans" cxnId="{8B6FD18B-D703-4460-801A-BF376AF07885}">
      <dgm:prSet/>
      <dgm:spPr>
        <a:ln>
          <a:solidFill>
            <a:schemeClr val="bg1"/>
          </a:solidFill>
        </a:ln>
      </dgm:spPr>
      <dgm:t>
        <a:bodyPr/>
        <a:lstStyle/>
        <a:p>
          <a:endParaRPr lang="bg-BG" dirty="0"/>
        </a:p>
      </dgm:t>
    </dgm:pt>
    <dgm:pt modelId="{7B2A176D-B259-4152-81E4-51C4242686B8}">
      <dgm:prSet phldrT="[Text]"/>
      <dgm:spPr/>
      <dgm:t>
        <a:bodyPr/>
        <a:lstStyle/>
        <a:p>
          <a:r>
            <a:rPr lang="en-US" dirty="0"/>
            <a:t>Development</a:t>
          </a:r>
          <a:endParaRPr lang="bg-BG" dirty="0"/>
        </a:p>
      </dgm:t>
    </dgm:pt>
    <dgm:pt modelId="{692E52A9-6A8E-466E-A319-4FF29C52F804}" type="parTrans" cxnId="{0004DBDE-2BFA-4C3A-B87C-7BE2208E9D19}">
      <dgm:prSet/>
      <dgm:spPr/>
      <dgm:t>
        <a:bodyPr/>
        <a:lstStyle/>
        <a:p>
          <a:endParaRPr lang="bg-BG"/>
        </a:p>
      </dgm:t>
    </dgm:pt>
    <dgm:pt modelId="{CEF9976A-A3B8-4D7E-BEF8-4C7371CB2588}" type="sibTrans" cxnId="{0004DBDE-2BFA-4C3A-B87C-7BE2208E9D19}">
      <dgm:prSet/>
      <dgm:spPr>
        <a:ln>
          <a:solidFill>
            <a:schemeClr val="bg1"/>
          </a:solidFill>
        </a:ln>
      </dgm:spPr>
      <dgm:t>
        <a:bodyPr/>
        <a:lstStyle/>
        <a:p>
          <a:endParaRPr lang="bg-BG" dirty="0"/>
        </a:p>
      </dgm:t>
    </dgm:pt>
    <dgm:pt modelId="{EDB98925-A73E-4E17-8CE9-A9FE92A98856}">
      <dgm:prSet phldrT="[Text]"/>
      <dgm:spPr/>
      <dgm:t>
        <a:bodyPr/>
        <a:lstStyle/>
        <a:p>
          <a:r>
            <a:rPr lang="en-US" dirty="0"/>
            <a:t>Presentation</a:t>
          </a:r>
          <a:endParaRPr lang="bg-BG" dirty="0"/>
        </a:p>
      </dgm:t>
    </dgm:pt>
    <dgm:pt modelId="{D8076FD8-3585-4E2B-A727-3F4D451CF65C}" type="parTrans" cxnId="{D9B612D5-C0A5-4C18-9CD0-9041586E3BBE}">
      <dgm:prSet/>
      <dgm:spPr/>
      <dgm:t>
        <a:bodyPr/>
        <a:lstStyle/>
        <a:p>
          <a:endParaRPr lang="bg-BG"/>
        </a:p>
      </dgm:t>
    </dgm:pt>
    <dgm:pt modelId="{CDE97E51-51DC-4410-99CE-B5BD66932297}" type="sibTrans" cxnId="{D9B612D5-C0A5-4C18-9CD0-9041586E3BBE}">
      <dgm:prSet/>
      <dgm:spPr/>
      <dgm:t>
        <a:bodyPr/>
        <a:lstStyle/>
        <a:p>
          <a:endParaRPr lang="bg-BG"/>
        </a:p>
      </dgm:t>
    </dgm:pt>
    <dgm:pt modelId="{5563F3FF-5DB9-45B5-A340-EE4098B82433}" type="pres">
      <dgm:prSet presAssocID="{1C7F782A-B48B-46A4-9492-C6981B76A6FE}" presName="Name0" presStyleCnt="0">
        <dgm:presLayoutVars>
          <dgm:dir/>
          <dgm:resizeHandles val="exact"/>
        </dgm:presLayoutVars>
      </dgm:prSet>
      <dgm:spPr/>
    </dgm:pt>
    <dgm:pt modelId="{9FD27103-86B0-47A1-937D-981099174CD8}" type="pres">
      <dgm:prSet presAssocID="{B9DE94F9-1B2A-433A-B10A-A68FBAF34225}" presName="node" presStyleLbl="node1" presStyleIdx="0" presStyleCnt="4" custScaleX="166497">
        <dgm:presLayoutVars>
          <dgm:bulletEnabled val="1"/>
        </dgm:presLayoutVars>
      </dgm:prSet>
      <dgm:spPr/>
    </dgm:pt>
    <dgm:pt modelId="{B1A7FEB4-793B-4A82-AC6E-E87122386761}" type="pres">
      <dgm:prSet presAssocID="{2698F7A5-0E14-4D10-9C53-DDEBDEF8E315}" presName="sibTrans" presStyleLbl="sibTrans2D1" presStyleIdx="0" presStyleCnt="3"/>
      <dgm:spPr/>
    </dgm:pt>
    <dgm:pt modelId="{62372A30-DDCB-4C51-82BE-2941CD0C6EE8}" type="pres">
      <dgm:prSet presAssocID="{2698F7A5-0E14-4D10-9C53-DDEBDEF8E315}" presName="connectorText" presStyleLbl="sibTrans2D1" presStyleIdx="0" presStyleCnt="3"/>
      <dgm:spPr/>
    </dgm:pt>
    <dgm:pt modelId="{29843D2B-CF2A-4740-B563-C92E37CC4139}" type="pres">
      <dgm:prSet presAssocID="{E344B6A8-C47B-45A9-B519-6B28F62B58A2}" presName="node" presStyleLbl="node1" presStyleIdx="1" presStyleCnt="4" custScaleX="166497">
        <dgm:presLayoutVars>
          <dgm:bulletEnabled val="1"/>
        </dgm:presLayoutVars>
      </dgm:prSet>
      <dgm:spPr/>
    </dgm:pt>
    <dgm:pt modelId="{B9CE72A5-A760-45DE-927A-838F40C75573}" type="pres">
      <dgm:prSet presAssocID="{523223CC-9A9F-4ADD-BC70-51DC211AC546}" presName="sibTrans" presStyleLbl="sibTrans2D1" presStyleIdx="1" presStyleCnt="3"/>
      <dgm:spPr/>
    </dgm:pt>
    <dgm:pt modelId="{DA0DD91A-F0A8-4AFE-BF88-AFD7493387E9}" type="pres">
      <dgm:prSet presAssocID="{523223CC-9A9F-4ADD-BC70-51DC211AC546}" presName="connectorText" presStyleLbl="sibTrans2D1" presStyleIdx="1" presStyleCnt="3"/>
      <dgm:spPr/>
    </dgm:pt>
    <dgm:pt modelId="{FE77D4E9-16D5-44EF-8A66-0D19A5837949}" type="pres">
      <dgm:prSet presAssocID="{7B2A176D-B259-4152-81E4-51C4242686B8}" presName="node" presStyleLbl="node1" presStyleIdx="2" presStyleCnt="4" custScaleX="166497">
        <dgm:presLayoutVars>
          <dgm:bulletEnabled val="1"/>
        </dgm:presLayoutVars>
      </dgm:prSet>
      <dgm:spPr/>
    </dgm:pt>
    <dgm:pt modelId="{8CF516E9-3B3D-4751-B835-41E079290EA4}" type="pres">
      <dgm:prSet presAssocID="{CEF9976A-A3B8-4D7E-BEF8-4C7371CB2588}" presName="sibTrans" presStyleLbl="sibTrans2D1" presStyleIdx="2" presStyleCnt="3"/>
      <dgm:spPr/>
    </dgm:pt>
    <dgm:pt modelId="{D739A1DD-8D8A-4F8B-8AC7-98996600F98A}" type="pres">
      <dgm:prSet presAssocID="{CEF9976A-A3B8-4D7E-BEF8-4C7371CB2588}" presName="connectorText" presStyleLbl="sibTrans2D1" presStyleIdx="2" presStyleCnt="3"/>
      <dgm:spPr/>
    </dgm:pt>
    <dgm:pt modelId="{33660DFC-2C96-4693-A9FB-9F4CFF2F22C0}" type="pres">
      <dgm:prSet presAssocID="{EDB98925-A73E-4E17-8CE9-A9FE92A98856}" presName="node" presStyleLbl="node1" presStyleIdx="3" presStyleCnt="4" custScaleX="166497">
        <dgm:presLayoutVars>
          <dgm:bulletEnabled val="1"/>
        </dgm:presLayoutVars>
      </dgm:prSet>
      <dgm:spPr/>
    </dgm:pt>
  </dgm:ptLst>
  <dgm:cxnLst>
    <dgm:cxn modelId="{DD3B9428-748B-424B-8D8F-2562BEDF237C}" type="presOf" srcId="{EDB98925-A73E-4E17-8CE9-A9FE92A98856}" destId="{33660DFC-2C96-4693-A9FB-9F4CFF2F22C0}" srcOrd="0" destOrd="0" presId="urn:microsoft.com/office/officeart/2005/8/layout/process1"/>
    <dgm:cxn modelId="{98CEF75B-69B6-4B1D-AC6D-4325D7CCEA5D}" type="presOf" srcId="{CEF9976A-A3B8-4D7E-BEF8-4C7371CB2588}" destId="{D739A1DD-8D8A-4F8B-8AC7-98996600F98A}" srcOrd="1" destOrd="0" presId="urn:microsoft.com/office/officeart/2005/8/layout/process1"/>
    <dgm:cxn modelId="{1A782075-AC76-43F5-B513-D8EF3CF6F7D4}" type="presOf" srcId="{523223CC-9A9F-4ADD-BC70-51DC211AC546}" destId="{DA0DD91A-F0A8-4AFE-BF88-AFD7493387E9}" srcOrd="1" destOrd="0" presId="urn:microsoft.com/office/officeart/2005/8/layout/process1"/>
    <dgm:cxn modelId="{FFD1AE55-25B3-4794-AC70-B507D4006994}" srcId="{1C7F782A-B48B-46A4-9492-C6981B76A6FE}" destId="{B9DE94F9-1B2A-433A-B10A-A68FBAF34225}" srcOrd="0" destOrd="0" parTransId="{3B1BECBF-3FAE-40DE-8947-CF659A0774B8}" sibTransId="{2698F7A5-0E14-4D10-9C53-DDEBDEF8E315}"/>
    <dgm:cxn modelId="{D3535D7F-6519-4123-87D4-5B0392AE6F77}" type="presOf" srcId="{2698F7A5-0E14-4D10-9C53-DDEBDEF8E315}" destId="{B1A7FEB4-793B-4A82-AC6E-E87122386761}" srcOrd="0" destOrd="0" presId="urn:microsoft.com/office/officeart/2005/8/layout/process1"/>
    <dgm:cxn modelId="{BBB3F283-F280-449E-9CCB-04402A7CBED5}" type="presOf" srcId="{E344B6A8-C47B-45A9-B519-6B28F62B58A2}" destId="{29843D2B-CF2A-4740-B563-C92E37CC4139}" srcOrd="0" destOrd="0" presId="urn:microsoft.com/office/officeart/2005/8/layout/process1"/>
    <dgm:cxn modelId="{8B6FD18B-D703-4460-801A-BF376AF07885}" srcId="{1C7F782A-B48B-46A4-9492-C6981B76A6FE}" destId="{E344B6A8-C47B-45A9-B519-6B28F62B58A2}" srcOrd="1" destOrd="0" parTransId="{B82870B4-2CA4-4F70-8892-15F7990F5C49}" sibTransId="{523223CC-9A9F-4ADD-BC70-51DC211AC546}"/>
    <dgm:cxn modelId="{1FB69493-DCFB-452F-9AD2-C1072CCB0C51}" type="presOf" srcId="{2698F7A5-0E14-4D10-9C53-DDEBDEF8E315}" destId="{62372A30-DDCB-4C51-82BE-2941CD0C6EE8}" srcOrd="1" destOrd="0" presId="urn:microsoft.com/office/officeart/2005/8/layout/process1"/>
    <dgm:cxn modelId="{0212C1A0-4E45-492F-BBC5-9E26CE1B062F}" type="presOf" srcId="{1C7F782A-B48B-46A4-9492-C6981B76A6FE}" destId="{5563F3FF-5DB9-45B5-A340-EE4098B82433}" srcOrd="0" destOrd="0" presId="urn:microsoft.com/office/officeart/2005/8/layout/process1"/>
    <dgm:cxn modelId="{331EC4A3-4190-4332-9224-034E7B954B31}" type="presOf" srcId="{CEF9976A-A3B8-4D7E-BEF8-4C7371CB2588}" destId="{8CF516E9-3B3D-4751-B835-41E079290EA4}" srcOrd="0" destOrd="0" presId="urn:microsoft.com/office/officeart/2005/8/layout/process1"/>
    <dgm:cxn modelId="{18E460AC-4881-4E40-8B8C-184BC0C57C32}" type="presOf" srcId="{7B2A176D-B259-4152-81E4-51C4242686B8}" destId="{FE77D4E9-16D5-44EF-8A66-0D19A5837949}" srcOrd="0" destOrd="0" presId="urn:microsoft.com/office/officeart/2005/8/layout/process1"/>
    <dgm:cxn modelId="{700088B8-8535-493F-8F4E-64544E5B11AE}" type="presOf" srcId="{523223CC-9A9F-4ADD-BC70-51DC211AC546}" destId="{B9CE72A5-A760-45DE-927A-838F40C75573}" srcOrd="0" destOrd="0" presId="urn:microsoft.com/office/officeart/2005/8/layout/process1"/>
    <dgm:cxn modelId="{CC3670C6-E9E8-4550-82AF-688143E9811D}" type="presOf" srcId="{B9DE94F9-1B2A-433A-B10A-A68FBAF34225}" destId="{9FD27103-86B0-47A1-937D-981099174CD8}" srcOrd="0" destOrd="0" presId="urn:microsoft.com/office/officeart/2005/8/layout/process1"/>
    <dgm:cxn modelId="{D9B612D5-C0A5-4C18-9CD0-9041586E3BBE}" srcId="{1C7F782A-B48B-46A4-9492-C6981B76A6FE}" destId="{EDB98925-A73E-4E17-8CE9-A9FE92A98856}" srcOrd="3" destOrd="0" parTransId="{D8076FD8-3585-4E2B-A727-3F4D451CF65C}" sibTransId="{CDE97E51-51DC-4410-99CE-B5BD66932297}"/>
    <dgm:cxn modelId="{0004DBDE-2BFA-4C3A-B87C-7BE2208E9D19}" srcId="{1C7F782A-B48B-46A4-9492-C6981B76A6FE}" destId="{7B2A176D-B259-4152-81E4-51C4242686B8}" srcOrd="2" destOrd="0" parTransId="{692E52A9-6A8E-466E-A319-4FF29C52F804}" sibTransId="{CEF9976A-A3B8-4D7E-BEF8-4C7371CB2588}"/>
    <dgm:cxn modelId="{E853FC26-8928-43B3-8927-14F46F8F3504}" type="presParOf" srcId="{5563F3FF-5DB9-45B5-A340-EE4098B82433}" destId="{9FD27103-86B0-47A1-937D-981099174CD8}" srcOrd="0" destOrd="0" presId="urn:microsoft.com/office/officeart/2005/8/layout/process1"/>
    <dgm:cxn modelId="{03E168B3-DBA0-456A-847C-163DD83BF81F}" type="presParOf" srcId="{5563F3FF-5DB9-45B5-A340-EE4098B82433}" destId="{B1A7FEB4-793B-4A82-AC6E-E87122386761}" srcOrd="1" destOrd="0" presId="urn:microsoft.com/office/officeart/2005/8/layout/process1"/>
    <dgm:cxn modelId="{E776B260-3DA8-4032-BE8A-458B44489BD5}" type="presParOf" srcId="{B1A7FEB4-793B-4A82-AC6E-E87122386761}" destId="{62372A30-DDCB-4C51-82BE-2941CD0C6EE8}" srcOrd="0" destOrd="0" presId="urn:microsoft.com/office/officeart/2005/8/layout/process1"/>
    <dgm:cxn modelId="{70383DA1-86C8-47BD-B83F-7AA06BC92196}" type="presParOf" srcId="{5563F3FF-5DB9-45B5-A340-EE4098B82433}" destId="{29843D2B-CF2A-4740-B563-C92E37CC4139}" srcOrd="2" destOrd="0" presId="urn:microsoft.com/office/officeart/2005/8/layout/process1"/>
    <dgm:cxn modelId="{3E942399-9F8E-4E79-A086-F02832E986BA}" type="presParOf" srcId="{5563F3FF-5DB9-45B5-A340-EE4098B82433}" destId="{B9CE72A5-A760-45DE-927A-838F40C75573}" srcOrd="3" destOrd="0" presId="urn:microsoft.com/office/officeart/2005/8/layout/process1"/>
    <dgm:cxn modelId="{50A1FED4-9BA9-48EB-AED7-0CDAD7A4F9B1}" type="presParOf" srcId="{B9CE72A5-A760-45DE-927A-838F40C75573}" destId="{DA0DD91A-F0A8-4AFE-BF88-AFD7493387E9}" srcOrd="0" destOrd="0" presId="urn:microsoft.com/office/officeart/2005/8/layout/process1"/>
    <dgm:cxn modelId="{C295F0C9-E0CB-49AA-8A31-B2DEAE3F69EE}" type="presParOf" srcId="{5563F3FF-5DB9-45B5-A340-EE4098B82433}" destId="{FE77D4E9-16D5-44EF-8A66-0D19A5837949}" srcOrd="4" destOrd="0" presId="urn:microsoft.com/office/officeart/2005/8/layout/process1"/>
    <dgm:cxn modelId="{3B1D48C0-9CAE-413F-A134-EC1E1B3F9D47}" type="presParOf" srcId="{5563F3FF-5DB9-45B5-A340-EE4098B82433}" destId="{8CF516E9-3B3D-4751-B835-41E079290EA4}" srcOrd="5" destOrd="0" presId="urn:microsoft.com/office/officeart/2005/8/layout/process1"/>
    <dgm:cxn modelId="{ED96B54F-D7EB-4F04-A19D-E7D2C77EBEE3}" type="presParOf" srcId="{8CF516E9-3B3D-4751-B835-41E079290EA4}" destId="{D739A1DD-8D8A-4F8B-8AC7-98996600F98A}" srcOrd="0" destOrd="0" presId="urn:microsoft.com/office/officeart/2005/8/layout/process1"/>
    <dgm:cxn modelId="{C728C04B-3C01-48F7-BFB1-3897FDBF7672}" type="presParOf" srcId="{5563F3FF-5DB9-45B5-A340-EE4098B82433}" destId="{33660DFC-2C96-4693-A9FB-9F4CFF2F22C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27103-86B0-47A1-937D-981099174CD8}">
      <dsp:nvSpPr>
        <dsp:cNvPr id="0" name=""/>
        <dsp:cNvSpPr/>
      </dsp:nvSpPr>
      <dsp:spPr>
        <a:xfrm>
          <a:off x="952" y="869155"/>
          <a:ext cx="1649043" cy="6221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Organization</a:t>
          </a:r>
          <a:endParaRPr lang="bg-BG" sz="1600" kern="1200" dirty="0"/>
        </a:p>
      </dsp:txBody>
      <dsp:txXfrm>
        <a:off x="19173" y="887376"/>
        <a:ext cx="1612601" cy="585674"/>
      </dsp:txXfrm>
    </dsp:sp>
    <dsp:sp modelId="{B1A7FEB4-793B-4A82-AC6E-E87122386761}">
      <dsp:nvSpPr>
        <dsp:cNvPr id="0" name=""/>
        <dsp:cNvSpPr/>
      </dsp:nvSpPr>
      <dsp:spPr>
        <a:xfrm>
          <a:off x="1749040" y="1057400"/>
          <a:ext cx="209972" cy="24562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g-BG" sz="1100" kern="1200" dirty="0"/>
        </a:p>
      </dsp:txBody>
      <dsp:txXfrm>
        <a:off x="1749040" y="1106525"/>
        <a:ext cx="146980" cy="147377"/>
      </dsp:txXfrm>
    </dsp:sp>
    <dsp:sp modelId="{29843D2B-CF2A-4740-B563-C92E37CC4139}">
      <dsp:nvSpPr>
        <dsp:cNvPr id="0" name=""/>
        <dsp:cNvSpPr/>
      </dsp:nvSpPr>
      <dsp:spPr>
        <a:xfrm>
          <a:off x="2046170" y="869155"/>
          <a:ext cx="1649043" cy="6221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Decide on the idea</a:t>
          </a:r>
          <a:endParaRPr lang="bg-BG" sz="1600" kern="1200" dirty="0"/>
        </a:p>
      </dsp:txBody>
      <dsp:txXfrm>
        <a:off x="2064391" y="887376"/>
        <a:ext cx="1612601" cy="585674"/>
      </dsp:txXfrm>
    </dsp:sp>
    <dsp:sp modelId="{B9CE72A5-A760-45DE-927A-838F40C75573}">
      <dsp:nvSpPr>
        <dsp:cNvPr id="0" name=""/>
        <dsp:cNvSpPr/>
      </dsp:nvSpPr>
      <dsp:spPr>
        <a:xfrm>
          <a:off x="3794258" y="1057400"/>
          <a:ext cx="209972" cy="24562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g-BG" sz="1100" kern="1200" dirty="0"/>
        </a:p>
      </dsp:txBody>
      <dsp:txXfrm>
        <a:off x="3794258" y="1106525"/>
        <a:ext cx="146980" cy="147377"/>
      </dsp:txXfrm>
    </dsp:sp>
    <dsp:sp modelId="{FE77D4E9-16D5-44EF-8A66-0D19A5837949}">
      <dsp:nvSpPr>
        <dsp:cNvPr id="0" name=""/>
        <dsp:cNvSpPr/>
      </dsp:nvSpPr>
      <dsp:spPr>
        <a:xfrm>
          <a:off x="4091388" y="869155"/>
          <a:ext cx="1649043" cy="6221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Development</a:t>
          </a:r>
          <a:endParaRPr lang="bg-BG" sz="1600" kern="1200" dirty="0"/>
        </a:p>
      </dsp:txBody>
      <dsp:txXfrm>
        <a:off x="4109609" y="887376"/>
        <a:ext cx="1612601" cy="585674"/>
      </dsp:txXfrm>
    </dsp:sp>
    <dsp:sp modelId="{8CF516E9-3B3D-4751-B835-41E079290EA4}">
      <dsp:nvSpPr>
        <dsp:cNvPr id="0" name=""/>
        <dsp:cNvSpPr/>
      </dsp:nvSpPr>
      <dsp:spPr>
        <a:xfrm>
          <a:off x="5839475" y="1057400"/>
          <a:ext cx="209972" cy="24562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g-BG" sz="1100" kern="1200" dirty="0"/>
        </a:p>
      </dsp:txBody>
      <dsp:txXfrm>
        <a:off x="5839475" y="1106525"/>
        <a:ext cx="146980" cy="147377"/>
      </dsp:txXfrm>
    </dsp:sp>
    <dsp:sp modelId="{33660DFC-2C96-4693-A9FB-9F4CFF2F22C0}">
      <dsp:nvSpPr>
        <dsp:cNvPr id="0" name=""/>
        <dsp:cNvSpPr/>
      </dsp:nvSpPr>
      <dsp:spPr>
        <a:xfrm>
          <a:off x="6136606" y="869155"/>
          <a:ext cx="1649043" cy="6221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Presentation</a:t>
          </a:r>
          <a:endParaRPr lang="bg-BG" sz="1600" kern="1200" dirty="0"/>
        </a:p>
      </dsp:txBody>
      <dsp:txXfrm>
        <a:off x="6154827" y="887376"/>
        <a:ext cx="1612601" cy="58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139560f34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139560f34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39560f0c7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139560f0c7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139560f0c7_0_17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139560f0c7_0_17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139560f0c7_0_17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139560f0c7_0_17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139560f0c7_0_17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139560f0c7_0_17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139560f0c7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139560f0c7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139560f0c7_0_17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139560f0c7_0_17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7352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139560f34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139560f34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6001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96433" y="-45925"/>
            <a:ext cx="9936850" cy="5235350"/>
            <a:chOff x="-396433" y="-45925"/>
            <a:chExt cx="9936850" cy="5235350"/>
          </a:xfrm>
        </p:grpSpPr>
        <p:sp>
          <p:nvSpPr>
            <p:cNvPr id="10" name="Google Shape;10;p2"/>
            <p:cNvSpPr/>
            <p:nvPr/>
          </p:nvSpPr>
          <p:spPr>
            <a:xfrm rot="10800000" flipH="1">
              <a:off x="-396433" y="-45925"/>
              <a:ext cx="5946900" cy="51435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dk1"/>
                </a:gs>
                <a:gs pos="32000">
                  <a:schemeClr val="dk1"/>
                </a:gs>
                <a:gs pos="100000">
                  <a:schemeClr val="l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93517" y="45925"/>
              <a:ext cx="5946900" cy="51435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dk1"/>
                </a:gs>
                <a:gs pos="32000">
                  <a:schemeClr val="dk1"/>
                </a:gs>
                <a:gs pos="100000">
                  <a:schemeClr val="l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0" y="327088"/>
            <a:ext cx="9144000" cy="4489325"/>
            <a:chOff x="0" y="327088"/>
            <a:chExt cx="9144000" cy="4489325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6113100" y="327088"/>
              <a:ext cx="303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0" y="4816413"/>
              <a:ext cx="303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13225" y="1225725"/>
            <a:ext cx="7717800" cy="225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 b="1">
                <a:solidFill>
                  <a:schemeClr val="lt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13225" y="3495075"/>
            <a:ext cx="77178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 rot="10800000">
            <a:off x="-2284633" y="-43225"/>
            <a:ext cx="5946900" cy="51435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dk1"/>
              </a:gs>
              <a:gs pos="32000">
                <a:schemeClr val="dk1"/>
              </a:gs>
              <a:gs pos="100000">
                <a:schemeClr val="l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4" name="Google Shape;124;p16"/>
          <p:cNvGrpSpPr/>
          <p:nvPr/>
        </p:nvGrpSpPr>
        <p:grpSpPr>
          <a:xfrm>
            <a:off x="0" y="327088"/>
            <a:ext cx="9144000" cy="4489325"/>
            <a:chOff x="0" y="327088"/>
            <a:chExt cx="9144000" cy="4489325"/>
          </a:xfrm>
        </p:grpSpPr>
        <p:cxnSp>
          <p:nvCxnSpPr>
            <p:cNvPr id="125" name="Google Shape;125;p16"/>
            <p:cNvCxnSpPr/>
            <p:nvPr/>
          </p:nvCxnSpPr>
          <p:spPr>
            <a:xfrm>
              <a:off x="6113100" y="327088"/>
              <a:ext cx="303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16"/>
            <p:cNvCxnSpPr/>
            <p:nvPr/>
          </p:nvCxnSpPr>
          <p:spPr>
            <a:xfrm>
              <a:off x="0" y="4816413"/>
              <a:ext cx="303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7" name="Google Shape;127;p16"/>
          <p:cNvSpPr txBox="1">
            <a:spLocks noGrp="1"/>
          </p:cNvSpPr>
          <p:nvPr>
            <p:ph type="subTitle" idx="1"/>
          </p:nvPr>
        </p:nvSpPr>
        <p:spPr>
          <a:xfrm>
            <a:off x="1787225" y="1636925"/>
            <a:ext cx="5569500" cy="25437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6240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0"/>
          <p:cNvGrpSpPr/>
          <p:nvPr/>
        </p:nvGrpSpPr>
        <p:grpSpPr>
          <a:xfrm>
            <a:off x="-2284633" y="-10250"/>
            <a:ext cx="13713200" cy="5153750"/>
            <a:chOff x="-2284633" y="-10250"/>
            <a:chExt cx="13713200" cy="5153750"/>
          </a:xfrm>
        </p:grpSpPr>
        <p:sp>
          <p:nvSpPr>
            <p:cNvPr id="158" name="Google Shape;158;p20"/>
            <p:cNvSpPr/>
            <p:nvPr/>
          </p:nvSpPr>
          <p:spPr>
            <a:xfrm rot="10800000">
              <a:off x="-2284633" y="-10250"/>
              <a:ext cx="5946900" cy="51435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dk1"/>
                </a:gs>
                <a:gs pos="32000">
                  <a:schemeClr val="dk1"/>
                </a:gs>
                <a:gs pos="100000">
                  <a:schemeClr val="l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5481667" y="0"/>
              <a:ext cx="5946900" cy="51435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dk1"/>
                </a:gs>
                <a:gs pos="32000">
                  <a:schemeClr val="dk1"/>
                </a:gs>
                <a:gs pos="100000">
                  <a:schemeClr val="l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0" name="Google Shape;160;p20"/>
          <p:cNvGrpSpPr/>
          <p:nvPr/>
        </p:nvGrpSpPr>
        <p:grpSpPr>
          <a:xfrm>
            <a:off x="0" y="327088"/>
            <a:ext cx="9144000" cy="4489325"/>
            <a:chOff x="0" y="327088"/>
            <a:chExt cx="9144000" cy="4489325"/>
          </a:xfrm>
        </p:grpSpPr>
        <p:cxnSp>
          <p:nvCxnSpPr>
            <p:cNvPr id="161" name="Google Shape;161;p20"/>
            <p:cNvCxnSpPr/>
            <p:nvPr/>
          </p:nvCxnSpPr>
          <p:spPr>
            <a:xfrm>
              <a:off x="6113100" y="327088"/>
              <a:ext cx="303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162;p20"/>
            <p:cNvCxnSpPr/>
            <p:nvPr/>
          </p:nvCxnSpPr>
          <p:spPr>
            <a:xfrm>
              <a:off x="0" y="4816413"/>
              <a:ext cx="303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1"/>
          <p:cNvGrpSpPr/>
          <p:nvPr/>
        </p:nvGrpSpPr>
        <p:grpSpPr>
          <a:xfrm>
            <a:off x="-2284633" y="-10250"/>
            <a:ext cx="13713200" cy="5153750"/>
            <a:chOff x="-2284633" y="-10250"/>
            <a:chExt cx="13713200" cy="5153750"/>
          </a:xfrm>
        </p:grpSpPr>
        <p:sp>
          <p:nvSpPr>
            <p:cNvPr id="165" name="Google Shape;165;p21"/>
            <p:cNvSpPr/>
            <p:nvPr/>
          </p:nvSpPr>
          <p:spPr>
            <a:xfrm rot="10800000" flipH="1">
              <a:off x="5481667" y="-10250"/>
              <a:ext cx="5946900" cy="51435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dk1"/>
                </a:gs>
                <a:gs pos="32000">
                  <a:schemeClr val="dk1"/>
                </a:gs>
                <a:gs pos="100000">
                  <a:schemeClr val="l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21"/>
            <p:cNvSpPr/>
            <p:nvPr/>
          </p:nvSpPr>
          <p:spPr>
            <a:xfrm flipH="1">
              <a:off x="-2284633" y="0"/>
              <a:ext cx="5946900" cy="51435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dk1"/>
                </a:gs>
                <a:gs pos="32000">
                  <a:schemeClr val="dk1"/>
                </a:gs>
                <a:gs pos="100000">
                  <a:schemeClr val="l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7" name="Google Shape;167;p21"/>
          <p:cNvGrpSpPr/>
          <p:nvPr/>
        </p:nvGrpSpPr>
        <p:grpSpPr>
          <a:xfrm flipH="1">
            <a:off x="0" y="327088"/>
            <a:ext cx="9144000" cy="4489325"/>
            <a:chOff x="0" y="327088"/>
            <a:chExt cx="9144000" cy="4489325"/>
          </a:xfrm>
        </p:grpSpPr>
        <p:cxnSp>
          <p:nvCxnSpPr>
            <p:cNvPr id="168" name="Google Shape;168;p21"/>
            <p:cNvCxnSpPr/>
            <p:nvPr/>
          </p:nvCxnSpPr>
          <p:spPr>
            <a:xfrm>
              <a:off x="6113100" y="327088"/>
              <a:ext cx="303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21"/>
            <p:cNvCxnSpPr/>
            <p:nvPr/>
          </p:nvCxnSpPr>
          <p:spPr>
            <a:xfrm>
              <a:off x="0" y="4816413"/>
              <a:ext cx="303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/>
          <p:nvPr/>
        </p:nvSpPr>
        <p:spPr>
          <a:xfrm rot="10800000">
            <a:off x="-2284633" y="-43225"/>
            <a:ext cx="5946900" cy="51435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dk1"/>
              </a:gs>
              <a:gs pos="32000">
                <a:schemeClr val="dk1"/>
              </a:gs>
              <a:gs pos="100000">
                <a:schemeClr val="l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2" name="Google Shape;172;p22"/>
          <p:cNvGrpSpPr/>
          <p:nvPr/>
        </p:nvGrpSpPr>
        <p:grpSpPr>
          <a:xfrm>
            <a:off x="0" y="327088"/>
            <a:ext cx="9144000" cy="4489325"/>
            <a:chOff x="0" y="327088"/>
            <a:chExt cx="9144000" cy="4489325"/>
          </a:xfrm>
        </p:grpSpPr>
        <p:cxnSp>
          <p:nvCxnSpPr>
            <p:cNvPr id="173" name="Google Shape;173;p22"/>
            <p:cNvCxnSpPr/>
            <p:nvPr/>
          </p:nvCxnSpPr>
          <p:spPr>
            <a:xfrm>
              <a:off x="6113100" y="327088"/>
              <a:ext cx="303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Google Shape;174;p22"/>
            <p:cNvCxnSpPr/>
            <p:nvPr/>
          </p:nvCxnSpPr>
          <p:spPr>
            <a:xfrm>
              <a:off x="0" y="4816413"/>
              <a:ext cx="303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-396433" y="-45925"/>
            <a:ext cx="9936850" cy="5235350"/>
            <a:chOff x="-396433" y="-45925"/>
            <a:chExt cx="9936850" cy="5235350"/>
          </a:xfrm>
        </p:grpSpPr>
        <p:sp>
          <p:nvSpPr>
            <p:cNvPr id="19" name="Google Shape;19;p3"/>
            <p:cNvSpPr/>
            <p:nvPr/>
          </p:nvSpPr>
          <p:spPr>
            <a:xfrm>
              <a:off x="-396433" y="45925"/>
              <a:ext cx="5946900" cy="51435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dk1"/>
                </a:gs>
                <a:gs pos="32000">
                  <a:schemeClr val="dk1"/>
                </a:gs>
                <a:gs pos="100000">
                  <a:schemeClr val="l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3"/>
            <p:cNvSpPr/>
            <p:nvPr/>
          </p:nvSpPr>
          <p:spPr>
            <a:xfrm rot="10800000" flipH="1">
              <a:off x="3593517" y="-45925"/>
              <a:ext cx="5946900" cy="51435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dk1"/>
                </a:gs>
                <a:gs pos="32000">
                  <a:schemeClr val="dk1"/>
                </a:gs>
                <a:gs pos="100000">
                  <a:schemeClr val="l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" name="Google Shape;21;p3"/>
          <p:cNvGrpSpPr/>
          <p:nvPr/>
        </p:nvGrpSpPr>
        <p:grpSpPr>
          <a:xfrm flipH="1">
            <a:off x="0" y="327088"/>
            <a:ext cx="9144000" cy="4489325"/>
            <a:chOff x="0" y="327088"/>
            <a:chExt cx="9144000" cy="4489325"/>
          </a:xfrm>
        </p:grpSpPr>
        <p:cxnSp>
          <p:nvCxnSpPr>
            <p:cNvPr id="22" name="Google Shape;22;p3"/>
            <p:cNvCxnSpPr/>
            <p:nvPr/>
          </p:nvCxnSpPr>
          <p:spPr>
            <a:xfrm>
              <a:off x="6113100" y="327088"/>
              <a:ext cx="303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3"/>
            <p:cNvCxnSpPr/>
            <p:nvPr/>
          </p:nvCxnSpPr>
          <p:spPr>
            <a:xfrm>
              <a:off x="0" y="4816413"/>
              <a:ext cx="303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720000" y="2406575"/>
            <a:ext cx="7704300" cy="87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2979750" y="3200875"/>
            <a:ext cx="3184500" cy="64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3276900" y="1293413"/>
            <a:ext cx="2590200" cy="1015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7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-2284633" y="-10250"/>
            <a:ext cx="13713200" cy="5153750"/>
            <a:chOff x="-2284633" y="-10250"/>
            <a:chExt cx="13713200" cy="5153750"/>
          </a:xfrm>
        </p:grpSpPr>
        <p:sp>
          <p:nvSpPr>
            <p:cNvPr id="54" name="Google Shape;54;p7"/>
            <p:cNvSpPr/>
            <p:nvPr/>
          </p:nvSpPr>
          <p:spPr>
            <a:xfrm rot="10800000" flipH="1">
              <a:off x="5481667" y="-10250"/>
              <a:ext cx="5946900" cy="51435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dk1"/>
                </a:gs>
                <a:gs pos="32000">
                  <a:schemeClr val="dk1"/>
                </a:gs>
                <a:gs pos="100000">
                  <a:schemeClr val="l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7"/>
            <p:cNvSpPr/>
            <p:nvPr/>
          </p:nvSpPr>
          <p:spPr>
            <a:xfrm flipH="1">
              <a:off x="-2284633" y="0"/>
              <a:ext cx="5946900" cy="51435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dk1"/>
                </a:gs>
                <a:gs pos="32000">
                  <a:schemeClr val="dk1"/>
                </a:gs>
                <a:gs pos="100000">
                  <a:schemeClr val="l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6" name="Google Shape;56;p7"/>
          <p:cNvGrpSpPr/>
          <p:nvPr/>
        </p:nvGrpSpPr>
        <p:grpSpPr>
          <a:xfrm flipH="1">
            <a:off x="0" y="327088"/>
            <a:ext cx="9144000" cy="4489325"/>
            <a:chOff x="0" y="327088"/>
            <a:chExt cx="9144000" cy="4489325"/>
          </a:xfrm>
        </p:grpSpPr>
        <p:cxnSp>
          <p:nvCxnSpPr>
            <p:cNvPr id="57" name="Google Shape;57;p7"/>
            <p:cNvCxnSpPr/>
            <p:nvPr/>
          </p:nvCxnSpPr>
          <p:spPr>
            <a:xfrm>
              <a:off x="6113100" y="327088"/>
              <a:ext cx="303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7"/>
            <p:cNvCxnSpPr/>
            <p:nvPr/>
          </p:nvCxnSpPr>
          <p:spPr>
            <a:xfrm>
              <a:off x="0" y="4816413"/>
              <a:ext cx="303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6240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717575" y="1533475"/>
            <a:ext cx="4018800" cy="29892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1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>
            <a:spLocks noGrp="1"/>
          </p:cNvSpPr>
          <p:nvPr>
            <p:ph type="pic" idx="2"/>
          </p:nvPr>
        </p:nvSpPr>
        <p:spPr>
          <a:xfrm flipH="1">
            <a:off x="5053325" y="1533675"/>
            <a:ext cx="3377400" cy="298920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8"/>
          <p:cNvGrpSpPr/>
          <p:nvPr/>
        </p:nvGrpSpPr>
        <p:grpSpPr>
          <a:xfrm>
            <a:off x="-396433" y="-45925"/>
            <a:ext cx="9936850" cy="5235350"/>
            <a:chOff x="-396433" y="-45925"/>
            <a:chExt cx="9936850" cy="5235350"/>
          </a:xfrm>
        </p:grpSpPr>
        <p:sp>
          <p:nvSpPr>
            <p:cNvPr id="64" name="Google Shape;64;p8"/>
            <p:cNvSpPr/>
            <p:nvPr/>
          </p:nvSpPr>
          <p:spPr>
            <a:xfrm rot="10800000" flipH="1">
              <a:off x="-396433" y="-45925"/>
              <a:ext cx="5946900" cy="51435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dk1"/>
                </a:gs>
                <a:gs pos="32000">
                  <a:schemeClr val="dk1"/>
                </a:gs>
                <a:gs pos="100000">
                  <a:schemeClr val="l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3593517" y="45925"/>
              <a:ext cx="5946900" cy="51435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dk1"/>
                </a:gs>
                <a:gs pos="32000">
                  <a:schemeClr val="dk1"/>
                </a:gs>
                <a:gs pos="100000">
                  <a:schemeClr val="l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6" name="Google Shape;66;p8"/>
          <p:cNvGrpSpPr/>
          <p:nvPr/>
        </p:nvGrpSpPr>
        <p:grpSpPr>
          <a:xfrm>
            <a:off x="0" y="327088"/>
            <a:ext cx="9144000" cy="4489325"/>
            <a:chOff x="0" y="327088"/>
            <a:chExt cx="9144000" cy="4489325"/>
          </a:xfrm>
        </p:grpSpPr>
        <p:cxnSp>
          <p:nvCxnSpPr>
            <p:cNvPr id="67" name="Google Shape;67;p8"/>
            <p:cNvCxnSpPr/>
            <p:nvPr/>
          </p:nvCxnSpPr>
          <p:spPr>
            <a:xfrm>
              <a:off x="6113100" y="327088"/>
              <a:ext cx="303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8"/>
            <p:cNvCxnSpPr/>
            <p:nvPr/>
          </p:nvCxnSpPr>
          <p:spPr>
            <a:xfrm>
              <a:off x="0" y="4816413"/>
              <a:ext cx="303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1388100" y="1180800"/>
            <a:ext cx="6367800" cy="27819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 flipH="1">
            <a:off x="-2284575" y="0"/>
            <a:ext cx="5946900" cy="51435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dk1"/>
              </a:gs>
              <a:gs pos="32000">
                <a:schemeClr val="dk1"/>
              </a:gs>
              <a:gs pos="100000">
                <a:schemeClr val="l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2" name="Google Shape;72;p9"/>
          <p:cNvGrpSpPr/>
          <p:nvPr/>
        </p:nvGrpSpPr>
        <p:grpSpPr>
          <a:xfrm flipH="1">
            <a:off x="-8" y="327088"/>
            <a:ext cx="9144000" cy="4489325"/>
            <a:chOff x="0" y="327088"/>
            <a:chExt cx="9144000" cy="4489325"/>
          </a:xfrm>
        </p:grpSpPr>
        <p:cxnSp>
          <p:nvCxnSpPr>
            <p:cNvPr id="73" name="Google Shape;73;p9"/>
            <p:cNvCxnSpPr/>
            <p:nvPr/>
          </p:nvCxnSpPr>
          <p:spPr>
            <a:xfrm>
              <a:off x="6113100" y="327088"/>
              <a:ext cx="303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9"/>
            <p:cNvCxnSpPr/>
            <p:nvPr/>
          </p:nvCxnSpPr>
          <p:spPr>
            <a:xfrm>
              <a:off x="0" y="4816413"/>
              <a:ext cx="303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ubTitle" idx="1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1"/>
          <p:cNvGrpSpPr/>
          <p:nvPr/>
        </p:nvGrpSpPr>
        <p:grpSpPr>
          <a:xfrm>
            <a:off x="-2284633" y="-10250"/>
            <a:ext cx="13713200" cy="5153750"/>
            <a:chOff x="-2284633" y="-10250"/>
            <a:chExt cx="13713200" cy="5153750"/>
          </a:xfrm>
        </p:grpSpPr>
        <p:sp>
          <p:nvSpPr>
            <p:cNvPr id="82" name="Google Shape;82;p11"/>
            <p:cNvSpPr/>
            <p:nvPr/>
          </p:nvSpPr>
          <p:spPr>
            <a:xfrm rot="10800000" flipH="1">
              <a:off x="5481667" y="-10250"/>
              <a:ext cx="5946900" cy="51435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dk1"/>
                </a:gs>
                <a:gs pos="32000">
                  <a:schemeClr val="dk1"/>
                </a:gs>
                <a:gs pos="100000">
                  <a:schemeClr val="l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11"/>
            <p:cNvSpPr/>
            <p:nvPr/>
          </p:nvSpPr>
          <p:spPr>
            <a:xfrm flipH="1">
              <a:off x="-2284633" y="0"/>
              <a:ext cx="5946900" cy="51435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dk1"/>
                </a:gs>
                <a:gs pos="32000">
                  <a:schemeClr val="dk1"/>
                </a:gs>
                <a:gs pos="100000">
                  <a:schemeClr val="l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4" name="Google Shape;84;p11"/>
          <p:cNvGrpSpPr/>
          <p:nvPr/>
        </p:nvGrpSpPr>
        <p:grpSpPr>
          <a:xfrm flipH="1">
            <a:off x="0" y="327088"/>
            <a:ext cx="9144000" cy="4489325"/>
            <a:chOff x="0" y="327088"/>
            <a:chExt cx="9144000" cy="4489325"/>
          </a:xfrm>
        </p:grpSpPr>
        <p:cxnSp>
          <p:nvCxnSpPr>
            <p:cNvPr id="85" name="Google Shape;85;p11"/>
            <p:cNvCxnSpPr/>
            <p:nvPr/>
          </p:nvCxnSpPr>
          <p:spPr>
            <a:xfrm>
              <a:off x="6113100" y="327088"/>
              <a:ext cx="303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11"/>
            <p:cNvCxnSpPr/>
            <p:nvPr/>
          </p:nvCxnSpPr>
          <p:spPr>
            <a:xfrm>
              <a:off x="0" y="4816413"/>
              <a:ext cx="303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7" name="Google Shape;87;p11"/>
          <p:cNvSpPr txBox="1">
            <a:spLocks noGrp="1"/>
          </p:cNvSpPr>
          <p:nvPr>
            <p:ph type="title" hasCustomPrompt="1"/>
          </p:nvPr>
        </p:nvSpPr>
        <p:spPr>
          <a:xfrm>
            <a:off x="1275300" y="1288363"/>
            <a:ext cx="6593400" cy="1963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1"/>
          <p:cNvSpPr txBox="1">
            <a:spLocks noGrp="1"/>
          </p:cNvSpPr>
          <p:nvPr>
            <p:ph type="subTitle" idx="1"/>
          </p:nvPr>
        </p:nvSpPr>
        <p:spPr>
          <a:xfrm>
            <a:off x="2802150" y="3314838"/>
            <a:ext cx="3539700" cy="5403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-2284633" y="-10250"/>
            <a:ext cx="13713200" cy="5153750"/>
            <a:chOff x="-2284633" y="-10250"/>
            <a:chExt cx="13713200" cy="5153750"/>
          </a:xfrm>
        </p:grpSpPr>
        <p:sp>
          <p:nvSpPr>
            <p:cNvPr id="92" name="Google Shape;92;p13"/>
            <p:cNvSpPr/>
            <p:nvPr/>
          </p:nvSpPr>
          <p:spPr>
            <a:xfrm rot="10800000">
              <a:off x="-2284633" y="-10250"/>
              <a:ext cx="5946900" cy="51435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dk1"/>
                </a:gs>
                <a:gs pos="32000">
                  <a:schemeClr val="dk1"/>
                </a:gs>
                <a:gs pos="100000">
                  <a:schemeClr val="l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5481667" y="0"/>
              <a:ext cx="5946900" cy="51435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dk1"/>
                </a:gs>
                <a:gs pos="32000">
                  <a:schemeClr val="dk1"/>
                </a:gs>
                <a:gs pos="100000">
                  <a:schemeClr val="l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4" name="Google Shape;94;p13"/>
          <p:cNvGrpSpPr/>
          <p:nvPr/>
        </p:nvGrpSpPr>
        <p:grpSpPr>
          <a:xfrm>
            <a:off x="0" y="327088"/>
            <a:ext cx="9144000" cy="4489325"/>
            <a:chOff x="0" y="327088"/>
            <a:chExt cx="9144000" cy="4489325"/>
          </a:xfrm>
        </p:grpSpPr>
        <p:cxnSp>
          <p:nvCxnSpPr>
            <p:cNvPr id="95" name="Google Shape;95;p13"/>
            <p:cNvCxnSpPr/>
            <p:nvPr/>
          </p:nvCxnSpPr>
          <p:spPr>
            <a:xfrm>
              <a:off x="6113100" y="327088"/>
              <a:ext cx="303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13"/>
            <p:cNvCxnSpPr/>
            <p:nvPr/>
          </p:nvCxnSpPr>
          <p:spPr>
            <a:xfrm>
              <a:off x="0" y="4816413"/>
              <a:ext cx="303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7" name="Google Shape;97;p13"/>
          <p:cNvSpPr txBox="1">
            <a:spLocks noGrp="1"/>
          </p:cNvSpPr>
          <p:nvPr>
            <p:ph type="subTitle" idx="1"/>
          </p:nvPr>
        </p:nvSpPr>
        <p:spPr>
          <a:xfrm>
            <a:off x="713225" y="2380750"/>
            <a:ext cx="2248500" cy="4512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2"/>
          </p:nvPr>
        </p:nvSpPr>
        <p:spPr>
          <a:xfrm>
            <a:off x="713225" y="2831950"/>
            <a:ext cx="2248500" cy="13620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3"/>
          </p:nvPr>
        </p:nvSpPr>
        <p:spPr>
          <a:xfrm>
            <a:off x="3447725" y="2380751"/>
            <a:ext cx="2248500" cy="4512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4"/>
          </p:nvPr>
        </p:nvSpPr>
        <p:spPr>
          <a:xfrm>
            <a:off x="3447725" y="2831950"/>
            <a:ext cx="2248500" cy="13620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5"/>
          </p:nvPr>
        </p:nvSpPr>
        <p:spPr>
          <a:xfrm>
            <a:off x="6182225" y="2380751"/>
            <a:ext cx="2248500" cy="4512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6"/>
          </p:nvPr>
        </p:nvSpPr>
        <p:spPr>
          <a:xfrm>
            <a:off x="6182225" y="2831950"/>
            <a:ext cx="2248500" cy="13620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hasCustomPrompt="1"/>
          </p:nvPr>
        </p:nvSpPr>
        <p:spPr>
          <a:xfrm>
            <a:off x="713225" y="1738988"/>
            <a:ext cx="2248500" cy="527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7" hasCustomPrompt="1"/>
          </p:nvPr>
        </p:nvSpPr>
        <p:spPr>
          <a:xfrm>
            <a:off x="3447725" y="1738988"/>
            <a:ext cx="2248500" cy="527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8" hasCustomPrompt="1"/>
          </p:nvPr>
        </p:nvSpPr>
        <p:spPr>
          <a:xfrm>
            <a:off x="6182225" y="1738988"/>
            <a:ext cx="2248500" cy="527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9"/>
          </p:nvPr>
        </p:nvSpPr>
        <p:spPr>
          <a:xfrm>
            <a:off x="713225" y="521225"/>
            <a:ext cx="7717500" cy="6240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4"/>
          <p:cNvGrpSpPr/>
          <p:nvPr/>
        </p:nvGrpSpPr>
        <p:grpSpPr>
          <a:xfrm>
            <a:off x="-2284633" y="-10250"/>
            <a:ext cx="13713200" cy="5153750"/>
            <a:chOff x="-2284633" y="-10250"/>
            <a:chExt cx="13713200" cy="5153750"/>
          </a:xfrm>
        </p:grpSpPr>
        <p:sp>
          <p:nvSpPr>
            <p:cNvPr id="109" name="Google Shape;109;p14"/>
            <p:cNvSpPr/>
            <p:nvPr/>
          </p:nvSpPr>
          <p:spPr>
            <a:xfrm rot="10800000" flipH="1">
              <a:off x="5481667" y="-10250"/>
              <a:ext cx="5946900" cy="51435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dk1"/>
                </a:gs>
                <a:gs pos="32000">
                  <a:schemeClr val="dk1"/>
                </a:gs>
                <a:gs pos="100000">
                  <a:schemeClr val="l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14"/>
            <p:cNvSpPr/>
            <p:nvPr/>
          </p:nvSpPr>
          <p:spPr>
            <a:xfrm flipH="1">
              <a:off x="-2284633" y="0"/>
              <a:ext cx="5946900" cy="51435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dk1"/>
                </a:gs>
                <a:gs pos="32000">
                  <a:schemeClr val="dk1"/>
                </a:gs>
                <a:gs pos="100000">
                  <a:schemeClr val="l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1" name="Google Shape;111;p14"/>
          <p:cNvGrpSpPr/>
          <p:nvPr/>
        </p:nvGrpSpPr>
        <p:grpSpPr>
          <a:xfrm flipH="1">
            <a:off x="0" y="327088"/>
            <a:ext cx="9144000" cy="4489325"/>
            <a:chOff x="0" y="327088"/>
            <a:chExt cx="9144000" cy="4489325"/>
          </a:xfrm>
        </p:grpSpPr>
        <p:cxnSp>
          <p:nvCxnSpPr>
            <p:cNvPr id="112" name="Google Shape;112;p14"/>
            <p:cNvCxnSpPr/>
            <p:nvPr/>
          </p:nvCxnSpPr>
          <p:spPr>
            <a:xfrm>
              <a:off x="6113100" y="327088"/>
              <a:ext cx="303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14"/>
            <p:cNvCxnSpPr/>
            <p:nvPr/>
          </p:nvCxnSpPr>
          <p:spPr>
            <a:xfrm>
              <a:off x="0" y="4816413"/>
              <a:ext cx="303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641450" y="3267738"/>
            <a:ext cx="5861100" cy="616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subTitle" idx="1"/>
          </p:nvPr>
        </p:nvSpPr>
        <p:spPr>
          <a:xfrm>
            <a:off x="1641450" y="1259588"/>
            <a:ext cx="5861100" cy="196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7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6425" y="523350"/>
            <a:ext cx="77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xend Exa Black"/>
              <a:buNone/>
              <a:defRPr sz="3000">
                <a:solidFill>
                  <a:schemeClr val="lt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xend Exa Black"/>
              <a:buNone/>
              <a:defRPr sz="3000">
                <a:solidFill>
                  <a:schemeClr val="lt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xend Exa Black"/>
              <a:buNone/>
              <a:defRPr sz="3000">
                <a:solidFill>
                  <a:schemeClr val="lt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xend Exa Black"/>
              <a:buNone/>
              <a:defRPr sz="3000">
                <a:solidFill>
                  <a:schemeClr val="lt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xend Exa Black"/>
              <a:buNone/>
              <a:defRPr sz="3000">
                <a:solidFill>
                  <a:schemeClr val="lt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xend Exa Black"/>
              <a:buNone/>
              <a:defRPr sz="3000">
                <a:solidFill>
                  <a:schemeClr val="lt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xend Exa Black"/>
              <a:buNone/>
              <a:defRPr sz="3000">
                <a:solidFill>
                  <a:schemeClr val="lt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xend Exa Black"/>
              <a:buNone/>
              <a:defRPr sz="3000">
                <a:solidFill>
                  <a:schemeClr val="lt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xend Exa Black"/>
              <a:buNone/>
              <a:defRPr sz="3000">
                <a:solidFill>
                  <a:schemeClr val="lt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78750" y="1242975"/>
            <a:ext cx="7711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oppins"/>
              <a:buChar char="●"/>
              <a:defRPr sz="11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oppins"/>
              <a:buChar char="○"/>
              <a:defRPr sz="11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oppins"/>
              <a:buChar char="■"/>
              <a:defRPr sz="11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oppins"/>
              <a:buChar char="●"/>
              <a:defRPr sz="11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oppins"/>
              <a:buChar char="○"/>
              <a:defRPr sz="11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oppins"/>
              <a:buChar char="■"/>
              <a:defRPr sz="11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oppins"/>
              <a:buChar char="●"/>
              <a:defRPr sz="11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oppins"/>
              <a:buChar char="○"/>
              <a:defRPr sz="11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oppins"/>
              <a:buChar char="■"/>
              <a:defRPr sz="11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2" r:id="rId10"/>
    <p:sldLayoutId id="2147483666" r:id="rId11"/>
    <p:sldLayoutId id="2147483667" r:id="rId12"/>
    <p:sldLayoutId id="214748366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/>
          <p:nvPr/>
        </p:nvSpPr>
        <p:spPr>
          <a:xfrm flipH="1">
            <a:off x="-31075" y="914250"/>
            <a:ext cx="9206100" cy="33150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26"/>
          <p:cNvSpPr txBox="1">
            <a:spLocks noGrp="1"/>
          </p:cNvSpPr>
          <p:nvPr>
            <p:ph type="ctrTitle"/>
          </p:nvPr>
        </p:nvSpPr>
        <p:spPr>
          <a:xfrm>
            <a:off x="287264" y="2194252"/>
            <a:ext cx="5081373" cy="9073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Online Academy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637" y="1174333"/>
            <a:ext cx="3761157" cy="29472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>
            <a:spLocks noGrp="1"/>
          </p:cNvSpPr>
          <p:nvPr>
            <p:ph type="title"/>
          </p:nvPr>
        </p:nvSpPr>
        <p:spPr>
          <a:xfrm>
            <a:off x="470912" y="1799547"/>
            <a:ext cx="3658176" cy="52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01 Our team</a:t>
            </a:r>
            <a:endParaRPr sz="2600" dirty="0"/>
          </a:p>
        </p:txBody>
      </p:sp>
      <p:sp>
        <p:nvSpPr>
          <p:cNvPr id="210" name="Google Shape;210;p28"/>
          <p:cNvSpPr txBox="1">
            <a:spLocks noGrp="1"/>
          </p:cNvSpPr>
          <p:nvPr>
            <p:ph type="title" idx="9"/>
          </p:nvPr>
        </p:nvSpPr>
        <p:spPr>
          <a:xfrm>
            <a:off x="713225" y="521225"/>
            <a:ext cx="77175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CONTENTS:</a:t>
            </a:r>
            <a:endParaRPr dirty="0"/>
          </a:p>
        </p:txBody>
      </p:sp>
      <p:sp>
        <p:nvSpPr>
          <p:cNvPr id="16" name="Google Shape;207;p28"/>
          <p:cNvSpPr txBox="1">
            <a:spLocks/>
          </p:cNvSpPr>
          <p:nvPr/>
        </p:nvSpPr>
        <p:spPr>
          <a:xfrm>
            <a:off x="4829150" y="1799547"/>
            <a:ext cx="3658176" cy="527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Exa Black"/>
              <a:buNone/>
              <a:defRPr sz="3500" b="0" i="0" u="none" strike="noStrike" cap="none">
                <a:solidFill>
                  <a:schemeClr val="dk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Exa Black"/>
              <a:buNone/>
              <a:defRPr sz="1800" b="0" i="0" u="none" strike="noStrike" cap="none">
                <a:solidFill>
                  <a:schemeClr val="lt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Exa Black"/>
              <a:buNone/>
              <a:defRPr sz="1800" b="0" i="0" u="none" strike="noStrike" cap="none">
                <a:solidFill>
                  <a:schemeClr val="lt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Exa Black"/>
              <a:buNone/>
              <a:defRPr sz="1800" b="0" i="0" u="none" strike="noStrike" cap="none">
                <a:solidFill>
                  <a:schemeClr val="lt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Exa Black"/>
              <a:buNone/>
              <a:defRPr sz="1800" b="0" i="0" u="none" strike="noStrike" cap="none">
                <a:solidFill>
                  <a:schemeClr val="lt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Exa Black"/>
              <a:buNone/>
              <a:defRPr sz="1800" b="0" i="0" u="none" strike="noStrike" cap="none">
                <a:solidFill>
                  <a:schemeClr val="lt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Exa Black"/>
              <a:buNone/>
              <a:defRPr sz="1800" b="0" i="0" u="none" strike="noStrike" cap="none">
                <a:solidFill>
                  <a:schemeClr val="lt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Exa Black"/>
              <a:buNone/>
              <a:defRPr sz="1800" b="0" i="0" u="none" strike="noStrike" cap="none">
                <a:solidFill>
                  <a:schemeClr val="lt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Exa Black"/>
              <a:buNone/>
              <a:defRPr sz="1800" b="0" i="0" u="none" strike="noStrike" cap="none">
                <a:solidFill>
                  <a:schemeClr val="lt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9pPr>
          </a:lstStyle>
          <a:p>
            <a:r>
              <a:rPr lang="en" sz="2600" dirty="0"/>
              <a:t>02 Our idea</a:t>
            </a:r>
          </a:p>
        </p:txBody>
      </p:sp>
      <p:sp>
        <p:nvSpPr>
          <p:cNvPr id="17" name="Google Shape;207;p28"/>
          <p:cNvSpPr txBox="1">
            <a:spLocks/>
          </p:cNvSpPr>
          <p:nvPr/>
        </p:nvSpPr>
        <p:spPr>
          <a:xfrm>
            <a:off x="470912" y="3432057"/>
            <a:ext cx="3658176" cy="527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Exa Black"/>
              <a:buNone/>
              <a:defRPr sz="3500" b="0" i="0" u="none" strike="noStrike" cap="none">
                <a:solidFill>
                  <a:schemeClr val="dk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Exa Black"/>
              <a:buNone/>
              <a:defRPr sz="1800" b="0" i="0" u="none" strike="noStrike" cap="none">
                <a:solidFill>
                  <a:schemeClr val="lt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Exa Black"/>
              <a:buNone/>
              <a:defRPr sz="1800" b="0" i="0" u="none" strike="noStrike" cap="none">
                <a:solidFill>
                  <a:schemeClr val="lt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Exa Black"/>
              <a:buNone/>
              <a:defRPr sz="1800" b="0" i="0" u="none" strike="noStrike" cap="none">
                <a:solidFill>
                  <a:schemeClr val="lt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Exa Black"/>
              <a:buNone/>
              <a:defRPr sz="1800" b="0" i="0" u="none" strike="noStrike" cap="none">
                <a:solidFill>
                  <a:schemeClr val="lt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Exa Black"/>
              <a:buNone/>
              <a:defRPr sz="1800" b="0" i="0" u="none" strike="noStrike" cap="none">
                <a:solidFill>
                  <a:schemeClr val="lt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Exa Black"/>
              <a:buNone/>
              <a:defRPr sz="1800" b="0" i="0" u="none" strike="noStrike" cap="none">
                <a:solidFill>
                  <a:schemeClr val="lt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Exa Black"/>
              <a:buNone/>
              <a:defRPr sz="1800" b="0" i="0" u="none" strike="noStrike" cap="none">
                <a:solidFill>
                  <a:schemeClr val="lt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Exa Black"/>
              <a:buNone/>
              <a:defRPr sz="1800" b="0" i="0" u="none" strike="noStrike" cap="none">
                <a:solidFill>
                  <a:schemeClr val="lt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9pPr>
          </a:lstStyle>
          <a:p>
            <a:r>
              <a:rPr lang="en" sz="2600" dirty="0"/>
              <a:t>03 Stages of realization</a:t>
            </a:r>
          </a:p>
        </p:txBody>
      </p:sp>
      <p:sp>
        <p:nvSpPr>
          <p:cNvPr id="30" name="Google Shape;207;p28"/>
          <p:cNvSpPr txBox="1">
            <a:spLocks/>
          </p:cNvSpPr>
          <p:nvPr/>
        </p:nvSpPr>
        <p:spPr>
          <a:xfrm>
            <a:off x="4829150" y="3432057"/>
            <a:ext cx="3658176" cy="527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Exa Black"/>
              <a:buNone/>
              <a:defRPr sz="3500" b="0" i="0" u="none" strike="noStrike" cap="none">
                <a:solidFill>
                  <a:schemeClr val="dk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Exa Black"/>
              <a:buNone/>
              <a:defRPr sz="1800" b="0" i="0" u="none" strike="noStrike" cap="none">
                <a:solidFill>
                  <a:schemeClr val="lt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Exa Black"/>
              <a:buNone/>
              <a:defRPr sz="1800" b="0" i="0" u="none" strike="noStrike" cap="none">
                <a:solidFill>
                  <a:schemeClr val="lt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Exa Black"/>
              <a:buNone/>
              <a:defRPr sz="1800" b="0" i="0" u="none" strike="noStrike" cap="none">
                <a:solidFill>
                  <a:schemeClr val="lt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Exa Black"/>
              <a:buNone/>
              <a:defRPr sz="1800" b="0" i="0" u="none" strike="noStrike" cap="none">
                <a:solidFill>
                  <a:schemeClr val="lt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Exa Black"/>
              <a:buNone/>
              <a:defRPr sz="1800" b="0" i="0" u="none" strike="noStrike" cap="none">
                <a:solidFill>
                  <a:schemeClr val="lt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Exa Black"/>
              <a:buNone/>
              <a:defRPr sz="1800" b="0" i="0" u="none" strike="noStrike" cap="none">
                <a:solidFill>
                  <a:schemeClr val="lt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Exa Black"/>
              <a:buNone/>
              <a:defRPr sz="1800" b="0" i="0" u="none" strike="noStrike" cap="none">
                <a:solidFill>
                  <a:schemeClr val="lt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Exa Black"/>
              <a:buNone/>
              <a:defRPr sz="1800" b="0" i="0" u="none" strike="noStrike" cap="none">
                <a:solidFill>
                  <a:schemeClr val="lt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9pPr>
          </a:lstStyle>
          <a:p>
            <a:r>
              <a:rPr lang="en" sz="2600" dirty="0"/>
              <a:t>04 Used technologies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team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6EDE06-D1FD-FC43-2853-306BA1ADA47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31" y="1293087"/>
            <a:ext cx="1333014" cy="13169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89DA12-2C0A-F721-E288-3518D8CC2E6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347" y="1293087"/>
            <a:ext cx="1333013" cy="13330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C32F5A-61B2-B01C-863D-AFCE0C6855B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762" y="1309131"/>
            <a:ext cx="1316970" cy="13169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FBDE12-2440-73DB-59AC-1EC587E70DA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134" y="1309131"/>
            <a:ext cx="1316969" cy="13169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D371C4-3BCA-BABC-F90E-AE620CD3A6B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849" y="3238934"/>
            <a:ext cx="1316970" cy="1316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283CB9-9B6A-4A98-2B53-FEA0FCC87EB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220" y="3238934"/>
            <a:ext cx="1316969" cy="13169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4BBF18-519D-FB08-F60B-6B8C8D8C56A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822995" y="2625434"/>
            <a:ext cx="1600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exend Exa Black"/>
              </a:rPr>
              <a:t>Viktoria Kupenova Scrum Trainer</a:t>
            </a:r>
            <a:endParaRPr lang="bg-BG" dirty="0">
              <a:latin typeface="Lexend Exa Black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674DE2-CB50-CB1F-65C1-52C1C6C25AD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2619302" y="2625434"/>
            <a:ext cx="1729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exend Exa Black"/>
              </a:rPr>
              <a:t>Arina Popova</a:t>
            </a:r>
          </a:p>
          <a:p>
            <a:pPr algn="ctr"/>
            <a:r>
              <a:rPr lang="en-US" dirty="0">
                <a:latin typeface="Lexend Exa Black"/>
              </a:rPr>
              <a:t>Back-end Developer</a:t>
            </a:r>
            <a:endParaRPr lang="bg-BG" dirty="0">
              <a:latin typeface="Lexend Exa Black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8A662A-023D-1701-C70F-DDFFF9C23F05}"/>
              </a:ext>
            </a:extLst>
          </p:cNvPr>
          <p:cNvSpPr txBox="1"/>
          <p:nvPr/>
        </p:nvSpPr>
        <p:spPr>
          <a:xfrm>
            <a:off x="4466239" y="2625434"/>
            <a:ext cx="1729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exend Exa Black"/>
              </a:rPr>
              <a:t>Maria Bakumtseva Back-end Developer</a:t>
            </a:r>
            <a:endParaRPr lang="bg-BG" dirty="0">
              <a:latin typeface="Lexend Exa Black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4B3997-45CD-D10D-84FC-29AC98E9F04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6316067" y="2625434"/>
            <a:ext cx="1729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exend Exa Black"/>
              </a:rPr>
              <a:t>Yana Ilcheva</a:t>
            </a:r>
          </a:p>
          <a:p>
            <a:pPr algn="ctr"/>
            <a:r>
              <a:rPr lang="en-US" dirty="0">
                <a:latin typeface="Lexend Exa Black"/>
              </a:rPr>
              <a:t>Back-end Developer</a:t>
            </a:r>
            <a:endParaRPr lang="bg-BG" dirty="0">
              <a:latin typeface="Lexend Exa Black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8A384-48BD-9398-7043-922170CFF63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1871783" y="4555903"/>
            <a:ext cx="1729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exend Exa Black"/>
              </a:rPr>
              <a:t>Rostislav Nikolov</a:t>
            </a:r>
          </a:p>
          <a:p>
            <a:pPr algn="ctr"/>
            <a:r>
              <a:rPr lang="en-US" dirty="0">
                <a:latin typeface="Lexend Exa Black"/>
              </a:rPr>
              <a:t>Back-end Developer</a:t>
            </a:r>
            <a:endParaRPr lang="bg-BG" dirty="0">
              <a:latin typeface="Lexend Exa Black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86D21F-68CD-8187-E88C-48677667FCBB}"/>
              </a:ext>
            </a:extLst>
          </p:cNvPr>
          <p:cNvSpPr txBox="1"/>
          <p:nvPr/>
        </p:nvSpPr>
        <p:spPr>
          <a:xfrm>
            <a:off x="5394153" y="4555903"/>
            <a:ext cx="1729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exend Exa Black"/>
              </a:rPr>
              <a:t>Alexandra Zheleva</a:t>
            </a:r>
          </a:p>
          <a:p>
            <a:pPr algn="ctr"/>
            <a:r>
              <a:rPr lang="en-US" dirty="0">
                <a:latin typeface="Lexend Exa Black"/>
              </a:rPr>
              <a:t>QA Developer</a:t>
            </a:r>
            <a:endParaRPr lang="bg-BG" dirty="0">
              <a:latin typeface="Lexend Exa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/>
          <p:nvPr/>
        </p:nvSpPr>
        <p:spPr>
          <a:xfrm flipH="1">
            <a:off x="-42530" y="1259562"/>
            <a:ext cx="9217555" cy="2969688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1" name="Google Shape;231;p31"/>
          <p:cNvSpPr txBox="1">
            <a:spLocks noGrp="1"/>
          </p:cNvSpPr>
          <p:nvPr>
            <p:ph type="subTitle" idx="1"/>
          </p:nvPr>
        </p:nvSpPr>
        <p:spPr>
          <a:xfrm>
            <a:off x="1635697" y="1722105"/>
            <a:ext cx="5861100" cy="19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exend Exa Black"/>
              </a:rPr>
              <a:t>The main idea of our app is to help you study and prepare for the final exams in your school.</a:t>
            </a:r>
            <a:endParaRPr dirty="0">
              <a:latin typeface="Lexend Exa Black"/>
            </a:endParaRPr>
          </a:p>
        </p:txBody>
      </p:sp>
      <p:sp>
        <p:nvSpPr>
          <p:cNvPr id="2" name="Google Shape;224;p30">
            <a:extLst>
              <a:ext uri="{FF2B5EF4-FFF2-40B4-BE49-F238E27FC236}">
                <a16:creationId xmlns:a16="http://schemas.microsoft.com/office/drawing/2014/main" id="{1F23A4D6-430B-D819-0A5D-C88AF4602328}"/>
              </a:ext>
            </a:extLst>
          </p:cNvPr>
          <p:cNvSpPr txBox="1">
            <a:spLocks/>
          </p:cNvSpPr>
          <p:nvPr/>
        </p:nvSpPr>
        <p:spPr>
          <a:xfrm>
            <a:off x="707497" y="473379"/>
            <a:ext cx="7717500" cy="624000"/>
          </a:xfrm>
          <a:prstGeom prst="rect">
            <a:avLst/>
          </a:prstGeom>
          <a:solidFill>
            <a:schemeClr val="dk1"/>
          </a:solidFill>
          <a:ln w="19050"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Exa Black"/>
              <a:buNone/>
              <a:defRPr sz="2400" b="0" i="0" u="none" strike="noStrike" cap="none">
                <a:solidFill>
                  <a:schemeClr val="lt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Exa Black"/>
              <a:buNone/>
              <a:defRPr sz="1800" b="0" i="0" u="none" strike="noStrike" cap="none">
                <a:solidFill>
                  <a:schemeClr val="lt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Exa Black"/>
              <a:buNone/>
              <a:defRPr sz="1800" b="0" i="0" u="none" strike="noStrike" cap="none">
                <a:solidFill>
                  <a:schemeClr val="lt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Exa Black"/>
              <a:buNone/>
              <a:defRPr sz="1800" b="0" i="0" u="none" strike="noStrike" cap="none">
                <a:solidFill>
                  <a:schemeClr val="lt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Exa Black"/>
              <a:buNone/>
              <a:defRPr sz="1800" b="0" i="0" u="none" strike="noStrike" cap="none">
                <a:solidFill>
                  <a:schemeClr val="lt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Exa Black"/>
              <a:buNone/>
              <a:defRPr sz="1800" b="0" i="0" u="none" strike="noStrike" cap="none">
                <a:solidFill>
                  <a:schemeClr val="lt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Exa Black"/>
              <a:buNone/>
              <a:defRPr sz="1800" b="0" i="0" u="none" strike="noStrike" cap="none">
                <a:solidFill>
                  <a:schemeClr val="lt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Exa Black"/>
              <a:buNone/>
              <a:defRPr sz="1800" b="0" i="0" u="none" strike="noStrike" cap="none">
                <a:solidFill>
                  <a:schemeClr val="lt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Exa Black"/>
              <a:buNone/>
              <a:defRPr sz="1800" b="0" i="0" u="none" strike="noStrike" cap="none">
                <a:solidFill>
                  <a:schemeClr val="lt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9pPr>
          </a:lstStyle>
          <a:p>
            <a:r>
              <a:rPr lang="en-US" sz="3200" dirty="0"/>
              <a:t>Our idea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Stages of realization</a:t>
            </a:r>
            <a:endParaRPr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16ADD4E9-25C7-0CFF-ADA7-19EF3E68EE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8642516"/>
              </p:ext>
            </p:extLst>
          </p:nvPr>
        </p:nvGraphicFramePr>
        <p:xfrm>
          <a:off x="761974" y="1568302"/>
          <a:ext cx="7786603" cy="2360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24;p30">
            <a:extLst>
              <a:ext uri="{FF2B5EF4-FFF2-40B4-BE49-F238E27FC236}">
                <a16:creationId xmlns:a16="http://schemas.microsoft.com/office/drawing/2014/main" id="{295142B7-A8AB-E145-76AA-0111186C6A59}"/>
              </a:ext>
            </a:extLst>
          </p:cNvPr>
          <p:cNvSpPr txBox="1">
            <a:spLocks/>
          </p:cNvSpPr>
          <p:nvPr/>
        </p:nvSpPr>
        <p:spPr>
          <a:xfrm>
            <a:off x="707497" y="473379"/>
            <a:ext cx="7717500" cy="624000"/>
          </a:xfrm>
          <a:prstGeom prst="rect">
            <a:avLst/>
          </a:prstGeom>
          <a:solidFill>
            <a:schemeClr val="dk1"/>
          </a:solidFill>
          <a:ln w="19050"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Exa Black"/>
              <a:buNone/>
              <a:defRPr sz="2400" b="0" i="0" u="none" strike="noStrike" cap="none">
                <a:solidFill>
                  <a:schemeClr val="lt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Exa Black"/>
              <a:buNone/>
              <a:defRPr sz="1800" b="0" i="0" u="none" strike="noStrike" cap="none">
                <a:solidFill>
                  <a:schemeClr val="lt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Exa Black"/>
              <a:buNone/>
              <a:defRPr sz="1800" b="0" i="0" u="none" strike="noStrike" cap="none">
                <a:solidFill>
                  <a:schemeClr val="lt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Exa Black"/>
              <a:buNone/>
              <a:defRPr sz="1800" b="0" i="0" u="none" strike="noStrike" cap="none">
                <a:solidFill>
                  <a:schemeClr val="lt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Exa Black"/>
              <a:buNone/>
              <a:defRPr sz="1800" b="0" i="0" u="none" strike="noStrike" cap="none">
                <a:solidFill>
                  <a:schemeClr val="lt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Exa Black"/>
              <a:buNone/>
              <a:defRPr sz="1800" b="0" i="0" u="none" strike="noStrike" cap="none">
                <a:solidFill>
                  <a:schemeClr val="lt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Exa Black"/>
              <a:buNone/>
              <a:defRPr sz="1800" b="0" i="0" u="none" strike="noStrike" cap="none">
                <a:solidFill>
                  <a:schemeClr val="lt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Exa Black"/>
              <a:buNone/>
              <a:defRPr sz="1800" b="0" i="0" u="none" strike="noStrike" cap="none">
                <a:solidFill>
                  <a:schemeClr val="lt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Exa Black"/>
              <a:buNone/>
              <a:defRPr sz="1800" b="0" i="0" u="none" strike="noStrike" cap="none">
                <a:solidFill>
                  <a:schemeClr val="lt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9pPr>
          </a:lstStyle>
          <a:p>
            <a:r>
              <a:rPr lang="en-US" sz="3200" dirty="0"/>
              <a:t>Used technologies</a:t>
            </a:r>
          </a:p>
        </p:txBody>
      </p:sp>
      <p:pic>
        <p:nvPicPr>
          <p:cNvPr id="1026" name="Picture 2" descr="Microsoft PowerPoint - Wikipedia">
            <a:extLst>
              <a:ext uri="{FF2B5EF4-FFF2-40B4-BE49-F238E27FC236}">
                <a16:creationId xmlns:a16="http://schemas.microsoft.com/office/drawing/2014/main" id="{8C772745-5E04-5217-A1FD-57D1546FE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443" y="3016845"/>
            <a:ext cx="1263791" cy="117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++ - Wikipedia">
            <a:extLst>
              <a:ext uri="{FF2B5EF4-FFF2-40B4-BE49-F238E27FC236}">
                <a16:creationId xmlns:a16="http://schemas.microsoft.com/office/drawing/2014/main" id="{06EB93C1-8723-0F91-2B45-F5D3679EA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97" y="1344705"/>
            <a:ext cx="1116166" cy="125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Word Logo, symbol, meaning, history, PNG, brand">
            <a:extLst>
              <a:ext uri="{FF2B5EF4-FFF2-40B4-BE49-F238E27FC236}">
                <a16:creationId xmlns:a16="http://schemas.microsoft.com/office/drawing/2014/main" id="{AF854175-DAC4-F37E-6DA0-76A2666FD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980" y="3088765"/>
            <a:ext cx="2080517" cy="117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isual Studio logo and symbol, meaning, history, PNG">
            <a:extLst>
              <a:ext uri="{FF2B5EF4-FFF2-40B4-BE49-F238E27FC236}">
                <a16:creationId xmlns:a16="http://schemas.microsoft.com/office/drawing/2014/main" id="{E1ADCA67-2444-D9F9-6DE2-79F6392D1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284" y="1336501"/>
            <a:ext cx="2146599" cy="120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45C33EE-74D6-1960-C897-83F284585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533" y="1247962"/>
            <a:ext cx="1365076" cy="126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59B062F-C4E2-BE84-243C-5AB99AFA5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84" y="1380705"/>
            <a:ext cx="836542" cy="125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/>
          <p:nvPr/>
        </p:nvSpPr>
        <p:spPr>
          <a:xfrm flipH="1">
            <a:off x="-42530" y="1259562"/>
            <a:ext cx="9217555" cy="2969688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1" name="Google Shape;231;p31"/>
          <p:cNvSpPr txBox="1">
            <a:spLocks noGrp="1"/>
          </p:cNvSpPr>
          <p:nvPr>
            <p:ph type="subTitle" idx="1"/>
          </p:nvPr>
        </p:nvSpPr>
        <p:spPr>
          <a:xfrm>
            <a:off x="-31025" y="1690709"/>
            <a:ext cx="9175025" cy="19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bg1"/>
                </a:solidFill>
                <a:latin typeface="Lexend Exa Black"/>
              </a:rPr>
              <a:t>Thank you for your attention!</a:t>
            </a:r>
            <a:endParaRPr sz="4400" b="1" dirty="0">
              <a:solidFill>
                <a:schemeClr val="bg1"/>
              </a:solidFill>
              <a:latin typeface="Lexend Exa Black"/>
            </a:endParaRPr>
          </a:p>
        </p:txBody>
      </p:sp>
    </p:spTree>
    <p:extLst>
      <p:ext uri="{BB962C8B-B14F-4D97-AF65-F5344CB8AC3E}">
        <p14:creationId xmlns:p14="http://schemas.microsoft.com/office/powerpoint/2010/main" val="3916672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/>
          <p:nvPr/>
        </p:nvSpPr>
        <p:spPr>
          <a:xfrm flipH="1">
            <a:off x="-31075" y="914250"/>
            <a:ext cx="9206100" cy="33150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26"/>
          <p:cNvSpPr txBox="1">
            <a:spLocks noGrp="1"/>
          </p:cNvSpPr>
          <p:nvPr>
            <p:ph type="ctrTitle"/>
          </p:nvPr>
        </p:nvSpPr>
        <p:spPr>
          <a:xfrm>
            <a:off x="-31075" y="2118052"/>
            <a:ext cx="9206100" cy="9073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</a:t>
            </a:r>
            <a:r>
              <a:rPr lang="bg-BG" dirty="0"/>
              <a:t> </a:t>
            </a:r>
            <a:r>
              <a:rPr lang="en-US" dirty="0"/>
              <a:t>move on to the app!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2867933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Tranquil Blue Business Basic Template by Slidesgo">
  <a:themeElements>
    <a:clrScheme name="Simple Light">
      <a:dk1>
        <a:srgbClr val="FFFFFF"/>
      </a:dk1>
      <a:lt1>
        <a:srgbClr val="6992BE"/>
      </a:lt1>
      <a:dk2>
        <a:srgbClr val="0D2641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D26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93</Words>
  <Application>Microsoft Office PowerPoint</Application>
  <PresentationFormat>On-screen Show (16:9)</PresentationFormat>
  <Paragraphs>27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Lexend Exa</vt:lpstr>
      <vt:lpstr>Lexend Exa Black</vt:lpstr>
      <vt:lpstr>Nunito Light</vt:lpstr>
      <vt:lpstr>Poppins</vt:lpstr>
      <vt:lpstr>Elegant Tranquil Blue Business Basic Template by Slidesgo</vt:lpstr>
      <vt:lpstr>Online Academy</vt:lpstr>
      <vt:lpstr>01 Our team</vt:lpstr>
      <vt:lpstr>Our team</vt:lpstr>
      <vt:lpstr>PowerPoint Presentation</vt:lpstr>
      <vt:lpstr>Stages of realization</vt:lpstr>
      <vt:lpstr>PowerPoint Presentation</vt:lpstr>
      <vt:lpstr>PowerPoint Presentation</vt:lpstr>
      <vt:lpstr>Let’s move on to the app!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Academy</dc:title>
  <cp:lastModifiedBy>Viki K</cp:lastModifiedBy>
  <cp:revision>5</cp:revision>
  <dcterms:modified xsi:type="dcterms:W3CDTF">2024-04-20T15:25:31Z</dcterms:modified>
</cp:coreProperties>
</file>