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6652" autoAdjust="0"/>
  </p:normalViewPr>
  <p:slideViewPr>
    <p:cSldViewPr snapToGrid="0">
      <p:cViewPr varScale="1">
        <p:scale>
          <a:sx n="86" d="100"/>
          <a:sy n="86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8:20:54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39D371-6260-934C-BDC4-ACDF2B096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193A8B92-81D7-22D6-20D7-E716869FD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6C73475-0D21-1220-BCDE-CE92AE86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AC388E8-1D59-4F5A-A429-9452932A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2DB78A14-9283-CD25-31BE-AEC3BF4A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2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C96174F-9DE7-0B54-CE50-03CFF206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8DE7136D-CA6A-4AAD-1B3B-7110476B8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4DAD395-C893-8495-11FC-9F5D6A3A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84D68BB-6988-1526-BBA9-EF5C765E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A1F9D2C-8032-F047-8714-C8BF596E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6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42D77E15-5514-8F3C-B7B9-6FA916AFC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390953E9-904B-F93D-EB2E-D98576F2C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54072A3-8B35-AACA-614B-1DBA8E21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062B626-A41B-2346-C335-4FD042DD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994AFB5-4D78-8943-1205-A034F528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0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703121-DB02-1655-1CCD-42E4885C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346321-756B-5076-295C-CF79F1099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151E019-6AB1-797D-CF27-AE182C3B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1869CAE-B053-5DC9-34D2-D7285BCC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7A3A35A9-AB3A-45E7-4D71-3304CF14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62E6B9-C5B4-438F-8DFB-93876B42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5AF5528-CE0C-41ED-32DE-74F5E9259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AD966AB-3A4D-DD90-456E-EB6FEF3A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4E743742-36CC-9F20-FD42-7769E7CC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6FA37EA-ADAA-277B-206E-AE13D84C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9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C04D5C2-6A2D-FAEA-5303-514E7992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184DF18-1EFB-48E1-0DD5-9EE8E34EF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6B86D3CB-653B-B781-D270-CDB6B1A70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92F716BF-1634-81A2-C45D-322E9140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F8141EDD-9DB3-2414-BD7B-A978A2C9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3E055778-6D53-CE96-27F7-53B803C9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2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E9E250-2F89-E0CE-030C-9100F849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C625A616-F948-541D-6442-C76486832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E732C150-CDCC-84AF-288A-C8B1CAC63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BD6577C5-3CC8-3C0E-F46A-D0301FF8E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34FEF9DD-CD94-2B17-4870-222B26844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16B8056A-1475-7B32-09F4-1C512AA6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9C39BF92-42A5-9D98-28A7-D02E4A26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83653DEB-884D-BCC4-9C64-7965B0B0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601F0B2-579F-4E3A-C961-A657CD1E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F9BAFE18-8A27-8262-60EC-051BCAE7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99769567-EAA3-8781-FA73-2B12B9DA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A84C6A74-E01D-13F0-43DD-C8AEF8AC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8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96A024B7-6F85-C4C5-4E3B-E7D2984E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56538DC8-BF41-F418-D77C-43307238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8D086520-BE3D-741D-C6AB-3ED4AA22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8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41F7820-5412-E8CB-2186-EEC9BD99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C234FDF-2B17-5F6B-81D2-2D24F1A6E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699D93EB-B4D2-E641-1AA7-5BDD52BDF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931D578-7E79-91C2-2B2C-DBA6BE82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FF8DB4F1-3C9C-C4C4-DDCA-0A96204C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2792CC25-93F8-600A-0174-EB128CF4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1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5AB9FE3-7B5D-BF5F-5B41-E5BBC634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290C6510-D351-11DB-AF37-4704A7569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C0D5C9FB-73CA-8D2D-7259-574C26C1E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1700AC1-E309-D188-CC4F-F22B4AF4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D969D264-D818-F921-6FF9-6CEFA6A9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AE12BC9-F21E-4C6A-FF29-4B43A687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3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87508013-B2C6-14F4-4C82-568D656D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C4C4BF5-0822-5DFC-FA1C-D3C1DF34A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516A30B-5279-C6BF-4754-EDDDC4F13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F3E00-81B0-443B-A36D-7439CF3BD1B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7A4B473-DF9B-B911-C9B4-12C2138E2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60D0C31-AC9A-07F1-4B90-6D674A1DC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0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F5C7F2-3408-4246-883B-575EF1172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379022B7-D997-1530-775C-19F7DABCC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EAB9736-1D6C-2727-0545-F56683728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9600" dirty="0" err="1">
                <a:solidFill>
                  <a:srgbClr val="FFFFFF"/>
                </a:solidFill>
                <a:latin typeface="Rockwell Extra Bold" panose="02060903040505020403" pitchFamily="18" charset="0"/>
                <a:cs typeface="Aharoni" panose="02010803020104030203" pitchFamily="2" charset="-79"/>
              </a:rPr>
              <a:t>RedWood</a:t>
            </a:r>
            <a:endParaRPr lang="en-US" sz="9600" dirty="0">
              <a:solidFill>
                <a:srgbClr val="FFFFFF"/>
              </a:solidFill>
              <a:latin typeface="Rockwell Extra Bold" panose="02060903040505020403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36197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01337C-1339-26B3-6D8D-A8945F996145}"/>
                  </a:ext>
                </a:extLst>
              </p14:cNvPr>
              <p14:cNvContentPartPr/>
              <p14:nvPr/>
            </p14:nvContentPartPr>
            <p14:xfrm>
              <a:off x="1564906" y="1766977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01337C-1339-26B3-6D8D-A8945F9961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5906" y="175797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1383396-3964-4823-B0B1-687373973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68CA33-BD1D-9F26-EDD5-F1E94C34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Rockwell Extra Bold" panose="02060903040505020403" pitchFamily="18" charset="0"/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F25DB-A0C0-8E1E-17B3-ACB1C9720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About us</a:t>
            </a:r>
          </a:p>
          <a:p>
            <a:r>
              <a:rPr lang="en-US" dirty="0">
                <a:solidFill>
                  <a:srgbClr val="FFFF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Our team</a:t>
            </a:r>
          </a:p>
          <a:p>
            <a:r>
              <a:rPr lang="en-US" dirty="0">
                <a:solidFill>
                  <a:srgbClr val="FFFF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Tech Stack</a:t>
            </a:r>
          </a:p>
          <a:p>
            <a:r>
              <a:rPr lang="en-US" dirty="0">
                <a:solidFill>
                  <a:srgbClr val="FFFF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79474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099396C-6DCD-4BC3-B6C2-83EC70069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344400" cy="6857999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4BE3F09-D108-1482-147C-A8E599F3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Our team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0ADC3-66DD-24C7-54C9-277FFF1217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59" r="5" b="11314"/>
          <a:stretch/>
        </p:blipFill>
        <p:spPr>
          <a:xfrm>
            <a:off x="6359081" y="1295551"/>
            <a:ext cx="1905000" cy="194284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3634AC-D3F4-04B8-A994-46952042D9A4}"/>
              </a:ext>
            </a:extLst>
          </p:cNvPr>
          <p:cNvSpPr>
            <a:spLocks/>
          </p:cNvSpPr>
          <p:nvPr/>
        </p:nvSpPr>
        <p:spPr>
          <a:xfrm>
            <a:off x="-66325743" y="-36034481"/>
            <a:ext cx="6586915" cy="243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E580BA-7DE4-176D-62CD-C39C501DD121}"/>
              </a:ext>
            </a:extLst>
          </p:cNvPr>
          <p:cNvSpPr txBox="1"/>
          <p:nvPr/>
        </p:nvSpPr>
        <p:spPr>
          <a:xfrm>
            <a:off x="8438178" y="3360054"/>
            <a:ext cx="303491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</a:rPr>
              <a:t>Georgi </a:t>
            </a:r>
            <a:r>
              <a:rPr lang="en-US" sz="1800" dirty="0" err="1">
                <a:solidFill>
                  <a:schemeClr val="bg1"/>
                </a:solidFill>
              </a:rPr>
              <a:t>Stoyanov</a:t>
            </a:r>
            <a:r>
              <a:rPr lang="en-US" sz="1800" dirty="0">
                <a:solidFill>
                  <a:schemeClr val="bg1"/>
                </a:solidFill>
              </a:rPr>
              <a:t>		                                QA Developer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9846FE-DF15-FC87-B7F4-5F1CEEFD33B0}"/>
              </a:ext>
            </a:extLst>
          </p:cNvPr>
          <p:cNvSpPr txBox="1"/>
          <p:nvPr/>
        </p:nvSpPr>
        <p:spPr>
          <a:xfrm>
            <a:off x="6328815" y="3321583"/>
            <a:ext cx="2412274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</a:rPr>
              <a:t>Alex </a:t>
            </a:r>
            <a:r>
              <a:rPr lang="en-US" sz="1800" dirty="0" err="1">
                <a:solidFill>
                  <a:schemeClr val="bg1"/>
                </a:solidFill>
              </a:rPr>
              <a:t>Semerdzhiev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</a:rPr>
              <a:t>Scrum Leader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962774-F6E7-A4FA-D65E-6D2C9A39A2C9}"/>
              </a:ext>
            </a:extLst>
          </p:cNvPr>
          <p:cNvSpPr txBox="1"/>
          <p:nvPr/>
        </p:nvSpPr>
        <p:spPr>
          <a:xfrm>
            <a:off x="4227167" y="3366840"/>
            <a:ext cx="213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Boris </a:t>
            </a:r>
            <a:r>
              <a:rPr lang="en-US" sz="1800" dirty="0" err="1">
                <a:solidFill>
                  <a:schemeClr val="bg1"/>
                </a:solidFill>
              </a:rPr>
              <a:t>Rusinov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Back-end Developer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9A19FD-BFFB-308B-0A9E-8BED6AEADF45}"/>
              </a:ext>
            </a:extLst>
          </p:cNvPr>
          <p:cNvSpPr txBox="1"/>
          <p:nvPr/>
        </p:nvSpPr>
        <p:spPr>
          <a:xfrm>
            <a:off x="70980" y="3366841"/>
            <a:ext cx="213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Nikolay </a:t>
            </a:r>
            <a:r>
              <a:rPr lang="en-US" sz="1800" dirty="0" err="1">
                <a:solidFill>
                  <a:schemeClr val="bg1"/>
                </a:solidFill>
              </a:rPr>
              <a:t>Qnakiev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Back-end Developer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D2B0637-EA64-82C0-277C-594D6F62DA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Борис Житомиров Русинов">
            <a:extLst>
              <a:ext uri="{FF2B5EF4-FFF2-40B4-BE49-F238E27FC236}">
                <a16:creationId xmlns:a16="http://schemas.microsoft.com/office/drawing/2014/main" id="{B74EC567-A2A8-C918-CFB4-83FC0CFB3F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04F719C-7573-FF70-74F0-9D5F0788C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84408"/>
            <a:ext cx="1905000" cy="196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531D60-23F9-42AD-A23B-62BA6E7B98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182" y="1306694"/>
            <a:ext cx="1832235" cy="19428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E519FE-16E3-4D66-99D4-94C8BC7FCD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656" y="1223746"/>
            <a:ext cx="1905000" cy="20035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533245-3C77-4E30-9D64-9D6A447DAA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0" y="1223746"/>
            <a:ext cx="1905000" cy="20035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3E472E2-9DCC-4DA5-9F69-DE043E7543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984" y="1168345"/>
            <a:ext cx="1942848" cy="20700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FD5D9DC-9CA3-49C3-9990-75AB2CD9C972}"/>
              </a:ext>
            </a:extLst>
          </p:cNvPr>
          <p:cNvSpPr txBox="1"/>
          <p:nvPr/>
        </p:nvSpPr>
        <p:spPr>
          <a:xfrm>
            <a:off x="2091396" y="3394586"/>
            <a:ext cx="213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Kristian </a:t>
            </a:r>
            <a:r>
              <a:rPr lang="en-US" sz="1800" dirty="0" err="1">
                <a:solidFill>
                  <a:schemeClr val="bg1"/>
                </a:solidFill>
              </a:rPr>
              <a:t>Rusev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Back-end Developer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130E5B-F988-4A73-A054-D43FF9C92ECF}"/>
              </a:ext>
            </a:extLst>
          </p:cNvPr>
          <p:cNvSpPr txBox="1"/>
          <p:nvPr/>
        </p:nvSpPr>
        <p:spPr>
          <a:xfrm>
            <a:off x="10319695" y="3348911"/>
            <a:ext cx="303491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</a:rPr>
              <a:t>Georgi </a:t>
            </a:r>
            <a:r>
              <a:rPr lang="en-US" sz="1800" dirty="0" err="1">
                <a:solidFill>
                  <a:schemeClr val="bg1"/>
                </a:solidFill>
              </a:rPr>
              <a:t>Georgiev</a:t>
            </a:r>
            <a:r>
              <a:rPr lang="en-US" sz="1800" dirty="0">
                <a:solidFill>
                  <a:schemeClr val="bg1"/>
                </a:solidFill>
              </a:rPr>
              <a:t>		                                Back-end Developer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5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CE1BAA-45D2-4894-BB16-556AE7D19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41078D3-6663-59A9-1B74-BE98AEFC2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The goal of our project is to make something fun that can educate you .</a:t>
            </a: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B6467B3-ECD3-6528-1225-E3CEC46F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The idea</a:t>
            </a:r>
          </a:p>
        </p:txBody>
      </p:sp>
    </p:spTree>
    <p:extLst>
      <p:ext uri="{BB962C8B-B14F-4D97-AF65-F5344CB8AC3E}">
        <p14:creationId xmlns:p14="http://schemas.microsoft.com/office/powerpoint/2010/main" val="1845908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418BBAE-72A2-B400-F991-641676B6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000" b="1" kern="1200" dirty="0">
                <a:solidFill>
                  <a:schemeClr val="bg1"/>
                </a:solidFill>
                <a:latin typeface="Rockwell Extra Bold" panose="02060903040505020403" pitchFamily="18" charset="0"/>
              </a:rPr>
              <a:t>Tech Stack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CC634E-8F73-4A18-92C9-D9B359D4C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738" y="3630967"/>
            <a:ext cx="8882062" cy="254599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A93BD4-DFD9-4044-8263-583A6BC32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1" cy="6858000"/>
          </a:xfrm>
          <a:prstGeom prst="rect">
            <a:avLst/>
          </a:prstGeom>
        </p:spPr>
      </p:pic>
      <p:pic>
        <p:nvPicPr>
          <p:cNvPr id="1030" name="Picture 6" descr="Visual Studio logo and symbol, meaning, history, PNG">
            <a:extLst>
              <a:ext uri="{FF2B5EF4-FFF2-40B4-BE49-F238E27FC236}">
                <a16:creationId xmlns:a16="http://schemas.microsoft.com/office/drawing/2014/main" id="{A0B920FC-3262-3055-13B3-C947C299E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5" r="31435" b="20"/>
          <a:stretch/>
        </p:blipFill>
        <p:spPr bwMode="auto">
          <a:xfrm>
            <a:off x="642938" y="2244725"/>
            <a:ext cx="1755775" cy="2301875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 - Logo Downloads">
            <a:extLst>
              <a:ext uri="{FF2B5EF4-FFF2-40B4-BE49-F238E27FC236}">
                <a16:creationId xmlns:a16="http://schemas.microsoft.com/office/drawing/2014/main" id="{219A022A-1D9A-D039-8D8F-4F2CEC7B1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38" y="1193800"/>
            <a:ext cx="3352800" cy="3352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Картина 6" descr="A blue and white logo&#10;&#10;Description automatically generated">
            <a:extLst>
              <a:ext uri="{FF2B5EF4-FFF2-40B4-BE49-F238E27FC236}">
                <a16:creationId xmlns:a16="http://schemas.microsoft.com/office/drawing/2014/main" id="{CCAA0C31-6CC7-308A-54CC-5A7F30268A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589" b="-6"/>
          <a:stretch/>
        </p:blipFill>
        <p:spPr>
          <a:xfrm>
            <a:off x="9326563" y="1193800"/>
            <a:ext cx="1093788" cy="1093788"/>
          </a:xfrm>
          <a:custGeom>
            <a:avLst/>
            <a:gdLst/>
            <a:ahLst/>
            <a:cxnLst/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</p:spPr>
      </p:pic>
      <p:pic>
        <p:nvPicPr>
          <p:cNvPr id="6" name="Картина 5" descr="A logo of a cat&#10;&#10;Description automatically generated">
            <a:extLst>
              <a:ext uri="{FF2B5EF4-FFF2-40B4-BE49-F238E27FC236}">
                <a16:creationId xmlns:a16="http://schemas.microsoft.com/office/drawing/2014/main" id="{CA70AB84-FBC8-41C6-F997-18F9DADE18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83" r="1783" b="-3"/>
          <a:stretch/>
        </p:blipFill>
        <p:spPr>
          <a:xfrm>
            <a:off x="10493375" y="1193800"/>
            <a:ext cx="1055688" cy="1093788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</p:spPr>
      </p:pic>
      <p:pic>
        <p:nvPicPr>
          <p:cNvPr id="3" name="Картина 7" descr="A logo of a company&#10;&#10;Description automatically generated">
            <a:extLst>
              <a:ext uri="{FF2B5EF4-FFF2-40B4-BE49-F238E27FC236}">
                <a16:creationId xmlns:a16="http://schemas.microsoft.com/office/drawing/2014/main" id="{A912FBC0-6F2E-A496-AD17-2B09A570FE9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1" b="1487"/>
          <a:stretch/>
        </p:blipFill>
        <p:spPr>
          <a:xfrm>
            <a:off x="9326563" y="2360613"/>
            <a:ext cx="2220913" cy="2184400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</p:spPr>
      </p:pic>
      <p:pic>
        <p:nvPicPr>
          <p:cNvPr id="4" name="Picture 8" descr="Download Microsoft Teams Logo in SVG Vector or PNG File Format - Logo.wine">
            <a:extLst>
              <a:ext uri="{FF2B5EF4-FFF2-40B4-BE49-F238E27FC236}">
                <a16:creationId xmlns:a16="http://schemas.microsoft.com/office/drawing/2014/main" id="{6FC4C307-5289-F9E7-60F0-461367F11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2" r="15979" b="-33"/>
          <a:stretch/>
        </p:blipFill>
        <p:spPr bwMode="auto">
          <a:xfrm>
            <a:off x="2473325" y="1193800"/>
            <a:ext cx="3352800" cy="3352800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Заглавие 1">
            <a:extLst>
              <a:ext uri="{FF2B5EF4-FFF2-40B4-BE49-F238E27FC236}">
                <a16:creationId xmlns:a16="http://schemas.microsoft.com/office/drawing/2014/main" id="{8FE472AD-FFAF-4065-A534-B99287DEB709}"/>
              </a:ext>
            </a:extLst>
          </p:cNvPr>
          <p:cNvSpPr txBox="1">
            <a:spLocks/>
          </p:cNvSpPr>
          <p:nvPr/>
        </p:nvSpPr>
        <p:spPr>
          <a:xfrm>
            <a:off x="532015" y="3930305"/>
            <a:ext cx="3861960" cy="243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125980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D03849-B7C4-4FB0-B462-2EDE19ACA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061383-2070-FCE0-CF6F-CB9B3AA6B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Rockwell Extra Bold" panose="02060903040505020403" pitchFamily="18" charset="0"/>
                <a:cs typeface="Aharoni" panose="02010803020104030203" pitchFamily="2" charset="-79"/>
              </a:rPr>
              <a:t>Thanks for listening!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883F7803-E619-D6DA-7399-BBD3447DB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Let’s jump to the code!</a:t>
            </a:r>
          </a:p>
        </p:txBody>
      </p:sp>
    </p:spTree>
    <p:extLst>
      <p:ext uri="{BB962C8B-B14F-4D97-AF65-F5344CB8AC3E}">
        <p14:creationId xmlns:p14="http://schemas.microsoft.com/office/powerpoint/2010/main" val="2565380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73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Cascadia Code</vt:lpstr>
      <vt:lpstr>Rockwell Extra Bold</vt:lpstr>
      <vt:lpstr>Тема на Office</vt:lpstr>
      <vt:lpstr>RedWood</vt:lpstr>
      <vt:lpstr>Contents</vt:lpstr>
      <vt:lpstr>Our team</vt:lpstr>
      <vt:lpstr>The idea</vt:lpstr>
      <vt:lpstr>Tech Stack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LEMON</dc:title>
  <dc:creator>brusinov22@codingburgas.bg</dc:creator>
  <cp:lastModifiedBy>Алекс Мартинов Семерджиев</cp:lastModifiedBy>
  <cp:revision>12</cp:revision>
  <dcterms:created xsi:type="dcterms:W3CDTF">2023-06-05T19:27:53Z</dcterms:created>
  <dcterms:modified xsi:type="dcterms:W3CDTF">2024-04-19T10:49:15Z</dcterms:modified>
</cp:coreProperties>
</file>