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4"/>
  </p:sldMasterIdLst>
  <p:notesMasterIdLst>
    <p:notesMasterId r:id="rId11"/>
  </p:notesMasterIdLst>
  <p:sldIdLst>
    <p:sldId id="256" r:id="rId5"/>
    <p:sldId id="258" r:id="rId6"/>
    <p:sldId id="312" r:id="rId7"/>
    <p:sldId id="259" r:id="rId8"/>
    <p:sldId id="313" r:id="rId9"/>
    <p:sldId id="314" r:id="rId10"/>
  </p:sldIdLst>
  <p:sldSz cx="9144000" cy="5143500" type="screen16x9"/>
  <p:notesSz cx="6858000" cy="9144000"/>
  <p:embeddedFontLst>
    <p:embeddedFont>
      <p:font typeface="ADLaM Display" panose="02010000000000000000" pitchFamily="2" charset="0"/>
      <p:regular r:id="rId12"/>
    </p:embeddedFont>
    <p:embeddedFont>
      <p:font typeface="Albert Sans Medium" panose="020B0604020202020204" charset="0"/>
      <p:regular r:id="rId13"/>
      <p:bold r:id="rId14"/>
      <p:italic r:id="rId15"/>
      <p:boldItalic r:id="rId16"/>
    </p:embeddedFont>
    <p:embeddedFont>
      <p:font typeface="DM Sans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98B"/>
    <a:srgbClr val="E7E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9379A-EB11-4AF0-93B8-6E5372E08DFE}" v="3" dt="2024-04-22T20:00:10.489"/>
  </p1510:revLst>
</p1510:revInfo>
</file>

<file path=ppt/tableStyles.xml><?xml version="1.0" encoding="utf-8"?>
<a:tblStyleLst xmlns:a="http://schemas.openxmlformats.org/drawingml/2006/main" def="{32D77629-05EF-4DC0-AF3E-4E9E3E84D446}">
  <a:tblStyle styleId="{32D77629-05EF-4DC0-AF3E-4E9E3E84D4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2a3d5dd5f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2a3d5dd5f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e044d868c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e044d868c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bf8b378c05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bf8b378c05_0_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72375"/>
            <a:ext cx="4170900" cy="25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32145"/>
            <a:ext cx="43524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523175"/>
            <a:ext cx="41853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108550" y="1025500"/>
            <a:ext cx="1408200" cy="1180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305750" y="3480950"/>
            <a:ext cx="3013800" cy="66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13738" y="752800"/>
            <a:ext cx="332775" cy="332775"/>
          </a:xfrm>
          <a:custGeom>
            <a:avLst/>
            <a:gdLst/>
            <a:ahLst/>
            <a:cxnLst/>
            <a:rect l="l" t="t" r="r" b="b"/>
            <a:pathLst>
              <a:path w="13311" h="13311" extrusionOk="0">
                <a:moveTo>
                  <a:pt x="6672" y="3937"/>
                </a:moveTo>
                <a:cubicBezTo>
                  <a:pt x="6972" y="3937"/>
                  <a:pt x="7273" y="4003"/>
                  <a:pt x="7540" y="4104"/>
                </a:cubicBezTo>
                <a:lnTo>
                  <a:pt x="7806" y="4237"/>
                </a:lnTo>
                <a:cubicBezTo>
                  <a:pt x="8340" y="4504"/>
                  <a:pt x="8807" y="4937"/>
                  <a:pt x="9041" y="5505"/>
                </a:cubicBezTo>
                <a:lnTo>
                  <a:pt x="9174" y="5738"/>
                </a:lnTo>
                <a:cubicBezTo>
                  <a:pt x="9274" y="6038"/>
                  <a:pt x="9341" y="6338"/>
                  <a:pt x="9341" y="6605"/>
                </a:cubicBezTo>
                <a:cubicBezTo>
                  <a:pt x="9341" y="6972"/>
                  <a:pt x="9274" y="7239"/>
                  <a:pt x="9174" y="7506"/>
                </a:cubicBezTo>
                <a:lnTo>
                  <a:pt x="9041" y="7739"/>
                </a:lnTo>
                <a:cubicBezTo>
                  <a:pt x="8807" y="8307"/>
                  <a:pt x="8340" y="8740"/>
                  <a:pt x="7806" y="9007"/>
                </a:cubicBezTo>
                <a:lnTo>
                  <a:pt x="7540" y="9140"/>
                </a:lnTo>
                <a:cubicBezTo>
                  <a:pt x="7273" y="9207"/>
                  <a:pt x="6972" y="9307"/>
                  <a:pt x="6672" y="9307"/>
                </a:cubicBezTo>
                <a:cubicBezTo>
                  <a:pt x="6372" y="9307"/>
                  <a:pt x="6038" y="9241"/>
                  <a:pt x="5805" y="9140"/>
                </a:cubicBezTo>
                <a:lnTo>
                  <a:pt x="5538" y="9007"/>
                </a:lnTo>
                <a:cubicBezTo>
                  <a:pt x="5004" y="8740"/>
                  <a:pt x="4537" y="8307"/>
                  <a:pt x="4304" y="7739"/>
                </a:cubicBezTo>
                <a:lnTo>
                  <a:pt x="4170" y="7506"/>
                </a:lnTo>
                <a:cubicBezTo>
                  <a:pt x="4104" y="7206"/>
                  <a:pt x="4004" y="6906"/>
                  <a:pt x="4004" y="6605"/>
                </a:cubicBezTo>
                <a:cubicBezTo>
                  <a:pt x="4004" y="6338"/>
                  <a:pt x="4037" y="6005"/>
                  <a:pt x="4170" y="5738"/>
                </a:cubicBezTo>
                <a:lnTo>
                  <a:pt x="4304" y="5505"/>
                </a:lnTo>
                <a:cubicBezTo>
                  <a:pt x="4537" y="4937"/>
                  <a:pt x="5004" y="4504"/>
                  <a:pt x="5538" y="4237"/>
                </a:cubicBezTo>
                <a:lnTo>
                  <a:pt x="5805" y="4104"/>
                </a:lnTo>
                <a:cubicBezTo>
                  <a:pt x="6105" y="4037"/>
                  <a:pt x="6372" y="3937"/>
                  <a:pt x="6672" y="3937"/>
                </a:cubicBezTo>
                <a:close/>
                <a:moveTo>
                  <a:pt x="6005" y="1"/>
                </a:moveTo>
                <a:cubicBezTo>
                  <a:pt x="5705" y="1"/>
                  <a:pt x="5505" y="201"/>
                  <a:pt x="5505" y="501"/>
                </a:cubicBezTo>
                <a:lnTo>
                  <a:pt x="5505" y="1735"/>
                </a:lnTo>
                <a:cubicBezTo>
                  <a:pt x="4971" y="1869"/>
                  <a:pt x="4471" y="2069"/>
                  <a:pt x="4004" y="2369"/>
                </a:cubicBezTo>
                <a:lnTo>
                  <a:pt x="3136" y="1502"/>
                </a:lnTo>
                <a:cubicBezTo>
                  <a:pt x="3036" y="1402"/>
                  <a:pt x="2911" y="1352"/>
                  <a:pt x="2786" y="1352"/>
                </a:cubicBezTo>
                <a:cubicBezTo>
                  <a:pt x="2661" y="1352"/>
                  <a:pt x="2536" y="1402"/>
                  <a:pt x="2436" y="1502"/>
                </a:cubicBezTo>
                <a:lnTo>
                  <a:pt x="1502" y="2402"/>
                </a:lnTo>
                <a:cubicBezTo>
                  <a:pt x="1302" y="2636"/>
                  <a:pt x="1302" y="2903"/>
                  <a:pt x="1502" y="3136"/>
                </a:cubicBezTo>
                <a:lnTo>
                  <a:pt x="2369" y="4003"/>
                </a:lnTo>
                <a:cubicBezTo>
                  <a:pt x="2102" y="4470"/>
                  <a:pt x="1869" y="4971"/>
                  <a:pt x="1769" y="5505"/>
                </a:cubicBezTo>
                <a:lnTo>
                  <a:pt x="501" y="5505"/>
                </a:lnTo>
                <a:cubicBezTo>
                  <a:pt x="201" y="5505"/>
                  <a:pt x="1" y="5705"/>
                  <a:pt x="1" y="6005"/>
                </a:cubicBezTo>
                <a:lnTo>
                  <a:pt x="1" y="7306"/>
                </a:lnTo>
                <a:cubicBezTo>
                  <a:pt x="1" y="7573"/>
                  <a:pt x="201" y="7806"/>
                  <a:pt x="501" y="7806"/>
                </a:cubicBezTo>
                <a:lnTo>
                  <a:pt x="1769" y="7806"/>
                </a:lnTo>
                <a:cubicBezTo>
                  <a:pt x="1869" y="8340"/>
                  <a:pt x="2102" y="8840"/>
                  <a:pt x="2369" y="9307"/>
                </a:cubicBezTo>
                <a:lnTo>
                  <a:pt x="1502" y="10175"/>
                </a:lnTo>
                <a:cubicBezTo>
                  <a:pt x="1302" y="10375"/>
                  <a:pt x="1302" y="10675"/>
                  <a:pt x="1502" y="10875"/>
                </a:cubicBezTo>
                <a:lnTo>
                  <a:pt x="2436" y="11809"/>
                </a:lnTo>
                <a:cubicBezTo>
                  <a:pt x="2536" y="11909"/>
                  <a:pt x="2661" y="11959"/>
                  <a:pt x="2786" y="11959"/>
                </a:cubicBezTo>
                <a:cubicBezTo>
                  <a:pt x="2911" y="11959"/>
                  <a:pt x="3036" y="11909"/>
                  <a:pt x="3136" y="11809"/>
                </a:cubicBezTo>
                <a:lnTo>
                  <a:pt x="4004" y="10908"/>
                </a:lnTo>
                <a:cubicBezTo>
                  <a:pt x="4471" y="11209"/>
                  <a:pt x="4971" y="11409"/>
                  <a:pt x="5505" y="11542"/>
                </a:cubicBezTo>
                <a:lnTo>
                  <a:pt x="5505" y="12810"/>
                </a:lnTo>
                <a:cubicBezTo>
                  <a:pt x="5505" y="13077"/>
                  <a:pt x="5705" y="13310"/>
                  <a:pt x="6005" y="13310"/>
                </a:cubicBezTo>
                <a:lnTo>
                  <a:pt x="7306" y="13310"/>
                </a:lnTo>
                <a:cubicBezTo>
                  <a:pt x="7606" y="13310"/>
                  <a:pt x="7806" y="13077"/>
                  <a:pt x="7806" y="12810"/>
                </a:cubicBezTo>
                <a:lnTo>
                  <a:pt x="7806" y="11542"/>
                </a:lnTo>
                <a:cubicBezTo>
                  <a:pt x="8340" y="11409"/>
                  <a:pt x="8840" y="11209"/>
                  <a:pt x="9307" y="10908"/>
                </a:cubicBezTo>
                <a:lnTo>
                  <a:pt x="10175" y="11809"/>
                </a:lnTo>
                <a:cubicBezTo>
                  <a:pt x="10275" y="11909"/>
                  <a:pt x="10400" y="11959"/>
                  <a:pt x="10525" y="11959"/>
                </a:cubicBezTo>
                <a:cubicBezTo>
                  <a:pt x="10650" y="11959"/>
                  <a:pt x="10775" y="11909"/>
                  <a:pt x="10875" y="11809"/>
                </a:cubicBezTo>
                <a:lnTo>
                  <a:pt x="11809" y="10875"/>
                </a:lnTo>
                <a:cubicBezTo>
                  <a:pt x="12009" y="10675"/>
                  <a:pt x="12009" y="10375"/>
                  <a:pt x="11809" y="10175"/>
                </a:cubicBezTo>
                <a:lnTo>
                  <a:pt x="10942" y="9307"/>
                </a:lnTo>
                <a:cubicBezTo>
                  <a:pt x="11209" y="8840"/>
                  <a:pt x="11442" y="8340"/>
                  <a:pt x="11542" y="7806"/>
                </a:cubicBezTo>
                <a:lnTo>
                  <a:pt x="12810" y="7806"/>
                </a:lnTo>
                <a:cubicBezTo>
                  <a:pt x="13110" y="7806"/>
                  <a:pt x="13310" y="7573"/>
                  <a:pt x="13310" y="7306"/>
                </a:cubicBezTo>
                <a:lnTo>
                  <a:pt x="13310" y="6005"/>
                </a:lnTo>
                <a:cubicBezTo>
                  <a:pt x="13310" y="5705"/>
                  <a:pt x="13110" y="5505"/>
                  <a:pt x="12810" y="5505"/>
                </a:cubicBezTo>
                <a:lnTo>
                  <a:pt x="11542" y="5505"/>
                </a:lnTo>
                <a:cubicBezTo>
                  <a:pt x="11442" y="4971"/>
                  <a:pt x="11209" y="4470"/>
                  <a:pt x="10942" y="4003"/>
                </a:cubicBezTo>
                <a:lnTo>
                  <a:pt x="11809" y="3136"/>
                </a:lnTo>
                <a:cubicBezTo>
                  <a:pt x="12009" y="2903"/>
                  <a:pt x="12009" y="2636"/>
                  <a:pt x="11809" y="2402"/>
                </a:cubicBezTo>
                <a:lnTo>
                  <a:pt x="10875" y="1502"/>
                </a:lnTo>
                <a:cubicBezTo>
                  <a:pt x="10775" y="1402"/>
                  <a:pt x="10650" y="1352"/>
                  <a:pt x="10525" y="1352"/>
                </a:cubicBezTo>
                <a:cubicBezTo>
                  <a:pt x="10400" y="1352"/>
                  <a:pt x="10275" y="1402"/>
                  <a:pt x="10175" y="1502"/>
                </a:cubicBezTo>
                <a:lnTo>
                  <a:pt x="9307" y="2369"/>
                </a:lnTo>
                <a:cubicBezTo>
                  <a:pt x="8840" y="2069"/>
                  <a:pt x="8340" y="1869"/>
                  <a:pt x="7806" y="1735"/>
                </a:cubicBezTo>
                <a:lnTo>
                  <a:pt x="7806" y="501"/>
                </a:lnTo>
                <a:cubicBezTo>
                  <a:pt x="7806" y="201"/>
                  <a:pt x="7606" y="1"/>
                  <a:pt x="73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113761" y="128688"/>
            <a:ext cx="974637" cy="663810"/>
            <a:chOff x="4226825" y="3535650"/>
            <a:chExt cx="1277375" cy="870000"/>
          </a:xfrm>
        </p:grpSpPr>
        <p:sp>
          <p:nvSpPr>
            <p:cNvPr id="17" name="Google Shape;17;p3"/>
            <p:cNvSpPr/>
            <p:nvPr/>
          </p:nvSpPr>
          <p:spPr>
            <a:xfrm>
              <a:off x="4282300" y="3545150"/>
              <a:ext cx="358625" cy="392825"/>
            </a:xfrm>
            <a:custGeom>
              <a:avLst/>
              <a:gdLst/>
              <a:ahLst/>
              <a:cxnLst/>
              <a:rect l="l" t="t" r="r" b="b"/>
              <a:pathLst>
                <a:path w="14345" h="15713" extrusionOk="0">
                  <a:moveTo>
                    <a:pt x="7172" y="4372"/>
                  </a:moveTo>
                  <a:cubicBezTo>
                    <a:pt x="7773" y="4372"/>
                    <a:pt x="8374" y="4529"/>
                    <a:pt x="8910" y="4843"/>
                  </a:cubicBezTo>
                  <a:cubicBezTo>
                    <a:pt x="9982" y="5435"/>
                    <a:pt x="10685" y="6618"/>
                    <a:pt x="10611" y="7838"/>
                  </a:cubicBezTo>
                  <a:cubicBezTo>
                    <a:pt x="10611" y="9058"/>
                    <a:pt x="9982" y="10241"/>
                    <a:pt x="8910" y="10833"/>
                  </a:cubicBezTo>
                  <a:cubicBezTo>
                    <a:pt x="8392" y="11165"/>
                    <a:pt x="7782" y="11332"/>
                    <a:pt x="7172" y="11332"/>
                  </a:cubicBezTo>
                  <a:cubicBezTo>
                    <a:pt x="6562" y="11332"/>
                    <a:pt x="5952" y="11165"/>
                    <a:pt x="5435" y="10833"/>
                  </a:cubicBezTo>
                  <a:cubicBezTo>
                    <a:pt x="4400" y="10241"/>
                    <a:pt x="3697" y="9058"/>
                    <a:pt x="3734" y="7838"/>
                  </a:cubicBezTo>
                  <a:cubicBezTo>
                    <a:pt x="3734" y="6618"/>
                    <a:pt x="4400" y="5435"/>
                    <a:pt x="5435" y="4843"/>
                  </a:cubicBezTo>
                  <a:cubicBezTo>
                    <a:pt x="5971" y="4529"/>
                    <a:pt x="6572" y="4372"/>
                    <a:pt x="7172" y="4372"/>
                  </a:cubicBezTo>
                  <a:close/>
                  <a:moveTo>
                    <a:pt x="6322" y="0"/>
                  </a:moveTo>
                  <a:lnTo>
                    <a:pt x="5546" y="2847"/>
                  </a:lnTo>
                  <a:cubicBezTo>
                    <a:pt x="5213" y="2921"/>
                    <a:pt x="4843" y="3143"/>
                    <a:pt x="4584" y="3291"/>
                  </a:cubicBezTo>
                  <a:cubicBezTo>
                    <a:pt x="4252" y="3475"/>
                    <a:pt x="3993" y="3734"/>
                    <a:pt x="3697" y="3956"/>
                  </a:cubicBezTo>
                  <a:lnTo>
                    <a:pt x="850" y="3217"/>
                  </a:lnTo>
                  <a:lnTo>
                    <a:pt x="0" y="4659"/>
                  </a:lnTo>
                  <a:lnTo>
                    <a:pt x="2070" y="6766"/>
                  </a:lnTo>
                  <a:cubicBezTo>
                    <a:pt x="1996" y="7136"/>
                    <a:pt x="1996" y="7505"/>
                    <a:pt x="1996" y="7838"/>
                  </a:cubicBezTo>
                  <a:cubicBezTo>
                    <a:pt x="1996" y="8171"/>
                    <a:pt x="2033" y="8577"/>
                    <a:pt x="2070" y="8910"/>
                  </a:cubicBezTo>
                  <a:lnTo>
                    <a:pt x="0" y="11017"/>
                  </a:lnTo>
                  <a:lnTo>
                    <a:pt x="850" y="12459"/>
                  </a:lnTo>
                  <a:lnTo>
                    <a:pt x="3697" y="11720"/>
                  </a:lnTo>
                  <a:cubicBezTo>
                    <a:pt x="3993" y="11942"/>
                    <a:pt x="4252" y="12201"/>
                    <a:pt x="4584" y="12385"/>
                  </a:cubicBezTo>
                  <a:cubicBezTo>
                    <a:pt x="4917" y="12533"/>
                    <a:pt x="5213" y="12681"/>
                    <a:pt x="5546" y="12829"/>
                  </a:cubicBezTo>
                  <a:lnTo>
                    <a:pt x="6322" y="15713"/>
                  </a:lnTo>
                  <a:lnTo>
                    <a:pt x="7986" y="15713"/>
                  </a:lnTo>
                  <a:lnTo>
                    <a:pt x="8799" y="12829"/>
                  </a:lnTo>
                  <a:cubicBezTo>
                    <a:pt x="9095" y="12755"/>
                    <a:pt x="9465" y="12533"/>
                    <a:pt x="9760" y="12385"/>
                  </a:cubicBezTo>
                  <a:cubicBezTo>
                    <a:pt x="10093" y="12201"/>
                    <a:pt x="10352" y="11942"/>
                    <a:pt x="10648" y="11720"/>
                  </a:cubicBezTo>
                  <a:lnTo>
                    <a:pt x="13494" y="12459"/>
                  </a:lnTo>
                  <a:lnTo>
                    <a:pt x="14345" y="11017"/>
                  </a:lnTo>
                  <a:lnTo>
                    <a:pt x="12237" y="8910"/>
                  </a:lnTo>
                  <a:cubicBezTo>
                    <a:pt x="12348" y="8540"/>
                    <a:pt x="12348" y="8171"/>
                    <a:pt x="12348" y="7838"/>
                  </a:cubicBezTo>
                  <a:cubicBezTo>
                    <a:pt x="12348" y="7468"/>
                    <a:pt x="12311" y="7099"/>
                    <a:pt x="12237" y="6766"/>
                  </a:cubicBezTo>
                  <a:lnTo>
                    <a:pt x="14345" y="4659"/>
                  </a:lnTo>
                  <a:lnTo>
                    <a:pt x="13494" y="3217"/>
                  </a:lnTo>
                  <a:lnTo>
                    <a:pt x="10648" y="3956"/>
                  </a:lnTo>
                  <a:cubicBezTo>
                    <a:pt x="10352" y="3734"/>
                    <a:pt x="10093" y="3475"/>
                    <a:pt x="9760" y="3291"/>
                  </a:cubicBezTo>
                  <a:cubicBezTo>
                    <a:pt x="9428" y="3143"/>
                    <a:pt x="9095" y="2995"/>
                    <a:pt x="8799" y="2847"/>
                  </a:cubicBezTo>
                  <a:lnTo>
                    <a:pt x="7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6850" y="3782675"/>
              <a:ext cx="605425" cy="605425"/>
            </a:xfrm>
            <a:custGeom>
              <a:avLst/>
              <a:gdLst/>
              <a:ahLst/>
              <a:cxnLst/>
              <a:rect l="l" t="t" r="r" b="b"/>
              <a:pathLst>
                <a:path w="24217" h="24217" extrusionOk="0">
                  <a:moveTo>
                    <a:pt x="12104" y="6279"/>
                  </a:moveTo>
                  <a:cubicBezTo>
                    <a:pt x="13375" y="6279"/>
                    <a:pt x="14617" y="6690"/>
                    <a:pt x="15676" y="7469"/>
                  </a:cubicBezTo>
                  <a:cubicBezTo>
                    <a:pt x="16859" y="8393"/>
                    <a:pt x="17709" y="9798"/>
                    <a:pt x="17894" y="11314"/>
                  </a:cubicBezTo>
                  <a:cubicBezTo>
                    <a:pt x="18079" y="12866"/>
                    <a:pt x="17672" y="14382"/>
                    <a:pt x="16748" y="15639"/>
                  </a:cubicBezTo>
                  <a:cubicBezTo>
                    <a:pt x="15824" y="16822"/>
                    <a:pt x="14419" y="17636"/>
                    <a:pt x="12903" y="17858"/>
                  </a:cubicBezTo>
                  <a:cubicBezTo>
                    <a:pt x="12634" y="17897"/>
                    <a:pt x="12363" y="17916"/>
                    <a:pt x="12092" y="17916"/>
                  </a:cubicBezTo>
                  <a:cubicBezTo>
                    <a:pt x="10836" y="17916"/>
                    <a:pt x="9588" y="17496"/>
                    <a:pt x="8615" y="16674"/>
                  </a:cubicBezTo>
                  <a:cubicBezTo>
                    <a:pt x="7395" y="15750"/>
                    <a:pt x="6581" y="14382"/>
                    <a:pt x="6396" y="12866"/>
                  </a:cubicBezTo>
                  <a:cubicBezTo>
                    <a:pt x="6212" y="11314"/>
                    <a:pt x="6618" y="9798"/>
                    <a:pt x="7542" y="8541"/>
                  </a:cubicBezTo>
                  <a:cubicBezTo>
                    <a:pt x="8467" y="7358"/>
                    <a:pt x="9835" y="6508"/>
                    <a:pt x="11387" y="6323"/>
                  </a:cubicBezTo>
                  <a:cubicBezTo>
                    <a:pt x="11627" y="6294"/>
                    <a:pt x="11866" y="6279"/>
                    <a:pt x="12104" y="6279"/>
                  </a:cubicBezTo>
                  <a:close/>
                  <a:moveTo>
                    <a:pt x="14345" y="1"/>
                  </a:moveTo>
                  <a:cubicBezTo>
                    <a:pt x="13495" y="962"/>
                    <a:pt x="12792" y="2071"/>
                    <a:pt x="12349" y="3180"/>
                  </a:cubicBezTo>
                  <a:cubicBezTo>
                    <a:pt x="11868" y="3180"/>
                    <a:pt x="11424" y="3180"/>
                    <a:pt x="10944" y="3291"/>
                  </a:cubicBezTo>
                  <a:cubicBezTo>
                    <a:pt x="10500" y="3328"/>
                    <a:pt x="10020" y="3476"/>
                    <a:pt x="9576" y="3550"/>
                  </a:cubicBezTo>
                  <a:cubicBezTo>
                    <a:pt x="8799" y="2589"/>
                    <a:pt x="7875" y="1738"/>
                    <a:pt x="6803" y="999"/>
                  </a:cubicBezTo>
                  <a:cubicBezTo>
                    <a:pt x="6212" y="1295"/>
                    <a:pt x="5657" y="1627"/>
                    <a:pt x="5139" y="1997"/>
                  </a:cubicBezTo>
                  <a:cubicBezTo>
                    <a:pt x="5213" y="3291"/>
                    <a:pt x="5509" y="4511"/>
                    <a:pt x="5953" y="5620"/>
                  </a:cubicBezTo>
                  <a:cubicBezTo>
                    <a:pt x="5657" y="5953"/>
                    <a:pt x="5324" y="6323"/>
                    <a:pt x="5028" y="6692"/>
                  </a:cubicBezTo>
                  <a:cubicBezTo>
                    <a:pt x="4770" y="7062"/>
                    <a:pt x="4474" y="7469"/>
                    <a:pt x="4252" y="7838"/>
                  </a:cubicBezTo>
                  <a:cubicBezTo>
                    <a:pt x="3828" y="7799"/>
                    <a:pt x="3389" y="7778"/>
                    <a:pt x="2942" y="7778"/>
                  </a:cubicBezTo>
                  <a:cubicBezTo>
                    <a:pt x="2145" y="7778"/>
                    <a:pt x="1324" y="7844"/>
                    <a:pt x="518" y="7986"/>
                  </a:cubicBezTo>
                  <a:cubicBezTo>
                    <a:pt x="296" y="8578"/>
                    <a:pt x="148" y="9243"/>
                    <a:pt x="0" y="9872"/>
                  </a:cubicBezTo>
                  <a:cubicBezTo>
                    <a:pt x="962" y="10722"/>
                    <a:pt x="2071" y="11425"/>
                    <a:pt x="3180" y="11868"/>
                  </a:cubicBezTo>
                  <a:cubicBezTo>
                    <a:pt x="3180" y="12349"/>
                    <a:pt x="3180" y="12793"/>
                    <a:pt x="3291" y="13273"/>
                  </a:cubicBezTo>
                  <a:cubicBezTo>
                    <a:pt x="3328" y="13717"/>
                    <a:pt x="3476" y="14197"/>
                    <a:pt x="3550" y="14641"/>
                  </a:cubicBezTo>
                  <a:cubicBezTo>
                    <a:pt x="2588" y="15417"/>
                    <a:pt x="1738" y="16342"/>
                    <a:pt x="999" y="17414"/>
                  </a:cubicBezTo>
                  <a:cubicBezTo>
                    <a:pt x="1294" y="18005"/>
                    <a:pt x="1627" y="18560"/>
                    <a:pt x="1997" y="19078"/>
                  </a:cubicBezTo>
                  <a:cubicBezTo>
                    <a:pt x="3291" y="19004"/>
                    <a:pt x="4511" y="18708"/>
                    <a:pt x="5620" y="18264"/>
                  </a:cubicBezTo>
                  <a:cubicBezTo>
                    <a:pt x="5953" y="18560"/>
                    <a:pt x="6322" y="18893"/>
                    <a:pt x="6692" y="19188"/>
                  </a:cubicBezTo>
                  <a:cubicBezTo>
                    <a:pt x="7062" y="19447"/>
                    <a:pt x="7469" y="19743"/>
                    <a:pt x="7875" y="19965"/>
                  </a:cubicBezTo>
                  <a:cubicBezTo>
                    <a:pt x="7727" y="21185"/>
                    <a:pt x="7764" y="22442"/>
                    <a:pt x="7986" y="23699"/>
                  </a:cubicBezTo>
                  <a:cubicBezTo>
                    <a:pt x="8615" y="23958"/>
                    <a:pt x="9243" y="24069"/>
                    <a:pt x="9909" y="24217"/>
                  </a:cubicBezTo>
                  <a:cubicBezTo>
                    <a:pt x="10722" y="23255"/>
                    <a:pt x="11424" y="22146"/>
                    <a:pt x="11868" y="21037"/>
                  </a:cubicBezTo>
                  <a:cubicBezTo>
                    <a:pt x="12349" y="21037"/>
                    <a:pt x="12792" y="21037"/>
                    <a:pt x="13273" y="20926"/>
                  </a:cubicBezTo>
                  <a:cubicBezTo>
                    <a:pt x="13717" y="20889"/>
                    <a:pt x="14197" y="20815"/>
                    <a:pt x="14641" y="20667"/>
                  </a:cubicBezTo>
                  <a:cubicBezTo>
                    <a:pt x="15454" y="21629"/>
                    <a:pt x="16378" y="22479"/>
                    <a:pt x="17414" y="23218"/>
                  </a:cubicBezTo>
                  <a:cubicBezTo>
                    <a:pt x="18042" y="22923"/>
                    <a:pt x="18597" y="22590"/>
                    <a:pt x="19077" y="22220"/>
                  </a:cubicBezTo>
                  <a:cubicBezTo>
                    <a:pt x="19003" y="20926"/>
                    <a:pt x="18708" y="19706"/>
                    <a:pt x="18264" y="18597"/>
                  </a:cubicBezTo>
                  <a:cubicBezTo>
                    <a:pt x="18597" y="18264"/>
                    <a:pt x="18893" y="17895"/>
                    <a:pt x="19188" y="17525"/>
                  </a:cubicBezTo>
                  <a:cubicBezTo>
                    <a:pt x="19447" y="17155"/>
                    <a:pt x="19743" y="16748"/>
                    <a:pt x="19965" y="16379"/>
                  </a:cubicBezTo>
                  <a:cubicBezTo>
                    <a:pt x="20403" y="16419"/>
                    <a:pt x="20850" y="16439"/>
                    <a:pt x="21300" y="16439"/>
                  </a:cubicBezTo>
                  <a:cubicBezTo>
                    <a:pt x="22104" y="16439"/>
                    <a:pt x="22917" y="16373"/>
                    <a:pt x="23699" y="16231"/>
                  </a:cubicBezTo>
                  <a:cubicBezTo>
                    <a:pt x="23957" y="15639"/>
                    <a:pt x="24068" y="14974"/>
                    <a:pt x="24216" y="14308"/>
                  </a:cubicBezTo>
                  <a:cubicBezTo>
                    <a:pt x="23255" y="13495"/>
                    <a:pt x="22146" y="12793"/>
                    <a:pt x="21037" y="12349"/>
                  </a:cubicBezTo>
                  <a:cubicBezTo>
                    <a:pt x="21037" y="11868"/>
                    <a:pt x="21037" y="11425"/>
                    <a:pt x="20926" y="10944"/>
                  </a:cubicBezTo>
                  <a:cubicBezTo>
                    <a:pt x="20889" y="10500"/>
                    <a:pt x="20815" y="10020"/>
                    <a:pt x="20667" y="9576"/>
                  </a:cubicBezTo>
                  <a:cubicBezTo>
                    <a:pt x="21628" y="8763"/>
                    <a:pt x="22479" y="7838"/>
                    <a:pt x="23218" y="6803"/>
                  </a:cubicBezTo>
                  <a:cubicBezTo>
                    <a:pt x="22922" y="6175"/>
                    <a:pt x="22590" y="5620"/>
                    <a:pt x="22220" y="5140"/>
                  </a:cubicBezTo>
                  <a:cubicBezTo>
                    <a:pt x="20926" y="5214"/>
                    <a:pt x="19706" y="5509"/>
                    <a:pt x="18597" y="5953"/>
                  </a:cubicBezTo>
                  <a:cubicBezTo>
                    <a:pt x="18264" y="5620"/>
                    <a:pt x="17894" y="5324"/>
                    <a:pt x="17525" y="5029"/>
                  </a:cubicBezTo>
                  <a:cubicBezTo>
                    <a:pt x="17155" y="4770"/>
                    <a:pt x="16748" y="4474"/>
                    <a:pt x="16378" y="4252"/>
                  </a:cubicBezTo>
                  <a:cubicBezTo>
                    <a:pt x="16489" y="3032"/>
                    <a:pt x="16452" y="1738"/>
                    <a:pt x="16231" y="518"/>
                  </a:cubicBezTo>
                  <a:cubicBezTo>
                    <a:pt x="15639" y="259"/>
                    <a:pt x="14974" y="149"/>
                    <a:pt x="14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226825" y="3535650"/>
              <a:ext cx="1277375" cy="870000"/>
            </a:xfrm>
            <a:custGeom>
              <a:avLst/>
              <a:gdLst/>
              <a:ahLst/>
              <a:cxnLst/>
              <a:rect l="l" t="t" r="r" b="b"/>
              <a:pathLst>
                <a:path w="51095" h="34800" extrusionOk="0">
                  <a:moveTo>
                    <a:pt x="9351" y="935"/>
                  </a:moveTo>
                  <a:cubicBezTo>
                    <a:pt x="10165" y="935"/>
                    <a:pt x="10981" y="1068"/>
                    <a:pt x="11757" y="1341"/>
                  </a:cubicBezTo>
                  <a:lnTo>
                    <a:pt x="11831" y="1341"/>
                  </a:lnTo>
                  <a:lnTo>
                    <a:pt x="40299" y="10769"/>
                  </a:lnTo>
                  <a:cubicBezTo>
                    <a:pt x="40336" y="10806"/>
                    <a:pt x="40336" y="10806"/>
                    <a:pt x="40410" y="10806"/>
                  </a:cubicBezTo>
                  <a:cubicBezTo>
                    <a:pt x="43109" y="11730"/>
                    <a:pt x="45364" y="13616"/>
                    <a:pt x="46806" y="16093"/>
                  </a:cubicBezTo>
                  <a:cubicBezTo>
                    <a:pt x="50096" y="21749"/>
                    <a:pt x="48174" y="29033"/>
                    <a:pt x="42480" y="32286"/>
                  </a:cubicBezTo>
                  <a:cubicBezTo>
                    <a:pt x="40669" y="33321"/>
                    <a:pt x="38635" y="33876"/>
                    <a:pt x="36565" y="33876"/>
                  </a:cubicBezTo>
                  <a:cubicBezTo>
                    <a:pt x="34162" y="33876"/>
                    <a:pt x="31907" y="33173"/>
                    <a:pt x="29910" y="31842"/>
                  </a:cubicBezTo>
                  <a:cubicBezTo>
                    <a:pt x="29910" y="31842"/>
                    <a:pt x="29873" y="31805"/>
                    <a:pt x="29799" y="31805"/>
                  </a:cubicBezTo>
                  <a:cubicBezTo>
                    <a:pt x="29577" y="31620"/>
                    <a:pt x="29319" y="31436"/>
                    <a:pt x="28838" y="31066"/>
                  </a:cubicBezTo>
                  <a:lnTo>
                    <a:pt x="5362" y="14355"/>
                  </a:lnTo>
                  <a:cubicBezTo>
                    <a:pt x="5325" y="14355"/>
                    <a:pt x="5325" y="14318"/>
                    <a:pt x="5251" y="14318"/>
                  </a:cubicBezTo>
                  <a:cubicBezTo>
                    <a:pt x="4326" y="13727"/>
                    <a:pt x="3550" y="12876"/>
                    <a:pt x="2995" y="11915"/>
                  </a:cubicBezTo>
                  <a:cubicBezTo>
                    <a:pt x="962" y="8403"/>
                    <a:pt x="2182" y="3929"/>
                    <a:pt x="5694" y="1896"/>
                  </a:cubicBezTo>
                  <a:cubicBezTo>
                    <a:pt x="6801" y="1264"/>
                    <a:pt x="8073" y="935"/>
                    <a:pt x="9351" y="935"/>
                  </a:cubicBezTo>
                  <a:close/>
                  <a:moveTo>
                    <a:pt x="9414" y="1"/>
                  </a:moveTo>
                  <a:cubicBezTo>
                    <a:pt x="7965" y="1"/>
                    <a:pt x="6515" y="370"/>
                    <a:pt x="5251" y="1083"/>
                  </a:cubicBezTo>
                  <a:cubicBezTo>
                    <a:pt x="1332" y="3375"/>
                    <a:pt x="1" y="8440"/>
                    <a:pt x="2256" y="12359"/>
                  </a:cubicBezTo>
                  <a:cubicBezTo>
                    <a:pt x="2921" y="13431"/>
                    <a:pt x="3735" y="14355"/>
                    <a:pt x="4770" y="15058"/>
                  </a:cubicBezTo>
                  <a:lnTo>
                    <a:pt x="4807" y="15095"/>
                  </a:lnTo>
                  <a:cubicBezTo>
                    <a:pt x="5029" y="15279"/>
                    <a:pt x="28838" y="32138"/>
                    <a:pt x="29393" y="32582"/>
                  </a:cubicBezTo>
                  <a:cubicBezTo>
                    <a:pt x="29393" y="32582"/>
                    <a:pt x="29393" y="32619"/>
                    <a:pt x="29429" y="32619"/>
                  </a:cubicBezTo>
                  <a:cubicBezTo>
                    <a:pt x="29429" y="32656"/>
                    <a:pt x="29466" y="32656"/>
                    <a:pt x="29466" y="32656"/>
                  </a:cubicBezTo>
                  <a:cubicBezTo>
                    <a:pt x="31611" y="34061"/>
                    <a:pt x="34014" y="34800"/>
                    <a:pt x="36565" y="34800"/>
                  </a:cubicBezTo>
                  <a:cubicBezTo>
                    <a:pt x="38783" y="34800"/>
                    <a:pt x="41001" y="34208"/>
                    <a:pt x="42924" y="33025"/>
                  </a:cubicBezTo>
                  <a:cubicBezTo>
                    <a:pt x="49024" y="29513"/>
                    <a:pt x="51094" y="21675"/>
                    <a:pt x="47582" y="15575"/>
                  </a:cubicBezTo>
                  <a:cubicBezTo>
                    <a:pt x="46103" y="12913"/>
                    <a:pt x="43663" y="10954"/>
                    <a:pt x="40816" y="9919"/>
                  </a:cubicBezTo>
                  <a:cubicBezTo>
                    <a:pt x="40743" y="9919"/>
                    <a:pt x="40743" y="9882"/>
                    <a:pt x="40706" y="9882"/>
                  </a:cubicBezTo>
                  <a:lnTo>
                    <a:pt x="12090" y="417"/>
                  </a:lnTo>
                  <a:lnTo>
                    <a:pt x="12016" y="417"/>
                  </a:lnTo>
                  <a:cubicBezTo>
                    <a:pt x="11177" y="137"/>
                    <a:pt x="10296" y="1"/>
                    <a:pt x="9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3"/>
          <p:cNvGrpSpPr/>
          <p:nvPr/>
        </p:nvGrpSpPr>
        <p:grpSpPr>
          <a:xfrm rot="1554390" flipH="1">
            <a:off x="-2465396" y="2713754"/>
            <a:ext cx="3635050" cy="3009527"/>
            <a:chOff x="8278687" y="3271264"/>
            <a:chExt cx="3635083" cy="3009554"/>
          </a:xfrm>
        </p:grpSpPr>
        <p:grpSp>
          <p:nvGrpSpPr>
            <p:cNvPr id="21" name="Google Shape;21;p3"/>
            <p:cNvGrpSpPr/>
            <p:nvPr/>
          </p:nvGrpSpPr>
          <p:grpSpPr>
            <a:xfrm rot="-1366818" flipH="1">
              <a:off x="8379041" y="4218842"/>
              <a:ext cx="662533" cy="651832"/>
              <a:chOff x="393506" y="158312"/>
              <a:chExt cx="662530" cy="651830"/>
            </a:xfrm>
          </p:grpSpPr>
          <p:sp>
            <p:nvSpPr>
              <p:cNvPr id="22" name="Google Shape;22;p3"/>
              <p:cNvSpPr/>
              <p:nvPr/>
            </p:nvSpPr>
            <p:spPr>
              <a:xfrm rot="3615789" flipH="1">
                <a:off x="731423" y="405670"/>
                <a:ext cx="46341" cy="34461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80" extrusionOk="0">
                    <a:moveTo>
                      <a:pt x="442" y="0"/>
                    </a:moveTo>
                    <a:cubicBezTo>
                      <a:pt x="442" y="0"/>
                      <a:pt x="283" y="97"/>
                      <a:pt x="0" y="269"/>
                    </a:cubicBezTo>
                    <a:lnTo>
                      <a:pt x="76" y="380"/>
                    </a:lnTo>
                    <a:cubicBezTo>
                      <a:pt x="345" y="207"/>
                      <a:pt x="504" y="118"/>
                      <a:pt x="510" y="118"/>
                    </a:cubicBez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ED90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 rot="3615789" flipH="1">
                <a:off x="581877" y="240609"/>
                <a:ext cx="384152" cy="335271"/>
              </a:xfrm>
              <a:custGeom>
                <a:avLst/>
                <a:gdLst/>
                <a:ahLst/>
                <a:cxnLst/>
                <a:rect l="l" t="t" r="r" b="b"/>
                <a:pathLst>
                  <a:path w="4236" h="3697" extrusionOk="0">
                    <a:moveTo>
                      <a:pt x="4235" y="0"/>
                    </a:moveTo>
                    <a:lnTo>
                      <a:pt x="1" y="3262"/>
                    </a:lnTo>
                    <a:lnTo>
                      <a:pt x="1545" y="3697"/>
                    </a:lnTo>
                    <a:lnTo>
                      <a:pt x="42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 rot="3615789" flipH="1">
                <a:off x="491115" y="236199"/>
                <a:ext cx="467312" cy="496060"/>
              </a:xfrm>
              <a:custGeom>
                <a:avLst/>
                <a:gdLst/>
                <a:ahLst/>
                <a:cxnLst/>
                <a:rect l="l" t="t" r="r" b="b"/>
                <a:pathLst>
                  <a:path w="5153" h="5470" extrusionOk="0">
                    <a:moveTo>
                      <a:pt x="5152" y="0"/>
                    </a:moveTo>
                    <a:lnTo>
                      <a:pt x="0" y="1848"/>
                    </a:lnTo>
                    <a:lnTo>
                      <a:pt x="918" y="3262"/>
                    </a:lnTo>
                    <a:lnTo>
                      <a:pt x="4324" y="731"/>
                    </a:lnTo>
                    <a:lnTo>
                      <a:pt x="1124" y="3538"/>
                    </a:lnTo>
                    <a:lnTo>
                      <a:pt x="2518" y="5469"/>
                    </a:lnTo>
                    <a:lnTo>
                      <a:pt x="51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3"/>
            <p:cNvSpPr/>
            <p:nvPr/>
          </p:nvSpPr>
          <p:spPr>
            <a:xfrm rot="3294775" flipH="1">
              <a:off x="9379813" y="3518844"/>
              <a:ext cx="1911606" cy="2514395"/>
            </a:xfrm>
            <a:custGeom>
              <a:avLst/>
              <a:gdLst/>
              <a:ahLst/>
              <a:cxnLst/>
              <a:rect l="l" t="t" r="r" b="b"/>
              <a:pathLst>
                <a:path w="53772" h="70728" extrusionOk="0">
                  <a:moveTo>
                    <a:pt x="11474" y="1"/>
                  </a:moveTo>
                  <a:cubicBezTo>
                    <a:pt x="11355" y="1"/>
                    <a:pt x="11233" y="52"/>
                    <a:pt x="11141" y="144"/>
                  </a:cubicBezTo>
                  <a:cubicBezTo>
                    <a:pt x="11008" y="277"/>
                    <a:pt x="10941" y="344"/>
                    <a:pt x="10841" y="477"/>
                  </a:cubicBezTo>
                  <a:cubicBezTo>
                    <a:pt x="10674" y="644"/>
                    <a:pt x="10741" y="944"/>
                    <a:pt x="10908" y="1078"/>
                  </a:cubicBezTo>
                  <a:cubicBezTo>
                    <a:pt x="10975" y="1111"/>
                    <a:pt x="11075" y="1144"/>
                    <a:pt x="11141" y="1144"/>
                  </a:cubicBezTo>
                  <a:cubicBezTo>
                    <a:pt x="11275" y="1144"/>
                    <a:pt x="11408" y="1111"/>
                    <a:pt x="11508" y="1011"/>
                  </a:cubicBezTo>
                  <a:cubicBezTo>
                    <a:pt x="11608" y="911"/>
                    <a:pt x="11675" y="811"/>
                    <a:pt x="11775" y="677"/>
                  </a:cubicBezTo>
                  <a:cubicBezTo>
                    <a:pt x="11942" y="510"/>
                    <a:pt x="11909" y="277"/>
                    <a:pt x="11742" y="110"/>
                  </a:cubicBezTo>
                  <a:cubicBezTo>
                    <a:pt x="11667" y="35"/>
                    <a:pt x="11571" y="1"/>
                    <a:pt x="11474" y="1"/>
                  </a:cubicBezTo>
                  <a:close/>
                  <a:moveTo>
                    <a:pt x="10209" y="1623"/>
                  </a:moveTo>
                  <a:cubicBezTo>
                    <a:pt x="10066" y="1623"/>
                    <a:pt x="9926" y="1683"/>
                    <a:pt x="9841" y="1811"/>
                  </a:cubicBezTo>
                  <a:lnTo>
                    <a:pt x="9607" y="2178"/>
                  </a:lnTo>
                  <a:cubicBezTo>
                    <a:pt x="9474" y="2412"/>
                    <a:pt x="9507" y="2645"/>
                    <a:pt x="9740" y="2779"/>
                  </a:cubicBezTo>
                  <a:cubicBezTo>
                    <a:pt x="9774" y="2812"/>
                    <a:pt x="9841" y="2845"/>
                    <a:pt x="9941" y="2845"/>
                  </a:cubicBezTo>
                  <a:cubicBezTo>
                    <a:pt x="10041" y="2845"/>
                    <a:pt x="10174" y="2779"/>
                    <a:pt x="10341" y="2612"/>
                  </a:cubicBezTo>
                  <a:cubicBezTo>
                    <a:pt x="10374" y="2479"/>
                    <a:pt x="10474" y="2412"/>
                    <a:pt x="10574" y="2278"/>
                  </a:cubicBezTo>
                  <a:cubicBezTo>
                    <a:pt x="10674" y="2045"/>
                    <a:pt x="10641" y="1811"/>
                    <a:pt x="10441" y="1678"/>
                  </a:cubicBezTo>
                  <a:cubicBezTo>
                    <a:pt x="10369" y="1642"/>
                    <a:pt x="10289" y="1623"/>
                    <a:pt x="10209" y="1623"/>
                  </a:cubicBezTo>
                  <a:close/>
                  <a:moveTo>
                    <a:pt x="9090" y="3467"/>
                  </a:moveTo>
                  <a:cubicBezTo>
                    <a:pt x="8940" y="3467"/>
                    <a:pt x="8775" y="3541"/>
                    <a:pt x="8706" y="3679"/>
                  </a:cubicBezTo>
                  <a:cubicBezTo>
                    <a:pt x="8640" y="3813"/>
                    <a:pt x="8540" y="3946"/>
                    <a:pt x="8506" y="4080"/>
                  </a:cubicBezTo>
                  <a:cubicBezTo>
                    <a:pt x="8440" y="4280"/>
                    <a:pt x="8506" y="4513"/>
                    <a:pt x="8706" y="4613"/>
                  </a:cubicBezTo>
                  <a:cubicBezTo>
                    <a:pt x="8773" y="4647"/>
                    <a:pt x="8840" y="4647"/>
                    <a:pt x="8907" y="4647"/>
                  </a:cubicBezTo>
                  <a:cubicBezTo>
                    <a:pt x="9073" y="4647"/>
                    <a:pt x="9207" y="4580"/>
                    <a:pt x="9273" y="4447"/>
                  </a:cubicBezTo>
                  <a:cubicBezTo>
                    <a:pt x="9307" y="4313"/>
                    <a:pt x="9407" y="4180"/>
                    <a:pt x="9440" y="4080"/>
                  </a:cubicBezTo>
                  <a:cubicBezTo>
                    <a:pt x="9540" y="3880"/>
                    <a:pt x="9474" y="3646"/>
                    <a:pt x="9273" y="3513"/>
                  </a:cubicBezTo>
                  <a:cubicBezTo>
                    <a:pt x="9222" y="3482"/>
                    <a:pt x="9157" y="3467"/>
                    <a:pt x="9090" y="3467"/>
                  </a:cubicBezTo>
                  <a:close/>
                  <a:moveTo>
                    <a:pt x="8328" y="5363"/>
                  </a:moveTo>
                  <a:cubicBezTo>
                    <a:pt x="8151" y="5363"/>
                    <a:pt x="7961" y="5483"/>
                    <a:pt x="7906" y="5647"/>
                  </a:cubicBezTo>
                  <a:cubicBezTo>
                    <a:pt x="7839" y="5781"/>
                    <a:pt x="7806" y="5948"/>
                    <a:pt x="7772" y="6048"/>
                  </a:cubicBezTo>
                  <a:cubicBezTo>
                    <a:pt x="7672" y="6315"/>
                    <a:pt x="7806" y="6515"/>
                    <a:pt x="8006" y="6615"/>
                  </a:cubicBezTo>
                  <a:lnTo>
                    <a:pt x="8139" y="6615"/>
                  </a:lnTo>
                  <a:cubicBezTo>
                    <a:pt x="8306" y="6615"/>
                    <a:pt x="8473" y="6481"/>
                    <a:pt x="8573" y="6315"/>
                  </a:cubicBezTo>
                  <a:lnTo>
                    <a:pt x="8673" y="5948"/>
                  </a:lnTo>
                  <a:cubicBezTo>
                    <a:pt x="8773" y="5748"/>
                    <a:pt x="8640" y="5481"/>
                    <a:pt x="8440" y="5381"/>
                  </a:cubicBezTo>
                  <a:cubicBezTo>
                    <a:pt x="8404" y="5369"/>
                    <a:pt x="8367" y="5363"/>
                    <a:pt x="8328" y="5363"/>
                  </a:cubicBezTo>
                  <a:close/>
                  <a:moveTo>
                    <a:pt x="7738" y="7344"/>
                  </a:moveTo>
                  <a:cubicBezTo>
                    <a:pt x="7506" y="7344"/>
                    <a:pt x="7336" y="7499"/>
                    <a:pt x="7305" y="7682"/>
                  </a:cubicBezTo>
                  <a:cubicBezTo>
                    <a:pt x="7272" y="7816"/>
                    <a:pt x="7272" y="7982"/>
                    <a:pt x="7239" y="8116"/>
                  </a:cubicBezTo>
                  <a:cubicBezTo>
                    <a:pt x="7172" y="8349"/>
                    <a:pt x="7339" y="8583"/>
                    <a:pt x="7539" y="8616"/>
                  </a:cubicBezTo>
                  <a:lnTo>
                    <a:pt x="7639" y="8616"/>
                  </a:lnTo>
                  <a:cubicBezTo>
                    <a:pt x="7806" y="8616"/>
                    <a:pt x="8006" y="8483"/>
                    <a:pt x="8073" y="8283"/>
                  </a:cubicBezTo>
                  <a:cubicBezTo>
                    <a:pt x="8106" y="8116"/>
                    <a:pt x="8106" y="7982"/>
                    <a:pt x="8139" y="7849"/>
                  </a:cubicBezTo>
                  <a:cubicBezTo>
                    <a:pt x="8173" y="7616"/>
                    <a:pt x="8006" y="7415"/>
                    <a:pt x="7806" y="7349"/>
                  </a:cubicBezTo>
                  <a:cubicBezTo>
                    <a:pt x="7783" y="7346"/>
                    <a:pt x="7760" y="7344"/>
                    <a:pt x="7738" y="7344"/>
                  </a:cubicBezTo>
                  <a:close/>
                  <a:moveTo>
                    <a:pt x="7412" y="9446"/>
                  </a:moveTo>
                  <a:cubicBezTo>
                    <a:pt x="7200" y="9446"/>
                    <a:pt x="7005" y="9604"/>
                    <a:pt x="7005" y="9817"/>
                  </a:cubicBezTo>
                  <a:cubicBezTo>
                    <a:pt x="6972" y="9951"/>
                    <a:pt x="6972" y="10117"/>
                    <a:pt x="6972" y="10251"/>
                  </a:cubicBezTo>
                  <a:cubicBezTo>
                    <a:pt x="6972" y="10484"/>
                    <a:pt x="7139" y="10684"/>
                    <a:pt x="7405" y="10684"/>
                  </a:cubicBezTo>
                  <a:cubicBezTo>
                    <a:pt x="7606" y="10684"/>
                    <a:pt x="7806" y="10518"/>
                    <a:pt x="7806" y="10318"/>
                  </a:cubicBezTo>
                  <a:cubicBezTo>
                    <a:pt x="7839" y="10184"/>
                    <a:pt x="7839" y="10017"/>
                    <a:pt x="7839" y="9917"/>
                  </a:cubicBezTo>
                  <a:cubicBezTo>
                    <a:pt x="7872" y="9650"/>
                    <a:pt x="7706" y="9450"/>
                    <a:pt x="7472" y="9450"/>
                  </a:cubicBezTo>
                  <a:cubicBezTo>
                    <a:pt x="7452" y="9447"/>
                    <a:pt x="7432" y="9446"/>
                    <a:pt x="7412" y="9446"/>
                  </a:cubicBezTo>
                  <a:close/>
                  <a:moveTo>
                    <a:pt x="7405" y="11585"/>
                  </a:moveTo>
                  <a:cubicBezTo>
                    <a:pt x="7139" y="11585"/>
                    <a:pt x="6972" y="11752"/>
                    <a:pt x="6972" y="11985"/>
                  </a:cubicBezTo>
                  <a:lnTo>
                    <a:pt x="6972" y="12419"/>
                  </a:lnTo>
                  <a:cubicBezTo>
                    <a:pt x="6972" y="12619"/>
                    <a:pt x="7172" y="12786"/>
                    <a:pt x="7405" y="12786"/>
                  </a:cubicBezTo>
                  <a:cubicBezTo>
                    <a:pt x="7639" y="12786"/>
                    <a:pt x="7806" y="12586"/>
                    <a:pt x="7806" y="12419"/>
                  </a:cubicBezTo>
                  <a:lnTo>
                    <a:pt x="7806" y="11985"/>
                  </a:lnTo>
                  <a:cubicBezTo>
                    <a:pt x="7806" y="11752"/>
                    <a:pt x="7606" y="11585"/>
                    <a:pt x="7405" y="11585"/>
                  </a:cubicBezTo>
                  <a:close/>
                  <a:moveTo>
                    <a:pt x="7565" y="13616"/>
                  </a:moveTo>
                  <a:cubicBezTo>
                    <a:pt x="7545" y="13616"/>
                    <a:pt x="7526" y="13617"/>
                    <a:pt x="7506" y="13620"/>
                  </a:cubicBezTo>
                  <a:cubicBezTo>
                    <a:pt x="7272" y="13653"/>
                    <a:pt x="7105" y="13853"/>
                    <a:pt x="7139" y="14087"/>
                  </a:cubicBezTo>
                  <a:cubicBezTo>
                    <a:pt x="7139" y="14187"/>
                    <a:pt x="7172" y="14354"/>
                    <a:pt x="7172" y="14487"/>
                  </a:cubicBezTo>
                  <a:cubicBezTo>
                    <a:pt x="7239" y="14687"/>
                    <a:pt x="7405" y="14854"/>
                    <a:pt x="7606" y="14854"/>
                  </a:cubicBezTo>
                  <a:lnTo>
                    <a:pt x="7639" y="14854"/>
                  </a:lnTo>
                  <a:cubicBezTo>
                    <a:pt x="7906" y="14854"/>
                    <a:pt x="8073" y="14621"/>
                    <a:pt x="8006" y="14420"/>
                  </a:cubicBezTo>
                  <a:cubicBezTo>
                    <a:pt x="8006" y="14287"/>
                    <a:pt x="7973" y="14120"/>
                    <a:pt x="7973" y="13987"/>
                  </a:cubicBezTo>
                  <a:cubicBezTo>
                    <a:pt x="7942" y="13773"/>
                    <a:pt x="7772" y="13616"/>
                    <a:pt x="7565" y="13616"/>
                  </a:cubicBezTo>
                  <a:close/>
                  <a:moveTo>
                    <a:pt x="7825" y="15650"/>
                  </a:moveTo>
                  <a:cubicBezTo>
                    <a:pt x="7807" y="15650"/>
                    <a:pt x="7790" y="15652"/>
                    <a:pt x="7772" y="15655"/>
                  </a:cubicBezTo>
                  <a:cubicBezTo>
                    <a:pt x="7539" y="15688"/>
                    <a:pt x="7405" y="15955"/>
                    <a:pt x="7439" y="16155"/>
                  </a:cubicBezTo>
                  <a:cubicBezTo>
                    <a:pt x="7472" y="16288"/>
                    <a:pt x="7472" y="16455"/>
                    <a:pt x="7506" y="16589"/>
                  </a:cubicBezTo>
                  <a:cubicBezTo>
                    <a:pt x="7539" y="16789"/>
                    <a:pt x="7739" y="16922"/>
                    <a:pt x="7939" y="16922"/>
                  </a:cubicBezTo>
                  <a:lnTo>
                    <a:pt x="8006" y="16922"/>
                  </a:lnTo>
                  <a:cubicBezTo>
                    <a:pt x="8273" y="16856"/>
                    <a:pt x="8373" y="16622"/>
                    <a:pt x="8339" y="16422"/>
                  </a:cubicBezTo>
                  <a:cubicBezTo>
                    <a:pt x="8306" y="16288"/>
                    <a:pt x="8306" y="16122"/>
                    <a:pt x="8273" y="15988"/>
                  </a:cubicBezTo>
                  <a:cubicBezTo>
                    <a:pt x="8212" y="15805"/>
                    <a:pt x="8012" y="15650"/>
                    <a:pt x="7825" y="15650"/>
                  </a:cubicBezTo>
                  <a:close/>
                  <a:moveTo>
                    <a:pt x="8236" y="17684"/>
                  </a:moveTo>
                  <a:cubicBezTo>
                    <a:pt x="8215" y="17684"/>
                    <a:pt x="8193" y="17686"/>
                    <a:pt x="8173" y="17689"/>
                  </a:cubicBezTo>
                  <a:cubicBezTo>
                    <a:pt x="7973" y="17756"/>
                    <a:pt x="7839" y="17990"/>
                    <a:pt x="7872" y="18190"/>
                  </a:cubicBezTo>
                  <a:lnTo>
                    <a:pt x="7973" y="18623"/>
                  </a:lnTo>
                  <a:cubicBezTo>
                    <a:pt x="8006" y="18824"/>
                    <a:pt x="8173" y="18957"/>
                    <a:pt x="8373" y="18957"/>
                  </a:cubicBezTo>
                  <a:cubicBezTo>
                    <a:pt x="8373" y="18957"/>
                    <a:pt x="8440" y="18957"/>
                    <a:pt x="8473" y="18924"/>
                  </a:cubicBezTo>
                  <a:cubicBezTo>
                    <a:pt x="8673" y="18857"/>
                    <a:pt x="8806" y="18623"/>
                    <a:pt x="8773" y="18423"/>
                  </a:cubicBezTo>
                  <a:lnTo>
                    <a:pt x="8673" y="17990"/>
                  </a:lnTo>
                  <a:cubicBezTo>
                    <a:pt x="8643" y="17810"/>
                    <a:pt x="8425" y="17684"/>
                    <a:pt x="8236" y="17684"/>
                  </a:cubicBezTo>
                  <a:close/>
                  <a:moveTo>
                    <a:pt x="6638" y="19257"/>
                  </a:moveTo>
                  <a:cubicBezTo>
                    <a:pt x="6438" y="19291"/>
                    <a:pt x="6271" y="19457"/>
                    <a:pt x="6271" y="19691"/>
                  </a:cubicBezTo>
                  <a:cubicBezTo>
                    <a:pt x="6271" y="19924"/>
                    <a:pt x="6471" y="20091"/>
                    <a:pt x="6672" y="20091"/>
                  </a:cubicBezTo>
                  <a:lnTo>
                    <a:pt x="7105" y="20091"/>
                  </a:lnTo>
                  <a:cubicBezTo>
                    <a:pt x="7305" y="20091"/>
                    <a:pt x="7506" y="19858"/>
                    <a:pt x="7506" y="19658"/>
                  </a:cubicBezTo>
                  <a:cubicBezTo>
                    <a:pt x="7506" y="19457"/>
                    <a:pt x="7339" y="19257"/>
                    <a:pt x="7105" y="19257"/>
                  </a:cubicBezTo>
                  <a:close/>
                  <a:moveTo>
                    <a:pt x="5032" y="19557"/>
                  </a:moveTo>
                  <a:cubicBezTo>
                    <a:pt x="4979" y="19557"/>
                    <a:pt x="4925" y="19567"/>
                    <a:pt x="4870" y="19591"/>
                  </a:cubicBezTo>
                  <a:cubicBezTo>
                    <a:pt x="4770" y="19624"/>
                    <a:pt x="4603" y="19691"/>
                    <a:pt x="4470" y="19758"/>
                  </a:cubicBezTo>
                  <a:cubicBezTo>
                    <a:pt x="4270" y="19824"/>
                    <a:pt x="4170" y="20091"/>
                    <a:pt x="4270" y="20291"/>
                  </a:cubicBezTo>
                  <a:cubicBezTo>
                    <a:pt x="4303" y="20458"/>
                    <a:pt x="4470" y="20525"/>
                    <a:pt x="4637" y="20525"/>
                  </a:cubicBezTo>
                  <a:cubicBezTo>
                    <a:pt x="4737" y="20525"/>
                    <a:pt x="4770" y="20525"/>
                    <a:pt x="4804" y="20491"/>
                  </a:cubicBezTo>
                  <a:lnTo>
                    <a:pt x="5171" y="20358"/>
                  </a:lnTo>
                  <a:cubicBezTo>
                    <a:pt x="5371" y="20291"/>
                    <a:pt x="5504" y="20024"/>
                    <a:pt x="5437" y="19824"/>
                  </a:cubicBezTo>
                  <a:cubicBezTo>
                    <a:pt x="5361" y="19671"/>
                    <a:pt x="5206" y="19557"/>
                    <a:pt x="5032" y="19557"/>
                  </a:cubicBezTo>
                  <a:close/>
                  <a:moveTo>
                    <a:pt x="8679" y="19428"/>
                  </a:moveTo>
                  <a:cubicBezTo>
                    <a:pt x="8508" y="19428"/>
                    <a:pt x="8333" y="19571"/>
                    <a:pt x="8306" y="19758"/>
                  </a:cubicBezTo>
                  <a:cubicBezTo>
                    <a:pt x="8306" y="19824"/>
                    <a:pt x="8306" y="19958"/>
                    <a:pt x="8339" y="20024"/>
                  </a:cubicBezTo>
                  <a:lnTo>
                    <a:pt x="8339" y="20225"/>
                  </a:lnTo>
                  <a:lnTo>
                    <a:pt x="8440" y="20658"/>
                  </a:lnTo>
                  <a:cubicBezTo>
                    <a:pt x="8473" y="20858"/>
                    <a:pt x="8640" y="20992"/>
                    <a:pt x="8840" y="20992"/>
                  </a:cubicBezTo>
                  <a:lnTo>
                    <a:pt x="8940" y="20992"/>
                  </a:lnTo>
                  <a:cubicBezTo>
                    <a:pt x="9140" y="20958"/>
                    <a:pt x="9273" y="20692"/>
                    <a:pt x="9240" y="20491"/>
                  </a:cubicBezTo>
                  <a:lnTo>
                    <a:pt x="9240" y="20425"/>
                  </a:lnTo>
                  <a:cubicBezTo>
                    <a:pt x="9340" y="20358"/>
                    <a:pt x="9474" y="20258"/>
                    <a:pt x="9507" y="20125"/>
                  </a:cubicBezTo>
                  <a:cubicBezTo>
                    <a:pt x="9574" y="19858"/>
                    <a:pt x="9440" y="19658"/>
                    <a:pt x="9240" y="19591"/>
                  </a:cubicBezTo>
                  <a:cubicBezTo>
                    <a:pt x="9107" y="19524"/>
                    <a:pt x="8940" y="19491"/>
                    <a:pt x="8806" y="19457"/>
                  </a:cubicBezTo>
                  <a:cubicBezTo>
                    <a:pt x="8766" y="19437"/>
                    <a:pt x="8722" y="19428"/>
                    <a:pt x="8679" y="19428"/>
                  </a:cubicBezTo>
                  <a:close/>
                  <a:moveTo>
                    <a:pt x="10622" y="20223"/>
                  </a:moveTo>
                  <a:cubicBezTo>
                    <a:pt x="10482" y="20223"/>
                    <a:pt x="10351" y="20305"/>
                    <a:pt x="10308" y="20458"/>
                  </a:cubicBezTo>
                  <a:cubicBezTo>
                    <a:pt x="10174" y="20658"/>
                    <a:pt x="10274" y="20925"/>
                    <a:pt x="10474" y="20992"/>
                  </a:cubicBezTo>
                  <a:cubicBezTo>
                    <a:pt x="10608" y="21025"/>
                    <a:pt x="10741" y="21092"/>
                    <a:pt x="10841" y="21159"/>
                  </a:cubicBezTo>
                  <a:cubicBezTo>
                    <a:pt x="10941" y="21192"/>
                    <a:pt x="10975" y="21192"/>
                    <a:pt x="11075" y="21192"/>
                  </a:cubicBezTo>
                  <a:cubicBezTo>
                    <a:pt x="11175" y="21192"/>
                    <a:pt x="11342" y="21125"/>
                    <a:pt x="11408" y="21059"/>
                  </a:cubicBezTo>
                  <a:cubicBezTo>
                    <a:pt x="11508" y="20858"/>
                    <a:pt x="11442" y="20625"/>
                    <a:pt x="11242" y="20491"/>
                  </a:cubicBezTo>
                  <a:cubicBezTo>
                    <a:pt x="11108" y="20425"/>
                    <a:pt x="10975" y="20358"/>
                    <a:pt x="10841" y="20291"/>
                  </a:cubicBezTo>
                  <a:cubicBezTo>
                    <a:pt x="10773" y="20246"/>
                    <a:pt x="10696" y="20223"/>
                    <a:pt x="10622" y="20223"/>
                  </a:cubicBezTo>
                  <a:close/>
                  <a:moveTo>
                    <a:pt x="3272" y="20623"/>
                  </a:moveTo>
                  <a:cubicBezTo>
                    <a:pt x="3173" y="20623"/>
                    <a:pt x="3075" y="20648"/>
                    <a:pt x="3002" y="20692"/>
                  </a:cubicBezTo>
                  <a:cubicBezTo>
                    <a:pt x="2902" y="20792"/>
                    <a:pt x="2802" y="20925"/>
                    <a:pt x="2669" y="20992"/>
                  </a:cubicBezTo>
                  <a:cubicBezTo>
                    <a:pt x="2469" y="21159"/>
                    <a:pt x="2469" y="21425"/>
                    <a:pt x="2635" y="21592"/>
                  </a:cubicBezTo>
                  <a:cubicBezTo>
                    <a:pt x="2735" y="21659"/>
                    <a:pt x="2802" y="21692"/>
                    <a:pt x="2936" y="21692"/>
                  </a:cubicBezTo>
                  <a:cubicBezTo>
                    <a:pt x="3002" y="21692"/>
                    <a:pt x="3136" y="21659"/>
                    <a:pt x="3269" y="21592"/>
                  </a:cubicBezTo>
                  <a:cubicBezTo>
                    <a:pt x="3336" y="21492"/>
                    <a:pt x="3469" y="21425"/>
                    <a:pt x="3569" y="21325"/>
                  </a:cubicBezTo>
                  <a:cubicBezTo>
                    <a:pt x="3703" y="21192"/>
                    <a:pt x="3703" y="20925"/>
                    <a:pt x="3603" y="20758"/>
                  </a:cubicBezTo>
                  <a:cubicBezTo>
                    <a:pt x="3528" y="20664"/>
                    <a:pt x="3399" y="20623"/>
                    <a:pt x="3272" y="20623"/>
                  </a:cubicBezTo>
                  <a:close/>
                  <a:moveTo>
                    <a:pt x="12458" y="21221"/>
                  </a:moveTo>
                  <a:cubicBezTo>
                    <a:pt x="12332" y="21221"/>
                    <a:pt x="12220" y="21289"/>
                    <a:pt x="12142" y="21425"/>
                  </a:cubicBezTo>
                  <a:cubicBezTo>
                    <a:pt x="11975" y="21626"/>
                    <a:pt x="12009" y="21859"/>
                    <a:pt x="12242" y="21993"/>
                  </a:cubicBezTo>
                  <a:cubicBezTo>
                    <a:pt x="12342" y="22093"/>
                    <a:pt x="12442" y="22159"/>
                    <a:pt x="12576" y="22259"/>
                  </a:cubicBezTo>
                  <a:cubicBezTo>
                    <a:pt x="12643" y="22293"/>
                    <a:pt x="12743" y="22326"/>
                    <a:pt x="12809" y="22326"/>
                  </a:cubicBezTo>
                  <a:cubicBezTo>
                    <a:pt x="12943" y="22326"/>
                    <a:pt x="13076" y="22293"/>
                    <a:pt x="13143" y="22159"/>
                  </a:cubicBezTo>
                  <a:cubicBezTo>
                    <a:pt x="13276" y="21993"/>
                    <a:pt x="13243" y="21692"/>
                    <a:pt x="13076" y="21592"/>
                  </a:cubicBezTo>
                  <a:cubicBezTo>
                    <a:pt x="12976" y="21492"/>
                    <a:pt x="12843" y="21425"/>
                    <a:pt x="12743" y="21325"/>
                  </a:cubicBezTo>
                  <a:cubicBezTo>
                    <a:pt x="12645" y="21256"/>
                    <a:pt x="12548" y="21221"/>
                    <a:pt x="12458" y="21221"/>
                  </a:cubicBezTo>
                  <a:close/>
                  <a:moveTo>
                    <a:pt x="9259" y="21786"/>
                  </a:moveTo>
                  <a:cubicBezTo>
                    <a:pt x="9231" y="21786"/>
                    <a:pt x="9202" y="21788"/>
                    <a:pt x="9173" y="21792"/>
                  </a:cubicBezTo>
                  <a:cubicBezTo>
                    <a:pt x="8940" y="21826"/>
                    <a:pt x="8806" y="22093"/>
                    <a:pt x="8840" y="22293"/>
                  </a:cubicBezTo>
                  <a:cubicBezTo>
                    <a:pt x="8907" y="22460"/>
                    <a:pt x="8907" y="22560"/>
                    <a:pt x="8940" y="22693"/>
                  </a:cubicBezTo>
                  <a:cubicBezTo>
                    <a:pt x="8973" y="22927"/>
                    <a:pt x="9140" y="23027"/>
                    <a:pt x="9340" y="23027"/>
                  </a:cubicBezTo>
                  <a:lnTo>
                    <a:pt x="9440" y="23027"/>
                  </a:lnTo>
                  <a:cubicBezTo>
                    <a:pt x="9674" y="22993"/>
                    <a:pt x="9807" y="22760"/>
                    <a:pt x="9774" y="22526"/>
                  </a:cubicBezTo>
                  <a:cubicBezTo>
                    <a:pt x="9740" y="22426"/>
                    <a:pt x="9740" y="22259"/>
                    <a:pt x="9674" y="22126"/>
                  </a:cubicBezTo>
                  <a:cubicBezTo>
                    <a:pt x="9644" y="21892"/>
                    <a:pt x="9461" y="21786"/>
                    <a:pt x="9259" y="21786"/>
                  </a:cubicBezTo>
                  <a:close/>
                  <a:moveTo>
                    <a:pt x="1873" y="22090"/>
                  </a:moveTo>
                  <a:cubicBezTo>
                    <a:pt x="1729" y="22090"/>
                    <a:pt x="1587" y="22163"/>
                    <a:pt x="1501" y="22293"/>
                  </a:cubicBezTo>
                  <a:lnTo>
                    <a:pt x="1268" y="22660"/>
                  </a:lnTo>
                  <a:cubicBezTo>
                    <a:pt x="1134" y="22860"/>
                    <a:pt x="1168" y="23127"/>
                    <a:pt x="1401" y="23260"/>
                  </a:cubicBezTo>
                  <a:cubicBezTo>
                    <a:pt x="1435" y="23293"/>
                    <a:pt x="1501" y="23293"/>
                    <a:pt x="1601" y="23293"/>
                  </a:cubicBezTo>
                  <a:cubicBezTo>
                    <a:pt x="1768" y="23293"/>
                    <a:pt x="1902" y="23260"/>
                    <a:pt x="2002" y="23093"/>
                  </a:cubicBezTo>
                  <a:cubicBezTo>
                    <a:pt x="2102" y="22960"/>
                    <a:pt x="2135" y="22860"/>
                    <a:pt x="2235" y="22726"/>
                  </a:cubicBezTo>
                  <a:cubicBezTo>
                    <a:pt x="2335" y="22526"/>
                    <a:pt x="2302" y="22293"/>
                    <a:pt x="2102" y="22159"/>
                  </a:cubicBezTo>
                  <a:cubicBezTo>
                    <a:pt x="2031" y="22112"/>
                    <a:pt x="1951" y="22090"/>
                    <a:pt x="1873" y="22090"/>
                  </a:cubicBezTo>
                  <a:close/>
                  <a:moveTo>
                    <a:pt x="14142" y="22517"/>
                  </a:moveTo>
                  <a:cubicBezTo>
                    <a:pt x="14024" y="22517"/>
                    <a:pt x="13902" y="22568"/>
                    <a:pt x="13810" y="22660"/>
                  </a:cubicBezTo>
                  <a:cubicBezTo>
                    <a:pt x="13643" y="22826"/>
                    <a:pt x="13677" y="23093"/>
                    <a:pt x="13843" y="23260"/>
                  </a:cubicBezTo>
                  <a:cubicBezTo>
                    <a:pt x="13943" y="23360"/>
                    <a:pt x="14044" y="23460"/>
                    <a:pt x="14144" y="23527"/>
                  </a:cubicBezTo>
                  <a:cubicBezTo>
                    <a:pt x="14244" y="23627"/>
                    <a:pt x="14344" y="23660"/>
                    <a:pt x="14444" y="23660"/>
                  </a:cubicBezTo>
                  <a:cubicBezTo>
                    <a:pt x="14511" y="23660"/>
                    <a:pt x="14644" y="23627"/>
                    <a:pt x="14777" y="23494"/>
                  </a:cubicBezTo>
                  <a:cubicBezTo>
                    <a:pt x="14911" y="23327"/>
                    <a:pt x="14911" y="23093"/>
                    <a:pt x="14744" y="22927"/>
                  </a:cubicBezTo>
                  <a:cubicBezTo>
                    <a:pt x="14611" y="22793"/>
                    <a:pt x="14511" y="22693"/>
                    <a:pt x="14410" y="22626"/>
                  </a:cubicBezTo>
                  <a:cubicBezTo>
                    <a:pt x="14335" y="22551"/>
                    <a:pt x="14240" y="22517"/>
                    <a:pt x="14142" y="22517"/>
                  </a:cubicBezTo>
                  <a:close/>
                  <a:moveTo>
                    <a:pt x="9658" y="23823"/>
                  </a:moveTo>
                  <a:cubicBezTo>
                    <a:pt x="9641" y="23823"/>
                    <a:pt x="9624" y="23824"/>
                    <a:pt x="9607" y="23827"/>
                  </a:cubicBezTo>
                  <a:cubicBezTo>
                    <a:pt x="9340" y="23861"/>
                    <a:pt x="9173" y="24094"/>
                    <a:pt x="9240" y="24294"/>
                  </a:cubicBezTo>
                  <a:cubicBezTo>
                    <a:pt x="9240" y="24461"/>
                    <a:pt x="9273" y="24594"/>
                    <a:pt x="9273" y="24694"/>
                  </a:cubicBezTo>
                  <a:cubicBezTo>
                    <a:pt x="9307" y="24928"/>
                    <a:pt x="9474" y="25095"/>
                    <a:pt x="9674" y="25095"/>
                  </a:cubicBezTo>
                  <a:cubicBezTo>
                    <a:pt x="9941" y="25028"/>
                    <a:pt x="10107" y="24828"/>
                    <a:pt x="10107" y="24628"/>
                  </a:cubicBezTo>
                  <a:cubicBezTo>
                    <a:pt x="10107" y="24494"/>
                    <a:pt x="10074" y="24328"/>
                    <a:pt x="10074" y="24194"/>
                  </a:cubicBezTo>
                  <a:cubicBezTo>
                    <a:pt x="10013" y="23981"/>
                    <a:pt x="9841" y="23823"/>
                    <a:pt x="9658" y="23823"/>
                  </a:cubicBezTo>
                  <a:close/>
                  <a:moveTo>
                    <a:pt x="15599" y="24002"/>
                  </a:moveTo>
                  <a:cubicBezTo>
                    <a:pt x="15495" y="24002"/>
                    <a:pt x="15394" y="24044"/>
                    <a:pt x="15311" y="24127"/>
                  </a:cubicBezTo>
                  <a:cubicBezTo>
                    <a:pt x="15144" y="24294"/>
                    <a:pt x="15144" y="24528"/>
                    <a:pt x="15311" y="24694"/>
                  </a:cubicBezTo>
                  <a:lnTo>
                    <a:pt x="15611" y="24995"/>
                  </a:lnTo>
                  <a:cubicBezTo>
                    <a:pt x="15678" y="25095"/>
                    <a:pt x="15778" y="25128"/>
                    <a:pt x="15912" y="25128"/>
                  </a:cubicBezTo>
                  <a:cubicBezTo>
                    <a:pt x="16012" y="25128"/>
                    <a:pt x="16112" y="25095"/>
                    <a:pt x="16178" y="24995"/>
                  </a:cubicBezTo>
                  <a:cubicBezTo>
                    <a:pt x="16345" y="24828"/>
                    <a:pt x="16345" y="24594"/>
                    <a:pt x="16178" y="24394"/>
                  </a:cubicBezTo>
                  <a:lnTo>
                    <a:pt x="15912" y="24127"/>
                  </a:lnTo>
                  <a:cubicBezTo>
                    <a:pt x="15811" y="24044"/>
                    <a:pt x="15703" y="24002"/>
                    <a:pt x="15599" y="24002"/>
                  </a:cubicBezTo>
                  <a:close/>
                  <a:moveTo>
                    <a:pt x="892" y="24010"/>
                  </a:moveTo>
                  <a:cubicBezTo>
                    <a:pt x="722" y="24010"/>
                    <a:pt x="550" y="24129"/>
                    <a:pt x="467" y="24294"/>
                  </a:cubicBezTo>
                  <a:cubicBezTo>
                    <a:pt x="434" y="24428"/>
                    <a:pt x="400" y="24594"/>
                    <a:pt x="334" y="24694"/>
                  </a:cubicBezTo>
                  <a:cubicBezTo>
                    <a:pt x="300" y="24928"/>
                    <a:pt x="434" y="25128"/>
                    <a:pt x="634" y="25195"/>
                  </a:cubicBezTo>
                  <a:lnTo>
                    <a:pt x="767" y="25195"/>
                  </a:lnTo>
                  <a:cubicBezTo>
                    <a:pt x="934" y="25195"/>
                    <a:pt x="1101" y="25095"/>
                    <a:pt x="1134" y="24961"/>
                  </a:cubicBezTo>
                  <a:lnTo>
                    <a:pt x="1268" y="24594"/>
                  </a:lnTo>
                  <a:cubicBezTo>
                    <a:pt x="1334" y="24361"/>
                    <a:pt x="1201" y="24127"/>
                    <a:pt x="1001" y="24027"/>
                  </a:cubicBezTo>
                  <a:cubicBezTo>
                    <a:pt x="965" y="24015"/>
                    <a:pt x="929" y="24010"/>
                    <a:pt x="892" y="24010"/>
                  </a:cubicBezTo>
                  <a:close/>
                  <a:moveTo>
                    <a:pt x="17010" y="25519"/>
                  </a:moveTo>
                  <a:cubicBezTo>
                    <a:pt x="16916" y="25519"/>
                    <a:pt x="16821" y="25553"/>
                    <a:pt x="16745" y="25628"/>
                  </a:cubicBezTo>
                  <a:cubicBezTo>
                    <a:pt x="16579" y="25762"/>
                    <a:pt x="16512" y="26029"/>
                    <a:pt x="16679" y="26196"/>
                  </a:cubicBezTo>
                  <a:cubicBezTo>
                    <a:pt x="16779" y="26329"/>
                    <a:pt x="16846" y="26429"/>
                    <a:pt x="16946" y="26529"/>
                  </a:cubicBezTo>
                  <a:cubicBezTo>
                    <a:pt x="17012" y="26663"/>
                    <a:pt x="17146" y="26696"/>
                    <a:pt x="17279" y="26696"/>
                  </a:cubicBezTo>
                  <a:cubicBezTo>
                    <a:pt x="17413" y="26696"/>
                    <a:pt x="17479" y="26663"/>
                    <a:pt x="17579" y="26596"/>
                  </a:cubicBezTo>
                  <a:cubicBezTo>
                    <a:pt x="17746" y="26462"/>
                    <a:pt x="17780" y="26162"/>
                    <a:pt x="17613" y="25995"/>
                  </a:cubicBezTo>
                  <a:cubicBezTo>
                    <a:pt x="17479" y="25862"/>
                    <a:pt x="17413" y="25795"/>
                    <a:pt x="17313" y="25662"/>
                  </a:cubicBezTo>
                  <a:cubicBezTo>
                    <a:pt x="17239" y="25570"/>
                    <a:pt x="17126" y="25519"/>
                    <a:pt x="17010" y="25519"/>
                  </a:cubicBezTo>
                  <a:close/>
                  <a:moveTo>
                    <a:pt x="9707" y="25958"/>
                  </a:moveTo>
                  <a:cubicBezTo>
                    <a:pt x="9474" y="25958"/>
                    <a:pt x="9307" y="26115"/>
                    <a:pt x="9307" y="26329"/>
                  </a:cubicBezTo>
                  <a:cubicBezTo>
                    <a:pt x="9307" y="26462"/>
                    <a:pt x="9273" y="26596"/>
                    <a:pt x="9273" y="26696"/>
                  </a:cubicBezTo>
                  <a:cubicBezTo>
                    <a:pt x="9207" y="26929"/>
                    <a:pt x="9407" y="27130"/>
                    <a:pt x="9607" y="27163"/>
                  </a:cubicBezTo>
                  <a:lnTo>
                    <a:pt x="9640" y="27163"/>
                  </a:lnTo>
                  <a:cubicBezTo>
                    <a:pt x="9841" y="27163"/>
                    <a:pt x="10007" y="26996"/>
                    <a:pt x="10107" y="26863"/>
                  </a:cubicBezTo>
                  <a:cubicBezTo>
                    <a:pt x="10107" y="26696"/>
                    <a:pt x="10141" y="26596"/>
                    <a:pt x="10141" y="26429"/>
                  </a:cubicBezTo>
                  <a:cubicBezTo>
                    <a:pt x="10174" y="26162"/>
                    <a:pt x="10007" y="25962"/>
                    <a:pt x="9774" y="25962"/>
                  </a:cubicBezTo>
                  <a:cubicBezTo>
                    <a:pt x="9751" y="25959"/>
                    <a:pt x="9729" y="25958"/>
                    <a:pt x="9707" y="25958"/>
                  </a:cubicBezTo>
                  <a:close/>
                  <a:moveTo>
                    <a:pt x="501" y="25995"/>
                  </a:moveTo>
                  <a:cubicBezTo>
                    <a:pt x="267" y="25995"/>
                    <a:pt x="100" y="26162"/>
                    <a:pt x="67" y="26362"/>
                  </a:cubicBezTo>
                  <a:cubicBezTo>
                    <a:pt x="0" y="26529"/>
                    <a:pt x="0" y="26663"/>
                    <a:pt x="0" y="26829"/>
                  </a:cubicBezTo>
                  <a:cubicBezTo>
                    <a:pt x="0" y="27029"/>
                    <a:pt x="167" y="27263"/>
                    <a:pt x="434" y="27263"/>
                  </a:cubicBezTo>
                  <a:cubicBezTo>
                    <a:pt x="634" y="27263"/>
                    <a:pt x="801" y="27096"/>
                    <a:pt x="834" y="26829"/>
                  </a:cubicBezTo>
                  <a:cubicBezTo>
                    <a:pt x="834" y="26696"/>
                    <a:pt x="901" y="26596"/>
                    <a:pt x="901" y="26462"/>
                  </a:cubicBezTo>
                  <a:cubicBezTo>
                    <a:pt x="934" y="26196"/>
                    <a:pt x="734" y="26029"/>
                    <a:pt x="501" y="25995"/>
                  </a:cubicBezTo>
                  <a:close/>
                  <a:moveTo>
                    <a:pt x="18324" y="27181"/>
                  </a:moveTo>
                  <a:cubicBezTo>
                    <a:pt x="18236" y="27181"/>
                    <a:pt x="18149" y="27207"/>
                    <a:pt x="18080" y="27263"/>
                  </a:cubicBezTo>
                  <a:cubicBezTo>
                    <a:pt x="17913" y="27363"/>
                    <a:pt x="17846" y="27663"/>
                    <a:pt x="17980" y="27830"/>
                  </a:cubicBezTo>
                  <a:cubicBezTo>
                    <a:pt x="18080" y="27963"/>
                    <a:pt x="18146" y="28030"/>
                    <a:pt x="18247" y="28164"/>
                  </a:cubicBezTo>
                  <a:cubicBezTo>
                    <a:pt x="18313" y="28297"/>
                    <a:pt x="18447" y="28330"/>
                    <a:pt x="18580" y="28330"/>
                  </a:cubicBezTo>
                  <a:cubicBezTo>
                    <a:pt x="18647" y="28330"/>
                    <a:pt x="18747" y="28330"/>
                    <a:pt x="18814" y="28264"/>
                  </a:cubicBezTo>
                  <a:cubicBezTo>
                    <a:pt x="18980" y="28130"/>
                    <a:pt x="19014" y="27830"/>
                    <a:pt x="18914" y="27663"/>
                  </a:cubicBezTo>
                  <a:cubicBezTo>
                    <a:pt x="18814" y="27563"/>
                    <a:pt x="18747" y="27463"/>
                    <a:pt x="18647" y="27330"/>
                  </a:cubicBezTo>
                  <a:cubicBezTo>
                    <a:pt x="18569" y="27233"/>
                    <a:pt x="18446" y="27181"/>
                    <a:pt x="18324" y="27181"/>
                  </a:cubicBezTo>
                  <a:close/>
                  <a:moveTo>
                    <a:pt x="9128" y="27862"/>
                  </a:moveTo>
                  <a:cubicBezTo>
                    <a:pt x="8992" y="27862"/>
                    <a:pt x="8861" y="27944"/>
                    <a:pt x="8773" y="28097"/>
                  </a:cubicBezTo>
                  <a:cubicBezTo>
                    <a:pt x="8673" y="28197"/>
                    <a:pt x="8640" y="28330"/>
                    <a:pt x="8573" y="28430"/>
                  </a:cubicBezTo>
                  <a:cubicBezTo>
                    <a:pt x="8406" y="28631"/>
                    <a:pt x="8440" y="28864"/>
                    <a:pt x="8640" y="28998"/>
                  </a:cubicBezTo>
                  <a:cubicBezTo>
                    <a:pt x="8706" y="29031"/>
                    <a:pt x="8806" y="29098"/>
                    <a:pt x="8907" y="29098"/>
                  </a:cubicBezTo>
                  <a:cubicBezTo>
                    <a:pt x="9007" y="29098"/>
                    <a:pt x="9173" y="29031"/>
                    <a:pt x="9273" y="28864"/>
                  </a:cubicBezTo>
                  <a:lnTo>
                    <a:pt x="9507" y="28497"/>
                  </a:lnTo>
                  <a:cubicBezTo>
                    <a:pt x="9640" y="28297"/>
                    <a:pt x="9574" y="28030"/>
                    <a:pt x="9340" y="27930"/>
                  </a:cubicBezTo>
                  <a:cubicBezTo>
                    <a:pt x="9271" y="27884"/>
                    <a:pt x="9199" y="27862"/>
                    <a:pt x="9128" y="27862"/>
                  </a:cubicBezTo>
                  <a:close/>
                  <a:moveTo>
                    <a:pt x="578" y="28080"/>
                  </a:moveTo>
                  <a:cubicBezTo>
                    <a:pt x="540" y="28080"/>
                    <a:pt x="503" y="28085"/>
                    <a:pt x="467" y="28097"/>
                  </a:cubicBezTo>
                  <a:cubicBezTo>
                    <a:pt x="267" y="28130"/>
                    <a:pt x="134" y="28364"/>
                    <a:pt x="167" y="28597"/>
                  </a:cubicBezTo>
                  <a:cubicBezTo>
                    <a:pt x="234" y="28764"/>
                    <a:pt x="267" y="28931"/>
                    <a:pt x="300" y="29031"/>
                  </a:cubicBezTo>
                  <a:cubicBezTo>
                    <a:pt x="334" y="29198"/>
                    <a:pt x="501" y="29331"/>
                    <a:pt x="667" y="29331"/>
                  </a:cubicBezTo>
                  <a:cubicBezTo>
                    <a:pt x="734" y="29331"/>
                    <a:pt x="767" y="29298"/>
                    <a:pt x="801" y="29298"/>
                  </a:cubicBezTo>
                  <a:cubicBezTo>
                    <a:pt x="1001" y="29198"/>
                    <a:pt x="1134" y="28964"/>
                    <a:pt x="1068" y="28764"/>
                  </a:cubicBezTo>
                  <a:cubicBezTo>
                    <a:pt x="1068" y="28631"/>
                    <a:pt x="1001" y="28497"/>
                    <a:pt x="968" y="28364"/>
                  </a:cubicBezTo>
                  <a:cubicBezTo>
                    <a:pt x="940" y="28199"/>
                    <a:pt x="755" y="28080"/>
                    <a:pt x="578" y="28080"/>
                  </a:cubicBezTo>
                  <a:close/>
                  <a:moveTo>
                    <a:pt x="19563" y="28886"/>
                  </a:moveTo>
                  <a:cubicBezTo>
                    <a:pt x="19478" y="28886"/>
                    <a:pt x="19391" y="28913"/>
                    <a:pt x="19314" y="28964"/>
                  </a:cubicBezTo>
                  <a:cubicBezTo>
                    <a:pt x="19114" y="29098"/>
                    <a:pt x="19080" y="29331"/>
                    <a:pt x="19181" y="29531"/>
                  </a:cubicBezTo>
                  <a:cubicBezTo>
                    <a:pt x="19247" y="29631"/>
                    <a:pt x="19314" y="29765"/>
                    <a:pt x="19414" y="29865"/>
                  </a:cubicBezTo>
                  <a:cubicBezTo>
                    <a:pt x="19447" y="29998"/>
                    <a:pt x="19614" y="30098"/>
                    <a:pt x="19748" y="30098"/>
                  </a:cubicBezTo>
                  <a:cubicBezTo>
                    <a:pt x="19781" y="30098"/>
                    <a:pt x="19848" y="30098"/>
                    <a:pt x="19981" y="30032"/>
                  </a:cubicBezTo>
                  <a:cubicBezTo>
                    <a:pt x="20148" y="29932"/>
                    <a:pt x="20248" y="29665"/>
                    <a:pt x="20115" y="29465"/>
                  </a:cubicBezTo>
                  <a:cubicBezTo>
                    <a:pt x="20081" y="29331"/>
                    <a:pt x="19981" y="29198"/>
                    <a:pt x="19914" y="29098"/>
                  </a:cubicBezTo>
                  <a:cubicBezTo>
                    <a:pt x="19832" y="28954"/>
                    <a:pt x="19700" y="28886"/>
                    <a:pt x="19563" y="28886"/>
                  </a:cubicBezTo>
                  <a:close/>
                  <a:moveTo>
                    <a:pt x="7722" y="29386"/>
                  </a:moveTo>
                  <a:cubicBezTo>
                    <a:pt x="7636" y="29386"/>
                    <a:pt x="7549" y="29413"/>
                    <a:pt x="7472" y="29465"/>
                  </a:cubicBezTo>
                  <a:cubicBezTo>
                    <a:pt x="7339" y="29531"/>
                    <a:pt x="7272" y="29598"/>
                    <a:pt x="7139" y="29665"/>
                  </a:cubicBezTo>
                  <a:cubicBezTo>
                    <a:pt x="6938" y="29798"/>
                    <a:pt x="6838" y="30032"/>
                    <a:pt x="6972" y="30265"/>
                  </a:cubicBezTo>
                  <a:cubicBezTo>
                    <a:pt x="7039" y="30365"/>
                    <a:pt x="7239" y="30465"/>
                    <a:pt x="7339" y="30465"/>
                  </a:cubicBezTo>
                  <a:cubicBezTo>
                    <a:pt x="7439" y="30465"/>
                    <a:pt x="7506" y="30465"/>
                    <a:pt x="7539" y="30432"/>
                  </a:cubicBezTo>
                  <a:lnTo>
                    <a:pt x="7939" y="30165"/>
                  </a:lnTo>
                  <a:cubicBezTo>
                    <a:pt x="8139" y="30032"/>
                    <a:pt x="8173" y="29798"/>
                    <a:pt x="8073" y="29598"/>
                  </a:cubicBezTo>
                  <a:cubicBezTo>
                    <a:pt x="7991" y="29454"/>
                    <a:pt x="7858" y="29386"/>
                    <a:pt x="7722" y="29386"/>
                  </a:cubicBezTo>
                  <a:close/>
                  <a:moveTo>
                    <a:pt x="1518" y="29907"/>
                  </a:moveTo>
                  <a:cubicBezTo>
                    <a:pt x="1418" y="29907"/>
                    <a:pt x="1318" y="29948"/>
                    <a:pt x="1234" y="30032"/>
                  </a:cubicBezTo>
                  <a:cubicBezTo>
                    <a:pt x="1068" y="30198"/>
                    <a:pt x="1068" y="30465"/>
                    <a:pt x="1234" y="30632"/>
                  </a:cubicBezTo>
                  <a:cubicBezTo>
                    <a:pt x="1334" y="30699"/>
                    <a:pt x="1468" y="30832"/>
                    <a:pt x="1601" y="30932"/>
                  </a:cubicBezTo>
                  <a:cubicBezTo>
                    <a:pt x="1668" y="30966"/>
                    <a:pt x="1768" y="30999"/>
                    <a:pt x="1835" y="30999"/>
                  </a:cubicBezTo>
                  <a:cubicBezTo>
                    <a:pt x="1968" y="30999"/>
                    <a:pt x="2102" y="30966"/>
                    <a:pt x="2168" y="30866"/>
                  </a:cubicBezTo>
                  <a:cubicBezTo>
                    <a:pt x="2302" y="30699"/>
                    <a:pt x="2268" y="30432"/>
                    <a:pt x="2102" y="30298"/>
                  </a:cubicBezTo>
                  <a:cubicBezTo>
                    <a:pt x="1968" y="30198"/>
                    <a:pt x="1902" y="30132"/>
                    <a:pt x="1801" y="30032"/>
                  </a:cubicBezTo>
                  <a:cubicBezTo>
                    <a:pt x="1718" y="29948"/>
                    <a:pt x="1618" y="29907"/>
                    <a:pt x="1518" y="29907"/>
                  </a:cubicBezTo>
                  <a:close/>
                  <a:moveTo>
                    <a:pt x="5813" y="30312"/>
                  </a:moveTo>
                  <a:cubicBezTo>
                    <a:pt x="5766" y="30312"/>
                    <a:pt x="5719" y="30318"/>
                    <a:pt x="5671" y="30332"/>
                  </a:cubicBezTo>
                  <a:lnTo>
                    <a:pt x="5304" y="30465"/>
                  </a:lnTo>
                  <a:cubicBezTo>
                    <a:pt x="5037" y="30532"/>
                    <a:pt x="4937" y="30799"/>
                    <a:pt x="5004" y="30999"/>
                  </a:cubicBezTo>
                  <a:cubicBezTo>
                    <a:pt x="5104" y="31166"/>
                    <a:pt x="5271" y="31299"/>
                    <a:pt x="5437" y="31299"/>
                  </a:cubicBezTo>
                  <a:cubicBezTo>
                    <a:pt x="5471" y="31299"/>
                    <a:pt x="5504" y="31299"/>
                    <a:pt x="5571" y="31266"/>
                  </a:cubicBezTo>
                  <a:cubicBezTo>
                    <a:pt x="5671" y="31199"/>
                    <a:pt x="5838" y="31166"/>
                    <a:pt x="5971" y="31132"/>
                  </a:cubicBezTo>
                  <a:cubicBezTo>
                    <a:pt x="6171" y="31032"/>
                    <a:pt x="6305" y="30799"/>
                    <a:pt x="6238" y="30599"/>
                  </a:cubicBezTo>
                  <a:cubicBezTo>
                    <a:pt x="6158" y="30413"/>
                    <a:pt x="5994" y="30312"/>
                    <a:pt x="5813" y="30312"/>
                  </a:cubicBezTo>
                  <a:close/>
                  <a:moveTo>
                    <a:pt x="3377" y="30754"/>
                  </a:moveTo>
                  <a:cubicBezTo>
                    <a:pt x="3158" y="30754"/>
                    <a:pt x="3002" y="30956"/>
                    <a:pt x="3002" y="31132"/>
                  </a:cubicBezTo>
                  <a:cubicBezTo>
                    <a:pt x="2969" y="31366"/>
                    <a:pt x="3169" y="31599"/>
                    <a:pt x="3369" y="31599"/>
                  </a:cubicBezTo>
                  <a:lnTo>
                    <a:pt x="3836" y="31599"/>
                  </a:lnTo>
                  <a:cubicBezTo>
                    <a:pt x="4103" y="31599"/>
                    <a:pt x="4270" y="31433"/>
                    <a:pt x="4270" y="31166"/>
                  </a:cubicBezTo>
                  <a:cubicBezTo>
                    <a:pt x="4270" y="30932"/>
                    <a:pt x="4036" y="30765"/>
                    <a:pt x="3836" y="30765"/>
                  </a:cubicBezTo>
                  <a:lnTo>
                    <a:pt x="3469" y="30765"/>
                  </a:lnTo>
                  <a:cubicBezTo>
                    <a:pt x="3438" y="30758"/>
                    <a:pt x="3407" y="30754"/>
                    <a:pt x="3377" y="30754"/>
                  </a:cubicBezTo>
                  <a:close/>
                  <a:moveTo>
                    <a:pt x="20562" y="30653"/>
                  </a:moveTo>
                  <a:cubicBezTo>
                    <a:pt x="20493" y="30653"/>
                    <a:pt x="20420" y="30668"/>
                    <a:pt x="20348" y="30699"/>
                  </a:cubicBezTo>
                  <a:cubicBezTo>
                    <a:pt x="20148" y="30832"/>
                    <a:pt x="20081" y="31099"/>
                    <a:pt x="20181" y="31299"/>
                  </a:cubicBezTo>
                  <a:cubicBezTo>
                    <a:pt x="20281" y="31433"/>
                    <a:pt x="20315" y="31533"/>
                    <a:pt x="20415" y="31666"/>
                  </a:cubicBezTo>
                  <a:cubicBezTo>
                    <a:pt x="20481" y="31800"/>
                    <a:pt x="20615" y="31866"/>
                    <a:pt x="20782" y="31866"/>
                  </a:cubicBezTo>
                  <a:cubicBezTo>
                    <a:pt x="20815" y="31866"/>
                    <a:pt x="20915" y="31866"/>
                    <a:pt x="20982" y="31833"/>
                  </a:cubicBezTo>
                  <a:cubicBezTo>
                    <a:pt x="21182" y="31699"/>
                    <a:pt x="21282" y="31466"/>
                    <a:pt x="21149" y="31266"/>
                  </a:cubicBezTo>
                  <a:cubicBezTo>
                    <a:pt x="21082" y="31132"/>
                    <a:pt x="21015" y="30999"/>
                    <a:pt x="20948" y="30866"/>
                  </a:cubicBezTo>
                  <a:cubicBezTo>
                    <a:pt x="20856" y="30727"/>
                    <a:pt x="20717" y="30653"/>
                    <a:pt x="20562" y="30653"/>
                  </a:cubicBezTo>
                  <a:close/>
                  <a:moveTo>
                    <a:pt x="21567" y="32561"/>
                  </a:moveTo>
                  <a:cubicBezTo>
                    <a:pt x="21507" y="32561"/>
                    <a:pt x="21445" y="32573"/>
                    <a:pt x="21382" y="32600"/>
                  </a:cubicBezTo>
                  <a:cubicBezTo>
                    <a:pt x="21182" y="32667"/>
                    <a:pt x="21115" y="32934"/>
                    <a:pt x="21182" y="33134"/>
                  </a:cubicBezTo>
                  <a:lnTo>
                    <a:pt x="21349" y="33501"/>
                  </a:lnTo>
                  <a:cubicBezTo>
                    <a:pt x="21449" y="33668"/>
                    <a:pt x="21549" y="33768"/>
                    <a:pt x="21749" y="33768"/>
                  </a:cubicBezTo>
                  <a:cubicBezTo>
                    <a:pt x="21782" y="33768"/>
                    <a:pt x="21849" y="33768"/>
                    <a:pt x="21882" y="33701"/>
                  </a:cubicBezTo>
                  <a:cubicBezTo>
                    <a:pt x="22116" y="33634"/>
                    <a:pt x="22183" y="33367"/>
                    <a:pt x="22116" y="33167"/>
                  </a:cubicBezTo>
                  <a:lnTo>
                    <a:pt x="21949" y="32800"/>
                  </a:lnTo>
                  <a:cubicBezTo>
                    <a:pt x="21876" y="32654"/>
                    <a:pt x="21731" y="32561"/>
                    <a:pt x="21567" y="32561"/>
                  </a:cubicBezTo>
                  <a:close/>
                  <a:moveTo>
                    <a:pt x="22389" y="34476"/>
                  </a:moveTo>
                  <a:cubicBezTo>
                    <a:pt x="22333" y="34476"/>
                    <a:pt x="22274" y="34485"/>
                    <a:pt x="22216" y="34501"/>
                  </a:cubicBezTo>
                  <a:cubicBezTo>
                    <a:pt x="22016" y="34602"/>
                    <a:pt x="21949" y="34835"/>
                    <a:pt x="22016" y="35035"/>
                  </a:cubicBezTo>
                  <a:lnTo>
                    <a:pt x="22183" y="35435"/>
                  </a:lnTo>
                  <a:cubicBezTo>
                    <a:pt x="22249" y="35602"/>
                    <a:pt x="22383" y="35669"/>
                    <a:pt x="22583" y="35669"/>
                  </a:cubicBezTo>
                  <a:cubicBezTo>
                    <a:pt x="22650" y="35669"/>
                    <a:pt x="22683" y="35636"/>
                    <a:pt x="22716" y="35636"/>
                  </a:cubicBezTo>
                  <a:cubicBezTo>
                    <a:pt x="22950" y="35536"/>
                    <a:pt x="23017" y="35302"/>
                    <a:pt x="22950" y="35102"/>
                  </a:cubicBezTo>
                  <a:lnTo>
                    <a:pt x="22783" y="34702"/>
                  </a:lnTo>
                  <a:cubicBezTo>
                    <a:pt x="22708" y="34552"/>
                    <a:pt x="22558" y="34476"/>
                    <a:pt x="22389" y="34476"/>
                  </a:cubicBezTo>
                  <a:close/>
                  <a:moveTo>
                    <a:pt x="23212" y="36402"/>
                  </a:moveTo>
                  <a:cubicBezTo>
                    <a:pt x="23159" y="36402"/>
                    <a:pt x="23105" y="36413"/>
                    <a:pt x="23050" y="36436"/>
                  </a:cubicBezTo>
                  <a:cubicBezTo>
                    <a:pt x="22850" y="36503"/>
                    <a:pt x="22716" y="36770"/>
                    <a:pt x="22816" y="36970"/>
                  </a:cubicBezTo>
                  <a:lnTo>
                    <a:pt x="22983" y="37337"/>
                  </a:lnTo>
                  <a:cubicBezTo>
                    <a:pt x="23017" y="37504"/>
                    <a:pt x="23183" y="37604"/>
                    <a:pt x="23350" y="37604"/>
                  </a:cubicBezTo>
                  <a:lnTo>
                    <a:pt x="23517" y="37604"/>
                  </a:lnTo>
                  <a:cubicBezTo>
                    <a:pt x="23750" y="37504"/>
                    <a:pt x="23851" y="37270"/>
                    <a:pt x="23784" y="37037"/>
                  </a:cubicBezTo>
                  <a:lnTo>
                    <a:pt x="23617" y="36670"/>
                  </a:lnTo>
                  <a:cubicBezTo>
                    <a:pt x="23540" y="36516"/>
                    <a:pt x="23385" y="36402"/>
                    <a:pt x="23212" y="36402"/>
                  </a:cubicBezTo>
                  <a:close/>
                  <a:moveTo>
                    <a:pt x="23949" y="38317"/>
                  </a:moveTo>
                  <a:cubicBezTo>
                    <a:pt x="23904" y="38317"/>
                    <a:pt x="23859" y="38324"/>
                    <a:pt x="23817" y="38338"/>
                  </a:cubicBezTo>
                  <a:cubicBezTo>
                    <a:pt x="23617" y="38438"/>
                    <a:pt x="23484" y="38671"/>
                    <a:pt x="23584" y="38871"/>
                  </a:cubicBezTo>
                  <a:lnTo>
                    <a:pt x="23684" y="39272"/>
                  </a:lnTo>
                  <a:cubicBezTo>
                    <a:pt x="23750" y="39405"/>
                    <a:pt x="23917" y="39538"/>
                    <a:pt x="24084" y="39538"/>
                  </a:cubicBezTo>
                  <a:lnTo>
                    <a:pt x="24251" y="39538"/>
                  </a:lnTo>
                  <a:cubicBezTo>
                    <a:pt x="24451" y="39472"/>
                    <a:pt x="24584" y="39205"/>
                    <a:pt x="24484" y="39005"/>
                  </a:cubicBezTo>
                  <a:lnTo>
                    <a:pt x="24351" y="38571"/>
                  </a:lnTo>
                  <a:cubicBezTo>
                    <a:pt x="24298" y="38413"/>
                    <a:pt x="24120" y="38317"/>
                    <a:pt x="23949" y="38317"/>
                  </a:cubicBezTo>
                  <a:close/>
                  <a:moveTo>
                    <a:pt x="24595" y="40238"/>
                  </a:moveTo>
                  <a:cubicBezTo>
                    <a:pt x="24546" y="40238"/>
                    <a:pt x="24498" y="40249"/>
                    <a:pt x="24451" y="40272"/>
                  </a:cubicBezTo>
                  <a:cubicBezTo>
                    <a:pt x="24251" y="40339"/>
                    <a:pt x="24117" y="40606"/>
                    <a:pt x="24184" y="40806"/>
                  </a:cubicBezTo>
                  <a:lnTo>
                    <a:pt x="24318" y="41206"/>
                  </a:lnTo>
                  <a:cubicBezTo>
                    <a:pt x="24418" y="41373"/>
                    <a:pt x="24584" y="41506"/>
                    <a:pt x="24751" y="41506"/>
                  </a:cubicBezTo>
                  <a:cubicBezTo>
                    <a:pt x="24785" y="41506"/>
                    <a:pt x="24818" y="41506"/>
                    <a:pt x="24851" y="41473"/>
                  </a:cubicBezTo>
                  <a:cubicBezTo>
                    <a:pt x="25085" y="41373"/>
                    <a:pt x="25185" y="41140"/>
                    <a:pt x="25118" y="40939"/>
                  </a:cubicBezTo>
                  <a:lnTo>
                    <a:pt x="24985" y="40506"/>
                  </a:lnTo>
                  <a:cubicBezTo>
                    <a:pt x="24908" y="40352"/>
                    <a:pt x="24753" y="40238"/>
                    <a:pt x="24595" y="40238"/>
                  </a:cubicBezTo>
                  <a:close/>
                  <a:moveTo>
                    <a:pt x="25296" y="42240"/>
                  </a:moveTo>
                  <a:cubicBezTo>
                    <a:pt x="25247" y="42240"/>
                    <a:pt x="25197" y="42251"/>
                    <a:pt x="25151" y="42274"/>
                  </a:cubicBezTo>
                  <a:cubicBezTo>
                    <a:pt x="24918" y="42340"/>
                    <a:pt x="24785" y="42607"/>
                    <a:pt x="24851" y="42807"/>
                  </a:cubicBezTo>
                  <a:lnTo>
                    <a:pt x="24985" y="43208"/>
                  </a:lnTo>
                  <a:cubicBezTo>
                    <a:pt x="25085" y="43374"/>
                    <a:pt x="25252" y="43508"/>
                    <a:pt x="25418" y="43508"/>
                  </a:cubicBezTo>
                  <a:lnTo>
                    <a:pt x="25518" y="43508"/>
                  </a:lnTo>
                  <a:cubicBezTo>
                    <a:pt x="25785" y="43408"/>
                    <a:pt x="25919" y="43174"/>
                    <a:pt x="25819" y="42974"/>
                  </a:cubicBezTo>
                  <a:lnTo>
                    <a:pt x="25685" y="42541"/>
                  </a:lnTo>
                  <a:cubicBezTo>
                    <a:pt x="25634" y="42361"/>
                    <a:pt x="25463" y="42240"/>
                    <a:pt x="25296" y="42240"/>
                  </a:cubicBezTo>
                  <a:close/>
                  <a:moveTo>
                    <a:pt x="25890" y="44275"/>
                  </a:moveTo>
                  <a:cubicBezTo>
                    <a:pt x="25844" y="44275"/>
                    <a:pt x="25797" y="44286"/>
                    <a:pt x="25752" y="44308"/>
                  </a:cubicBezTo>
                  <a:cubicBezTo>
                    <a:pt x="25485" y="44342"/>
                    <a:pt x="25352" y="44609"/>
                    <a:pt x="25452" y="44809"/>
                  </a:cubicBezTo>
                  <a:lnTo>
                    <a:pt x="25585" y="45209"/>
                  </a:lnTo>
                  <a:cubicBezTo>
                    <a:pt x="25652" y="45376"/>
                    <a:pt x="25819" y="45509"/>
                    <a:pt x="25985" y="45509"/>
                  </a:cubicBezTo>
                  <a:lnTo>
                    <a:pt x="26085" y="45509"/>
                  </a:lnTo>
                  <a:cubicBezTo>
                    <a:pt x="26319" y="45476"/>
                    <a:pt x="26452" y="45209"/>
                    <a:pt x="26352" y="45009"/>
                  </a:cubicBezTo>
                  <a:lnTo>
                    <a:pt x="26252" y="44609"/>
                  </a:lnTo>
                  <a:cubicBezTo>
                    <a:pt x="26201" y="44402"/>
                    <a:pt x="26049" y="44275"/>
                    <a:pt x="25890" y="44275"/>
                  </a:cubicBezTo>
                  <a:close/>
                  <a:moveTo>
                    <a:pt x="26461" y="46277"/>
                  </a:moveTo>
                  <a:cubicBezTo>
                    <a:pt x="26412" y="46277"/>
                    <a:pt x="26364" y="46287"/>
                    <a:pt x="26319" y="46310"/>
                  </a:cubicBezTo>
                  <a:cubicBezTo>
                    <a:pt x="26085" y="46343"/>
                    <a:pt x="25952" y="46610"/>
                    <a:pt x="26019" y="46810"/>
                  </a:cubicBezTo>
                  <a:lnTo>
                    <a:pt x="26152" y="47211"/>
                  </a:lnTo>
                  <a:cubicBezTo>
                    <a:pt x="26252" y="47377"/>
                    <a:pt x="26419" y="47511"/>
                    <a:pt x="26586" y="47511"/>
                  </a:cubicBezTo>
                  <a:lnTo>
                    <a:pt x="26653" y="47511"/>
                  </a:lnTo>
                  <a:cubicBezTo>
                    <a:pt x="26919" y="47477"/>
                    <a:pt x="27019" y="47211"/>
                    <a:pt x="26953" y="47010"/>
                  </a:cubicBezTo>
                  <a:lnTo>
                    <a:pt x="26819" y="46610"/>
                  </a:lnTo>
                  <a:cubicBezTo>
                    <a:pt x="26793" y="46403"/>
                    <a:pt x="26627" y="46277"/>
                    <a:pt x="26461" y="46277"/>
                  </a:cubicBezTo>
                  <a:close/>
                  <a:moveTo>
                    <a:pt x="27095" y="48278"/>
                  </a:moveTo>
                  <a:cubicBezTo>
                    <a:pt x="27046" y="48278"/>
                    <a:pt x="26998" y="48289"/>
                    <a:pt x="26953" y="48311"/>
                  </a:cubicBezTo>
                  <a:cubicBezTo>
                    <a:pt x="26686" y="48345"/>
                    <a:pt x="26586" y="48612"/>
                    <a:pt x="26653" y="48812"/>
                  </a:cubicBezTo>
                  <a:lnTo>
                    <a:pt x="26786" y="49212"/>
                  </a:lnTo>
                  <a:cubicBezTo>
                    <a:pt x="26853" y="49379"/>
                    <a:pt x="27019" y="49512"/>
                    <a:pt x="27186" y="49512"/>
                  </a:cubicBezTo>
                  <a:lnTo>
                    <a:pt x="27286" y="49512"/>
                  </a:lnTo>
                  <a:cubicBezTo>
                    <a:pt x="27520" y="49479"/>
                    <a:pt x="27653" y="49212"/>
                    <a:pt x="27587" y="49012"/>
                  </a:cubicBezTo>
                  <a:lnTo>
                    <a:pt x="27453" y="48612"/>
                  </a:lnTo>
                  <a:cubicBezTo>
                    <a:pt x="27427" y="48405"/>
                    <a:pt x="27261" y="48278"/>
                    <a:pt x="27095" y="48278"/>
                  </a:cubicBezTo>
                  <a:close/>
                  <a:moveTo>
                    <a:pt x="27693" y="50229"/>
                  </a:moveTo>
                  <a:cubicBezTo>
                    <a:pt x="27657" y="50229"/>
                    <a:pt x="27621" y="50234"/>
                    <a:pt x="27587" y="50246"/>
                  </a:cubicBezTo>
                  <a:cubicBezTo>
                    <a:pt x="27320" y="50346"/>
                    <a:pt x="27186" y="50613"/>
                    <a:pt x="27286" y="50813"/>
                  </a:cubicBezTo>
                  <a:lnTo>
                    <a:pt x="27420" y="51213"/>
                  </a:lnTo>
                  <a:cubicBezTo>
                    <a:pt x="27486" y="51380"/>
                    <a:pt x="27653" y="51514"/>
                    <a:pt x="27820" y="51514"/>
                  </a:cubicBezTo>
                  <a:lnTo>
                    <a:pt x="27987" y="51514"/>
                  </a:lnTo>
                  <a:cubicBezTo>
                    <a:pt x="28187" y="51447"/>
                    <a:pt x="28320" y="51180"/>
                    <a:pt x="28254" y="50980"/>
                  </a:cubicBezTo>
                  <a:lnTo>
                    <a:pt x="28120" y="50546"/>
                  </a:lnTo>
                  <a:cubicBezTo>
                    <a:pt x="28038" y="50353"/>
                    <a:pt x="27864" y="50229"/>
                    <a:pt x="27693" y="50229"/>
                  </a:cubicBezTo>
                  <a:close/>
                  <a:moveTo>
                    <a:pt x="28349" y="52247"/>
                  </a:moveTo>
                  <a:cubicBezTo>
                    <a:pt x="28296" y="52247"/>
                    <a:pt x="28242" y="52257"/>
                    <a:pt x="28187" y="52281"/>
                  </a:cubicBezTo>
                  <a:cubicBezTo>
                    <a:pt x="27987" y="52348"/>
                    <a:pt x="27853" y="52614"/>
                    <a:pt x="27953" y="52815"/>
                  </a:cubicBezTo>
                  <a:lnTo>
                    <a:pt x="28087" y="53215"/>
                  </a:lnTo>
                  <a:cubicBezTo>
                    <a:pt x="28120" y="53382"/>
                    <a:pt x="28287" y="53515"/>
                    <a:pt x="28454" y="53515"/>
                  </a:cubicBezTo>
                  <a:cubicBezTo>
                    <a:pt x="28487" y="53515"/>
                    <a:pt x="28521" y="53482"/>
                    <a:pt x="28621" y="53448"/>
                  </a:cubicBezTo>
                  <a:cubicBezTo>
                    <a:pt x="28821" y="53348"/>
                    <a:pt x="28954" y="53115"/>
                    <a:pt x="28854" y="52881"/>
                  </a:cubicBezTo>
                  <a:lnTo>
                    <a:pt x="28754" y="52514"/>
                  </a:lnTo>
                  <a:cubicBezTo>
                    <a:pt x="28677" y="52361"/>
                    <a:pt x="28522" y="52247"/>
                    <a:pt x="28349" y="52247"/>
                  </a:cubicBezTo>
                  <a:close/>
                  <a:moveTo>
                    <a:pt x="29002" y="54282"/>
                  </a:moveTo>
                  <a:cubicBezTo>
                    <a:pt x="28951" y="54282"/>
                    <a:pt x="28901" y="54292"/>
                    <a:pt x="28854" y="54316"/>
                  </a:cubicBezTo>
                  <a:cubicBezTo>
                    <a:pt x="28654" y="54382"/>
                    <a:pt x="28521" y="54649"/>
                    <a:pt x="28621" y="54849"/>
                  </a:cubicBezTo>
                  <a:lnTo>
                    <a:pt x="28787" y="55216"/>
                  </a:lnTo>
                  <a:cubicBezTo>
                    <a:pt x="28821" y="55383"/>
                    <a:pt x="28988" y="55483"/>
                    <a:pt x="29154" y="55483"/>
                  </a:cubicBezTo>
                  <a:cubicBezTo>
                    <a:pt x="29177" y="55483"/>
                    <a:pt x="29228" y="55468"/>
                    <a:pt x="29270" y="55468"/>
                  </a:cubicBezTo>
                  <a:cubicBezTo>
                    <a:pt x="29291" y="55468"/>
                    <a:pt x="29310" y="55472"/>
                    <a:pt x="29321" y="55483"/>
                  </a:cubicBezTo>
                  <a:cubicBezTo>
                    <a:pt x="29521" y="55383"/>
                    <a:pt x="29655" y="55150"/>
                    <a:pt x="29588" y="54916"/>
                  </a:cubicBezTo>
                  <a:lnTo>
                    <a:pt x="29388" y="54549"/>
                  </a:lnTo>
                  <a:cubicBezTo>
                    <a:pt x="29337" y="54396"/>
                    <a:pt x="29168" y="54282"/>
                    <a:pt x="29002" y="54282"/>
                  </a:cubicBezTo>
                  <a:close/>
                  <a:moveTo>
                    <a:pt x="29775" y="56193"/>
                  </a:moveTo>
                  <a:cubicBezTo>
                    <a:pt x="29722" y="56193"/>
                    <a:pt x="29670" y="56201"/>
                    <a:pt x="29621" y="56217"/>
                  </a:cubicBezTo>
                  <a:cubicBezTo>
                    <a:pt x="29421" y="56317"/>
                    <a:pt x="29321" y="56551"/>
                    <a:pt x="29421" y="56784"/>
                  </a:cubicBezTo>
                  <a:cubicBezTo>
                    <a:pt x="29455" y="56884"/>
                    <a:pt x="29521" y="57018"/>
                    <a:pt x="29588" y="57151"/>
                  </a:cubicBezTo>
                  <a:cubicBezTo>
                    <a:pt x="29621" y="57318"/>
                    <a:pt x="29788" y="57385"/>
                    <a:pt x="29955" y="57385"/>
                  </a:cubicBezTo>
                  <a:cubicBezTo>
                    <a:pt x="29988" y="57385"/>
                    <a:pt x="30088" y="57385"/>
                    <a:pt x="30122" y="57351"/>
                  </a:cubicBezTo>
                  <a:cubicBezTo>
                    <a:pt x="30322" y="57284"/>
                    <a:pt x="30422" y="57018"/>
                    <a:pt x="30322" y="56817"/>
                  </a:cubicBezTo>
                  <a:cubicBezTo>
                    <a:pt x="30288" y="56684"/>
                    <a:pt x="30188" y="56551"/>
                    <a:pt x="30155" y="56451"/>
                  </a:cubicBezTo>
                  <a:cubicBezTo>
                    <a:pt x="30104" y="56274"/>
                    <a:pt x="29939" y="56193"/>
                    <a:pt x="29775" y="56193"/>
                  </a:cubicBezTo>
                  <a:close/>
                  <a:moveTo>
                    <a:pt x="30659" y="58079"/>
                  </a:moveTo>
                  <a:cubicBezTo>
                    <a:pt x="30601" y="58079"/>
                    <a:pt x="30542" y="58092"/>
                    <a:pt x="30489" y="58118"/>
                  </a:cubicBezTo>
                  <a:cubicBezTo>
                    <a:pt x="30288" y="58185"/>
                    <a:pt x="30188" y="58452"/>
                    <a:pt x="30288" y="58652"/>
                  </a:cubicBezTo>
                  <a:cubicBezTo>
                    <a:pt x="30322" y="58752"/>
                    <a:pt x="30355" y="58886"/>
                    <a:pt x="30455" y="59019"/>
                  </a:cubicBezTo>
                  <a:cubicBezTo>
                    <a:pt x="30522" y="59186"/>
                    <a:pt x="30655" y="59286"/>
                    <a:pt x="30822" y="59286"/>
                  </a:cubicBezTo>
                  <a:cubicBezTo>
                    <a:pt x="30922" y="59286"/>
                    <a:pt x="30956" y="59286"/>
                    <a:pt x="31022" y="59219"/>
                  </a:cubicBezTo>
                  <a:cubicBezTo>
                    <a:pt x="31189" y="59152"/>
                    <a:pt x="31289" y="58886"/>
                    <a:pt x="31189" y="58685"/>
                  </a:cubicBezTo>
                  <a:cubicBezTo>
                    <a:pt x="31156" y="58552"/>
                    <a:pt x="31089" y="58452"/>
                    <a:pt x="31022" y="58319"/>
                  </a:cubicBezTo>
                  <a:cubicBezTo>
                    <a:pt x="30973" y="58172"/>
                    <a:pt x="30817" y="58079"/>
                    <a:pt x="30659" y="58079"/>
                  </a:cubicBezTo>
                  <a:close/>
                  <a:moveTo>
                    <a:pt x="31635" y="59885"/>
                  </a:moveTo>
                  <a:cubicBezTo>
                    <a:pt x="31564" y="59885"/>
                    <a:pt x="31491" y="59907"/>
                    <a:pt x="31423" y="59953"/>
                  </a:cubicBezTo>
                  <a:cubicBezTo>
                    <a:pt x="31189" y="60053"/>
                    <a:pt x="31122" y="60320"/>
                    <a:pt x="31256" y="60520"/>
                  </a:cubicBezTo>
                  <a:cubicBezTo>
                    <a:pt x="31323" y="60654"/>
                    <a:pt x="31356" y="60754"/>
                    <a:pt x="31456" y="60887"/>
                  </a:cubicBezTo>
                  <a:cubicBezTo>
                    <a:pt x="31523" y="61020"/>
                    <a:pt x="31689" y="61087"/>
                    <a:pt x="31823" y="61087"/>
                  </a:cubicBezTo>
                  <a:cubicBezTo>
                    <a:pt x="31923" y="61087"/>
                    <a:pt x="31956" y="61087"/>
                    <a:pt x="32090" y="61054"/>
                  </a:cubicBezTo>
                  <a:cubicBezTo>
                    <a:pt x="32257" y="60954"/>
                    <a:pt x="32323" y="60687"/>
                    <a:pt x="32190" y="60487"/>
                  </a:cubicBezTo>
                  <a:cubicBezTo>
                    <a:pt x="32123" y="60353"/>
                    <a:pt x="32090" y="60220"/>
                    <a:pt x="31990" y="60120"/>
                  </a:cubicBezTo>
                  <a:cubicBezTo>
                    <a:pt x="31902" y="59966"/>
                    <a:pt x="31771" y="59885"/>
                    <a:pt x="31635" y="59885"/>
                  </a:cubicBezTo>
                  <a:close/>
                  <a:moveTo>
                    <a:pt x="32749" y="61708"/>
                  </a:moveTo>
                  <a:cubicBezTo>
                    <a:pt x="32661" y="61708"/>
                    <a:pt x="32570" y="61734"/>
                    <a:pt x="32490" y="61788"/>
                  </a:cubicBezTo>
                  <a:cubicBezTo>
                    <a:pt x="32290" y="61888"/>
                    <a:pt x="32223" y="62155"/>
                    <a:pt x="32357" y="62355"/>
                  </a:cubicBezTo>
                  <a:cubicBezTo>
                    <a:pt x="32457" y="62455"/>
                    <a:pt x="32523" y="62555"/>
                    <a:pt x="32623" y="62688"/>
                  </a:cubicBezTo>
                  <a:cubicBezTo>
                    <a:pt x="32690" y="62822"/>
                    <a:pt x="32824" y="62855"/>
                    <a:pt x="32957" y="62855"/>
                  </a:cubicBezTo>
                  <a:cubicBezTo>
                    <a:pt x="33024" y="62855"/>
                    <a:pt x="33124" y="62855"/>
                    <a:pt x="33257" y="62822"/>
                  </a:cubicBezTo>
                  <a:cubicBezTo>
                    <a:pt x="33424" y="62688"/>
                    <a:pt x="33457" y="62388"/>
                    <a:pt x="33324" y="62221"/>
                  </a:cubicBezTo>
                  <a:cubicBezTo>
                    <a:pt x="33257" y="62121"/>
                    <a:pt x="33157" y="62021"/>
                    <a:pt x="33090" y="61888"/>
                  </a:cubicBezTo>
                  <a:cubicBezTo>
                    <a:pt x="33010" y="61768"/>
                    <a:pt x="32882" y="61708"/>
                    <a:pt x="32749" y="61708"/>
                  </a:cubicBezTo>
                  <a:close/>
                  <a:moveTo>
                    <a:pt x="33970" y="63346"/>
                  </a:moveTo>
                  <a:cubicBezTo>
                    <a:pt x="33868" y="63346"/>
                    <a:pt x="33766" y="63380"/>
                    <a:pt x="33691" y="63456"/>
                  </a:cubicBezTo>
                  <a:cubicBezTo>
                    <a:pt x="33524" y="63556"/>
                    <a:pt x="33491" y="63856"/>
                    <a:pt x="33658" y="64023"/>
                  </a:cubicBezTo>
                  <a:cubicBezTo>
                    <a:pt x="33758" y="64156"/>
                    <a:pt x="33858" y="64223"/>
                    <a:pt x="33958" y="64356"/>
                  </a:cubicBezTo>
                  <a:cubicBezTo>
                    <a:pt x="34024" y="64423"/>
                    <a:pt x="34125" y="64490"/>
                    <a:pt x="34258" y="64490"/>
                  </a:cubicBezTo>
                  <a:cubicBezTo>
                    <a:pt x="34358" y="64490"/>
                    <a:pt x="34458" y="64423"/>
                    <a:pt x="34491" y="64356"/>
                  </a:cubicBezTo>
                  <a:cubicBezTo>
                    <a:pt x="34658" y="64189"/>
                    <a:pt x="34692" y="63956"/>
                    <a:pt x="34525" y="63789"/>
                  </a:cubicBezTo>
                  <a:cubicBezTo>
                    <a:pt x="34458" y="63689"/>
                    <a:pt x="34358" y="63556"/>
                    <a:pt x="34291" y="63489"/>
                  </a:cubicBezTo>
                  <a:cubicBezTo>
                    <a:pt x="34218" y="63397"/>
                    <a:pt x="34094" y="63346"/>
                    <a:pt x="33970" y="63346"/>
                  </a:cubicBezTo>
                  <a:close/>
                  <a:moveTo>
                    <a:pt x="35409" y="64865"/>
                  </a:moveTo>
                  <a:cubicBezTo>
                    <a:pt x="35309" y="64865"/>
                    <a:pt x="35209" y="64907"/>
                    <a:pt x="35125" y="64990"/>
                  </a:cubicBezTo>
                  <a:cubicBezTo>
                    <a:pt x="34958" y="65157"/>
                    <a:pt x="34958" y="65390"/>
                    <a:pt x="35125" y="65557"/>
                  </a:cubicBezTo>
                  <a:cubicBezTo>
                    <a:pt x="35259" y="65657"/>
                    <a:pt x="35325" y="65791"/>
                    <a:pt x="35459" y="65857"/>
                  </a:cubicBezTo>
                  <a:cubicBezTo>
                    <a:pt x="35526" y="65957"/>
                    <a:pt x="35659" y="65991"/>
                    <a:pt x="35726" y="65991"/>
                  </a:cubicBezTo>
                  <a:cubicBezTo>
                    <a:pt x="35826" y="65991"/>
                    <a:pt x="35959" y="65891"/>
                    <a:pt x="36026" y="65857"/>
                  </a:cubicBezTo>
                  <a:cubicBezTo>
                    <a:pt x="36159" y="65690"/>
                    <a:pt x="36159" y="65457"/>
                    <a:pt x="35993" y="65290"/>
                  </a:cubicBezTo>
                  <a:cubicBezTo>
                    <a:pt x="35926" y="65157"/>
                    <a:pt x="35792" y="65057"/>
                    <a:pt x="35692" y="64990"/>
                  </a:cubicBezTo>
                  <a:cubicBezTo>
                    <a:pt x="35609" y="64907"/>
                    <a:pt x="35509" y="64865"/>
                    <a:pt x="35409" y="64865"/>
                  </a:cubicBezTo>
                  <a:close/>
                  <a:moveTo>
                    <a:pt x="37065" y="66168"/>
                  </a:moveTo>
                  <a:cubicBezTo>
                    <a:pt x="36925" y="66168"/>
                    <a:pt x="36776" y="66220"/>
                    <a:pt x="36693" y="66324"/>
                  </a:cubicBezTo>
                  <a:cubicBezTo>
                    <a:pt x="36560" y="66491"/>
                    <a:pt x="36626" y="66791"/>
                    <a:pt x="36793" y="66891"/>
                  </a:cubicBezTo>
                  <a:cubicBezTo>
                    <a:pt x="36860" y="66991"/>
                    <a:pt x="36993" y="67058"/>
                    <a:pt x="37127" y="67158"/>
                  </a:cubicBezTo>
                  <a:cubicBezTo>
                    <a:pt x="37193" y="67192"/>
                    <a:pt x="37293" y="67225"/>
                    <a:pt x="37360" y="67225"/>
                  </a:cubicBezTo>
                  <a:cubicBezTo>
                    <a:pt x="37494" y="67225"/>
                    <a:pt x="37627" y="67192"/>
                    <a:pt x="37760" y="67058"/>
                  </a:cubicBezTo>
                  <a:cubicBezTo>
                    <a:pt x="37861" y="66858"/>
                    <a:pt x="37827" y="66624"/>
                    <a:pt x="37627" y="66491"/>
                  </a:cubicBezTo>
                  <a:cubicBezTo>
                    <a:pt x="37494" y="66391"/>
                    <a:pt x="37427" y="66324"/>
                    <a:pt x="37293" y="66224"/>
                  </a:cubicBezTo>
                  <a:cubicBezTo>
                    <a:pt x="37231" y="66187"/>
                    <a:pt x="37150" y="66168"/>
                    <a:pt x="37065" y="66168"/>
                  </a:cubicBezTo>
                  <a:close/>
                  <a:moveTo>
                    <a:pt x="38759" y="67264"/>
                  </a:moveTo>
                  <a:cubicBezTo>
                    <a:pt x="38607" y="67264"/>
                    <a:pt x="38452" y="67354"/>
                    <a:pt x="38361" y="67492"/>
                  </a:cubicBezTo>
                  <a:cubicBezTo>
                    <a:pt x="38261" y="67692"/>
                    <a:pt x="38328" y="67925"/>
                    <a:pt x="38528" y="68059"/>
                  </a:cubicBezTo>
                  <a:cubicBezTo>
                    <a:pt x="38661" y="68159"/>
                    <a:pt x="38795" y="68192"/>
                    <a:pt x="38928" y="68259"/>
                  </a:cubicBezTo>
                  <a:cubicBezTo>
                    <a:pt x="38995" y="68326"/>
                    <a:pt x="39028" y="68326"/>
                    <a:pt x="39128" y="68326"/>
                  </a:cubicBezTo>
                  <a:cubicBezTo>
                    <a:pt x="39295" y="68326"/>
                    <a:pt x="39428" y="68226"/>
                    <a:pt x="39495" y="68059"/>
                  </a:cubicBezTo>
                  <a:cubicBezTo>
                    <a:pt x="39628" y="67892"/>
                    <a:pt x="39528" y="67659"/>
                    <a:pt x="39328" y="67525"/>
                  </a:cubicBezTo>
                  <a:cubicBezTo>
                    <a:pt x="39195" y="67458"/>
                    <a:pt x="39095" y="67392"/>
                    <a:pt x="38961" y="67325"/>
                  </a:cubicBezTo>
                  <a:cubicBezTo>
                    <a:pt x="38898" y="67283"/>
                    <a:pt x="38829" y="67264"/>
                    <a:pt x="38759" y="67264"/>
                  </a:cubicBezTo>
                  <a:close/>
                  <a:moveTo>
                    <a:pt x="40630" y="68187"/>
                  </a:moveTo>
                  <a:cubicBezTo>
                    <a:pt x="40470" y="68187"/>
                    <a:pt x="40312" y="68287"/>
                    <a:pt x="40262" y="68459"/>
                  </a:cubicBezTo>
                  <a:cubicBezTo>
                    <a:pt x="40129" y="68659"/>
                    <a:pt x="40262" y="68893"/>
                    <a:pt x="40462" y="68993"/>
                  </a:cubicBezTo>
                  <a:cubicBezTo>
                    <a:pt x="40629" y="69026"/>
                    <a:pt x="40729" y="69093"/>
                    <a:pt x="40863" y="69160"/>
                  </a:cubicBezTo>
                  <a:cubicBezTo>
                    <a:pt x="40963" y="69193"/>
                    <a:pt x="40996" y="69193"/>
                    <a:pt x="41029" y="69193"/>
                  </a:cubicBezTo>
                  <a:cubicBezTo>
                    <a:pt x="41196" y="69193"/>
                    <a:pt x="41363" y="69060"/>
                    <a:pt x="41430" y="68959"/>
                  </a:cubicBezTo>
                  <a:cubicBezTo>
                    <a:pt x="41496" y="68726"/>
                    <a:pt x="41363" y="68492"/>
                    <a:pt x="41163" y="68392"/>
                  </a:cubicBezTo>
                  <a:cubicBezTo>
                    <a:pt x="41029" y="68326"/>
                    <a:pt x="40929" y="68292"/>
                    <a:pt x="40796" y="68226"/>
                  </a:cubicBezTo>
                  <a:cubicBezTo>
                    <a:pt x="40744" y="68199"/>
                    <a:pt x="40687" y="68187"/>
                    <a:pt x="40630" y="68187"/>
                  </a:cubicBezTo>
                  <a:close/>
                  <a:moveTo>
                    <a:pt x="42601" y="68888"/>
                  </a:moveTo>
                  <a:cubicBezTo>
                    <a:pt x="42417" y="68888"/>
                    <a:pt x="42223" y="69013"/>
                    <a:pt x="42164" y="69193"/>
                  </a:cubicBezTo>
                  <a:cubicBezTo>
                    <a:pt x="42130" y="69393"/>
                    <a:pt x="42230" y="69627"/>
                    <a:pt x="42464" y="69693"/>
                  </a:cubicBezTo>
                  <a:cubicBezTo>
                    <a:pt x="42597" y="69727"/>
                    <a:pt x="42731" y="69793"/>
                    <a:pt x="42864" y="69827"/>
                  </a:cubicBezTo>
                  <a:lnTo>
                    <a:pt x="42998" y="69827"/>
                  </a:lnTo>
                  <a:cubicBezTo>
                    <a:pt x="43198" y="69827"/>
                    <a:pt x="43364" y="69727"/>
                    <a:pt x="43331" y="69527"/>
                  </a:cubicBezTo>
                  <a:cubicBezTo>
                    <a:pt x="43364" y="69326"/>
                    <a:pt x="43231" y="69060"/>
                    <a:pt x="43031" y="69026"/>
                  </a:cubicBezTo>
                  <a:lnTo>
                    <a:pt x="42664" y="68893"/>
                  </a:lnTo>
                  <a:cubicBezTo>
                    <a:pt x="42643" y="68889"/>
                    <a:pt x="42622" y="68888"/>
                    <a:pt x="42601" y="68888"/>
                  </a:cubicBezTo>
                  <a:close/>
                  <a:moveTo>
                    <a:pt x="44639" y="69355"/>
                  </a:moveTo>
                  <a:cubicBezTo>
                    <a:pt x="44432" y="69355"/>
                    <a:pt x="44259" y="69510"/>
                    <a:pt x="44198" y="69693"/>
                  </a:cubicBezTo>
                  <a:cubicBezTo>
                    <a:pt x="44165" y="69927"/>
                    <a:pt x="44332" y="70160"/>
                    <a:pt x="44532" y="70194"/>
                  </a:cubicBezTo>
                  <a:cubicBezTo>
                    <a:pt x="44665" y="70227"/>
                    <a:pt x="44832" y="70227"/>
                    <a:pt x="44966" y="70260"/>
                  </a:cubicBezTo>
                  <a:lnTo>
                    <a:pt x="45032" y="70260"/>
                  </a:lnTo>
                  <a:cubicBezTo>
                    <a:pt x="45266" y="70260"/>
                    <a:pt x="45433" y="70160"/>
                    <a:pt x="45466" y="69927"/>
                  </a:cubicBezTo>
                  <a:cubicBezTo>
                    <a:pt x="45499" y="69693"/>
                    <a:pt x="45333" y="69493"/>
                    <a:pt x="45132" y="69426"/>
                  </a:cubicBezTo>
                  <a:cubicBezTo>
                    <a:pt x="44966" y="69393"/>
                    <a:pt x="44832" y="69393"/>
                    <a:pt x="44699" y="69360"/>
                  </a:cubicBezTo>
                  <a:cubicBezTo>
                    <a:pt x="44679" y="69357"/>
                    <a:pt x="44659" y="69355"/>
                    <a:pt x="44639" y="69355"/>
                  </a:cubicBezTo>
                  <a:close/>
                  <a:moveTo>
                    <a:pt x="46700" y="69693"/>
                  </a:moveTo>
                  <a:cubicBezTo>
                    <a:pt x="46500" y="69693"/>
                    <a:pt x="46300" y="69860"/>
                    <a:pt x="46267" y="70060"/>
                  </a:cubicBezTo>
                  <a:cubicBezTo>
                    <a:pt x="46267" y="70260"/>
                    <a:pt x="46433" y="70494"/>
                    <a:pt x="46633" y="70527"/>
                  </a:cubicBezTo>
                  <a:cubicBezTo>
                    <a:pt x="46767" y="70527"/>
                    <a:pt x="46934" y="70561"/>
                    <a:pt x="47034" y="70561"/>
                  </a:cubicBezTo>
                  <a:lnTo>
                    <a:pt x="47100" y="70561"/>
                  </a:lnTo>
                  <a:cubicBezTo>
                    <a:pt x="47301" y="70561"/>
                    <a:pt x="47501" y="70394"/>
                    <a:pt x="47501" y="70194"/>
                  </a:cubicBezTo>
                  <a:cubicBezTo>
                    <a:pt x="47501" y="69960"/>
                    <a:pt x="47334" y="69793"/>
                    <a:pt x="47134" y="69727"/>
                  </a:cubicBezTo>
                  <a:cubicBezTo>
                    <a:pt x="47000" y="69727"/>
                    <a:pt x="46834" y="69693"/>
                    <a:pt x="46700" y="69693"/>
                  </a:cubicBezTo>
                  <a:close/>
                  <a:moveTo>
                    <a:pt x="53305" y="69793"/>
                  </a:moveTo>
                  <a:lnTo>
                    <a:pt x="52871" y="69827"/>
                  </a:lnTo>
                  <a:cubicBezTo>
                    <a:pt x="52671" y="69860"/>
                    <a:pt x="52504" y="70027"/>
                    <a:pt x="52504" y="70294"/>
                  </a:cubicBezTo>
                  <a:cubicBezTo>
                    <a:pt x="52504" y="70494"/>
                    <a:pt x="52704" y="70661"/>
                    <a:pt x="52938" y="70661"/>
                  </a:cubicBezTo>
                  <a:lnTo>
                    <a:pt x="53372" y="70627"/>
                  </a:lnTo>
                  <a:cubicBezTo>
                    <a:pt x="53605" y="70561"/>
                    <a:pt x="53772" y="70394"/>
                    <a:pt x="53772" y="70160"/>
                  </a:cubicBezTo>
                  <a:cubicBezTo>
                    <a:pt x="53705" y="69927"/>
                    <a:pt x="53505" y="69793"/>
                    <a:pt x="53305" y="69793"/>
                  </a:cubicBezTo>
                  <a:close/>
                  <a:moveTo>
                    <a:pt x="48702" y="69893"/>
                  </a:moveTo>
                  <a:cubicBezTo>
                    <a:pt x="48501" y="69893"/>
                    <a:pt x="48301" y="70060"/>
                    <a:pt x="48301" y="70327"/>
                  </a:cubicBezTo>
                  <a:cubicBezTo>
                    <a:pt x="48301" y="70527"/>
                    <a:pt x="48468" y="70727"/>
                    <a:pt x="48702" y="70727"/>
                  </a:cubicBezTo>
                  <a:lnTo>
                    <a:pt x="49169" y="70727"/>
                  </a:lnTo>
                  <a:cubicBezTo>
                    <a:pt x="49369" y="70727"/>
                    <a:pt x="49602" y="70527"/>
                    <a:pt x="49536" y="70327"/>
                  </a:cubicBezTo>
                  <a:cubicBezTo>
                    <a:pt x="49536" y="70127"/>
                    <a:pt x="49369" y="69893"/>
                    <a:pt x="49135" y="69893"/>
                  </a:cubicBezTo>
                  <a:close/>
                  <a:moveTo>
                    <a:pt x="50836" y="69893"/>
                  </a:moveTo>
                  <a:cubicBezTo>
                    <a:pt x="50603" y="69893"/>
                    <a:pt x="50436" y="70060"/>
                    <a:pt x="50436" y="70327"/>
                  </a:cubicBezTo>
                  <a:cubicBezTo>
                    <a:pt x="50436" y="70561"/>
                    <a:pt x="50636" y="70727"/>
                    <a:pt x="50836" y="70727"/>
                  </a:cubicBezTo>
                  <a:lnTo>
                    <a:pt x="51270" y="70727"/>
                  </a:lnTo>
                  <a:cubicBezTo>
                    <a:pt x="51504" y="70727"/>
                    <a:pt x="51670" y="70561"/>
                    <a:pt x="51670" y="70327"/>
                  </a:cubicBezTo>
                  <a:cubicBezTo>
                    <a:pt x="51670" y="70060"/>
                    <a:pt x="51470" y="69893"/>
                    <a:pt x="51270" y="698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720000" y="1534500"/>
            <a:ext cx="3898500" cy="20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240103" y="234638"/>
            <a:ext cx="406790" cy="401731"/>
            <a:chOff x="3967575" y="5094050"/>
            <a:chExt cx="281925" cy="278400"/>
          </a:xfrm>
        </p:grpSpPr>
        <p:sp>
          <p:nvSpPr>
            <p:cNvPr id="102" name="Google Shape;102;p8"/>
            <p:cNvSpPr/>
            <p:nvPr/>
          </p:nvSpPr>
          <p:spPr>
            <a:xfrm>
              <a:off x="4045200" y="5198650"/>
              <a:ext cx="128500" cy="66575"/>
            </a:xfrm>
            <a:custGeom>
              <a:avLst/>
              <a:gdLst/>
              <a:ahLst/>
              <a:cxnLst/>
              <a:rect l="l" t="t" r="r" b="b"/>
              <a:pathLst>
                <a:path w="5140" h="2663" extrusionOk="0">
                  <a:moveTo>
                    <a:pt x="2570" y="1"/>
                  </a:moveTo>
                  <a:cubicBezTo>
                    <a:pt x="2478" y="1"/>
                    <a:pt x="2385" y="38"/>
                    <a:pt x="2330" y="112"/>
                  </a:cubicBezTo>
                  <a:lnTo>
                    <a:pt x="185" y="1960"/>
                  </a:lnTo>
                  <a:cubicBezTo>
                    <a:pt x="1" y="2108"/>
                    <a:pt x="1" y="2330"/>
                    <a:pt x="148" y="2515"/>
                  </a:cubicBezTo>
                  <a:cubicBezTo>
                    <a:pt x="207" y="2612"/>
                    <a:pt x="307" y="2658"/>
                    <a:pt x="415" y="2658"/>
                  </a:cubicBezTo>
                  <a:cubicBezTo>
                    <a:pt x="512" y="2658"/>
                    <a:pt x="616" y="2622"/>
                    <a:pt x="703" y="2552"/>
                  </a:cubicBezTo>
                  <a:lnTo>
                    <a:pt x="2552" y="962"/>
                  </a:lnTo>
                  <a:lnTo>
                    <a:pt x="4400" y="2552"/>
                  </a:lnTo>
                  <a:cubicBezTo>
                    <a:pt x="4474" y="2626"/>
                    <a:pt x="4585" y="2663"/>
                    <a:pt x="4659" y="2663"/>
                  </a:cubicBezTo>
                  <a:cubicBezTo>
                    <a:pt x="4770" y="2663"/>
                    <a:pt x="4918" y="2626"/>
                    <a:pt x="4992" y="2515"/>
                  </a:cubicBezTo>
                  <a:cubicBezTo>
                    <a:pt x="5139" y="2367"/>
                    <a:pt x="5139" y="2108"/>
                    <a:pt x="4955" y="1960"/>
                  </a:cubicBezTo>
                  <a:lnTo>
                    <a:pt x="2810" y="112"/>
                  </a:lnTo>
                  <a:cubicBezTo>
                    <a:pt x="2755" y="38"/>
                    <a:pt x="2662" y="1"/>
                    <a:pt x="2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4045200" y="5257800"/>
              <a:ext cx="128500" cy="66575"/>
            </a:xfrm>
            <a:custGeom>
              <a:avLst/>
              <a:gdLst/>
              <a:ahLst/>
              <a:cxnLst/>
              <a:rect l="l" t="t" r="r" b="b"/>
              <a:pathLst>
                <a:path w="5140" h="2663" extrusionOk="0">
                  <a:moveTo>
                    <a:pt x="2570" y="1"/>
                  </a:moveTo>
                  <a:cubicBezTo>
                    <a:pt x="2478" y="1"/>
                    <a:pt x="2385" y="38"/>
                    <a:pt x="2330" y="112"/>
                  </a:cubicBezTo>
                  <a:lnTo>
                    <a:pt x="185" y="1960"/>
                  </a:lnTo>
                  <a:cubicBezTo>
                    <a:pt x="1" y="2108"/>
                    <a:pt x="1" y="2330"/>
                    <a:pt x="148" y="2515"/>
                  </a:cubicBezTo>
                  <a:cubicBezTo>
                    <a:pt x="185" y="2589"/>
                    <a:pt x="333" y="2663"/>
                    <a:pt x="407" y="2663"/>
                  </a:cubicBezTo>
                  <a:cubicBezTo>
                    <a:pt x="518" y="2663"/>
                    <a:pt x="592" y="2589"/>
                    <a:pt x="740" y="2552"/>
                  </a:cubicBezTo>
                  <a:lnTo>
                    <a:pt x="2589" y="925"/>
                  </a:lnTo>
                  <a:lnTo>
                    <a:pt x="4437" y="2552"/>
                  </a:lnTo>
                  <a:cubicBezTo>
                    <a:pt x="4524" y="2622"/>
                    <a:pt x="4620" y="2659"/>
                    <a:pt x="4712" y="2659"/>
                  </a:cubicBezTo>
                  <a:cubicBezTo>
                    <a:pt x="4815" y="2659"/>
                    <a:pt x="4914" y="2613"/>
                    <a:pt x="4992" y="2515"/>
                  </a:cubicBezTo>
                  <a:cubicBezTo>
                    <a:pt x="5139" y="2330"/>
                    <a:pt x="5139" y="2108"/>
                    <a:pt x="4955" y="1960"/>
                  </a:cubicBezTo>
                  <a:lnTo>
                    <a:pt x="2810" y="112"/>
                  </a:lnTo>
                  <a:cubicBezTo>
                    <a:pt x="2755" y="38"/>
                    <a:pt x="2662" y="1"/>
                    <a:pt x="2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4045200" y="5140200"/>
              <a:ext cx="128500" cy="65925"/>
            </a:xfrm>
            <a:custGeom>
              <a:avLst/>
              <a:gdLst/>
              <a:ahLst/>
              <a:cxnLst/>
              <a:rect l="l" t="t" r="r" b="b"/>
              <a:pathLst>
                <a:path w="5140" h="2637" extrusionOk="0">
                  <a:moveTo>
                    <a:pt x="2570" y="0"/>
                  </a:moveTo>
                  <a:cubicBezTo>
                    <a:pt x="2478" y="0"/>
                    <a:pt x="2385" y="28"/>
                    <a:pt x="2330" y="84"/>
                  </a:cubicBezTo>
                  <a:lnTo>
                    <a:pt x="185" y="1932"/>
                  </a:lnTo>
                  <a:cubicBezTo>
                    <a:pt x="1" y="2080"/>
                    <a:pt x="1" y="2302"/>
                    <a:pt x="148" y="2487"/>
                  </a:cubicBezTo>
                  <a:cubicBezTo>
                    <a:pt x="185" y="2598"/>
                    <a:pt x="333" y="2635"/>
                    <a:pt x="407" y="2635"/>
                  </a:cubicBezTo>
                  <a:cubicBezTo>
                    <a:pt x="518" y="2635"/>
                    <a:pt x="592" y="2635"/>
                    <a:pt x="740" y="2561"/>
                  </a:cubicBezTo>
                  <a:lnTo>
                    <a:pt x="2589" y="934"/>
                  </a:lnTo>
                  <a:lnTo>
                    <a:pt x="4437" y="2561"/>
                  </a:lnTo>
                  <a:cubicBezTo>
                    <a:pt x="4502" y="2609"/>
                    <a:pt x="4587" y="2636"/>
                    <a:pt x="4676" y="2636"/>
                  </a:cubicBezTo>
                  <a:cubicBezTo>
                    <a:pt x="4790" y="2636"/>
                    <a:pt x="4908" y="2591"/>
                    <a:pt x="4992" y="2487"/>
                  </a:cubicBezTo>
                  <a:cubicBezTo>
                    <a:pt x="5139" y="2376"/>
                    <a:pt x="5139" y="2080"/>
                    <a:pt x="4955" y="1932"/>
                  </a:cubicBezTo>
                  <a:lnTo>
                    <a:pt x="2810" y="84"/>
                  </a:lnTo>
                  <a:cubicBezTo>
                    <a:pt x="2755" y="28"/>
                    <a:pt x="2662" y="0"/>
                    <a:pt x="25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3967575" y="5094050"/>
              <a:ext cx="281925" cy="278400"/>
            </a:xfrm>
            <a:custGeom>
              <a:avLst/>
              <a:gdLst/>
              <a:ahLst/>
              <a:cxnLst/>
              <a:rect l="l" t="t" r="r" b="b"/>
              <a:pathLst>
                <a:path w="11277" h="11136" extrusionOk="0">
                  <a:moveTo>
                    <a:pt x="4533" y="0"/>
                  </a:moveTo>
                  <a:cubicBezTo>
                    <a:pt x="4502" y="0"/>
                    <a:pt x="4470" y="2"/>
                    <a:pt x="4436" y="7"/>
                  </a:cubicBezTo>
                  <a:cubicBezTo>
                    <a:pt x="3808" y="155"/>
                    <a:pt x="3253" y="414"/>
                    <a:pt x="2699" y="747"/>
                  </a:cubicBezTo>
                  <a:cubicBezTo>
                    <a:pt x="2514" y="894"/>
                    <a:pt x="2403" y="1116"/>
                    <a:pt x="2551" y="1301"/>
                  </a:cubicBezTo>
                  <a:cubicBezTo>
                    <a:pt x="2588" y="1449"/>
                    <a:pt x="2736" y="1486"/>
                    <a:pt x="2884" y="1486"/>
                  </a:cubicBezTo>
                  <a:cubicBezTo>
                    <a:pt x="2921" y="1486"/>
                    <a:pt x="3032" y="1449"/>
                    <a:pt x="3143" y="1338"/>
                  </a:cubicBezTo>
                  <a:cubicBezTo>
                    <a:pt x="3623" y="1079"/>
                    <a:pt x="4141" y="894"/>
                    <a:pt x="4621" y="747"/>
                  </a:cubicBezTo>
                  <a:cubicBezTo>
                    <a:pt x="4806" y="710"/>
                    <a:pt x="4954" y="525"/>
                    <a:pt x="4917" y="266"/>
                  </a:cubicBezTo>
                  <a:cubicBezTo>
                    <a:pt x="4885" y="105"/>
                    <a:pt x="4741" y="0"/>
                    <a:pt x="4533" y="0"/>
                  </a:cubicBezTo>
                  <a:close/>
                  <a:moveTo>
                    <a:pt x="7390" y="154"/>
                  </a:moveTo>
                  <a:cubicBezTo>
                    <a:pt x="7236" y="154"/>
                    <a:pt x="7109" y="273"/>
                    <a:pt x="7024" y="414"/>
                  </a:cubicBezTo>
                  <a:cubicBezTo>
                    <a:pt x="6951" y="636"/>
                    <a:pt x="7098" y="820"/>
                    <a:pt x="7246" y="931"/>
                  </a:cubicBezTo>
                  <a:cubicBezTo>
                    <a:pt x="7764" y="1116"/>
                    <a:pt x="8281" y="1375"/>
                    <a:pt x="8688" y="1708"/>
                  </a:cubicBezTo>
                  <a:cubicBezTo>
                    <a:pt x="8762" y="1745"/>
                    <a:pt x="8836" y="1819"/>
                    <a:pt x="8947" y="1819"/>
                  </a:cubicBezTo>
                  <a:cubicBezTo>
                    <a:pt x="9021" y="1819"/>
                    <a:pt x="9169" y="1745"/>
                    <a:pt x="9243" y="1671"/>
                  </a:cubicBezTo>
                  <a:cubicBezTo>
                    <a:pt x="9391" y="1486"/>
                    <a:pt x="9391" y="1264"/>
                    <a:pt x="9206" y="1116"/>
                  </a:cubicBezTo>
                  <a:cubicBezTo>
                    <a:pt x="8688" y="710"/>
                    <a:pt x="8134" y="414"/>
                    <a:pt x="7542" y="192"/>
                  </a:cubicBezTo>
                  <a:cubicBezTo>
                    <a:pt x="7489" y="166"/>
                    <a:pt x="7438" y="154"/>
                    <a:pt x="7390" y="154"/>
                  </a:cubicBezTo>
                  <a:close/>
                  <a:moveTo>
                    <a:pt x="887" y="2826"/>
                  </a:moveTo>
                  <a:cubicBezTo>
                    <a:pt x="743" y="2826"/>
                    <a:pt x="600" y="2902"/>
                    <a:pt x="518" y="3039"/>
                  </a:cubicBezTo>
                  <a:cubicBezTo>
                    <a:pt x="259" y="3593"/>
                    <a:pt x="111" y="4222"/>
                    <a:pt x="0" y="4850"/>
                  </a:cubicBezTo>
                  <a:cubicBezTo>
                    <a:pt x="0" y="5072"/>
                    <a:pt x="148" y="5257"/>
                    <a:pt x="444" y="5331"/>
                  </a:cubicBezTo>
                  <a:cubicBezTo>
                    <a:pt x="665" y="5331"/>
                    <a:pt x="813" y="5183"/>
                    <a:pt x="739" y="4961"/>
                  </a:cubicBezTo>
                  <a:cubicBezTo>
                    <a:pt x="850" y="4407"/>
                    <a:pt x="998" y="3889"/>
                    <a:pt x="1220" y="3371"/>
                  </a:cubicBezTo>
                  <a:cubicBezTo>
                    <a:pt x="1294" y="3187"/>
                    <a:pt x="1220" y="2965"/>
                    <a:pt x="1035" y="2854"/>
                  </a:cubicBezTo>
                  <a:cubicBezTo>
                    <a:pt x="987" y="2835"/>
                    <a:pt x="937" y="2826"/>
                    <a:pt x="887" y="2826"/>
                  </a:cubicBezTo>
                  <a:close/>
                  <a:moveTo>
                    <a:pt x="10528" y="3389"/>
                  </a:moveTo>
                  <a:cubicBezTo>
                    <a:pt x="10494" y="3389"/>
                    <a:pt x="10459" y="3395"/>
                    <a:pt x="10426" y="3408"/>
                  </a:cubicBezTo>
                  <a:cubicBezTo>
                    <a:pt x="10241" y="3519"/>
                    <a:pt x="10093" y="3741"/>
                    <a:pt x="10167" y="3926"/>
                  </a:cubicBezTo>
                  <a:cubicBezTo>
                    <a:pt x="10352" y="4481"/>
                    <a:pt x="10463" y="4998"/>
                    <a:pt x="10463" y="5553"/>
                  </a:cubicBezTo>
                  <a:cubicBezTo>
                    <a:pt x="10463" y="5738"/>
                    <a:pt x="10648" y="5922"/>
                    <a:pt x="10869" y="5922"/>
                  </a:cubicBezTo>
                  <a:cubicBezTo>
                    <a:pt x="11091" y="5922"/>
                    <a:pt x="11276" y="5738"/>
                    <a:pt x="11239" y="5516"/>
                  </a:cubicBezTo>
                  <a:cubicBezTo>
                    <a:pt x="11239" y="4850"/>
                    <a:pt x="11165" y="4259"/>
                    <a:pt x="10906" y="3667"/>
                  </a:cubicBezTo>
                  <a:cubicBezTo>
                    <a:pt x="10846" y="3516"/>
                    <a:pt x="10686" y="3389"/>
                    <a:pt x="10528" y="3389"/>
                  </a:cubicBezTo>
                  <a:close/>
                  <a:moveTo>
                    <a:pt x="888" y="7410"/>
                  </a:moveTo>
                  <a:cubicBezTo>
                    <a:pt x="837" y="7410"/>
                    <a:pt x="787" y="7419"/>
                    <a:pt x="739" y="7438"/>
                  </a:cubicBezTo>
                  <a:cubicBezTo>
                    <a:pt x="555" y="7549"/>
                    <a:pt x="481" y="7771"/>
                    <a:pt x="555" y="7956"/>
                  </a:cubicBezTo>
                  <a:cubicBezTo>
                    <a:pt x="850" y="8510"/>
                    <a:pt x="1220" y="9028"/>
                    <a:pt x="1664" y="9472"/>
                  </a:cubicBezTo>
                  <a:cubicBezTo>
                    <a:pt x="1775" y="9583"/>
                    <a:pt x="1849" y="9620"/>
                    <a:pt x="1959" y="9620"/>
                  </a:cubicBezTo>
                  <a:cubicBezTo>
                    <a:pt x="2033" y="9620"/>
                    <a:pt x="2144" y="9583"/>
                    <a:pt x="2181" y="9509"/>
                  </a:cubicBezTo>
                  <a:cubicBezTo>
                    <a:pt x="2329" y="9361"/>
                    <a:pt x="2329" y="9102"/>
                    <a:pt x="2181" y="8954"/>
                  </a:cubicBezTo>
                  <a:cubicBezTo>
                    <a:pt x="1812" y="8547"/>
                    <a:pt x="1479" y="8141"/>
                    <a:pt x="1257" y="7623"/>
                  </a:cubicBezTo>
                  <a:cubicBezTo>
                    <a:pt x="1175" y="7486"/>
                    <a:pt x="1031" y="7410"/>
                    <a:pt x="888" y="7410"/>
                  </a:cubicBezTo>
                  <a:close/>
                  <a:moveTo>
                    <a:pt x="10050" y="7957"/>
                  </a:moveTo>
                  <a:cubicBezTo>
                    <a:pt x="9907" y="7957"/>
                    <a:pt x="9762" y="8014"/>
                    <a:pt x="9686" y="8141"/>
                  </a:cubicBezTo>
                  <a:cubicBezTo>
                    <a:pt x="9391" y="8584"/>
                    <a:pt x="9021" y="9028"/>
                    <a:pt x="8614" y="9324"/>
                  </a:cubicBezTo>
                  <a:cubicBezTo>
                    <a:pt x="8466" y="9472"/>
                    <a:pt x="8429" y="9693"/>
                    <a:pt x="8577" y="9878"/>
                  </a:cubicBezTo>
                  <a:cubicBezTo>
                    <a:pt x="8651" y="9989"/>
                    <a:pt x="8762" y="10026"/>
                    <a:pt x="8873" y="10026"/>
                  </a:cubicBezTo>
                  <a:cubicBezTo>
                    <a:pt x="8984" y="10026"/>
                    <a:pt x="9058" y="9989"/>
                    <a:pt x="9132" y="9915"/>
                  </a:cubicBezTo>
                  <a:cubicBezTo>
                    <a:pt x="9575" y="9546"/>
                    <a:pt x="10056" y="9102"/>
                    <a:pt x="10352" y="8547"/>
                  </a:cubicBezTo>
                  <a:cubicBezTo>
                    <a:pt x="10463" y="8363"/>
                    <a:pt x="10426" y="8141"/>
                    <a:pt x="10241" y="7993"/>
                  </a:cubicBezTo>
                  <a:cubicBezTo>
                    <a:pt x="10182" y="7969"/>
                    <a:pt x="10116" y="7957"/>
                    <a:pt x="10050" y="7957"/>
                  </a:cubicBezTo>
                  <a:close/>
                  <a:moveTo>
                    <a:pt x="4513" y="10241"/>
                  </a:moveTo>
                  <a:cubicBezTo>
                    <a:pt x="4346" y="10241"/>
                    <a:pt x="4173" y="10350"/>
                    <a:pt x="4141" y="10544"/>
                  </a:cubicBezTo>
                  <a:cubicBezTo>
                    <a:pt x="4067" y="10729"/>
                    <a:pt x="4178" y="10950"/>
                    <a:pt x="4400" y="10987"/>
                  </a:cubicBezTo>
                  <a:cubicBezTo>
                    <a:pt x="4806" y="11098"/>
                    <a:pt x="5250" y="11135"/>
                    <a:pt x="5657" y="11135"/>
                  </a:cubicBezTo>
                  <a:lnTo>
                    <a:pt x="6248" y="11135"/>
                  </a:lnTo>
                  <a:cubicBezTo>
                    <a:pt x="6470" y="11135"/>
                    <a:pt x="6618" y="10950"/>
                    <a:pt x="6618" y="10729"/>
                  </a:cubicBezTo>
                  <a:cubicBezTo>
                    <a:pt x="6618" y="10470"/>
                    <a:pt x="6433" y="10359"/>
                    <a:pt x="6211" y="10359"/>
                  </a:cubicBezTo>
                  <a:cubicBezTo>
                    <a:pt x="6039" y="10371"/>
                    <a:pt x="5858" y="10379"/>
                    <a:pt x="5674" y="10379"/>
                  </a:cubicBezTo>
                  <a:cubicBezTo>
                    <a:pt x="5307" y="10379"/>
                    <a:pt x="4929" y="10347"/>
                    <a:pt x="4584" y="10248"/>
                  </a:cubicBezTo>
                  <a:cubicBezTo>
                    <a:pt x="4561" y="10243"/>
                    <a:pt x="4537" y="10241"/>
                    <a:pt x="4513" y="102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8"/>
          <p:cNvSpPr/>
          <p:nvPr/>
        </p:nvSpPr>
        <p:spPr>
          <a:xfrm rot="2700000" flipH="1">
            <a:off x="1476735" y="-819366"/>
            <a:ext cx="1344287" cy="1768183"/>
          </a:xfrm>
          <a:custGeom>
            <a:avLst/>
            <a:gdLst/>
            <a:ahLst/>
            <a:cxnLst/>
            <a:rect l="l" t="t" r="r" b="b"/>
            <a:pathLst>
              <a:path w="53772" h="70728" extrusionOk="0">
                <a:moveTo>
                  <a:pt x="11474" y="1"/>
                </a:moveTo>
                <a:cubicBezTo>
                  <a:pt x="11355" y="1"/>
                  <a:pt x="11233" y="52"/>
                  <a:pt x="11141" y="144"/>
                </a:cubicBezTo>
                <a:cubicBezTo>
                  <a:pt x="11008" y="277"/>
                  <a:pt x="10941" y="344"/>
                  <a:pt x="10841" y="477"/>
                </a:cubicBezTo>
                <a:cubicBezTo>
                  <a:pt x="10674" y="644"/>
                  <a:pt x="10741" y="944"/>
                  <a:pt x="10908" y="1078"/>
                </a:cubicBezTo>
                <a:cubicBezTo>
                  <a:pt x="10975" y="1111"/>
                  <a:pt x="11075" y="1144"/>
                  <a:pt x="11141" y="1144"/>
                </a:cubicBezTo>
                <a:cubicBezTo>
                  <a:pt x="11275" y="1144"/>
                  <a:pt x="11408" y="1111"/>
                  <a:pt x="11508" y="1011"/>
                </a:cubicBezTo>
                <a:cubicBezTo>
                  <a:pt x="11608" y="911"/>
                  <a:pt x="11675" y="811"/>
                  <a:pt x="11775" y="677"/>
                </a:cubicBezTo>
                <a:cubicBezTo>
                  <a:pt x="11942" y="510"/>
                  <a:pt x="11909" y="277"/>
                  <a:pt x="11742" y="110"/>
                </a:cubicBezTo>
                <a:cubicBezTo>
                  <a:pt x="11667" y="35"/>
                  <a:pt x="11571" y="1"/>
                  <a:pt x="11474" y="1"/>
                </a:cubicBezTo>
                <a:close/>
                <a:moveTo>
                  <a:pt x="10209" y="1623"/>
                </a:moveTo>
                <a:cubicBezTo>
                  <a:pt x="10066" y="1623"/>
                  <a:pt x="9926" y="1683"/>
                  <a:pt x="9841" y="1811"/>
                </a:cubicBezTo>
                <a:lnTo>
                  <a:pt x="9607" y="2178"/>
                </a:lnTo>
                <a:cubicBezTo>
                  <a:pt x="9474" y="2412"/>
                  <a:pt x="9507" y="2645"/>
                  <a:pt x="9740" y="2779"/>
                </a:cubicBezTo>
                <a:cubicBezTo>
                  <a:pt x="9774" y="2812"/>
                  <a:pt x="9841" y="2845"/>
                  <a:pt x="9941" y="2845"/>
                </a:cubicBezTo>
                <a:cubicBezTo>
                  <a:pt x="10041" y="2845"/>
                  <a:pt x="10174" y="2779"/>
                  <a:pt x="10341" y="2612"/>
                </a:cubicBezTo>
                <a:cubicBezTo>
                  <a:pt x="10374" y="2479"/>
                  <a:pt x="10474" y="2412"/>
                  <a:pt x="10574" y="2278"/>
                </a:cubicBezTo>
                <a:cubicBezTo>
                  <a:pt x="10674" y="2045"/>
                  <a:pt x="10641" y="1811"/>
                  <a:pt x="10441" y="1678"/>
                </a:cubicBezTo>
                <a:cubicBezTo>
                  <a:pt x="10369" y="1642"/>
                  <a:pt x="10289" y="1623"/>
                  <a:pt x="10209" y="1623"/>
                </a:cubicBezTo>
                <a:close/>
                <a:moveTo>
                  <a:pt x="9090" y="3467"/>
                </a:moveTo>
                <a:cubicBezTo>
                  <a:pt x="8940" y="3467"/>
                  <a:pt x="8775" y="3541"/>
                  <a:pt x="8706" y="3679"/>
                </a:cubicBezTo>
                <a:cubicBezTo>
                  <a:pt x="8640" y="3813"/>
                  <a:pt x="8540" y="3946"/>
                  <a:pt x="8506" y="4080"/>
                </a:cubicBezTo>
                <a:cubicBezTo>
                  <a:pt x="8440" y="4280"/>
                  <a:pt x="8506" y="4513"/>
                  <a:pt x="8706" y="4613"/>
                </a:cubicBezTo>
                <a:cubicBezTo>
                  <a:pt x="8773" y="4647"/>
                  <a:pt x="8840" y="4647"/>
                  <a:pt x="8907" y="4647"/>
                </a:cubicBezTo>
                <a:cubicBezTo>
                  <a:pt x="9073" y="4647"/>
                  <a:pt x="9207" y="4580"/>
                  <a:pt x="9273" y="4447"/>
                </a:cubicBezTo>
                <a:cubicBezTo>
                  <a:pt x="9307" y="4313"/>
                  <a:pt x="9407" y="4180"/>
                  <a:pt x="9440" y="4080"/>
                </a:cubicBezTo>
                <a:cubicBezTo>
                  <a:pt x="9540" y="3880"/>
                  <a:pt x="9474" y="3646"/>
                  <a:pt x="9273" y="3513"/>
                </a:cubicBezTo>
                <a:cubicBezTo>
                  <a:pt x="9222" y="3482"/>
                  <a:pt x="9157" y="3467"/>
                  <a:pt x="9090" y="3467"/>
                </a:cubicBezTo>
                <a:close/>
                <a:moveTo>
                  <a:pt x="8328" y="5363"/>
                </a:moveTo>
                <a:cubicBezTo>
                  <a:pt x="8151" y="5363"/>
                  <a:pt x="7961" y="5483"/>
                  <a:pt x="7906" y="5647"/>
                </a:cubicBezTo>
                <a:cubicBezTo>
                  <a:pt x="7839" y="5781"/>
                  <a:pt x="7806" y="5948"/>
                  <a:pt x="7772" y="6048"/>
                </a:cubicBezTo>
                <a:cubicBezTo>
                  <a:pt x="7672" y="6315"/>
                  <a:pt x="7806" y="6515"/>
                  <a:pt x="8006" y="6615"/>
                </a:cubicBezTo>
                <a:lnTo>
                  <a:pt x="8139" y="6615"/>
                </a:lnTo>
                <a:cubicBezTo>
                  <a:pt x="8306" y="6615"/>
                  <a:pt x="8473" y="6481"/>
                  <a:pt x="8573" y="6315"/>
                </a:cubicBezTo>
                <a:lnTo>
                  <a:pt x="8673" y="5948"/>
                </a:lnTo>
                <a:cubicBezTo>
                  <a:pt x="8773" y="5748"/>
                  <a:pt x="8640" y="5481"/>
                  <a:pt x="8440" y="5381"/>
                </a:cubicBezTo>
                <a:cubicBezTo>
                  <a:pt x="8404" y="5369"/>
                  <a:pt x="8367" y="5363"/>
                  <a:pt x="8328" y="5363"/>
                </a:cubicBezTo>
                <a:close/>
                <a:moveTo>
                  <a:pt x="7738" y="7344"/>
                </a:moveTo>
                <a:cubicBezTo>
                  <a:pt x="7506" y="7344"/>
                  <a:pt x="7336" y="7499"/>
                  <a:pt x="7305" y="7682"/>
                </a:cubicBezTo>
                <a:cubicBezTo>
                  <a:pt x="7272" y="7816"/>
                  <a:pt x="7272" y="7982"/>
                  <a:pt x="7239" y="8116"/>
                </a:cubicBezTo>
                <a:cubicBezTo>
                  <a:pt x="7172" y="8349"/>
                  <a:pt x="7339" y="8583"/>
                  <a:pt x="7539" y="8616"/>
                </a:cubicBezTo>
                <a:lnTo>
                  <a:pt x="7639" y="8616"/>
                </a:lnTo>
                <a:cubicBezTo>
                  <a:pt x="7806" y="8616"/>
                  <a:pt x="8006" y="8483"/>
                  <a:pt x="8073" y="8283"/>
                </a:cubicBezTo>
                <a:cubicBezTo>
                  <a:pt x="8106" y="8116"/>
                  <a:pt x="8106" y="7982"/>
                  <a:pt x="8139" y="7849"/>
                </a:cubicBezTo>
                <a:cubicBezTo>
                  <a:pt x="8173" y="7616"/>
                  <a:pt x="8006" y="7415"/>
                  <a:pt x="7806" y="7349"/>
                </a:cubicBezTo>
                <a:cubicBezTo>
                  <a:pt x="7783" y="7346"/>
                  <a:pt x="7760" y="7344"/>
                  <a:pt x="7738" y="7344"/>
                </a:cubicBezTo>
                <a:close/>
                <a:moveTo>
                  <a:pt x="7412" y="9446"/>
                </a:moveTo>
                <a:cubicBezTo>
                  <a:pt x="7200" y="9446"/>
                  <a:pt x="7005" y="9604"/>
                  <a:pt x="7005" y="9817"/>
                </a:cubicBezTo>
                <a:cubicBezTo>
                  <a:pt x="6972" y="9951"/>
                  <a:pt x="6972" y="10117"/>
                  <a:pt x="6972" y="10251"/>
                </a:cubicBezTo>
                <a:cubicBezTo>
                  <a:pt x="6972" y="10484"/>
                  <a:pt x="7139" y="10684"/>
                  <a:pt x="7405" y="10684"/>
                </a:cubicBezTo>
                <a:cubicBezTo>
                  <a:pt x="7606" y="10684"/>
                  <a:pt x="7806" y="10518"/>
                  <a:pt x="7806" y="10318"/>
                </a:cubicBezTo>
                <a:cubicBezTo>
                  <a:pt x="7839" y="10184"/>
                  <a:pt x="7839" y="10017"/>
                  <a:pt x="7839" y="9917"/>
                </a:cubicBezTo>
                <a:cubicBezTo>
                  <a:pt x="7872" y="9650"/>
                  <a:pt x="7706" y="9450"/>
                  <a:pt x="7472" y="9450"/>
                </a:cubicBezTo>
                <a:cubicBezTo>
                  <a:pt x="7452" y="9447"/>
                  <a:pt x="7432" y="9446"/>
                  <a:pt x="7412" y="9446"/>
                </a:cubicBezTo>
                <a:close/>
                <a:moveTo>
                  <a:pt x="7405" y="11585"/>
                </a:moveTo>
                <a:cubicBezTo>
                  <a:pt x="7139" y="11585"/>
                  <a:pt x="6972" y="11752"/>
                  <a:pt x="6972" y="11985"/>
                </a:cubicBezTo>
                <a:lnTo>
                  <a:pt x="6972" y="12419"/>
                </a:lnTo>
                <a:cubicBezTo>
                  <a:pt x="6972" y="12619"/>
                  <a:pt x="7172" y="12786"/>
                  <a:pt x="7405" y="12786"/>
                </a:cubicBezTo>
                <a:cubicBezTo>
                  <a:pt x="7639" y="12786"/>
                  <a:pt x="7806" y="12586"/>
                  <a:pt x="7806" y="12419"/>
                </a:cubicBezTo>
                <a:lnTo>
                  <a:pt x="7806" y="11985"/>
                </a:lnTo>
                <a:cubicBezTo>
                  <a:pt x="7806" y="11752"/>
                  <a:pt x="7606" y="11585"/>
                  <a:pt x="7405" y="11585"/>
                </a:cubicBezTo>
                <a:close/>
                <a:moveTo>
                  <a:pt x="7565" y="13616"/>
                </a:moveTo>
                <a:cubicBezTo>
                  <a:pt x="7545" y="13616"/>
                  <a:pt x="7526" y="13617"/>
                  <a:pt x="7506" y="13620"/>
                </a:cubicBezTo>
                <a:cubicBezTo>
                  <a:pt x="7272" y="13653"/>
                  <a:pt x="7105" y="13853"/>
                  <a:pt x="7139" y="14087"/>
                </a:cubicBezTo>
                <a:cubicBezTo>
                  <a:pt x="7139" y="14187"/>
                  <a:pt x="7172" y="14354"/>
                  <a:pt x="7172" y="14487"/>
                </a:cubicBezTo>
                <a:cubicBezTo>
                  <a:pt x="7239" y="14687"/>
                  <a:pt x="7405" y="14854"/>
                  <a:pt x="7606" y="14854"/>
                </a:cubicBezTo>
                <a:lnTo>
                  <a:pt x="7639" y="14854"/>
                </a:lnTo>
                <a:cubicBezTo>
                  <a:pt x="7906" y="14854"/>
                  <a:pt x="8073" y="14621"/>
                  <a:pt x="8006" y="14420"/>
                </a:cubicBezTo>
                <a:cubicBezTo>
                  <a:pt x="8006" y="14287"/>
                  <a:pt x="7973" y="14120"/>
                  <a:pt x="7973" y="13987"/>
                </a:cubicBezTo>
                <a:cubicBezTo>
                  <a:pt x="7942" y="13773"/>
                  <a:pt x="7772" y="13616"/>
                  <a:pt x="7565" y="13616"/>
                </a:cubicBezTo>
                <a:close/>
                <a:moveTo>
                  <a:pt x="7825" y="15650"/>
                </a:moveTo>
                <a:cubicBezTo>
                  <a:pt x="7807" y="15650"/>
                  <a:pt x="7790" y="15652"/>
                  <a:pt x="7772" y="15655"/>
                </a:cubicBezTo>
                <a:cubicBezTo>
                  <a:pt x="7539" y="15688"/>
                  <a:pt x="7405" y="15955"/>
                  <a:pt x="7439" y="16155"/>
                </a:cubicBezTo>
                <a:cubicBezTo>
                  <a:pt x="7472" y="16288"/>
                  <a:pt x="7472" y="16455"/>
                  <a:pt x="7506" y="16589"/>
                </a:cubicBezTo>
                <a:cubicBezTo>
                  <a:pt x="7539" y="16789"/>
                  <a:pt x="7739" y="16922"/>
                  <a:pt x="7939" y="16922"/>
                </a:cubicBezTo>
                <a:lnTo>
                  <a:pt x="8006" y="16922"/>
                </a:lnTo>
                <a:cubicBezTo>
                  <a:pt x="8273" y="16856"/>
                  <a:pt x="8373" y="16622"/>
                  <a:pt x="8339" y="16422"/>
                </a:cubicBezTo>
                <a:cubicBezTo>
                  <a:pt x="8306" y="16288"/>
                  <a:pt x="8306" y="16122"/>
                  <a:pt x="8273" y="15988"/>
                </a:cubicBezTo>
                <a:cubicBezTo>
                  <a:pt x="8212" y="15805"/>
                  <a:pt x="8012" y="15650"/>
                  <a:pt x="7825" y="15650"/>
                </a:cubicBezTo>
                <a:close/>
                <a:moveTo>
                  <a:pt x="8236" y="17684"/>
                </a:moveTo>
                <a:cubicBezTo>
                  <a:pt x="8215" y="17684"/>
                  <a:pt x="8193" y="17686"/>
                  <a:pt x="8173" y="17689"/>
                </a:cubicBezTo>
                <a:cubicBezTo>
                  <a:pt x="7973" y="17756"/>
                  <a:pt x="7839" y="17990"/>
                  <a:pt x="7872" y="18190"/>
                </a:cubicBezTo>
                <a:lnTo>
                  <a:pt x="7973" y="18623"/>
                </a:lnTo>
                <a:cubicBezTo>
                  <a:pt x="8006" y="18824"/>
                  <a:pt x="8173" y="18957"/>
                  <a:pt x="8373" y="18957"/>
                </a:cubicBezTo>
                <a:cubicBezTo>
                  <a:pt x="8373" y="18957"/>
                  <a:pt x="8440" y="18957"/>
                  <a:pt x="8473" y="18924"/>
                </a:cubicBezTo>
                <a:cubicBezTo>
                  <a:pt x="8673" y="18857"/>
                  <a:pt x="8806" y="18623"/>
                  <a:pt x="8773" y="18423"/>
                </a:cubicBezTo>
                <a:lnTo>
                  <a:pt x="8673" y="17990"/>
                </a:lnTo>
                <a:cubicBezTo>
                  <a:pt x="8643" y="17810"/>
                  <a:pt x="8425" y="17684"/>
                  <a:pt x="8236" y="17684"/>
                </a:cubicBezTo>
                <a:close/>
                <a:moveTo>
                  <a:pt x="6638" y="19257"/>
                </a:moveTo>
                <a:cubicBezTo>
                  <a:pt x="6438" y="19291"/>
                  <a:pt x="6271" y="19457"/>
                  <a:pt x="6271" y="19691"/>
                </a:cubicBezTo>
                <a:cubicBezTo>
                  <a:pt x="6271" y="19924"/>
                  <a:pt x="6471" y="20091"/>
                  <a:pt x="6672" y="20091"/>
                </a:cubicBezTo>
                <a:lnTo>
                  <a:pt x="7105" y="20091"/>
                </a:lnTo>
                <a:cubicBezTo>
                  <a:pt x="7305" y="20091"/>
                  <a:pt x="7506" y="19858"/>
                  <a:pt x="7506" y="19658"/>
                </a:cubicBezTo>
                <a:cubicBezTo>
                  <a:pt x="7506" y="19457"/>
                  <a:pt x="7339" y="19257"/>
                  <a:pt x="7105" y="19257"/>
                </a:cubicBezTo>
                <a:close/>
                <a:moveTo>
                  <a:pt x="5032" y="19557"/>
                </a:moveTo>
                <a:cubicBezTo>
                  <a:pt x="4979" y="19557"/>
                  <a:pt x="4925" y="19567"/>
                  <a:pt x="4870" y="19591"/>
                </a:cubicBezTo>
                <a:cubicBezTo>
                  <a:pt x="4770" y="19624"/>
                  <a:pt x="4603" y="19691"/>
                  <a:pt x="4470" y="19758"/>
                </a:cubicBezTo>
                <a:cubicBezTo>
                  <a:pt x="4270" y="19824"/>
                  <a:pt x="4170" y="20091"/>
                  <a:pt x="4270" y="20291"/>
                </a:cubicBezTo>
                <a:cubicBezTo>
                  <a:pt x="4303" y="20458"/>
                  <a:pt x="4470" y="20525"/>
                  <a:pt x="4637" y="20525"/>
                </a:cubicBezTo>
                <a:cubicBezTo>
                  <a:pt x="4737" y="20525"/>
                  <a:pt x="4770" y="20525"/>
                  <a:pt x="4804" y="20491"/>
                </a:cubicBezTo>
                <a:lnTo>
                  <a:pt x="5171" y="20358"/>
                </a:lnTo>
                <a:cubicBezTo>
                  <a:pt x="5371" y="20291"/>
                  <a:pt x="5504" y="20024"/>
                  <a:pt x="5437" y="19824"/>
                </a:cubicBezTo>
                <a:cubicBezTo>
                  <a:pt x="5361" y="19671"/>
                  <a:pt x="5206" y="19557"/>
                  <a:pt x="5032" y="19557"/>
                </a:cubicBezTo>
                <a:close/>
                <a:moveTo>
                  <a:pt x="8679" y="19428"/>
                </a:moveTo>
                <a:cubicBezTo>
                  <a:pt x="8508" y="19428"/>
                  <a:pt x="8333" y="19571"/>
                  <a:pt x="8306" y="19758"/>
                </a:cubicBezTo>
                <a:cubicBezTo>
                  <a:pt x="8306" y="19824"/>
                  <a:pt x="8306" y="19958"/>
                  <a:pt x="8339" y="20024"/>
                </a:cubicBezTo>
                <a:lnTo>
                  <a:pt x="8339" y="20225"/>
                </a:lnTo>
                <a:lnTo>
                  <a:pt x="8440" y="20658"/>
                </a:lnTo>
                <a:cubicBezTo>
                  <a:pt x="8473" y="20858"/>
                  <a:pt x="8640" y="20992"/>
                  <a:pt x="8840" y="20992"/>
                </a:cubicBezTo>
                <a:lnTo>
                  <a:pt x="8940" y="20992"/>
                </a:lnTo>
                <a:cubicBezTo>
                  <a:pt x="9140" y="20958"/>
                  <a:pt x="9273" y="20692"/>
                  <a:pt x="9240" y="20491"/>
                </a:cubicBezTo>
                <a:lnTo>
                  <a:pt x="9240" y="20425"/>
                </a:lnTo>
                <a:cubicBezTo>
                  <a:pt x="9340" y="20358"/>
                  <a:pt x="9474" y="20258"/>
                  <a:pt x="9507" y="20125"/>
                </a:cubicBezTo>
                <a:cubicBezTo>
                  <a:pt x="9574" y="19858"/>
                  <a:pt x="9440" y="19658"/>
                  <a:pt x="9240" y="19591"/>
                </a:cubicBezTo>
                <a:cubicBezTo>
                  <a:pt x="9107" y="19524"/>
                  <a:pt x="8940" y="19491"/>
                  <a:pt x="8806" y="19457"/>
                </a:cubicBezTo>
                <a:cubicBezTo>
                  <a:pt x="8766" y="19437"/>
                  <a:pt x="8722" y="19428"/>
                  <a:pt x="8679" y="19428"/>
                </a:cubicBezTo>
                <a:close/>
                <a:moveTo>
                  <a:pt x="10622" y="20223"/>
                </a:moveTo>
                <a:cubicBezTo>
                  <a:pt x="10482" y="20223"/>
                  <a:pt x="10351" y="20305"/>
                  <a:pt x="10308" y="20458"/>
                </a:cubicBezTo>
                <a:cubicBezTo>
                  <a:pt x="10174" y="20658"/>
                  <a:pt x="10274" y="20925"/>
                  <a:pt x="10474" y="20992"/>
                </a:cubicBezTo>
                <a:cubicBezTo>
                  <a:pt x="10608" y="21025"/>
                  <a:pt x="10741" y="21092"/>
                  <a:pt x="10841" y="21159"/>
                </a:cubicBezTo>
                <a:cubicBezTo>
                  <a:pt x="10941" y="21192"/>
                  <a:pt x="10975" y="21192"/>
                  <a:pt x="11075" y="21192"/>
                </a:cubicBezTo>
                <a:cubicBezTo>
                  <a:pt x="11175" y="21192"/>
                  <a:pt x="11342" y="21125"/>
                  <a:pt x="11408" y="21059"/>
                </a:cubicBezTo>
                <a:cubicBezTo>
                  <a:pt x="11508" y="20858"/>
                  <a:pt x="11442" y="20625"/>
                  <a:pt x="11242" y="20491"/>
                </a:cubicBezTo>
                <a:cubicBezTo>
                  <a:pt x="11108" y="20425"/>
                  <a:pt x="10975" y="20358"/>
                  <a:pt x="10841" y="20291"/>
                </a:cubicBezTo>
                <a:cubicBezTo>
                  <a:pt x="10773" y="20246"/>
                  <a:pt x="10696" y="20223"/>
                  <a:pt x="10622" y="20223"/>
                </a:cubicBezTo>
                <a:close/>
                <a:moveTo>
                  <a:pt x="3272" y="20623"/>
                </a:moveTo>
                <a:cubicBezTo>
                  <a:pt x="3173" y="20623"/>
                  <a:pt x="3075" y="20648"/>
                  <a:pt x="3002" y="20692"/>
                </a:cubicBezTo>
                <a:cubicBezTo>
                  <a:pt x="2902" y="20792"/>
                  <a:pt x="2802" y="20925"/>
                  <a:pt x="2669" y="20992"/>
                </a:cubicBezTo>
                <a:cubicBezTo>
                  <a:pt x="2469" y="21159"/>
                  <a:pt x="2469" y="21425"/>
                  <a:pt x="2635" y="21592"/>
                </a:cubicBezTo>
                <a:cubicBezTo>
                  <a:pt x="2735" y="21659"/>
                  <a:pt x="2802" y="21692"/>
                  <a:pt x="2936" y="21692"/>
                </a:cubicBezTo>
                <a:cubicBezTo>
                  <a:pt x="3002" y="21692"/>
                  <a:pt x="3136" y="21659"/>
                  <a:pt x="3269" y="21592"/>
                </a:cubicBezTo>
                <a:cubicBezTo>
                  <a:pt x="3336" y="21492"/>
                  <a:pt x="3469" y="21425"/>
                  <a:pt x="3569" y="21325"/>
                </a:cubicBezTo>
                <a:cubicBezTo>
                  <a:pt x="3703" y="21192"/>
                  <a:pt x="3703" y="20925"/>
                  <a:pt x="3603" y="20758"/>
                </a:cubicBezTo>
                <a:cubicBezTo>
                  <a:pt x="3528" y="20664"/>
                  <a:pt x="3399" y="20623"/>
                  <a:pt x="3272" y="20623"/>
                </a:cubicBezTo>
                <a:close/>
                <a:moveTo>
                  <a:pt x="12458" y="21221"/>
                </a:moveTo>
                <a:cubicBezTo>
                  <a:pt x="12332" y="21221"/>
                  <a:pt x="12220" y="21289"/>
                  <a:pt x="12142" y="21425"/>
                </a:cubicBezTo>
                <a:cubicBezTo>
                  <a:pt x="11975" y="21626"/>
                  <a:pt x="12009" y="21859"/>
                  <a:pt x="12242" y="21993"/>
                </a:cubicBezTo>
                <a:cubicBezTo>
                  <a:pt x="12342" y="22093"/>
                  <a:pt x="12442" y="22159"/>
                  <a:pt x="12576" y="22259"/>
                </a:cubicBezTo>
                <a:cubicBezTo>
                  <a:pt x="12643" y="22293"/>
                  <a:pt x="12743" y="22326"/>
                  <a:pt x="12809" y="22326"/>
                </a:cubicBezTo>
                <a:cubicBezTo>
                  <a:pt x="12943" y="22326"/>
                  <a:pt x="13076" y="22293"/>
                  <a:pt x="13143" y="22159"/>
                </a:cubicBezTo>
                <a:cubicBezTo>
                  <a:pt x="13276" y="21993"/>
                  <a:pt x="13243" y="21692"/>
                  <a:pt x="13076" y="21592"/>
                </a:cubicBezTo>
                <a:cubicBezTo>
                  <a:pt x="12976" y="21492"/>
                  <a:pt x="12843" y="21425"/>
                  <a:pt x="12743" y="21325"/>
                </a:cubicBezTo>
                <a:cubicBezTo>
                  <a:pt x="12645" y="21256"/>
                  <a:pt x="12548" y="21221"/>
                  <a:pt x="12458" y="21221"/>
                </a:cubicBezTo>
                <a:close/>
                <a:moveTo>
                  <a:pt x="9259" y="21786"/>
                </a:moveTo>
                <a:cubicBezTo>
                  <a:pt x="9231" y="21786"/>
                  <a:pt x="9202" y="21788"/>
                  <a:pt x="9173" y="21792"/>
                </a:cubicBezTo>
                <a:cubicBezTo>
                  <a:pt x="8940" y="21826"/>
                  <a:pt x="8806" y="22093"/>
                  <a:pt x="8840" y="22293"/>
                </a:cubicBezTo>
                <a:cubicBezTo>
                  <a:pt x="8907" y="22460"/>
                  <a:pt x="8907" y="22560"/>
                  <a:pt x="8940" y="22693"/>
                </a:cubicBezTo>
                <a:cubicBezTo>
                  <a:pt x="8973" y="22927"/>
                  <a:pt x="9140" y="23027"/>
                  <a:pt x="9340" y="23027"/>
                </a:cubicBezTo>
                <a:lnTo>
                  <a:pt x="9440" y="23027"/>
                </a:lnTo>
                <a:cubicBezTo>
                  <a:pt x="9674" y="22993"/>
                  <a:pt x="9807" y="22760"/>
                  <a:pt x="9774" y="22526"/>
                </a:cubicBezTo>
                <a:cubicBezTo>
                  <a:pt x="9740" y="22426"/>
                  <a:pt x="9740" y="22259"/>
                  <a:pt x="9674" y="22126"/>
                </a:cubicBezTo>
                <a:cubicBezTo>
                  <a:pt x="9644" y="21892"/>
                  <a:pt x="9461" y="21786"/>
                  <a:pt x="9259" y="21786"/>
                </a:cubicBezTo>
                <a:close/>
                <a:moveTo>
                  <a:pt x="1873" y="22090"/>
                </a:moveTo>
                <a:cubicBezTo>
                  <a:pt x="1729" y="22090"/>
                  <a:pt x="1587" y="22163"/>
                  <a:pt x="1501" y="22293"/>
                </a:cubicBezTo>
                <a:lnTo>
                  <a:pt x="1268" y="22660"/>
                </a:lnTo>
                <a:cubicBezTo>
                  <a:pt x="1134" y="22860"/>
                  <a:pt x="1168" y="23127"/>
                  <a:pt x="1401" y="23260"/>
                </a:cubicBezTo>
                <a:cubicBezTo>
                  <a:pt x="1435" y="23293"/>
                  <a:pt x="1501" y="23293"/>
                  <a:pt x="1601" y="23293"/>
                </a:cubicBezTo>
                <a:cubicBezTo>
                  <a:pt x="1768" y="23293"/>
                  <a:pt x="1902" y="23260"/>
                  <a:pt x="2002" y="23093"/>
                </a:cubicBezTo>
                <a:cubicBezTo>
                  <a:pt x="2102" y="22960"/>
                  <a:pt x="2135" y="22860"/>
                  <a:pt x="2235" y="22726"/>
                </a:cubicBezTo>
                <a:cubicBezTo>
                  <a:pt x="2335" y="22526"/>
                  <a:pt x="2302" y="22293"/>
                  <a:pt x="2102" y="22159"/>
                </a:cubicBezTo>
                <a:cubicBezTo>
                  <a:pt x="2031" y="22112"/>
                  <a:pt x="1951" y="22090"/>
                  <a:pt x="1873" y="22090"/>
                </a:cubicBezTo>
                <a:close/>
                <a:moveTo>
                  <a:pt x="14142" y="22517"/>
                </a:moveTo>
                <a:cubicBezTo>
                  <a:pt x="14024" y="22517"/>
                  <a:pt x="13902" y="22568"/>
                  <a:pt x="13810" y="22660"/>
                </a:cubicBezTo>
                <a:cubicBezTo>
                  <a:pt x="13643" y="22826"/>
                  <a:pt x="13677" y="23093"/>
                  <a:pt x="13843" y="23260"/>
                </a:cubicBezTo>
                <a:cubicBezTo>
                  <a:pt x="13943" y="23360"/>
                  <a:pt x="14044" y="23460"/>
                  <a:pt x="14144" y="23527"/>
                </a:cubicBezTo>
                <a:cubicBezTo>
                  <a:pt x="14244" y="23627"/>
                  <a:pt x="14344" y="23660"/>
                  <a:pt x="14444" y="23660"/>
                </a:cubicBezTo>
                <a:cubicBezTo>
                  <a:pt x="14511" y="23660"/>
                  <a:pt x="14644" y="23627"/>
                  <a:pt x="14777" y="23494"/>
                </a:cubicBezTo>
                <a:cubicBezTo>
                  <a:pt x="14911" y="23327"/>
                  <a:pt x="14911" y="23093"/>
                  <a:pt x="14744" y="22927"/>
                </a:cubicBezTo>
                <a:cubicBezTo>
                  <a:pt x="14611" y="22793"/>
                  <a:pt x="14511" y="22693"/>
                  <a:pt x="14410" y="22626"/>
                </a:cubicBezTo>
                <a:cubicBezTo>
                  <a:pt x="14335" y="22551"/>
                  <a:pt x="14240" y="22517"/>
                  <a:pt x="14142" y="22517"/>
                </a:cubicBezTo>
                <a:close/>
                <a:moveTo>
                  <a:pt x="9658" y="23823"/>
                </a:moveTo>
                <a:cubicBezTo>
                  <a:pt x="9641" y="23823"/>
                  <a:pt x="9624" y="23824"/>
                  <a:pt x="9607" y="23827"/>
                </a:cubicBezTo>
                <a:cubicBezTo>
                  <a:pt x="9340" y="23861"/>
                  <a:pt x="9173" y="24094"/>
                  <a:pt x="9240" y="24294"/>
                </a:cubicBezTo>
                <a:cubicBezTo>
                  <a:pt x="9240" y="24461"/>
                  <a:pt x="9273" y="24594"/>
                  <a:pt x="9273" y="24694"/>
                </a:cubicBezTo>
                <a:cubicBezTo>
                  <a:pt x="9307" y="24928"/>
                  <a:pt x="9474" y="25095"/>
                  <a:pt x="9674" y="25095"/>
                </a:cubicBezTo>
                <a:cubicBezTo>
                  <a:pt x="9941" y="25028"/>
                  <a:pt x="10107" y="24828"/>
                  <a:pt x="10107" y="24628"/>
                </a:cubicBezTo>
                <a:cubicBezTo>
                  <a:pt x="10107" y="24494"/>
                  <a:pt x="10074" y="24328"/>
                  <a:pt x="10074" y="24194"/>
                </a:cubicBezTo>
                <a:cubicBezTo>
                  <a:pt x="10013" y="23981"/>
                  <a:pt x="9841" y="23823"/>
                  <a:pt x="9658" y="23823"/>
                </a:cubicBezTo>
                <a:close/>
                <a:moveTo>
                  <a:pt x="15599" y="24002"/>
                </a:moveTo>
                <a:cubicBezTo>
                  <a:pt x="15495" y="24002"/>
                  <a:pt x="15394" y="24044"/>
                  <a:pt x="15311" y="24127"/>
                </a:cubicBezTo>
                <a:cubicBezTo>
                  <a:pt x="15144" y="24294"/>
                  <a:pt x="15144" y="24528"/>
                  <a:pt x="15311" y="24694"/>
                </a:cubicBezTo>
                <a:lnTo>
                  <a:pt x="15611" y="24995"/>
                </a:lnTo>
                <a:cubicBezTo>
                  <a:pt x="15678" y="25095"/>
                  <a:pt x="15778" y="25128"/>
                  <a:pt x="15912" y="25128"/>
                </a:cubicBezTo>
                <a:cubicBezTo>
                  <a:pt x="16012" y="25128"/>
                  <a:pt x="16112" y="25095"/>
                  <a:pt x="16178" y="24995"/>
                </a:cubicBezTo>
                <a:cubicBezTo>
                  <a:pt x="16345" y="24828"/>
                  <a:pt x="16345" y="24594"/>
                  <a:pt x="16178" y="24394"/>
                </a:cubicBezTo>
                <a:lnTo>
                  <a:pt x="15912" y="24127"/>
                </a:lnTo>
                <a:cubicBezTo>
                  <a:pt x="15811" y="24044"/>
                  <a:pt x="15703" y="24002"/>
                  <a:pt x="15599" y="24002"/>
                </a:cubicBezTo>
                <a:close/>
                <a:moveTo>
                  <a:pt x="892" y="24010"/>
                </a:moveTo>
                <a:cubicBezTo>
                  <a:pt x="722" y="24010"/>
                  <a:pt x="550" y="24129"/>
                  <a:pt x="467" y="24294"/>
                </a:cubicBezTo>
                <a:cubicBezTo>
                  <a:pt x="434" y="24428"/>
                  <a:pt x="400" y="24594"/>
                  <a:pt x="334" y="24694"/>
                </a:cubicBezTo>
                <a:cubicBezTo>
                  <a:pt x="300" y="24928"/>
                  <a:pt x="434" y="25128"/>
                  <a:pt x="634" y="25195"/>
                </a:cubicBezTo>
                <a:lnTo>
                  <a:pt x="767" y="25195"/>
                </a:lnTo>
                <a:cubicBezTo>
                  <a:pt x="934" y="25195"/>
                  <a:pt x="1101" y="25095"/>
                  <a:pt x="1134" y="24961"/>
                </a:cubicBezTo>
                <a:lnTo>
                  <a:pt x="1268" y="24594"/>
                </a:lnTo>
                <a:cubicBezTo>
                  <a:pt x="1334" y="24361"/>
                  <a:pt x="1201" y="24127"/>
                  <a:pt x="1001" y="24027"/>
                </a:cubicBezTo>
                <a:cubicBezTo>
                  <a:pt x="965" y="24015"/>
                  <a:pt x="929" y="24010"/>
                  <a:pt x="892" y="24010"/>
                </a:cubicBezTo>
                <a:close/>
                <a:moveTo>
                  <a:pt x="17010" y="25519"/>
                </a:moveTo>
                <a:cubicBezTo>
                  <a:pt x="16916" y="25519"/>
                  <a:pt x="16821" y="25553"/>
                  <a:pt x="16745" y="25628"/>
                </a:cubicBezTo>
                <a:cubicBezTo>
                  <a:pt x="16579" y="25762"/>
                  <a:pt x="16512" y="26029"/>
                  <a:pt x="16679" y="26196"/>
                </a:cubicBezTo>
                <a:cubicBezTo>
                  <a:pt x="16779" y="26329"/>
                  <a:pt x="16846" y="26429"/>
                  <a:pt x="16946" y="26529"/>
                </a:cubicBezTo>
                <a:cubicBezTo>
                  <a:pt x="17012" y="26663"/>
                  <a:pt x="17146" y="26696"/>
                  <a:pt x="17279" y="26696"/>
                </a:cubicBezTo>
                <a:cubicBezTo>
                  <a:pt x="17413" y="26696"/>
                  <a:pt x="17479" y="26663"/>
                  <a:pt x="17579" y="26596"/>
                </a:cubicBezTo>
                <a:cubicBezTo>
                  <a:pt x="17746" y="26462"/>
                  <a:pt x="17780" y="26162"/>
                  <a:pt x="17613" y="25995"/>
                </a:cubicBezTo>
                <a:cubicBezTo>
                  <a:pt x="17479" y="25862"/>
                  <a:pt x="17413" y="25795"/>
                  <a:pt x="17313" y="25662"/>
                </a:cubicBezTo>
                <a:cubicBezTo>
                  <a:pt x="17239" y="25570"/>
                  <a:pt x="17126" y="25519"/>
                  <a:pt x="17010" y="25519"/>
                </a:cubicBezTo>
                <a:close/>
                <a:moveTo>
                  <a:pt x="9707" y="25958"/>
                </a:moveTo>
                <a:cubicBezTo>
                  <a:pt x="9474" y="25958"/>
                  <a:pt x="9307" y="26115"/>
                  <a:pt x="9307" y="26329"/>
                </a:cubicBezTo>
                <a:cubicBezTo>
                  <a:pt x="9307" y="26462"/>
                  <a:pt x="9273" y="26596"/>
                  <a:pt x="9273" y="26696"/>
                </a:cubicBezTo>
                <a:cubicBezTo>
                  <a:pt x="9207" y="26929"/>
                  <a:pt x="9407" y="27130"/>
                  <a:pt x="9607" y="27163"/>
                </a:cubicBezTo>
                <a:lnTo>
                  <a:pt x="9640" y="27163"/>
                </a:lnTo>
                <a:cubicBezTo>
                  <a:pt x="9841" y="27163"/>
                  <a:pt x="10007" y="26996"/>
                  <a:pt x="10107" y="26863"/>
                </a:cubicBezTo>
                <a:cubicBezTo>
                  <a:pt x="10107" y="26696"/>
                  <a:pt x="10141" y="26596"/>
                  <a:pt x="10141" y="26429"/>
                </a:cubicBezTo>
                <a:cubicBezTo>
                  <a:pt x="10174" y="26162"/>
                  <a:pt x="10007" y="25962"/>
                  <a:pt x="9774" y="25962"/>
                </a:cubicBezTo>
                <a:cubicBezTo>
                  <a:pt x="9751" y="25959"/>
                  <a:pt x="9729" y="25958"/>
                  <a:pt x="9707" y="25958"/>
                </a:cubicBezTo>
                <a:close/>
                <a:moveTo>
                  <a:pt x="501" y="25995"/>
                </a:moveTo>
                <a:cubicBezTo>
                  <a:pt x="267" y="25995"/>
                  <a:pt x="100" y="26162"/>
                  <a:pt x="67" y="26362"/>
                </a:cubicBezTo>
                <a:cubicBezTo>
                  <a:pt x="0" y="26529"/>
                  <a:pt x="0" y="26663"/>
                  <a:pt x="0" y="26829"/>
                </a:cubicBezTo>
                <a:cubicBezTo>
                  <a:pt x="0" y="27029"/>
                  <a:pt x="167" y="27263"/>
                  <a:pt x="434" y="27263"/>
                </a:cubicBezTo>
                <a:cubicBezTo>
                  <a:pt x="634" y="27263"/>
                  <a:pt x="801" y="27096"/>
                  <a:pt x="834" y="26829"/>
                </a:cubicBezTo>
                <a:cubicBezTo>
                  <a:pt x="834" y="26696"/>
                  <a:pt x="901" y="26596"/>
                  <a:pt x="901" y="26462"/>
                </a:cubicBezTo>
                <a:cubicBezTo>
                  <a:pt x="934" y="26196"/>
                  <a:pt x="734" y="26029"/>
                  <a:pt x="501" y="25995"/>
                </a:cubicBezTo>
                <a:close/>
                <a:moveTo>
                  <a:pt x="18324" y="27181"/>
                </a:moveTo>
                <a:cubicBezTo>
                  <a:pt x="18236" y="27181"/>
                  <a:pt x="18149" y="27207"/>
                  <a:pt x="18080" y="27263"/>
                </a:cubicBezTo>
                <a:cubicBezTo>
                  <a:pt x="17913" y="27363"/>
                  <a:pt x="17846" y="27663"/>
                  <a:pt x="17980" y="27830"/>
                </a:cubicBezTo>
                <a:cubicBezTo>
                  <a:pt x="18080" y="27963"/>
                  <a:pt x="18146" y="28030"/>
                  <a:pt x="18247" y="28164"/>
                </a:cubicBezTo>
                <a:cubicBezTo>
                  <a:pt x="18313" y="28297"/>
                  <a:pt x="18447" y="28330"/>
                  <a:pt x="18580" y="28330"/>
                </a:cubicBezTo>
                <a:cubicBezTo>
                  <a:pt x="18647" y="28330"/>
                  <a:pt x="18747" y="28330"/>
                  <a:pt x="18814" y="28264"/>
                </a:cubicBezTo>
                <a:cubicBezTo>
                  <a:pt x="18980" y="28130"/>
                  <a:pt x="19014" y="27830"/>
                  <a:pt x="18914" y="27663"/>
                </a:cubicBezTo>
                <a:cubicBezTo>
                  <a:pt x="18814" y="27563"/>
                  <a:pt x="18747" y="27463"/>
                  <a:pt x="18647" y="27330"/>
                </a:cubicBezTo>
                <a:cubicBezTo>
                  <a:pt x="18569" y="27233"/>
                  <a:pt x="18446" y="27181"/>
                  <a:pt x="18324" y="27181"/>
                </a:cubicBezTo>
                <a:close/>
                <a:moveTo>
                  <a:pt x="9128" y="27862"/>
                </a:moveTo>
                <a:cubicBezTo>
                  <a:pt x="8992" y="27862"/>
                  <a:pt x="8861" y="27944"/>
                  <a:pt x="8773" y="28097"/>
                </a:cubicBezTo>
                <a:cubicBezTo>
                  <a:pt x="8673" y="28197"/>
                  <a:pt x="8640" y="28330"/>
                  <a:pt x="8573" y="28430"/>
                </a:cubicBezTo>
                <a:cubicBezTo>
                  <a:pt x="8406" y="28631"/>
                  <a:pt x="8440" y="28864"/>
                  <a:pt x="8640" y="28998"/>
                </a:cubicBezTo>
                <a:cubicBezTo>
                  <a:pt x="8706" y="29031"/>
                  <a:pt x="8806" y="29098"/>
                  <a:pt x="8907" y="29098"/>
                </a:cubicBezTo>
                <a:cubicBezTo>
                  <a:pt x="9007" y="29098"/>
                  <a:pt x="9173" y="29031"/>
                  <a:pt x="9273" y="28864"/>
                </a:cubicBezTo>
                <a:lnTo>
                  <a:pt x="9507" y="28497"/>
                </a:lnTo>
                <a:cubicBezTo>
                  <a:pt x="9640" y="28297"/>
                  <a:pt x="9574" y="28030"/>
                  <a:pt x="9340" y="27930"/>
                </a:cubicBezTo>
                <a:cubicBezTo>
                  <a:pt x="9271" y="27884"/>
                  <a:pt x="9199" y="27862"/>
                  <a:pt x="9128" y="27862"/>
                </a:cubicBezTo>
                <a:close/>
                <a:moveTo>
                  <a:pt x="578" y="28080"/>
                </a:moveTo>
                <a:cubicBezTo>
                  <a:pt x="540" y="28080"/>
                  <a:pt x="503" y="28085"/>
                  <a:pt x="467" y="28097"/>
                </a:cubicBezTo>
                <a:cubicBezTo>
                  <a:pt x="267" y="28130"/>
                  <a:pt x="134" y="28364"/>
                  <a:pt x="167" y="28597"/>
                </a:cubicBezTo>
                <a:cubicBezTo>
                  <a:pt x="234" y="28764"/>
                  <a:pt x="267" y="28931"/>
                  <a:pt x="300" y="29031"/>
                </a:cubicBezTo>
                <a:cubicBezTo>
                  <a:pt x="334" y="29198"/>
                  <a:pt x="501" y="29331"/>
                  <a:pt x="667" y="29331"/>
                </a:cubicBezTo>
                <a:cubicBezTo>
                  <a:pt x="734" y="29331"/>
                  <a:pt x="767" y="29298"/>
                  <a:pt x="801" y="29298"/>
                </a:cubicBezTo>
                <a:cubicBezTo>
                  <a:pt x="1001" y="29198"/>
                  <a:pt x="1134" y="28964"/>
                  <a:pt x="1068" y="28764"/>
                </a:cubicBezTo>
                <a:cubicBezTo>
                  <a:pt x="1068" y="28631"/>
                  <a:pt x="1001" y="28497"/>
                  <a:pt x="968" y="28364"/>
                </a:cubicBezTo>
                <a:cubicBezTo>
                  <a:pt x="940" y="28199"/>
                  <a:pt x="755" y="28080"/>
                  <a:pt x="578" y="28080"/>
                </a:cubicBezTo>
                <a:close/>
                <a:moveTo>
                  <a:pt x="19563" y="28886"/>
                </a:moveTo>
                <a:cubicBezTo>
                  <a:pt x="19478" y="28886"/>
                  <a:pt x="19391" y="28913"/>
                  <a:pt x="19314" y="28964"/>
                </a:cubicBezTo>
                <a:cubicBezTo>
                  <a:pt x="19114" y="29098"/>
                  <a:pt x="19080" y="29331"/>
                  <a:pt x="19181" y="29531"/>
                </a:cubicBezTo>
                <a:cubicBezTo>
                  <a:pt x="19247" y="29631"/>
                  <a:pt x="19314" y="29765"/>
                  <a:pt x="19414" y="29865"/>
                </a:cubicBezTo>
                <a:cubicBezTo>
                  <a:pt x="19447" y="29998"/>
                  <a:pt x="19614" y="30098"/>
                  <a:pt x="19748" y="30098"/>
                </a:cubicBezTo>
                <a:cubicBezTo>
                  <a:pt x="19781" y="30098"/>
                  <a:pt x="19848" y="30098"/>
                  <a:pt x="19981" y="30032"/>
                </a:cubicBezTo>
                <a:cubicBezTo>
                  <a:pt x="20148" y="29932"/>
                  <a:pt x="20248" y="29665"/>
                  <a:pt x="20115" y="29465"/>
                </a:cubicBezTo>
                <a:cubicBezTo>
                  <a:pt x="20081" y="29331"/>
                  <a:pt x="19981" y="29198"/>
                  <a:pt x="19914" y="29098"/>
                </a:cubicBezTo>
                <a:cubicBezTo>
                  <a:pt x="19832" y="28954"/>
                  <a:pt x="19700" y="28886"/>
                  <a:pt x="19563" y="28886"/>
                </a:cubicBezTo>
                <a:close/>
                <a:moveTo>
                  <a:pt x="7722" y="29386"/>
                </a:moveTo>
                <a:cubicBezTo>
                  <a:pt x="7636" y="29386"/>
                  <a:pt x="7549" y="29413"/>
                  <a:pt x="7472" y="29465"/>
                </a:cubicBezTo>
                <a:cubicBezTo>
                  <a:pt x="7339" y="29531"/>
                  <a:pt x="7272" y="29598"/>
                  <a:pt x="7139" y="29665"/>
                </a:cubicBezTo>
                <a:cubicBezTo>
                  <a:pt x="6938" y="29798"/>
                  <a:pt x="6838" y="30032"/>
                  <a:pt x="6972" y="30265"/>
                </a:cubicBezTo>
                <a:cubicBezTo>
                  <a:pt x="7039" y="30365"/>
                  <a:pt x="7239" y="30465"/>
                  <a:pt x="7339" y="30465"/>
                </a:cubicBezTo>
                <a:cubicBezTo>
                  <a:pt x="7439" y="30465"/>
                  <a:pt x="7506" y="30465"/>
                  <a:pt x="7539" y="30432"/>
                </a:cubicBezTo>
                <a:lnTo>
                  <a:pt x="7939" y="30165"/>
                </a:lnTo>
                <a:cubicBezTo>
                  <a:pt x="8139" y="30032"/>
                  <a:pt x="8173" y="29798"/>
                  <a:pt x="8073" y="29598"/>
                </a:cubicBezTo>
                <a:cubicBezTo>
                  <a:pt x="7991" y="29454"/>
                  <a:pt x="7858" y="29386"/>
                  <a:pt x="7722" y="29386"/>
                </a:cubicBezTo>
                <a:close/>
                <a:moveTo>
                  <a:pt x="1518" y="29907"/>
                </a:moveTo>
                <a:cubicBezTo>
                  <a:pt x="1418" y="29907"/>
                  <a:pt x="1318" y="29948"/>
                  <a:pt x="1234" y="30032"/>
                </a:cubicBezTo>
                <a:cubicBezTo>
                  <a:pt x="1068" y="30198"/>
                  <a:pt x="1068" y="30465"/>
                  <a:pt x="1234" y="30632"/>
                </a:cubicBezTo>
                <a:cubicBezTo>
                  <a:pt x="1334" y="30699"/>
                  <a:pt x="1468" y="30832"/>
                  <a:pt x="1601" y="30932"/>
                </a:cubicBezTo>
                <a:cubicBezTo>
                  <a:pt x="1668" y="30966"/>
                  <a:pt x="1768" y="30999"/>
                  <a:pt x="1835" y="30999"/>
                </a:cubicBezTo>
                <a:cubicBezTo>
                  <a:pt x="1968" y="30999"/>
                  <a:pt x="2102" y="30966"/>
                  <a:pt x="2168" y="30866"/>
                </a:cubicBezTo>
                <a:cubicBezTo>
                  <a:pt x="2302" y="30699"/>
                  <a:pt x="2268" y="30432"/>
                  <a:pt x="2102" y="30298"/>
                </a:cubicBezTo>
                <a:cubicBezTo>
                  <a:pt x="1968" y="30198"/>
                  <a:pt x="1902" y="30132"/>
                  <a:pt x="1801" y="30032"/>
                </a:cubicBezTo>
                <a:cubicBezTo>
                  <a:pt x="1718" y="29948"/>
                  <a:pt x="1618" y="29907"/>
                  <a:pt x="1518" y="29907"/>
                </a:cubicBezTo>
                <a:close/>
                <a:moveTo>
                  <a:pt x="5813" y="30312"/>
                </a:moveTo>
                <a:cubicBezTo>
                  <a:pt x="5766" y="30312"/>
                  <a:pt x="5719" y="30318"/>
                  <a:pt x="5671" y="30332"/>
                </a:cubicBezTo>
                <a:lnTo>
                  <a:pt x="5304" y="30465"/>
                </a:lnTo>
                <a:cubicBezTo>
                  <a:pt x="5037" y="30532"/>
                  <a:pt x="4937" y="30799"/>
                  <a:pt x="5004" y="30999"/>
                </a:cubicBezTo>
                <a:cubicBezTo>
                  <a:pt x="5104" y="31166"/>
                  <a:pt x="5271" y="31299"/>
                  <a:pt x="5437" y="31299"/>
                </a:cubicBezTo>
                <a:cubicBezTo>
                  <a:pt x="5471" y="31299"/>
                  <a:pt x="5504" y="31299"/>
                  <a:pt x="5571" y="31266"/>
                </a:cubicBezTo>
                <a:cubicBezTo>
                  <a:pt x="5671" y="31199"/>
                  <a:pt x="5838" y="31166"/>
                  <a:pt x="5971" y="31132"/>
                </a:cubicBezTo>
                <a:cubicBezTo>
                  <a:pt x="6171" y="31032"/>
                  <a:pt x="6305" y="30799"/>
                  <a:pt x="6238" y="30599"/>
                </a:cubicBezTo>
                <a:cubicBezTo>
                  <a:pt x="6158" y="30413"/>
                  <a:pt x="5994" y="30312"/>
                  <a:pt x="5813" y="30312"/>
                </a:cubicBezTo>
                <a:close/>
                <a:moveTo>
                  <a:pt x="3377" y="30754"/>
                </a:moveTo>
                <a:cubicBezTo>
                  <a:pt x="3158" y="30754"/>
                  <a:pt x="3002" y="30956"/>
                  <a:pt x="3002" y="31132"/>
                </a:cubicBezTo>
                <a:cubicBezTo>
                  <a:pt x="2969" y="31366"/>
                  <a:pt x="3169" y="31599"/>
                  <a:pt x="3369" y="31599"/>
                </a:cubicBezTo>
                <a:lnTo>
                  <a:pt x="3836" y="31599"/>
                </a:lnTo>
                <a:cubicBezTo>
                  <a:pt x="4103" y="31599"/>
                  <a:pt x="4270" y="31433"/>
                  <a:pt x="4270" y="31166"/>
                </a:cubicBezTo>
                <a:cubicBezTo>
                  <a:pt x="4270" y="30932"/>
                  <a:pt x="4036" y="30765"/>
                  <a:pt x="3836" y="30765"/>
                </a:cubicBezTo>
                <a:lnTo>
                  <a:pt x="3469" y="30765"/>
                </a:lnTo>
                <a:cubicBezTo>
                  <a:pt x="3438" y="30758"/>
                  <a:pt x="3407" y="30754"/>
                  <a:pt x="3377" y="30754"/>
                </a:cubicBezTo>
                <a:close/>
                <a:moveTo>
                  <a:pt x="20562" y="30653"/>
                </a:moveTo>
                <a:cubicBezTo>
                  <a:pt x="20493" y="30653"/>
                  <a:pt x="20420" y="30668"/>
                  <a:pt x="20348" y="30699"/>
                </a:cubicBezTo>
                <a:cubicBezTo>
                  <a:pt x="20148" y="30832"/>
                  <a:pt x="20081" y="31099"/>
                  <a:pt x="20181" y="31299"/>
                </a:cubicBezTo>
                <a:cubicBezTo>
                  <a:pt x="20281" y="31433"/>
                  <a:pt x="20315" y="31533"/>
                  <a:pt x="20415" y="31666"/>
                </a:cubicBezTo>
                <a:cubicBezTo>
                  <a:pt x="20481" y="31800"/>
                  <a:pt x="20615" y="31866"/>
                  <a:pt x="20782" y="31866"/>
                </a:cubicBezTo>
                <a:cubicBezTo>
                  <a:pt x="20815" y="31866"/>
                  <a:pt x="20915" y="31866"/>
                  <a:pt x="20982" y="31833"/>
                </a:cubicBezTo>
                <a:cubicBezTo>
                  <a:pt x="21182" y="31699"/>
                  <a:pt x="21282" y="31466"/>
                  <a:pt x="21149" y="31266"/>
                </a:cubicBezTo>
                <a:cubicBezTo>
                  <a:pt x="21082" y="31132"/>
                  <a:pt x="21015" y="30999"/>
                  <a:pt x="20948" y="30866"/>
                </a:cubicBezTo>
                <a:cubicBezTo>
                  <a:pt x="20856" y="30727"/>
                  <a:pt x="20717" y="30653"/>
                  <a:pt x="20562" y="30653"/>
                </a:cubicBezTo>
                <a:close/>
                <a:moveTo>
                  <a:pt x="21567" y="32561"/>
                </a:moveTo>
                <a:cubicBezTo>
                  <a:pt x="21507" y="32561"/>
                  <a:pt x="21445" y="32573"/>
                  <a:pt x="21382" y="32600"/>
                </a:cubicBezTo>
                <a:cubicBezTo>
                  <a:pt x="21182" y="32667"/>
                  <a:pt x="21115" y="32934"/>
                  <a:pt x="21182" y="33134"/>
                </a:cubicBezTo>
                <a:lnTo>
                  <a:pt x="21349" y="33501"/>
                </a:lnTo>
                <a:cubicBezTo>
                  <a:pt x="21449" y="33668"/>
                  <a:pt x="21549" y="33768"/>
                  <a:pt x="21749" y="33768"/>
                </a:cubicBezTo>
                <a:cubicBezTo>
                  <a:pt x="21782" y="33768"/>
                  <a:pt x="21849" y="33768"/>
                  <a:pt x="21882" y="33701"/>
                </a:cubicBezTo>
                <a:cubicBezTo>
                  <a:pt x="22116" y="33634"/>
                  <a:pt x="22183" y="33367"/>
                  <a:pt x="22116" y="33167"/>
                </a:cubicBezTo>
                <a:lnTo>
                  <a:pt x="21949" y="32800"/>
                </a:lnTo>
                <a:cubicBezTo>
                  <a:pt x="21876" y="32654"/>
                  <a:pt x="21731" y="32561"/>
                  <a:pt x="21567" y="32561"/>
                </a:cubicBezTo>
                <a:close/>
                <a:moveTo>
                  <a:pt x="22389" y="34476"/>
                </a:moveTo>
                <a:cubicBezTo>
                  <a:pt x="22333" y="34476"/>
                  <a:pt x="22274" y="34485"/>
                  <a:pt x="22216" y="34501"/>
                </a:cubicBezTo>
                <a:cubicBezTo>
                  <a:pt x="22016" y="34602"/>
                  <a:pt x="21949" y="34835"/>
                  <a:pt x="22016" y="35035"/>
                </a:cubicBezTo>
                <a:lnTo>
                  <a:pt x="22183" y="35435"/>
                </a:lnTo>
                <a:cubicBezTo>
                  <a:pt x="22249" y="35602"/>
                  <a:pt x="22383" y="35669"/>
                  <a:pt x="22583" y="35669"/>
                </a:cubicBezTo>
                <a:cubicBezTo>
                  <a:pt x="22650" y="35669"/>
                  <a:pt x="22683" y="35636"/>
                  <a:pt x="22716" y="35636"/>
                </a:cubicBezTo>
                <a:cubicBezTo>
                  <a:pt x="22950" y="35536"/>
                  <a:pt x="23017" y="35302"/>
                  <a:pt x="22950" y="35102"/>
                </a:cubicBezTo>
                <a:lnTo>
                  <a:pt x="22783" y="34702"/>
                </a:lnTo>
                <a:cubicBezTo>
                  <a:pt x="22708" y="34552"/>
                  <a:pt x="22558" y="34476"/>
                  <a:pt x="22389" y="34476"/>
                </a:cubicBezTo>
                <a:close/>
                <a:moveTo>
                  <a:pt x="23212" y="36402"/>
                </a:moveTo>
                <a:cubicBezTo>
                  <a:pt x="23159" y="36402"/>
                  <a:pt x="23105" y="36413"/>
                  <a:pt x="23050" y="36436"/>
                </a:cubicBezTo>
                <a:cubicBezTo>
                  <a:pt x="22850" y="36503"/>
                  <a:pt x="22716" y="36770"/>
                  <a:pt x="22816" y="36970"/>
                </a:cubicBezTo>
                <a:lnTo>
                  <a:pt x="22983" y="37337"/>
                </a:lnTo>
                <a:cubicBezTo>
                  <a:pt x="23017" y="37504"/>
                  <a:pt x="23183" y="37604"/>
                  <a:pt x="23350" y="37604"/>
                </a:cubicBezTo>
                <a:lnTo>
                  <a:pt x="23517" y="37604"/>
                </a:lnTo>
                <a:cubicBezTo>
                  <a:pt x="23750" y="37504"/>
                  <a:pt x="23851" y="37270"/>
                  <a:pt x="23784" y="37037"/>
                </a:cubicBezTo>
                <a:lnTo>
                  <a:pt x="23617" y="36670"/>
                </a:lnTo>
                <a:cubicBezTo>
                  <a:pt x="23540" y="36516"/>
                  <a:pt x="23385" y="36402"/>
                  <a:pt x="23212" y="36402"/>
                </a:cubicBezTo>
                <a:close/>
                <a:moveTo>
                  <a:pt x="23949" y="38317"/>
                </a:moveTo>
                <a:cubicBezTo>
                  <a:pt x="23904" y="38317"/>
                  <a:pt x="23859" y="38324"/>
                  <a:pt x="23817" y="38338"/>
                </a:cubicBezTo>
                <a:cubicBezTo>
                  <a:pt x="23617" y="38438"/>
                  <a:pt x="23484" y="38671"/>
                  <a:pt x="23584" y="38871"/>
                </a:cubicBezTo>
                <a:lnTo>
                  <a:pt x="23684" y="39272"/>
                </a:lnTo>
                <a:cubicBezTo>
                  <a:pt x="23750" y="39405"/>
                  <a:pt x="23917" y="39538"/>
                  <a:pt x="24084" y="39538"/>
                </a:cubicBezTo>
                <a:lnTo>
                  <a:pt x="24251" y="39538"/>
                </a:lnTo>
                <a:cubicBezTo>
                  <a:pt x="24451" y="39472"/>
                  <a:pt x="24584" y="39205"/>
                  <a:pt x="24484" y="39005"/>
                </a:cubicBezTo>
                <a:lnTo>
                  <a:pt x="24351" y="38571"/>
                </a:lnTo>
                <a:cubicBezTo>
                  <a:pt x="24298" y="38413"/>
                  <a:pt x="24120" y="38317"/>
                  <a:pt x="23949" y="38317"/>
                </a:cubicBezTo>
                <a:close/>
                <a:moveTo>
                  <a:pt x="24595" y="40238"/>
                </a:moveTo>
                <a:cubicBezTo>
                  <a:pt x="24546" y="40238"/>
                  <a:pt x="24498" y="40249"/>
                  <a:pt x="24451" y="40272"/>
                </a:cubicBezTo>
                <a:cubicBezTo>
                  <a:pt x="24251" y="40339"/>
                  <a:pt x="24117" y="40606"/>
                  <a:pt x="24184" y="40806"/>
                </a:cubicBezTo>
                <a:lnTo>
                  <a:pt x="24318" y="41206"/>
                </a:lnTo>
                <a:cubicBezTo>
                  <a:pt x="24418" y="41373"/>
                  <a:pt x="24584" y="41506"/>
                  <a:pt x="24751" y="41506"/>
                </a:cubicBezTo>
                <a:cubicBezTo>
                  <a:pt x="24785" y="41506"/>
                  <a:pt x="24818" y="41506"/>
                  <a:pt x="24851" y="41473"/>
                </a:cubicBezTo>
                <a:cubicBezTo>
                  <a:pt x="25085" y="41373"/>
                  <a:pt x="25185" y="41140"/>
                  <a:pt x="25118" y="40939"/>
                </a:cubicBezTo>
                <a:lnTo>
                  <a:pt x="24985" y="40506"/>
                </a:lnTo>
                <a:cubicBezTo>
                  <a:pt x="24908" y="40352"/>
                  <a:pt x="24753" y="40238"/>
                  <a:pt x="24595" y="40238"/>
                </a:cubicBezTo>
                <a:close/>
                <a:moveTo>
                  <a:pt x="25296" y="42240"/>
                </a:moveTo>
                <a:cubicBezTo>
                  <a:pt x="25247" y="42240"/>
                  <a:pt x="25197" y="42251"/>
                  <a:pt x="25151" y="42274"/>
                </a:cubicBezTo>
                <a:cubicBezTo>
                  <a:pt x="24918" y="42340"/>
                  <a:pt x="24785" y="42607"/>
                  <a:pt x="24851" y="42807"/>
                </a:cubicBezTo>
                <a:lnTo>
                  <a:pt x="24985" y="43208"/>
                </a:lnTo>
                <a:cubicBezTo>
                  <a:pt x="25085" y="43374"/>
                  <a:pt x="25252" y="43508"/>
                  <a:pt x="25418" y="43508"/>
                </a:cubicBezTo>
                <a:lnTo>
                  <a:pt x="25518" y="43508"/>
                </a:lnTo>
                <a:cubicBezTo>
                  <a:pt x="25785" y="43408"/>
                  <a:pt x="25919" y="43174"/>
                  <a:pt x="25819" y="42974"/>
                </a:cubicBezTo>
                <a:lnTo>
                  <a:pt x="25685" y="42541"/>
                </a:lnTo>
                <a:cubicBezTo>
                  <a:pt x="25634" y="42361"/>
                  <a:pt x="25463" y="42240"/>
                  <a:pt x="25296" y="42240"/>
                </a:cubicBezTo>
                <a:close/>
                <a:moveTo>
                  <a:pt x="25890" y="44275"/>
                </a:moveTo>
                <a:cubicBezTo>
                  <a:pt x="25844" y="44275"/>
                  <a:pt x="25797" y="44286"/>
                  <a:pt x="25752" y="44308"/>
                </a:cubicBezTo>
                <a:cubicBezTo>
                  <a:pt x="25485" y="44342"/>
                  <a:pt x="25352" y="44609"/>
                  <a:pt x="25452" y="44809"/>
                </a:cubicBezTo>
                <a:lnTo>
                  <a:pt x="25585" y="45209"/>
                </a:lnTo>
                <a:cubicBezTo>
                  <a:pt x="25652" y="45376"/>
                  <a:pt x="25819" y="45509"/>
                  <a:pt x="25985" y="45509"/>
                </a:cubicBezTo>
                <a:lnTo>
                  <a:pt x="26085" y="45509"/>
                </a:lnTo>
                <a:cubicBezTo>
                  <a:pt x="26319" y="45476"/>
                  <a:pt x="26452" y="45209"/>
                  <a:pt x="26352" y="45009"/>
                </a:cubicBezTo>
                <a:lnTo>
                  <a:pt x="26252" y="44609"/>
                </a:lnTo>
                <a:cubicBezTo>
                  <a:pt x="26201" y="44402"/>
                  <a:pt x="26049" y="44275"/>
                  <a:pt x="25890" y="44275"/>
                </a:cubicBezTo>
                <a:close/>
                <a:moveTo>
                  <a:pt x="26461" y="46277"/>
                </a:moveTo>
                <a:cubicBezTo>
                  <a:pt x="26412" y="46277"/>
                  <a:pt x="26364" y="46287"/>
                  <a:pt x="26319" y="46310"/>
                </a:cubicBezTo>
                <a:cubicBezTo>
                  <a:pt x="26085" y="46343"/>
                  <a:pt x="25952" y="46610"/>
                  <a:pt x="26019" y="46810"/>
                </a:cubicBezTo>
                <a:lnTo>
                  <a:pt x="26152" y="47211"/>
                </a:lnTo>
                <a:cubicBezTo>
                  <a:pt x="26252" y="47377"/>
                  <a:pt x="26419" y="47511"/>
                  <a:pt x="26586" y="47511"/>
                </a:cubicBezTo>
                <a:lnTo>
                  <a:pt x="26653" y="47511"/>
                </a:lnTo>
                <a:cubicBezTo>
                  <a:pt x="26919" y="47477"/>
                  <a:pt x="27019" y="47211"/>
                  <a:pt x="26953" y="47010"/>
                </a:cubicBezTo>
                <a:lnTo>
                  <a:pt x="26819" y="46610"/>
                </a:lnTo>
                <a:cubicBezTo>
                  <a:pt x="26793" y="46403"/>
                  <a:pt x="26627" y="46277"/>
                  <a:pt x="26461" y="46277"/>
                </a:cubicBezTo>
                <a:close/>
                <a:moveTo>
                  <a:pt x="27095" y="48278"/>
                </a:moveTo>
                <a:cubicBezTo>
                  <a:pt x="27046" y="48278"/>
                  <a:pt x="26998" y="48289"/>
                  <a:pt x="26953" y="48311"/>
                </a:cubicBezTo>
                <a:cubicBezTo>
                  <a:pt x="26686" y="48345"/>
                  <a:pt x="26586" y="48612"/>
                  <a:pt x="26653" y="48812"/>
                </a:cubicBezTo>
                <a:lnTo>
                  <a:pt x="26786" y="49212"/>
                </a:lnTo>
                <a:cubicBezTo>
                  <a:pt x="26853" y="49379"/>
                  <a:pt x="27019" y="49512"/>
                  <a:pt x="27186" y="49512"/>
                </a:cubicBezTo>
                <a:lnTo>
                  <a:pt x="27286" y="49512"/>
                </a:lnTo>
                <a:cubicBezTo>
                  <a:pt x="27520" y="49479"/>
                  <a:pt x="27653" y="49212"/>
                  <a:pt x="27587" y="49012"/>
                </a:cubicBezTo>
                <a:lnTo>
                  <a:pt x="27453" y="48612"/>
                </a:lnTo>
                <a:cubicBezTo>
                  <a:pt x="27427" y="48405"/>
                  <a:pt x="27261" y="48278"/>
                  <a:pt x="27095" y="48278"/>
                </a:cubicBezTo>
                <a:close/>
                <a:moveTo>
                  <a:pt x="27693" y="50229"/>
                </a:moveTo>
                <a:cubicBezTo>
                  <a:pt x="27657" y="50229"/>
                  <a:pt x="27621" y="50234"/>
                  <a:pt x="27587" y="50246"/>
                </a:cubicBezTo>
                <a:cubicBezTo>
                  <a:pt x="27320" y="50346"/>
                  <a:pt x="27186" y="50613"/>
                  <a:pt x="27286" y="50813"/>
                </a:cubicBezTo>
                <a:lnTo>
                  <a:pt x="27420" y="51213"/>
                </a:lnTo>
                <a:cubicBezTo>
                  <a:pt x="27486" y="51380"/>
                  <a:pt x="27653" y="51514"/>
                  <a:pt x="27820" y="51514"/>
                </a:cubicBezTo>
                <a:lnTo>
                  <a:pt x="27987" y="51514"/>
                </a:lnTo>
                <a:cubicBezTo>
                  <a:pt x="28187" y="51447"/>
                  <a:pt x="28320" y="51180"/>
                  <a:pt x="28254" y="50980"/>
                </a:cubicBezTo>
                <a:lnTo>
                  <a:pt x="28120" y="50546"/>
                </a:lnTo>
                <a:cubicBezTo>
                  <a:pt x="28038" y="50353"/>
                  <a:pt x="27864" y="50229"/>
                  <a:pt x="27693" y="50229"/>
                </a:cubicBezTo>
                <a:close/>
                <a:moveTo>
                  <a:pt x="28349" y="52247"/>
                </a:moveTo>
                <a:cubicBezTo>
                  <a:pt x="28296" y="52247"/>
                  <a:pt x="28242" y="52257"/>
                  <a:pt x="28187" y="52281"/>
                </a:cubicBezTo>
                <a:cubicBezTo>
                  <a:pt x="27987" y="52348"/>
                  <a:pt x="27853" y="52614"/>
                  <a:pt x="27953" y="52815"/>
                </a:cubicBezTo>
                <a:lnTo>
                  <a:pt x="28087" y="53215"/>
                </a:lnTo>
                <a:cubicBezTo>
                  <a:pt x="28120" y="53382"/>
                  <a:pt x="28287" y="53515"/>
                  <a:pt x="28454" y="53515"/>
                </a:cubicBezTo>
                <a:cubicBezTo>
                  <a:pt x="28487" y="53515"/>
                  <a:pt x="28521" y="53482"/>
                  <a:pt x="28621" y="53448"/>
                </a:cubicBezTo>
                <a:cubicBezTo>
                  <a:pt x="28821" y="53348"/>
                  <a:pt x="28954" y="53115"/>
                  <a:pt x="28854" y="52881"/>
                </a:cubicBezTo>
                <a:lnTo>
                  <a:pt x="28754" y="52514"/>
                </a:lnTo>
                <a:cubicBezTo>
                  <a:pt x="28677" y="52361"/>
                  <a:pt x="28522" y="52247"/>
                  <a:pt x="28349" y="52247"/>
                </a:cubicBezTo>
                <a:close/>
                <a:moveTo>
                  <a:pt x="29002" y="54282"/>
                </a:moveTo>
                <a:cubicBezTo>
                  <a:pt x="28951" y="54282"/>
                  <a:pt x="28901" y="54292"/>
                  <a:pt x="28854" y="54316"/>
                </a:cubicBezTo>
                <a:cubicBezTo>
                  <a:pt x="28654" y="54382"/>
                  <a:pt x="28521" y="54649"/>
                  <a:pt x="28621" y="54849"/>
                </a:cubicBezTo>
                <a:lnTo>
                  <a:pt x="28787" y="55216"/>
                </a:lnTo>
                <a:cubicBezTo>
                  <a:pt x="28821" y="55383"/>
                  <a:pt x="28988" y="55483"/>
                  <a:pt x="29154" y="55483"/>
                </a:cubicBezTo>
                <a:cubicBezTo>
                  <a:pt x="29177" y="55483"/>
                  <a:pt x="29228" y="55468"/>
                  <a:pt x="29270" y="55468"/>
                </a:cubicBezTo>
                <a:cubicBezTo>
                  <a:pt x="29291" y="55468"/>
                  <a:pt x="29310" y="55472"/>
                  <a:pt x="29321" y="55483"/>
                </a:cubicBezTo>
                <a:cubicBezTo>
                  <a:pt x="29521" y="55383"/>
                  <a:pt x="29655" y="55150"/>
                  <a:pt x="29588" y="54916"/>
                </a:cubicBezTo>
                <a:lnTo>
                  <a:pt x="29388" y="54549"/>
                </a:lnTo>
                <a:cubicBezTo>
                  <a:pt x="29337" y="54396"/>
                  <a:pt x="29168" y="54282"/>
                  <a:pt x="29002" y="54282"/>
                </a:cubicBezTo>
                <a:close/>
                <a:moveTo>
                  <a:pt x="29775" y="56193"/>
                </a:moveTo>
                <a:cubicBezTo>
                  <a:pt x="29722" y="56193"/>
                  <a:pt x="29670" y="56201"/>
                  <a:pt x="29621" y="56217"/>
                </a:cubicBezTo>
                <a:cubicBezTo>
                  <a:pt x="29421" y="56317"/>
                  <a:pt x="29321" y="56551"/>
                  <a:pt x="29421" y="56784"/>
                </a:cubicBezTo>
                <a:cubicBezTo>
                  <a:pt x="29455" y="56884"/>
                  <a:pt x="29521" y="57018"/>
                  <a:pt x="29588" y="57151"/>
                </a:cubicBezTo>
                <a:cubicBezTo>
                  <a:pt x="29621" y="57318"/>
                  <a:pt x="29788" y="57385"/>
                  <a:pt x="29955" y="57385"/>
                </a:cubicBezTo>
                <a:cubicBezTo>
                  <a:pt x="29988" y="57385"/>
                  <a:pt x="30088" y="57385"/>
                  <a:pt x="30122" y="57351"/>
                </a:cubicBezTo>
                <a:cubicBezTo>
                  <a:pt x="30322" y="57284"/>
                  <a:pt x="30422" y="57018"/>
                  <a:pt x="30322" y="56817"/>
                </a:cubicBezTo>
                <a:cubicBezTo>
                  <a:pt x="30288" y="56684"/>
                  <a:pt x="30188" y="56551"/>
                  <a:pt x="30155" y="56451"/>
                </a:cubicBezTo>
                <a:cubicBezTo>
                  <a:pt x="30104" y="56274"/>
                  <a:pt x="29939" y="56193"/>
                  <a:pt x="29775" y="56193"/>
                </a:cubicBezTo>
                <a:close/>
                <a:moveTo>
                  <a:pt x="30659" y="58079"/>
                </a:moveTo>
                <a:cubicBezTo>
                  <a:pt x="30601" y="58079"/>
                  <a:pt x="30542" y="58092"/>
                  <a:pt x="30489" y="58118"/>
                </a:cubicBezTo>
                <a:cubicBezTo>
                  <a:pt x="30288" y="58185"/>
                  <a:pt x="30188" y="58452"/>
                  <a:pt x="30288" y="58652"/>
                </a:cubicBezTo>
                <a:cubicBezTo>
                  <a:pt x="30322" y="58752"/>
                  <a:pt x="30355" y="58886"/>
                  <a:pt x="30455" y="59019"/>
                </a:cubicBezTo>
                <a:cubicBezTo>
                  <a:pt x="30522" y="59186"/>
                  <a:pt x="30655" y="59286"/>
                  <a:pt x="30822" y="59286"/>
                </a:cubicBezTo>
                <a:cubicBezTo>
                  <a:pt x="30922" y="59286"/>
                  <a:pt x="30956" y="59286"/>
                  <a:pt x="31022" y="59219"/>
                </a:cubicBezTo>
                <a:cubicBezTo>
                  <a:pt x="31189" y="59152"/>
                  <a:pt x="31289" y="58886"/>
                  <a:pt x="31189" y="58685"/>
                </a:cubicBezTo>
                <a:cubicBezTo>
                  <a:pt x="31156" y="58552"/>
                  <a:pt x="31089" y="58452"/>
                  <a:pt x="31022" y="58319"/>
                </a:cubicBezTo>
                <a:cubicBezTo>
                  <a:pt x="30973" y="58172"/>
                  <a:pt x="30817" y="58079"/>
                  <a:pt x="30659" y="58079"/>
                </a:cubicBezTo>
                <a:close/>
                <a:moveTo>
                  <a:pt x="31635" y="59885"/>
                </a:moveTo>
                <a:cubicBezTo>
                  <a:pt x="31564" y="59885"/>
                  <a:pt x="31491" y="59907"/>
                  <a:pt x="31423" y="59953"/>
                </a:cubicBezTo>
                <a:cubicBezTo>
                  <a:pt x="31189" y="60053"/>
                  <a:pt x="31122" y="60320"/>
                  <a:pt x="31256" y="60520"/>
                </a:cubicBezTo>
                <a:cubicBezTo>
                  <a:pt x="31323" y="60654"/>
                  <a:pt x="31356" y="60754"/>
                  <a:pt x="31456" y="60887"/>
                </a:cubicBezTo>
                <a:cubicBezTo>
                  <a:pt x="31523" y="61020"/>
                  <a:pt x="31689" y="61087"/>
                  <a:pt x="31823" y="61087"/>
                </a:cubicBezTo>
                <a:cubicBezTo>
                  <a:pt x="31923" y="61087"/>
                  <a:pt x="31956" y="61087"/>
                  <a:pt x="32090" y="61054"/>
                </a:cubicBezTo>
                <a:cubicBezTo>
                  <a:pt x="32257" y="60954"/>
                  <a:pt x="32323" y="60687"/>
                  <a:pt x="32190" y="60487"/>
                </a:cubicBezTo>
                <a:cubicBezTo>
                  <a:pt x="32123" y="60353"/>
                  <a:pt x="32090" y="60220"/>
                  <a:pt x="31990" y="60120"/>
                </a:cubicBezTo>
                <a:cubicBezTo>
                  <a:pt x="31902" y="59966"/>
                  <a:pt x="31771" y="59885"/>
                  <a:pt x="31635" y="59885"/>
                </a:cubicBezTo>
                <a:close/>
                <a:moveTo>
                  <a:pt x="32749" y="61708"/>
                </a:moveTo>
                <a:cubicBezTo>
                  <a:pt x="32661" y="61708"/>
                  <a:pt x="32570" y="61734"/>
                  <a:pt x="32490" y="61788"/>
                </a:cubicBezTo>
                <a:cubicBezTo>
                  <a:pt x="32290" y="61888"/>
                  <a:pt x="32223" y="62155"/>
                  <a:pt x="32357" y="62355"/>
                </a:cubicBezTo>
                <a:cubicBezTo>
                  <a:pt x="32457" y="62455"/>
                  <a:pt x="32523" y="62555"/>
                  <a:pt x="32623" y="62688"/>
                </a:cubicBezTo>
                <a:cubicBezTo>
                  <a:pt x="32690" y="62822"/>
                  <a:pt x="32824" y="62855"/>
                  <a:pt x="32957" y="62855"/>
                </a:cubicBezTo>
                <a:cubicBezTo>
                  <a:pt x="33024" y="62855"/>
                  <a:pt x="33124" y="62855"/>
                  <a:pt x="33257" y="62822"/>
                </a:cubicBezTo>
                <a:cubicBezTo>
                  <a:pt x="33424" y="62688"/>
                  <a:pt x="33457" y="62388"/>
                  <a:pt x="33324" y="62221"/>
                </a:cubicBezTo>
                <a:cubicBezTo>
                  <a:pt x="33257" y="62121"/>
                  <a:pt x="33157" y="62021"/>
                  <a:pt x="33090" y="61888"/>
                </a:cubicBezTo>
                <a:cubicBezTo>
                  <a:pt x="33010" y="61768"/>
                  <a:pt x="32882" y="61708"/>
                  <a:pt x="32749" y="61708"/>
                </a:cubicBezTo>
                <a:close/>
                <a:moveTo>
                  <a:pt x="33970" y="63346"/>
                </a:moveTo>
                <a:cubicBezTo>
                  <a:pt x="33868" y="63346"/>
                  <a:pt x="33766" y="63380"/>
                  <a:pt x="33691" y="63456"/>
                </a:cubicBezTo>
                <a:cubicBezTo>
                  <a:pt x="33524" y="63556"/>
                  <a:pt x="33491" y="63856"/>
                  <a:pt x="33658" y="64023"/>
                </a:cubicBezTo>
                <a:cubicBezTo>
                  <a:pt x="33758" y="64156"/>
                  <a:pt x="33858" y="64223"/>
                  <a:pt x="33958" y="64356"/>
                </a:cubicBezTo>
                <a:cubicBezTo>
                  <a:pt x="34024" y="64423"/>
                  <a:pt x="34125" y="64490"/>
                  <a:pt x="34258" y="64490"/>
                </a:cubicBezTo>
                <a:cubicBezTo>
                  <a:pt x="34358" y="64490"/>
                  <a:pt x="34458" y="64423"/>
                  <a:pt x="34491" y="64356"/>
                </a:cubicBezTo>
                <a:cubicBezTo>
                  <a:pt x="34658" y="64189"/>
                  <a:pt x="34692" y="63956"/>
                  <a:pt x="34525" y="63789"/>
                </a:cubicBezTo>
                <a:cubicBezTo>
                  <a:pt x="34458" y="63689"/>
                  <a:pt x="34358" y="63556"/>
                  <a:pt x="34291" y="63489"/>
                </a:cubicBezTo>
                <a:cubicBezTo>
                  <a:pt x="34218" y="63397"/>
                  <a:pt x="34094" y="63346"/>
                  <a:pt x="33970" y="63346"/>
                </a:cubicBezTo>
                <a:close/>
                <a:moveTo>
                  <a:pt x="35409" y="64865"/>
                </a:moveTo>
                <a:cubicBezTo>
                  <a:pt x="35309" y="64865"/>
                  <a:pt x="35209" y="64907"/>
                  <a:pt x="35125" y="64990"/>
                </a:cubicBezTo>
                <a:cubicBezTo>
                  <a:pt x="34958" y="65157"/>
                  <a:pt x="34958" y="65390"/>
                  <a:pt x="35125" y="65557"/>
                </a:cubicBezTo>
                <a:cubicBezTo>
                  <a:pt x="35259" y="65657"/>
                  <a:pt x="35325" y="65791"/>
                  <a:pt x="35459" y="65857"/>
                </a:cubicBezTo>
                <a:cubicBezTo>
                  <a:pt x="35526" y="65957"/>
                  <a:pt x="35659" y="65991"/>
                  <a:pt x="35726" y="65991"/>
                </a:cubicBezTo>
                <a:cubicBezTo>
                  <a:pt x="35826" y="65991"/>
                  <a:pt x="35959" y="65891"/>
                  <a:pt x="36026" y="65857"/>
                </a:cubicBezTo>
                <a:cubicBezTo>
                  <a:pt x="36159" y="65690"/>
                  <a:pt x="36159" y="65457"/>
                  <a:pt x="35993" y="65290"/>
                </a:cubicBezTo>
                <a:cubicBezTo>
                  <a:pt x="35926" y="65157"/>
                  <a:pt x="35792" y="65057"/>
                  <a:pt x="35692" y="64990"/>
                </a:cubicBezTo>
                <a:cubicBezTo>
                  <a:pt x="35609" y="64907"/>
                  <a:pt x="35509" y="64865"/>
                  <a:pt x="35409" y="64865"/>
                </a:cubicBezTo>
                <a:close/>
                <a:moveTo>
                  <a:pt x="37065" y="66168"/>
                </a:moveTo>
                <a:cubicBezTo>
                  <a:pt x="36925" y="66168"/>
                  <a:pt x="36776" y="66220"/>
                  <a:pt x="36693" y="66324"/>
                </a:cubicBezTo>
                <a:cubicBezTo>
                  <a:pt x="36560" y="66491"/>
                  <a:pt x="36626" y="66791"/>
                  <a:pt x="36793" y="66891"/>
                </a:cubicBezTo>
                <a:cubicBezTo>
                  <a:pt x="36860" y="66991"/>
                  <a:pt x="36993" y="67058"/>
                  <a:pt x="37127" y="67158"/>
                </a:cubicBezTo>
                <a:cubicBezTo>
                  <a:pt x="37193" y="67192"/>
                  <a:pt x="37293" y="67225"/>
                  <a:pt x="37360" y="67225"/>
                </a:cubicBezTo>
                <a:cubicBezTo>
                  <a:pt x="37494" y="67225"/>
                  <a:pt x="37627" y="67192"/>
                  <a:pt x="37760" y="67058"/>
                </a:cubicBezTo>
                <a:cubicBezTo>
                  <a:pt x="37861" y="66858"/>
                  <a:pt x="37827" y="66624"/>
                  <a:pt x="37627" y="66491"/>
                </a:cubicBezTo>
                <a:cubicBezTo>
                  <a:pt x="37494" y="66391"/>
                  <a:pt x="37427" y="66324"/>
                  <a:pt x="37293" y="66224"/>
                </a:cubicBezTo>
                <a:cubicBezTo>
                  <a:pt x="37231" y="66187"/>
                  <a:pt x="37150" y="66168"/>
                  <a:pt x="37065" y="66168"/>
                </a:cubicBezTo>
                <a:close/>
                <a:moveTo>
                  <a:pt x="38759" y="67264"/>
                </a:moveTo>
                <a:cubicBezTo>
                  <a:pt x="38607" y="67264"/>
                  <a:pt x="38452" y="67354"/>
                  <a:pt x="38361" y="67492"/>
                </a:cubicBezTo>
                <a:cubicBezTo>
                  <a:pt x="38261" y="67692"/>
                  <a:pt x="38328" y="67925"/>
                  <a:pt x="38528" y="68059"/>
                </a:cubicBezTo>
                <a:cubicBezTo>
                  <a:pt x="38661" y="68159"/>
                  <a:pt x="38795" y="68192"/>
                  <a:pt x="38928" y="68259"/>
                </a:cubicBezTo>
                <a:cubicBezTo>
                  <a:pt x="38995" y="68326"/>
                  <a:pt x="39028" y="68326"/>
                  <a:pt x="39128" y="68326"/>
                </a:cubicBezTo>
                <a:cubicBezTo>
                  <a:pt x="39295" y="68326"/>
                  <a:pt x="39428" y="68226"/>
                  <a:pt x="39495" y="68059"/>
                </a:cubicBezTo>
                <a:cubicBezTo>
                  <a:pt x="39628" y="67892"/>
                  <a:pt x="39528" y="67659"/>
                  <a:pt x="39328" y="67525"/>
                </a:cubicBezTo>
                <a:cubicBezTo>
                  <a:pt x="39195" y="67458"/>
                  <a:pt x="39095" y="67392"/>
                  <a:pt x="38961" y="67325"/>
                </a:cubicBezTo>
                <a:cubicBezTo>
                  <a:pt x="38898" y="67283"/>
                  <a:pt x="38829" y="67264"/>
                  <a:pt x="38759" y="67264"/>
                </a:cubicBezTo>
                <a:close/>
                <a:moveTo>
                  <a:pt x="40630" y="68187"/>
                </a:moveTo>
                <a:cubicBezTo>
                  <a:pt x="40470" y="68187"/>
                  <a:pt x="40312" y="68287"/>
                  <a:pt x="40262" y="68459"/>
                </a:cubicBezTo>
                <a:cubicBezTo>
                  <a:pt x="40129" y="68659"/>
                  <a:pt x="40262" y="68893"/>
                  <a:pt x="40462" y="68993"/>
                </a:cubicBezTo>
                <a:cubicBezTo>
                  <a:pt x="40629" y="69026"/>
                  <a:pt x="40729" y="69093"/>
                  <a:pt x="40863" y="69160"/>
                </a:cubicBezTo>
                <a:cubicBezTo>
                  <a:pt x="40963" y="69193"/>
                  <a:pt x="40996" y="69193"/>
                  <a:pt x="41029" y="69193"/>
                </a:cubicBezTo>
                <a:cubicBezTo>
                  <a:pt x="41196" y="69193"/>
                  <a:pt x="41363" y="69060"/>
                  <a:pt x="41430" y="68959"/>
                </a:cubicBezTo>
                <a:cubicBezTo>
                  <a:pt x="41496" y="68726"/>
                  <a:pt x="41363" y="68492"/>
                  <a:pt x="41163" y="68392"/>
                </a:cubicBezTo>
                <a:cubicBezTo>
                  <a:pt x="41029" y="68326"/>
                  <a:pt x="40929" y="68292"/>
                  <a:pt x="40796" y="68226"/>
                </a:cubicBezTo>
                <a:cubicBezTo>
                  <a:pt x="40744" y="68199"/>
                  <a:pt x="40687" y="68187"/>
                  <a:pt x="40630" y="68187"/>
                </a:cubicBezTo>
                <a:close/>
                <a:moveTo>
                  <a:pt x="42601" y="68888"/>
                </a:moveTo>
                <a:cubicBezTo>
                  <a:pt x="42417" y="68888"/>
                  <a:pt x="42223" y="69013"/>
                  <a:pt x="42164" y="69193"/>
                </a:cubicBezTo>
                <a:cubicBezTo>
                  <a:pt x="42130" y="69393"/>
                  <a:pt x="42230" y="69627"/>
                  <a:pt x="42464" y="69693"/>
                </a:cubicBezTo>
                <a:cubicBezTo>
                  <a:pt x="42597" y="69727"/>
                  <a:pt x="42731" y="69793"/>
                  <a:pt x="42864" y="69827"/>
                </a:cubicBezTo>
                <a:lnTo>
                  <a:pt x="42998" y="69827"/>
                </a:lnTo>
                <a:cubicBezTo>
                  <a:pt x="43198" y="69827"/>
                  <a:pt x="43364" y="69727"/>
                  <a:pt x="43331" y="69527"/>
                </a:cubicBezTo>
                <a:cubicBezTo>
                  <a:pt x="43364" y="69326"/>
                  <a:pt x="43231" y="69060"/>
                  <a:pt x="43031" y="69026"/>
                </a:cubicBezTo>
                <a:lnTo>
                  <a:pt x="42664" y="68893"/>
                </a:lnTo>
                <a:cubicBezTo>
                  <a:pt x="42643" y="68889"/>
                  <a:pt x="42622" y="68888"/>
                  <a:pt x="42601" y="68888"/>
                </a:cubicBezTo>
                <a:close/>
                <a:moveTo>
                  <a:pt x="44639" y="69355"/>
                </a:moveTo>
                <a:cubicBezTo>
                  <a:pt x="44432" y="69355"/>
                  <a:pt x="44259" y="69510"/>
                  <a:pt x="44198" y="69693"/>
                </a:cubicBezTo>
                <a:cubicBezTo>
                  <a:pt x="44165" y="69927"/>
                  <a:pt x="44332" y="70160"/>
                  <a:pt x="44532" y="70194"/>
                </a:cubicBezTo>
                <a:cubicBezTo>
                  <a:pt x="44665" y="70227"/>
                  <a:pt x="44832" y="70227"/>
                  <a:pt x="44966" y="70260"/>
                </a:cubicBezTo>
                <a:lnTo>
                  <a:pt x="45032" y="70260"/>
                </a:lnTo>
                <a:cubicBezTo>
                  <a:pt x="45266" y="70260"/>
                  <a:pt x="45433" y="70160"/>
                  <a:pt x="45466" y="69927"/>
                </a:cubicBezTo>
                <a:cubicBezTo>
                  <a:pt x="45499" y="69693"/>
                  <a:pt x="45333" y="69493"/>
                  <a:pt x="45132" y="69426"/>
                </a:cubicBezTo>
                <a:cubicBezTo>
                  <a:pt x="44966" y="69393"/>
                  <a:pt x="44832" y="69393"/>
                  <a:pt x="44699" y="69360"/>
                </a:cubicBezTo>
                <a:cubicBezTo>
                  <a:pt x="44679" y="69357"/>
                  <a:pt x="44659" y="69355"/>
                  <a:pt x="44639" y="69355"/>
                </a:cubicBezTo>
                <a:close/>
                <a:moveTo>
                  <a:pt x="46700" y="69693"/>
                </a:moveTo>
                <a:cubicBezTo>
                  <a:pt x="46500" y="69693"/>
                  <a:pt x="46300" y="69860"/>
                  <a:pt x="46267" y="70060"/>
                </a:cubicBezTo>
                <a:cubicBezTo>
                  <a:pt x="46267" y="70260"/>
                  <a:pt x="46433" y="70494"/>
                  <a:pt x="46633" y="70527"/>
                </a:cubicBezTo>
                <a:cubicBezTo>
                  <a:pt x="46767" y="70527"/>
                  <a:pt x="46934" y="70561"/>
                  <a:pt x="47034" y="70561"/>
                </a:cubicBezTo>
                <a:lnTo>
                  <a:pt x="47100" y="70561"/>
                </a:lnTo>
                <a:cubicBezTo>
                  <a:pt x="47301" y="70561"/>
                  <a:pt x="47501" y="70394"/>
                  <a:pt x="47501" y="70194"/>
                </a:cubicBezTo>
                <a:cubicBezTo>
                  <a:pt x="47501" y="69960"/>
                  <a:pt x="47334" y="69793"/>
                  <a:pt x="47134" y="69727"/>
                </a:cubicBezTo>
                <a:cubicBezTo>
                  <a:pt x="47000" y="69727"/>
                  <a:pt x="46834" y="69693"/>
                  <a:pt x="46700" y="69693"/>
                </a:cubicBezTo>
                <a:close/>
                <a:moveTo>
                  <a:pt x="53305" y="69793"/>
                </a:moveTo>
                <a:lnTo>
                  <a:pt x="52871" y="69827"/>
                </a:lnTo>
                <a:cubicBezTo>
                  <a:pt x="52671" y="69860"/>
                  <a:pt x="52504" y="70027"/>
                  <a:pt x="52504" y="70294"/>
                </a:cubicBezTo>
                <a:cubicBezTo>
                  <a:pt x="52504" y="70494"/>
                  <a:pt x="52704" y="70661"/>
                  <a:pt x="52938" y="70661"/>
                </a:cubicBezTo>
                <a:lnTo>
                  <a:pt x="53372" y="70627"/>
                </a:lnTo>
                <a:cubicBezTo>
                  <a:pt x="53605" y="70561"/>
                  <a:pt x="53772" y="70394"/>
                  <a:pt x="53772" y="70160"/>
                </a:cubicBezTo>
                <a:cubicBezTo>
                  <a:pt x="53705" y="69927"/>
                  <a:pt x="53505" y="69793"/>
                  <a:pt x="53305" y="69793"/>
                </a:cubicBezTo>
                <a:close/>
                <a:moveTo>
                  <a:pt x="48702" y="69893"/>
                </a:moveTo>
                <a:cubicBezTo>
                  <a:pt x="48501" y="69893"/>
                  <a:pt x="48301" y="70060"/>
                  <a:pt x="48301" y="70327"/>
                </a:cubicBezTo>
                <a:cubicBezTo>
                  <a:pt x="48301" y="70527"/>
                  <a:pt x="48468" y="70727"/>
                  <a:pt x="48702" y="70727"/>
                </a:cubicBezTo>
                <a:lnTo>
                  <a:pt x="49169" y="70727"/>
                </a:lnTo>
                <a:cubicBezTo>
                  <a:pt x="49369" y="70727"/>
                  <a:pt x="49602" y="70527"/>
                  <a:pt x="49536" y="70327"/>
                </a:cubicBezTo>
                <a:cubicBezTo>
                  <a:pt x="49536" y="70127"/>
                  <a:pt x="49369" y="69893"/>
                  <a:pt x="49135" y="69893"/>
                </a:cubicBezTo>
                <a:close/>
                <a:moveTo>
                  <a:pt x="50836" y="69893"/>
                </a:moveTo>
                <a:cubicBezTo>
                  <a:pt x="50603" y="69893"/>
                  <a:pt x="50436" y="70060"/>
                  <a:pt x="50436" y="70327"/>
                </a:cubicBezTo>
                <a:cubicBezTo>
                  <a:pt x="50436" y="70561"/>
                  <a:pt x="50636" y="70727"/>
                  <a:pt x="50836" y="70727"/>
                </a:cubicBezTo>
                <a:lnTo>
                  <a:pt x="51270" y="70727"/>
                </a:lnTo>
                <a:cubicBezTo>
                  <a:pt x="51504" y="70727"/>
                  <a:pt x="51670" y="70561"/>
                  <a:pt x="51670" y="70327"/>
                </a:cubicBezTo>
                <a:cubicBezTo>
                  <a:pt x="51670" y="70060"/>
                  <a:pt x="51470" y="69893"/>
                  <a:pt x="51270" y="69893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8"/>
          <p:cNvGrpSpPr/>
          <p:nvPr/>
        </p:nvGrpSpPr>
        <p:grpSpPr>
          <a:xfrm flipH="1">
            <a:off x="299779" y="369185"/>
            <a:ext cx="665996" cy="545438"/>
            <a:chOff x="2851528" y="4076015"/>
            <a:chExt cx="527772" cy="432235"/>
          </a:xfrm>
        </p:grpSpPr>
        <p:sp>
          <p:nvSpPr>
            <p:cNvPr id="108" name="Google Shape;108;p8"/>
            <p:cNvSpPr/>
            <p:nvPr/>
          </p:nvSpPr>
          <p:spPr>
            <a:xfrm>
              <a:off x="3308100" y="4390850"/>
              <a:ext cx="23150" cy="117400"/>
            </a:xfrm>
            <a:custGeom>
              <a:avLst/>
              <a:gdLst/>
              <a:ahLst/>
              <a:cxnLst/>
              <a:rect l="l" t="t" r="r" b="b"/>
              <a:pathLst>
                <a:path w="926" h="4696" extrusionOk="0">
                  <a:moveTo>
                    <a:pt x="482" y="0"/>
                  </a:moveTo>
                  <a:cubicBezTo>
                    <a:pt x="186" y="0"/>
                    <a:pt x="1" y="185"/>
                    <a:pt x="1" y="444"/>
                  </a:cubicBezTo>
                  <a:lnTo>
                    <a:pt x="1" y="4252"/>
                  </a:lnTo>
                  <a:cubicBezTo>
                    <a:pt x="1" y="4511"/>
                    <a:pt x="186" y="4696"/>
                    <a:pt x="482" y="4696"/>
                  </a:cubicBezTo>
                  <a:cubicBezTo>
                    <a:pt x="703" y="4696"/>
                    <a:pt x="925" y="4511"/>
                    <a:pt x="925" y="4252"/>
                  </a:cubicBezTo>
                  <a:lnTo>
                    <a:pt x="925" y="444"/>
                  </a:lnTo>
                  <a:cubicBezTo>
                    <a:pt x="925" y="185"/>
                    <a:pt x="740" y="0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3260975" y="4437975"/>
              <a:ext cx="118325" cy="23150"/>
            </a:xfrm>
            <a:custGeom>
              <a:avLst/>
              <a:gdLst/>
              <a:ahLst/>
              <a:cxnLst/>
              <a:rect l="l" t="t" r="r" b="b"/>
              <a:pathLst>
                <a:path w="4733" h="926" extrusionOk="0">
                  <a:moveTo>
                    <a:pt x="481" y="1"/>
                  </a:moveTo>
                  <a:cubicBezTo>
                    <a:pt x="185" y="1"/>
                    <a:pt x="0" y="186"/>
                    <a:pt x="0" y="445"/>
                  </a:cubicBezTo>
                  <a:cubicBezTo>
                    <a:pt x="0" y="740"/>
                    <a:pt x="185" y="925"/>
                    <a:pt x="481" y="925"/>
                  </a:cubicBezTo>
                  <a:lnTo>
                    <a:pt x="4252" y="925"/>
                  </a:lnTo>
                  <a:cubicBezTo>
                    <a:pt x="4474" y="925"/>
                    <a:pt x="4733" y="740"/>
                    <a:pt x="4733" y="445"/>
                  </a:cubicBezTo>
                  <a:cubicBezTo>
                    <a:pt x="4733" y="186"/>
                    <a:pt x="4548" y="1"/>
                    <a:pt x="4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910703" y="4076015"/>
              <a:ext cx="23125" cy="139575"/>
            </a:xfrm>
            <a:custGeom>
              <a:avLst/>
              <a:gdLst/>
              <a:ahLst/>
              <a:cxnLst/>
              <a:rect l="l" t="t" r="r" b="b"/>
              <a:pathLst>
                <a:path w="925" h="5583" extrusionOk="0">
                  <a:moveTo>
                    <a:pt x="444" y="0"/>
                  </a:moveTo>
                  <a:cubicBezTo>
                    <a:pt x="185" y="0"/>
                    <a:pt x="0" y="185"/>
                    <a:pt x="0" y="444"/>
                  </a:cubicBezTo>
                  <a:lnTo>
                    <a:pt x="0" y="5139"/>
                  </a:lnTo>
                  <a:cubicBezTo>
                    <a:pt x="0" y="5398"/>
                    <a:pt x="185" y="5583"/>
                    <a:pt x="444" y="5583"/>
                  </a:cubicBezTo>
                  <a:cubicBezTo>
                    <a:pt x="666" y="5583"/>
                    <a:pt x="924" y="5398"/>
                    <a:pt x="924" y="5139"/>
                  </a:cubicBezTo>
                  <a:lnTo>
                    <a:pt x="924" y="444"/>
                  </a:lnTo>
                  <a:cubicBezTo>
                    <a:pt x="924" y="185"/>
                    <a:pt x="740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2851528" y="4135165"/>
              <a:ext cx="139600" cy="23125"/>
            </a:xfrm>
            <a:custGeom>
              <a:avLst/>
              <a:gdLst/>
              <a:ahLst/>
              <a:cxnLst/>
              <a:rect l="l" t="t" r="r" b="b"/>
              <a:pathLst>
                <a:path w="5584" h="925" extrusionOk="0">
                  <a:moveTo>
                    <a:pt x="445" y="0"/>
                  </a:moveTo>
                  <a:cubicBezTo>
                    <a:pt x="186" y="0"/>
                    <a:pt x="1" y="148"/>
                    <a:pt x="1" y="444"/>
                  </a:cubicBezTo>
                  <a:cubicBezTo>
                    <a:pt x="1" y="740"/>
                    <a:pt x="186" y="925"/>
                    <a:pt x="445" y="925"/>
                  </a:cubicBezTo>
                  <a:lnTo>
                    <a:pt x="5140" y="925"/>
                  </a:lnTo>
                  <a:cubicBezTo>
                    <a:pt x="5362" y="925"/>
                    <a:pt x="5584" y="740"/>
                    <a:pt x="5584" y="444"/>
                  </a:cubicBezTo>
                  <a:cubicBezTo>
                    <a:pt x="5584" y="148"/>
                    <a:pt x="5399" y="0"/>
                    <a:pt x="5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/>
          <p:nvPr/>
        </p:nvSpPr>
        <p:spPr>
          <a:xfrm>
            <a:off x="-35875" y="-14350"/>
            <a:ext cx="91800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851050" y="1916325"/>
            <a:ext cx="23619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2" hasCustomPrompt="1"/>
          </p:nvPr>
        </p:nvSpPr>
        <p:spPr>
          <a:xfrm>
            <a:off x="1561300" y="1248875"/>
            <a:ext cx="941400" cy="584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"/>
          </p:nvPr>
        </p:nvSpPr>
        <p:spPr>
          <a:xfrm>
            <a:off x="851050" y="2224631"/>
            <a:ext cx="23619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3"/>
          </p:nvPr>
        </p:nvSpPr>
        <p:spPr>
          <a:xfrm>
            <a:off x="3395598" y="1916325"/>
            <a:ext cx="23619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4" hasCustomPrompt="1"/>
          </p:nvPr>
        </p:nvSpPr>
        <p:spPr>
          <a:xfrm>
            <a:off x="4105848" y="1248875"/>
            <a:ext cx="941400" cy="584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5"/>
          </p:nvPr>
        </p:nvSpPr>
        <p:spPr>
          <a:xfrm>
            <a:off x="3395598" y="2224624"/>
            <a:ext cx="23619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6"/>
          </p:nvPr>
        </p:nvSpPr>
        <p:spPr>
          <a:xfrm>
            <a:off x="851050" y="3675271"/>
            <a:ext cx="23619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7" hasCustomPrompt="1"/>
          </p:nvPr>
        </p:nvSpPr>
        <p:spPr>
          <a:xfrm>
            <a:off x="1561300" y="3005049"/>
            <a:ext cx="941400" cy="584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8"/>
          </p:nvPr>
        </p:nvSpPr>
        <p:spPr>
          <a:xfrm>
            <a:off x="851050" y="3983575"/>
            <a:ext cx="23619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9"/>
          </p:nvPr>
        </p:nvSpPr>
        <p:spPr>
          <a:xfrm>
            <a:off x="3395598" y="3675271"/>
            <a:ext cx="23619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13" hasCustomPrompt="1"/>
          </p:nvPr>
        </p:nvSpPr>
        <p:spPr>
          <a:xfrm>
            <a:off x="4105848" y="3005049"/>
            <a:ext cx="941400" cy="584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14"/>
          </p:nvPr>
        </p:nvSpPr>
        <p:spPr>
          <a:xfrm>
            <a:off x="3395598" y="3983575"/>
            <a:ext cx="23619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15"/>
          </p:nvPr>
        </p:nvSpPr>
        <p:spPr>
          <a:xfrm>
            <a:off x="720000" y="463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16"/>
          </p:nvPr>
        </p:nvSpPr>
        <p:spPr>
          <a:xfrm>
            <a:off x="5931850" y="1916325"/>
            <a:ext cx="23619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17" hasCustomPrompt="1"/>
          </p:nvPr>
        </p:nvSpPr>
        <p:spPr>
          <a:xfrm>
            <a:off x="6642100" y="1248875"/>
            <a:ext cx="941400" cy="584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8"/>
          </p:nvPr>
        </p:nvSpPr>
        <p:spPr>
          <a:xfrm>
            <a:off x="5931850" y="2224624"/>
            <a:ext cx="23619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19"/>
          </p:nvPr>
        </p:nvSpPr>
        <p:spPr>
          <a:xfrm>
            <a:off x="5931850" y="3675271"/>
            <a:ext cx="23619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20" hasCustomPrompt="1"/>
          </p:nvPr>
        </p:nvSpPr>
        <p:spPr>
          <a:xfrm>
            <a:off x="6642100" y="3005049"/>
            <a:ext cx="941400" cy="584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21"/>
          </p:nvPr>
        </p:nvSpPr>
        <p:spPr>
          <a:xfrm>
            <a:off x="5931850" y="3983575"/>
            <a:ext cx="23619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3"/>
          <p:cNvSpPr/>
          <p:nvPr/>
        </p:nvSpPr>
        <p:spPr>
          <a:xfrm rot="9353457">
            <a:off x="7146540" y="-2561029"/>
            <a:ext cx="4943745" cy="4352387"/>
          </a:xfrm>
          <a:custGeom>
            <a:avLst/>
            <a:gdLst/>
            <a:ahLst/>
            <a:cxnLst/>
            <a:rect l="l" t="t" r="r" b="b"/>
            <a:pathLst>
              <a:path w="141936" h="124958" extrusionOk="0">
                <a:moveTo>
                  <a:pt x="70176" y="1"/>
                </a:moveTo>
                <a:cubicBezTo>
                  <a:pt x="62895" y="1"/>
                  <a:pt x="55610" y="1032"/>
                  <a:pt x="48535" y="2706"/>
                </a:cubicBezTo>
                <a:cubicBezTo>
                  <a:pt x="38628" y="5041"/>
                  <a:pt x="27087" y="7910"/>
                  <a:pt x="18481" y="13514"/>
                </a:cubicBezTo>
                <a:cubicBezTo>
                  <a:pt x="13410" y="16816"/>
                  <a:pt x="8273" y="20652"/>
                  <a:pt x="5071" y="25923"/>
                </a:cubicBezTo>
                <a:cubicBezTo>
                  <a:pt x="1669" y="31594"/>
                  <a:pt x="701" y="39166"/>
                  <a:pt x="4037" y="44903"/>
                </a:cubicBezTo>
                <a:cubicBezTo>
                  <a:pt x="6105" y="48506"/>
                  <a:pt x="9674" y="51174"/>
                  <a:pt x="11075" y="55044"/>
                </a:cubicBezTo>
                <a:cubicBezTo>
                  <a:pt x="13210" y="60781"/>
                  <a:pt x="10075" y="67019"/>
                  <a:pt x="7606" y="72690"/>
                </a:cubicBezTo>
                <a:cubicBezTo>
                  <a:pt x="2102" y="85265"/>
                  <a:pt x="1" y="100743"/>
                  <a:pt x="7706" y="112118"/>
                </a:cubicBezTo>
                <a:cubicBezTo>
                  <a:pt x="11709" y="118055"/>
                  <a:pt x="18014" y="122158"/>
                  <a:pt x="24852" y="124227"/>
                </a:cubicBezTo>
                <a:cubicBezTo>
                  <a:pt x="26526" y="124731"/>
                  <a:pt x="28280" y="124957"/>
                  <a:pt x="30081" y="124957"/>
                </a:cubicBezTo>
                <a:cubicBezTo>
                  <a:pt x="44970" y="124957"/>
                  <a:pt x="63112" y="109476"/>
                  <a:pt x="66415" y="107214"/>
                </a:cubicBezTo>
                <a:cubicBezTo>
                  <a:pt x="71418" y="103745"/>
                  <a:pt x="80125" y="101744"/>
                  <a:pt x="86129" y="100576"/>
                </a:cubicBezTo>
                <a:cubicBezTo>
                  <a:pt x="89024" y="99978"/>
                  <a:pt x="91993" y="99714"/>
                  <a:pt x="94970" y="99714"/>
                </a:cubicBezTo>
                <a:cubicBezTo>
                  <a:pt x="98304" y="99714"/>
                  <a:pt x="101649" y="100046"/>
                  <a:pt x="104909" y="100610"/>
                </a:cubicBezTo>
                <a:cubicBezTo>
                  <a:pt x="107773" y="101124"/>
                  <a:pt x="110444" y="101353"/>
                  <a:pt x="112931" y="101353"/>
                </a:cubicBezTo>
                <a:cubicBezTo>
                  <a:pt x="129791" y="101353"/>
                  <a:pt x="138114" y="90844"/>
                  <a:pt x="139801" y="87734"/>
                </a:cubicBezTo>
                <a:cubicBezTo>
                  <a:pt x="141935" y="83764"/>
                  <a:pt x="141435" y="78761"/>
                  <a:pt x="139300" y="74791"/>
                </a:cubicBezTo>
                <a:cubicBezTo>
                  <a:pt x="137165" y="70855"/>
                  <a:pt x="133663" y="67786"/>
                  <a:pt x="129827" y="65451"/>
                </a:cubicBezTo>
                <a:cubicBezTo>
                  <a:pt x="126991" y="63717"/>
                  <a:pt x="123923" y="62215"/>
                  <a:pt x="121854" y="59580"/>
                </a:cubicBezTo>
                <a:cubicBezTo>
                  <a:pt x="118619" y="55411"/>
                  <a:pt x="118919" y="49606"/>
                  <a:pt x="118319" y="44369"/>
                </a:cubicBezTo>
                <a:cubicBezTo>
                  <a:pt x="117318" y="35196"/>
                  <a:pt x="113315" y="26657"/>
                  <a:pt x="108478" y="18818"/>
                </a:cubicBezTo>
                <a:cubicBezTo>
                  <a:pt x="106243" y="15182"/>
                  <a:pt x="103775" y="11646"/>
                  <a:pt x="100573" y="8844"/>
                </a:cubicBezTo>
                <a:cubicBezTo>
                  <a:pt x="95702" y="4574"/>
                  <a:pt x="89431" y="2339"/>
                  <a:pt x="83093" y="1172"/>
                </a:cubicBezTo>
                <a:cubicBezTo>
                  <a:pt x="78819" y="364"/>
                  <a:pt x="74498" y="1"/>
                  <a:pt x="70176" y="1"/>
                </a:cubicBezTo>
                <a:close/>
              </a:path>
            </a:pathLst>
          </a:custGeom>
          <a:solidFill>
            <a:srgbClr val="FEC130">
              <a:alpha val="43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rot="2431827" flipH="1">
            <a:off x="365419" y="-726206"/>
            <a:ext cx="1344192" cy="1768059"/>
          </a:xfrm>
          <a:custGeom>
            <a:avLst/>
            <a:gdLst/>
            <a:ahLst/>
            <a:cxnLst/>
            <a:rect l="l" t="t" r="r" b="b"/>
            <a:pathLst>
              <a:path w="53772" h="70728" extrusionOk="0">
                <a:moveTo>
                  <a:pt x="11474" y="1"/>
                </a:moveTo>
                <a:cubicBezTo>
                  <a:pt x="11355" y="1"/>
                  <a:pt x="11233" y="52"/>
                  <a:pt x="11141" y="144"/>
                </a:cubicBezTo>
                <a:cubicBezTo>
                  <a:pt x="11008" y="277"/>
                  <a:pt x="10941" y="344"/>
                  <a:pt x="10841" y="477"/>
                </a:cubicBezTo>
                <a:cubicBezTo>
                  <a:pt x="10674" y="644"/>
                  <a:pt x="10741" y="944"/>
                  <a:pt x="10908" y="1078"/>
                </a:cubicBezTo>
                <a:cubicBezTo>
                  <a:pt x="10975" y="1111"/>
                  <a:pt x="11075" y="1144"/>
                  <a:pt x="11141" y="1144"/>
                </a:cubicBezTo>
                <a:cubicBezTo>
                  <a:pt x="11275" y="1144"/>
                  <a:pt x="11408" y="1111"/>
                  <a:pt x="11508" y="1011"/>
                </a:cubicBezTo>
                <a:cubicBezTo>
                  <a:pt x="11608" y="911"/>
                  <a:pt x="11675" y="811"/>
                  <a:pt x="11775" y="677"/>
                </a:cubicBezTo>
                <a:cubicBezTo>
                  <a:pt x="11942" y="510"/>
                  <a:pt x="11909" y="277"/>
                  <a:pt x="11742" y="110"/>
                </a:cubicBezTo>
                <a:cubicBezTo>
                  <a:pt x="11667" y="35"/>
                  <a:pt x="11571" y="1"/>
                  <a:pt x="11474" y="1"/>
                </a:cubicBezTo>
                <a:close/>
                <a:moveTo>
                  <a:pt x="10209" y="1623"/>
                </a:moveTo>
                <a:cubicBezTo>
                  <a:pt x="10066" y="1623"/>
                  <a:pt x="9926" y="1683"/>
                  <a:pt x="9841" y="1811"/>
                </a:cubicBezTo>
                <a:lnTo>
                  <a:pt x="9607" y="2178"/>
                </a:lnTo>
                <a:cubicBezTo>
                  <a:pt x="9474" y="2412"/>
                  <a:pt x="9507" y="2645"/>
                  <a:pt x="9740" y="2779"/>
                </a:cubicBezTo>
                <a:cubicBezTo>
                  <a:pt x="9774" y="2812"/>
                  <a:pt x="9841" y="2845"/>
                  <a:pt x="9941" y="2845"/>
                </a:cubicBezTo>
                <a:cubicBezTo>
                  <a:pt x="10041" y="2845"/>
                  <a:pt x="10174" y="2779"/>
                  <a:pt x="10341" y="2612"/>
                </a:cubicBezTo>
                <a:cubicBezTo>
                  <a:pt x="10374" y="2479"/>
                  <a:pt x="10474" y="2412"/>
                  <a:pt x="10574" y="2278"/>
                </a:cubicBezTo>
                <a:cubicBezTo>
                  <a:pt x="10674" y="2045"/>
                  <a:pt x="10641" y="1811"/>
                  <a:pt x="10441" y="1678"/>
                </a:cubicBezTo>
                <a:cubicBezTo>
                  <a:pt x="10369" y="1642"/>
                  <a:pt x="10289" y="1623"/>
                  <a:pt x="10209" y="1623"/>
                </a:cubicBezTo>
                <a:close/>
                <a:moveTo>
                  <a:pt x="9090" y="3467"/>
                </a:moveTo>
                <a:cubicBezTo>
                  <a:pt x="8940" y="3467"/>
                  <a:pt x="8775" y="3541"/>
                  <a:pt x="8706" y="3679"/>
                </a:cubicBezTo>
                <a:cubicBezTo>
                  <a:pt x="8640" y="3813"/>
                  <a:pt x="8540" y="3946"/>
                  <a:pt x="8506" y="4080"/>
                </a:cubicBezTo>
                <a:cubicBezTo>
                  <a:pt x="8440" y="4280"/>
                  <a:pt x="8506" y="4513"/>
                  <a:pt x="8706" y="4613"/>
                </a:cubicBezTo>
                <a:cubicBezTo>
                  <a:pt x="8773" y="4647"/>
                  <a:pt x="8840" y="4647"/>
                  <a:pt x="8907" y="4647"/>
                </a:cubicBezTo>
                <a:cubicBezTo>
                  <a:pt x="9073" y="4647"/>
                  <a:pt x="9207" y="4580"/>
                  <a:pt x="9273" y="4447"/>
                </a:cubicBezTo>
                <a:cubicBezTo>
                  <a:pt x="9307" y="4313"/>
                  <a:pt x="9407" y="4180"/>
                  <a:pt x="9440" y="4080"/>
                </a:cubicBezTo>
                <a:cubicBezTo>
                  <a:pt x="9540" y="3880"/>
                  <a:pt x="9474" y="3646"/>
                  <a:pt x="9273" y="3513"/>
                </a:cubicBezTo>
                <a:cubicBezTo>
                  <a:pt x="9222" y="3482"/>
                  <a:pt x="9157" y="3467"/>
                  <a:pt x="9090" y="3467"/>
                </a:cubicBezTo>
                <a:close/>
                <a:moveTo>
                  <a:pt x="8328" y="5363"/>
                </a:moveTo>
                <a:cubicBezTo>
                  <a:pt x="8151" y="5363"/>
                  <a:pt x="7961" y="5483"/>
                  <a:pt x="7906" y="5647"/>
                </a:cubicBezTo>
                <a:cubicBezTo>
                  <a:pt x="7839" y="5781"/>
                  <a:pt x="7806" y="5948"/>
                  <a:pt x="7772" y="6048"/>
                </a:cubicBezTo>
                <a:cubicBezTo>
                  <a:pt x="7672" y="6315"/>
                  <a:pt x="7806" y="6515"/>
                  <a:pt x="8006" y="6615"/>
                </a:cubicBezTo>
                <a:lnTo>
                  <a:pt x="8139" y="6615"/>
                </a:lnTo>
                <a:cubicBezTo>
                  <a:pt x="8306" y="6615"/>
                  <a:pt x="8473" y="6481"/>
                  <a:pt x="8573" y="6315"/>
                </a:cubicBezTo>
                <a:lnTo>
                  <a:pt x="8673" y="5948"/>
                </a:lnTo>
                <a:cubicBezTo>
                  <a:pt x="8773" y="5748"/>
                  <a:pt x="8640" y="5481"/>
                  <a:pt x="8440" y="5381"/>
                </a:cubicBezTo>
                <a:cubicBezTo>
                  <a:pt x="8404" y="5369"/>
                  <a:pt x="8367" y="5363"/>
                  <a:pt x="8328" y="5363"/>
                </a:cubicBezTo>
                <a:close/>
                <a:moveTo>
                  <a:pt x="7738" y="7344"/>
                </a:moveTo>
                <a:cubicBezTo>
                  <a:pt x="7506" y="7344"/>
                  <a:pt x="7336" y="7499"/>
                  <a:pt x="7305" y="7682"/>
                </a:cubicBezTo>
                <a:cubicBezTo>
                  <a:pt x="7272" y="7816"/>
                  <a:pt x="7272" y="7982"/>
                  <a:pt x="7239" y="8116"/>
                </a:cubicBezTo>
                <a:cubicBezTo>
                  <a:pt x="7172" y="8349"/>
                  <a:pt x="7339" y="8583"/>
                  <a:pt x="7539" y="8616"/>
                </a:cubicBezTo>
                <a:lnTo>
                  <a:pt x="7639" y="8616"/>
                </a:lnTo>
                <a:cubicBezTo>
                  <a:pt x="7806" y="8616"/>
                  <a:pt x="8006" y="8483"/>
                  <a:pt x="8073" y="8283"/>
                </a:cubicBezTo>
                <a:cubicBezTo>
                  <a:pt x="8106" y="8116"/>
                  <a:pt x="8106" y="7982"/>
                  <a:pt x="8139" y="7849"/>
                </a:cubicBezTo>
                <a:cubicBezTo>
                  <a:pt x="8173" y="7616"/>
                  <a:pt x="8006" y="7415"/>
                  <a:pt x="7806" y="7349"/>
                </a:cubicBezTo>
                <a:cubicBezTo>
                  <a:pt x="7783" y="7346"/>
                  <a:pt x="7760" y="7344"/>
                  <a:pt x="7738" y="7344"/>
                </a:cubicBezTo>
                <a:close/>
                <a:moveTo>
                  <a:pt x="7412" y="9446"/>
                </a:moveTo>
                <a:cubicBezTo>
                  <a:pt x="7200" y="9446"/>
                  <a:pt x="7005" y="9604"/>
                  <a:pt x="7005" y="9817"/>
                </a:cubicBezTo>
                <a:cubicBezTo>
                  <a:pt x="6972" y="9951"/>
                  <a:pt x="6972" y="10117"/>
                  <a:pt x="6972" y="10251"/>
                </a:cubicBezTo>
                <a:cubicBezTo>
                  <a:pt x="6972" y="10484"/>
                  <a:pt x="7139" y="10684"/>
                  <a:pt x="7405" y="10684"/>
                </a:cubicBezTo>
                <a:cubicBezTo>
                  <a:pt x="7606" y="10684"/>
                  <a:pt x="7806" y="10518"/>
                  <a:pt x="7806" y="10318"/>
                </a:cubicBezTo>
                <a:cubicBezTo>
                  <a:pt x="7839" y="10184"/>
                  <a:pt x="7839" y="10017"/>
                  <a:pt x="7839" y="9917"/>
                </a:cubicBezTo>
                <a:cubicBezTo>
                  <a:pt x="7872" y="9650"/>
                  <a:pt x="7706" y="9450"/>
                  <a:pt x="7472" y="9450"/>
                </a:cubicBezTo>
                <a:cubicBezTo>
                  <a:pt x="7452" y="9447"/>
                  <a:pt x="7432" y="9446"/>
                  <a:pt x="7412" y="9446"/>
                </a:cubicBezTo>
                <a:close/>
                <a:moveTo>
                  <a:pt x="7405" y="11585"/>
                </a:moveTo>
                <a:cubicBezTo>
                  <a:pt x="7139" y="11585"/>
                  <a:pt x="6972" y="11752"/>
                  <a:pt x="6972" y="11985"/>
                </a:cubicBezTo>
                <a:lnTo>
                  <a:pt x="6972" y="12419"/>
                </a:lnTo>
                <a:cubicBezTo>
                  <a:pt x="6972" y="12619"/>
                  <a:pt x="7172" y="12786"/>
                  <a:pt x="7405" y="12786"/>
                </a:cubicBezTo>
                <a:cubicBezTo>
                  <a:pt x="7639" y="12786"/>
                  <a:pt x="7806" y="12586"/>
                  <a:pt x="7806" y="12419"/>
                </a:cubicBezTo>
                <a:lnTo>
                  <a:pt x="7806" y="11985"/>
                </a:lnTo>
                <a:cubicBezTo>
                  <a:pt x="7806" y="11752"/>
                  <a:pt x="7606" y="11585"/>
                  <a:pt x="7405" y="11585"/>
                </a:cubicBezTo>
                <a:close/>
                <a:moveTo>
                  <a:pt x="7565" y="13616"/>
                </a:moveTo>
                <a:cubicBezTo>
                  <a:pt x="7545" y="13616"/>
                  <a:pt x="7526" y="13617"/>
                  <a:pt x="7506" y="13620"/>
                </a:cubicBezTo>
                <a:cubicBezTo>
                  <a:pt x="7272" y="13653"/>
                  <a:pt x="7105" y="13853"/>
                  <a:pt x="7139" y="14087"/>
                </a:cubicBezTo>
                <a:cubicBezTo>
                  <a:pt x="7139" y="14187"/>
                  <a:pt x="7172" y="14354"/>
                  <a:pt x="7172" y="14487"/>
                </a:cubicBezTo>
                <a:cubicBezTo>
                  <a:pt x="7239" y="14687"/>
                  <a:pt x="7405" y="14854"/>
                  <a:pt x="7606" y="14854"/>
                </a:cubicBezTo>
                <a:lnTo>
                  <a:pt x="7639" y="14854"/>
                </a:lnTo>
                <a:cubicBezTo>
                  <a:pt x="7906" y="14854"/>
                  <a:pt x="8073" y="14621"/>
                  <a:pt x="8006" y="14420"/>
                </a:cubicBezTo>
                <a:cubicBezTo>
                  <a:pt x="8006" y="14287"/>
                  <a:pt x="7973" y="14120"/>
                  <a:pt x="7973" y="13987"/>
                </a:cubicBezTo>
                <a:cubicBezTo>
                  <a:pt x="7942" y="13773"/>
                  <a:pt x="7772" y="13616"/>
                  <a:pt x="7565" y="13616"/>
                </a:cubicBezTo>
                <a:close/>
                <a:moveTo>
                  <a:pt x="7825" y="15650"/>
                </a:moveTo>
                <a:cubicBezTo>
                  <a:pt x="7807" y="15650"/>
                  <a:pt x="7790" y="15652"/>
                  <a:pt x="7772" y="15655"/>
                </a:cubicBezTo>
                <a:cubicBezTo>
                  <a:pt x="7539" y="15688"/>
                  <a:pt x="7405" y="15955"/>
                  <a:pt x="7439" y="16155"/>
                </a:cubicBezTo>
                <a:cubicBezTo>
                  <a:pt x="7472" y="16288"/>
                  <a:pt x="7472" y="16455"/>
                  <a:pt x="7506" y="16589"/>
                </a:cubicBezTo>
                <a:cubicBezTo>
                  <a:pt x="7539" y="16789"/>
                  <a:pt x="7739" y="16922"/>
                  <a:pt x="7939" y="16922"/>
                </a:cubicBezTo>
                <a:lnTo>
                  <a:pt x="8006" y="16922"/>
                </a:lnTo>
                <a:cubicBezTo>
                  <a:pt x="8273" y="16856"/>
                  <a:pt x="8373" y="16622"/>
                  <a:pt x="8339" y="16422"/>
                </a:cubicBezTo>
                <a:cubicBezTo>
                  <a:pt x="8306" y="16288"/>
                  <a:pt x="8306" y="16122"/>
                  <a:pt x="8273" y="15988"/>
                </a:cubicBezTo>
                <a:cubicBezTo>
                  <a:pt x="8212" y="15805"/>
                  <a:pt x="8012" y="15650"/>
                  <a:pt x="7825" y="15650"/>
                </a:cubicBezTo>
                <a:close/>
                <a:moveTo>
                  <a:pt x="8236" y="17684"/>
                </a:moveTo>
                <a:cubicBezTo>
                  <a:pt x="8215" y="17684"/>
                  <a:pt x="8193" y="17686"/>
                  <a:pt x="8173" y="17689"/>
                </a:cubicBezTo>
                <a:cubicBezTo>
                  <a:pt x="7973" y="17756"/>
                  <a:pt x="7839" y="17990"/>
                  <a:pt x="7872" y="18190"/>
                </a:cubicBezTo>
                <a:lnTo>
                  <a:pt x="7973" y="18623"/>
                </a:lnTo>
                <a:cubicBezTo>
                  <a:pt x="8006" y="18824"/>
                  <a:pt x="8173" y="18957"/>
                  <a:pt x="8373" y="18957"/>
                </a:cubicBezTo>
                <a:cubicBezTo>
                  <a:pt x="8373" y="18957"/>
                  <a:pt x="8440" y="18957"/>
                  <a:pt x="8473" y="18924"/>
                </a:cubicBezTo>
                <a:cubicBezTo>
                  <a:pt x="8673" y="18857"/>
                  <a:pt x="8806" y="18623"/>
                  <a:pt x="8773" y="18423"/>
                </a:cubicBezTo>
                <a:lnTo>
                  <a:pt x="8673" y="17990"/>
                </a:lnTo>
                <a:cubicBezTo>
                  <a:pt x="8643" y="17810"/>
                  <a:pt x="8425" y="17684"/>
                  <a:pt x="8236" y="17684"/>
                </a:cubicBezTo>
                <a:close/>
                <a:moveTo>
                  <a:pt x="6638" y="19257"/>
                </a:moveTo>
                <a:cubicBezTo>
                  <a:pt x="6438" y="19291"/>
                  <a:pt x="6271" y="19457"/>
                  <a:pt x="6271" y="19691"/>
                </a:cubicBezTo>
                <a:cubicBezTo>
                  <a:pt x="6271" y="19924"/>
                  <a:pt x="6471" y="20091"/>
                  <a:pt x="6672" y="20091"/>
                </a:cubicBezTo>
                <a:lnTo>
                  <a:pt x="7105" y="20091"/>
                </a:lnTo>
                <a:cubicBezTo>
                  <a:pt x="7305" y="20091"/>
                  <a:pt x="7506" y="19858"/>
                  <a:pt x="7506" y="19658"/>
                </a:cubicBezTo>
                <a:cubicBezTo>
                  <a:pt x="7506" y="19457"/>
                  <a:pt x="7339" y="19257"/>
                  <a:pt x="7105" y="19257"/>
                </a:cubicBezTo>
                <a:close/>
                <a:moveTo>
                  <a:pt x="5032" y="19557"/>
                </a:moveTo>
                <a:cubicBezTo>
                  <a:pt x="4979" y="19557"/>
                  <a:pt x="4925" y="19567"/>
                  <a:pt x="4870" y="19591"/>
                </a:cubicBezTo>
                <a:cubicBezTo>
                  <a:pt x="4770" y="19624"/>
                  <a:pt x="4603" y="19691"/>
                  <a:pt x="4470" y="19758"/>
                </a:cubicBezTo>
                <a:cubicBezTo>
                  <a:pt x="4270" y="19824"/>
                  <a:pt x="4170" y="20091"/>
                  <a:pt x="4270" y="20291"/>
                </a:cubicBezTo>
                <a:cubicBezTo>
                  <a:pt x="4303" y="20458"/>
                  <a:pt x="4470" y="20525"/>
                  <a:pt x="4637" y="20525"/>
                </a:cubicBezTo>
                <a:cubicBezTo>
                  <a:pt x="4737" y="20525"/>
                  <a:pt x="4770" y="20525"/>
                  <a:pt x="4804" y="20491"/>
                </a:cubicBezTo>
                <a:lnTo>
                  <a:pt x="5171" y="20358"/>
                </a:lnTo>
                <a:cubicBezTo>
                  <a:pt x="5371" y="20291"/>
                  <a:pt x="5504" y="20024"/>
                  <a:pt x="5437" y="19824"/>
                </a:cubicBezTo>
                <a:cubicBezTo>
                  <a:pt x="5361" y="19671"/>
                  <a:pt x="5206" y="19557"/>
                  <a:pt x="5032" y="19557"/>
                </a:cubicBezTo>
                <a:close/>
                <a:moveTo>
                  <a:pt x="8679" y="19428"/>
                </a:moveTo>
                <a:cubicBezTo>
                  <a:pt x="8508" y="19428"/>
                  <a:pt x="8333" y="19571"/>
                  <a:pt x="8306" y="19758"/>
                </a:cubicBezTo>
                <a:cubicBezTo>
                  <a:pt x="8306" y="19824"/>
                  <a:pt x="8306" y="19958"/>
                  <a:pt x="8339" y="20024"/>
                </a:cubicBezTo>
                <a:lnTo>
                  <a:pt x="8339" y="20225"/>
                </a:lnTo>
                <a:lnTo>
                  <a:pt x="8440" y="20658"/>
                </a:lnTo>
                <a:cubicBezTo>
                  <a:pt x="8473" y="20858"/>
                  <a:pt x="8640" y="20992"/>
                  <a:pt x="8840" y="20992"/>
                </a:cubicBezTo>
                <a:lnTo>
                  <a:pt x="8940" y="20992"/>
                </a:lnTo>
                <a:cubicBezTo>
                  <a:pt x="9140" y="20958"/>
                  <a:pt x="9273" y="20692"/>
                  <a:pt x="9240" y="20491"/>
                </a:cubicBezTo>
                <a:lnTo>
                  <a:pt x="9240" y="20425"/>
                </a:lnTo>
                <a:cubicBezTo>
                  <a:pt x="9340" y="20358"/>
                  <a:pt x="9474" y="20258"/>
                  <a:pt x="9507" y="20125"/>
                </a:cubicBezTo>
                <a:cubicBezTo>
                  <a:pt x="9574" y="19858"/>
                  <a:pt x="9440" y="19658"/>
                  <a:pt x="9240" y="19591"/>
                </a:cubicBezTo>
                <a:cubicBezTo>
                  <a:pt x="9107" y="19524"/>
                  <a:pt x="8940" y="19491"/>
                  <a:pt x="8806" y="19457"/>
                </a:cubicBezTo>
                <a:cubicBezTo>
                  <a:pt x="8766" y="19437"/>
                  <a:pt x="8722" y="19428"/>
                  <a:pt x="8679" y="19428"/>
                </a:cubicBezTo>
                <a:close/>
                <a:moveTo>
                  <a:pt x="10622" y="20223"/>
                </a:moveTo>
                <a:cubicBezTo>
                  <a:pt x="10482" y="20223"/>
                  <a:pt x="10351" y="20305"/>
                  <a:pt x="10308" y="20458"/>
                </a:cubicBezTo>
                <a:cubicBezTo>
                  <a:pt x="10174" y="20658"/>
                  <a:pt x="10274" y="20925"/>
                  <a:pt x="10474" y="20992"/>
                </a:cubicBezTo>
                <a:cubicBezTo>
                  <a:pt x="10608" y="21025"/>
                  <a:pt x="10741" y="21092"/>
                  <a:pt x="10841" y="21159"/>
                </a:cubicBezTo>
                <a:cubicBezTo>
                  <a:pt x="10941" y="21192"/>
                  <a:pt x="10975" y="21192"/>
                  <a:pt x="11075" y="21192"/>
                </a:cubicBezTo>
                <a:cubicBezTo>
                  <a:pt x="11175" y="21192"/>
                  <a:pt x="11342" y="21125"/>
                  <a:pt x="11408" y="21059"/>
                </a:cubicBezTo>
                <a:cubicBezTo>
                  <a:pt x="11508" y="20858"/>
                  <a:pt x="11442" y="20625"/>
                  <a:pt x="11242" y="20491"/>
                </a:cubicBezTo>
                <a:cubicBezTo>
                  <a:pt x="11108" y="20425"/>
                  <a:pt x="10975" y="20358"/>
                  <a:pt x="10841" y="20291"/>
                </a:cubicBezTo>
                <a:cubicBezTo>
                  <a:pt x="10773" y="20246"/>
                  <a:pt x="10696" y="20223"/>
                  <a:pt x="10622" y="20223"/>
                </a:cubicBezTo>
                <a:close/>
                <a:moveTo>
                  <a:pt x="3272" y="20623"/>
                </a:moveTo>
                <a:cubicBezTo>
                  <a:pt x="3173" y="20623"/>
                  <a:pt x="3075" y="20648"/>
                  <a:pt x="3002" y="20692"/>
                </a:cubicBezTo>
                <a:cubicBezTo>
                  <a:pt x="2902" y="20792"/>
                  <a:pt x="2802" y="20925"/>
                  <a:pt x="2669" y="20992"/>
                </a:cubicBezTo>
                <a:cubicBezTo>
                  <a:pt x="2469" y="21159"/>
                  <a:pt x="2469" y="21425"/>
                  <a:pt x="2635" y="21592"/>
                </a:cubicBezTo>
                <a:cubicBezTo>
                  <a:pt x="2735" y="21659"/>
                  <a:pt x="2802" y="21692"/>
                  <a:pt x="2936" y="21692"/>
                </a:cubicBezTo>
                <a:cubicBezTo>
                  <a:pt x="3002" y="21692"/>
                  <a:pt x="3136" y="21659"/>
                  <a:pt x="3269" y="21592"/>
                </a:cubicBezTo>
                <a:cubicBezTo>
                  <a:pt x="3336" y="21492"/>
                  <a:pt x="3469" y="21425"/>
                  <a:pt x="3569" y="21325"/>
                </a:cubicBezTo>
                <a:cubicBezTo>
                  <a:pt x="3703" y="21192"/>
                  <a:pt x="3703" y="20925"/>
                  <a:pt x="3603" y="20758"/>
                </a:cubicBezTo>
                <a:cubicBezTo>
                  <a:pt x="3528" y="20664"/>
                  <a:pt x="3399" y="20623"/>
                  <a:pt x="3272" y="20623"/>
                </a:cubicBezTo>
                <a:close/>
                <a:moveTo>
                  <a:pt x="12458" y="21221"/>
                </a:moveTo>
                <a:cubicBezTo>
                  <a:pt x="12332" y="21221"/>
                  <a:pt x="12220" y="21289"/>
                  <a:pt x="12142" y="21425"/>
                </a:cubicBezTo>
                <a:cubicBezTo>
                  <a:pt x="11975" y="21626"/>
                  <a:pt x="12009" y="21859"/>
                  <a:pt x="12242" y="21993"/>
                </a:cubicBezTo>
                <a:cubicBezTo>
                  <a:pt x="12342" y="22093"/>
                  <a:pt x="12442" y="22159"/>
                  <a:pt x="12576" y="22259"/>
                </a:cubicBezTo>
                <a:cubicBezTo>
                  <a:pt x="12643" y="22293"/>
                  <a:pt x="12743" y="22326"/>
                  <a:pt x="12809" y="22326"/>
                </a:cubicBezTo>
                <a:cubicBezTo>
                  <a:pt x="12943" y="22326"/>
                  <a:pt x="13076" y="22293"/>
                  <a:pt x="13143" y="22159"/>
                </a:cubicBezTo>
                <a:cubicBezTo>
                  <a:pt x="13276" y="21993"/>
                  <a:pt x="13243" y="21692"/>
                  <a:pt x="13076" y="21592"/>
                </a:cubicBezTo>
                <a:cubicBezTo>
                  <a:pt x="12976" y="21492"/>
                  <a:pt x="12843" y="21425"/>
                  <a:pt x="12743" y="21325"/>
                </a:cubicBezTo>
                <a:cubicBezTo>
                  <a:pt x="12645" y="21256"/>
                  <a:pt x="12548" y="21221"/>
                  <a:pt x="12458" y="21221"/>
                </a:cubicBezTo>
                <a:close/>
                <a:moveTo>
                  <a:pt x="9259" y="21786"/>
                </a:moveTo>
                <a:cubicBezTo>
                  <a:pt x="9231" y="21786"/>
                  <a:pt x="9202" y="21788"/>
                  <a:pt x="9173" y="21792"/>
                </a:cubicBezTo>
                <a:cubicBezTo>
                  <a:pt x="8940" y="21826"/>
                  <a:pt x="8806" y="22093"/>
                  <a:pt x="8840" y="22293"/>
                </a:cubicBezTo>
                <a:cubicBezTo>
                  <a:pt x="8907" y="22460"/>
                  <a:pt x="8907" y="22560"/>
                  <a:pt x="8940" y="22693"/>
                </a:cubicBezTo>
                <a:cubicBezTo>
                  <a:pt x="8973" y="22927"/>
                  <a:pt x="9140" y="23027"/>
                  <a:pt x="9340" y="23027"/>
                </a:cubicBezTo>
                <a:lnTo>
                  <a:pt x="9440" y="23027"/>
                </a:lnTo>
                <a:cubicBezTo>
                  <a:pt x="9674" y="22993"/>
                  <a:pt x="9807" y="22760"/>
                  <a:pt x="9774" y="22526"/>
                </a:cubicBezTo>
                <a:cubicBezTo>
                  <a:pt x="9740" y="22426"/>
                  <a:pt x="9740" y="22259"/>
                  <a:pt x="9674" y="22126"/>
                </a:cubicBezTo>
                <a:cubicBezTo>
                  <a:pt x="9644" y="21892"/>
                  <a:pt x="9461" y="21786"/>
                  <a:pt x="9259" y="21786"/>
                </a:cubicBezTo>
                <a:close/>
                <a:moveTo>
                  <a:pt x="1873" y="22090"/>
                </a:moveTo>
                <a:cubicBezTo>
                  <a:pt x="1729" y="22090"/>
                  <a:pt x="1587" y="22163"/>
                  <a:pt x="1501" y="22293"/>
                </a:cubicBezTo>
                <a:lnTo>
                  <a:pt x="1268" y="22660"/>
                </a:lnTo>
                <a:cubicBezTo>
                  <a:pt x="1134" y="22860"/>
                  <a:pt x="1168" y="23127"/>
                  <a:pt x="1401" y="23260"/>
                </a:cubicBezTo>
                <a:cubicBezTo>
                  <a:pt x="1435" y="23293"/>
                  <a:pt x="1501" y="23293"/>
                  <a:pt x="1601" y="23293"/>
                </a:cubicBezTo>
                <a:cubicBezTo>
                  <a:pt x="1768" y="23293"/>
                  <a:pt x="1902" y="23260"/>
                  <a:pt x="2002" y="23093"/>
                </a:cubicBezTo>
                <a:cubicBezTo>
                  <a:pt x="2102" y="22960"/>
                  <a:pt x="2135" y="22860"/>
                  <a:pt x="2235" y="22726"/>
                </a:cubicBezTo>
                <a:cubicBezTo>
                  <a:pt x="2335" y="22526"/>
                  <a:pt x="2302" y="22293"/>
                  <a:pt x="2102" y="22159"/>
                </a:cubicBezTo>
                <a:cubicBezTo>
                  <a:pt x="2031" y="22112"/>
                  <a:pt x="1951" y="22090"/>
                  <a:pt x="1873" y="22090"/>
                </a:cubicBezTo>
                <a:close/>
                <a:moveTo>
                  <a:pt x="14142" y="22517"/>
                </a:moveTo>
                <a:cubicBezTo>
                  <a:pt x="14024" y="22517"/>
                  <a:pt x="13902" y="22568"/>
                  <a:pt x="13810" y="22660"/>
                </a:cubicBezTo>
                <a:cubicBezTo>
                  <a:pt x="13643" y="22826"/>
                  <a:pt x="13677" y="23093"/>
                  <a:pt x="13843" y="23260"/>
                </a:cubicBezTo>
                <a:cubicBezTo>
                  <a:pt x="13943" y="23360"/>
                  <a:pt x="14044" y="23460"/>
                  <a:pt x="14144" y="23527"/>
                </a:cubicBezTo>
                <a:cubicBezTo>
                  <a:pt x="14244" y="23627"/>
                  <a:pt x="14344" y="23660"/>
                  <a:pt x="14444" y="23660"/>
                </a:cubicBezTo>
                <a:cubicBezTo>
                  <a:pt x="14511" y="23660"/>
                  <a:pt x="14644" y="23627"/>
                  <a:pt x="14777" y="23494"/>
                </a:cubicBezTo>
                <a:cubicBezTo>
                  <a:pt x="14911" y="23327"/>
                  <a:pt x="14911" y="23093"/>
                  <a:pt x="14744" y="22927"/>
                </a:cubicBezTo>
                <a:cubicBezTo>
                  <a:pt x="14611" y="22793"/>
                  <a:pt x="14511" y="22693"/>
                  <a:pt x="14410" y="22626"/>
                </a:cubicBezTo>
                <a:cubicBezTo>
                  <a:pt x="14335" y="22551"/>
                  <a:pt x="14240" y="22517"/>
                  <a:pt x="14142" y="22517"/>
                </a:cubicBezTo>
                <a:close/>
                <a:moveTo>
                  <a:pt x="9658" y="23823"/>
                </a:moveTo>
                <a:cubicBezTo>
                  <a:pt x="9641" y="23823"/>
                  <a:pt x="9624" y="23824"/>
                  <a:pt x="9607" y="23827"/>
                </a:cubicBezTo>
                <a:cubicBezTo>
                  <a:pt x="9340" y="23861"/>
                  <a:pt x="9173" y="24094"/>
                  <a:pt x="9240" y="24294"/>
                </a:cubicBezTo>
                <a:cubicBezTo>
                  <a:pt x="9240" y="24461"/>
                  <a:pt x="9273" y="24594"/>
                  <a:pt x="9273" y="24694"/>
                </a:cubicBezTo>
                <a:cubicBezTo>
                  <a:pt x="9307" y="24928"/>
                  <a:pt x="9474" y="25095"/>
                  <a:pt x="9674" y="25095"/>
                </a:cubicBezTo>
                <a:cubicBezTo>
                  <a:pt x="9941" y="25028"/>
                  <a:pt x="10107" y="24828"/>
                  <a:pt x="10107" y="24628"/>
                </a:cubicBezTo>
                <a:cubicBezTo>
                  <a:pt x="10107" y="24494"/>
                  <a:pt x="10074" y="24328"/>
                  <a:pt x="10074" y="24194"/>
                </a:cubicBezTo>
                <a:cubicBezTo>
                  <a:pt x="10013" y="23981"/>
                  <a:pt x="9841" y="23823"/>
                  <a:pt x="9658" y="23823"/>
                </a:cubicBezTo>
                <a:close/>
                <a:moveTo>
                  <a:pt x="15599" y="24002"/>
                </a:moveTo>
                <a:cubicBezTo>
                  <a:pt x="15495" y="24002"/>
                  <a:pt x="15394" y="24044"/>
                  <a:pt x="15311" y="24127"/>
                </a:cubicBezTo>
                <a:cubicBezTo>
                  <a:pt x="15144" y="24294"/>
                  <a:pt x="15144" y="24528"/>
                  <a:pt x="15311" y="24694"/>
                </a:cubicBezTo>
                <a:lnTo>
                  <a:pt x="15611" y="24995"/>
                </a:lnTo>
                <a:cubicBezTo>
                  <a:pt x="15678" y="25095"/>
                  <a:pt x="15778" y="25128"/>
                  <a:pt x="15912" y="25128"/>
                </a:cubicBezTo>
                <a:cubicBezTo>
                  <a:pt x="16012" y="25128"/>
                  <a:pt x="16112" y="25095"/>
                  <a:pt x="16178" y="24995"/>
                </a:cubicBezTo>
                <a:cubicBezTo>
                  <a:pt x="16345" y="24828"/>
                  <a:pt x="16345" y="24594"/>
                  <a:pt x="16178" y="24394"/>
                </a:cubicBezTo>
                <a:lnTo>
                  <a:pt x="15912" y="24127"/>
                </a:lnTo>
                <a:cubicBezTo>
                  <a:pt x="15811" y="24044"/>
                  <a:pt x="15703" y="24002"/>
                  <a:pt x="15599" y="24002"/>
                </a:cubicBezTo>
                <a:close/>
                <a:moveTo>
                  <a:pt x="892" y="24010"/>
                </a:moveTo>
                <a:cubicBezTo>
                  <a:pt x="722" y="24010"/>
                  <a:pt x="550" y="24129"/>
                  <a:pt x="467" y="24294"/>
                </a:cubicBezTo>
                <a:cubicBezTo>
                  <a:pt x="434" y="24428"/>
                  <a:pt x="400" y="24594"/>
                  <a:pt x="334" y="24694"/>
                </a:cubicBezTo>
                <a:cubicBezTo>
                  <a:pt x="300" y="24928"/>
                  <a:pt x="434" y="25128"/>
                  <a:pt x="634" y="25195"/>
                </a:cubicBezTo>
                <a:lnTo>
                  <a:pt x="767" y="25195"/>
                </a:lnTo>
                <a:cubicBezTo>
                  <a:pt x="934" y="25195"/>
                  <a:pt x="1101" y="25095"/>
                  <a:pt x="1134" y="24961"/>
                </a:cubicBezTo>
                <a:lnTo>
                  <a:pt x="1268" y="24594"/>
                </a:lnTo>
                <a:cubicBezTo>
                  <a:pt x="1334" y="24361"/>
                  <a:pt x="1201" y="24127"/>
                  <a:pt x="1001" y="24027"/>
                </a:cubicBezTo>
                <a:cubicBezTo>
                  <a:pt x="965" y="24015"/>
                  <a:pt x="929" y="24010"/>
                  <a:pt x="892" y="24010"/>
                </a:cubicBezTo>
                <a:close/>
                <a:moveTo>
                  <a:pt x="17010" y="25519"/>
                </a:moveTo>
                <a:cubicBezTo>
                  <a:pt x="16916" y="25519"/>
                  <a:pt x="16821" y="25553"/>
                  <a:pt x="16745" y="25628"/>
                </a:cubicBezTo>
                <a:cubicBezTo>
                  <a:pt x="16579" y="25762"/>
                  <a:pt x="16512" y="26029"/>
                  <a:pt x="16679" y="26196"/>
                </a:cubicBezTo>
                <a:cubicBezTo>
                  <a:pt x="16779" y="26329"/>
                  <a:pt x="16846" y="26429"/>
                  <a:pt x="16946" y="26529"/>
                </a:cubicBezTo>
                <a:cubicBezTo>
                  <a:pt x="17012" y="26663"/>
                  <a:pt x="17146" y="26696"/>
                  <a:pt x="17279" y="26696"/>
                </a:cubicBezTo>
                <a:cubicBezTo>
                  <a:pt x="17413" y="26696"/>
                  <a:pt x="17479" y="26663"/>
                  <a:pt x="17579" y="26596"/>
                </a:cubicBezTo>
                <a:cubicBezTo>
                  <a:pt x="17746" y="26462"/>
                  <a:pt x="17780" y="26162"/>
                  <a:pt x="17613" y="25995"/>
                </a:cubicBezTo>
                <a:cubicBezTo>
                  <a:pt x="17479" y="25862"/>
                  <a:pt x="17413" y="25795"/>
                  <a:pt x="17313" y="25662"/>
                </a:cubicBezTo>
                <a:cubicBezTo>
                  <a:pt x="17239" y="25570"/>
                  <a:pt x="17126" y="25519"/>
                  <a:pt x="17010" y="25519"/>
                </a:cubicBezTo>
                <a:close/>
                <a:moveTo>
                  <a:pt x="9707" y="25958"/>
                </a:moveTo>
                <a:cubicBezTo>
                  <a:pt x="9474" y="25958"/>
                  <a:pt x="9307" y="26115"/>
                  <a:pt x="9307" y="26329"/>
                </a:cubicBezTo>
                <a:cubicBezTo>
                  <a:pt x="9307" y="26462"/>
                  <a:pt x="9273" y="26596"/>
                  <a:pt x="9273" y="26696"/>
                </a:cubicBezTo>
                <a:cubicBezTo>
                  <a:pt x="9207" y="26929"/>
                  <a:pt x="9407" y="27130"/>
                  <a:pt x="9607" y="27163"/>
                </a:cubicBezTo>
                <a:lnTo>
                  <a:pt x="9640" y="27163"/>
                </a:lnTo>
                <a:cubicBezTo>
                  <a:pt x="9841" y="27163"/>
                  <a:pt x="10007" y="26996"/>
                  <a:pt x="10107" y="26863"/>
                </a:cubicBezTo>
                <a:cubicBezTo>
                  <a:pt x="10107" y="26696"/>
                  <a:pt x="10141" y="26596"/>
                  <a:pt x="10141" y="26429"/>
                </a:cubicBezTo>
                <a:cubicBezTo>
                  <a:pt x="10174" y="26162"/>
                  <a:pt x="10007" y="25962"/>
                  <a:pt x="9774" y="25962"/>
                </a:cubicBezTo>
                <a:cubicBezTo>
                  <a:pt x="9751" y="25959"/>
                  <a:pt x="9729" y="25958"/>
                  <a:pt x="9707" y="25958"/>
                </a:cubicBezTo>
                <a:close/>
                <a:moveTo>
                  <a:pt x="501" y="25995"/>
                </a:moveTo>
                <a:cubicBezTo>
                  <a:pt x="267" y="25995"/>
                  <a:pt x="100" y="26162"/>
                  <a:pt x="67" y="26362"/>
                </a:cubicBezTo>
                <a:cubicBezTo>
                  <a:pt x="0" y="26529"/>
                  <a:pt x="0" y="26663"/>
                  <a:pt x="0" y="26829"/>
                </a:cubicBezTo>
                <a:cubicBezTo>
                  <a:pt x="0" y="27029"/>
                  <a:pt x="167" y="27263"/>
                  <a:pt x="434" y="27263"/>
                </a:cubicBezTo>
                <a:cubicBezTo>
                  <a:pt x="634" y="27263"/>
                  <a:pt x="801" y="27096"/>
                  <a:pt x="834" y="26829"/>
                </a:cubicBezTo>
                <a:cubicBezTo>
                  <a:pt x="834" y="26696"/>
                  <a:pt x="901" y="26596"/>
                  <a:pt x="901" y="26462"/>
                </a:cubicBezTo>
                <a:cubicBezTo>
                  <a:pt x="934" y="26196"/>
                  <a:pt x="734" y="26029"/>
                  <a:pt x="501" y="25995"/>
                </a:cubicBezTo>
                <a:close/>
                <a:moveTo>
                  <a:pt x="18324" y="27181"/>
                </a:moveTo>
                <a:cubicBezTo>
                  <a:pt x="18236" y="27181"/>
                  <a:pt x="18149" y="27207"/>
                  <a:pt x="18080" y="27263"/>
                </a:cubicBezTo>
                <a:cubicBezTo>
                  <a:pt x="17913" y="27363"/>
                  <a:pt x="17846" y="27663"/>
                  <a:pt x="17980" y="27830"/>
                </a:cubicBezTo>
                <a:cubicBezTo>
                  <a:pt x="18080" y="27963"/>
                  <a:pt x="18146" y="28030"/>
                  <a:pt x="18247" y="28164"/>
                </a:cubicBezTo>
                <a:cubicBezTo>
                  <a:pt x="18313" y="28297"/>
                  <a:pt x="18447" y="28330"/>
                  <a:pt x="18580" y="28330"/>
                </a:cubicBezTo>
                <a:cubicBezTo>
                  <a:pt x="18647" y="28330"/>
                  <a:pt x="18747" y="28330"/>
                  <a:pt x="18814" y="28264"/>
                </a:cubicBezTo>
                <a:cubicBezTo>
                  <a:pt x="18980" y="28130"/>
                  <a:pt x="19014" y="27830"/>
                  <a:pt x="18914" y="27663"/>
                </a:cubicBezTo>
                <a:cubicBezTo>
                  <a:pt x="18814" y="27563"/>
                  <a:pt x="18747" y="27463"/>
                  <a:pt x="18647" y="27330"/>
                </a:cubicBezTo>
                <a:cubicBezTo>
                  <a:pt x="18569" y="27233"/>
                  <a:pt x="18446" y="27181"/>
                  <a:pt x="18324" y="27181"/>
                </a:cubicBezTo>
                <a:close/>
                <a:moveTo>
                  <a:pt x="9128" y="27862"/>
                </a:moveTo>
                <a:cubicBezTo>
                  <a:pt x="8992" y="27862"/>
                  <a:pt x="8861" y="27944"/>
                  <a:pt x="8773" y="28097"/>
                </a:cubicBezTo>
                <a:cubicBezTo>
                  <a:pt x="8673" y="28197"/>
                  <a:pt x="8640" y="28330"/>
                  <a:pt x="8573" y="28430"/>
                </a:cubicBezTo>
                <a:cubicBezTo>
                  <a:pt x="8406" y="28631"/>
                  <a:pt x="8440" y="28864"/>
                  <a:pt x="8640" y="28998"/>
                </a:cubicBezTo>
                <a:cubicBezTo>
                  <a:pt x="8706" y="29031"/>
                  <a:pt x="8806" y="29098"/>
                  <a:pt x="8907" y="29098"/>
                </a:cubicBezTo>
                <a:cubicBezTo>
                  <a:pt x="9007" y="29098"/>
                  <a:pt x="9173" y="29031"/>
                  <a:pt x="9273" y="28864"/>
                </a:cubicBezTo>
                <a:lnTo>
                  <a:pt x="9507" y="28497"/>
                </a:lnTo>
                <a:cubicBezTo>
                  <a:pt x="9640" y="28297"/>
                  <a:pt x="9574" y="28030"/>
                  <a:pt x="9340" y="27930"/>
                </a:cubicBezTo>
                <a:cubicBezTo>
                  <a:pt x="9271" y="27884"/>
                  <a:pt x="9199" y="27862"/>
                  <a:pt x="9128" y="27862"/>
                </a:cubicBezTo>
                <a:close/>
                <a:moveTo>
                  <a:pt x="578" y="28080"/>
                </a:moveTo>
                <a:cubicBezTo>
                  <a:pt x="540" y="28080"/>
                  <a:pt x="503" y="28085"/>
                  <a:pt x="467" y="28097"/>
                </a:cubicBezTo>
                <a:cubicBezTo>
                  <a:pt x="267" y="28130"/>
                  <a:pt x="134" y="28364"/>
                  <a:pt x="167" y="28597"/>
                </a:cubicBezTo>
                <a:cubicBezTo>
                  <a:pt x="234" y="28764"/>
                  <a:pt x="267" y="28931"/>
                  <a:pt x="300" y="29031"/>
                </a:cubicBezTo>
                <a:cubicBezTo>
                  <a:pt x="334" y="29198"/>
                  <a:pt x="501" y="29331"/>
                  <a:pt x="667" y="29331"/>
                </a:cubicBezTo>
                <a:cubicBezTo>
                  <a:pt x="734" y="29331"/>
                  <a:pt x="767" y="29298"/>
                  <a:pt x="801" y="29298"/>
                </a:cubicBezTo>
                <a:cubicBezTo>
                  <a:pt x="1001" y="29198"/>
                  <a:pt x="1134" y="28964"/>
                  <a:pt x="1068" y="28764"/>
                </a:cubicBezTo>
                <a:cubicBezTo>
                  <a:pt x="1068" y="28631"/>
                  <a:pt x="1001" y="28497"/>
                  <a:pt x="968" y="28364"/>
                </a:cubicBezTo>
                <a:cubicBezTo>
                  <a:pt x="940" y="28199"/>
                  <a:pt x="755" y="28080"/>
                  <a:pt x="578" y="28080"/>
                </a:cubicBezTo>
                <a:close/>
                <a:moveTo>
                  <a:pt x="19563" y="28886"/>
                </a:moveTo>
                <a:cubicBezTo>
                  <a:pt x="19478" y="28886"/>
                  <a:pt x="19391" y="28913"/>
                  <a:pt x="19314" y="28964"/>
                </a:cubicBezTo>
                <a:cubicBezTo>
                  <a:pt x="19114" y="29098"/>
                  <a:pt x="19080" y="29331"/>
                  <a:pt x="19181" y="29531"/>
                </a:cubicBezTo>
                <a:cubicBezTo>
                  <a:pt x="19247" y="29631"/>
                  <a:pt x="19314" y="29765"/>
                  <a:pt x="19414" y="29865"/>
                </a:cubicBezTo>
                <a:cubicBezTo>
                  <a:pt x="19447" y="29998"/>
                  <a:pt x="19614" y="30098"/>
                  <a:pt x="19748" y="30098"/>
                </a:cubicBezTo>
                <a:cubicBezTo>
                  <a:pt x="19781" y="30098"/>
                  <a:pt x="19848" y="30098"/>
                  <a:pt x="19981" y="30032"/>
                </a:cubicBezTo>
                <a:cubicBezTo>
                  <a:pt x="20148" y="29932"/>
                  <a:pt x="20248" y="29665"/>
                  <a:pt x="20115" y="29465"/>
                </a:cubicBezTo>
                <a:cubicBezTo>
                  <a:pt x="20081" y="29331"/>
                  <a:pt x="19981" y="29198"/>
                  <a:pt x="19914" y="29098"/>
                </a:cubicBezTo>
                <a:cubicBezTo>
                  <a:pt x="19832" y="28954"/>
                  <a:pt x="19700" y="28886"/>
                  <a:pt x="19563" y="28886"/>
                </a:cubicBezTo>
                <a:close/>
                <a:moveTo>
                  <a:pt x="7722" y="29386"/>
                </a:moveTo>
                <a:cubicBezTo>
                  <a:pt x="7636" y="29386"/>
                  <a:pt x="7549" y="29413"/>
                  <a:pt x="7472" y="29465"/>
                </a:cubicBezTo>
                <a:cubicBezTo>
                  <a:pt x="7339" y="29531"/>
                  <a:pt x="7272" y="29598"/>
                  <a:pt x="7139" y="29665"/>
                </a:cubicBezTo>
                <a:cubicBezTo>
                  <a:pt x="6938" y="29798"/>
                  <a:pt x="6838" y="30032"/>
                  <a:pt x="6972" y="30265"/>
                </a:cubicBezTo>
                <a:cubicBezTo>
                  <a:pt x="7039" y="30365"/>
                  <a:pt x="7239" y="30465"/>
                  <a:pt x="7339" y="30465"/>
                </a:cubicBezTo>
                <a:cubicBezTo>
                  <a:pt x="7439" y="30465"/>
                  <a:pt x="7506" y="30465"/>
                  <a:pt x="7539" y="30432"/>
                </a:cubicBezTo>
                <a:lnTo>
                  <a:pt x="7939" y="30165"/>
                </a:lnTo>
                <a:cubicBezTo>
                  <a:pt x="8139" y="30032"/>
                  <a:pt x="8173" y="29798"/>
                  <a:pt x="8073" y="29598"/>
                </a:cubicBezTo>
                <a:cubicBezTo>
                  <a:pt x="7991" y="29454"/>
                  <a:pt x="7858" y="29386"/>
                  <a:pt x="7722" y="29386"/>
                </a:cubicBezTo>
                <a:close/>
                <a:moveTo>
                  <a:pt x="1518" y="29907"/>
                </a:moveTo>
                <a:cubicBezTo>
                  <a:pt x="1418" y="29907"/>
                  <a:pt x="1318" y="29948"/>
                  <a:pt x="1234" y="30032"/>
                </a:cubicBezTo>
                <a:cubicBezTo>
                  <a:pt x="1068" y="30198"/>
                  <a:pt x="1068" y="30465"/>
                  <a:pt x="1234" y="30632"/>
                </a:cubicBezTo>
                <a:cubicBezTo>
                  <a:pt x="1334" y="30699"/>
                  <a:pt x="1468" y="30832"/>
                  <a:pt x="1601" y="30932"/>
                </a:cubicBezTo>
                <a:cubicBezTo>
                  <a:pt x="1668" y="30966"/>
                  <a:pt x="1768" y="30999"/>
                  <a:pt x="1835" y="30999"/>
                </a:cubicBezTo>
                <a:cubicBezTo>
                  <a:pt x="1968" y="30999"/>
                  <a:pt x="2102" y="30966"/>
                  <a:pt x="2168" y="30866"/>
                </a:cubicBezTo>
                <a:cubicBezTo>
                  <a:pt x="2302" y="30699"/>
                  <a:pt x="2268" y="30432"/>
                  <a:pt x="2102" y="30298"/>
                </a:cubicBezTo>
                <a:cubicBezTo>
                  <a:pt x="1968" y="30198"/>
                  <a:pt x="1902" y="30132"/>
                  <a:pt x="1801" y="30032"/>
                </a:cubicBezTo>
                <a:cubicBezTo>
                  <a:pt x="1718" y="29948"/>
                  <a:pt x="1618" y="29907"/>
                  <a:pt x="1518" y="29907"/>
                </a:cubicBezTo>
                <a:close/>
                <a:moveTo>
                  <a:pt x="5813" y="30312"/>
                </a:moveTo>
                <a:cubicBezTo>
                  <a:pt x="5766" y="30312"/>
                  <a:pt x="5719" y="30318"/>
                  <a:pt x="5671" y="30332"/>
                </a:cubicBezTo>
                <a:lnTo>
                  <a:pt x="5304" y="30465"/>
                </a:lnTo>
                <a:cubicBezTo>
                  <a:pt x="5037" y="30532"/>
                  <a:pt x="4937" y="30799"/>
                  <a:pt x="5004" y="30999"/>
                </a:cubicBezTo>
                <a:cubicBezTo>
                  <a:pt x="5104" y="31166"/>
                  <a:pt x="5271" y="31299"/>
                  <a:pt x="5437" y="31299"/>
                </a:cubicBezTo>
                <a:cubicBezTo>
                  <a:pt x="5471" y="31299"/>
                  <a:pt x="5504" y="31299"/>
                  <a:pt x="5571" y="31266"/>
                </a:cubicBezTo>
                <a:cubicBezTo>
                  <a:pt x="5671" y="31199"/>
                  <a:pt x="5838" y="31166"/>
                  <a:pt x="5971" y="31132"/>
                </a:cubicBezTo>
                <a:cubicBezTo>
                  <a:pt x="6171" y="31032"/>
                  <a:pt x="6305" y="30799"/>
                  <a:pt x="6238" y="30599"/>
                </a:cubicBezTo>
                <a:cubicBezTo>
                  <a:pt x="6158" y="30413"/>
                  <a:pt x="5994" y="30312"/>
                  <a:pt x="5813" y="30312"/>
                </a:cubicBezTo>
                <a:close/>
                <a:moveTo>
                  <a:pt x="3377" y="30754"/>
                </a:moveTo>
                <a:cubicBezTo>
                  <a:pt x="3158" y="30754"/>
                  <a:pt x="3002" y="30956"/>
                  <a:pt x="3002" y="31132"/>
                </a:cubicBezTo>
                <a:cubicBezTo>
                  <a:pt x="2969" y="31366"/>
                  <a:pt x="3169" y="31599"/>
                  <a:pt x="3369" y="31599"/>
                </a:cubicBezTo>
                <a:lnTo>
                  <a:pt x="3836" y="31599"/>
                </a:lnTo>
                <a:cubicBezTo>
                  <a:pt x="4103" y="31599"/>
                  <a:pt x="4270" y="31433"/>
                  <a:pt x="4270" y="31166"/>
                </a:cubicBezTo>
                <a:cubicBezTo>
                  <a:pt x="4270" y="30932"/>
                  <a:pt x="4036" y="30765"/>
                  <a:pt x="3836" y="30765"/>
                </a:cubicBezTo>
                <a:lnTo>
                  <a:pt x="3469" y="30765"/>
                </a:lnTo>
                <a:cubicBezTo>
                  <a:pt x="3438" y="30758"/>
                  <a:pt x="3407" y="30754"/>
                  <a:pt x="3377" y="30754"/>
                </a:cubicBezTo>
                <a:close/>
                <a:moveTo>
                  <a:pt x="20562" y="30653"/>
                </a:moveTo>
                <a:cubicBezTo>
                  <a:pt x="20493" y="30653"/>
                  <a:pt x="20420" y="30668"/>
                  <a:pt x="20348" y="30699"/>
                </a:cubicBezTo>
                <a:cubicBezTo>
                  <a:pt x="20148" y="30832"/>
                  <a:pt x="20081" y="31099"/>
                  <a:pt x="20181" y="31299"/>
                </a:cubicBezTo>
                <a:cubicBezTo>
                  <a:pt x="20281" y="31433"/>
                  <a:pt x="20315" y="31533"/>
                  <a:pt x="20415" y="31666"/>
                </a:cubicBezTo>
                <a:cubicBezTo>
                  <a:pt x="20481" y="31800"/>
                  <a:pt x="20615" y="31866"/>
                  <a:pt x="20782" y="31866"/>
                </a:cubicBezTo>
                <a:cubicBezTo>
                  <a:pt x="20815" y="31866"/>
                  <a:pt x="20915" y="31866"/>
                  <a:pt x="20982" y="31833"/>
                </a:cubicBezTo>
                <a:cubicBezTo>
                  <a:pt x="21182" y="31699"/>
                  <a:pt x="21282" y="31466"/>
                  <a:pt x="21149" y="31266"/>
                </a:cubicBezTo>
                <a:cubicBezTo>
                  <a:pt x="21082" y="31132"/>
                  <a:pt x="21015" y="30999"/>
                  <a:pt x="20948" y="30866"/>
                </a:cubicBezTo>
                <a:cubicBezTo>
                  <a:pt x="20856" y="30727"/>
                  <a:pt x="20717" y="30653"/>
                  <a:pt x="20562" y="30653"/>
                </a:cubicBezTo>
                <a:close/>
                <a:moveTo>
                  <a:pt x="21567" y="32561"/>
                </a:moveTo>
                <a:cubicBezTo>
                  <a:pt x="21507" y="32561"/>
                  <a:pt x="21445" y="32573"/>
                  <a:pt x="21382" y="32600"/>
                </a:cubicBezTo>
                <a:cubicBezTo>
                  <a:pt x="21182" y="32667"/>
                  <a:pt x="21115" y="32934"/>
                  <a:pt x="21182" y="33134"/>
                </a:cubicBezTo>
                <a:lnTo>
                  <a:pt x="21349" y="33501"/>
                </a:lnTo>
                <a:cubicBezTo>
                  <a:pt x="21449" y="33668"/>
                  <a:pt x="21549" y="33768"/>
                  <a:pt x="21749" y="33768"/>
                </a:cubicBezTo>
                <a:cubicBezTo>
                  <a:pt x="21782" y="33768"/>
                  <a:pt x="21849" y="33768"/>
                  <a:pt x="21882" y="33701"/>
                </a:cubicBezTo>
                <a:cubicBezTo>
                  <a:pt x="22116" y="33634"/>
                  <a:pt x="22183" y="33367"/>
                  <a:pt x="22116" y="33167"/>
                </a:cubicBezTo>
                <a:lnTo>
                  <a:pt x="21949" y="32800"/>
                </a:lnTo>
                <a:cubicBezTo>
                  <a:pt x="21876" y="32654"/>
                  <a:pt x="21731" y="32561"/>
                  <a:pt x="21567" y="32561"/>
                </a:cubicBezTo>
                <a:close/>
                <a:moveTo>
                  <a:pt x="22389" y="34476"/>
                </a:moveTo>
                <a:cubicBezTo>
                  <a:pt x="22333" y="34476"/>
                  <a:pt x="22274" y="34485"/>
                  <a:pt x="22216" y="34501"/>
                </a:cubicBezTo>
                <a:cubicBezTo>
                  <a:pt x="22016" y="34602"/>
                  <a:pt x="21949" y="34835"/>
                  <a:pt x="22016" y="35035"/>
                </a:cubicBezTo>
                <a:lnTo>
                  <a:pt x="22183" y="35435"/>
                </a:lnTo>
                <a:cubicBezTo>
                  <a:pt x="22249" y="35602"/>
                  <a:pt x="22383" y="35669"/>
                  <a:pt x="22583" y="35669"/>
                </a:cubicBezTo>
                <a:cubicBezTo>
                  <a:pt x="22650" y="35669"/>
                  <a:pt x="22683" y="35636"/>
                  <a:pt x="22716" y="35636"/>
                </a:cubicBezTo>
                <a:cubicBezTo>
                  <a:pt x="22950" y="35536"/>
                  <a:pt x="23017" y="35302"/>
                  <a:pt x="22950" y="35102"/>
                </a:cubicBezTo>
                <a:lnTo>
                  <a:pt x="22783" y="34702"/>
                </a:lnTo>
                <a:cubicBezTo>
                  <a:pt x="22708" y="34552"/>
                  <a:pt x="22558" y="34476"/>
                  <a:pt x="22389" y="34476"/>
                </a:cubicBezTo>
                <a:close/>
                <a:moveTo>
                  <a:pt x="23212" y="36402"/>
                </a:moveTo>
                <a:cubicBezTo>
                  <a:pt x="23159" y="36402"/>
                  <a:pt x="23105" y="36413"/>
                  <a:pt x="23050" y="36436"/>
                </a:cubicBezTo>
                <a:cubicBezTo>
                  <a:pt x="22850" y="36503"/>
                  <a:pt x="22716" y="36770"/>
                  <a:pt x="22816" y="36970"/>
                </a:cubicBezTo>
                <a:lnTo>
                  <a:pt x="22983" y="37337"/>
                </a:lnTo>
                <a:cubicBezTo>
                  <a:pt x="23017" y="37504"/>
                  <a:pt x="23183" y="37604"/>
                  <a:pt x="23350" y="37604"/>
                </a:cubicBezTo>
                <a:lnTo>
                  <a:pt x="23517" y="37604"/>
                </a:lnTo>
                <a:cubicBezTo>
                  <a:pt x="23750" y="37504"/>
                  <a:pt x="23851" y="37270"/>
                  <a:pt x="23784" y="37037"/>
                </a:cubicBezTo>
                <a:lnTo>
                  <a:pt x="23617" y="36670"/>
                </a:lnTo>
                <a:cubicBezTo>
                  <a:pt x="23540" y="36516"/>
                  <a:pt x="23385" y="36402"/>
                  <a:pt x="23212" y="36402"/>
                </a:cubicBezTo>
                <a:close/>
                <a:moveTo>
                  <a:pt x="23949" y="38317"/>
                </a:moveTo>
                <a:cubicBezTo>
                  <a:pt x="23904" y="38317"/>
                  <a:pt x="23859" y="38324"/>
                  <a:pt x="23817" y="38338"/>
                </a:cubicBezTo>
                <a:cubicBezTo>
                  <a:pt x="23617" y="38438"/>
                  <a:pt x="23484" y="38671"/>
                  <a:pt x="23584" y="38871"/>
                </a:cubicBezTo>
                <a:lnTo>
                  <a:pt x="23684" y="39272"/>
                </a:lnTo>
                <a:cubicBezTo>
                  <a:pt x="23750" y="39405"/>
                  <a:pt x="23917" y="39538"/>
                  <a:pt x="24084" y="39538"/>
                </a:cubicBezTo>
                <a:lnTo>
                  <a:pt x="24251" y="39538"/>
                </a:lnTo>
                <a:cubicBezTo>
                  <a:pt x="24451" y="39472"/>
                  <a:pt x="24584" y="39205"/>
                  <a:pt x="24484" y="39005"/>
                </a:cubicBezTo>
                <a:lnTo>
                  <a:pt x="24351" y="38571"/>
                </a:lnTo>
                <a:cubicBezTo>
                  <a:pt x="24298" y="38413"/>
                  <a:pt x="24120" y="38317"/>
                  <a:pt x="23949" y="38317"/>
                </a:cubicBezTo>
                <a:close/>
                <a:moveTo>
                  <a:pt x="24595" y="40238"/>
                </a:moveTo>
                <a:cubicBezTo>
                  <a:pt x="24546" y="40238"/>
                  <a:pt x="24498" y="40249"/>
                  <a:pt x="24451" y="40272"/>
                </a:cubicBezTo>
                <a:cubicBezTo>
                  <a:pt x="24251" y="40339"/>
                  <a:pt x="24117" y="40606"/>
                  <a:pt x="24184" y="40806"/>
                </a:cubicBezTo>
                <a:lnTo>
                  <a:pt x="24318" y="41206"/>
                </a:lnTo>
                <a:cubicBezTo>
                  <a:pt x="24418" y="41373"/>
                  <a:pt x="24584" y="41506"/>
                  <a:pt x="24751" y="41506"/>
                </a:cubicBezTo>
                <a:cubicBezTo>
                  <a:pt x="24785" y="41506"/>
                  <a:pt x="24818" y="41506"/>
                  <a:pt x="24851" y="41473"/>
                </a:cubicBezTo>
                <a:cubicBezTo>
                  <a:pt x="25085" y="41373"/>
                  <a:pt x="25185" y="41140"/>
                  <a:pt x="25118" y="40939"/>
                </a:cubicBezTo>
                <a:lnTo>
                  <a:pt x="24985" y="40506"/>
                </a:lnTo>
                <a:cubicBezTo>
                  <a:pt x="24908" y="40352"/>
                  <a:pt x="24753" y="40238"/>
                  <a:pt x="24595" y="40238"/>
                </a:cubicBezTo>
                <a:close/>
                <a:moveTo>
                  <a:pt x="25296" y="42240"/>
                </a:moveTo>
                <a:cubicBezTo>
                  <a:pt x="25247" y="42240"/>
                  <a:pt x="25197" y="42251"/>
                  <a:pt x="25151" y="42274"/>
                </a:cubicBezTo>
                <a:cubicBezTo>
                  <a:pt x="24918" y="42340"/>
                  <a:pt x="24785" y="42607"/>
                  <a:pt x="24851" y="42807"/>
                </a:cubicBezTo>
                <a:lnTo>
                  <a:pt x="24985" y="43208"/>
                </a:lnTo>
                <a:cubicBezTo>
                  <a:pt x="25085" y="43374"/>
                  <a:pt x="25252" y="43508"/>
                  <a:pt x="25418" y="43508"/>
                </a:cubicBezTo>
                <a:lnTo>
                  <a:pt x="25518" y="43508"/>
                </a:lnTo>
                <a:cubicBezTo>
                  <a:pt x="25785" y="43408"/>
                  <a:pt x="25919" y="43174"/>
                  <a:pt x="25819" y="42974"/>
                </a:cubicBezTo>
                <a:lnTo>
                  <a:pt x="25685" y="42541"/>
                </a:lnTo>
                <a:cubicBezTo>
                  <a:pt x="25634" y="42361"/>
                  <a:pt x="25463" y="42240"/>
                  <a:pt x="25296" y="42240"/>
                </a:cubicBezTo>
                <a:close/>
                <a:moveTo>
                  <a:pt x="25890" y="44275"/>
                </a:moveTo>
                <a:cubicBezTo>
                  <a:pt x="25844" y="44275"/>
                  <a:pt x="25797" y="44286"/>
                  <a:pt x="25752" y="44308"/>
                </a:cubicBezTo>
                <a:cubicBezTo>
                  <a:pt x="25485" y="44342"/>
                  <a:pt x="25352" y="44609"/>
                  <a:pt x="25452" y="44809"/>
                </a:cubicBezTo>
                <a:lnTo>
                  <a:pt x="25585" y="45209"/>
                </a:lnTo>
                <a:cubicBezTo>
                  <a:pt x="25652" y="45376"/>
                  <a:pt x="25819" y="45509"/>
                  <a:pt x="25985" y="45509"/>
                </a:cubicBezTo>
                <a:lnTo>
                  <a:pt x="26085" y="45509"/>
                </a:lnTo>
                <a:cubicBezTo>
                  <a:pt x="26319" y="45476"/>
                  <a:pt x="26452" y="45209"/>
                  <a:pt x="26352" y="45009"/>
                </a:cubicBezTo>
                <a:lnTo>
                  <a:pt x="26252" y="44609"/>
                </a:lnTo>
                <a:cubicBezTo>
                  <a:pt x="26201" y="44402"/>
                  <a:pt x="26049" y="44275"/>
                  <a:pt x="25890" y="44275"/>
                </a:cubicBezTo>
                <a:close/>
                <a:moveTo>
                  <a:pt x="26461" y="46277"/>
                </a:moveTo>
                <a:cubicBezTo>
                  <a:pt x="26412" y="46277"/>
                  <a:pt x="26364" y="46287"/>
                  <a:pt x="26319" y="46310"/>
                </a:cubicBezTo>
                <a:cubicBezTo>
                  <a:pt x="26085" y="46343"/>
                  <a:pt x="25952" y="46610"/>
                  <a:pt x="26019" y="46810"/>
                </a:cubicBezTo>
                <a:lnTo>
                  <a:pt x="26152" y="47211"/>
                </a:lnTo>
                <a:cubicBezTo>
                  <a:pt x="26252" y="47377"/>
                  <a:pt x="26419" y="47511"/>
                  <a:pt x="26586" y="47511"/>
                </a:cubicBezTo>
                <a:lnTo>
                  <a:pt x="26653" y="47511"/>
                </a:lnTo>
                <a:cubicBezTo>
                  <a:pt x="26919" y="47477"/>
                  <a:pt x="27019" y="47211"/>
                  <a:pt x="26953" y="47010"/>
                </a:cubicBezTo>
                <a:lnTo>
                  <a:pt x="26819" y="46610"/>
                </a:lnTo>
                <a:cubicBezTo>
                  <a:pt x="26793" y="46403"/>
                  <a:pt x="26627" y="46277"/>
                  <a:pt x="26461" y="46277"/>
                </a:cubicBezTo>
                <a:close/>
                <a:moveTo>
                  <a:pt x="27095" y="48278"/>
                </a:moveTo>
                <a:cubicBezTo>
                  <a:pt x="27046" y="48278"/>
                  <a:pt x="26998" y="48289"/>
                  <a:pt x="26953" y="48311"/>
                </a:cubicBezTo>
                <a:cubicBezTo>
                  <a:pt x="26686" y="48345"/>
                  <a:pt x="26586" y="48612"/>
                  <a:pt x="26653" y="48812"/>
                </a:cubicBezTo>
                <a:lnTo>
                  <a:pt x="26786" y="49212"/>
                </a:lnTo>
                <a:cubicBezTo>
                  <a:pt x="26853" y="49379"/>
                  <a:pt x="27019" y="49512"/>
                  <a:pt x="27186" y="49512"/>
                </a:cubicBezTo>
                <a:lnTo>
                  <a:pt x="27286" y="49512"/>
                </a:lnTo>
                <a:cubicBezTo>
                  <a:pt x="27520" y="49479"/>
                  <a:pt x="27653" y="49212"/>
                  <a:pt x="27587" y="49012"/>
                </a:cubicBezTo>
                <a:lnTo>
                  <a:pt x="27453" y="48612"/>
                </a:lnTo>
                <a:cubicBezTo>
                  <a:pt x="27427" y="48405"/>
                  <a:pt x="27261" y="48278"/>
                  <a:pt x="27095" y="48278"/>
                </a:cubicBezTo>
                <a:close/>
                <a:moveTo>
                  <a:pt x="27693" y="50229"/>
                </a:moveTo>
                <a:cubicBezTo>
                  <a:pt x="27657" y="50229"/>
                  <a:pt x="27621" y="50234"/>
                  <a:pt x="27587" y="50246"/>
                </a:cubicBezTo>
                <a:cubicBezTo>
                  <a:pt x="27320" y="50346"/>
                  <a:pt x="27186" y="50613"/>
                  <a:pt x="27286" y="50813"/>
                </a:cubicBezTo>
                <a:lnTo>
                  <a:pt x="27420" y="51213"/>
                </a:lnTo>
                <a:cubicBezTo>
                  <a:pt x="27486" y="51380"/>
                  <a:pt x="27653" y="51514"/>
                  <a:pt x="27820" y="51514"/>
                </a:cubicBezTo>
                <a:lnTo>
                  <a:pt x="27987" y="51514"/>
                </a:lnTo>
                <a:cubicBezTo>
                  <a:pt x="28187" y="51447"/>
                  <a:pt x="28320" y="51180"/>
                  <a:pt x="28254" y="50980"/>
                </a:cubicBezTo>
                <a:lnTo>
                  <a:pt x="28120" y="50546"/>
                </a:lnTo>
                <a:cubicBezTo>
                  <a:pt x="28038" y="50353"/>
                  <a:pt x="27864" y="50229"/>
                  <a:pt x="27693" y="50229"/>
                </a:cubicBezTo>
                <a:close/>
                <a:moveTo>
                  <a:pt x="28349" y="52247"/>
                </a:moveTo>
                <a:cubicBezTo>
                  <a:pt x="28296" y="52247"/>
                  <a:pt x="28242" y="52257"/>
                  <a:pt x="28187" y="52281"/>
                </a:cubicBezTo>
                <a:cubicBezTo>
                  <a:pt x="27987" y="52348"/>
                  <a:pt x="27853" y="52614"/>
                  <a:pt x="27953" y="52815"/>
                </a:cubicBezTo>
                <a:lnTo>
                  <a:pt x="28087" y="53215"/>
                </a:lnTo>
                <a:cubicBezTo>
                  <a:pt x="28120" y="53382"/>
                  <a:pt x="28287" y="53515"/>
                  <a:pt x="28454" y="53515"/>
                </a:cubicBezTo>
                <a:cubicBezTo>
                  <a:pt x="28487" y="53515"/>
                  <a:pt x="28521" y="53482"/>
                  <a:pt x="28621" y="53448"/>
                </a:cubicBezTo>
                <a:cubicBezTo>
                  <a:pt x="28821" y="53348"/>
                  <a:pt x="28954" y="53115"/>
                  <a:pt x="28854" y="52881"/>
                </a:cubicBezTo>
                <a:lnTo>
                  <a:pt x="28754" y="52514"/>
                </a:lnTo>
                <a:cubicBezTo>
                  <a:pt x="28677" y="52361"/>
                  <a:pt x="28522" y="52247"/>
                  <a:pt x="28349" y="52247"/>
                </a:cubicBezTo>
                <a:close/>
                <a:moveTo>
                  <a:pt x="29002" y="54282"/>
                </a:moveTo>
                <a:cubicBezTo>
                  <a:pt x="28951" y="54282"/>
                  <a:pt x="28901" y="54292"/>
                  <a:pt x="28854" y="54316"/>
                </a:cubicBezTo>
                <a:cubicBezTo>
                  <a:pt x="28654" y="54382"/>
                  <a:pt x="28521" y="54649"/>
                  <a:pt x="28621" y="54849"/>
                </a:cubicBezTo>
                <a:lnTo>
                  <a:pt x="28787" y="55216"/>
                </a:lnTo>
                <a:cubicBezTo>
                  <a:pt x="28821" y="55383"/>
                  <a:pt x="28988" y="55483"/>
                  <a:pt x="29154" y="55483"/>
                </a:cubicBezTo>
                <a:cubicBezTo>
                  <a:pt x="29177" y="55483"/>
                  <a:pt x="29228" y="55468"/>
                  <a:pt x="29270" y="55468"/>
                </a:cubicBezTo>
                <a:cubicBezTo>
                  <a:pt x="29291" y="55468"/>
                  <a:pt x="29310" y="55472"/>
                  <a:pt x="29321" y="55483"/>
                </a:cubicBezTo>
                <a:cubicBezTo>
                  <a:pt x="29521" y="55383"/>
                  <a:pt x="29655" y="55150"/>
                  <a:pt x="29588" y="54916"/>
                </a:cubicBezTo>
                <a:lnTo>
                  <a:pt x="29388" y="54549"/>
                </a:lnTo>
                <a:cubicBezTo>
                  <a:pt x="29337" y="54396"/>
                  <a:pt x="29168" y="54282"/>
                  <a:pt x="29002" y="54282"/>
                </a:cubicBezTo>
                <a:close/>
                <a:moveTo>
                  <a:pt x="29775" y="56193"/>
                </a:moveTo>
                <a:cubicBezTo>
                  <a:pt x="29722" y="56193"/>
                  <a:pt x="29670" y="56201"/>
                  <a:pt x="29621" y="56217"/>
                </a:cubicBezTo>
                <a:cubicBezTo>
                  <a:pt x="29421" y="56317"/>
                  <a:pt x="29321" y="56551"/>
                  <a:pt x="29421" y="56784"/>
                </a:cubicBezTo>
                <a:cubicBezTo>
                  <a:pt x="29455" y="56884"/>
                  <a:pt x="29521" y="57018"/>
                  <a:pt x="29588" y="57151"/>
                </a:cubicBezTo>
                <a:cubicBezTo>
                  <a:pt x="29621" y="57318"/>
                  <a:pt x="29788" y="57385"/>
                  <a:pt x="29955" y="57385"/>
                </a:cubicBezTo>
                <a:cubicBezTo>
                  <a:pt x="29988" y="57385"/>
                  <a:pt x="30088" y="57385"/>
                  <a:pt x="30122" y="57351"/>
                </a:cubicBezTo>
                <a:cubicBezTo>
                  <a:pt x="30322" y="57284"/>
                  <a:pt x="30422" y="57018"/>
                  <a:pt x="30322" y="56817"/>
                </a:cubicBezTo>
                <a:cubicBezTo>
                  <a:pt x="30288" y="56684"/>
                  <a:pt x="30188" y="56551"/>
                  <a:pt x="30155" y="56451"/>
                </a:cubicBezTo>
                <a:cubicBezTo>
                  <a:pt x="30104" y="56274"/>
                  <a:pt x="29939" y="56193"/>
                  <a:pt x="29775" y="56193"/>
                </a:cubicBezTo>
                <a:close/>
                <a:moveTo>
                  <a:pt x="30659" y="58079"/>
                </a:moveTo>
                <a:cubicBezTo>
                  <a:pt x="30601" y="58079"/>
                  <a:pt x="30542" y="58092"/>
                  <a:pt x="30489" y="58118"/>
                </a:cubicBezTo>
                <a:cubicBezTo>
                  <a:pt x="30288" y="58185"/>
                  <a:pt x="30188" y="58452"/>
                  <a:pt x="30288" y="58652"/>
                </a:cubicBezTo>
                <a:cubicBezTo>
                  <a:pt x="30322" y="58752"/>
                  <a:pt x="30355" y="58886"/>
                  <a:pt x="30455" y="59019"/>
                </a:cubicBezTo>
                <a:cubicBezTo>
                  <a:pt x="30522" y="59186"/>
                  <a:pt x="30655" y="59286"/>
                  <a:pt x="30822" y="59286"/>
                </a:cubicBezTo>
                <a:cubicBezTo>
                  <a:pt x="30922" y="59286"/>
                  <a:pt x="30956" y="59286"/>
                  <a:pt x="31022" y="59219"/>
                </a:cubicBezTo>
                <a:cubicBezTo>
                  <a:pt x="31189" y="59152"/>
                  <a:pt x="31289" y="58886"/>
                  <a:pt x="31189" y="58685"/>
                </a:cubicBezTo>
                <a:cubicBezTo>
                  <a:pt x="31156" y="58552"/>
                  <a:pt x="31089" y="58452"/>
                  <a:pt x="31022" y="58319"/>
                </a:cubicBezTo>
                <a:cubicBezTo>
                  <a:pt x="30973" y="58172"/>
                  <a:pt x="30817" y="58079"/>
                  <a:pt x="30659" y="58079"/>
                </a:cubicBezTo>
                <a:close/>
                <a:moveTo>
                  <a:pt x="31635" y="59885"/>
                </a:moveTo>
                <a:cubicBezTo>
                  <a:pt x="31564" y="59885"/>
                  <a:pt x="31491" y="59907"/>
                  <a:pt x="31423" y="59953"/>
                </a:cubicBezTo>
                <a:cubicBezTo>
                  <a:pt x="31189" y="60053"/>
                  <a:pt x="31122" y="60320"/>
                  <a:pt x="31256" y="60520"/>
                </a:cubicBezTo>
                <a:cubicBezTo>
                  <a:pt x="31323" y="60654"/>
                  <a:pt x="31356" y="60754"/>
                  <a:pt x="31456" y="60887"/>
                </a:cubicBezTo>
                <a:cubicBezTo>
                  <a:pt x="31523" y="61020"/>
                  <a:pt x="31689" y="61087"/>
                  <a:pt x="31823" y="61087"/>
                </a:cubicBezTo>
                <a:cubicBezTo>
                  <a:pt x="31923" y="61087"/>
                  <a:pt x="31956" y="61087"/>
                  <a:pt x="32090" y="61054"/>
                </a:cubicBezTo>
                <a:cubicBezTo>
                  <a:pt x="32257" y="60954"/>
                  <a:pt x="32323" y="60687"/>
                  <a:pt x="32190" y="60487"/>
                </a:cubicBezTo>
                <a:cubicBezTo>
                  <a:pt x="32123" y="60353"/>
                  <a:pt x="32090" y="60220"/>
                  <a:pt x="31990" y="60120"/>
                </a:cubicBezTo>
                <a:cubicBezTo>
                  <a:pt x="31902" y="59966"/>
                  <a:pt x="31771" y="59885"/>
                  <a:pt x="31635" y="59885"/>
                </a:cubicBezTo>
                <a:close/>
                <a:moveTo>
                  <a:pt x="32749" y="61708"/>
                </a:moveTo>
                <a:cubicBezTo>
                  <a:pt x="32661" y="61708"/>
                  <a:pt x="32570" y="61734"/>
                  <a:pt x="32490" y="61788"/>
                </a:cubicBezTo>
                <a:cubicBezTo>
                  <a:pt x="32290" y="61888"/>
                  <a:pt x="32223" y="62155"/>
                  <a:pt x="32357" y="62355"/>
                </a:cubicBezTo>
                <a:cubicBezTo>
                  <a:pt x="32457" y="62455"/>
                  <a:pt x="32523" y="62555"/>
                  <a:pt x="32623" y="62688"/>
                </a:cubicBezTo>
                <a:cubicBezTo>
                  <a:pt x="32690" y="62822"/>
                  <a:pt x="32824" y="62855"/>
                  <a:pt x="32957" y="62855"/>
                </a:cubicBezTo>
                <a:cubicBezTo>
                  <a:pt x="33024" y="62855"/>
                  <a:pt x="33124" y="62855"/>
                  <a:pt x="33257" y="62822"/>
                </a:cubicBezTo>
                <a:cubicBezTo>
                  <a:pt x="33424" y="62688"/>
                  <a:pt x="33457" y="62388"/>
                  <a:pt x="33324" y="62221"/>
                </a:cubicBezTo>
                <a:cubicBezTo>
                  <a:pt x="33257" y="62121"/>
                  <a:pt x="33157" y="62021"/>
                  <a:pt x="33090" y="61888"/>
                </a:cubicBezTo>
                <a:cubicBezTo>
                  <a:pt x="33010" y="61768"/>
                  <a:pt x="32882" y="61708"/>
                  <a:pt x="32749" y="61708"/>
                </a:cubicBezTo>
                <a:close/>
                <a:moveTo>
                  <a:pt x="33970" y="63346"/>
                </a:moveTo>
                <a:cubicBezTo>
                  <a:pt x="33868" y="63346"/>
                  <a:pt x="33766" y="63380"/>
                  <a:pt x="33691" y="63456"/>
                </a:cubicBezTo>
                <a:cubicBezTo>
                  <a:pt x="33524" y="63556"/>
                  <a:pt x="33491" y="63856"/>
                  <a:pt x="33658" y="64023"/>
                </a:cubicBezTo>
                <a:cubicBezTo>
                  <a:pt x="33758" y="64156"/>
                  <a:pt x="33858" y="64223"/>
                  <a:pt x="33958" y="64356"/>
                </a:cubicBezTo>
                <a:cubicBezTo>
                  <a:pt x="34024" y="64423"/>
                  <a:pt x="34125" y="64490"/>
                  <a:pt x="34258" y="64490"/>
                </a:cubicBezTo>
                <a:cubicBezTo>
                  <a:pt x="34358" y="64490"/>
                  <a:pt x="34458" y="64423"/>
                  <a:pt x="34491" y="64356"/>
                </a:cubicBezTo>
                <a:cubicBezTo>
                  <a:pt x="34658" y="64189"/>
                  <a:pt x="34692" y="63956"/>
                  <a:pt x="34525" y="63789"/>
                </a:cubicBezTo>
                <a:cubicBezTo>
                  <a:pt x="34458" y="63689"/>
                  <a:pt x="34358" y="63556"/>
                  <a:pt x="34291" y="63489"/>
                </a:cubicBezTo>
                <a:cubicBezTo>
                  <a:pt x="34218" y="63397"/>
                  <a:pt x="34094" y="63346"/>
                  <a:pt x="33970" y="63346"/>
                </a:cubicBezTo>
                <a:close/>
                <a:moveTo>
                  <a:pt x="35409" y="64865"/>
                </a:moveTo>
                <a:cubicBezTo>
                  <a:pt x="35309" y="64865"/>
                  <a:pt x="35209" y="64907"/>
                  <a:pt x="35125" y="64990"/>
                </a:cubicBezTo>
                <a:cubicBezTo>
                  <a:pt x="34958" y="65157"/>
                  <a:pt x="34958" y="65390"/>
                  <a:pt x="35125" y="65557"/>
                </a:cubicBezTo>
                <a:cubicBezTo>
                  <a:pt x="35259" y="65657"/>
                  <a:pt x="35325" y="65791"/>
                  <a:pt x="35459" y="65857"/>
                </a:cubicBezTo>
                <a:cubicBezTo>
                  <a:pt x="35526" y="65957"/>
                  <a:pt x="35659" y="65991"/>
                  <a:pt x="35726" y="65991"/>
                </a:cubicBezTo>
                <a:cubicBezTo>
                  <a:pt x="35826" y="65991"/>
                  <a:pt x="35959" y="65891"/>
                  <a:pt x="36026" y="65857"/>
                </a:cubicBezTo>
                <a:cubicBezTo>
                  <a:pt x="36159" y="65690"/>
                  <a:pt x="36159" y="65457"/>
                  <a:pt x="35993" y="65290"/>
                </a:cubicBezTo>
                <a:cubicBezTo>
                  <a:pt x="35926" y="65157"/>
                  <a:pt x="35792" y="65057"/>
                  <a:pt x="35692" y="64990"/>
                </a:cubicBezTo>
                <a:cubicBezTo>
                  <a:pt x="35609" y="64907"/>
                  <a:pt x="35509" y="64865"/>
                  <a:pt x="35409" y="64865"/>
                </a:cubicBezTo>
                <a:close/>
                <a:moveTo>
                  <a:pt x="37065" y="66168"/>
                </a:moveTo>
                <a:cubicBezTo>
                  <a:pt x="36925" y="66168"/>
                  <a:pt x="36776" y="66220"/>
                  <a:pt x="36693" y="66324"/>
                </a:cubicBezTo>
                <a:cubicBezTo>
                  <a:pt x="36560" y="66491"/>
                  <a:pt x="36626" y="66791"/>
                  <a:pt x="36793" y="66891"/>
                </a:cubicBezTo>
                <a:cubicBezTo>
                  <a:pt x="36860" y="66991"/>
                  <a:pt x="36993" y="67058"/>
                  <a:pt x="37127" y="67158"/>
                </a:cubicBezTo>
                <a:cubicBezTo>
                  <a:pt x="37193" y="67192"/>
                  <a:pt x="37293" y="67225"/>
                  <a:pt x="37360" y="67225"/>
                </a:cubicBezTo>
                <a:cubicBezTo>
                  <a:pt x="37494" y="67225"/>
                  <a:pt x="37627" y="67192"/>
                  <a:pt x="37760" y="67058"/>
                </a:cubicBezTo>
                <a:cubicBezTo>
                  <a:pt x="37861" y="66858"/>
                  <a:pt x="37827" y="66624"/>
                  <a:pt x="37627" y="66491"/>
                </a:cubicBezTo>
                <a:cubicBezTo>
                  <a:pt x="37494" y="66391"/>
                  <a:pt x="37427" y="66324"/>
                  <a:pt x="37293" y="66224"/>
                </a:cubicBezTo>
                <a:cubicBezTo>
                  <a:pt x="37231" y="66187"/>
                  <a:pt x="37150" y="66168"/>
                  <a:pt x="37065" y="66168"/>
                </a:cubicBezTo>
                <a:close/>
                <a:moveTo>
                  <a:pt x="38759" y="67264"/>
                </a:moveTo>
                <a:cubicBezTo>
                  <a:pt x="38607" y="67264"/>
                  <a:pt x="38452" y="67354"/>
                  <a:pt x="38361" y="67492"/>
                </a:cubicBezTo>
                <a:cubicBezTo>
                  <a:pt x="38261" y="67692"/>
                  <a:pt x="38328" y="67925"/>
                  <a:pt x="38528" y="68059"/>
                </a:cubicBezTo>
                <a:cubicBezTo>
                  <a:pt x="38661" y="68159"/>
                  <a:pt x="38795" y="68192"/>
                  <a:pt x="38928" y="68259"/>
                </a:cubicBezTo>
                <a:cubicBezTo>
                  <a:pt x="38995" y="68326"/>
                  <a:pt x="39028" y="68326"/>
                  <a:pt x="39128" y="68326"/>
                </a:cubicBezTo>
                <a:cubicBezTo>
                  <a:pt x="39295" y="68326"/>
                  <a:pt x="39428" y="68226"/>
                  <a:pt x="39495" y="68059"/>
                </a:cubicBezTo>
                <a:cubicBezTo>
                  <a:pt x="39628" y="67892"/>
                  <a:pt x="39528" y="67659"/>
                  <a:pt x="39328" y="67525"/>
                </a:cubicBezTo>
                <a:cubicBezTo>
                  <a:pt x="39195" y="67458"/>
                  <a:pt x="39095" y="67392"/>
                  <a:pt x="38961" y="67325"/>
                </a:cubicBezTo>
                <a:cubicBezTo>
                  <a:pt x="38898" y="67283"/>
                  <a:pt x="38829" y="67264"/>
                  <a:pt x="38759" y="67264"/>
                </a:cubicBezTo>
                <a:close/>
                <a:moveTo>
                  <a:pt x="40630" y="68187"/>
                </a:moveTo>
                <a:cubicBezTo>
                  <a:pt x="40470" y="68187"/>
                  <a:pt x="40312" y="68287"/>
                  <a:pt x="40262" y="68459"/>
                </a:cubicBezTo>
                <a:cubicBezTo>
                  <a:pt x="40129" y="68659"/>
                  <a:pt x="40262" y="68893"/>
                  <a:pt x="40462" y="68993"/>
                </a:cubicBezTo>
                <a:cubicBezTo>
                  <a:pt x="40629" y="69026"/>
                  <a:pt x="40729" y="69093"/>
                  <a:pt x="40863" y="69160"/>
                </a:cubicBezTo>
                <a:cubicBezTo>
                  <a:pt x="40963" y="69193"/>
                  <a:pt x="40996" y="69193"/>
                  <a:pt x="41029" y="69193"/>
                </a:cubicBezTo>
                <a:cubicBezTo>
                  <a:pt x="41196" y="69193"/>
                  <a:pt x="41363" y="69060"/>
                  <a:pt x="41430" y="68959"/>
                </a:cubicBezTo>
                <a:cubicBezTo>
                  <a:pt x="41496" y="68726"/>
                  <a:pt x="41363" y="68492"/>
                  <a:pt x="41163" y="68392"/>
                </a:cubicBezTo>
                <a:cubicBezTo>
                  <a:pt x="41029" y="68326"/>
                  <a:pt x="40929" y="68292"/>
                  <a:pt x="40796" y="68226"/>
                </a:cubicBezTo>
                <a:cubicBezTo>
                  <a:pt x="40744" y="68199"/>
                  <a:pt x="40687" y="68187"/>
                  <a:pt x="40630" y="68187"/>
                </a:cubicBezTo>
                <a:close/>
                <a:moveTo>
                  <a:pt x="42601" y="68888"/>
                </a:moveTo>
                <a:cubicBezTo>
                  <a:pt x="42417" y="68888"/>
                  <a:pt x="42223" y="69013"/>
                  <a:pt x="42164" y="69193"/>
                </a:cubicBezTo>
                <a:cubicBezTo>
                  <a:pt x="42130" y="69393"/>
                  <a:pt x="42230" y="69627"/>
                  <a:pt x="42464" y="69693"/>
                </a:cubicBezTo>
                <a:cubicBezTo>
                  <a:pt x="42597" y="69727"/>
                  <a:pt x="42731" y="69793"/>
                  <a:pt x="42864" y="69827"/>
                </a:cubicBezTo>
                <a:lnTo>
                  <a:pt x="42998" y="69827"/>
                </a:lnTo>
                <a:cubicBezTo>
                  <a:pt x="43198" y="69827"/>
                  <a:pt x="43364" y="69727"/>
                  <a:pt x="43331" y="69527"/>
                </a:cubicBezTo>
                <a:cubicBezTo>
                  <a:pt x="43364" y="69326"/>
                  <a:pt x="43231" y="69060"/>
                  <a:pt x="43031" y="69026"/>
                </a:cubicBezTo>
                <a:lnTo>
                  <a:pt x="42664" y="68893"/>
                </a:lnTo>
                <a:cubicBezTo>
                  <a:pt x="42643" y="68889"/>
                  <a:pt x="42622" y="68888"/>
                  <a:pt x="42601" y="68888"/>
                </a:cubicBezTo>
                <a:close/>
                <a:moveTo>
                  <a:pt x="44639" y="69355"/>
                </a:moveTo>
                <a:cubicBezTo>
                  <a:pt x="44432" y="69355"/>
                  <a:pt x="44259" y="69510"/>
                  <a:pt x="44198" y="69693"/>
                </a:cubicBezTo>
                <a:cubicBezTo>
                  <a:pt x="44165" y="69927"/>
                  <a:pt x="44332" y="70160"/>
                  <a:pt x="44532" y="70194"/>
                </a:cubicBezTo>
                <a:cubicBezTo>
                  <a:pt x="44665" y="70227"/>
                  <a:pt x="44832" y="70227"/>
                  <a:pt x="44966" y="70260"/>
                </a:cubicBezTo>
                <a:lnTo>
                  <a:pt x="45032" y="70260"/>
                </a:lnTo>
                <a:cubicBezTo>
                  <a:pt x="45266" y="70260"/>
                  <a:pt x="45433" y="70160"/>
                  <a:pt x="45466" y="69927"/>
                </a:cubicBezTo>
                <a:cubicBezTo>
                  <a:pt x="45499" y="69693"/>
                  <a:pt x="45333" y="69493"/>
                  <a:pt x="45132" y="69426"/>
                </a:cubicBezTo>
                <a:cubicBezTo>
                  <a:pt x="44966" y="69393"/>
                  <a:pt x="44832" y="69393"/>
                  <a:pt x="44699" y="69360"/>
                </a:cubicBezTo>
                <a:cubicBezTo>
                  <a:pt x="44679" y="69357"/>
                  <a:pt x="44659" y="69355"/>
                  <a:pt x="44639" y="69355"/>
                </a:cubicBezTo>
                <a:close/>
                <a:moveTo>
                  <a:pt x="46700" y="69693"/>
                </a:moveTo>
                <a:cubicBezTo>
                  <a:pt x="46500" y="69693"/>
                  <a:pt x="46300" y="69860"/>
                  <a:pt x="46267" y="70060"/>
                </a:cubicBezTo>
                <a:cubicBezTo>
                  <a:pt x="46267" y="70260"/>
                  <a:pt x="46433" y="70494"/>
                  <a:pt x="46633" y="70527"/>
                </a:cubicBezTo>
                <a:cubicBezTo>
                  <a:pt x="46767" y="70527"/>
                  <a:pt x="46934" y="70561"/>
                  <a:pt x="47034" y="70561"/>
                </a:cubicBezTo>
                <a:lnTo>
                  <a:pt x="47100" y="70561"/>
                </a:lnTo>
                <a:cubicBezTo>
                  <a:pt x="47301" y="70561"/>
                  <a:pt x="47501" y="70394"/>
                  <a:pt x="47501" y="70194"/>
                </a:cubicBezTo>
                <a:cubicBezTo>
                  <a:pt x="47501" y="69960"/>
                  <a:pt x="47334" y="69793"/>
                  <a:pt x="47134" y="69727"/>
                </a:cubicBezTo>
                <a:cubicBezTo>
                  <a:pt x="47000" y="69727"/>
                  <a:pt x="46834" y="69693"/>
                  <a:pt x="46700" y="69693"/>
                </a:cubicBezTo>
                <a:close/>
                <a:moveTo>
                  <a:pt x="53305" y="69793"/>
                </a:moveTo>
                <a:lnTo>
                  <a:pt x="52871" y="69827"/>
                </a:lnTo>
                <a:cubicBezTo>
                  <a:pt x="52671" y="69860"/>
                  <a:pt x="52504" y="70027"/>
                  <a:pt x="52504" y="70294"/>
                </a:cubicBezTo>
                <a:cubicBezTo>
                  <a:pt x="52504" y="70494"/>
                  <a:pt x="52704" y="70661"/>
                  <a:pt x="52938" y="70661"/>
                </a:cubicBezTo>
                <a:lnTo>
                  <a:pt x="53372" y="70627"/>
                </a:lnTo>
                <a:cubicBezTo>
                  <a:pt x="53605" y="70561"/>
                  <a:pt x="53772" y="70394"/>
                  <a:pt x="53772" y="70160"/>
                </a:cubicBezTo>
                <a:cubicBezTo>
                  <a:pt x="53705" y="69927"/>
                  <a:pt x="53505" y="69793"/>
                  <a:pt x="53305" y="69793"/>
                </a:cubicBezTo>
                <a:close/>
                <a:moveTo>
                  <a:pt x="48702" y="69893"/>
                </a:moveTo>
                <a:cubicBezTo>
                  <a:pt x="48501" y="69893"/>
                  <a:pt x="48301" y="70060"/>
                  <a:pt x="48301" y="70327"/>
                </a:cubicBezTo>
                <a:cubicBezTo>
                  <a:pt x="48301" y="70527"/>
                  <a:pt x="48468" y="70727"/>
                  <a:pt x="48702" y="70727"/>
                </a:cubicBezTo>
                <a:lnTo>
                  <a:pt x="49169" y="70727"/>
                </a:lnTo>
                <a:cubicBezTo>
                  <a:pt x="49369" y="70727"/>
                  <a:pt x="49602" y="70527"/>
                  <a:pt x="49536" y="70327"/>
                </a:cubicBezTo>
                <a:cubicBezTo>
                  <a:pt x="49536" y="70127"/>
                  <a:pt x="49369" y="69893"/>
                  <a:pt x="49135" y="69893"/>
                </a:cubicBezTo>
                <a:close/>
                <a:moveTo>
                  <a:pt x="50836" y="69893"/>
                </a:moveTo>
                <a:cubicBezTo>
                  <a:pt x="50603" y="69893"/>
                  <a:pt x="50436" y="70060"/>
                  <a:pt x="50436" y="70327"/>
                </a:cubicBezTo>
                <a:cubicBezTo>
                  <a:pt x="50436" y="70561"/>
                  <a:pt x="50636" y="70727"/>
                  <a:pt x="50836" y="70727"/>
                </a:cubicBezTo>
                <a:lnTo>
                  <a:pt x="51270" y="70727"/>
                </a:lnTo>
                <a:cubicBezTo>
                  <a:pt x="51504" y="70727"/>
                  <a:pt x="51670" y="70561"/>
                  <a:pt x="51670" y="70327"/>
                </a:cubicBezTo>
                <a:cubicBezTo>
                  <a:pt x="51670" y="70060"/>
                  <a:pt x="51470" y="69893"/>
                  <a:pt x="51270" y="69893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" name="Google Shape;149;p13"/>
          <p:cNvGrpSpPr/>
          <p:nvPr/>
        </p:nvGrpSpPr>
        <p:grpSpPr>
          <a:xfrm>
            <a:off x="8278687" y="3271264"/>
            <a:ext cx="3635083" cy="3009554"/>
            <a:chOff x="8278687" y="3271264"/>
            <a:chExt cx="3635083" cy="3009554"/>
          </a:xfrm>
        </p:grpSpPr>
        <p:grpSp>
          <p:nvGrpSpPr>
            <p:cNvPr id="150" name="Google Shape;150;p13"/>
            <p:cNvGrpSpPr/>
            <p:nvPr/>
          </p:nvGrpSpPr>
          <p:grpSpPr>
            <a:xfrm rot="-1366818" flipH="1">
              <a:off x="8379041" y="4218842"/>
              <a:ext cx="662533" cy="651832"/>
              <a:chOff x="393506" y="158312"/>
              <a:chExt cx="662530" cy="651830"/>
            </a:xfrm>
          </p:grpSpPr>
          <p:sp>
            <p:nvSpPr>
              <p:cNvPr id="151" name="Google Shape;151;p13"/>
              <p:cNvSpPr/>
              <p:nvPr/>
            </p:nvSpPr>
            <p:spPr>
              <a:xfrm rot="3615789" flipH="1">
                <a:off x="731423" y="405670"/>
                <a:ext cx="46341" cy="34461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80" extrusionOk="0">
                    <a:moveTo>
                      <a:pt x="442" y="0"/>
                    </a:moveTo>
                    <a:cubicBezTo>
                      <a:pt x="442" y="0"/>
                      <a:pt x="283" y="97"/>
                      <a:pt x="0" y="269"/>
                    </a:cubicBezTo>
                    <a:lnTo>
                      <a:pt x="76" y="380"/>
                    </a:lnTo>
                    <a:cubicBezTo>
                      <a:pt x="345" y="207"/>
                      <a:pt x="504" y="118"/>
                      <a:pt x="510" y="118"/>
                    </a:cubicBez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ED90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 rot="3615789" flipH="1">
                <a:off x="581877" y="240609"/>
                <a:ext cx="384152" cy="335271"/>
              </a:xfrm>
              <a:custGeom>
                <a:avLst/>
                <a:gdLst/>
                <a:ahLst/>
                <a:cxnLst/>
                <a:rect l="l" t="t" r="r" b="b"/>
                <a:pathLst>
                  <a:path w="4236" h="3697" extrusionOk="0">
                    <a:moveTo>
                      <a:pt x="4235" y="0"/>
                    </a:moveTo>
                    <a:lnTo>
                      <a:pt x="1" y="3262"/>
                    </a:lnTo>
                    <a:lnTo>
                      <a:pt x="1545" y="3697"/>
                    </a:lnTo>
                    <a:lnTo>
                      <a:pt x="42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 rot="3615789" flipH="1">
                <a:off x="491115" y="236199"/>
                <a:ext cx="467312" cy="496060"/>
              </a:xfrm>
              <a:custGeom>
                <a:avLst/>
                <a:gdLst/>
                <a:ahLst/>
                <a:cxnLst/>
                <a:rect l="l" t="t" r="r" b="b"/>
                <a:pathLst>
                  <a:path w="5153" h="5470" extrusionOk="0">
                    <a:moveTo>
                      <a:pt x="5152" y="0"/>
                    </a:moveTo>
                    <a:lnTo>
                      <a:pt x="0" y="1848"/>
                    </a:lnTo>
                    <a:lnTo>
                      <a:pt x="918" y="3262"/>
                    </a:lnTo>
                    <a:lnTo>
                      <a:pt x="4324" y="731"/>
                    </a:lnTo>
                    <a:lnTo>
                      <a:pt x="1124" y="3538"/>
                    </a:lnTo>
                    <a:lnTo>
                      <a:pt x="2518" y="5469"/>
                    </a:lnTo>
                    <a:lnTo>
                      <a:pt x="51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" name="Google Shape;154;p13"/>
            <p:cNvSpPr/>
            <p:nvPr/>
          </p:nvSpPr>
          <p:spPr>
            <a:xfrm rot="3294775" flipH="1">
              <a:off x="9379813" y="3518844"/>
              <a:ext cx="1911606" cy="2514395"/>
            </a:xfrm>
            <a:custGeom>
              <a:avLst/>
              <a:gdLst/>
              <a:ahLst/>
              <a:cxnLst/>
              <a:rect l="l" t="t" r="r" b="b"/>
              <a:pathLst>
                <a:path w="53772" h="70728" extrusionOk="0">
                  <a:moveTo>
                    <a:pt x="11474" y="1"/>
                  </a:moveTo>
                  <a:cubicBezTo>
                    <a:pt x="11355" y="1"/>
                    <a:pt x="11233" y="52"/>
                    <a:pt x="11141" y="144"/>
                  </a:cubicBezTo>
                  <a:cubicBezTo>
                    <a:pt x="11008" y="277"/>
                    <a:pt x="10941" y="344"/>
                    <a:pt x="10841" y="477"/>
                  </a:cubicBezTo>
                  <a:cubicBezTo>
                    <a:pt x="10674" y="644"/>
                    <a:pt x="10741" y="944"/>
                    <a:pt x="10908" y="1078"/>
                  </a:cubicBezTo>
                  <a:cubicBezTo>
                    <a:pt x="10975" y="1111"/>
                    <a:pt x="11075" y="1144"/>
                    <a:pt x="11141" y="1144"/>
                  </a:cubicBezTo>
                  <a:cubicBezTo>
                    <a:pt x="11275" y="1144"/>
                    <a:pt x="11408" y="1111"/>
                    <a:pt x="11508" y="1011"/>
                  </a:cubicBezTo>
                  <a:cubicBezTo>
                    <a:pt x="11608" y="911"/>
                    <a:pt x="11675" y="811"/>
                    <a:pt x="11775" y="677"/>
                  </a:cubicBezTo>
                  <a:cubicBezTo>
                    <a:pt x="11942" y="510"/>
                    <a:pt x="11909" y="277"/>
                    <a:pt x="11742" y="110"/>
                  </a:cubicBezTo>
                  <a:cubicBezTo>
                    <a:pt x="11667" y="35"/>
                    <a:pt x="11571" y="1"/>
                    <a:pt x="11474" y="1"/>
                  </a:cubicBezTo>
                  <a:close/>
                  <a:moveTo>
                    <a:pt x="10209" y="1623"/>
                  </a:moveTo>
                  <a:cubicBezTo>
                    <a:pt x="10066" y="1623"/>
                    <a:pt x="9926" y="1683"/>
                    <a:pt x="9841" y="1811"/>
                  </a:cubicBezTo>
                  <a:lnTo>
                    <a:pt x="9607" y="2178"/>
                  </a:lnTo>
                  <a:cubicBezTo>
                    <a:pt x="9474" y="2412"/>
                    <a:pt x="9507" y="2645"/>
                    <a:pt x="9740" y="2779"/>
                  </a:cubicBezTo>
                  <a:cubicBezTo>
                    <a:pt x="9774" y="2812"/>
                    <a:pt x="9841" y="2845"/>
                    <a:pt x="9941" y="2845"/>
                  </a:cubicBezTo>
                  <a:cubicBezTo>
                    <a:pt x="10041" y="2845"/>
                    <a:pt x="10174" y="2779"/>
                    <a:pt x="10341" y="2612"/>
                  </a:cubicBezTo>
                  <a:cubicBezTo>
                    <a:pt x="10374" y="2479"/>
                    <a:pt x="10474" y="2412"/>
                    <a:pt x="10574" y="2278"/>
                  </a:cubicBezTo>
                  <a:cubicBezTo>
                    <a:pt x="10674" y="2045"/>
                    <a:pt x="10641" y="1811"/>
                    <a:pt x="10441" y="1678"/>
                  </a:cubicBezTo>
                  <a:cubicBezTo>
                    <a:pt x="10369" y="1642"/>
                    <a:pt x="10289" y="1623"/>
                    <a:pt x="10209" y="1623"/>
                  </a:cubicBezTo>
                  <a:close/>
                  <a:moveTo>
                    <a:pt x="9090" y="3467"/>
                  </a:moveTo>
                  <a:cubicBezTo>
                    <a:pt x="8940" y="3467"/>
                    <a:pt x="8775" y="3541"/>
                    <a:pt x="8706" y="3679"/>
                  </a:cubicBezTo>
                  <a:cubicBezTo>
                    <a:pt x="8640" y="3813"/>
                    <a:pt x="8540" y="3946"/>
                    <a:pt x="8506" y="4080"/>
                  </a:cubicBezTo>
                  <a:cubicBezTo>
                    <a:pt x="8440" y="4280"/>
                    <a:pt x="8506" y="4513"/>
                    <a:pt x="8706" y="4613"/>
                  </a:cubicBezTo>
                  <a:cubicBezTo>
                    <a:pt x="8773" y="4647"/>
                    <a:pt x="8840" y="4647"/>
                    <a:pt x="8907" y="4647"/>
                  </a:cubicBezTo>
                  <a:cubicBezTo>
                    <a:pt x="9073" y="4647"/>
                    <a:pt x="9207" y="4580"/>
                    <a:pt x="9273" y="4447"/>
                  </a:cubicBezTo>
                  <a:cubicBezTo>
                    <a:pt x="9307" y="4313"/>
                    <a:pt x="9407" y="4180"/>
                    <a:pt x="9440" y="4080"/>
                  </a:cubicBezTo>
                  <a:cubicBezTo>
                    <a:pt x="9540" y="3880"/>
                    <a:pt x="9474" y="3646"/>
                    <a:pt x="9273" y="3513"/>
                  </a:cubicBezTo>
                  <a:cubicBezTo>
                    <a:pt x="9222" y="3482"/>
                    <a:pt x="9157" y="3467"/>
                    <a:pt x="9090" y="3467"/>
                  </a:cubicBezTo>
                  <a:close/>
                  <a:moveTo>
                    <a:pt x="8328" y="5363"/>
                  </a:moveTo>
                  <a:cubicBezTo>
                    <a:pt x="8151" y="5363"/>
                    <a:pt x="7961" y="5483"/>
                    <a:pt x="7906" y="5647"/>
                  </a:cubicBezTo>
                  <a:cubicBezTo>
                    <a:pt x="7839" y="5781"/>
                    <a:pt x="7806" y="5948"/>
                    <a:pt x="7772" y="6048"/>
                  </a:cubicBezTo>
                  <a:cubicBezTo>
                    <a:pt x="7672" y="6315"/>
                    <a:pt x="7806" y="6515"/>
                    <a:pt x="8006" y="6615"/>
                  </a:cubicBezTo>
                  <a:lnTo>
                    <a:pt x="8139" y="6615"/>
                  </a:lnTo>
                  <a:cubicBezTo>
                    <a:pt x="8306" y="6615"/>
                    <a:pt x="8473" y="6481"/>
                    <a:pt x="8573" y="6315"/>
                  </a:cubicBezTo>
                  <a:lnTo>
                    <a:pt x="8673" y="5948"/>
                  </a:lnTo>
                  <a:cubicBezTo>
                    <a:pt x="8773" y="5748"/>
                    <a:pt x="8640" y="5481"/>
                    <a:pt x="8440" y="5381"/>
                  </a:cubicBezTo>
                  <a:cubicBezTo>
                    <a:pt x="8404" y="5369"/>
                    <a:pt x="8367" y="5363"/>
                    <a:pt x="8328" y="5363"/>
                  </a:cubicBezTo>
                  <a:close/>
                  <a:moveTo>
                    <a:pt x="7738" y="7344"/>
                  </a:moveTo>
                  <a:cubicBezTo>
                    <a:pt x="7506" y="7344"/>
                    <a:pt x="7336" y="7499"/>
                    <a:pt x="7305" y="7682"/>
                  </a:cubicBezTo>
                  <a:cubicBezTo>
                    <a:pt x="7272" y="7816"/>
                    <a:pt x="7272" y="7982"/>
                    <a:pt x="7239" y="8116"/>
                  </a:cubicBezTo>
                  <a:cubicBezTo>
                    <a:pt x="7172" y="8349"/>
                    <a:pt x="7339" y="8583"/>
                    <a:pt x="7539" y="8616"/>
                  </a:cubicBezTo>
                  <a:lnTo>
                    <a:pt x="7639" y="8616"/>
                  </a:lnTo>
                  <a:cubicBezTo>
                    <a:pt x="7806" y="8616"/>
                    <a:pt x="8006" y="8483"/>
                    <a:pt x="8073" y="8283"/>
                  </a:cubicBezTo>
                  <a:cubicBezTo>
                    <a:pt x="8106" y="8116"/>
                    <a:pt x="8106" y="7982"/>
                    <a:pt x="8139" y="7849"/>
                  </a:cubicBezTo>
                  <a:cubicBezTo>
                    <a:pt x="8173" y="7616"/>
                    <a:pt x="8006" y="7415"/>
                    <a:pt x="7806" y="7349"/>
                  </a:cubicBezTo>
                  <a:cubicBezTo>
                    <a:pt x="7783" y="7346"/>
                    <a:pt x="7760" y="7344"/>
                    <a:pt x="7738" y="7344"/>
                  </a:cubicBezTo>
                  <a:close/>
                  <a:moveTo>
                    <a:pt x="7412" y="9446"/>
                  </a:moveTo>
                  <a:cubicBezTo>
                    <a:pt x="7200" y="9446"/>
                    <a:pt x="7005" y="9604"/>
                    <a:pt x="7005" y="9817"/>
                  </a:cubicBezTo>
                  <a:cubicBezTo>
                    <a:pt x="6972" y="9951"/>
                    <a:pt x="6972" y="10117"/>
                    <a:pt x="6972" y="10251"/>
                  </a:cubicBezTo>
                  <a:cubicBezTo>
                    <a:pt x="6972" y="10484"/>
                    <a:pt x="7139" y="10684"/>
                    <a:pt x="7405" y="10684"/>
                  </a:cubicBezTo>
                  <a:cubicBezTo>
                    <a:pt x="7606" y="10684"/>
                    <a:pt x="7806" y="10518"/>
                    <a:pt x="7806" y="10318"/>
                  </a:cubicBezTo>
                  <a:cubicBezTo>
                    <a:pt x="7839" y="10184"/>
                    <a:pt x="7839" y="10017"/>
                    <a:pt x="7839" y="9917"/>
                  </a:cubicBezTo>
                  <a:cubicBezTo>
                    <a:pt x="7872" y="9650"/>
                    <a:pt x="7706" y="9450"/>
                    <a:pt x="7472" y="9450"/>
                  </a:cubicBezTo>
                  <a:cubicBezTo>
                    <a:pt x="7452" y="9447"/>
                    <a:pt x="7432" y="9446"/>
                    <a:pt x="7412" y="9446"/>
                  </a:cubicBezTo>
                  <a:close/>
                  <a:moveTo>
                    <a:pt x="7405" y="11585"/>
                  </a:moveTo>
                  <a:cubicBezTo>
                    <a:pt x="7139" y="11585"/>
                    <a:pt x="6972" y="11752"/>
                    <a:pt x="6972" y="11985"/>
                  </a:cubicBezTo>
                  <a:lnTo>
                    <a:pt x="6972" y="12419"/>
                  </a:lnTo>
                  <a:cubicBezTo>
                    <a:pt x="6972" y="12619"/>
                    <a:pt x="7172" y="12786"/>
                    <a:pt x="7405" y="12786"/>
                  </a:cubicBezTo>
                  <a:cubicBezTo>
                    <a:pt x="7639" y="12786"/>
                    <a:pt x="7806" y="12586"/>
                    <a:pt x="7806" y="12419"/>
                  </a:cubicBezTo>
                  <a:lnTo>
                    <a:pt x="7806" y="11985"/>
                  </a:lnTo>
                  <a:cubicBezTo>
                    <a:pt x="7806" y="11752"/>
                    <a:pt x="7606" y="11585"/>
                    <a:pt x="7405" y="11585"/>
                  </a:cubicBezTo>
                  <a:close/>
                  <a:moveTo>
                    <a:pt x="7565" y="13616"/>
                  </a:moveTo>
                  <a:cubicBezTo>
                    <a:pt x="7545" y="13616"/>
                    <a:pt x="7526" y="13617"/>
                    <a:pt x="7506" y="13620"/>
                  </a:cubicBezTo>
                  <a:cubicBezTo>
                    <a:pt x="7272" y="13653"/>
                    <a:pt x="7105" y="13853"/>
                    <a:pt x="7139" y="14087"/>
                  </a:cubicBezTo>
                  <a:cubicBezTo>
                    <a:pt x="7139" y="14187"/>
                    <a:pt x="7172" y="14354"/>
                    <a:pt x="7172" y="14487"/>
                  </a:cubicBezTo>
                  <a:cubicBezTo>
                    <a:pt x="7239" y="14687"/>
                    <a:pt x="7405" y="14854"/>
                    <a:pt x="7606" y="14854"/>
                  </a:cubicBezTo>
                  <a:lnTo>
                    <a:pt x="7639" y="14854"/>
                  </a:lnTo>
                  <a:cubicBezTo>
                    <a:pt x="7906" y="14854"/>
                    <a:pt x="8073" y="14621"/>
                    <a:pt x="8006" y="14420"/>
                  </a:cubicBezTo>
                  <a:cubicBezTo>
                    <a:pt x="8006" y="14287"/>
                    <a:pt x="7973" y="14120"/>
                    <a:pt x="7973" y="13987"/>
                  </a:cubicBezTo>
                  <a:cubicBezTo>
                    <a:pt x="7942" y="13773"/>
                    <a:pt x="7772" y="13616"/>
                    <a:pt x="7565" y="13616"/>
                  </a:cubicBezTo>
                  <a:close/>
                  <a:moveTo>
                    <a:pt x="7825" y="15650"/>
                  </a:moveTo>
                  <a:cubicBezTo>
                    <a:pt x="7807" y="15650"/>
                    <a:pt x="7790" y="15652"/>
                    <a:pt x="7772" y="15655"/>
                  </a:cubicBezTo>
                  <a:cubicBezTo>
                    <a:pt x="7539" y="15688"/>
                    <a:pt x="7405" y="15955"/>
                    <a:pt x="7439" y="16155"/>
                  </a:cubicBezTo>
                  <a:cubicBezTo>
                    <a:pt x="7472" y="16288"/>
                    <a:pt x="7472" y="16455"/>
                    <a:pt x="7506" y="16589"/>
                  </a:cubicBezTo>
                  <a:cubicBezTo>
                    <a:pt x="7539" y="16789"/>
                    <a:pt x="7739" y="16922"/>
                    <a:pt x="7939" y="16922"/>
                  </a:cubicBezTo>
                  <a:lnTo>
                    <a:pt x="8006" y="16922"/>
                  </a:lnTo>
                  <a:cubicBezTo>
                    <a:pt x="8273" y="16856"/>
                    <a:pt x="8373" y="16622"/>
                    <a:pt x="8339" y="16422"/>
                  </a:cubicBezTo>
                  <a:cubicBezTo>
                    <a:pt x="8306" y="16288"/>
                    <a:pt x="8306" y="16122"/>
                    <a:pt x="8273" y="15988"/>
                  </a:cubicBezTo>
                  <a:cubicBezTo>
                    <a:pt x="8212" y="15805"/>
                    <a:pt x="8012" y="15650"/>
                    <a:pt x="7825" y="15650"/>
                  </a:cubicBezTo>
                  <a:close/>
                  <a:moveTo>
                    <a:pt x="8236" y="17684"/>
                  </a:moveTo>
                  <a:cubicBezTo>
                    <a:pt x="8215" y="17684"/>
                    <a:pt x="8193" y="17686"/>
                    <a:pt x="8173" y="17689"/>
                  </a:cubicBezTo>
                  <a:cubicBezTo>
                    <a:pt x="7973" y="17756"/>
                    <a:pt x="7839" y="17990"/>
                    <a:pt x="7872" y="18190"/>
                  </a:cubicBezTo>
                  <a:lnTo>
                    <a:pt x="7973" y="18623"/>
                  </a:lnTo>
                  <a:cubicBezTo>
                    <a:pt x="8006" y="18824"/>
                    <a:pt x="8173" y="18957"/>
                    <a:pt x="8373" y="18957"/>
                  </a:cubicBezTo>
                  <a:cubicBezTo>
                    <a:pt x="8373" y="18957"/>
                    <a:pt x="8440" y="18957"/>
                    <a:pt x="8473" y="18924"/>
                  </a:cubicBezTo>
                  <a:cubicBezTo>
                    <a:pt x="8673" y="18857"/>
                    <a:pt x="8806" y="18623"/>
                    <a:pt x="8773" y="18423"/>
                  </a:cubicBezTo>
                  <a:lnTo>
                    <a:pt x="8673" y="17990"/>
                  </a:lnTo>
                  <a:cubicBezTo>
                    <a:pt x="8643" y="17810"/>
                    <a:pt x="8425" y="17684"/>
                    <a:pt x="8236" y="17684"/>
                  </a:cubicBezTo>
                  <a:close/>
                  <a:moveTo>
                    <a:pt x="6638" y="19257"/>
                  </a:moveTo>
                  <a:cubicBezTo>
                    <a:pt x="6438" y="19291"/>
                    <a:pt x="6271" y="19457"/>
                    <a:pt x="6271" y="19691"/>
                  </a:cubicBezTo>
                  <a:cubicBezTo>
                    <a:pt x="6271" y="19924"/>
                    <a:pt x="6471" y="20091"/>
                    <a:pt x="6672" y="20091"/>
                  </a:cubicBezTo>
                  <a:lnTo>
                    <a:pt x="7105" y="20091"/>
                  </a:lnTo>
                  <a:cubicBezTo>
                    <a:pt x="7305" y="20091"/>
                    <a:pt x="7506" y="19858"/>
                    <a:pt x="7506" y="19658"/>
                  </a:cubicBezTo>
                  <a:cubicBezTo>
                    <a:pt x="7506" y="19457"/>
                    <a:pt x="7339" y="19257"/>
                    <a:pt x="7105" y="19257"/>
                  </a:cubicBezTo>
                  <a:close/>
                  <a:moveTo>
                    <a:pt x="5032" y="19557"/>
                  </a:moveTo>
                  <a:cubicBezTo>
                    <a:pt x="4979" y="19557"/>
                    <a:pt x="4925" y="19567"/>
                    <a:pt x="4870" y="19591"/>
                  </a:cubicBezTo>
                  <a:cubicBezTo>
                    <a:pt x="4770" y="19624"/>
                    <a:pt x="4603" y="19691"/>
                    <a:pt x="4470" y="19758"/>
                  </a:cubicBezTo>
                  <a:cubicBezTo>
                    <a:pt x="4270" y="19824"/>
                    <a:pt x="4170" y="20091"/>
                    <a:pt x="4270" y="20291"/>
                  </a:cubicBezTo>
                  <a:cubicBezTo>
                    <a:pt x="4303" y="20458"/>
                    <a:pt x="4470" y="20525"/>
                    <a:pt x="4637" y="20525"/>
                  </a:cubicBezTo>
                  <a:cubicBezTo>
                    <a:pt x="4737" y="20525"/>
                    <a:pt x="4770" y="20525"/>
                    <a:pt x="4804" y="20491"/>
                  </a:cubicBezTo>
                  <a:lnTo>
                    <a:pt x="5171" y="20358"/>
                  </a:lnTo>
                  <a:cubicBezTo>
                    <a:pt x="5371" y="20291"/>
                    <a:pt x="5504" y="20024"/>
                    <a:pt x="5437" y="19824"/>
                  </a:cubicBezTo>
                  <a:cubicBezTo>
                    <a:pt x="5361" y="19671"/>
                    <a:pt x="5206" y="19557"/>
                    <a:pt x="5032" y="19557"/>
                  </a:cubicBezTo>
                  <a:close/>
                  <a:moveTo>
                    <a:pt x="8679" y="19428"/>
                  </a:moveTo>
                  <a:cubicBezTo>
                    <a:pt x="8508" y="19428"/>
                    <a:pt x="8333" y="19571"/>
                    <a:pt x="8306" y="19758"/>
                  </a:cubicBezTo>
                  <a:cubicBezTo>
                    <a:pt x="8306" y="19824"/>
                    <a:pt x="8306" y="19958"/>
                    <a:pt x="8339" y="20024"/>
                  </a:cubicBezTo>
                  <a:lnTo>
                    <a:pt x="8339" y="20225"/>
                  </a:lnTo>
                  <a:lnTo>
                    <a:pt x="8440" y="20658"/>
                  </a:lnTo>
                  <a:cubicBezTo>
                    <a:pt x="8473" y="20858"/>
                    <a:pt x="8640" y="20992"/>
                    <a:pt x="8840" y="20992"/>
                  </a:cubicBezTo>
                  <a:lnTo>
                    <a:pt x="8940" y="20992"/>
                  </a:lnTo>
                  <a:cubicBezTo>
                    <a:pt x="9140" y="20958"/>
                    <a:pt x="9273" y="20692"/>
                    <a:pt x="9240" y="20491"/>
                  </a:cubicBezTo>
                  <a:lnTo>
                    <a:pt x="9240" y="20425"/>
                  </a:lnTo>
                  <a:cubicBezTo>
                    <a:pt x="9340" y="20358"/>
                    <a:pt x="9474" y="20258"/>
                    <a:pt x="9507" y="20125"/>
                  </a:cubicBezTo>
                  <a:cubicBezTo>
                    <a:pt x="9574" y="19858"/>
                    <a:pt x="9440" y="19658"/>
                    <a:pt x="9240" y="19591"/>
                  </a:cubicBezTo>
                  <a:cubicBezTo>
                    <a:pt x="9107" y="19524"/>
                    <a:pt x="8940" y="19491"/>
                    <a:pt x="8806" y="19457"/>
                  </a:cubicBezTo>
                  <a:cubicBezTo>
                    <a:pt x="8766" y="19437"/>
                    <a:pt x="8722" y="19428"/>
                    <a:pt x="8679" y="19428"/>
                  </a:cubicBezTo>
                  <a:close/>
                  <a:moveTo>
                    <a:pt x="10622" y="20223"/>
                  </a:moveTo>
                  <a:cubicBezTo>
                    <a:pt x="10482" y="20223"/>
                    <a:pt x="10351" y="20305"/>
                    <a:pt x="10308" y="20458"/>
                  </a:cubicBezTo>
                  <a:cubicBezTo>
                    <a:pt x="10174" y="20658"/>
                    <a:pt x="10274" y="20925"/>
                    <a:pt x="10474" y="20992"/>
                  </a:cubicBezTo>
                  <a:cubicBezTo>
                    <a:pt x="10608" y="21025"/>
                    <a:pt x="10741" y="21092"/>
                    <a:pt x="10841" y="21159"/>
                  </a:cubicBezTo>
                  <a:cubicBezTo>
                    <a:pt x="10941" y="21192"/>
                    <a:pt x="10975" y="21192"/>
                    <a:pt x="11075" y="21192"/>
                  </a:cubicBezTo>
                  <a:cubicBezTo>
                    <a:pt x="11175" y="21192"/>
                    <a:pt x="11342" y="21125"/>
                    <a:pt x="11408" y="21059"/>
                  </a:cubicBezTo>
                  <a:cubicBezTo>
                    <a:pt x="11508" y="20858"/>
                    <a:pt x="11442" y="20625"/>
                    <a:pt x="11242" y="20491"/>
                  </a:cubicBezTo>
                  <a:cubicBezTo>
                    <a:pt x="11108" y="20425"/>
                    <a:pt x="10975" y="20358"/>
                    <a:pt x="10841" y="20291"/>
                  </a:cubicBezTo>
                  <a:cubicBezTo>
                    <a:pt x="10773" y="20246"/>
                    <a:pt x="10696" y="20223"/>
                    <a:pt x="10622" y="20223"/>
                  </a:cubicBezTo>
                  <a:close/>
                  <a:moveTo>
                    <a:pt x="3272" y="20623"/>
                  </a:moveTo>
                  <a:cubicBezTo>
                    <a:pt x="3173" y="20623"/>
                    <a:pt x="3075" y="20648"/>
                    <a:pt x="3002" y="20692"/>
                  </a:cubicBezTo>
                  <a:cubicBezTo>
                    <a:pt x="2902" y="20792"/>
                    <a:pt x="2802" y="20925"/>
                    <a:pt x="2669" y="20992"/>
                  </a:cubicBezTo>
                  <a:cubicBezTo>
                    <a:pt x="2469" y="21159"/>
                    <a:pt x="2469" y="21425"/>
                    <a:pt x="2635" y="21592"/>
                  </a:cubicBezTo>
                  <a:cubicBezTo>
                    <a:pt x="2735" y="21659"/>
                    <a:pt x="2802" y="21692"/>
                    <a:pt x="2936" y="21692"/>
                  </a:cubicBezTo>
                  <a:cubicBezTo>
                    <a:pt x="3002" y="21692"/>
                    <a:pt x="3136" y="21659"/>
                    <a:pt x="3269" y="21592"/>
                  </a:cubicBezTo>
                  <a:cubicBezTo>
                    <a:pt x="3336" y="21492"/>
                    <a:pt x="3469" y="21425"/>
                    <a:pt x="3569" y="21325"/>
                  </a:cubicBezTo>
                  <a:cubicBezTo>
                    <a:pt x="3703" y="21192"/>
                    <a:pt x="3703" y="20925"/>
                    <a:pt x="3603" y="20758"/>
                  </a:cubicBezTo>
                  <a:cubicBezTo>
                    <a:pt x="3528" y="20664"/>
                    <a:pt x="3399" y="20623"/>
                    <a:pt x="3272" y="20623"/>
                  </a:cubicBezTo>
                  <a:close/>
                  <a:moveTo>
                    <a:pt x="12458" y="21221"/>
                  </a:moveTo>
                  <a:cubicBezTo>
                    <a:pt x="12332" y="21221"/>
                    <a:pt x="12220" y="21289"/>
                    <a:pt x="12142" y="21425"/>
                  </a:cubicBezTo>
                  <a:cubicBezTo>
                    <a:pt x="11975" y="21626"/>
                    <a:pt x="12009" y="21859"/>
                    <a:pt x="12242" y="21993"/>
                  </a:cubicBezTo>
                  <a:cubicBezTo>
                    <a:pt x="12342" y="22093"/>
                    <a:pt x="12442" y="22159"/>
                    <a:pt x="12576" y="22259"/>
                  </a:cubicBezTo>
                  <a:cubicBezTo>
                    <a:pt x="12643" y="22293"/>
                    <a:pt x="12743" y="22326"/>
                    <a:pt x="12809" y="22326"/>
                  </a:cubicBezTo>
                  <a:cubicBezTo>
                    <a:pt x="12943" y="22326"/>
                    <a:pt x="13076" y="22293"/>
                    <a:pt x="13143" y="22159"/>
                  </a:cubicBezTo>
                  <a:cubicBezTo>
                    <a:pt x="13276" y="21993"/>
                    <a:pt x="13243" y="21692"/>
                    <a:pt x="13076" y="21592"/>
                  </a:cubicBezTo>
                  <a:cubicBezTo>
                    <a:pt x="12976" y="21492"/>
                    <a:pt x="12843" y="21425"/>
                    <a:pt x="12743" y="21325"/>
                  </a:cubicBezTo>
                  <a:cubicBezTo>
                    <a:pt x="12645" y="21256"/>
                    <a:pt x="12548" y="21221"/>
                    <a:pt x="12458" y="21221"/>
                  </a:cubicBezTo>
                  <a:close/>
                  <a:moveTo>
                    <a:pt x="9259" y="21786"/>
                  </a:moveTo>
                  <a:cubicBezTo>
                    <a:pt x="9231" y="21786"/>
                    <a:pt x="9202" y="21788"/>
                    <a:pt x="9173" y="21792"/>
                  </a:cubicBezTo>
                  <a:cubicBezTo>
                    <a:pt x="8940" y="21826"/>
                    <a:pt x="8806" y="22093"/>
                    <a:pt x="8840" y="22293"/>
                  </a:cubicBezTo>
                  <a:cubicBezTo>
                    <a:pt x="8907" y="22460"/>
                    <a:pt x="8907" y="22560"/>
                    <a:pt x="8940" y="22693"/>
                  </a:cubicBezTo>
                  <a:cubicBezTo>
                    <a:pt x="8973" y="22927"/>
                    <a:pt x="9140" y="23027"/>
                    <a:pt x="9340" y="23027"/>
                  </a:cubicBezTo>
                  <a:lnTo>
                    <a:pt x="9440" y="23027"/>
                  </a:lnTo>
                  <a:cubicBezTo>
                    <a:pt x="9674" y="22993"/>
                    <a:pt x="9807" y="22760"/>
                    <a:pt x="9774" y="22526"/>
                  </a:cubicBezTo>
                  <a:cubicBezTo>
                    <a:pt x="9740" y="22426"/>
                    <a:pt x="9740" y="22259"/>
                    <a:pt x="9674" y="22126"/>
                  </a:cubicBezTo>
                  <a:cubicBezTo>
                    <a:pt x="9644" y="21892"/>
                    <a:pt x="9461" y="21786"/>
                    <a:pt x="9259" y="21786"/>
                  </a:cubicBezTo>
                  <a:close/>
                  <a:moveTo>
                    <a:pt x="1873" y="22090"/>
                  </a:moveTo>
                  <a:cubicBezTo>
                    <a:pt x="1729" y="22090"/>
                    <a:pt x="1587" y="22163"/>
                    <a:pt x="1501" y="22293"/>
                  </a:cubicBezTo>
                  <a:lnTo>
                    <a:pt x="1268" y="22660"/>
                  </a:lnTo>
                  <a:cubicBezTo>
                    <a:pt x="1134" y="22860"/>
                    <a:pt x="1168" y="23127"/>
                    <a:pt x="1401" y="23260"/>
                  </a:cubicBezTo>
                  <a:cubicBezTo>
                    <a:pt x="1435" y="23293"/>
                    <a:pt x="1501" y="23293"/>
                    <a:pt x="1601" y="23293"/>
                  </a:cubicBezTo>
                  <a:cubicBezTo>
                    <a:pt x="1768" y="23293"/>
                    <a:pt x="1902" y="23260"/>
                    <a:pt x="2002" y="23093"/>
                  </a:cubicBezTo>
                  <a:cubicBezTo>
                    <a:pt x="2102" y="22960"/>
                    <a:pt x="2135" y="22860"/>
                    <a:pt x="2235" y="22726"/>
                  </a:cubicBezTo>
                  <a:cubicBezTo>
                    <a:pt x="2335" y="22526"/>
                    <a:pt x="2302" y="22293"/>
                    <a:pt x="2102" y="22159"/>
                  </a:cubicBezTo>
                  <a:cubicBezTo>
                    <a:pt x="2031" y="22112"/>
                    <a:pt x="1951" y="22090"/>
                    <a:pt x="1873" y="22090"/>
                  </a:cubicBezTo>
                  <a:close/>
                  <a:moveTo>
                    <a:pt x="14142" y="22517"/>
                  </a:moveTo>
                  <a:cubicBezTo>
                    <a:pt x="14024" y="22517"/>
                    <a:pt x="13902" y="22568"/>
                    <a:pt x="13810" y="22660"/>
                  </a:cubicBezTo>
                  <a:cubicBezTo>
                    <a:pt x="13643" y="22826"/>
                    <a:pt x="13677" y="23093"/>
                    <a:pt x="13843" y="23260"/>
                  </a:cubicBezTo>
                  <a:cubicBezTo>
                    <a:pt x="13943" y="23360"/>
                    <a:pt x="14044" y="23460"/>
                    <a:pt x="14144" y="23527"/>
                  </a:cubicBezTo>
                  <a:cubicBezTo>
                    <a:pt x="14244" y="23627"/>
                    <a:pt x="14344" y="23660"/>
                    <a:pt x="14444" y="23660"/>
                  </a:cubicBezTo>
                  <a:cubicBezTo>
                    <a:pt x="14511" y="23660"/>
                    <a:pt x="14644" y="23627"/>
                    <a:pt x="14777" y="23494"/>
                  </a:cubicBezTo>
                  <a:cubicBezTo>
                    <a:pt x="14911" y="23327"/>
                    <a:pt x="14911" y="23093"/>
                    <a:pt x="14744" y="22927"/>
                  </a:cubicBezTo>
                  <a:cubicBezTo>
                    <a:pt x="14611" y="22793"/>
                    <a:pt x="14511" y="22693"/>
                    <a:pt x="14410" y="22626"/>
                  </a:cubicBezTo>
                  <a:cubicBezTo>
                    <a:pt x="14335" y="22551"/>
                    <a:pt x="14240" y="22517"/>
                    <a:pt x="14142" y="22517"/>
                  </a:cubicBezTo>
                  <a:close/>
                  <a:moveTo>
                    <a:pt x="9658" y="23823"/>
                  </a:moveTo>
                  <a:cubicBezTo>
                    <a:pt x="9641" y="23823"/>
                    <a:pt x="9624" y="23824"/>
                    <a:pt x="9607" y="23827"/>
                  </a:cubicBezTo>
                  <a:cubicBezTo>
                    <a:pt x="9340" y="23861"/>
                    <a:pt x="9173" y="24094"/>
                    <a:pt x="9240" y="24294"/>
                  </a:cubicBezTo>
                  <a:cubicBezTo>
                    <a:pt x="9240" y="24461"/>
                    <a:pt x="9273" y="24594"/>
                    <a:pt x="9273" y="24694"/>
                  </a:cubicBezTo>
                  <a:cubicBezTo>
                    <a:pt x="9307" y="24928"/>
                    <a:pt x="9474" y="25095"/>
                    <a:pt x="9674" y="25095"/>
                  </a:cubicBezTo>
                  <a:cubicBezTo>
                    <a:pt x="9941" y="25028"/>
                    <a:pt x="10107" y="24828"/>
                    <a:pt x="10107" y="24628"/>
                  </a:cubicBezTo>
                  <a:cubicBezTo>
                    <a:pt x="10107" y="24494"/>
                    <a:pt x="10074" y="24328"/>
                    <a:pt x="10074" y="24194"/>
                  </a:cubicBezTo>
                  <a:cubicBezTo>
                    <a:pt x="10013" y="23981"/>
                    <a:pt x="9841" y="23823"/>
                    <a:pt x="9658" y="23823"/>
                  </a:cubicBezTo>
                  <a:close/>
                  <a:moveTo>
                    <a:pt x="15599" y="24002"/>
                  </a:moveTo>
                  <a:cubicBezTo>
                    <a:pt x="15495" y="24002"/>
                    <a:pt x="15394" y="24044"/>
                    <a:pt x="15311" y="24127"/>
                  </a:cubicBezTo>
                  <a:cubicBezTo>
                    <a:pt x="15144" y="24294"/>
                    <a:pt x="15144" y="24528"/>
                    <a:pt x="15311" y="24694"/>
                  </a:cubicBezTo>
                  <a:lnTo>
                    <a:pt x="15611" y="24995"/>
                  </a:lnTo>
                  <a:cubicBezTo>
                    <a:pt x="15678" y="25095"/>
                    <a:pt x="15778" y="25128"/>
                    <a:pt x="15912" y="25128"/>
                  </a:cubicBezTo>
                  <a:cubicBezTo>
                    <a:pt x="16012" y="25128"/>
                    <a:pt x="16112" y="25095"/>
                    <a:pt x="16178" y="24995"/>
                  </a:cubicBezTo>
                  <a:cubicBezTo>
                    <a:pt x="16345" y="24828"/>
                    <a:pt x="16345" y="24594"/>
                    <a:pt x="16178" y="24394"/>
                  </a:cubicBezTo>
                  <a:lnTo>
                    <a:pt x="15912" y="24127"/>
                  </a:lnTo>
                  <a:cubicBezTo>
                    <a:pt x="15811" y="24044"/>
                    <a:pt x="15703" y="24002"/>
                    <a:pt x="15599" y="24002"/>
                  </a:cubicBezTo>
                  <a:close/>
                  <a:moveTo>
                    <a:pt x="892" y="24010"/>
                  </a:moveTo>
                  <a:cubicBezTo>
                    <a:pt x="722" y="24010"/>
                    <a:pt x="550" y="24129"/>
                    <a:pt x="467" y="24294"/>
                  </a:cubicBezTo>
                  <a:cubicBezTo>
                    <a:pt x="434" y="24428"/>
                    <a:pt x="400" y="24594"/>
                    <a:pt x="334" y="24694"/>
                  </a:cubicBezTo>
                  <a:cubicBezTo>
                    <a:pt x="300" y="24928"/>
                    <a:pt x="434" y="25128"/>
                    <a:pt x="634" y="25195"/>
                  </a:cubicBezTo>
                  <a:lnTo>
                    <a:pt x="767" y="25195"/>
                  </a:lnTo>
                  <a:cubicBezTo>
                    <a:pt x="934" y="25195"/>
                    <a:pt x="1101" y="25095"/>
                    <a:pt x="1134" y="24961"/>
                  </a:cubicBezTo>
                  <a:lnTo>
                    <a:pt x="1268" y="24594"/>
                  </a:lnTo>
                  <a:cubicBezTo>
                    <a:pt x="1334" y="24361"/>
                    <a:pt x="1201" y="24127"/>
                    <a:pt x="1001" y="24027"/>
                  </a:cubicBezTo>
                  <a:cubicBezTo>
                    <a:pt x="965" y="24015"/>
                    <a:pt x="929" y="24010"/>
                    <a:pt x="892" y="24010"/>
                  </a:cubicBezTo>
                  <a:close/>
                  <a:moveTo>
                    <a:pt x="17010" y="25519"/>
                  </a:moveTo>
                  <a:cubicBezTo>
                    <a:pt x="16916" y="25519"/>
                    <a:pt x="16821" y="25553"/>
                    <a:pt x="16745" y="25628"/>
                  </a:cubicBezTo>
                  <a:cubicBezTo>
                    <a:pt x="16579" y="25762"/>
                    <a:pt x="16512" y="26029"/>
                    <a:pt x="16679" y="26196"/>
                  </a:cubicBezTo>
                  <a:cubicBezTo>
                    <a:pt x="16779" y="26329"/>
                    <a:pt x="16846" y="26429"/>
                    <a:pt x="16946" y="26529"/>
                  </a:cubicBezTo>
                  <a:cubicBezTo>
                    <a:pt x="17012" y="26663"/>
                    <a:pt x="17146" y="26696"/>
                    <a:pt x="17279" y="26696"/>
                  </a:cubicBezTo>
                  <a:cubicBezTo>
                    <a:pt x="17413" y="26696"/>
                    <a:pt x="17479" y="26663"/>
                    <a:pt x="17579" y="26596"/>
                  </a:cubicBezTo>
                  <a:cubicBezTo>
                    <a:pt x="17746" y="26462"/>
                    <a:pt x="17780" y="26162"/>
                    <a:pt x="17613" y="25995"/>
                  </a:cubicBezTo>
                  <a:cubicBezTo>
                    <a:pt x="17479" y="25862"/>
                    <a:pt x="17413" y="25795"/>
                    <a:pt x="17313" y="25662"/>
                  </a:cubicBezTo>
                  <a:cubicBezTo>
                    <a:pt x="17239" y="25570"/>
                    <a:pt x="17126" y="25519"/>
                    <a:pt x="17010" y="25519"/>
                  </a:cubicBezTo>
                  <a:close/>
                  <a:moveTo>
                    <a:pt x="9707" y="25958"/>
                  </a:moveTo>
                  <a:cubicBezTo>
                    <a:pt x="9474" y="25958"/>
                    <a:pt x="9307" y="26115"/>
                    <a:pt x="9307" y="26329"/>
                  </a:cubicBezTo>
                  <a:cubicBezTo>
                    <a:pt x="9307" y="26462"/>
                    <a:pt x="9273" y="26596"/>
                    <a:pt x="9273" y="26696"/>
                  </a:cubicBezTo>
                  <a:cubicBezTo>
                    <a:pt x="9207" y="26929"/>
                    <a:pt x="9407" y="27130"/>
                    <a:pt x="9607" y="27163"/>
                  </a:cubicBezTo>
                  <a:lnTo>
                    <a:pt x="9640" y="27163"/>
                  </a:lnTo>
                  <a:cubicBezTo>
                    <a:pt x="9841" y="27163"/>
                    <a:pt x="10007" y="26996"/>
                    <a:pt x="10107" y="26863"/>
                  </a:cubicBezTo>
                  <a:cubicBezTo>
                    <a:pt x="10107" y="26696"/>
                    <a:pt x="10141" y="26596"/>
                    <a:pt x="10141" y="26429"/>
                  </a:cubicBezTo>
                  <a:cubicBezTo>
                    <a:pt x="10174" y="26162"/>
                    <a:pt x="10007" y="25962"/>
                    <a:pt x="9774" y="25962"/>
                  </a:cubicBezTo>
                  <a:cubicBezTo>
                    <a:pt x="9751" y="25959"/>
                    <a:pt x="9729" y="25958"/>
                    <a:pt x="9707" y="25958"/>
                  </a:cubicBezTo>
                  <a:close/>
                  <a:moveTo>
                    <a:pt x="501" y="25995"/>
                  </a:moveTo>
                  <a:cubicBezTo>
                    <a:pt x="267" y="25995"/>
                    <a:pt x="100" y="26162"/>
                    <a:pt x="67" y="26362"/>
                  </a:cubicBezTo>
                  <a:cubicBezTo>
                    <a:pt x="0" y="26529"/>
                    <a:pt x="0" y="26663"/>
                    <a:pt x="0" y="26829"/>
                  </a:cubicBezTo>
                  <a:cubicBezTo>
                    <a:pt x="0" y="27029"/>
                    <a:pt x="167" y="27263"/>
                    <a:pt x="434" y="27263"/>
                  </a:cubicBezTo>
                  <a:cubicBezTo>
                    <a:pt x="634" y="27263"/>
                    <a:pt x="801" y="27096"/>
                    <a:pt x="834" y="26829"/>
                  </a:cubicBezTo>
                  <a:cubicBezTo>
                    <a:pt x="834" y="26696"/>
                    <a:pt x="901" y="26596"/>
                    <a:pt x="901" y="26462"/>
                  </a:cubicBezTo>
                  <a:cubicBezTo>
                    <a:pt x="934" y="26196"/>
                    <a:pt x="734" y="26029"/>
                    <a:pt x="501" y="25995"/>
                  </a:cubicBezTo>
                  <a:close/>
                  <a:moveTo>
                    <a:pt x="18324" y="27181"/>
                  </a:moveTo>
                  <a:cubicBezTo>
                    <a:pt x="18236" y="27181"/>
                    <a:pt x="18149" y="27207"/>
                    <a:pt x="18080" y="27263"/>
                  </a:cubicBezTo>
                  <a:cubicBezTo>
                    <a:pt x="17913" y="27363"/>
                    <a:pt x="17846" y="27663"/>
                    <a:pt x="17980" y="27830"/>
                  </a:cubicBezTo>
                  <a:cubicBezTo>
                    <a:pt x="18080" y="27963"/>
                    <a:pt x="18146" y="28030"/>
                    <a:pt x="18247" y="28164"/>
                  </a:cubicBezTo>
                  <a:cubicBezTo>
                    <a:pt x="18313" y="28297"/>
                    <a:pt x="18447" y="28330"/>
                    <a:pt x="18580" y="28330"/>
                  </a:cubicBezTo>
                  <a:cubicBezTo>
                    <a:pt x="18647" y="28330"/>
                    <a:pt x="18747" y="28330"/>
                    <a:pt x="18814" y="28264"/>
                  </a:cubicBezTo>
                  <a:cubicBezTo>
                    <a:pt x="18980" y="28130"/>
                    <a:pt x="19014" y="27830"/>
                    <a:pt x="18914" y="27663"/>
                  </a:cubicBezTo>
                  <a:cubicBezTo>
                    <a:pt x="18814" y="27563"/>
                    <a:pt x="18747" y="27463"/>
                    <a:pt x="18647" y="27330"/>
                  </a:cubicBezTo>
                  <a:cubicBezTo>
                    <a:pt x="18569" y="27233"/>
                    <a:pt x="18446" y="27181"/>
                    <a:pt x="18324" y="27181"/>
                  </a:cubicBezTo>
                  <a:close/>
                  <a:moveTo>
                    <a:pt x="9128" y="27862"/>
                  </a:moveTo>
                  <a:cubicBezTo>
                    <a:pt x="8992" y="27862"/>
                    <a:pt x="8861" y="27944"/>
                    <a:pt x="8773" y="28097"/>
                  </a:cubicBezTo>
                  <a:cubicBezTo>
                    <a:pt x="8673" y="28197"/>
                    <a:pt x="8640" y="28330"/>
                    <a:pt x="8573" y="28430"/>
                  </a:cubicBezTo>
                  <a:cubicBezTo>
                    <a:pt x="8406" y="28631"/>
                    <a:pt x="8440" y="28864"/>
                    <a:pt x="8640" y="28998"/>
                  </a:cubicBezTo>
                  <a:cubicBezTo>
                    <a:pt x="8706" y="29031"/>
                    <a:pt x="8806" y="29098"/>
                    <a:pt x="8907" y="29098"/>
                  </a:cubicBezTo>
                  <a:cubicBezTo>
                    <a:pt x="9007" y="29098"/>
                    <a:pt x="9173" y="29031"/>
                    <a:pt x="9273" y="28864"/>
                  </a:cubicBezTo>
                  <a:lnTo>
                    <a:pt x="9507" y="28497"/>
                  </a:lnTo>
                  <a:cubicBezTo>
                    <a:pt x="9640" y="28297"/>
                    <a:pt x="9574" y="28030"/>
                    <a:pt x="9340" y="27930"/>
                  </a:cubicBezTo>
                  <a:cubicBezTo>
                    <a:pt x="9271" y="27884"/>
                    <a:pt x="9199" y="27862"/>
                    <a:pt x="9128" y="27862"/>
                  </a:cubicBezTo>
                  <a:close/>
                  <a:moveTo>
                    <a:pt x="578" y="28080"/>
                  </a:moveTo>
                  <a:cubicBezTo>
                    <a:pt x="540" y="28080"/>
                    <a:pt x="503" y="28085"/>
                    <a:pt x="467" y="28097"/>
                  </a:cubicBezTo>
                  <a:cubicBezTo>
                    <a:pt x="267" y="28130"/>
                    <a:pt x="134" y="28364"/>
                    <a:pt x="167" y="28597"/>
                  </a:cubicBezTo>
                  <a:cubicBezTo>
                    <a:pt x="234" y="28764"/>
                    <a:pt x="267" y="28931"/>
                    <a:pt x="300" y="29031"/>
                  </a:cubicBezTo>
                  <a:cubicBezTo>
                    <a:pt x="334" y="29198"/>
                    <a:pt x="501" y="29331"/>
                    <a:pt x="667" y="29331"/>
                  </a:cubicBezTo>
                  <a:cubicBezTo>
                    <a:pt x="734" y="29331"/>
                    <a:pt x="767" y="29298"/>
                    <a:pt x="801" y="29298"/>
                  </a:cubicBezTo>
                  <a:cubicBezTo>
                    <a:pt x="1001" y="29198"/>
                    <a:pt x="1134" y="28964"/>
                    <a:pt x="1068" y="28764"/>
                  </a:cubicBezTo>
                  <a:cubicBezTo>
                    <a:pt x="1068" y="28631"/>
                    <a:pt x="1001" y="28497"/>
                    <a:pt x="968" y="28364"/>
                  </a:cubicBezTo>
                  <a:cubicBezTo>
                    <a:pt x="940" y="28199"/>
                    <a:pt x="755" y="28080"/>
                    <a:pt x="578" y="28080"/>
                  </a:cubicBezTo>
                  <a:close/>
                  <a:moveTo>
                    <a:pt x="19563" y="28886"/>
                  </a:moveTo>
                  <a:cubicBezTo>
                    <a:pt x="19478" y="28886"/>
                    <a:pt x="19391" y="28913"/>
                    <a:pt x="19314" y="28964"/>
                  </a:cubicBezTo>
                  <a:cubicBezTo>
                    <a:pt x="19114" y="29098"/>
                    <a:pt x="19080" y="29331"/>
                    <a:pt x="19181" y="29531"/>
                  </a:cubicBezTo>
                  <a:cubicBezTo>
                    <a:pt x="19247" y="29631"/>
                    <a:pt x="19314" y="29765"/>
                    <a:pt x="19414" y="29865"/>
                  </a:cubicBezTo>
                  <a:cubicBezTo>
                    <a:pt x="19447" y="29998"/>
                    <a:pt x="19614" y="30098"/>
                    <a:pt x="19748" y="30098"/>
                  </a:cubicBezTo>
                  <a:cubicBezTo>
                    <a:pt x="19781" y="30098"/>
                    <a:pt x="19848" y="30098"/>
                    <a:pt x="19981" y="30032"/>
                  </a:cubicBezTo>
                  <a:cubicBezTo>
                    <a:pt x="20148" y="29932"/>
                    <a:pt x="20248" y="29665"/>
                    <a:pt x="20115" y="29465"/>
                  </a:cubicBezTo>
                  <a:cubicBezTo>
                    <a:pt x="20081" y="29331"/>
                    <a:pt x="19981" y="29198"/>
                    <a:pt x="19914" y="29098"/>
                  </a:cubicBezTo>
                  <a:cubicBezTo>
                    <a:pt x="19832" y="28954"/>
                    <a:pt x="19700" y="28886"/>
                    <a:pt x="19563" y="28886"/>
                  </a:cubicBezTo>
                  <a:close/>
                  <a:moveTo>
                    <a:pt x="7722" y="29386"/>
                  </a:moveTo>
                  <a:cubicBezTo>
                    <a:pt x="7636" y="29386"/>
                    <a:pt x="7549" y="29413"/>
                    <a:pt x="7472" y="29465"/>
                  </a:cubicBezTo>
                  <a:cubicBezTo>
                    <a:pt x="7339" y="29531"/>
                    <a:pt x="7272" y="29598"/>
                    <a:pt x="7139" y="29665"/>
                  </a:cubicBezTo>
                  <a:cubicBezTo>
                    <a:pt x="6938" y="29798"/>
                    <a:pt x="6838" y="30032"/>
                    <a:pt x="6972" y="30265"/>
                  </a:cubicBezTo>
                  <a:cubicBezTo>
                    <a:pt x="7039" y="30365"/>
                    <a:pt x="7239" y="30465"/>
                    <a:pt x="7339" y="30465"/>
                  </a:cubicBezTo>
                  <a:cubicBezTo>
                    <a:pt x="7439" y="30465"/>
                    <a:pt x="7506" y="30465"/>
                    <a:pt x="7539" y="30432"/>
                  </a:cubicBezTo>
                  <a:lnTo>
                    <a:pt x="7939" y="30165"/>
                  </a:lnTo>
                  <a:cubicBezTo>
                    <a:pt x="8139" y="30032"/>
                    <a:pt x="8173" y="29798"/>
                    <a:pt x="8073" y="29598"/>
                  </a:cubicBezTo>
                  <a:cubicBezTo>
                    <a:pt x="7991" y="29454"/>
                    <a:pt x="7858" y="29386"/>
                    <a:pt x="7722" y="29386"/>
                  </a:cubicBezTo>
                  <a:close/>
                  <a:moveTo>
                    <a:pt x="1518" y="29907"/>
                  </a:moveTo>
                  <a:cubicBezTo>
                    <a:pt x="1418" y="29907"/>
                    <a:pt x="1318" y="29948"/>
                    <a:pt x="1234" y="30032"/>
                  </a:cubicBezTo>
                  <a:cubicBezTo>
                    <a:pt x="1068" y="30198"/>
                    <a:pt x="1068" y="30465"/>
                    <a:pt x="1234" y="30632"/>
                  </a:cubicBezTo>
                  <a:cubicBezTo>
                    <a:pt x="1334" y="30699"/>
                    <a:pt x="1468" y="30832"/>
                    <a:pt x="1601" y="30932"/>
                  </a:cubicBezTo>
                  <a:cubicBezTo>
                    <a:pt x="1668" y="30966"/>
                    <a:pt x="1768" y="30999"/>
                    <a:pt x="1835" y="30999"/>
                  </a:cubicBezTo>
                  <a:cubicBezTo>
                    <a:pt x="1968" y="30999"/>
                    <a:pt x="2102" y="30966"/>
                    <a:pt x="2168" y="30866"/>
                  </a:cubicBezTo>
                  <a:cubicBezTo>
                    <a:pt x="2302" y="30699"/>
                    <a:pt x="2268" y="30432"/>
                    <a:pt x="2102" y="30298"/>
                  </a:cubicBezTo>
                  <a:cubicBezTo>
                    <a:pt x="1968" y="30198"/>
                    <a:pt x="1902" y="30132"/>
                    <a:pt x="1801" y="30032"/>
                  </a:cubicBezTo>
                  <a:cubicBezTo>
                    <a:pt x="1718" y="29948"/>
                    <a:pt x="1618" y="29907"/>
                    <a:pt x="1518" y="29907"/>
                  </a:cubicBezTo>
                  <a:close/>
                  <a:moveTo>
                    <a:pt x="5813" y="30312"/>
                  </a:moveTo>
                  <a:cubicBezTo>
                    <a:pt x="5766" y="30312"/>
                    <a:pt x="5719" y="30318"/>
                    <a:pt x="5671" y="30332"/>
                  </a:cubicBezTo>
                  <a:lnTo>
                    <a:pt x="5304" y="30465"/>
                  </a:lnTo>
                  <a:cubicBezTo>
                    <a:pt x="5037" y="30532"/>
                    <a:pt x="4937" y="30799"/>
                    <a:pt x="5004" y="30999"/>
                  </a:cubicBezTo>
                  <a:cubicBezTo>
                    <a:pt x="5104" y="31166"/>
                    <a:pt x="5271" y="31299"/>
                    <a:pt x="5437" y="31299"/>
                  </a:cubicBezTo>
                  <a:cubicBezTo>
                    <a:pt x="5471" y="31299"/>
                    <a:pt x="5504" y="31299"/>
                    <a:pt x="5571" y="31266"/>
                  </a:cubicBezTo>
                  <a:cubicBezTo>
                    <a:pt x="5671" y="31199"/>
                    <a:pt x="5838" y="31166"/>
                    <a:pt x="5971" y="31132"/>
                  </a:cubicBezTo>
                  <a:cubicBezTo>
                    <a:pt x="6171" y="31032"/>
                    <a:pt x="6305" y="30799"/>
                    <a:pt x="6238" y="30599"/>
                  </a:cubicBezTo>
                  <a:cubicBezTo>
                    <a:pt x="6158" y="30413"/>
                    <a:pt x="5994" y="30312"/>
                    <a:pt x="5813" y="30312"/>
                  </a:cubicBezTo>
                  <a:close/>
                  <a:moveTo>
                    <a:pt x="3377" y="30754"/>
                  </a:moveTo>
                  <a:cubicBezTo>
                    <a:pt x="3158" y="30754"/>
                    <a:pt x="3002" y="30956"/>
                    <a:pt x="3002" y="31132"/>
                  </a:cubicBezTo>
                  <a:cubicBezTo>
                    <a:pt x="2969" y="31366"/>
                    <a:pt x="3169" y="31599"/>
                    <a:pt x="3369" y="31599"/>
                  </a:cubicBezTo>
                  <a:lnTo>
                    <a:pt x="3836" y="31599"/>
                  </a:lnTo>
                  <a:cubicBezTo>
                    <a:pt x="4103" y="31599"/>
                    <a:pt x="4270" y="31433"/>
                    <a:pt x="4270" y="31166"/>
                  </a:cubicBezTo>
                  <a:cubicBezTo>
                    <a:pt x="4270" y="30932"/>
                    <a:pt x="4036" y="30765"/>
                    <a:pt x="3836" y="30765"/>
                  </a:cubicBezTo>
                  <a:lnTo>
                    <a:pt x="3469" y="30765"/>
                  </a:lnTo>
                  <a:cubicBezTo>
                    <a:pt x="3438" y="30758"/>
                    <a:pt x="3407" y="30754"/>
                    <a:pt x="3377" y="30754"/>
                  </a:cubicBezTo>
                  <a:close/>
                  <a:moveTo>
                    <a:pt x="20562" y="30653"/>
                  </a:moveTo>
                  <a:cubicBezTo>
                    <a:pt x="20493" y="30653"/>
                    <a:pt x="20420" y="30668"/>
                    <a:pt x="20348" y="30699"/>
                  </a:cubicBezTo>
                  <a:cubicBezTo>
                    <a:pt x="20148" y="30832"/>
                    <a:pt x="20081" y="31099"/>
                    <a:pt x="20181" y="31299"/>
                  </a:cubicBezTo>
                  <a:cubicBezTo>
                    <a:pt x="20281" y="31433"/>
                    <a:pt x="20315" y="31533"/>
                    <a:pt x="20415" y="31666"/>
                  </a:cubicBezTo>
                  <a:cubicBezTo>
                    <a:pt x="20481" y="31800"/>
                    <a:pt x="20615" y="31866"/>
                    <a:pt x="20782" y="31866"/>
                  </a:cubicBezTo>
                  <a:cubicBezTo>
                    <a:pt x="20815" y="31866"/>
                    <a:pt x="20915" y="31866"/>
                    <a:pt x="20982" y="31833"/>
                  </a:cubicBezTo>
                  <a:cubicBezTo>
                    <a:pt x="21182" y="31699"/>
                    <a:pt x="21282" y="31466"/>
                    <a:pt x="21149" y="31266"/>
                  </a:cubicBezTo>
                  <a:cubicBezTo>
                    <a:pt x="21082" y="31132"/>
                    <a:pt x="21015" y="30999"/>
                    <a:pt x="20948" y="30866"/>
                  </a:cubicBezTo>
                  <a:cubicBezTo>
                    <a:pt x="20856" y="30727"/>
                    <a:pt x="20717" y="30653"/>
                    <a:pt x="20562" y="30653"/>
                  </a:cubicBezTo>
                  <a:close/>
                  <a:moveTo>
                    <a:pt x="21567" y="32561"/>
                  </a:moveTo>
                  <a:cubicBezTo>
                    <a:pt x="21507" y="32561"/>
                    <a:pt x="21445" y="32573"/>
                    <a:pt x="21382" y="32600"/>
                  </a:cubicBezTo>
                  <a:cubicBezTo>
                    <a:pt x="21182" y="32667"/>
                    <a:pt x="21115" y="32934"/>
                    <a:pt x="21182" y="33134"/>
                  </a:cubicBezTo>
                  <a:lnTo>
                    <a:pt x="21349" y="33501"/>
                  </a:lnTo>
                  <a:cubicBezTo>
                    <a:pt x="21449" y="33668"/>
                    <a:pt x="21549" y="33768"/>
                    <a:pt x="21749" y="33768"/>
                  </a:cubicBezTo>
                  <a:cubicBezTo>
                    <a:pt x="21782" y="33768"/>
                    <a:pt x="21849" y="33768"/>
                    <a:pt x="21882" y="33701"/>
                  </a:cubicBezTo>
                  <a:cubicBezTo>
                    <a:pt x="22116" y="33634"/>
                    <a:pt x="22183" y="33367"/>
                    <a:pt x="22116" y="33167"/>
                  </a:cubicBezTo>
                  <a:lnTo>
                    <a:pt x="21949" y="32800"/>
                  </a:lnTo>
                  <a:cubicBezTo>
                    <a:pt x="21876" y="32654"/>
                    <a:pt x="21731" y="32561"/>
                    <a:pt x="21567" y="32561"/>
                  </a:cubicBezTo>
                  <a:close/>
                  <a:moveTo>
                    <a:pt x="22389" y="34476"/>
                  </a:moveTo>
                  <a:cubicBezTo>
                    <a:pt x="22333" y="34476"/>
                    <a:pt x="22274" y="34485"/>
                    <a:pt x="22216" y="34501"/>
                  </a:cubicBezTo>
                  <a:cubicBezTo>
                    <a:pt x="22016" y="34602"/>
                    <a:pt x="21949" y="34835"/>
                    <a:pt x="22016" y="35035"/>
                  </a:cubicBezTo>
                  <a:lnTo>
                    <a:pt x="22183" y="35435"/>
                  </a:lnTo>
                  <a:cubicBezTo>
                    <a:pt x="22249" y="35602"/>
                    <a:pt x="22383" y="35669"/>
                    <a:pt x="22583" y="35669"/>
                  </a:cubicBezTo>
                  <a:cubicBezTo>
                    <a:pt x="22650" y="35669"/>
                    <a:pt x="22683" y="35636"/>
                    <a:pt x="22716" y="35636"/>
                  </a:cubicBezTo>
                  <a:cubicBezTo>
                    <a:pt x="22950" y="35536"/>
                    <a:pt x="23017" y="35302"/>
                    <a:pt x="22950" y="35102"/>
                  </a:cubicBezTo>
                  <a:lnTo>
                    <a:pt x="22783" y="34702"/>
                  </a:lnTo>
                  <a:cubicBezTo>
                    <a:pt x="22708" y="34552"/>
                    <a:pt x="22558" y="34476"/>
                    <a:pt x="22389" y="34476"/>
                  </a:cubicBezTo>
                  <a:close/>
                  <a:moveTo>
                    <a:pt x="23212" y="36402"/>
                  </a:moveTo>
                  <a:cubicBezTo>
                    <a:pt x="23159" y="36402"/>
                    <a:pt x="23105" y="36413"/>
                    <a:pt x="23050" y="36436"/>
                  </a:cubicBezTo>
                  <a:cubicBezTo>
                    <a:pt x="22850" y="36503"/>
                    <a:pt x="22716" y="36770"/>
                    <a:pt x="22816" y="36970"/>
                  </a:cubicBezTo>
                  <a:lnTo>
                    <a:pt x="22983" y="37337"/>
                  </a:lnTo>
                  <a:cubicBezTo>
                    <a:pt x="23017" y="37504"/>
                    <a:pt x="23183" y="37604"/>
                    <a:pt x="23350" y="37604"/>
                  </a:cubicBezTo>
                  <a:lnTo>
                    <a:pt x="23517" y="37604"/>
                  </a:lnTo>
                  <a:cubicBezTo>
                    <a:pt x="23750" y="37504"/>
                    <a:pt x="23851" y="37270"/>
                    <a:pt x="23784" y="37037"/>
                  </a:cubicBezTo>
                  <a:lnTo>
                    <a:pt x="23617" y="36670"/>
                  </a:lnTo>
                  <a:cubicBezTo>
                    <a:pt x="23540" y="36516"/>
                    <a:pt x="23385" y="36402"/>
                    <a:pt x="23212" y="36402"/>
                  </a:cubicBezTo>
                  <a:close/>
                  <a:moveTo>
                    <a:pt x="23949" y="38317"/>
                  </a:moveTo>
                  <a:cubicBezTo>
                    <a:pt x="23904" y="38317"/>
                    <a:pt x="23859" y="38324"/>
                    <a:pt x="23817" y="38338"/>
                  </a:cubicBezTo>
                  <a:cubicBezTo>
                    <a:pt x="23617" y="38438"/>
                    <a:pt x="23484" y="38671"/>
                    <a:pt x="23584" y="38871"/>
                  </a:cubicBezTo>
                  <a:lnTo>
                    <a:pt x="23684" y="39272"/>
                  </a:lnTo>
                  <a:cubicBezTo>
                    <a:pt x="23750" y="39405"/>
                    <a:pt x="23917" y="39538"/>
                    <a:pt x="24084" y="39538"/>
                  </a:cubicBezTo>
                  <a:lnTo>
                    <a:pt x="24251" y="39538"/>
                  </a:lnTo>
                  <a:cubicBezTo>
                    <a:pt x="24451" y="39472"/>
                    <a:pt x="24584" y="39205"/>
                    <a:pt x="24484" y="39005"/>
                  </a:cubicBezTo>
                  <a:lnTo>
                    <a:pt x="24351" y="38571"/>
                  </a:lnTo>
                  <a:cubicBezTo>
                    <a:pt x="24298" y="38413"/>
                    <a:pt x="24120" y="38317"/>
                    <a:pt x="23949" y="38317"/>
                  </a:cubicBezTo>
                  <a:close/>
                  <a:moveTo>
                    <a:pt x="24595" y="40238"/>
                  </a:moveTo>
                  <a:cubicBezTo>
                    <a:pt x="24546" y="40238"/>
                    <a:pt x="24498" y="40249"/>
                    <a:pt x="24451" y="40272"/>
                  </a:cubicBezTo>
                  <a:cubicBezTo>
                    <a:pt x="24251" y="40339"/>
                    <a:pt x="24117" y="40606"/>
                    <a:pt x="24184" y="40806"/>
                  </a:cubicBezTo>
                  <a:lnTo>
                    <a:pt x="24318" y="41206"/>
                  </a:lnTo>
                  <a:cubicBezTo>
                    <a:pt x="24418" y="41373"/>
                    <a:pt x="24584" y="41506"/>
                    <a:pt x="24751" y="41506"/>
                  </a:cubicBezTo>
                  <a:cubicBezTo>
                    <a:pt x="24785" y="41506"/>
                    <a:pt x="24818" y="41506"/>
                    <a:pt x="24851" y="41473"/>
                  </a:cubicBezTo>
                  <a:cubicBezTo>
                    <a:pt x="25085" y="41373"/>
                    <a:pt x="25185" y="41140"/>
                    <a:pt x="25118" y="40939"/>
                  </a:cubicBezTo>
                  <a:lnTo>
                    <a:pt x="24985" y="40506"/>
                  </a:lnTo>
                  <a:cubicBezTo>
                    <a:pt x="24908" y="40352"/>
                    <a:pt x="24753" y="40238"/>
                    <a:pt x="24595" y="40238"/>
                  </a:cubicBezTo>
                  <a:close/>
                  <a:moveTo>
                    <a:pt x="25296" y="42240"/>
                  </a:moveTo>
                  <a:cubicBezTo>
                    <a:pt x="25247" y="42240"/>
                    <a:pt x="25197" y="42251"/>
                    <a:pt x="25151" y="42274"/>
                  </a:cubicBezTo>
                  <a:cubicBezTo>
                    <a:pt x="24918" y="42340"/>
                    <a:pt x="24785" y="42607"/>
                    <a:pt x="24851" y="42807"/>
                  </a:cubicBezTo>
                  <a:lnTo>
                    <a:pt x="24985" y="43208"/>
                  </a:lnTo>
                  <a:cubicBezTo>
                    <a:pt x="25085" y="43374"/>
                    <a:pt x="25252" y="43508"/>
                    <a:pt x="25418" y="43508"/>
                  </a:cubicBezTo>
                  <a:lnTo>
                    <a:pt x="25518" y="43508"/>
                  </a:lnTo>
                  <a:cubicBezTo>
                    <a:pt x="25785" y="43408"/>
                    <a:pt x="25919" y="43174"/>
                    <a:pt x="25819" y="42974"/>
                  </a:cubicBezTo>
                  <a:lnTo>
                    <a:pt x="25685" y="42541"/>
                  </a:lnTo>
                  <a:cubicBezTo>
                    <a:pt x="25634" y="42361"/>
                    <a:pt x="25463" y="42240"/>
                    <a:pt x="25296" y="42240"/>
                  </a:cubicBezTo>
                  <a:close/>
                  <a:moveTo>
                    <a:pt x="25890" y="44275"/>
                  </a:moveTo>
                  <a:cubicBezTo>
                    <a:pt x="25844" y="44275"/>
                    <a:pt x="25797" y="44286"/>
                    <a:pt x="25752" y="44308"/>
                  </a:cubicBezTo>
                  <a:cubicBezTo>
                    <a:pt x="25485" y="44342"/>
                    <a:pt x="25352" y="44609"/>
                    <a:pt x="25452" y="44809"/>
                  </a:cubicBezTo>
                  <a:lnTo>
                    <a:pt x="25585" y="45209"/>
                  </a:lnTo>
                  <a:cubicBezTo>
                    <a:pt x="25652" y="45376"/>
                    <a:pt x="25819" y="45509"/>
                    <a:pt x="25985" y="45509"/>
                  </a:cubicBezTo>
                  <a:lnTo>
                    <a:pt x="26085" y="45509"/>
                  </a:lnTo>
                  <a:cubicBezTo>
                    <a:pt x="26319" y="45476"/>
                    <a:pt x="26452" y="45209"/>
                    <a:pt x="26352" y="45009"/>
                  </a:cubicBezTo>
                  <a:lnTo>
                    <a:pt x="26252" y="44609"/>
                  </a:lnTo>
                  <a:cubicBezTo>
                    <a:pt x="26201" y="44402"/>
                    <a:pt x="26049" y="44275"/>
                    <a:pt x="25890" y="44275"/>
                  </a:cubicBezTo>
                  <a:close/>
                  <a:moveTo>
                    <a:pt x="26461" y="46277"/>
                  </a:moveTo>
                  <a:cubicBezTo>
                    <a:pt x="26412" y="46277"/>
                    <a:pt x="26364" y="46287"/>
                    <a:pt x="26319" y="46310"/>
                  </a:cubicBezTo>
                  <a:cubicBezTo>
                    <a:pt x="26085" y="46343"/>
                    <a:pt x="25952" y="46610"/>
                    <a:pt x="26019" y="46810"/>
                  </a:cubicBezTo>
                  <a:lnTo>
                    <a:pt x="26152" y="47211"/>
                  </a:lnTo>
                  <a:cubicBezTo>
                    <a:pt x="26252" y="47377"/>
                    <a:pt x="26419" y="47511"/>
                    <a:pt x="26586" y="47511"/>
                  </a:cubicBezTo>
                  <a:lnTo>
                    <a:pt x="26653" y="47511"/>
                  </a:lnTo>
                  <a:cubicBezTo>
                    <a:pt x="26919" y="47477"/>
                    <a:pt x="27019" y="47211"/>
                    <a:pt x="26953" y="47010"/>
                  </a:cubicBezTo>
                  <a:lnTo>
                    <a:pt x="26819" y="46610"/>
                  </a:lnTo>
                  <a:cubicBezTo>
                    <a:pt x="26793" y="46403"/>
                    <a:pt x="26627" y="46277"/>
                    <a:pt x="26461" y="46277"/>
                  </a:cubicBezTo>
                  <a:close/>
                  <a:moveTo>
                    <a:pt x="27095" y="48278"/>
                  </a:moveTo>
                  <a:cubicBezTo>
                    <a:pt x="27046" y="48278"/>
                    <a:pt x="26998" y="48289"/>
                    <a:pt x="26953" y="48311"/>
                  </a:cubicBezTo>
                  <a:cubicBezTo>
                    <a:pt x="26686" y="48345"/>
                    <a:pt x="26586" y="48612"/>
                    <a:pt x="26653" y="48812"/>
                  </a:cubicBezTo>
                  <a:lnTo>
                    <a:pt x="26786" y="49212"/>
                  </a:lnTo>
                  <a:cubicBezTo>
                    <a:pt x="26853" y="49379"/>
                    <a:pt x="27019" y="49512"/>
                    <a:pt x="27186" y="49512"/>
                  </a:cubicBezTo>
                  <a:lnTo>
                    <a:pt x="27286" y="49512"/>
                  </a:lnTo>
                  <a:cubicBezTo>
                    <a:pt x="27520" y="49479"/>
                    <a:pt x="27653" y="49212"/>
                    <a:pt x="27587" y="49012"/>
                  </a:cubicBezTo>
                  <a:lnTo>
                    <a:pt x="27453" y="48612"/>
                  </a:lnTo>
                  <a:cubicBezTo>
                    <a:pt x="27427" y="48405"/>
                    <a:pt x="27261" y="48278"/>
                    <a:pt x="27095" y="48278"/>
                  </a:cubicBezTo>
                  <a:close/>
                  <a:moveTo>
                    <a:pt x="27693" y="50229"/>
                  </a:moveTo>
                  <a:cubicBezTo>
                    <a:pt x="27657" y="50229"/>
                    <a:pt x="27621" y="50234"/>
                    <a:pt x="27587" y="50246"/>
                  </a:cubicBezTo>
                  <a:cubicBezTo>
                    <a:pt x="27320" y="50346"/>
                    <a:pt x="27186" y="50613"/>
                    <a:pt x="27286" y="50813"/>
                  </a:cubicBezTo>
                  <a:lnTo>
                    <a:pt x="27420" y="51213"/>
                  </a:lnTo>
                  <a:cubicBezTo>
                    <a:pt x="27486" y="51380"/>
                    <a:pt x="27653" y="51514"/>
                    <a:pt x="27820" y="51514"/>
                  </a:cubicBezTo>
                  <a:lnTo>
                    <a:pt x="27987" y="51514"/>
                  </a:lnTo>
                  <a:cubicBezTo>
                    <a:pt x="28187" y="51447"/>
                    <a:pt x="28320" y="51180"/>
                    <a:pt x="28254" y="50980"/>
                  </a:cubicBezTo>
                  <a:lnTo>
                    <a:pt x="28120" y="50546"/>
                  </a:lnTo>
                  <a:cubicBezTo>
                    <a:pt x="28038" y="50353"/>
                    <a:pt x="27864" y="50229"/>
                    <a:pt x="27693" y="50229"/>
                  </a:cubicBezTo>
                  <a:close/>
                  <a:moveTo>
                    <a:pt x="28349" y="52247"/>
                  </a:moveTo>
                  <a:cubicBezTo>
                    <a:pt x="28296" y="52247"/>
                    <a:pt x="28242" y="52257"/>
                    <a:pt x="28187" y="52281"/>
                  </a:cubicBezTo>
                  <a:cubicBezTo>
                    <a:pt x="27987" y="52348"/>
                    <a:pt x="27853" y="52614"/>
                    <a:pt x="27953" y="52815"/>
                  </a:cubicBezTo>
                  <a:lnTo>
                    <a:pt x="28087" y="53215"/>
                  </a:lnTo>
                  <a:cubicBezTo>
                    <a:pt x="28120" y="53382"/>
                    <a:pt x="28287" y="53515"/>
                    <a:pt x="28454" y="53515"/>
                  </a:cubicBezTo>
                  <a:cubicBezTo>
                    <a:pt x="28487" y="53515"/>
                    <a:pt x="28521" y="53482"/>
                    <a:pt x="28621" y="53448"/>
                  </a:cubicBezTo>
                  <a:cubicBezTo>
                    <a:pt x="28821" y="53348"/>
                    <a:pt x="28954" y="53115"/>
                    <a:pt x="28854" y="52881"/>
                  </a:cubicBezTo>
                  <a:lnTo>
                    <a:pt x="28754" y="52514"/>
                  </a:lnTo>
                  <a:cubicBezTo>
                    <a:pt x="28677" y="52361"/>
                    <a:pt x="28522" y="52247"/>
                    <a:pt x="28349" y="52247"/>
                  </a:cubicBezTo>
                  <a:close/>
                  <a:moveTo>
                    <a:pt x="29002" y="54282"/>
                  </a:moveTo>
                  <a:cubicBezTo>
                    <a:pt x="28951" y="54282"/>
                    <a:pt x="28901" y="54292"/>
                    <a:pt x="28854" y="54316"/>
                  </a:cubicBezTo>
                  <a:cubicBezTo>
                    <a:pt x="28654" y="54382"/>
                    <a:pt x="28521" y="54649"/>
                    <a:pt x="28621" y="54849"/>
                  </a:cubicBezTo>
                  <a:lnTo>
                    <a:pt x="28787" y="55216"/>
                  </a:lnTo>
                  <a:cubicBezTo>
                    <a:pt x="28821" y="55383"/>
                    <a:pt x="28988" y="55483"/>
                    <a:pt x="29154" y="55483"/>
                  </a:cubicBezTo>
                  <a:cubicBezTo>
                    <a:pt x="29177" y="55483"/>
                    <a:pt x="29228" y="55468"/>
                    <a:pt x="29270" y="55468"/>
                  </a:cubicBezTo>
                  <a:cubicBezTo>
                    <a:pt x="29291" y="55468"/>
                    <a:pt x="29310" y="55472"/>
                    <a:pt x="29321" y="55483"/>
                  </a:cubicBezTo>
                  <a:cubicBezTo>
                    <a:pt x="29521" y="55383"/>
                    <a:pt x="29655" y="55150"/>
                    <a:pt x="29588" y="54916"/>
                  </a:cubicBezTo>
                  <a:lnTo>
                    <a:pt x="29388" y="54549"/>
                  </a:lnTo>
                  <a:cubicBezTo>
                    <a:pt x="29337" y="54396"/>
                    <a:pt x="29168" y="54282"/>
                    <a:pt x="29002" y="54282"/>
                  </a:cubicBezTo>
                  <a:close/>
                  <a:moveTo>
                    <a:pt x="29775" y="56193"/>
                  </a:moveTo>
                  <a:cubicBezTo>
                    <a:pt x="29722" y="56193"/>
                    <a:pt x="29670" y="56201"/>
                    <a:pt x="29621" y="56217"/>
                  </a:cubicBezTo>
                  <a:cubicBezTo>
                    <a:pt x="29421" y="56317"/>
                    <a:pt x="29321" y="56551"/>
                    <a:pt x="29421" y="56784"/>
                  </a:cubicBezTo>
                  <a:cubicBezTo>
                    <a:pt x="29455" y="56884"/>
                    <a:pt x="29521" y="57018"/>
                    <a:pt x="29588" y="57151"/>
                  </a:cubicBezTo>
                  <a:cubicBezTo>
                    <a:pt x="29621" y="57318"/>
                    <a:pt x="29788" y="57385"/>
                    <a:pt x="29955" y="57385"/>
                  </a:cubicBezTo>
                  <a:cubicBezTo>
                    <a:pt x="29988" y="57385"/>
                    <a:pt x="30088" y="57385"/>
                    <a:pt x="30122" y="57351"/>
                  </a:cubicBezTo>
                  <a:cubicBezTo>
                    <a:pt x="30322" y="57284"/>
                    <a:pt x="30422" y="57018"/>
                    <a:pt x="30322" y="56817"/>
                  </a:cubicBezTo>
                  <a:cubicBezTo>
                    <a:pt x="30288" y="56684"/>
                    <a:pt x="30188" y="56551"/>
                    <a:pt x="30155" y="56451"/>
                  </a:cubicBezTo>
                  <a:cubicBezTo>
                    <a:pt x="30104" y="56274"/>
                    <a:pt x="29939" y="56193"/>
                    <a:pt x="29775" y="56193"/>
                  </a:cubicBezTo>
                  <a:close/>
                  <a:moveTo>
                    <a:pt x="30659" y="58079"/>
                  </a:moveTo>
                  <a:cubicBezTo>
                    <a:pt x="30601" y="58079"/>
                    <a:pt x="30542" y="58092"/>
                    <a:pt x="30489" y="58118"/>
                  </a:cubicBezTo>
                  <a:cubicBezTo>
                    <a:pt x="30288" y="58185"/>
                    <a:pt x="30188" y="58452"/>
                    <a:pt x="30288" y="58652"/>
                  </a:cubicBezTo>
                  <a:cubicBezTo>
                    <a:pt x="30322" y="58752"/>
                    <a:pt x="30355" y="58886"/>
                    <a:pt x="30455" y="59019"/>
                  </a:cubicBezTo>
                  <a:cubicBezTo>
                    <a:pt x="30522" y="59186"/>
                    <a:pt x="30655" y="59286"/>
                    <a:pt x="30822" y="59286"/>
                  </a:cubicBezTo>
                  <a:cubicBezTo>
                    <a:pt x="30922" y="59286"/>
                    <a:pt x="30956" y="59286"/>
                    <a:pt x="31022" y="59219"/>
                  </a:cubicBezTo>
                  <a:cubicBezTo>
                    <a:pt x="31189" y="59152"/>
                    <a:pt x="31289" y="58886"/>
                    <a:pt x="31189" y="58685"/>
                  </a:cubicBezTo>
                  <a:cubicBezTo>
                    <a:pt x="31156" y="58552"/>
                    <a:pt x="31089" y="58452"/>
                    <a:pt x="31022" y="58319"/>
                  </a:cubicBezTo>
                  <a:cubicBezTo>
                    <a:pt x="30973" y="58172"/>
                    <a:pt x="30817" y="58079"/>
                    <a:pt x="30659" y="58079"/>
                  </a:cubicBezTo>
                  <a:close/>
                  <a:moveTo>
                    <a:pt x="31635" y="59885"/>
                  </a:moveTo>
                  <a:cubicBezTo>
                    <a:pt x="31564" y="59885"/>
                    <a:pt x="31491" y="59907"/>
                    <a:pt x="31423" y="59953"/>
                  </a:cubicBezTo>
                  <a:cubicBezTo>
                    <a:pt x="31189" y="60053"/>
                    <a:pt x="31122" y="60320"/>
                    <a:pt x="31256" y="60520"/>
                  </a:cubicBezTo>
                  <a:cubicBezTo>
                    <a:pt x="31323" y="60654"/>
                    <a:pt x="31356" y="60754"/>
                    <a:pt x="31456" y="60887"/>
                  </a:cubicBezTo>
                  <a:cubicBezTo>
                    <a:pt x="31523" y="61020"/>
                    <a:pt x="31689" y="61087"/>
                    <a:pt x="31823" y="61087"/>
                  </a:cubicBezTo>
                  <a:cubicBezTo>
                    <a:pt x="31923" y="61087"/>
                    <a:pt x="31956" y="61087"/>
                    <a:pt x="32090" y="61054"/>
                  </a:cubicBezTo>
                  <a:cubicBezTo>
                    <a:pt x="32257" y="60954"/>
                    <a:pt x="32323" y="60687"/>
                    <a:pt x="32190" y="60487"/>
                  </a:cubicBezTo>
                  <a:cubicBezTo>
                    <a:pt x="32123" y="60353"/>
                    <a:pt x="32090" y="60220"/>
                    <a:pt x="31990" y="60120"/>
                  </a:cubicBezTo>
                  <a:cubicBezTo>
                    <a:pt x="31902" y="59966"/>
                    <a:pt x="31771" y="59885"/>
                    <a:pt x="31635" y="59885"/>
                  </a:cubicBezTo>
                  <a:close/>
                  <a:moveTo>
                    <a:pt x="32749" y="61708"/>
                  </a:moveTo>
                  <a:cubicBezTo>
                    <a:pt x="32661" y="61708"/>
                    <a:pt x="32570" y="61734"/>
                    <a:pt x="32490" y="61788"/>
                  </a:cubicBezTo>
                  <a:cubicBezTo>
                    <a:pt x="32290" y="61888"/>
                    <a:pt x="32223" y="62155"/>
                    <a:pt x="32357" y="62355"/>
                  </a:cubicBezTo>
                  <a:cubicBezTo>
                    <a:pt x="32457" y="62455"/>
                    <a:pt x="32523" y="62555"/>
                    <a:pt x="32623" y="62688"/>
                  </a:cubicBezTo>
                  <a:cubicBezTo>
                    <a:pt x="32690" y="62822"/>
                    <a:pt x="32824" y="62855"/>
                    <a:pt x="32957" y="62855"/>
                  </a:cubicBezTo>
                  <a:cubicBezTo>
                    <a:pt x="33024" y="62855"/>
                    <a:pt x="33124" y="62855"/>
                    <a:pt x="33257" y="62822"/>
                  </a:cubicBezTo>
                  <a:cubicBezTo>
                    <a:pt x="33424" y="62688"/>
                    <a:pt x="33457" y="62388"/>
                    <a:pt x="33324" y="62221"/>
                  </a:cubicBezTo>
                  <a:cubicBezTo>
                    <a:pt x="33257" y="62121"/>
                    <a:pt x="33157" y="62021"/>
                    <a:pt x="33090" y="61888"/>
                  </a:cubicBezTo>
                  <a:cubicBezTo>
                    <a:pt x="33010" y="61768"/>
                    <a:pt x="32882" y="61708"/>
                    <a:pt x="32749" y="61708"/>
                  </a:cubicBezTo>
                  <a:close/>
                  <a:moveTo>
                    <a:pt x="33970" y="63346"/>
                  </a:moveTo>
                  <a:cubicBezTo>
                    <a:pt x="33868" y="63346"/>
                    <a:pt x="33766" y="63380"/>
                    <a:pt x="33691" y="63456"/>
                  </a:cubicBezTo>
                  <a:cubicBezTo>
                    <a:pt x="33524" y="63556"/>
                    <a:pt x="33491" y="63856"/>
                    <a:pt x="33658" y="64023"/>
                  </a:cubicBezTo>
                  <a:cubicBezTo>
                    <a:pt x="33758" y="64156"/>
                    <a:pt x="33858" y="64223"/>
                    <a:pt x="33958" y="64356"/>
                  </a:cubicBezTo>
                  <a:cubicBezTo>
                    <a:pt x="34024" y="64423"/>
                    <a:pt x="34125" y="64490"/>
                    <a:pt x="34258" y="64490"/>
                  </a:cubicBezTo>
                  <a:cubicBezTo>
                    <a:pt x="34358" y="64490"/>
                    <a:pt x="34458" y="64423"/>
                    <a:pt x="34491" y="64356"/>
                  </a:cubicBezTo>
                  <a:cubicBezTo>
                    <a:pt x="34658" y="64189"/>
                    <a:pt x="34692" y="63956"/>
                    <a:pt x="34525" y="63789"/>
                  </a:cubicBezTo>
                  <a:cubicBezTo>
                    <a:pt x="34458" y="63689"/>
                    <a:pt x="34358" y="63556"/>
                    <a:pt x="34291" y="63489"/>
                  </a:cubicBezTo>
                  <a:cubicBezTo>
                    <a:pt x="34218" y="63397"/>
                    <a:pt x="34094" y="63346"/>
                    <a:pt x="33970" y="63346"/>
                  </a:cubicBezTo>
                  <a:close/>
                  <a:moveTo>
                    <a:pt x="35409" y="64865"/>
                  </a:moveTo>
                  <a:cubicBezTo>
                    <a:pt x="35309" y="64865"/>
                    <a:pt x="35209" y="64907"/>
                    <a:pt x="35125" y="64990"/>
                  </a:cubicBezTo>
                  <a:cubicBezTo>
                    <a:pt x="34958" y="65157"/>
                    <a:pt x="34958" y="65390"/>
                    <a:pt x="35125" y="65557"/>
                  </a:cubicBezTo>
                  <a:cubicBezTo>
                    <a:pt x="35259" y="65657"/>
                    <a:pt x="35325" y="65791"/>
                    <a:pt x="35459" y="65857"/>
                  </a:cubicBezTo>
                  <a:cubicBezTo>
                    <a:pt x="35526" y="65957"/>
                    <a:pt x="35659" y="65991"/>
                    <a:pt x="35726" y="65991"/>
                  </a:cubicBezTo>
                  <a:cubicBezTo>
                    <a:pt x="35826" y="65991"/>
                    <a:pt x="35959" y="65891"/>
                    <a:pt x="36026" y="65857"/>
                  </a:cubicBezTo>
                  <a:cubicBezTo>
                    <a:pt x="36159" y="65690"/>
                    <a:pt x="36159" y="65457"/>
                    <a:pt x="35993" y="65290"/>
                  </a:cubicBezTo>
                  <a:cubicBezTo>
                    <a:pt x="35926" y="65157"/>
                    <a:pt x="35792" y="65057"/>
                    <a:pt x="35692" y="64990"/>
                  </a:cubicBezTo>
                  <a:cubicBezTo>
                    <a:pt x="35609" y="64907"/>
                    <a:pt x="35509" y="64865"/>
                    <a:pt x="35409" y="64865"/>
                  </a:cubicBezTo>
                  <a:close/>
                  <a:moveTo>
                    <a:pt x="37065" y="66168"/>
                  </a:moveTo>
                  <a:cubicBezTo>
                    <a:pt x="36925" y="66168"/>
                    <a:pt x="36776" y="66220"/>
                    <a:pt x="36693" y="66324"/>
                  </a:cubicBezTo>
                  <a:cubicBezTo>
                    <a:pt x="36560" y="66491"/>
                    <a:pt x="36626" y="66791"/>
                    <a:pt x="36793" y="66891"/>
                  </a:cubicBezTo>
                  <a:cubicBezTo>
                    <a:pt x="36860" y="66991"/>
                    <a:pt x="36993" y="67058"/>
                    <a:pt x="37127" y="67158"/>
                  </a:cubicBezTo>
                  <a:cubicBezTo>
                    <a:pt x="37193" y="67192"/>
                    <a:pt x="37293" y="67225"/>
                    <a:pt x="37360" y="67225"/>
                  </a:cubicBezTo>
                  <a:cubicBezTo>
                    <a:pt x="37494" y="67225"/>
                    <a:pt x="37627" y="67192"/>
                    <a:pt x="37760" y="67058"/>
                  </a:cubicBezTo>
                  <a:cubicBezTo>
                    <a:pt x="37861" y="66858"/>
                    <a:pt x="37827" y="66624"/>
                    <a:pt x="37627" y="66491"/>
                  </a:cubicBezTo>
                  <a:cubicBezTo>
                    <a:pt x="37494" y="66391"/>
                    <a:pt x="37427" y="66324"/>
                    <a:pt x="37293" y="66224"/>
                  </a:cubicBezTo>
                  <a:cubicBezTo>
                    <a:pt x="37231" y="66187"/>
                    <a:pt x="37150" y="66168"/>
                    <a:pt x="37065" y="66168"/>
                  </a:cubicBezTo>
                  <a:close/>
                  <a:moveTo>
                    <a:pt x="38759" y="67264"/>
                  </a:moveTo>
                  <a:cubicBezTo>
                    <a:pt x="38607" y="67264"/>
                    <a:pt x="38452" y="67354"/>
                    <a:pt x="38361" y="67492"/>
                  </a:cubicBezTo>
                  <a:cubicBezTo>
                    <a:pt x="38261" y="67692"/>
                    <a:pt x="38328" y="67925"/>
                    <a:pt x="38528" y="68059"/>
                  </a:cubicBezTo>
                  <a:cubicBezTo>
                    <a:pt x="38661" y="68159"/>
                    <a:pt x="38795" y="68192"/>
                    <a:pt x="38928" y="68259"/>
                  </a:cubicBezTo>
                  <a:cubicBezTo>
                    <a:pt x="38995" y="68326"/>
                    <a:pt x="39028" y="68326"/>
                    <a:pt x="39128" y="68326"/>
                  </a:cubicBezTo>
                  <a:cubicBezTo>
                    <a:pt x="39295" y="68326"/>
                    <a:pt x="39428" y="68226"/>
                    <a:pt x="39495" y="68059"/>
                  </a:cubicBezTo>
                  <a:cubicBezTo>
                    <a:pt x="39628" y="67892"/>
                    <a:pt x="39528" y="67659"/>
                    <a:pt x="39328" y="67525"/>
                  </a:cubicBezTo>
                  <a:cubicBezTo>
                    <a:pt x="39195" y="67458"/>
                    <a:pt x="39095" y="67392"/>
                    <a:pt x="38961" y="67325"/>
                  </a:cubicBezTo>
                  <a:cubicBezTo>
                    <a:pt x="38898" y="67283"/>
                    <a:pt x="38829" y="67264"/>
                    <a:pt x="38759" y="67264"/>
                  </a:cubicBezTo>
                  <a:close/>
                  <a:moveTo>
                    <a:pt x="40630" y="68187"/>
                  </a:moveTo>
                  <a:cubicBezTo>
                    <a:pt x="40470" y="68187"/>
                    <a:pt x="40312" y="68287"/>
                    <a:pt x="40262" y="68459"/>
                  </a:cubicBezTo>
                  <a:cubicBezTo>
                    <a:pt x="40129" y="68659"/>
                    <a:pt x="40262" y="68893"/>
                    <a:pt x="40462" y="68993"/>
                  </a:cubicBezTo>
                  <a:cubicBezTo>
                    <a:pt x="40629" y="69026"/>
                    <a:pt x="40729" y="69093"/>
                    <a:pt x="40863" y="69160"/>
                  </a:cubicBezTo>
                  <a:cubicBezTo>
                    <a:pt x="40963" y="69193"/>
                    <a:pt x="40996" y="69193"/>
                    <a:pt x="41029" y="69193"/>
                  </a:cubicBezTo>
                  <a:cubicBezTo>
                    <a:pt x="41196" y="69193"/>
                    <a:pt x="41363" y="69060"/>
                    <a:pt x="41430" y="68959"/>
                  </a:cubicBezTo>
                  <a:cubicBezTo>
                    <a:pt x="41496" y="68726"/>
                    <a:pt x="41363" y="68492"/>
                    <a:pt x="41163" y="68392"/>
                  </a:cubicBezTo>
                  <a:cubicBezTo>
                    <a:pt x="41029" y="68326"/>
                    <a:pt x="40929" y="68292"/>
                    <a:pt x="40796" y="68226"/>
                  </a:cubicBezTo>
                  <a:cubicBezTo>
                    <a:pt x="40744" y="68199"/>
                    <a:pt x="40687" y="68187"/>
                    <a:pt x="40630" y="68187"/>
                  </a:cubicBezTo>
                  <a:close/>
                  <a:moveTo>
                    <a:pt x="42601" y="68888"/>
                  </a:moveTo>
                  <a:cubicBezTo>
                    <a:pt x="42417" y="68888"/>
                    <a:pt x="42223" y="69013"/>
                    <a:pt x="42164" y="69193"/>
                  </a:cubicBezTo>
                  <a:cubicBezTo>
                    <a:pt x="42130" y="69393"/>
                    <a:pt x="42230" y="69627"/>
                    <a:pt x="42464" y="69693"/>
                  </a:cubicBezTo>
                  <a:cubicBezTo>
                    <a:pt x="42597" y="69727"/>
                    <a:pt x="42731" y="69793"/>
                    <a:pt x="42864" y="69827"/>
                  </a:cubicBezTo>
                  <a:lnTo>
                    <a:pt x="42998" y="69827"/>
                  </a:lnTo>
                  <a:cubicBezTo>
                    <a:pt x="43198" y="69827"/>
                    <a:pt x="43364" y="69727"/>
                    <a:pt x="43331" y="69527"/>
                  </a:cubicBezTo>
                  <a:cubicBezTo>
                    <a:pt x="43364" y="69326"/>
                    <a:pt x="43231" y="69060"/>
                    <a:pt x="43031" y="69026"/>
                  </a:cubicBezTo>
                  <a:lnTo>
                    <a:pt x="42664" y="68893"/>
                  </a:lnTo>
                  <a:cubicBezTo>
                    <a:pt x="42643" y="68889"/>
                    <a:pt x="42622" y="68888"/>
                    <a:pt x="42601" y="68888"/>
                  </a:cubicBezTo>
                  <a:close/>
                  <a:moveTo>
                    <a:pt x="44639" y="69355"/>
                  </a:moveTo>
                  <a:cubicBezTo>
                    <a:pt x="44432" y="69355"/>
                    <a:pt x="44259" y="69510"/>
                    <a:pt x="44198" y="69693"/>
                  </a:cubicBezTo>
                  <a:cubicBezTo>
                    <a:pt x="44165" y="69927"/>
                    <a:pt x="44332" y="70160"/>
                    <a:pt x="44532" y="70194"/>
                  </a:cubicBezTo>
                  <a:cubicBezTo>
                    <a:pt x="44665" y="70227"/>
                    <a:pt x="44832" y="70227"/>
                    <a:pt x="44966" y="70260"/>
                  </a:cubicBezTo>
                  <a:lnTo>
                    <a:pt x="45032" y="70260"/>
                  </a:lnTo>
                  <a:cubicBezTo>
                    <a:pt x="45266" y="70260"/>
                    <a:pt x="45433" y="70160"/>
                    <a:pt x="45466" y="69927"/>
                  </a:cubicBezTo>
                  <a:cubicBezTo>
                    <a:pt x="45499" y="69693"/>
                    <a:pt x="45333" y="69493"/>
                    <a:pt x="45132" y="69426"/>
                  </a:cubicBezTo>
                  <a:cubicBezTo>
                    <a:pt x="44966" y="69393"/>
                    <a:pt x="44832" y="69393"/>
                    <a:pt x="44699" y="69360"/>
                  </a:cubicBezTo>
                  <a:cubicBezTo>
                    <a:pt x="44679" y="69357"/>
                    <a:pt x="44659" y="69355"/>
                    <a:pt x="44639" y="69355"/>
                  </a:cubicBezTo>
                  <a:close/>
                  <a:moveTo>
                    <a:pt x="46700" y="69693"/>
                  </a:moveTo>
                  <a:cubicBezTo>
                    <a:pt x="46500" y="69693"/>
                    <a:pt x="46300" y="69860"/>
                    <a:pt x="46267" y="70060"/>
                  </a:cubicBezTo>
                  <a:cubicBezTo>
                    <a:pt x="46267" y="70260"/>
                    <a:pt x="46433" y="70494"/>
                    <a:pt x="46633" y="70527"/>
                  </a:cubicBezTo>
                  <a:cubicBezTo>
                    <a:pt x="46767" y="70527"/>
                    <a:pt x="46934" y="70561"/>
                    <a:pt x="47034" y="70561"/>
                  </a:cubicBezTo>
                  <a:lnTo>
                    <a:pt x="47100" y="70561"/>
                  </a:lnTo>
                  <a:cubicBezTo>
                    <a:pt x="47301" y="70561"/>
                    <a:pt x="47501" y="70394"/>
                    <a:pt x="47501" y="70194"/>
                  </a:cubicBezTo>
                  <a:cubicBezTo>
                    <a:pt x="47501" y="69960"/>
                    <a:pt x="47334" y="69793"/>
                    <a:pt x="47134" y="69727"/>
                  </a:cubicBezTo>
                  <a:cubicBezTo>
                    <a:pt x="47000" y="69727"/>
                    <a:pt x="46834" y="69693"/>
                    <a:pt x="46700" y="69693"/>
                  </a:cubicBezTo>
                  <a:close/>
                  <a:moveTo>
                    <a:pt x="53305" y="69793"/>
                  </a:moveTo>
                  <a:lnTo>
                    <a:pt x="52871" y="69827"/>
                  </a:lnTo>
                  <a:cubicBezTo>
                    <a:pt x="52671" y="69860"/>
                    <a:pt x="52504" y="70027"/>
                    <a:pt x="52504" y="70294"/>
                  </a:cubicBezTo>
                  <a:cubicBezTo>
                    <a:pt x="52504" y="70494"/>
                    <a:pt x="52704" y="70661"/>
                    <a:pt x="52938" y="70661"/>
                  </a:cubicBezTo>
                  <a:lnTo>
                    <a:pt x="53372" y="70627"/>
                  </a:lnTo>
                  <a:cubicBezTo>
                    <a:pt x="53605" y="70561"/>
                    <a:pt x="53772" y="70394"/>
                    <a:pt x="53772" y="70160"/>
                  </a:cubicBezTo>
                  <a:cubicBezTo>
                    <a:pt x="53705" y="69927"/>
                    <a:pt x="53505" y="69793"/>
                    <a:pt x="53305" y="69793"/>
                  </a:cubicBezTo>
                  <a:close/>
                  <a:moveTo>
                    <a:pt x="48702" y="69893"/>
                  </a:moveTo>
                  <a:cubicBezTo>
                    <a:pt x="48501" y="69893"/>
                    <a:pt x="48301" y="70060"/>
                    <a:pt x="48301" y="70327"/>
                  </a:cubicBezTo>
                  <a:cubicBezTo>
                    <a:pt x="48301" y="70527"/>
                    <a:pt x="48468" y="70727"/>
                    <a:pt x="48702" y="70727"/>
                  </a:cubicBezTo>
                  <a:lnTo>
                    <a:pt x="49169" y="70727"/>
                  </a:lnTo>
                  <a:cubicBezTo>
                    <a:pt x="49369" y="70727"/>
                    <a:pt x="49602" y="70527"/>
                    <a:pt x="49536" y="70327"/>
                  </a:cubicBezTo>
                  <a:cubicBezTo>
                    <a:pt x="49536" y="70127"/>
                    <a:pt x="49369" y="69893"/>
                    <a:pt x="49135" y="69893"/>
                  </a:cubicBezTo>
                  <a:close/>
                  <a:moveTo>
                    <a:pt x="50836" y="69893"/>
                  </a:moveTo>
                  <a:cubicBezTo>
                    <a:pt x="50603" y="69893"/>
                    <a:pt x="50436" y="70060"/>
                    <a:pt x="50436" y="70327"/>
                  </a:cubicBezTo>
                  <a:cubicBezTo>
                    <a:pt x="50436" y="70561"/>
                    <a:pt x="50636" y="70727"/>
                    <a:pt x="50836" y="70727"/>
                  </a:cubicBezTo>
                  <a:lnTo>
                    <a:pt x="51270" y="70727"/>
                  </a:lnTo>
                  <a:cubicBezTo>
                    <a:pt x="51504" y="70727"/>
                    <a:pt x="51670" y="70561"/>
                    <a:pt x="51670" y="70327"/>
                  </a:cubicBezTo>
                  <a:cubicBezTo>
                    <a:pt x="51670" y="70060"/>
                    <a:pt x="51470" y="69893"/>
                    <a:pt x="51270" y="698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13"/>
          <p:cNvGrpSpPr/>
          <p:nvPr/>
        </p:nvGrpSpPr>
        <p:grpSpPr>
          <a:xfrm>
            <a:off x="8023625" y="149055"/>
            <a:ext cx="800765" cy="545431"/>
            <a:chOff x="2851528" y="4060625"/>
            <a:chExt cx="657172" cy="447625"/>
          </a:xfrm>
        </p:grpSpPr>
        <p:sp>
          <p:nvSpPr>
            <p:cNvPr id="156" name="Google Shape;156;p13"/>
            <p:cNvSpPr/>
            <p:nvPr/>
          </p:nvSpPr>
          <p:spPr>
            <a:xfrm>
              <a:off x="3257275" y="4060625"/>
              <a:ext cx="89675" cy="170350"/>
            </a:xfrm>
            <a:custGeom>
              <a:avLst/>
              <a:gdLst/>
              <a:ahLst/>
              <a:cxnLst/>
              <a:rect l="l" t="t" r="r" b="b"/>
              <a:pathLst>
                <a:path w="3587" h="6814" extrusionOk="0">
                  <a:moveTo>
                    <a:pt x="3047" y="0"/>
                  </a:moveTo>
                  <a:cubicBezTo>
                    <a:pt x="2925" y="0"/>
                    <a:pt x="2801" y="57"/>
                    <a:pt x="2699" y="159"/>
                  </a:cubicBezTo>
                  <a:lnTo>
                    <a:pt x="148" y="3116"/>
                  </a:lnTo>
                  <a:cubicBezTo>
                    <a:pt x="1" y="3301"/>
                    <a:pt x="1" y="3523"/>
                    <a:pt x="148" y="3708"/>
                  </a:cubicBezTo>
                  <a:lnTo>
                    <a:pt x="2699" y="6666"/>
                  </a:lnTo>
                  <a:cubicBezTo>
                    <a:pt x="2773" y="6777"/>
                    <a:pt x="2921" y="6813"/>
                    <a:pt x="3069" y="6813"/>
                  </a:cubicBezTo>
                  <a:cubicBezTo>
                    <a:pt x="3217" y="6813"/>
                    <a:pt x="3291" y="6777"/>
                    <a:pt x="3328" y="6666"/>
                  </a:cubicBezTo>
                  <a:cubicBezTo>
                    <a:pt x="3513" y="6481"/>
                    <a:pt x="3587" y="6222"/>
                    <a:pt x="3402" y="6037"/>
                  </a:cubicBezTo>
                  <a:lnTo>
                    <a:pt x="1073" y="3412"/>
                  </a:lnTo>
                  <a:lnTo>
                    <a:pt x="3402" y="750"/>
                  </a:lnTo>
                  <a:cubicBezTo>
                    <a:pt x="3587" y="565"/>
                    <a:pt x="3513" y="307"/>
                    <a:pt x="3328" y="122"/>
                  </a:cubicBezTo>
                  <a:cubicBezTo>
                    <a:pt x="3245" y="39"/>
                    <a:pt x="3146" y="0"/>
                    <a:pt x="3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3338600" y="4060625"/>
              <a:ext cx="88775" cy="170350"/>
            </a:xfrm>
            <a:custGeom>
              <a:avLst/>
              <a:gdLst/>
              <a:ahLst/>
              <a:cxnLst/>
              <a:rect l="l" t="t" r="r" b="b"/>
              <a:pathLst>
                <a:path w="3551" h="6814" extrusionOk="0">
                  <a:moveTo>
                    <a:pt x="3031" y="0"/>
                  </a:moveTo>
                  <a:cubicBezTo>
                    <a:pt x="2899" y="0"/>
                    <a:pt x="2764" y="57"/>
                    <a:pt x="2663" y="159"/>
                  </a:cubicBezTo>
                  <a:lnTo>
                    <a:pt x="149" y="3116"/>
                  </a:lnTo>
                  <a:cubicBezTo>
                    <a:pt x="1" y="3301"/>
                    <a:pt x="1" y="3523"/>
                    <a:pt x="149" y="3708"/>
                  </a:cubicBezTo>
                  <a:lnTo>
                    <a:pt x="2663" y="6666"/>
                  </a:lnTo>
                  <a:cubicBezTo>
                    <a:pt x="2774" y="6777"/>
                    <a:pt x="2922" y="6813"/>
                    <a:pt x="3033" y="6813"/>
                  </a:cubicBezTo>
                  <a:cubicBezTo>
                    <a:pt x="3143" y="6813"/>
                    <a:pt x="3291" y="6777"/>
                    <a:pt x="3328" y="6666"/>
                  </a:cubicBezTo>
                  <a:cubicBezTo>
                    <a:pt x="3513" y="6481"/>
                    <a:pt x="3550" y="6222"/>
                    <a:pt x="3365" y="6037"/>
                  </a:cubicBezTo>
                  <a:lnTo>
                    <a:pt x="1073" y="3412"/>
                  </a:lnTo>
                  <a:lnTo>
                    <a:pt x="3365" y="750"/>
                  </a:lnTo>
                  <a:cubicBezTo>
                    <a:pt x="3550" y="565"/>
                    <a:pt x="3513" y="307"/>
                    <a:pt x="3328" y="122"/>
                  </a:cubicBezTo>
                  <a:cubicBezTo>
                    <a:pt x="3245" y="39"/>
                    <a:pt x="3139" y="0"/>
                    <a:pt x="3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3419025" y="4060625"/>
              <a:ext cx="89675" cy="170350"/>
            </a:xfrm>
            <a:custGeom>
              <a:avLst/>
              <a:gdLst/>
              <a:ahLst/>
              <a:cxnLst/>
              <a:rect l="l" t="t" r="r" b="b"/>
              <a:pathLst>
                <a:path w="3587" h="6814" extrusionOk="0">
                  <a:moveTo>
                    <a:pt x="3046" y="0"/>
                  </a:moveTo>
                  <a:cubicBezTo>
                    <a:pt x="2925" y="0"/>
                    <a:pt x="2801" y="57"/>
                    <a:pt x="2699" y="159"/>
                  </a:cubicBezTo>
                  <a:lnTo>
                    <a:pt x="148" y="3116"/>
                  </a:lnTo>
                  <a:cubicBezTo>
                    <a:pt x="0" y="3301"/>
                    <a:pt x="0" y="3523"/>
                    <a:pt x="148" y="3708"/>
                  </a:cubicBezTo>
                  <a:lnTo>
                    <a:pt x="2699" y="6666"/>
                  </a:lnTo>
                  <a:cubicBezTo>
                    <a:pt x="2773" y="6777"/>
                    <a:pt x="2921" y="6813"/>
                    <a:pt x="3069" y="6813"/>
                  </a:cubicBezTo>
                  <a:cubicBezTo>
                    <a:pt x="3143" y="6813"/>
                    <a:pt x="3291" y="6777"/>
                    <a:pt x="3328" y="6666"/>
                  </a:cubicBezTo>
                  <a:cubicBezTo>
                    <a:pt x="3513" y="6481"/>
                    <a:pt x="3587" y="6222"/>
                    <a:pt x="3402" y="6037"/>
                  </a:cubicBezTo>
                  <a:lnTo>
                    <a:pt x="1073" y="3412"/>
                  </a:lnTo>
                  <a:lnTo>
                    <a:pt x="3402" y="750"/>
                  </a:lnTo>
                  <a:cubicBezTo>
                    <a:pt x="3587" y="565"/>
                    <a:pt x="3513" y="307"/>
                    <a:pt x="3328" y="122"/>
                  </a:cubicBezTo>
                  <a:cubicBezTo>
                    <a:pt x="3244" y="39"/>
                    <a:pt x="3146" y="0"/>
                    <a:pt x="3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3176875" y="4060625"/>
              <a:ext cx="88750" cy="170350"/>
            </a:xfrm>
            <a:custGeom>
              <a:avLst/>
              <a:gdLst/>
              <a:ahLst/>
              <a:cxnLst/>
              <a:rect l="l" t="t" r="r" b="b"/>
              <a:pathLst>
                <a:path w="3550" h="6814" extrusionOk="0">
                  <a:moveTo>
                    <a:pt x="3030" y="0"/>
                  </a:moveTo>
                  <a:cubicBezTo>
                    <a:pt x="2899" y="0"/>
                    <a:pt x="2764" y="57"/>
                    <a:pt x="2662" y="159"/>
                  </a:cubicBezTo>
                  <a:lnTo>
                    <a:pt x="148" y="3116"/>
                  </a:lnTo>
                  <a:cubicBezTo>
                    <a:pt x="0" y="3301"/>
                    <a:pt x="0" y="3523"/>
                    <a:pt x="148" y="3708"/>
                  </a:cubicBezTo>
                  <a:lnTo>
                    <a:pt x="2662" y="6666"/>
                  </a:lnTo>
                  <a:cubicBezTo>
                    <a:pt x="2773" y="6777"/>
                    <a:pt x="2921" y="6813"/>
                    <a:pt x="3032" y="6813"/>
                  </a:cubicBezTo>
                  <a:cubicBezTo>
                    <a:pt x="3180" y="6813"/>
                    <a:pt x="3290" y="6777"/>
                    <a:pt x="3327" y="6666"/>
                  </a:cubicBezTo>
                  <a:cubicBezTo>
                    <a:pt x="3512" y="6481"/>
                    <a:pt x="3549" y="6222"/>
                    <a:pt x="3364" y="6037"/>
                  </a:cubicBezTo>
                  <a:lnTo>
                    <a:pt x="1072" y="3412"/>
                  </a:lnTo>
                  <a:lnTo>
                    <a:pt x="3364" y="750"/>
                  </a:lnTo>
                  <a:cubicBezTo>
                    <a:pt x="3549" y="565"/>
                    <a:pt x="3512" y="307"/>
                    <a:pt x="3327" y="122"/>
                  </a:cubicBezTo>
                  <a:cubicBezTo>
                    <a:pt x="3244" y="39"/>
                    <a:pt x="3138" y="0"/>
                    <a:pt x="3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3308100" y="4390850"/>
              <a:ext cx="23150" cy="117400"/>
            </a:xfrm>
            <a:custGeom>
              <a:avLst/>
              <a:gdLst/>
              <a:ahLst/>
              <a:cxnLst/>
              <a:rect l="l" t="t" r="r" b="b"/>
              <a:pathLst>
                <a:path w="926" h="4696" extrusionOk="0">
                  <a:moveTo>
                    <a:pt x="482" y="0"/>
                  </a:moveTo>
                  <a:cubicBezTo>
                    <a:pt x="186" y="0"/>
                    <a:pt x="1" y="185"/>
                    <a:pt x="1" y="444"/>
                  </a:cubicBezTo>
                  <a:lnTo>
                    <a:pt x="1" y="4252"/>
                  </a:lnTo>
                  <a:cubicBezTo>
                    <a:pt x="1" y="4511"/>
                    <a:pt x="186" y="4696"/>
                    <a:pt x="482" y="4696"/>
                  </a:cubicBezTo>
                  <a:cubicBezTo>
                    <a:pt x="703" y="4696"/>
                    <a:pt x="925" y="4511"/>
                    <a:pt x="925" y="4252"/>
                  </a:cubicBezTo>
                  <a:lnTo>
                    <a:pt x="925" y="444"/>
                  </a:lnTo>
                  <a:cubicBezTo>
                    <a:pt x="925" y="185"/>
                    <a:pt x="740" y="0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260975" y="4437975"/>
              <a:ext cx="118325" cy="23150"/>
            </a:xfrm>
            <a:custGeom>
              <a:avLst/>
              <a:gdLst/>
              <a:ahLst/>
              <a:cxnLst/>
              <a:rect l="l" t="t" r="r" b="b"/>
              <a:pathLst>
                <a:path w="4733" h="926" extrusionOk="0">
                  <a:moveTo>
                    <a:pt x="481" y="1"/>
                  </a:moveTo>
                  <a:cubicBezTo>
                    <a:pt x="185" y="1"/>
                    <a:pt x="0" y="186"/>
                    <a:pt x="0" y="445"/>
                  </a:cubicBezTo>
                  <a:cubicBezTo>
                    <a:pt x="0" y="740"/>
                    <a:pt x="185" y="925"/>
                    <a:pt x="481" y="925"/>
                  </a:cubicBezTo>
                  <a:lnTo>
                    <a:pt x="4252" y="925"/>
                  </a:lnTo>
                  <a:cubicBezTo>
                    <a:pt x="4474" y="925"/>
                    <a:pt x="4733" y="740"/>
                    <a:pt x="4733" y="445"/>
                  </a:cubicBezTo>
                  <a:cubicBezTo>
                    <a:pt x="4733" y="186"/>
                    <a:pt x="4548" y="1"/>
                    <a:pt x="4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2910703" y="4076015"/>
              <a:ext cx="23125" cy="139575"/>
            </a:xfrm>
            <a:custGeom>
              <a:avLst/>
              <a:gdLst/>
              <a:ahLst/>
              <a:cxnLst/>
              <a:rect l="l" t="t" r="r" b="b"/>
              <a:pathLst>
                <a:path w="925" h="5583" extrusionOk="0">
                  <a:moveTo>
                    <a:pt x="444" y="0"/>
                  </a:moveTo>
                  <a:cubicBezTo>
                    <a:pt x="185" y="0"/>
                    <a:pt x="0" y="185"/>
                    <a:pt x="0" y="444"/>
                  </a:cubicBezTo>
                  <a:lnTo>
                    <a:pt x="0" y="5139"/>
                  </a:lnTo>
                  <a:cubicBezTo>
                    <a:pt x="0" y="5398"/>
                    <a:pt x="185" y="5583"/>
                    <a:pt x="444" y="5583"/>
                  </a:cubicBezTo>
                  <a:cubicBezTo>
                    <a:pt x="666" y="5583"/>
                    <a:pt x="924" y="5398"/>
                    <a:pt x="924" y="5139"/>
                  </a:cubicBezTo>
                  <a:lnTo>
                    <a:pt x="924" y="444"/>
                  </a:lnTo>
                  <a:cubicBezTo>
                    <a:pt x="924" y="185"/>
                    <a:pt x="740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851528" y="4135165"/>
              <a:ext cx="139600" cy="23125"/>
            </a:xfrm>
            <a:custGeom>
              <a:avLst/>
              <a:gdLst/>
              <a:ahLst/>
              <a:cxnLst/>
              <a:rect l="l" t="t" r="r" b="b"/>
              <a:pathLst>
                <a:path w="5584" h="925" extrusionOk="0">
                  <a:moveTo>
                    <a:pt x="445" y="0"/>
                  </a:moveTo>
                  <a:cubicBezTo>
                    <a:pt x="186" y="0"/>
                    <a:pt x="1" y="148"/>
                    <a:pt x="1" y="444"/>
                  </a:cubicBezTo>
                  <a:cubicBezTo>
                    <a:pt x="1" y="740"/>
                    <a:pt x="186" y="925"/>
                    <a:pt x="445" y="925"/>
                  </a:cubicBezTo>
                  <a:lnTo>
                    <a:pt x="5140" y="925"/>
                  </a:lnTo>
                  <a:cubicBezTo>
                    <a:pt x="5362" y="925"/>
                    <a:pt x="5584" y="740"/>
                    <a:pt x="5584" y="444"/>
                  </a:cubicBezTo>
                  <a:cubicBezTo>
                    <a:pt x="5584" y="148"/>
                    <a:pt x="5399" y="0"/>
                    <a:pt x="5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/>
          <p:nvPr/>
        </p:nvSpPr>
        <p:spPr>
          <a:xfrm flipH="1">
            <a:off x="87575" y="2976550"/>
            <a:ext cx="545425" cy="545425"/>
          </a:xfrm>
          <a:custGeom>
            <a:avLst/>
            <a:gdLst/>
            <a:ahLst/>
            <a:cxnLst/>
            <a:rect l="l" t="t" r="r" b="b"/>
            <a:pathLst>
              <a:path w="21817" h="21817" extrusionOk="0">
                <a:moveTo>
                  <a:pt x="10842" y="6505"/>
                </a:moveTo>
                <a:cubicBezTo>
                  <a:pt x="11342" y="6505"/>
                  <a:pt x="11842" y="6605"/>
                  <a:pt x="12309" y="6772"/>
                </a:cubicBezTo>
                <a:cubicBezTo>
                  <a:pt x="12476" y="6805"/>
                  <a:pt x="12576" y="6905"/>
                  <a:pt x="12743" y="6939"/>
                </a:cubicBezTo>
                <a:cubicBezTo>
                  <a:pt x="13644" y="7339"/>
                  <a:pt x="14378" y="8106"/>
                  <a:pt x="14811" y="8974"/>
                </a:cubicBezTo>
                <a:cubicBezTo>
                  <a:pt x="14878" y="9107"/>
                  <a:pt x="14945" y="9274"/>
                  <a:pt x="14978" y="9441"/>
                </a:cubicBezTo>
                <a:cubicBezTo>
                  <a:pt x="15145" y="9908"/>
                  <a:pt x="15212" y="10408"/>
                  <a:pt x="15212" y="10908"/>
                </a:cubicBezTo>
                <a:cubicBezTo>
                  <a:pt x="15212" y="11409"/>
                  <a:pt x="15145" y="11909"/>
                  <a:pt x="14978" y="12343"/>
                </a:cubicBezTo>
                <a:cubicBezTo>
                  <a:pt x="14945" y="12509"/>
                  <a:pt x="14845" y="12643"/>
                  <a:pt x="14811" y="12810"/>
                </a:cubicBezTo>
                <a:cubicBezTo>
                  <a:pt x="14378" y="13677"/>
                  <a:pt x="13644" y="14444"/>
                  <a:pt x="12743" y="14844"/>
                </a:cubicBezTo>
                <a:cubicBezTo>
                  <a:pt x="12643" y="14944"/>
                  <a:pt x="12476" y="14978"/>
                  <a:pt x="12309" y="15011"/>
                </a:cubicBezTo>
                <a:cubicBezTo>
                  <a:pt x="11842" y="15178"/>
                  <a:pt x="11342" y="15278"/>
                  <a:pt x="10842" y="15278"/>
                </a:cubicBezTo>
                <a:cubicBezTo>
                  <a:pt x="10341" y="15278"/>
                  <a:pt x="9841" y="15178"/>
                  <a:pt x="9374" y="15011"/>
                </a:cubicBezTo>
                <a:cubicBezTo>
                  <a:pt x="9207" y="14978"/>
                  <a:pt x="9107" y="14878"/>
                  <a:pt x="8940" y="14844"/>
                </a:cubicBezTo>
                <a:cubicBezTo>
                  <a:pt x="8040" y="14444"/>
                  <a:pt x="7306" y="13677"/>
                  <a:pt x="6872" y="12810"/>
                </a:cubicBezTo>
                <a:cubicBezTo>
                  <a:pt x="6806" y="12676"/>
                  <a:pt x="6772" y="12509"/>
                  <a:pt x="6705" y="12343"/>
                </a:cubicBezTo>
                <a:cubicBezTo>
                  <a:pt x="6539" y="11876"/>
                  <a:pt x="6472" y="11409"/>
                  <a:pt x="6472" y="10908"/>
                </a:cubicBezTo>
                <a:cubicBezTo>
                  <a:pt x="6472" y="10408"/>
                  <a:pt x="6539" y="9908"/>
                  <a:pt x="6705" y="9441"/>
                </a:cubicBezTo>
                <a:cubicBezTo>
                  <a:pt x="6739" y="9274"/>
                  <a:pt x="6839" y="9140"/>
                  <a:pt x="6872" y="8974"/>
                </a:cubicBezTo>
                <a:cubicBezTo>
                  <a:pt x="7306" y="8106"/>
                  <a:pt x="8040" y="7339"/>
                  <a:pt x="8940" y="6939"/>
                </a:cubicBezTo>
                <a:cubicBezTo>
                  <a:pt x="9040" y="6839"/>
                  <a:pt x="9207" y="6805"/>
                  <a:pt x="9374" y="6772"/>
                </a:cubicBezTo>
                <a:cubicBezTo>
                  <a:pt x="9841" y="6605"/>
                  <a:pt x="10341" y="6505"/>
                  <a:pt x="10842" y="6505"/>
                </a:cubicBezTo>
                <a:close/>
                <a:moveTo>
                  <a:pt x="9841" y="0"/>
                </a:moveTo>
                <a:cubicBezTo>
                  <a:pt x="9374" y="0"/>
                  <a:pt x="9007" y="401"/>
                  <a:pt x="9007" y="834"/>
                </a:cubicBezTo>
                <a:lnTo>
                  <a:pt x="9007" y="2903"/>
                </a:lnTo>
                <a:cubicBezTo>
                  <a:pt x="8140" y="3103"/>
                  <a:pt x="7306" y="3436"/>
                  <a:pt x="6539" y="3903"/>
                </a:cubicBezTo>
                <a:lnTo>
                  <a:pt x="5071" y="2436"/>
                </a:lnTo>
                <a:cubicBezTo>
                  <a:pt x="4904" y="2269"/>
                  <a:pt x="4696" y="2185"/>
                  <a:pt x="4487" y="2185"/>
                </a:cubicBezTo>
                <a:cubicBezTo>
                  <a:pt x="4279" y="2185"/>
                  <a:pt x="4070" y="2269"/>
                  <a:pt x="3903" y="2436"/>
                </a:cubicBezTo>
                <a:lnTo>
                  <a:pt x="2436" y="3937"/>
                </a:lnTo>
                <a:cubicBezTo>
                  <a:pt x="2102" y="4270"/>
                  <a:pt x="2102" y="4771"/>
                  <a:pt x="2436" y="5104"/>
                </a:cubicBezTo>
                <a:lnTo>
                  <a:pt x="3870" y="6572"/>
                </a:lnTo>
                <a:cubicBezTo>
                  <a:pt x="3436" y="7306"/>
                  <a:pt x="3070" y="8140"/>
                  <a:pt x="2869" y="9007"/>
                </a:cubicBezTo>
                <a:lnTo>
                  <a:pt x="835" y="9007"/>
                </a:lnTo>
                <a:cubicBezTo>
                  <a:pt x="368" y="9007"/>
                  <a:pt x="1" y="9374"/>
                  <a:pt x="1" y="9841"/>
                </a:cubicBezTo>
                <a:lnTo>
                  <a:pt x="1" y="11976"/>
                </a:lnTo>
                <a:cubicBezTo>
                  <a:pt x="1" y="12443"/>
                  <a:pt x="368" y="12810"/>
                  <a:pt x="835" y="12810"/>
                </a:cubicBezTo>
                <a:lnTo>
                  <a:pt x="2869" y="12810"/>
                </a:lnTo>
                <a:cubicBezTo>
                  <a:pt x="3070" y="13677"/>
                  <a:pt x="3403" y="14511"/>
                  <a:pt x="3870" y="15278"/>
                </a:cubicBezTo>
                <a:lnTo>
                  <a:pt x="2436" y="16746"/>
                </a:lnTo>
                <a:cubicBezTo>
                  <a:pt x="2102" y="17079"/>
                  <a:pt x="2102" y="17580"/>
                  <a:pt x="2436" y="17913"/>
                </a:cubicBezTo>
                <a:lnTo>
                  <a:pt x="3903" y="19414"/>
                </a:lnTo>
                <a:cubicBezTo>
                  <a:pt x="4070" y="19581"/>
                  <a:pt x="4279" y="19665"/>
                  <a:pt x="4487" y="19665"/>
                </a:cubicBezTo>
                <a:cubicBezTo>
                  <a:pt x="4696" y="19665"/>
                  <a:pt x="4904" y="19581"/>
                  <a:pt x="5071" y="19414"/>
                </a:cubicBezTo>
                <a:lnTo>
                  <a:pt x="6539" y="17947"/>
                </a:lnTo>
                <a:cubicBezTo>
                  <a:pt x="7306" y="18414"/>
                  <a:pt x="8140" y="18781"/>
                  <a:pt x="9007" y="18947"/>
                </a:cubicBezTo>
                <a:lnTo>
                  <a:pt x="9007" y="20982"/>
                </a:lnTo>
                <a:cubicBezTo>
                  <a:pt x="9007" y="21449"/>
                  <a:pt x="9374" y="21816"/>
                  <a:pt x="9841" y="21816"/>
                </a:cubicBezTo>
                <a:lnTo>
                  <a:pt x="11976" y="21816"/>
                </a:lnTo>
                <a:cubicBezTo>
                  <a:pt x="12410" y="21816"/>
                  <a:pt x="12810" y="21449"/>
                  <a:pt x="12810" y="20982"/>
                </a:cubicBezTo>
                <a:lnTo>
                  <a:pt x="12810" y="18947"/>
                </a:lnTo>
                <a:cubicBezTo>
                  <a:pt x="13677" y="18747"/>
                  <a:pt x="14511" y="18414"/>
                  <a:pt x="15245" y="17947"/>
                </a:cubicBezTo>
                <a:lnTo>
                  <a:pt x="16713" y="19414"/>
                </a:lnTo>
                <a:cubicBezTo>
                  <a:pt x="16879" y="19581"/>
                  <a:pt x="17088" y="19665"/>
                  <a:pt x="17296" y="19665"/>
                </a:cubicBezTo>
                <a:cubicBezTo>
                  <a:pt x="17505" y="19665"/>
                  <a:pt x="17713" y="19581"/>
                  <a:pt x="17880" y="19414"/>
                </a:cubicBezTo>
                <a:lnTo>
                  <a:pt x="19381" y="17913"/>
                </a:lnTo>
                <a:cubicBezTo>
                  <a:pt x="19715" y="17580"/>
                  <a:pt x="19715" y="17079"/>
                  <a:pt x="19381" y="16746"/>
                </a:cubicBezTo>
                <a:lnTo>
                  <a:pt x="17947" y="15278"/>
                </a:lnTo>
                <a:cubicBezTo>
                  <a:pt x="18380" y="14511"/>
                  <a:pt x="18781" y="13677"/>
                  <a:pt x="18948" y="12810"/>
                </a:cubicBezTo>
                <a:lnTo>
                  <a:pt x="20982" y="12810"/>
                </a:lnTo>
                <a:cubicBezTo>
                  <a:pt x="21449" y="12810"/>
                  <a:pt x="21816" y="12443"/>
                  <a:pt x="21816" y="11976"/>
                </a:cubicBezTo>
                <a:lnTo>
                  <a:pt x="21816" y="9841"/>
                </a:lnTo>
                <a:cubicBezTo>
                  <a:pt x="21783" y="9340"/>
                  <a:pt x="21383" y="9007"/>
                  <a:pt x="20982" y="9007"/>
                </a:cubicBezTo>
                <a:lnTo>
                  <a:pt x="18948" y="9007"/>
                </a:lnTo>
                <a:cubicBezTo>
                  <a:pt x="18714" y="8140"/>
                  <a:pt x="18380" y="7306"/>
                  <a:pt x="17947" y="6572"/>
                </a:cubicBezTo>
                <a:lnTo>
                  <a:pt x="19381" y="5104"/>
                </a:lnTo>
                <a:cubicBezTo>
                  <a:pt x="19715" y="4771"/>
                  <a:pt x="19715" y="4270"/>
                  <a:pt x="19381" y="3937"/>
                </a:cubicBezTo>
                <a:lnTo>
                  <a:pt x="17880" y="2436"/>
                </a:lnTo>
                <a:cubicBezTo>
                  <a:pt x="17713" y="2269"/>
                  <a:pt x="17505" y="2185"/>
                  <a:pt x="17296" y="2185"/>
                </a:cubicBezTo>
                <a:cubicBezTo>
                  <a:pt x="17088" y="2185"/>
                  <a:pt x="16879" y="2269"/>
                  <a:pt x="16713" y="2436"/>
                </a:cubicBezTo>
                <a:lnTo>
                  <a:pt x="15245" y="3903"/>
                </a:lnTo>
                <a:cubicBezTo>
                  <a:pt x="14511" y="3436"/>
                  <a:pt x="13677" y="3069"/>
                  <a:pt x="12810" y="2903"/>
                </a:cubicBezTo>
                <a:lnTo>
                  <a:pt x="12810" y="834"/>
                </a:lnTo>
                <a:cubicBezTo>
                  <a:pt x="12810" y="401"/>
                  <a:pt x="12410" y="0"/>
                  <a:pt x="119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subTitle" idx="1"/>
          </p:nvPr>
        </p:nvSpPr>
        <p:spPr>
          <a:xfrm>
            <a:off x="3771900" y="3068325"/>
            <a:ext cx="4666500" cy="73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title"/>
          </p:nvPr>
        </p:nvSpPr>
        <p:spPr>
          <a:xfrm>
            <a:off x="3772001" y="1337775"/>
            <a:ext cx="4666500" cy="16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>
            <a:spLocks noGrp="1"/>
          </p:cNvSpPr>
          <p:nvPr>
            <p:ph type="title"/>
          </p:nvPr>
        </p:nvSpPr>
        <p:spPr>
          <a:xfrm>
            <a:off x="720000" y="1742675"/>
            <a:ext cx="37665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subTitle" idx="1"/>
          </p:nvPr>
        </p:nvSpPr>
        <p:spPr>
          <a:xfrm>
            <a:off x="720000" y="2489075"/>
            <a:ext cx="3766500" cy="10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1" name="Google Shape;191;p18"/>
          <p:cNvGrpSpPr/>
          <p:nvPr/>
        </p:nvGrpSpPr>
        <p:grpSpPr>
          <a:xfrm rot="1093596">
            <a:off x="-342013" y="21818"/>
            <a:ext cx="1992138" cy="2550045"/>
            <a:chOff x="-341927" y="21798"/>
            <a:chExt cx="1991985" cy="2549849"/>
          </a:xfrm>
        </p:grpSpPr>
        <p:sp>
          <p:nvSpPr>
            <p:cNvPr id="192" name="Google Shape;192;p18"/>
            <p:cNvSpPr/>
            <p:nvPr/>
          </p:nvSpPr>
          <p:spPr>
            <a:xfrm rot="1590059">
              <a:off x="-18064" y="596479"/>
              <a:ext cx="1344260" cy="1768147"/>
            </a:xfrm>
            <a:custGeom>
              <a:avLst/>
              <a:gdLst/>
              <a:ahLst/>
              <a:cxnLst/>
              <a:rect l="l" t="t" r="r" b="b"/>
              <a:pathLst>
                <a:path w="53772" h="70728" extrusionOk="0">
                  <a:moveTo>
                    <a:pt x="11474" y="1"/>
                  </a:moveTo>
                  <a:cubicBezTo>
                    <a:pt x="11355" y="1"/>
                    <a:pt x="11233" y="52"/>
                    <a:pt x="11141" y="144"/>
                  </a:cubicBezTo>
                  <a:cubicBezTo>
                    <a:pt x="11008" y="277"/>
                    <a:pt x="10941" y="344"/>
                    <a:pt x="10841" y="477"/>
                  </a:cubicBezTo>
                  <a:cubicBezTo>
                    <a:pt x="10674" y="644"/>
                    <a:pt x="10741" y="944"/>
                    <a:pt x="10908" y="1078"/>
                  </a:cubicBezTo>
                  <a:cubicBezTo>
                    <a:pt x="10975" y="1111"/>
                    <a:pt x="11075" y="1144"/>
                    <a:pt x="11141" y="1144"/>
                  </a:cubicBezTo>
                  <a:cubicBezTo>
                    <a:pt x="11275" y="1144"/>
                    <a:pt x="11408" y="1111"/>
                    <a:pt x="11508" y="1011"/>
                  </a:cubicBezTo>
                  <a:cubicBezTo>
                    <a:pt x="11608" y="911"/>
                    <a:pt x="11675" y="811"/>
                    <a:pt x="11775" y="677"/>
                  </a:cubicBezTo>
                  <a:cubicBezTo>
                    <a:pt x="11942" y="510"/>
                    <a:pt x="11909" y="277"/>
                    <a:pt x="11742" y="110"/>
                  </a:cubicBezTo>
                  <a:cubicBezTo>
                    <a:pt x="11667" y="35"/>
                    <a:pt x="11571" y="1"/>
                    <a:pt x="11474" y="1"/>
                  </a:cubicBezTo>
                  <a:close/>
                  <a:moveTo>
                    <a:pt x="10209" y="1623"/>
                  </a:moveTo>
                  <a:cubicBezTo>
                    <a:pt x="10066" y="1623"/>
                    <a:pt x="9926" y="1683"/>
                    <a:pt x="9841" y="1811"/>
                  </a:cubicBezTo>
                  <a:lnTo>
                    <a:pt x="9607" y="2178"/>
                  </a:lnTo>
                  <a:cubicBezTo>
                    <a:pt x="9474" y="2412"/>
                    <a:pt x="9507" y="2645"/>
                    <a:pt x="9740" y="2779"/>
                  </a:cubicBezTo>
                  <a:cubicBezTo>
                    <a:pt x="9774" y="2812"/>
                    <a:pt x="9841" y="2845"/>
                    <a:pt x="9941" y="2845"/>
                  </a:cubicBezTo>
                  <a:cubicBezTo>
                    <a:pt x="10041" y="2845"/>
                    <a:pt x="10174" y="2779"/>
                    <a:pt x="10341" y="2612"/>
                  </a:cubicBezTo>
                  <a:cubicBezTo>
                    <a:pt x="10374" y="2479"/>
                    <a:pt x="10474" y="2412"/>
                    <a:pt x="10574" y="2278"/>
                  </a:cubicBezTo>
                  <a:cubicBezTo>
                    <a:pt x="10674" y="2045"/>
                    <a:pt x="10641" y="1811"/>
                    <a:pt x="10441" y="1678"/>
                  </a:cubicBezTo>
                  <a:cubicBezTo>
                    <a:pt x="10369" y="1642"/>
                    <a:pt x="10289" y="1623"/>
                    <a:pt x="10209" y="1623"/>
                  </a:cubicBezTo>
                  <a:close/>
                  <a:moveTo>
                    <a:pt x="9090" y="3467"/>
                  </a:moveTo>
                  <a:cubicBezTo>
                    <a:pt x="8940" y="3467"/>
                    <a:pt x="8775" y="3541"/>
                    <a:pt x="8706" y="3679"/>
                  </a:cubicBezTo>
                  <a:cubicBezTo>
                    <a:pt x="8640" y="3813"/>
                    <a:pt x="8540" y="3946"/>
                    <a:pt x="8506" y="4080"/>
                  </a:cubicBezTo>
                  <a:cubicBezTo>
                    <a:pt x="8440" y="4280"/>
                    <a:pt x="8506" y="4513"/>
                    <a:pt x="8706" y="4613"/>
                  </a:cubicBezTo>
                  <a:cubicBezTo>
                    <a:pt x="8773" y="4647"/>
                    <a:pt x="8840" y="4647"/>
                    <a:pt x="8907" y="4647"/>
                  </a:cubicBezTo>
                  <a:cubicBezTo>
                    <a:pt x="9073" y="4647"/>
                    <a:pt x="9207" y="4580"/>
                    <a:pt x="9273" y="4447"/>
                  </a:cubicBezTo>
                  <a:cubicBezTo>
                    <a:pt x="9307" y="4313"/>
                    <a:pt x="9407" y="4180"/>
                    <a:pt x="9440" y="4080"/>
                  </a:cubicBezTo>
                  <a:cubicBezTo>
                    <a:pt x="9540" y="3880"/>
                    <a:pt x="9474" y="3646"/>
                    <a:pt x="9273" y="3513"/>
                  </a:cubicBezTo>
                  <a:cubicBezTo>
                    <a:pt x="9222" y="3482"/>
                    <a:pt x="9157" y="3467"/>
                    <a:pt x="9090" y="3467"/>
                  </a:cubicBezTo>
                  <a:close/>
                  <a:moveTo>
                    <a:pt x="8328" y="5363"/>
                  </a:moveTo>
                  <a:cubicBezTo>
                    <a:pt x="8151" y="5363"/>
                    <a:pt x="7961" y="5483"/>
                    <a:pt x="7906" y="5647"/>
                  </a:cubicBezTo>
                  <a:cubicBezTo>
                    <a:pt x="7839" y="5781"/>
                    <a:pt x="7806" y="5948"/>
                    <a:pt x="7772" y="6048"/>
                  </a:cubicBezTo>
                  <a:cubicBezTo>
                    <a:pt x="7672" y="6315"/>
                    <a:pt x="7806" y="6515"/>
                    <a:pt x="8006" y="6615"/>
                  </a:cubicBezTo>
                  <a:lnTo>
                    <a:pt x="8139" y="6615"/>
                  </a:lnTo>
                  <a:cubicBezTo>
                    <a:pt x="8306" y="6615"/>
                    <a:pt x="8473" y="6481"/>
                    <a:pt x="8573" y="6315"/>
                  </a:cubicBezTo>
                  <a:lnTo>
                    <a:pt x="8673" y="5948"/>
                  </a:lnTo>
                  <a:cubicBezTo>
                    <a:pt x="8773" y="5748"/>
                    <a:pt x="8640" y="5481"/>
                    <a:pt x="8440" y="5381"/>
                  </a:cubicBezTo>
                  <a:cubicBezTo>
                    <a:pt x="8404" y="5369"/>
                    <a:pt x="8367" y="5363"/>
                    <a:pt x="8328" y="5363"/>
                  </a:cubicBezTo>
                  <a:close/>
                  <a:moveTo>
                    <a:pt x="7738" y="7344"/>
                  </a:moveTo>
                  <a:cubicBezTo>
                    <a:pt x="7506" y="7344"/>
                    <a:pt x="7336" y="7499"/>
                    <a:pt x="7305" y="7682"/>
                  </a:cubicBezTo>
                  <a:cubicBezTo>
                    <a:pt x="7272" y="7816"/>
                    <a:pt x="7272" y="7982"/>
                    <a:pt x="7239" y="8116"/>
                  </a:cubicBezTo>
                  <a:cubicBezTo>
                    <a:pt x="7172" y="8349"/>
                    <a:pt x="7339" y="8583"/>
                    <a:pt x="7539" y="8616"/>
                  </a:cubicBezTo>
                  <a:lnTo>
                    <a:pt x="7639" y="8616"/>
                  </a:lnTo>
                  <a:cubicBezTo>
                    <a:pt x="7806" y="8616"/>
                    <a:pt x="8006" y="8483"/>
                    <a:pt x="8073" y="8283"/>
                  </a:cubicBezTo>
                  <a:cubicBezTo>
                    <a:pt x="8106" y="8116"/>
                    <a:pt x="8106" y="7982"/>
                    <a:pt x="8139" y="7849"/>
                  </a:cubicBezTo>
                  <a:cubicBezTo>
                    <a:pt x="8173" y="7616"/>
                    <a:pt x="8006" y="7415"/>
                    <a:pt x="7806" y="7349"/>
                  </a:cubicBezTo>
                  <a:cubicBezTo>
                    <a:pt x="7783" y="7346"/>
                    <a:pt x="7760" y="7344"/>
                    <a:pt x="7738" y="7344"/>
                  </a:cubicBezTo>
                  <a:close/>
                  <a:moveTo>
                    <a:pt x="7412" y="9446"/>
                  </a:moveTo>
                  <a:cubicBezTo>
                    <a:pt x="7200" y="9446"/>
                    <a:pt x="7005" y="9604"/>
                    <a:pt x="7005" y="9817"/>
                  </a:cubicBezTo>
                  <a:cubicBezTo>
                    <a:pt x="6972" y="9951"/>
                    <a:pt x="6972" y="10117"/>
                    <a:pt x="6972" y="10251"/>
                  </a:cubicBezTo>
                  <a:cubicBezTo>
                    <a:pt x="6972" y="10484"/>
                    <a:pt x="7139" y="10684"/>
                    <a:pt x="7405" y="10684"/>
                  </a:cubicBezTo>
                  <a:cubicBezTo>
                    <a:pt x="7606" y="10684"/>
                    <a:pt x="7806" y="10518"/>
                    <a:pt x="7806" y="10318"/>
                  </a:cubicBezTo>
                  <a:cubicBezTo>
                    <a:pt x="7839" y="10184"/>
                    <a:pt x="7839" y="10017"/>
                    <a:pt x="7839" y="9917"/>
                  </a:cubicBezTo>
                  <a:cubicBezTo>
                    <a:pt x="7872" y="9650"/>
                    <a:pt x="7706" y="9450"/>
                    <a:pt x="7472" y="9450"/>
                  </a:cubicBezTo>
                  <a:cubicBezTo>
                    <a:pt x="7452" y="9447"/>
                    <a:pt x="7432" y="9446"/>
                    <a:pt x="7412" y="9446"/>
                  </a:cubicBezTo>
                  <a:close/>
                  <a:moveTo>
                    <a:pt x="7405" y="11585"/>
                  </a:moveTo>
                  <a:cubicBezTo>
                    <a:pt x="7139" y="11585"/>
                    <a:pt x="6972" y="11752"/>
                    <a:pt x="6972" y="11985"/>
                  </a:cubicBezTo>
                  <a:lnTo>
                    <a:pt x="6972" y="12419"/>
                  </a:lnTo>
                  <a:cubicBezTo>
                    <a:pt x="6972" y="12619"/>
                    <a:pt x="7172" y="12786"/>
                    <a:pt x="7405" y="12786"/>
                  </a:cubicBezTo>
                  <a:cubicBezTo>
                    <a:pt x="7639" y="12786"/>
                    <a:pt x="7806" y="12586"/>
                    <a:pt x="7806" y="12419"/>
                  </a:cubicBezTo>
                  <a:lnTo>
                    <a:pt x="7806" y="11985"/>
                  </a:lnTo>
                  <a:cubicBezTo>
                    <a:pt x="7806" y="11752"/>
                    <a:pt x="7606" y="11585"/>
                    <a:pt x="7405" y="11585"/>
                  </a:cubicBezTo>
                  <a:close/>
                  <a:moveTo>
                    <a:pt x="7565" y="13616"/>
                  </a:moveTo>
                  <a:cubicBezTo>
                    <a:pt x="7545" y="13616"/>
                    <a:pt x="7526" y="13617"/>
                    <a:pt x="7506" y="13620"/>
                  </a:cubicBezTo>
                  <a:cubicBezTo>
                    <a:pt x="7272" y="13653"/>
                    <a:pt x="7105" y="13853"/>
                    <a:pt x="7139" y="14087"/>
                  </a:cubicBezTo>
                  <a:cubicBezTo>
                    <a:pt x="7139" y="14187"/>
                    <a:pt x="7172" y="14354"/>
                    <a:pt x="7172" y="14487"/>
                  </a:cubicBezTo>
                  <a:cubicBezTo>
                    <a:pt x="7239" y="14687"/>
                    <a:pt x="7405" y="14854"/>
                    <a:pt x="7606" y="14854"/>
                  </a:cubicBezTo>
                  <a:lnTo>
                    <a:pt x="7639" y="14854"/>
                  </a:lnTo>
                  <a:cubicBezTo>
                    <a:pt x="7906" y="14854"/>
                    <a:pt x="8073" y="14621"/>
                    <a:pt x="8006" y="14420"/>
                  </a:cubicBezTo>
                  <a:cubicBezTo>
                    <a:pt x="8006" y="14287"/>
                    <a:pt x="7973" y="14120"/>
                    <a:pt x="7973" y="13987"/>
                  </a:cubicBezTo>
                  <a:cubicBezTo>
                    <a:pt x="7942" y="13773"/>
                    <a:pt x="7772" y="13616"/>
                    <a:pt x="7565" y="13616"/>
                  </a:cubicBezTo>
                  <a:close/>
                  <a:moveTo>
                    <a:pt x="7825" y="15650"/>
                  </a:moveTo>
                  <a:cubicBezTo>
                    <a:pt x="7807" y="15650"/>
                    <a:pt x="7790" y="15652"/>
                    <a:pt x="7772" y="15655"/>
                  </a:cubicBezTo>
                  <a:cubicBezTo>
                    <a:pt x="7539" y="15688"/>
                    <a:pt x="7405" y="15955"/>
                    <a:pt x="7439" y="16155"/>
                  </a:cubicBezTo>
                  <a:cubicBezTo>
                    <a:pt x="7472" y="16288"/>
                    <a:pt x="7472" y="16455"/>
                    <a:pt x="7506" y="16589"/>
                  </a:cubicBezTo>
                  <a:cubicBezTo>
                    <a:pt x="7539" y="16789"/>
                    <a:pt x="7739" y="16922"/>
                    <a:pt x="7939" y="16922"/>
                  </a:cubicBezTo>
                  <a:lnTo>
                    <a:pt x="8006" y="16922"/>
                  </a:lnTo>
                  <a:cubicBezTo>
                    <a:pt x="8273" y="16856"/>
                    <a:pt x="8373" y="16622"/>
                    <a:pt x="8339" y="16422"/>
                  </a:cubicBezTo>
                  <a:cubicBezTo>
                    <a:pt x="8306" y="16288"/>
                    <a:pt x="8306" y="16122"/>
                    <a:pt x="8273" y="15988"/>
                  </a:cubicBezTo>
                  <a:cubicBezTo>
                    <a:pt x="8212" y="15805"/>
                    <a:pt x="8012" y="15650"/>
                    <a:pt x="7825" y="15650"/>
                  </a:cubicBezTo>
                  <a:close/>
                  <a:moveTo>
                    <a:pt x="8236" y="17684"/>
                  </a:moveTo>
                  <a:cubicBezTo>
                    <a:pt x="8215" y="17684"/>
                    <a:pt x="8193" y="17686"/>
                    <a:pt x="8173" y="17689"/>
                  </a:cubicBezTo>
                  <a:cubicBezTo>
                    <a:pt x="7973" y="17756"/>
                    <a:pt x="7839" y="17990"/>
                    <a:pt x="7872" y="18190"/>
                  </a:cubicBezTo>
                  <a:lnTo>
                    <a:pt x="7973" y="18623"/>
                  </a:lnTo>
                  <a:cubicBezTo>
                    <a:pt x="8006" y="18824"/>
                    <a:pt x="8173" y="18957"/>
                    <a:pt x="8373" y="18957"/>
                  </a:cubicBezTo>
                  <a:cubicBezTo>
                    <a:pt x="8373" y="18957"/>
                    <a:pt x="8440" y="18957"/>
                    <a:pt x="8473" y="18924"/>
                  </a:cubicBezTo>
                  <a:cubicBezTo>
                    <a:pt x="8673" y="18857"/>
                    <a:pt x="8806" y="18623"/>
                    <a:pt x="8773" y="18423"/>
                  </a:cubicBezTo>
                  <a:lnTo>
                    <a:pt x="8673" y="17990"/>
                  </a:lnTo>
                  <a:cubicBezTo>
                    <a:pt x="8643" y="17810"/>
                    <a:pt x="8425" y="17684"/>
                    <a:pt x="8236" y="17684"/>
                  </a:cubicBezTo>
                  <a:close/>
                  <a:moveTo>
                    <a:pt x="6638" y="19257"/>
                  </a:moveTo>
                  <a:cubicBezTo>
                    <a:pt x="6438" y="19291"/>
                    <a:pt x="6271" y="19457"/>
                    <a:pt x="6271" y="19691"/>
                  </a:cubicBezTo>
                  <a:cubicBezTo>
                    <a:pt x="6271" y="19924"/>
                    <a:pt x="6471" y="20091"/>
                    <a:pt x="6672" y="20091"/>
                  </a:cubicBezTo>
                  <a:lnTo>
                    <a:pt x="7105" y="20091"/>
                  </a:lnTo>
                  <a:cubicBezTo>
                    <a:pt x="7305" y="20091"/>
                    <a:pt x="7506" y="19858"/>
                    <a:pt x="7506" y="19658"/>
                  </a:cubicBezTo>
                  <a:cubicBezTo>
                    <a:pt x="7506" y="19457"/>
                    <a:pt x="7339" y="19257"/>
                    <a:pt x="7105" y="19257"/>
                  </a:cubicBezTo>
                  <a:close/>
                  <a:moveTo>
                    <a:pt x="5032" y="19557"/>
                  </a:moveTo>
                  <a:cubicBezTo>
                    <a:pt x="4979" y="19557"/>
                    <a:pt x="4925" y="19567"/>
                    <a:pt x="4870" y="19591"/>
                  </a:cubicBezTo>
                  <a:cubicBezTo>
                    <a:pt x="4770" y="19624"/>
                    <a:pt x="4603" y="19691"/>
                    <a:pt x="4470" y="19758"/>
                  </a:cubicBezTo>
                  <a:cubicBezTo>
                    <a:pt x="4270" y="19824"/>
                    <a:pt x="4170" y="20091"/>
                    <a:pt x="4270" y="20291"/>
                  </a:cubicBezTo>
                  <a:cubicBezTo>
                    <a:pt x="4303" y="20458"/>
                    <a:pt x="4470" y="20525"/>
                    <a:pt x="4637" y="20525"/>
                  </a:cubicBezTo>
                  <a:cubicBezTo>
                    <a:pt x="4737" y="20525"/>
                    <a:pt x="4770" y="20525"/>
                    <a:pt x="4804" y="20491"/>
                  </a:cubicBezTo>
                  <a:lnTo>
                    <a:pt x="5171" y="20358"/>
                  </a:lnTo>
                  <a:cubicBezTo>
                    <a:pt x="5371" y="20291"/>
                    <a:pt x="5504" y="20024"/>
                    <a:pt x="5437" y="19824"/>
                  </a:cubicBezTo>
                  <a:cubicBezTo>
                    <a:pt x="5361" y="19671"/>
                    <a:pt x="5206" y="19557"/>
                    <a:pt x="5032" y="19557"/>
                  </a:cubicBezTo>
                  <a:close/>
                  <a:moveTo>
                    <a:pt x="8679" y="19428"/>
                  </a:moveTo>
                  <a:cubicBezTo>
                    <a:pt x="8508" y="19428"/>
                    <a:pt x="8333" y="19571"/>
                    <a:pt x="8306" y="19758"/>
                  </a:cubicBezTo>
                  <a:cubicBezTo>
                    <a:pt x="8306" y="19824"/>
                    <a:pt x="8306" y="19958"/>
                    <a:pt x="8339" y="20024"/>
                  </a:cubicBezTo>
                  <a:lnTo>
                    <a:pt x="8339" y="20225"/>
                  </a:lnTo>
                  <a:lnTo>
                    <a:pt x="8440" y="20658"/>
                  </a:lnTo>
                  <a:cubicBezTo>
                    <a:pt x="8473" y="20858"/>
                    <a:pt x="8640" y="20992"/>
                    <a:pt x="8840" y="20992"/>
                  </a:cubicBezTo>
                  <a:lnTo>
                    <a:pt x="8940" y="20992"/>
                  </a:lnTo>
                  <a:cubicBezTo>
                    <a:pt x="9140" y="20958"/>
                    <a:pt x="9273" y="20692"/>
                    <a:pt x="9240" y="20491"/>
                  </a:cubicBezTo>
                  <a:lnTo>
                    <a:pt x="9240" y="20425"/>
                  </a:lnTo>
                  <a:cubicBezTo>
                    <a:pt x="9340" y="20358"/>
                    <a:pt x="9474" y="20258"/>
                    <a:pt x="9507" y="20125"/>
                  </a:cubicBezTo>
                  <a:cubicBezTo>
                    <a:pt x="9574" y="19858"/>
                    <a:pt x="9440" y="19658"/>
                    <a:pt x="9240" y="19591"/>
                  </a:cubicBezTo>
                  <a:cubicBezTo>
                    <a:pt x="9107" y="19524"/>
                    <a:pt x="8940" y="19491"/>
                    <a:pt x="8806" y="19457"/>
                  </a:cubicBezTo>
                  <a:cubicBezTo>
                    <a:pt x="8766" y="19437"/>
                    <a:pt x="8722" y="19428"/>
                    <a:pt x="8679" y="19428"/>
                  </a:cubicBezTo>
                  <a:close/>
                  <a:moveTo>
                    <a:pt x="10622" y="20223"/>
                  </a:moveTo>
                  <a:cubicBezTo>
                    <a:pt x="10482" y="20223"/>
                    <a:pt x="10351" y="20305"/>
                    <a:pt x="10308" y="20458"/>
                  </a:cubicBezTo>
                  <a:cubicBezTo>
                    <a:pt x="10174" y="20658"/>
                    <a:pt x="10274" y="20925"/>
                    <a:pt x="10474" y="20992"/>
                  </a:cubicBezTo>
                  <a:cubicBezTo>
                    <a:pt x="10608" y="21025"/>
                    <a:pt x="10741" y="21092"/>
                    <a:pt x="10841" y="21159"/>
                  </a:cubicBezTo>
                  <a:cubicBezTo>
                    <a:pt x="10941" y="21192"/>
                    <a:pt x="10975" y="21192"/>
                    <a:pt x="11075" y="21192"/>
                  </a:cubicBezTo>
                  <a:cubicBezTo>
                    <a:pt x="11175" y="21192"/>
                    <a:pt x="11342" y="21125"/>
                    <a:pt x="11408" y="21059"/>
                  </a:cubicBezTo>
                  <a:cubicBezTo>
                    <a:pt x="11508" y="20858"/>
                    <a:pt x="11442" y="20625"/>
                    <a:pt x="11242" y="20491"/>
                  </a:cubicBezTo>
                  <a:cubicBezTo>
                    <a:pt x="11108" y="20425"/>
                    <a:pt x="10975" y="20358"/>
                    <a:pt x="10841" y="20291"/>
                  </a:cubicBezTo>
                  <a:cubicBezTo>
                    <a:pt x="10773" y="20246"/>
                    <a:pt x="10696" y="20223"/>
                    <a:pt x="10622" y="20223"/>
                  </a:cubicBezTo>
                  <a:close/>
                  <a:moveTo>
                    <a:pt x="3272" y="20623"/>
                  </a:moveTo>
                  <a:cubicBezTo>
                    <a:pt x="3173" y="20623"/>
                    <a:pt x="3075" y="20648"/>
                    <a:pt x="3002" y="20692"/>
                  </a:cubicBezTo>
                  <a:cubicBezTo>
                    <a:pt x="2902" y="20792"/>
                    <a:pt x="2802" y="20925"/>
                    <a:pt x="2669" y="20992"/>
                  </a:cubicBezTo>
                  <a:cubicBezTo>
                    <a:pt x="2469" y="21159"/>
                    <a:pt x="2469" y="21425"/>
                    <a:pt x="2635" y="21592"/>
                  </a:cubicBezTo>
                  <a:cubicBezTo>
                    <a:pt x="2735" y="21659"/>
                    <a:pt x="2802" y="21692"/>
                    <a:pt x="2936" y="21692"/>
                  </a:cubicBezTo>
                  <a:cubicBezTo>
                    <a:pt x="3002" y="21692"/>
                    <a:pt x="3136" y="21659"/>
                    <a:pt x="3269" y="21592"/>
                  </a:cubicBezTo>
                  <a:cubicBezTo>
                    <a:pt x="3336" y="21492"/>
                    <a:pt x="3469" y="21425"/>
                    <a:pt x="3569" y="21325"/>
                  </a:cubicBezTo>
                  <a:cubicBezTo>
                    <a:pt x="3703" y="21192"/>
                    <a:pt x="3703" y="20925"/>
                    <a:pt x="3603" y="20758"/>
                  </a:cubicBezTo>
                  <a:cubicBezTo>
                    <a:pt x="3528" y="20664"/>
                    <a:pt x="3399" y="20623"/>
                    <a:pt x="3272" y="20623"/>
                  </a:cubicBezTo>
                  <a:close/>
                  <a:moveTo>
                    <a:pt x="12458" y="21221"/>
                  </a:moveTo>
                  <a:cubicBezTo>
                    <a:pt x="12332" y="21221"/>
                    <a:pt x="12220" y="21289"/>
                    <a:pt x="12142" y="21425"/>
                  </a:cubicBezTo>
                  <a:cubicBezTo>
                    <a:pt x="11975" y="21626"/>
                    <a:pt x="12009" y="21859"/>
                    <a:pt x="12242" y="21993"/>
                  </a:cubicBezTo>
                  <a:cubicBezTo>
                    <a:pt x="12342" y="22093"/>
                    <a:pt x="12442" y="22159"/>
                    <a:pt x="12576" y="22259"/>
                  </a:cubicBezTo>
                  <a:cubicBezTo>
                    <a:pt x="12643" y="22293"/>
                    <a:pt x="12743" y="22326"/>
                    <a:pt x="12809" y="22326"/>
                  </a:cubicBezTo>
                  <a:cubicBezTo>
                    <a:pt x="12943" y="22326"/>
                    <a:pt x="13076" y="22293"/>
                    <a:pt x="13143" y="22159"/>
                  </a:cubicBezTo>
                  <a:cubicBezTo>
                    <a:pt x="13276" y="21993"/>
                    <a:pt x="13243" y="21692"/>
                    <a:pt x="13076" y="21592"/>
                  </a:cubicBezTo>
                  <a:cubicBezTo>
                    <a:pt x="12976" y="21492"/>
                    <a:pt x="12843" y="21425"/>
                    <a:pt x="12743" y="21325"/>
                  </a:cubicBezTo>
                  <a:cubicBezTo>
                    <a:pt x="12645" y="21256"/>
                    <a:pt x="12548" y="21221"/>
                    <a:pt x="12458" y="21221"/>
                  </a:cubicBezTo>
                  <a:close/>
                  <a:moveTo>
                    <a:pt x="9259" y="21786"/>
                  </a:moveTo>
                  <a:cubicBezTo>
                    <a:pt x="9231" y="21786"/>
                    <a:pt x="9202" y="21788"/>
                    <a:pt x="9173" y="21792"/>
                  </a:cubicBezTo>
                  <a:cubicBezTo>
                    <a:pt x="8940" y="21826"/>
                    <a:pt x="8806" y="22093"/>
                    <a:pt x="8840" y="22293"/>
                  </a:cubicBezTo>
                  <a:cubicBezTo>
                    <a:pt x="8907" y="22460"/>
                    <a:pt x="8907" y="22560"/>
                    <a:pt x="8940" y="22693"/>
                  </a:cubicBezTo>
                  <a:cubicBezTo>
                    <a:pt x="8973" y="22927"/>
                    <a:pt x="9140" y="23027"/>
                    <a:pt x="9340" y="23027"/>
                  </a:cubicBezTo>
                  <a:lnTo>
                    <a:pt x="9440" y="23027"/>
                  </a:lnTo>
                  <a:cubicBezTo>
                    <a:pt x="9674" y="22993"/>
                    <a:pt x="9807" y="22760"/>
                    <a:pt x="9774" y="22526"/>
                  </a:cubicBezTo>
                  <a:cubicBezTo>
                    <a:pt x="9740" y="22426"/>
                    <a:pt x="9740" y="22259"/>
                    <a:pt x="9674" y="22126"/>
                  </a:cubicBezTo>
                  <a:cubicBezTo>
                    <a:pt x="9644" y="21892"/>
                    <a:pt x="9461" y="21786"/>
                    <a:pt x="9259" y="21786"/>
                  </a:cubicBezTo>
                  <a:close/>
                  <a:moveTo>
                    <a:pt x="1873" y="22090"/>
                  </a:moveTo>
                  <a:cubicBezTo>
                    <a:pt x="1729" y="22090"/>
                    <a:pt x="1587" y="22163"/>
                    <a:pt x="1501" y="22293"/>
                  </a:cubicBezTo>
                  <a:lnTo>
                    <a:pt x="1268" y="22660"/>
                  </a:lnTo>
                  <a:cubicBezTo>
                    <a:pt x="1134" y="22860"/>
                    <a:pt x="1168" y="23127"/>
                    <a:pt x="1401" y="23260"/>
                  </a:cubicBezTo>
                  <a:cubicBezTo>
                    <a:pt x="1435" y="23293"/>
                    <a:pt x="1501" y="23293"/>
                    <a:pt x="1601" y="23293"/>
                  </a:cubicBezTo>
                  <a:cubicBezTo>
                    <a:pt x="1768" y="23293"/>
                    <a:pt x="1902" y="23260"/>
                    <a:pt x="2002" y="23093"/>
                  </a:cubicBezTo>
                  <a:cubicBezTo>
                    <a:pt x="2102" y="22960"/>
                    <a:pt x="2135" y="22860"/>
                    <a:pt x="2235" y="22726"/>
                  </a:cubicBezTo>
                  <a:cubicBezTo>
                    <a:pt x="2335" y="22526"/>
                    <a:pt x="2302" y="22293"/>
                    <a:pt x="2102" y="22159"/>
                  </a:cubicBezTo>
                  <a:cubicBezTo>
                    <a:pt x="2031" y="22112"/>
                    <a:pt x="1951" y="22090"/>
                    <a:pt x="1873" y="22090"/>
                  </a:cubicBezTo>
                  <a:close/>
                  <a:moveTo>
                    <a:pt x="14142" y="22517"/>
                  </a:moveTo>
                  <a:cubicBezTo>
                    <a:pt x="14024" y="22517"/>
                    <a:pt x="13902" y="22568"/>
                    <a:pt x="13810" y="22660"/>
                  </a:cubicBezTo>
                  <a:cubicBezTo>
                    <a:pt x="13643" y="22826"/>
                    <a:pt x="13677" y="23093"/>
                    <a:pt x="13843" y="23260"/>
                  </a:cubicBezTo>
                  <a:cubicBezTo>
                    <a:pt x="13943" y="23360"/>
                    <a:pt x="14044" y="23460"/>
                    <a:pt x="14144" y="23527"/>
                  </a:cubicBezTo>
                  <a:cubicBezTo>
                    <a:pt x="14244" y="23627"/>
                    <a:pt x="14344" y="23660"/>
                    <a:pt x="14444" y="23660"/>
                  </a:cubicBezTo>
                  <a:cubicBezTo>
                    <a:pt x="14511" y="23660"/>
                    <a:pt x="14644" y="23627"/>
                    <a:pt x="14777" y="23494"/>
                  </a:cubicBezTo>
                  <a:cubicBezTo>
                    <a:pt x="14911" y="23327"/>
                    <a:pt x="14911" y="23093"/>
                    <a:pt x="14744" y="22927"/>
                  </a:cubicBezTo>
                  <a:cubicBezTo>
                    <a:pt x="14611" y="22793"/>
                    <a:pt x="14511" y="22693"/>
                    <a:pt x="14410" y="22626"/>
                  </a:cubicBezTo>
                  <a:cubicBezTo>
                    <a:pt x="14335" y="22551"/>
                    <a:pt x="14240" y="22517"/>
                    <a:pt x="14142" y="22517"/>
                  </a:cubicBezTo>
                  <a:close/>
                  <a:moveTo>
                    <a:pt x="9658" y="23823"/>
                  </a:moveTo>
                  <a:cubicBezTo>
                    <a:pt x="9641" y="23823"/>
                    <a:pt x="9624" y="23824"/>
                    <a:pt x="9607" y="23827"/>
                  </a:cubicBezTo>
                  <a:cubicBezTo>
                    <a:pt x="9340" y="23861"/>
                    <a:pt x="9173" y="24094"/>
                    <a:pt x="9240" y="24294"/>
                  </a:cubicBezTo>
                  <a:cubicBezTo>
                    <a:pt x="9240" y="24461"/>
                    <a:pt x="9273" y="24594"/>
                    <a:pt x="9273" y="24694"/>
                  </a:cubicBezTo>
                  <a:cubicBezTo>
                    <a:pt x="9307" y="24928"/>
                    <a:pt x="9474" y="25095"/>
                    <a:pt x="9674" y="25095"/>
                  </a:cubicBezTo>
                  <a:cubicBezTo>
                    <a:pt x="9941" y="25028"/>
                    <a:pt x="10107" y="24828"/>
                    <a:pt x="10107" y="24628"/>
                  </a:cubicBezTo>
                  <a:cubicBezTo>
                    <a:pt x="10107" y="24494"/>
                    <a:pt x="10074" y="24328"/>
                    <a:pt x="10074" y="24194"/>
                  </a:cubicBezTo>
                  <a:cubicBezTo>
                    <a:pt x="10013" y="23981"/>
                    <a:pt x="9841" y="23823"/>
                    <a:pt x="9658" y="23823"/>
                  </a:cubicBezTo>
                  <a:close/>
                  <a:moveTo>
                    <a:pt x="15599" y="24002"/>
                  </a:moveTo>
                  <a:cubicBezTo>
                    <a:pt x="15495" y="24002"/>
                    <a:pt x="15394" y="24044"/>
                    <a:pt x="15311" y="24127"/>
                  </a:cubicBezTo>
                  <a:cubicBezTo>
                    <a:pt x="15144" y="24294"/>
                    <a:pt x="15144" y="24528"/>
                    <a:pt x="15311" y="24694"/>
                  </a:cubicBezTo>
                  <a:lnTo>
                    <a:pt x="15611" y="24995"/>
                  </a:lnTo>
                  <a:cubicBezTo>
                    <a:pt x="15678" y="25095"/>
                    <a:pt x="15778" y="25128"/>
                    <a:pt x="15912" y="25128"/>
                  </a:cubicBezTo>
                  <a:cubicBezTo>
                    <a:pt x="16012" y="25128"/>
                    <a:pt x="16112" y="25095"/>
                    <a:pt x="16178" y="24995"/>
                  </a:cubicBezTo>
                  <a:cubicBezTo>
                    <a:pt x="16345" y="24828"/>
                    <a:pt x="16345" y="24594"/>
                    <a:pt x="16178" y="24394"/>
                  </a:cubicBezTo>
                  <a:lnTo>
                    <a:pt x="15912" y="24127"/>
                  </a:lnTo>
                  <a:cubicBezTo>
                    <a:pt x="15811" y="24044"/>
                    <a:pt x="15703" y="24002"/>
                    <a:pt x="15599" y="24002"/>
                  </a:cubicBezTo>
                  <a:close/>
                  <a:moveTo>
                    <a:pt x="892" y="24010"/>
                  </a:moveTo>
                  <a:cubicBezTo>
                    <a:pt x="722" y="24010"/>
                    <a:pt x="550" y="24129"/>
                    <a:pt x="467" y="24294"/>
                  </a:cubicBezTo>
                  <a:cubicBezTo>
                    <a:pt x="434" y="24428"/>
                    <a:pt x="400" y="24594"/>
                    <a:pt x="334" y="24694"/>
                  </a:cubicBezTo>
                  <a:cubicBezTo>
                    <a:pt x="300" y="24928"/>
                    <a:pt x="434" y="25128"/>
                    <a:pt x="634" y="25195"/>
                  </a:cubicBezTo>
                  <a:lnTo>
                    <a:pt x="767" y="25195"/>
                  </a:lnTo>
                  <a:cubicBezTo>
                    <a:pt x="934" y="25195"/>
                    <a:pt x="1101" y="25095"/>
                    <a:pt x="1134" y="24961"/>
                  </a:cubicBezTo>
                  <a:lnTo>
                    <a:pt x="1268" y="24594"/>
                  </a:lnTo>
                  <a:cubicBezTo>
                    <a:pt x="1334" y="24361"/>
                    <a:pt x="1201" y="24127"/>
                    <a:pt x="1001" y="24027"/>
                  </a:cubicBezTo>
                  <a:cubicBezTo>
                    <a:pt x="965" y="24015"/>
                    <a:pt x="929" y="24010"/>
                    <a:pt x="892" y="24010"/>
                  </a:cubicBezTo>
                  <a:close/>
                  <a:moveTo>
                    <a:pt x="17010" y="25519"/>
                  </a:moveTo>
                  <a:cubicBezTo>
                    <a:pt x="16916" y="25519"/>
                    <a:pt x="16821" y="25553"/>
                    <a:pt x="16745" y="25628"/>
                  </a:cubicBezTo>
                  <a:cubicBezTo>
                    <a:pt x="16579" y="25762"/>
                    <a:pt x="16512" y="26029"/>
                    <a:pt x="16679" y="26196"/>
                  </a:cubicBezTo>
                  <a:cubicBezTo>
                    <a:pt x="16779" y="26329"/>
                    <a:pt x="16846" y="26429"/>
                    <a:pt x="16946" y="26529"/>
                  </a:cubicBezTo>
                  <a:cubicBezTo>
                    <a:pt x="17012" y="26663"/>
                    <a:pt x="17146" y="26696"/>
                    <a:pt x="17279" y="26696"/>
                  </a:cubicBezTo>
                  <a:cubicBezTo>
                    <a:pt x="17413" y="26696"/>
                    <a:pt x="17479" y="26663"/>
                    <a:pt x="17579" y="26596"/>
                  </a:cubicBezTo>
                  <a:cubicBezTo>
                    <a:pt x="17746" y="26462"/>
                    <a:pt x="17780" y="26162"/>
                    <a:pt x="17613" y="25995"/>
                  </a:cubicBezTo>
                  <a:cubicBezTo>
                    <a:pt x="17479" y="25862"/>
                    <a:pt x="17413" y="25795"/>
                    <a:pt x="17313" y="25662"/>
                  </a:cubicBezTo>
                  <a:cubicBezTo>
                    <a:pt x="17239" y="25570"/>
                    <a:pt x="17126" y="25519"/>
                    <a:pt x="17010" y="25519"/>
                  </a:cubicBezTo>
                  <a:close/>
                  <a:moveTo>
                    <a:pt x="9707" y="25958"/>
                  </a:moveTo>
                  <a:cubicBezTo>
                    <a:pt x="9474" y="25958"/>
                    <a:pt x="9307" y="26115"/>
                    <a:pt x="9307" y="26329"/>
                  </a:cubicBezTo>
                  <a:cubicBezTo>
                    <a:pt x="9307" y="26462"/>
                    <a:pt x="9273" y="26596"/>
                    <a:pt x="9273" y="26696"/>
                  </a:cubicBezTo>
                  <a:cubicBezTo>
                    <a:pt x="9207" y="26929"/>
                    <a:pt x="9407" y="27130"/>
                    <a:pt x="9607" y="27163"/>
                  </a:cubicBezTo>
                  <a:lnTo>
                    <a:pt x="9640" y="27163"/>
                  </a:lnTo>
                  <a:cubicBezTo>
                    <a:pt x="9841" y="27163"/>
                    <a:pt x="10007" y="26996"/>
                    <a:pt x="10107" y="26863"/>
                  </a:cubicBezTo>
                  <a:cubicBezTo>
                    <a:pt x="10107" y="26696"/>
                    <a:pt x="10141" y="26596"/>
                    <a:pt x="10141" y="26429"/>
                  </a:cubicBezTo>
                  <a:cubicBezTo>
                    <a:pt x="10174" y="26162"/>
                    <a:pt x="10007" y="25962"/>
                    <a:pt x="9774" y="25962"/>
                  </a:cubicBezTo>
                  <a:cubicBezTo>
                    <a:pt x="9751" y="25959"/>
                    <a:pt x="9729" y="25958"/>
                    <a:pt x="9707" y="25958"/>
                  </a:cubicBezTo>
                  <a:close/>
                  <a:moveTo>
                    <a:pt x="501" y="25995"/>
                  </a:moveTo>
                  <a:cubicBezTo>
                    <a:pt x="267" y="25995"/>
                    <a:pt x="100" y="26162"/>
                    <a:pt x="67" y="26362"/>
                  </a:cubicBezTo>
                  <a:cubicBezTo>
                    <a:pt x="0" y="26529"/>
                    <a:pt x="0" y="26663"/>
                    <a:pt x="0" y="26829"/>
                  </a:cubicBezTo>
                  <a:cubicBezTo>
                    <a:pt x="0" y="27029"/>
                    <a:pt x="167" y="27263"/>
                    <a:pt x="434" y="27263"/>
                  </a:cubicBezTo>
                  <a:cubicBezTo>
                    <a:pt x="634" y="27263"/>
                    <a:pt x="801" y="27096"/>
                    <a:pt x="834" y="26829"/>
                  </a:cubicBezTo>
                  <a:cubicBezTo>
                    <a:pt x="834" y="26696"/>
                    <a:pt x="901" y="26596"/>
                    <a:pt x="901" y="26462"/>
                  </a:cubicBezTo>
                  <a:cubicBezTo>
                    <a:pt x="934" y="26196"/>
                    <a:pt x="734" y="26029"/>
                    <a:pt x="501" y="25995"/>
                  </a:cubicBezTo>
                  <a:close/>
                  <a:moveTo>
                    <a:pt x="18324" y="27181"/>
                  </a:moveTo>
                  <a:cubicBezTo>
                    <a:pt x="18236" y="27181"/>
                    <a:pt x="18149" y="27207"/>
                    <a:pt x="18080" y="27263"/>
                  </a:cubicBezTo>
                  <a:cubicBezTo>
                    <a:pt x="17913" y="27363"/>
                    <a:pt x="17846" y="27663"/>
                    <a:pt x="17980" y="27830"/>
                  </a:cubicBezTo>
                  <a:cubicBezTo>
                    <a:pt x="18080" y="27963"/>
                    <a:pt x="18146" y="28030"/>
                    <a:pt x="18247" y="28164"/>
                  </a:cubicBezTo>
                  <a:cubicBezTo>
                    <a:pt x="18313" y="28297"/>
                    <a:pt x="18447" y="28330"/>
                    <a:pt x="18580" y="28330"/>
                  </a:cubicBezTo>
                  <a:cubicBezTo>
                    <a:pt x="18647" y="28330"/>
                    <a:pt x="18747" y="28330"/>
                    <a:pt x="18814" y="28264"/>
                  </a:cubicBezTo>
                  <a:cubicBezTo>
                    <a:pt x="18980" y="28130"/>
                    <a:pt x="19014" y="27830"/>
                    <a:pt x="18914" y="27663"/>
                  </a:cubicBezTo>
                  <a:cubicBezTo>
                    <a:pt x="18814" y="27563"/>
                    <a:pt x="18747" y="27463"/>
                    <a:pt x="18647" y="27330"/>
                  </a:cubicBezTo>
                  <a:cubicBezTo>
                    <a:pt x="18569" y="27233"/>
                    <a:pt x="18446" y="27181"/>
                    <a:pt x="18324" y="27181"/>
                  </a:cubicBezTo>
                  <a:close/>
                  <a:moveTo>
                    <a:pt x="9128" y="27862"/>
                  </a:moveTo>
                  <a:cubicBezTo>
                    <a:pt x="8992" y="27862"/>
                    <a:pt x="8861" y="27944"/>
                    <a:pt x="8773" y="28097"/>
                  </a:cubicBezTo>
                  <a:cubicBezTo>
                    <a:pt x="8673" y="28197"/>
                    <a:pt x="8640" y="28330"/>
                    <a:pt x="8573" y="28430"/>
                  </a:cubicBezTo>
                  <a:cubicBezTo>
                    <a:pt x="8406" y="28631"/>
                    <a:pt x="8440" y="28864"/>
                    <a:pt x="8640" y="28998"/>
                  </a:cubicBezTo>
                  <a:cubicBezTo>
                    <a:pt x="8706" y="29031"/>
                    <a:pt x="8806" y="29098"/>
                    <a:pt x="8907" y="29098"/>
                  </a:cubicBezTo>
                  <a:cubicBezTo>
                    <a:pt x="9007" y="29098"/>
                    <a:pt x="9173" y="29031"/>
                    <a:pt x="9273" y="28864"/>
                  </a:cubicBezTo>
                  <a:lnTo>
                    <a:pt x="9507" y="28497"/>
                  </a:lnTo>
                  <a:cubicBezTo>
                    <a:pt x="9640" y="28297"/>
                    <a:pt x="9574" y="28030"/>
                    <a:pt x="9340" y="27930"/>
                  </a:cubicBezTo>
                  <a:cubicBezTo>
                    <a:pt x="9271" y="27884"/>
                    <a:pt x="9199" y="27862"/>
                    <a:pt x="9128" y="27862"/>
                  </a:cubicBezTo>
                  <a:close/>
                  <a:moveTo>
                    <a:pt x="578" y="28080"/>
                  </a:moveTo>
                  <a:cubicBezTo>
                    <a:pt x="540" y="28080"/>
                    <a:pt x="503" y="28085"/>
                    <a:pt x="467" y="28097"/>
                  </a:cubicBezTo>
                  <a:cubicBezTo>
                    <a:pt x="267" y="28130"/>
                    <a:pt x="134" y="28364"/>
                    <a:pt x="167" y="28597"/>
                  </a:cubicBezTo>
                  <a:cubicBezTo>
                    <a:pt x="234" y="28764"/>
                    <a:pt x="267" y="28931"/>
                    <a:pt x="300" y="29031"/>
                  </a:cubicBezTo>
                  <a:cubicBezTo>
                    <a:pt x="334" y="29198"/>
                    <a:pt x="501" y="29331"/>
                    <a:pt x="667" y="29331"/>
                  </a:cubicBezTo>
                  <a:cubicBezTo>
                    <a:pt x="734" y="29331"/>
                    <a:pt x="767" y="29298"/>
                    <a:pt x="801" y="29298"/>
                  </a:cubicBezTo>
                  <a:cubicBezTo>
                    <a:pt x="1001" y="29198"/>
                    <a:pt x="1134" y="28964"/>
                    <a:pt x="1068" y="28764"/>
                  </a:cubicBezTo>
                  <a:cubicBezTo>
                    <a:pt x="1068" y="28631"/>
                    <a:pt x="1001" y="28497"/>
                    <a:pt x="968" y="28364"/>
                  </a:cubicBezTo>
                  <a:cubicBezTo>
                    <a:pt x="940" y="28199"/>
                    <a:pt x="755" y="28080"/>
                    <a:pt x="578" y="28080"/>
                  </a:cubicBezTo>
                  <a:close/>
                  <a:moveTo>
                    <a:pt x="19563" y="28886"/>
                  </a:moveTo>
                  <a:cubicBezTo>
                    <a:pt x="19478" y="28886"/>
                    <a:pt x="19391" y="28913"/>
                    <a:pt x="19314" y="28964"/>
                  </a:cubicBezTo>
                  <a:cubicBezTo>
                    <a:pt x="19114" y="29098"/>
                    <a:pt x="19080" y="29331"/>
                    <a:pt x="19181" y="29531"/>
                  </a:cubicBezTo>
                  <a:cubicBezTo>
                    <a:pt x="19247" y="29631"/>
                    <a:pt x="19314" y="29765"/>
                    <a:pt x="19414" y="29865"/>
                  </a:cubicBezTo>
                  <a:cubicBezTo>
                    <a:pt x="19447" y="29998"/>
                    <a:pt x="19614" y="30098"/>
                    <a:pt x="19748" y="30098"/>
                  </a:cubicBezTo>
                  <a:cubicBezTo>
                    <a:pt x="19781" y="30098"/>
                    <a:pt x="19848" y="30098"/>
                    <a:pt x="19981" y="30032"/>
                  </a:cubicBezTo>
                  <a:cubicBezTo>
                    <a:pt x="20148" y="29932"/>
                    <a:pt x="20248" y="29665"/>
                    <a:pt x="20115" y="29465"/>
                  </a:cubicBezTo>
                  <a:cubicBezTo>
                    <a:pt x="20081" y="29331"/>
                    <a:pt x="19981" y="29198"/>
                    <a:pt x="19914" y="29098"/>
                  </a:cubicBezTo>
                  <a:cubicBezTo>
                    <a:pt x="19832" y="28954"/>
                    <a:pt x="19700" y="28886"/>
                    <a:pt x="19563" y="28886"/>
                  </a:cubicBezTo>
                  <a:close/>
                  <a:moveTo>
                    <a:pt x="7722" y="29386"/>
                  </a:moveTo>
                  <a:cubicBezTo>
                    <a:pt x="7636" y="29386"/>
                    <a:pt x="7549" y="29413"/>
                    <a:pt x="7472" y="29465"/>
                  </a:cubicBezTo>
                  <a:cubicBezTo>
                    <a:pt x="7339" y="29531"/>
                    <a:pt x="7272" y="29598"/>
                    <a:pt x="7139" y="29665"/>
                  </a:cubicBezTo>
                  <a:cubicBezTo>
                    <a:pt x="6938" y="29798"/>
                    <a:pt x="6838" y="30032"/>
                    <a:pt x="6972" y="30265"/>
                  </a:cubicBezTo>
                  <a:cubicBezTo>
                    <a:pt x="7039" y="30365"/>
                    <a:pt x="7239" y="30465"/>
                    <a:pt x="7339" y="30465"/>
                  </a:cubicBezTo>
                  <a:cubicBezTo>
                    <a:pt x="7439" y="30465"/>
                    <a:pt x="7506" y="30465"/>
                    <a:pt x="7539" y="30432"/>
                  </a:cubicBezTo>
                  <a:lnTo>
                    <a:pt x="7939" y="30165"/>
                  </a:lnTo>
                  <a:cubicBezTo>
                    <a:pt x="8139" y="30032"/>
                    <a:pt x="8173" y="29798"/>
                    <a:pt x="8073" y="29598"/>
                  </a:cubicBezTo>
                  <a:cubicBezTo>
                    <a:pt x="7991" y="29454"/>
                    <a:pt x="7858" y="29386"/>
                    <a:pt x="7722" y="29386"/>
                  </a:cubicBezTo>
                  <a:close/>
                  <a:moveTo>
                    <a:pt x="1518" y="29907"/>
                  </a:moveTo>
                  <a:cubicBezTo>
                    <a:pt x="1418" y="29907"/>
                    <a:pt x="1318" y="29948"/>
                    <a:pt x="1234" y="30032"/>
                  </a:cubicBezTo>
                  <a:cubicBezTo>
                    <a:pt x="1068" y="30198"/>
                    <a:pt x="1068" y="30465"/>
                    <a:pt x="1234" y="30632"/>
                  </a:cubicBezTo>
                  <a:cubicBezTo>
                    <a:pt x="1334" y="30699"/>
                    <a:pt x="1468" y="30832"/>
                    <a:pt x="1601" y="30932"/>
                  </a:cubicBezTo>
                  <a:cubicBezTo>
                    <a:pt x="1668" y="30966"/>
                    <a:pt x="1768" y="30999"/>
                    <a:pt x="1835" y="30999"/>
                  </a:cubicBezTo>
                  <a:cubicBezTo>
                    <a:pt x="1968" y="30999"/>
                    <a:pt x="2102" y="30966"/>
                    <a:pt x="2168" y="30866"/>
                  </a:cubicBezTo>
                  <a:cubicBezTo>
                    <a:pt x="2302" y="30699"/>
                    <a:pt x="2268" y="30432"/>
                    <a:pt x="2102" y="30298"/>
                  </a:cubicBezTo>
                  <a:cubicBezTo>
                    <a:pt x="1968" y="30198"/>
                    <a:pt x="1902" y="30132"/>
                    <a:pt x="1801" y="30032"/>
                  </a:cubicBezTo>
                  <a:cubicBezTo>
                    <a:pt x="1718" y="29948"/>
                    <a:pt x="1618" y="29907"/>
                    <a:pt x="1518" y="29907"/>
                  </a:cubicBezTo>
                  <a:close/>
                  <a:moveTo>
                    <a:pt x="5813" y="30312"/>
                  </a:moveTo>
                  <a:cubicBezTo>
                    <a:pt x="5766" y="30312"/>
                    <a:pt x="5719" y="30318"/>
                    <a:pt x="5671" y="30332"/>
                  </a:cubicBezTo>
                  <a:lnTo>
                    <a:pt x="5304" y="30465"/>
                  </a:lnTo>
                  <a:cubicBezTo>
                    <a:pt x="5037" y="30532"/>
                    <a:pt x="4937" y="30799"/>
                    <a:pt x="5004" y="30999"/>
                  </a:cubicBezTo>
                  <a:cubicBezTo>
                    <a:pt x="5104" y="31166"/>
                    <a:pt x="5271" y="31299"/>
                    <a:pt x="5437" y="31299"/>
                  </a:cubicBezTo>
                  <a:cubicBezTo>
                    <a:pt x="5471" y="31299"/>
                    <a:pt x="5504" y="31299"/>
                    <a:pt x="5571" y="31266"/>
                  </a:cubicBezTo>
                  <a:cubicBezTo>
                    <a:pt x="5671" y="31199"/>
                    <a:pt x="5838" y="31166"/>
                    <a:pt x="5971" y="31132"/>
                  </a:cubicBezTo>
                  <a:cubicBezTo>
                    <a:pt x="6171" y="31032"/>
                    <a:pt x="6305" y="30799"/>
                    <a:pt x="6238" y="30599"/>
                  </a:cubicBezTo>
                  <a:cubicBezTo>
                    <a:pt x="6158" y="30413"/>
                    <a:pt x="5994" y="30312"/>
                    <a:pt x="5813" y="30312"/>
                  </a:cubicBezTo>
                  <a:close/>
                  <a:moveTo>
                    <a:pt x="3377" y="30754"/>
                  </a:moveTo>
                  <a:cubicBezTo>
                    <a:pt x="3158" y="30754"/>
                    <a:pt x="3002" y="30956"/>
                    <a:pt x="3002" y="31132"/>
                  </a:cubicBezTo>
                  <a:cubicBezTo>
                    <a:pt x="2969" y="31366"/>
                    <a:pt x="3169" y="31599"/>
                    <a:pt x="3369" y="31599"/>
                  </a:cubicBezTo>
                  <a:lnTo>
                    <a:pt x="3836" y="31599"/>
                  </a:lnTo>
                  <a:cubicBezTo>
                    <a:pt x="4103" y="31599"/>
                    <a:pt x="4270" y="31433"/>
                    <a:pt x="4270" y="31166"/>
                  </a:cubicBezTo>
                  <a:cubicBezTo>
                    <a:pt x="4270" y="30932"/>
                    <a:pt x="4036" y="30765"/>
                    <a:pt x="3836" y="30765"/>
                  </a:cubicBezTo>
                  <a:lnTo>
                    <a:pt x="3469" y="30765"/>
                  </a:lnTo>
                  <a:cubicBezTo>
                    <a:pt x="3438" y="30758"/>
                    <a:pt x="3407" y="30754"/>
                    <a:pt x="3377" y="30754"/>
                  </a:cubicBezTo>
                  <a:close/>
                  <a:moveTo>
                    <a:pt x="20562" y="30653"/>
                  </a:moveTo>
                  <a:cubicBezTo>
                    <a:pt x="20493" y="30653"/>
                    <a:pt x="20420" y="30668"/>
                    <a:pt x="20348" y="30699"/>
                  </a:cubicBezTo>
                  <a:cubicBezTo>
                    <a:pt x="20148" y="30832"/>
                    <a:pt x="20081" y="31099"/>
                    <a:pt x="20181" y="31299"/>
                  </a:cubicBezTo>
                  <a:cubicBezTo>
                    <a:pt x="20281" y="31433"/>
                    <a:pt x="20315" y="31533"/>
                    <a:pt x="20415" y="31666"/>
                  </a:cubicBezTo>
                  <a:cubicBezTo>
                    <a:pt x="20481" y="31800"/>
                    <a:pt x="20615" y="31866"/>
                    <a:pt x="20782" y="31866"/>
                  </a:cubicBezTo>
                  <a:cubicBezTo>
                    <a:pt x="20815" y="31866"/>
                    <a:pt x="20915" y="31866"/>
                    <a:pt x="20982" y="31833"/>
                  </a:cubicBezTo>
                  <a:cubicBezTo>
                    <a:pt x="21182" y="31699"/>
                    <a:pt x="21282" y="31466"/>
                    <a:pt x="21149" y="31266"/>
                  </a:cubicBezTo>
                  <a:cubicBezTo>
                    <a:pt x="21082" y="31132"/>
                    <a:pt x="21015" y="30999"/>
                    <a:pt x="20948" y="30866"/>
                  </a:cubicBezTo>
                  <a:cubicBezTo>
                    <a:pt x="20856" y="30727"/>
                    <a:pt x="20717" y="30653"/>
                    <a:pt x="20562" y="30653"/>
                  </a:cubicBezTo>
                  <a:close/>
                  <a:moveTo>
                    <a:pt x="21567" y="32561"/>
                  </a:moveTo>
                  <a:cubicBezTo>
                    <a:pt x="21507" y="32561"/>
                    <a:pt x="21445" y="32573"/>
                    <a:pt x="21382" y="32600"/>
                  </a:cubicBezTo>
                  <a:cubicBezTo>
                    <a:pt x="21182" y="32667"/>
                    <a:pt x="21115" y="32934"/>
                    <a:pt x="21182" y="33134"/>
                  </a:cubicBezTo>
                  <a:lnTo>
                    <a:pt x="21349" y="33501"/>
                  </a:lnTo>
                  <a:cubicBezTo>
                    <a:pt x="21449" y="33668"/>
                    <a:pt x="21549" y="33768"/>
                    <a:pt x="21749" y="33768"/>
                  </a:cubicBezTo>
                  <a:cubicBezTo>
                    <a:pt x="21782" y="33768"/>
                    <a:pt x="21849" y="33768"/>
                    <a:pt x="21882" y="33701"/>
                  </a:cubicBezTo>
                  <a:cubicBezTo>
                    <a:pt x="22116" y="33634"/>
                    <a:pt x="22183" y="33367"/>
                    <a:pt x="22116" y="33167"/>
                  </a:cubicBezTo>
                  <a:lnTo>
                    <a:pt x="21949" y="32800"/>
                  </a:lnTo>
                  <a:cubicBezTo>
                    <a:pt x="21876" y="32654"/>
                    <a:pt x="21731" y="32561"/>
                    <a:pt x="21567" y="32561"/>
                  </a:cubicBezTo>
                  <a:close/>
                  <a:moveTo>
                    <a:pt x="22389" y="34476"/>
                  </a:moveTo>
                  <a:cubicBezTo>
                    <a:pt x="22333" y="34476"/>
                    <a:pt x="22274" y="34485"/>
                    <a:pt x="22216" y="34501"/>
                  </a:cubicBezTo>
                  <a:cubicBezTo>
                    <a:pt x="22016" y="34602"/>
                    <a:pt x="21949" y="34835"/>
                    <a:pt x="22016" y="35035"/>
                  </a:cubicBezTo>
                  <a:lnTo>
                    <a:pt x="22183" y="35435"/>
                  </a:lnTo>
                  <a:cubicBezTo>
                    <a:pt x="22249" y="35602"/>
                    <a:pt x="22383" y="35669"/>
                    <a:pt x="22583" y="35669"/>
                  </a:cubicBezTo>
                  <a:cubicBezTo>
                    <a:pt x="22650" y="35669"/>
                    <a:pt x="22683" y="35636"/>
                    <a:pt x="22716" y="35636"/>
                  </a:cubicBezTo>
                  <a:cubicBezTo>
                    <a:pt x="22950" y="35536"/>
                    <a:pt x="23017" y="35302"/>
                    <a:pt x="22950" y="35102"/>
                  </a:cubicBezTo>
                  <a:lnTo>
                    <a:pt x="22783" y="34702"/>
                  </a:lnTo>
                  <a:cubicBezTo>
                    <a:pt x="22708" y="34552"/>
                    <a:pt x="22558" y="34476"/>
                    <a:pt x="22389" y="34476"/>
                  </a:cubicBezTo>
                  <a:close/>
                  <a:moveTo>
                    <a:pt x="23212" y="36402"/>
                  </a:moveTo>
                  <a:cubicBezTo>
                    <a:pt x="23159" y="36402"/>
                    <a:pt x="23105" y="36413"/>
                    <a:pt x="23050" y="36436"/>
                  </a:cubicBezTo>
                  <a:cubicBezTo>
                    <a:pt x="22850" y="36503"/>
                    <a:pt x="22716" y="36770"/>
                    <a:pt x="22816" y="36970"/>
                  </a:cubicBezTo>
                  <a:lnTo>
                    <a:pt x="22983" y="37337"/>
                  </a:lnTo>
                  <a:cubicBezTo>
                    <a:pt x="23017" y="37504"/>
                    <a:pt x="23183" y="37604"/>
                    <a:pt x="23350" y="37604"/>
                  </a:cubicBezTo>
                  <a:lnTo>
                    <a:pt x="23517" y="37604"/>
                  </a:lnTo>
                  <a:cubicBezTo>
                    <a:pt x="23750" y="37504"/>
                    <a:pt x="23851" y="37270"/>
                    <a:pt x="23784" y="37037"/>
                  </a:cubicBezTo>
                  <a:lnTo>
                    <a:pt x="23617" y="36670"/>
                  </a:lnTo>
                  <a:cubicBezTo>
                    <a:pt x="23540" y="36516"/>
                    <a:pt x="23385" y="36402"/>
                    <a:pt x="23212" y="36402"/>
                  </a:cubicBezTo>
                  <a:close/>
                  <a:moveTo>
                    <a:pt x="23949" y="38317"/>
                  </a:moveTo>
                  <a:cubicBezTo>
                    <a:pt x="23904" y="38317"/>
                    <a:pt x="23859" y="38324"/>
                    <a:pt x="23817" y="38338"/>
                  </a:cubicBezTo>
                  <a:cubicBezTo>
                    <a:pt x="23617" y="38438"/>
                    <a:pt x="23484" y="38671"/>
                    <a:pt x="23584" y="38871"/>
                  </a:cubicBezTo>
                  <a:lnTo>
                    <a:pt x="23684" y="39272"/>
                  </a:lnTo>
                  <a:cubicBezTo>
                    <a:pt x="23750" y="39405"/>
                    <a:pt x="23917" y="39538"/>
                    <a:pt x="24084" y="39538"/>
                  </a:cubicBezTo>
                  <a:lnTo>
                    <a:pt x="24251" y="39538"/>
                  </a:lnTo>
                  <a:cubicBezTo>
                    <a:pt x="24451" y="39472"/>
                    <a:pt x="24584" y="39205"/>
                    <a:pt x="24484" y="39005"/>
                  </a:cubicBezTo>
                  <a:lnTo>
                    <a:pt x="24351" y="38571"/>
                  </a:lnTo>
                  <a:cubicBezTo>
                    <a:pt x="24298" y="38413"/>
                    <a:pt x="24120" y="38317"/>
                    <a:pt x="23949" y="38317"/>
                  </a:cubicBezTo>
                  <a:close/>
                  <a:moveTo>
                    <a:pt x="24595" y="40238"/>
                  </a:moveTo>
                  <a:cubicBezTo>
                    <a:pt x="24546" y="40238"/>
                    <a:pt x="24498" y="40249"/>
                    <a:pt x="24451" y="40272"/>
                  </a:cubicBezTo>
                  <a:cubicBezTo>
                    <a:pt x="24251" y="40339"/>
                    <a:pt x="24117" y="40606"/>
                    <a:pt x="24184" y="40806"/>
                  </a:cubicBezTo>
                  <a:lnTo>
                    <a:pt x="24318" y="41206"/>
                  </a:lnTo>
                  <a:cubicBezTo>
                    <a:pt x="24418" y="41373"/>
                    <a:pt x="24584" y="41506"/>
                    <a:pt x="24751" y="41506"/>
                  </a:cubicBezTo>
                  <a:cubicBezTo>
                    <a:pt x="24785" y="41506"/>
                    <a:pt x="24818" y="41506"/>
                    <a:pt x="24851" y="41473"/>
                  </a:cubicBezTo>
                  <a:cubicBezTo>
                    <a:pt x="25085" y="41373"/>
                    <a:pt x="25185" y="41140"/>
                    <a:pt x="25118" y="40939"/>
                  </a:cubicBezTo>
                  <a:lnTo>
                    <a:pt x="24985" y="40506"/>
                  </a:lnTo>
                  <a:cubicBezTo>
                    <a:pt x="24908" y="40352"/>
                    <a:pt x="24753" y="40238"/>
                    <a:pt x="24595" y="40238"/>
                  </a:cubicBezTo>
                  <a:close/>
                  <a:moveTo>
                    <a:pt x="25296" y="42240"/>
                  </a:moveTo>
                  <a:cubicBezTo>
                    <a:pt x="25247" y="42240"/>
                    <a:pt x="25197" y="42251"/>
                    <a:pt x="25151" y="42274"/>
                  </a:cubicBezTo>
                  <a:cubicBezTo>
                    <a:pt x="24918" y="42340"/>
                    <a:pt x="24785" y="42607"/>
                    <a:pt x="24851" y="42807"/>
                  </a:cubicBezTo>
                  <a:lnTo>
                    <a:pt x="24985" y="43208"/>
                  </a:lnTo>
                  <a:cubicBezTo>
                    <a:pt x="25085" y="43374"/>
                    <a:pt x="25252" y="43508"/>
                    <a:pt x="25418" y="43508"/>
                  </a:cubicBezTo>
                  <a:lnTo>
                    <a:pt x="25518" y="43508"/>
                  </a:lnTo>
                  <a:cubicBezTo>
                    <a:pt x="25785" y="43408"/>
                    <a:pt x="25919" y="43174"/>
                    <a:pt x="25819" y="42974"/>
                  </a:cubicBezTo>
                  <a:lnTo>
                    <a:pt x="25685" y="42541"/>
                  </a:lnTo>
                  <a:cubicBezTo>
                    <a:pt x="25634" y="42361"/>
                    <a:pt x="25463" y="42240"/>
                    <a:pt x="25296" y="42240"/>
                  </a:cubicBezTo>
                  <a:close/>
                  <a:moveTo>
                    <a:pt x="25890" y="44275"/>
                  </a:moveTo>
                  <a:cubicBezTo>
                    <a:pt x="25844" y="44275"/>
                    <a:pt x="25797" y="44286"/>
                    <a:pt x="25752" y="44308"/>
                  </a:cubicBezTo>
                  <a:cubicBezTo>
                    <a:pt x="25485" y="44342"/>
                    <a:pt x="25352" y="44609"/>
                    <a:pt x="25452" y="44809"/>
                  </a:cubicBezTo>
                  <a:lnTo>
                    <a:pt x="25585" y="45209"/>
                  </a:lnTo>
                  <a:cubicBezTo>
                    <a:pt x="25652" y="45376"/>
                    <a:pt x="25819" y="45509"/>
                    <a:pt x="25985" y="45509"/>
                  </a:cubicBezTo>
                  <a:lnTo>
                    <a:pt x="26085" y="45509"/>
                  </a:lnTo>
                  <a:cubicBezTo>
                    <a:pt x="26319" y="45476"/>
                    <a:pt x="26452" y="45209"/>
                    <a:pt x="26352" y="45009"/>
                  </a:cubicBezTo>
                  <a:lnTo>
                    <a:pt x="26252" y="44609"/>
                  </a:lnTo>
                  <a:cubicBezTo>
                    <a:pt x="26201" y="44402"/>
                    <a:pt x="26049" y="44275"/>
                    <a:pt x="25890" y="44275"/>
                  </a:cubicBezTo>
                  <a:close/>
                  <a:moveTo>
                    <a:pt x="26461" y="46277"/>
                  </a:moveTo>
                  <a:cubicBezTo>
                    <a:pt x="26412" y="46277"/>
                    <a:pt x="26364" y="46287"/>
                    <a:pt x="26319" y="46310"/>
                  </a:cubicBezTo>
                  <a:cubicBezTo>
                    <a:pt x="26085" y="46343"/>
                    <a:pt x="25952" y="46610"/>
                    <a:pt x="26019" y="46810"/>
                  </a:cubicBezTo>
                  <a:lnTo>
                    <a:pt x="26152" y="47211"/>
                  </a:lnTo>
                  <a:cubicBezTo>
                    <a:pt x="26252" y="47377"/>
                    <a:pt x="26419" y="47511"/>
                    <a:pt x="26586" y="47511"/>
                  </a:cubicBezTo>
                  <a:lnTo>
                    <a:pt x="26653" y="47511"/>
                  </a:lnTo>
                  <a:cubicBezTo>
                    <a:pt x="26919" y="47477"/>
                    <a:pt x="27019" y="47211"/>
                    <a:pt x="26953" y="47010"/>
                  </a:cubicBezTo>
                  <a:lnTo>
                    <a:pt x="26819" y="46610"/>
                  </a:lnTo>
                  <a:cubicBezTo>
                    <a:pt x="26793" y="46403"/>
                    <a:pt x="26627" y="46277"/>
                    <a:pt x="26461" y="46277"/>
                  </a:cubicBezTo>
                  <a:close/>
                  <a:moveTo>
                    <a:pt x="27095" y="48278"/>
                  </a:moveTo>
                  <a:cubicBezTo>
                    <a:pt x="27046" y="48278"/>
                    <a:pt x="26998" y="48289"/>
                    <a:pt x="26953" y="48311"/>
                  </a:cubicBezTo>
                  <a:cubicBezTo>
                    <a:pt x="26686" y="48345"/>
                    <a:pt x="26586" y="48612"/>
                    <a:pt x="26653" y="48812"/>
                  </a:cubicBezTo>
                  <a:lnTo>
                    <a:pt x="26786" y="49212"/>
                  </a:lnTo>
                  <a:cubicBezTo>
                    <a:pt x="26853" y="49379"/>
                    <a:pt x="27019" y="49512"/>
                    <a:pt x="27186" y="49512"/>
                  </a:cubicBezTo>
                  <a:lnTo>
                    <a:pt x="27286" y="49512"/>
                  </a:lnTo>
                  <a:cubicBezTo>
                    <a:pt x="27520" y="49479"/>
                    <a:pt x="27653" y="49212"/>
                    <a:pt x="27587" y="49012"/>
                  </a:cubicBezTo>
                  <a:lnTo>
                    <a:pt x="27453" y="48612"/>
                  </a:lnTo>
                  <a:cubicBezTo>
                    <a:pt x="27427" y="48405"/>
                    <a:pt x="27261" y="48278"/>
                    <a:pt x="27095" y="48278"/>
                  </a:cubicBezTo>
                  <a:close/>
                  <a:moveTo>
                    <a:pt x="27693" y="50229"/>
                  </a:moveTo>
                  <a:cubicBezTo>
                    <a:pt x="27657" y="50229"/>
                    <a:pt x="27621" y="50234"/>
                    <a:pt x="27587" y="50246"/>
                  </a:cubicBezTo>
                  <a:cubicBezTo>
                    <a:pt x="27320" y="50346"/>
                    <a:pt x="27186" y="50613"/>
                    <a:pt x="27286" y="50813"/>
                  </a:cubicBezTo>
                  <a:lnTo>
                    <a:pt x="27420" y="51213"/>
                  </a:lnTo>
                  <a:cubicBezTo>
                    <a:pt x="27486" y="51380"/>
                    <a:pt x="27653" y="51514"/>
                    <a:pt x="27820" y="51514"/>
                  </a:cubicBezTo>
                  <a:lnTo>
                    <a:pt x="27987" y="51514"/>
                  </a:lnTo>
                  <a:cubicBezTo>
                    <a:pt x="28187" y="51447"/>
                    <a:pt x="28320" y="51180"/>
                    <a:pt x="28254" y="50980"/>
                  </a:cubicBezTo>
                  <a:lnTo>
                    <a:pt x="28120" y="50546"/>
                  </a:lnTo>
                  <a:cubicBezTo>
                    <a:pt x="28038" y="50353"/>
                    <a:pt x="27864" y="50229"/>
                    <a:pt x="27693" y="50229"/>
                  </a:cubicBezTo>
                  <a:close/>
                  <a:moveTo>
                    <a:pt x="28349" y="52247"/>
                  </a:moveTo>
                  <a:cubicBezTo>
                    <a:pt x="28296" y="52247"/>
                    <a:pt x="28242" y="52257"/>
                    <a:pt x="28187" y="52281"/>
                  </a:cubicBezTo>
                  <a:cubicBezTo>
                    <a:pt x="27987" y="52348"/>
                    <a:pt x="27853" y="52614"/>
                    <a:pt x="27953" y="52815"/>
                  </a:cubicBezTo>
                  <a:lnTo>
                    <a:pt x="28087" y="53215"/>
                  </a:lnTo>
                  <a:cubicBezTo>
                    <a:pt x="28120" y="53382"/>
                    <a:pt x="28287" y="53515"/>
                    <a:pt x="28454" y="53515"/>
                  </a:cubicBezTo>
                  <a:cubicBezTo>
                    <a:pt x="28487" y="53515"/>
                    <a:pt x="28521" y="53482"/>
                    <a:pt x="28621" y="53448"/>
                  </a:cubicBezTo>
                  <a:cubicBezTo>
                    <a:pt x="28821" y="53348"/>
                    <a:pt x="28954" y="53115"/>
                    <a:pt x="28854" y="52881"/>
                  </a:cubicBezTo>
                  <a:lnTo>
                    <a:pt x="28754" y="52514"/>
                  </a:lnTo>
                  <a:cubicBezTo>
                    <a:pt x="28677" y="52361"/>
                    <a:pt x="28522" y="52247"/>
                    <a:pt x="28349" y="52247"/>
                  </a:cubicBezTo>
                  <a:close/>
                  <a:moveTo>
                    <a:pt x="29002" y="54282"/>
                  </a:moveTo>
                  <a:cubicBezTo>
                    <a:pt x="28951" y="54282"/>
                    <a:pt x="28901" y="54292"/>
                    <a:pt x="28854" y="54316"/>
                  </a:cubicBezTo>
                  <a:cubicBezTo>
                    <a:pt x="28654" y="54382"/>
                    <a:pt x="28521" y="54649"/>
                    <a:pt x="28621" y="54849"/>
                  </a:cubicBezTo>
                  <a:lnTo>
                    <a:pt x="28787" y="55216"/>
                  </a:lnTo>
                  <a:cubicBezTo>
                    <a:pt x="28821" y="55383"/>
                    <a:pt x="28988" y="55483"/>
                    <a:pt x="29154" y="55483"/>
                  </a:cubicBezTo>
                  <a:cubicBezTo>
                    <a:pt x="29177" y="55483"/>
                    <a:pt x="29228" y="55468"/>
                    <a:pt x="29270" y="55468"/>
                  </a:cubicBezTo>
                  <a:cubicBezTo>
                    <a:pt x="29291" y="55468"/>
                    <a:pt x="29310" y="55472"/>
                    <a:pt x="29321" y="55483"/>
                  </a:cubicBezTo>
                  <a:cubicBezTo>
                    <a:pt x="29521" y="55383"/>
                    <a:pt x="29655" y="55150"/>
                    <a:pt x="29588" y="54916"/>
                  </a:cubicBezTo>
                  <a:lnTo>
                    <a:pt x="29388" y="54549"/>
                  </a:lnTo>
                  <a:cubicBezTo>
                    <a:pt x="29337" y="54396"/>
                    <a:pt x="29168" y="54282"/>
                    <a:pt x="29002" y="54282"/>
                  </a:cubicBezTo>
                  <a:close/>
                  <a:moveTo>
                    <a:pt x="29775" y="56193"/>
                  </a:moveTo>
                  <a:cubicBezTo>
                    <a:pt x="29722" y="56193"/>
                    <a:pt x="29670" y="56201"/>
                    <a:pt x="29621" y="56217"/>
                  </a:cubicBezTo>
                  <a:cubicBezTo>
                    <a:pt x="29421" y="56317"/>
                    <a:pt x="29321" y="56551"/>
                    <a:pt x="29421" y="56784"/>
                  </a:cubicBezTo>
                  <a:cubicBezTo>
                    <a:pt x="29455" y="56884"/>
                    <a:pt x="29521" y="57018"/>
                    <a:pt x="29588" y="57151"/>
                  </a:cubicBezTo>
                  <a:cubicBezTo>
                    <a:pt x="29621" y="57318"/>
                    <a:pt x="29788" y="57385"/>
                    <a:pt x="29955" y="57385"/>
                  </a:cubicBezTo>
                  <a:cubicBezTo>
                    <a:pt x="29988" y="57385"/>
                    <a:pt x="30088" y="57385"/>
                    <a:pt x="30122" y="57351"/>
                  </a:cubicBezTo>
                  <a:cubicBezTo>
                    <a:pt x="30322" y="57284"/>
                    <a:pt x="30422" y="57018"/>
                    <a:pt x="30322" y="56817"/>
                  </a:cubicBezTo>
                  <a:cubicBezTo>
                    <a:pt x="30288" y="56684"/>
                    <a:pt x="30188" y="56551"/>
                    <a:pt x="30155" y="56451"/>
                  </a:cubicBezTo>
                  <a:cubicBezTo>
                    <a:pt x="30104" y="56274"/>
                    <a:pt x="29939" y="56193"/>
                    <a:pt x="29775" y="56193"/>
                  </a:cubicBezTo>
                  <a:close/>
                  <a:moveTo>
                    <a:pt x="30659" y="58079"/>
                  </a:moveTo>
                  <a:cubicBezTo>
                    <a:pt x="30601" y="58079"/>
                    <a:pt x="30542" y="58092"/>
                    <a:pt x="30489" y="58118"/>
                  </a:cubicBezTo>
                  <a:cubicBezTo>
                    <a:pt x="30288" y="58185"/>
                    <a:pt x="30188" y="58452"/>
                    <a:pt x="30288" y="58652"/>
                  </a:cubicBezTo>
                  <a:cubicBezTo>
                    <a:pt x="30322" y="58752"/>
                    <a:pt x="30355" y="58886"/>
                    <a:pt x="30455" y="59019"/>
                  </a:cubicBezTo>
                  <a:cubicBezTo>
                    <a:pt x="30522" y="59186"/>
                    <a:pt x="30655" y="59286"/>
                    <a:pt x="30822" y="59286"/>
                  </a:cubicBezTo>
                  <a:cubicBezTo>
                    <a:pt x="30922" y="59286"/>
                    <a:pt x="30956" y="59286"/>
                    <a:pt x="31022" y="59219"/>
                  </a:cubicBezTo>
                  <a:cubicBezTo>
                    <a:pt x="31189" y="59152"/>
                    <a:pt x="31289" y="58886"/>
                    <a:pt x="31189" y="58685"/>
                  </a:cubicBezTo>
                  <a:cubicBezTo>
                    <a:pt x="31156" y="58552"/>
                    <a:pt x="31089" y="58452"/>
                    <a:pt x="31022" y="58319"/>
                  </a:cubicBezTo>
                  <a:cubicBezTo>
                    <a:pt x="30973" y="58172"/>
                    <a:pt x="30817" y="58079"/>
                    <a:pt x="30659" y="58079"/>
                  </a:cubicBezTo>
                  <a:close/>
                  <a:moveTo>
                    <a:pt x="31635" y="59885"/>
                  </a:moveTo>
                  <a:cubicBezTo>
                    <a:pt x="31564" y="59885"/>
                    <a:pt x="31491" y="59907"/>
                    <a:pt x="31423" y="59953"/>
                  </a:cubicBezTo>
                  <a:cubicBezTo>
                    <a:pt x="31189" y="60053"/>
                    <a:pt x="31122" y="60320"/>
                    <a:pt x="31256" y="60520"/>
                  </a:cubicBezTo>
                  <a:cubicBezTo>
                    <a:pt x="31323" y="60654"/>
                    <a:pt x="31356" y="60754"/>
                    <a:pt x="31456" y="60887"/>
                  </a:cubicBezTo>
                  <a:cubicBezTo>
                    <a:pt x="31523" y="61020"/>
                    <a:pt x="31689" y="61087"/>
                    <a:pt x="31823" y="61087"/>
                  </a:cubicBezTo>
                  <a:cubicBezTo>
                    <a:pt x="31923" y="61087"/>
                    <a:pt x="31956" y="61087"/>
                    <a:pt x="32090" y="61054"/>
                  </a:cubicBezTo>
                  <a:cubicBezTo>
                    <a:pt x="32257" y="60954"/>
                    <a:pt x="32323" y="60687"/>
                    <a:pt x="32190" y="60487"/>
                  </a:cubicBezTo>
                  <a:cubicBezTo>
                    <a:pt x="32123" y="60353"/>
                    <a:pt x="32090" y="60220"/>
                    <a:pt x="31990" y="60120"/>
                  </a:cubicBezTo>
                  <a:cubicBezTo>
                    <a:pt x="31902" y="59966"/>
                    <a:pt x="31771" y="59885"/>
                    <a:pt x="31635" y="59885"/>
                  </a:cubicBezTo>
                  <a:close/>
                  <a:moveTo>
                    <a:pt x="32749" y="61708"/>
                  </a:moveTo>
                  <a:cubicBezTo>
                    <a:pt x="32661" y="61708"/>
                    <a:pt x="32570" y="61734"/>
                    <a:pt x="32490" y="61788"/>
                  </a:cubicBezTo>
                  <a:cubicBezTo>
                    <a:pt x="32290" y="61888"/>
                    <a:pt x="32223" y="62155"/>
                    <a:pt x="32357" y="62355"/>
                  </a:cubicBezTo>
                  <a:cubicBezTo>
                    <a:pt x="32457" y="62455"/>
                    <a:pt x="32523" y="62555"/>
                    <a:pt x="32623" y="62688"/>
                  </a:cubicBezTo>
                  <a:cubicBezTo>
                    <a:pt x="32690" y="62822"/>
                    <a:pt x="32824" y="62855"/>
                    <a:pt x="32957" y="62855"/>
                  </a:cubicBezTo>
                  <a:cubicBezTo>
                    <a:pt x="33024" y="62855"/>
                    <a:pt x="33124" y="62855"/>
                    <a:pt x="33257" y="62822"/>
                  </a:cubicBezTo>
                  <a:cubicBezTo>
                    <a:pt x="33424" y="62688"/>
                    <a:pt x="33457" y="62388"/>
                    <a:pt x="33324" y="62221"/>
                  </a:cubicBezTo>
                  <a:cubicBezTo>
                    <a:pt x="33257" y="62121"/>
                    <a:pt x="33157" y="62021"/>
                    <a:pt x="33090" y="61888"/>
                  </a:cubicBezTo>
                  <a:cubicBezTo>
                    <a:pt x="33010" y="61768"/>
                    <a:pt x="32882" y="61708"/>
                    <a:pt x="32749" y="61708"/>
                  </a:cubicBezTo>
                  <a:close/>
                  <a:moveTo>
                    <a:pt x="33970" y="63346"/>
                  </a:moveTo>
                  <a:cubicBezTo>
                    <a:pt x="33868" y="63346"/>
                    <a:pt x="33766" y="63380"/>
                    <a:pt x="33691" y="63456"/>
                  </a:cubicBezTo>
                  <a:cubicBezTo>
                    <a:pt x="33524" y="63556"/>
                    <a:pt x="33491" y="63856"/>
                    <a:pt x="33658" y="64023"/>
                  </a:cubicBezTo>
                  <a:cubicBezTo>
                    <a:pt x="33758" y="64156"/>
                    <a:pt x="33858" y="64223"/>
                    <a:pt x="33958" y="64356"/>
                  </a:cubicBezTo>
                  <a:cubicBezTo>
                    <a:pt x="34024" y="64423"/>
                    <a:pt x="34125" y="64490"/>
                    <a:pt x="34258" y="64490"/>
                  </a:cubicBezTo>
                  <a:cubicBezTo>
                    <a:pt x="34358" y="64490"/>
                    <a:pt x="34458" y="64423"/>
                    <a:pt x="34491" y="64356"/>
                  </a:cubicBezTo>
                  <a:cubicBezTo>
                    <a:pt x="34658" y="64189"/>
                    <a:pt x="34692" y="63956"/>
                    <a:pt x="34525" y="63789"/>
                  </a:cubicBezTo>
                  <a:cubicBezTo>
                    <a:pt x="34458" y="63689"/>
                    <a:pt x="34358" y="63556"/>
                    <a:pt x="34291" y="63489"/>
                  </a:cubicBezTo>
                  <a:cubicBezTo>
                    <a:pt x="34218" y="63397"/>
                    <a:pt x="34094" y="63346"/>
                    <a:pt x="33970" y="63346"/>
                  </a:cubicBezTo>
                  <a:close/>
                  <a:moveTo>
                    <a:pt x="35409" y="64865"/>
                  </a:moveTo>
                  <a:cubicBezTo>
                    <a:pt x="35309" y="64865"/>
                    <a:pt x="35209" y="64907"/>
                    <a:pt x="35125" y="64990"/>
                  </a:cubicBezTo>
                  <a:cubicBezTo>
                    <a:pt x="34958" y="65157"/>
                    <a:pt x="34958" y="65390"/>
                    <a:pt x="35125" y="65557"/>
                  </a:cubicBezTo>
                  <a:cubicBezTo>
                    <a:pt x="35259" y="65657"/>
                    <a:pt x="35325" y="65791"/>
                    <a:pt x="35459" y="65857"/>
                  </a:cubicBezTo>
                  <a:cubicBezTo>
                    <a:pt x="35526" y="65957"/>
                    <a:pt x="35659" y="65991"/>
                    <a:pt x="35726" y="65991"/>
                  </a:cubicBezTo>
                  <a:cubicBezTo>
                    <a:pt x="35826" y="65991"/>
                    <a:pt x="35959" y="65891"/>
                    <a:pt x="36026" y="65857"/>
                  </a:cubicBezTo>
                  <a:cubicBezTo>
                    <a:pt x="36159" y="65690"/>
                    <a:pt x="36159" y="65457"/>
                    <a:pt x="35993" y="65290"/>
                  </a:cubicBezTo>
                  <a:cubicBezTo>
                    <a:pt x="35926" y="65157"/>
                    <a:pt x="35792" y="65057"/>
                    <a:pt x="35692" y="64990"/>
                  </a:cubicBezTo>
                  <a:cubicBezTo>
                    <a:pt x="35609" y="64907"/>
                    <a:pt x="35509" y="64865"/>
                    <a:pt x="35409" y="64865"/>
                  </a:cubicBezTo>
                  <a:close/>
                  <a:moveTo>
                    <a:pt x="37065" y="66168"/>
                  </a:moveTo>
                  <a:cubicBezTo>
                    <a:pt x="36925" y="66168"/>
                    <a:pt x="36776" y="66220"/>
                    <a:pt x="36693" y="66324"/>
                  </a:cubicBezTo>
                  <a:cubicBezTo>
                    <a:pt x="36560" y="66491"/>
                    <a:pt x="36626" y="66791"/>
                    <a:pt x="36793" y="66891"/>
                  </a:cubicBezTo>
                  <a:cubicBezTo>
                    <a:pt x="36860" y="66991"/>
                    <a:pt x="36993" y="67058"/>
                    <a:pt x="37127" y="67158"/>
                  </a:cubicBezTo>
                  <a:cubicBezTo>
                    <a:pt x="37193" y="67192"/>
                    <a:pt x="37293" y="67225"/>
                    <a:pt x="37360" y="67225"/>
                  </a:cubicBezTo>
                  <a:cubicBezTo>
                    <a:pt x="37494" y="67225"/>
                    <a:pt x="37627" y="67192"/>
                    <a:pt x="37760" y="67058"/>
                  </a:cubicBezTo>
                  <a:cubicBezTo>
                    <a:pt x="37861" y="66858"/>
                    <a:pt x="37827" y="66624"/>
                    <a:pt x="37627" y="66491"/>
                  </a:cubicBezTo>
                  <a:cubicBezTo>
                    <a:pt x="37494" y="66391"/>
                    <a:pt x="37427" y="66324"/>
                    <a:pt x="37293" y="66224"/>
                  </a:cubicBezTo>
                  <a:cubicBezTo>
                    <a:pt x="37231" y="66187"/>
                    <a:pt x="37150" y="66168"/>
                    <a:pt x="37065" y="66168"/>
                  </a:cubicBezTo>
                  <a:close/>
                  <a:moveTo>
                    <a:pt x="38759" y="67264"/>
                  </a:moveTo>
                  <a:cubicBezTo>
                    <a:pt x="38607" y="67264"/>
                    <a:pt x="38452" y="67354"/>
                    <a:pt x="38361" y="67492"/>
                  </a:cubicBezTo>
                  <a:cubicBezTo>
                    <a:pt x="38261" y="67692"/>
                    <a:pt x="38328" y="67925"/>
                    <a:pt x="38528" y="68059"/>
                  </a:cubicBezTo>
                  <a:cubicBezTo>
                    <a:pt x="38661" y="68159"/>
                    <a:pt x="38795" y="68192"/>
                    <a:pt x="38928" y="68259"/>
                  </a:cubicBezTo>
                  <a:cubicBezTo>
                    <a:pt x="38995" y="68326"/>
                    <a:pt x="39028" y="68326"/>
                    <a:pt x="39128" y="68326"/>
                  </a:cubicBezTo>
                  <a:cubicBezTo>
                    <a:pt x="39295" y="68326"/>
                    <a:pt x="39428" y="68226"/>
                    <a:pt x="39495" y="68059"/>
                  </a:cubicBezTo>
                  <a:cubicBezTo>
                    <a:pt x="39628" y="67892"/>
                    <a:pt x="39528" y="67659"/>
                    <a:pt x="39328" y="67525"/>
                  </a:cubicBezTo>
                  <a:cubicBezTo>
                    <a:pt x="39195" y="67458"/>
                    <a:pt x="39095" y="67392"/>
                    <a:pt x="38961" y="67325"/>
                  </a:cubicBezTo>
                  <a:cubicBezTo>
                    <a:pt x="38898" y="67283"/>
                    <a:pt x="38829" y="67264"/>
                    <a:pt x="38759" y="67264"/>
                  </a:cubicBezTo>
                  <a:close/>
                  <a:moveTo>
                    <a:pt x="40630" y="68187"/>
                  </a:moveTo>
                  <a:cubicBezTo>
                    <a:pt x="40470" y="68187"/>
                    <a:pt x="40312" y="68287"/>
                    <a:pt x="40262" y="68459"/>
                  </a:cubicBezTo>
                  <a:cubicBezTo>
                    <a:pt x="40129" y="68659"/>
                    <a:pt x="40262" y="68893"/>
                    <a:pt x="40462" y="68993"/>
                  </a:cubicBezTo>
                  <a:cubicBezTo>
                    <a:pt x="40629" y="69026"/>
                    <a:pt x="40729" y="69093"/>
                    <a:pt x="40863" y="69160"/>
                  </a:cubicBezTo>
                  <a:cubicBezTo>
                    <a:pt x="40963" y="69193"/>
                    <a:pt x="40996" y="69193"/>
                    <a:pt x="41029" y="69193"/>
                  </a:cubicBezTo>
                  <a:cubicBezTo>
                    <a:pt x="41196" y="69193"/>
                    <a:pt x="41363" y="69060"/>
                    <a:pt x="41430" y="68959"/>
                  </a:cubicBezTo>
                  <a:cubicBezTo>
                    <a:pt x="41496" y="68726"/>
                    <a:pt x="41363" y="68492"/>
                    <a:pt x="41163" y="68392"/>
                  </a:cubicBezTo>
                  <a:cubicBezTo>
                    <a:pt x="41029" y="68326"/>
                    <a:pt x="40929" y="68292"/>
                    <a:pt x="40796" y="68226"/>
                  </a:cubicBezTo>
                  <a:cubicBezTo>
                    <a:pt x="40744" y="68199"/>
                    <a:pt x="40687" y="68187"/>
                    <a:pt x="40630" y="68187"/>
                  </a:cubicBezTo>
                  <a:close/>
                  <a:moveTo>
                    <a:pt x="42601" y="68888"/>
                  </a:moveTo>
                  <a:cubicBezTo>
                    <a:pt x="42417" y="68888"/>
                    <a:pt x="42223" y="69013"/>
                    <a:pt x="42164" y="69193"/>
                  </a:cubicBezTo>
                  <a:cubicBezTo>
                    <a:pt x="42130" y="69393"/>
                    <a:pt x="42230" y="69627"/>
                    <a:pt x="42464" y="69693"/>
                  </a:cubicBezTo>
                  <a:cubicBezTo>
                    <a:pt x="42597" y="69727"/>
                    <a:pt x="42731" y="69793"/>
                    <a:pt x="42864" y="69827"/>
                  </a:cubicBezTo>
                  <a:lnTo>
                    <a:pt x="42998" y="69827"/>
                  </a:lnTo>
                  <a:cubicBezTo>
                    <a:pt x="43198" y="69827"/>
                    <a:pt x="43364" y="69727"/>
                    <a:pt x="43331" y="69527"/>
                  </a:cubicBezTo>
                  <a:cubicBezTo>
                    <a:pt x="43364" y="69326"/>
                    <a:pt x="43231" y="69060"/>
                    <a:pt x="43031" y="69026"/>
                  </a:cubicBezTo>
                  <a:lnTo>
                    <a:pt x="42664" y="68893"/>
                  </a:lnTo>
                  <a:cubicBezTo>
                    <a:pt x="42643" y="68889"/>
                    <a:pt x="42622" y="68888"/>
                    <a:pt x="42601" y="68888"/>
                  </a:cubicBezTo>
                  <a:close/>
                  <a:moveTo>
                    <a:pt x="44639" y="69355"/>
                  </a:moveTo>
                  <a:cubicBezTo>
                    <a:pt x="44432" y="69355"/>
                    <a:pt x="44259" y="69510"/>
                    <a:pt x="44198" y="69693"/>
                  </a:cubicBezTo>
                  <a:cubicBezTo>
                    <a:pt x="44165" y="69927"/>
                    <a:pt x="44332" y="70160"/>
                    <a:pt x="44532" y="70194"/>
                  </a:cubicBezTo>
                  <a:cubicBezTo>
                    <a:pt x="44665" y="70227"/>
                    <a:pt x="44832" y="70227"/>
                    <a:pt x="44966" y="70260"/>
                  </a:cubicBezTo>
                  <a:lnTo>
                    <a:pt x="45032" y="70260"/>
                  </a:lnTo>
                  <a:cubicBezTo>
                    <a:pt x="45266" y="70260"/>
                    <a:pt x="45433" y="70160"/>
                    <a:pt x="45466" y="69927"/>
                  </a:cubicBezTo>
                  <a:cubicBezTo>
                    <a:pt x="45499" y="69693"/>
                    <a:pt x="45333" y="69493"/>
                    <a:pt x="45132" y="69426"/>
                  </a:cubicBezTo>
                  <a:cubicBezTo>
                    <a:pt x="44966" y="69393"/>
                    <a:pt x="44832" y="69393"/>
                    <a:pt x="44699" y="69360"/>
                  </a:cubicBezTo>
                  <a:cubicBezTo>
                    <a:pt x="44679" y="69357"/>
                    <a:pt x="44659" y="69355"/>
                    <a:pt x="44639" y="69355"/>
                  </a:cubicBezTo>
                  <a:close/>
                  <a:moveTo>
                    <a:pt x="46700" y="69693"/>
                  </a:moveTo>
                  <a:cubicBezTo>
                    <a:pt x="46500" y="69693"/>
                    <a:pt x="46300" y="69860"/>
                    <a:pt x="46267" y="70060"/>
                  </a:cubicBezTo>
                  <a:cubicBezTo>
                    <a:pt x="46267" y="70260"/>
                    <a:pt x="46433" y="70494"/>
                    <a:pt x="46633" y="70527"/>
                  </a:cubicBezTo>
                  <a:cubicBezTo>
                    <a:pt x="46767" y="70527"/>
                    <a:pt x="46934" y="70561"/>
                    <a:pt x="47034" y="70561"/>
                  </a:cubicBezTo>
                  <a:lnTo>
                    <a:pt x="47100" y="70561"/>
                  </a:lnTo>
                  <a:cubicBezTo>
                    <a:pt x="47301" y="70561"/>
                    <a:pt x="47501" y="70394"/>
                    <a:pt x="47501" y="70194"/>
                  </a:cubicBezTo>
                  <a:cubicBezTo>
                    <a:pt x="47501" y="69960"/>
                    <a:pt x="47334" y="69793"/>
                    <a:pt x="47134" y="69727"/>
                  </a:cubicBezTo>
                  <a:cubicBezTo>
                    <a:pt x="47000" y="69727"/>
                    <a:pt x="46834" y="69693"/>
                    <a:pt x="46700" y="69693"/>
                  </a:cubicBezTo>
                  <a:close/>
                  <a:moveTo>
                    <a:pt x="53305" y="69793"/>
                  </a:moveTo>
                  <a:lnTo>
                    <a:pt x="52871" y="69827"/>
                  </a:lnTo>
                  <a:cubicBezTo>
                    <a:pt x="52671" y="69860"/>
                    <a:pt x="52504" y="70027"/>
                    <a:pt x="52504" y="70294"/>
                  </a:cubicBezTo>
                  <a:cubicBezTo>
                    <a:pt x="52504" y="70494"/>
                    <a:pt x="52704" y="70661"/>
                    <a:pt x="52938" y="70661"/>
                  </a:cubicBezTo>
                  <a:lnTo>
                    <a:pt x="53372" y="70627"/>
                  </a:lnTo>
                  <a:cubicBezTo>
                    <a:pt x="53605" y="70561"/>
                    <a:pt x="53772" y="70394"/>
                    <a:pt x="53772" y="70160"/>
                  </a:cubicBezTo>
                  <a:cubicBezTo>
                    <a:pt x="53705" y="69927"/>
                    <a:pt x="53505" y="69793"/>
                    <a:pt x="53305" y="69793"/>
                  </a:cubicBezTo>
                  <a:close/>
                  <a:moveTo>
                    <a:pt x="48702" y="69893"/>
                  </a:moveTo>
                  <a:cubicBezTo>
                    <a:pt x="48501" y="69893"/>
                    <a:pt x="48301" y="70060"/>
                    <a:pt x="48301" y="70327"/>
                  </a:cubicBezTo>
                  <a:cubicBezTo>
                    <a:pt x="48301" y="70527"/>
                    <a:pt x="48468" y="70727"/>
                    <a:pt x="48702" y="70727"/>
                  </a:cubicBezTo>
                  <a:lnTo>
                    <a:pt x="49169" y="70727"/>
                  </a:lnTo>
                  <a:cubicBezTo>
                    <a:pt x="49369" y="70727"/>
                    <a:pt x="49602" y="70527"/>
                    <a:pt x="49536" y="70327"/>
                  </a:cubicBezTo>
                  <a:cubicBezTo>
                    <a:pt x="49536" y="70127"/>
                    <a:pt x="49369" y="69893"/>
                    <a:pt x="49135" y="69893"/>
                  </a:cubicBezTo>
                  <a:close/>
                  <a:moveTo>
                    <a:pt x="50836" y="69893"/>
                  </a:moveTo>
                  <a:cubicBezTo>
                    <a:pt x="50603" y="69893"/>
                    <a:pt x="50436" y="70060"/>
                    <a:pt x="50436" y="70327"/>
                  </a:cubicBezTo>
                  <a:cubicBezTo>
                    <a:pt x="50436" y="70561"/>
                    <a:pt x="50636" y="70727"/>
                    <a:pt x="50836" y="70727"/>
                  </a:cubicBezTo>
                  <a:lnTo>
                    <a:pt x="51270" y="70727"/>
                  </a:lnTo>
                  <a:cubicBezTo>
                    <a:pt x="51504" y="70727"/>
                    <a:pt x="51670" y="70561"/>
                    <a:pt x="51670" y="70327"/>
                  </a:cubicBezTo>
                  <a:cubicBezTo>
                    <a:pt x="51670" y="70060"/>
                    <a:pt x="51470" y="69893"/>
                    <a:pt x="51270" y="6989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" name="Google Shape;193;p18"/>
            <p:cNvGrpSpPr/>
            <p:nvPr/>
          </p:nvGrpSpPr>
          <p:grpSpPr>
            <a:xfrm rot="666258">
              <a:off x="284015" y="87059"/>
              <a:ext cx="733066" cy="569613"/>
              <a:chOff x="1833150" y="1046200"/>
              <a:chExt cx="733050" cy="569600"/>
            </a:xfrm>
          </p:grpSpPr>
          <p:sp>
            <p:nvSpPr>
              <p:cNvPr id="194" name="Google Shape;194;p18"/>
              <p:cNvSpPr/>
              <p:nvPr/>
            </p:nvSpPr>
            <p:spPr>
              <a:xfrm>
                <a:off x="1833150" y="1046200"/>
                <a:ext cx="733050" cy="535400"/>
              </a:xfrm>
              <a:custGeom>
                <a:avLst/>
                <a:gdLst/>
                <a:ahLst/>
                <a:cxnLst/>
                <a:rect l="l" t="t" r="r" b="b"/>
                <a:pathLst>
                  <a:path w="29322" h="21416" extrusionOk="0">
                    <a:moveTo>
                      <a:pt x="29321" y="0"/>
                    </a:moveTo>
                    <a:lnTo>
                      <a:pt x="0" y="14811"/>
                    </a:lnTo>
                    <a:lnTo>
                      <a:pt x="0" y="14811"/>
                    </a:lnTo>
                    <a:lnTo>
                      <a:pt x="10241" y="14377"/>
                    </a:lnTo>
                    <a:lnTo>
                      <a:pt x="26453" y="2902"/>
                    </a:lnTo>
                    <a:lnTo>
                      <a:pt x="26453" y="2902"/>
                    </a:lnTo>
                    <a:lnTo>
                      <a:pt x="13744" y="15244"/>
                    </a:lnTo>
                    <a:lnTo>
                      <a:pt x="22650" y="21415"/>
                    </a:lnTo>
                    <a:lnTo>
                      <a:pt x="293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8"/>
              <p:cNvSpPr/>
              <p:nvPr/>
            </p:nvSpPr>
            <p:spPr>
              <a:xfrm>
                <a:off x="2089175" y="1118750"/>
                <a:ext cx="405300" cy="497050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9882" extrusionOk="0">
                    <a:moveTo>
                      <a:pt x="16212" y="0"/>
                    </a:moveTo>
                    <a:lnTo>
                      <a:pt x="0" y="11475"/>
                    </a:lnTo>
                    <a:lnTo>
                      <a:pt x="2769" y="19881"/>
                    </a:lnTo>
                    <a:lnTo>
                      <a:pt x="3503" y="12342"/>
                    </a:lnTo>
                    <a:lnTo>
                      <a:pt x="162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8"/>
              <p:cNvSpPr/>
              <p:nvPr/>
            </p:nvSpPr>
            <p:spPr>
              <a:xfrm>
                <a:off x="2158375" y="1427300"/>
                <a:ext cx="98425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7540" extrusionOk="0">
                    <a:moveTo>
                      <a:pt x="735" y="0"/>
                    </a:moveTo>
                    <a:lnTo>
                      <a:pt x="1" y="7539"/>
                    </a:lnTo>
                    <a:lnTo>
                      <a:pt x="3937" y="2235"/>
                    </a:lnTo>
                    <a:lnTo>
                      <a:pt x="7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7" name="Google Shape;197;p18"/>
          <p:cNvSpPr/>
          <p:nvPr/>
        </p:nvSpPr>
        <p:spPr>
          <a:xfrm>
            <a:off x="7978775" y="4503163"/>
            <a:ext cx="332775" cy="332775"/>
          </a:xfrm>
          <a:custGeom>
            <a:avLst/>
            <a:gdLst/>
            <a:ahLst/>
            <a:cxnLst/>
            <a:rect l="l" t="t" r="r" b="b"/>
            <a:pathLst>
              <a:path w="13311" h="13311" extrusionOk="0">
                <a:moveTo>
                  <a:pt x="6672" y="3937"/>
                </a:moveTo>
                <a:cubicBezTo>
                  <a:pt x="6972" y="3937"/>
                  <a:pt x="7273" y="4003"/>
                  <a:pt x="7540" y="4104"/>
                </a:cubicBezTo>
                <a:lnTo>
                  <a:pt x="7806" y="4237"/>
                </a:lnTo>
                <a:cubicBezTo>
                  <a:pt x="8340" y="4504"/>
                  <a:pt x="8807" y="4937"/>
                  <a:pt x="9041" y="5505"/>
                </a:cubicBezTo>
                <a:lnTo>
                  <a:pt x="9174" y="5738"/>
                </a:lnTo>
                <a:cubicBezTo>
                  <a:pt x="9274" y="6038"/>
                  <a:pt x="9341" y="6338"/>
                  <a:pt x="9341" y="6605"/>
                </a:cubicBezTo>
                <a:cubicBezTo>
                  <a:pt x="9341" y="6972"/>
                  <a:pt x="9274" y="7239"/>
                  <a:pt x="9174" y="7506"/>
                </a:cubicBezTo>
                <a:lnTo>
                  <a:pt x="9041" y="7739"/>
                </a:lnTo>
                <a:cubicBezTo>
                  <a:pt x="8807" y="8307"/>
                  <a:pt x="8340" y="8740"/>
                  <a:pt x="7806" y="9007"/>
                </a:cubicBezTo>
                <a:lnTo>
                  <a:pt x="7540" y="9140"/>
                </a:lnTo>
                <a:cubicBezTo>
                  <a:pt x="7273" y="9207"/>
                  <a:pt x="6972" y="9307"/>
                  <a:pt x="6672" y="9307"/>
                </a:cubicBezTo>
                <a:cubicBezTo>
                  <a:pt x="6372" y="9307"/>
                  <a:pt x="6038" y="9241"/>
                  <a:pt x="5805" y="9140"/>
                </a:cubicBezTo>
                <a:lnTo>
                  <a:pt x="5538" y="9007"/>
                </a:lnTo>
                <a:cubicBezTo>
                  <a:pt x="5004" y="8740"/>
                  <a:pt x="4537" y="8307"/>
                  <a:pt x="4304" y="7739"/>
                </a:cubicBezTo>
                <a:lnTo>
                  <a:pt x="4170" y="7506"/>
                </a:lnTo>
                <a:cubicBezTo>
                  <a:pt x="4104" y="7206"/>
                  <a:pt x="4004" y="6906"/>
                  <a:pt x="4004" y="6605"/>
                </a:cubicBezTo>
                <a:cubicBezTo>
                  <a:pt x="4004" y="6338"/>
                  <a:pt x="4037" y="6005"/>
                  <a:pt x="4170" y="5738"/>
                </a:cubicBezTo>
                <a:lnTo>
                  <a:pt x="4304" y="5505"/>
                </a:lnTo>
                <a:cubicBezTo>
                  <a:pt x="4537" y="4937"/>
                  <a:pt x="5004" y="4504"/>
                  <a:pt x="5538" y="4237"/>
                </a:cubicBezTo>
                <a:lnTo>
                  <a:pt x="5805" y="4104"/>
                </a:lnTo>
                <a:cubicBezTo>
                  <a:pt x="6105" y="4037"/>
                  <a:pt x="6372" y="3937"/>
                  <a:pt x="6672" y="3937"/>
                </a:cubicBezTo>
                <a:close/>
                <a:moveTo>
                  <a:pt x="6005" y="1"/>
                </a:moveTo>
                <a:cubicBezTo>
                  <a:pt x="5705" y="1"/>
                  <a:pt x="5505" y="201"/>
                  <a:pt x="5505" y="501"/>
                </a:cubicBezTo>
                <a:lnTo>
                  <a:pt x="5505" y="1735"/>
                </a:lnTo>
                <a:cubicBezTo>
                  <a:pt x="4971" y="1869"/>
                  <a:pt x="4471" y="2069"/>
                  <a:pt x="4004" y="2369"/>
                </a:cubicBezTo>
                <a:lnTo>
                  <a:pt x="3136" y="1502"/>
                </a:lnTo>
                <a:cubicBezTo>
                  <a:pt x="3036" y="1402"/>
                  <a:pt x="2911" y="1352"/>
                  <a:pt x="2786" y="1352"/>
                </a:cubicBezTo>
                <a:cubicBezTo>
                  <a:pt x="2661" y="1352"/>
                  <a:pt x="2536" y="1402"/>
                  <a:pt x="2436" y="1502"/>
                </a:cubicBezTo>
                <a:lnTo>
                  <a:pt x="1502" y="2402"/>
                </a:lnTo>
                <a:cubicBezTo>
                  <a:pt x="1302" y="2636"/>
                  <a:pt x="1302" y="2903"/>
                  <a:pt x="1502" y="3136"/>
                </a:cubicBezTo>
                <a:lnTo>
                  <a:pt x="2369" y="4003"/>
                </a:lnTo>
                <a:cubicBezTo>
                  <a:pt x="2102" y="4470"/>
                  <a:pt x="1869" y="4971"/>
                  <a:pt x="1769" y="5505"/>
                </a:cubicBezTo>
                <a:lnTo>
                  <a:pt x="501" y="5505"/>
                </a:lnTo>
                <a:cubicBezTo>
                  <a:pt x="201" y="5505"/>
                  <a:pt x="1" y="5705"/>
                  <a:pt x="1" y="6005"/>
                </a:cubicBezTo>
                <a:lnTo>
                  <a:pt x="1" y="7306"/>
                </a:lnTo>
                <a:cubicBezTo>
                  <a:pt x="1" y="7573"/>
                  <a:pt x="201" y="7806"/>
                  <a:pt x="501" y="7806"/>
                </a:cubicBezTo>
                <a:lnTo>
                  <a:pt x="1769" y="7806"/>
                </a:lnTo>
                <a:cubicBezTo>
                  <a:pt x="1869" y="8340"/>
                  <a:pt x="2102" y="8840"/>
                  <a:pt x="2369" y="9307"/>
                </a:cubicBezTo>
                <a:lnTo>
                  <a:pt x="1502" y="10175"/>
                </a:lnTo>
                <a:cubicBezTo>
                  <a:pt x="1302" y="10375"/>
                  <a:pt x="1302" y="10675"/>
                  <a:pt x="1502" y="10875"/>
                </a:cubicBezTo>
                <a:lnTo>
                  <a:pt x="2436" y="11809"/>
                </a:lnTo>
                <a:cubicBezTo>
                  <a:pt x="2536" y="11909"/>
                  <a:pt x="2661" y="11959"/>
                  <a:pt x="2786" y="11959"/>
                </a:cubicBezTo>
                <a:cubicBezTo>
                  <a:pt x="2911" y="11959"/>
                  <a:pt x="3036" y="11909"/>
                  <a:pt x="3136" y="11809"/>
                </a:cubicBezTo>
                <a:lnTo>
                  <a:pt x="4004" y="10908"/>
                </a:lnTo>
                <a:cubicBezTo>
                  <a:pt x="4471" y="11209"/>
                  <a:pt x="4971" y="11409"/>
                  <a:pt x="5505" y="11542"/>
                </a:cubicBezTo>
                <a:lnTo>
                  <a:pt x="5505" y="12810"/>
                </a:lnTo>
                <a:cubicBezTo>
                  <a:pt x="5505" y="13077"/>
                  <a:pt x="5705" y="13310"/>
                  <a:pt x="6005" y="13310"/>
                </a:cubicBezTo>
                <a:lnTo>
                  <a:pt x="7306" y="13310"/>
                </a:lnTo>
                <a:cubicBezTo>
                  <a:pt x="7606" y="13310"/>
                  <a:pt x="7806" y="13077"/>
                  <a:pt x="7806" y="12810"/>
                </a:cubicBezTo>
                <a:lnTo>
                  <a:pt x="7806" y="11542"/>
                </a:lnTo>
                <a:cubicBezTo>
                  <a:pt x="8340" y="11409"/>
                  <a:pt x="8840" y="11209"/>
                  <a:pt x="9307" y="10908"/>
                </a:cubicBezTo>
                <a:lnTo>
                  <a:pt x="10175" y="11809"/>
                </a:lnTo>
                <a:cubicBezTo>
                  <a:pt x="10275" y="11909"/>
                  <a:pt x="10400" y="11959"/>
                  <a:pt x="10525" y="11959"/>
                </a:cubicBezTo>
                <a:cubicBezTo>
                  <a:pt x="10650" y="11959"/>
                  <a:pt x="10775" y="11909"/>
                  <a:pt x="10875" y="11809"/>
                </a:cubicBezTo>
                <a:lnTo>
                  <a:pt x="11809" y="10875"/>
                </a:lnTo>
                <a:cubicBezTo>
                  <a:pt x="12009" y="10675"/>
                  <a:pt x="12009" y="10375"/>
                  <a:pt x="11809" y="10175"/>
                </a:cubicBezTo>
                <a:lnTo>
                  <a:pt x="10942" y="9307"/>
                </a:lnTo>
                <a:cubicBezTo>
                  <a:pt x="11209" y="8840"/>
                  <a:pt x="11442" y="8340"/>
                  <a:pt x="11542" y="7806"/>
                </a:cubicBezTo>
                <a:lnTo>
                  <a:pt x="12810" y="7806"/>
                </a:lnTo>
                <a:cubicBezTo>
                  <a:pt x="13110" y="7806"/>
                  <a:pt x="13310" y="7573"/>
                  <a:pt x="13310" y="7306"/>
                </a:cubicBezTo>
                <a:lnTo>
                  <a:pt x="13310" y="6005"/>
                </a:lnTo>
                <a:cubicBezTo>
                  <a:pt x="13310" y="5705"/>
                  <a:pt x="13110" y="5505"/>
                  <a:pt x="12810" y="5505"/>
                </a:cubicBezTo>
                <a:lnTo>
                  <a:pt x="11542" y="5505"/>
                </a:lnTo>
                <a:cubicBezTo>
                  <a:pt x="11442" y="4971"/>
                  <a:pt x="11209" y="4470"/>
                  <a:pt x="10942" y="4003"/>
                </a:cubicBezTo>
                <a:lnTo>
                  <a:pt x="11809" y="3136"/>
                </a:lnTo>
                <a:cubicBezTo>
                  <a:pt x="12009" y="2903"/>
                  <a:pt x="12009" y="2636"/>
                  <a:pt x="11809" y="2402"/>
                </a:cubicBezTo>
                <a:lnTo>
                  <a:pt x="10875" y="1502"/>
                </a:lnTo>
                <a:cubicBezTo>
                  <a:pt x="10775" y="1402"/>
                  <a:pt x="10650" y="1352"/>
                  <a:pt x="10525" y="1352"/>
                </a:cubicBezTo>
                <a:cubicBezTo>
                  <a:pt x="10400" y="1352"/>
                  <a:pt x="10275" y="1402"/>
                  <a:pt x="10175" y="1502"/>
                </a:cubicBezTo>
                <a:lnTo>
                  <a:pt x="9307" y="2369"/>
                </a:lnTo>
                <a:cubicBezTo>
                  <a:pt x="8840" y="2069"/>
                  <a:pt x="8340" y="1869"/>
                  <a:pt x="7806" y="1735"/>
                </a:cubicBezTo>
                <a:lnTo>
                  <a:pt x="7806" y="501"/>
                </a:lnTo>
                <a:cubicBezTo>
                  <a:pt x="7806" y="201"/>
                  <a:pt x="7606" y="1"/>
                  <a:pt x="73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8792700" y="4469813"/>
            <a:ext cx="268550" cy="268550"/>
          </a:xfrm>
          <a:custGeom>
            <a:avLst/>
            <a:gdLst/>
            <a:ahLst/>
            <a:cxnLst/>
            <a:rect l="l" t="t" r="r" b="b"/>
            <a:pathLst>
              <a:path w="10742" h="10742" extrusionOk="0">
                <a:moveTo>
                  <a:pt x="5438" y="2602"/>
                </a:moveTo>
                <a:cubicBezTo>
                  <a:pt x="6939" y="2602"/>
                  <a:pt x="8173" y="3870"/>
                  <a:pt x="8173" y="5371"/>
                </a:cubicBezTo>
                <a:cubicBezTo>
                  <a:pt x="8173" y="6872"/>
                  <a:pt x="6939" y="8139"/>
                  <a:pt x="5438" y="8139"/>
                </a:cubicBezTo>
                <a:cubicBezTo>
                  <a:pt x="3937" y="8139"/>
                  <a:pt x="2669" y="6872"/>
                  <a:pt x="2669" y="5371"/>
                </a:cubicBezTo>
                <a:cubicBezTo>
                  <a:pt x="2669" y="3870"/>
                  <a:pt x="3937" y="2602"/>
                  <a:pt x="5438" y="2602"/>
                </a:cubicBezTo>
                <a:close/>
                <a:moveTo>
                  <a:pt x="5338" y="0"/>
                </a:moveTo>
                <a:cubicBezTo>
                  <a:pt x="5004" y="0"/>
                  <a:pt x="4737" y="434"/>
                  <a:pt x="4370" y="501"/>
                </a:cubicBezTo>
                <a:cubicBezTo>
                  <a:pt x="4336" y="508"/>
                  <a:pt x="4301" y="510"/>
                  <a:pt x="4266" y="510"/>
                </a:cubicBezTo>
                <a:cubicBezTo>
                  <a:pt x="4020" y="510"/>
                  <a:pt x="3746" y="366"/>
                  <a:pt x="3495" y="366"/>
                </a:cubicBezTo>
                <a:cubicBezTo>
                  <a:pt x="3429" y="366"/>
                  <a:pt x="3365" y="376"/>
                  <a:pt x="3303" y="401"/>
                </a:cubicBezTo>
                <a:cubicBezTo>
                  <a:pt x="3003" y="534"/>
                  <a:pt x="2869" y="1034"/>
                  <a:pt x="2636" y="1235"/>
                </a:cubicBezTo>
                <a:cubicBezTo>
                  <a:pt x="2335" y="1401"/>
                  <a:pt x="1835" y="1335"/>
                  <a:pt x="1602" y="1568"/>
                </a:cubicBezTo>
                <a:cubicBezTo>
                  <a:pt x="1335" y="1835"/>
                  <a:pt x="1468" y="2335"/>
                  <a:pt x="1268" y="2602"/>
                </a:cubicBezTo>
                <a:cubicBezTo>
                  <a:pt x="1101" y="2902"/>
                  <a:pt x="567" y="3002"/>
                  <a:pt x="434" y="3336"/>
                </a:cubicBezTo>
                <a:cubicBezTo>
                  <a:pt x="301" y="3603"/>
                  <a:pt x="601" y="4070"/>
                  <a:pt x="501" y="4403"/>
                </a:cubicBezTo>
                <a:cubicBezTo>
                  <a:pt x="434" y="4737"/>
                  <a:pt x="0" y="5037"/>
                  <a:pt x="0" y="5371"/>
                </a:cubicBezTo>
                <a:cubicBezTo>
                  <a:pt x="0" y="5704"/>
                  <a:pt x="467" y="6005"/>
                  <a:pt x="501" y="6338"/>
                </a:cubicBezTo>
                <a:cubicBezTo>
                  <a:pt x="601" y="6672"/>
                  <a:pt x="301" y="7072"/>
                  <a:pt x="434" y="7406"/>
                </a:cubicBezTo>
                <a:cubicBezTo>
                  <a:pt x="567" y="7706"/>
                  <a:pt x="1101" y="7839"/>
                  <a:pt x="1268" y="8139"/>
                </a:cubicBezTo>
                <a:cubicBezTo>
                  <a:pt x="1435" y="8406"/>
                  <a:pt x="1335" y="8907"/>
                  <a:pt x="1602" y="9174"/>
                </a:cubicBezTo>
                <a:cubicBezTo>
                  <a:pt x="1835" y="9407"/>
                  <a:pt x="2335" y="9307"/>
                  <a:pt x="2636" y="9507"/>
                </a:cubicBezTo>
                <a:cubicBezTo>
                  <a:pt x="2936" y="9674"/>
                  <a:pt x="3003" y="10208"/>
                  <a:pt x="3336" y="10341"/>
                </a:cubicBezTo>
                <a:cubicBezTo>
                  <a:pt x="3392" y="10366"/>
                  <a:pt x="3453" y="10376"/>
                  <a:pt x="3519" y="10376"/>
                </a:cubicBezTo>
                <a:cubicBezTo>
                  <a:pt x="3769" y="10376"/>
                  <a:pt x="4076" y="10231"/>
                  <a:pt x="4331" y="10231"/>
                </a:cubicBezTo>
                <a:cubicBezTo>
                  <a:pt x="4367" y="10231"/>
                  <a:pt x="4403" y="10234"/>
                  <a:pt x="4437" y="10241"/>
                </a:cubicBezTo>
                <a:cubicBezTo>
                  <a:pt x="4770" y="10341"/>
                  <a:pt x="5037" y="10741"/>
                  <a:pt x="5404" y="10741"/>
                </a:cubicBezTo>
                <a:cubicBezTo>
                  <a:pt x="5738" y="10741"/>
                  <a:pt x="6005" y="10308"/>
                  <a:pt x="6338" y="10241"/>
                </a:cubicBezTo>
                <a:cubicBezTo>
                  <a:pt x="6372" y="10234"/>
                  <a:pt x="6408" y="10231"/>
                  <a:pt x="6444" y="10231"/>
                </a:cubicBezTo>
                <a:cubicBezTo>
                  <a:pt x="6694" y="10231"/>
                  <a:pt x="6985" y="10376"/>
                  <a:pt x="7244" y="10376"/>
                </a:cubicBezTo>
                <a:cubicBezTo>
                  <a:pt x="7312" y="10376"/>
                  <a:pt x="7377" y="10366"/>
                  <a:pt x="7439" y="10341"/>
                </a:cubicBezTo>
                <a:cubicBezTo>
                  <a:pt x="7739" y="10208"/>
                  <a:pt x="7839" y="9707"/>
                  <a:pt x="8140" y="9507"/>
                </a:cubicBezTo>
                <a:cubicBezTo>
                  <a:pt x="8440" y="9340"/>
                  <a:pt x="8940" y="9407"/>
                  <a:pt x="9174" y="9174"/>
                </a:cubicBezTo>
                <a:cubicBezTo>
                  <a:pt x="9440" y="8907"/>
                  <a:pt x="9307" y="8406"/>
                  <a:pt x="9507" y="8139"/>
                </a:cubicBezTo>
                <a:cubicBezTo>
                  <a:pt x="9674" y="7839"/>
                  <a:pt x="10241" y="7739"/>
                  <a:pt x="10341" y="7406"/>
                </a:cubicBezTo>
                <a:cubicBezTo>
                  <a:pt x="10441" y="7072"/>
                  <a:pt x="10141" y="6672"/>
                  <a:pt x="10241" y="6338"/>
                </a:cubicBezTo>
                <a:cubicBezTo>
                  <a:pt x="10308" y="6005"/>
                  <a:pt x="10741" y="5704"/>
                  <a:pt x="10741" y="5371"/>
                </a:cubicBezTo>
                <a:cubicBezTo>
                  <a:pt x="10741" y="5037"/>
                  <a:pt x="10274" y="4737"/>
                  <a:pt x="10241" y="4403"/>
                </a:cubicBezTo>
                <a:cubicBezTo>
                  <a:pt x="10141" y="4070"/>
                  <a:pt x="10441" y="3670"/>
                  <a:pt x="10308" y="3336"/>
                </a:cubicBezTo>
                <a:cubicBezTo>
                  <a:pt x="10174" y="3036"/>
                  <a:pt x="9674" y="2902"/>
                  <a:pt x="9474" y="2602"/>
                </a:cubicBezTo>
                <a:cubicBezTo>
                  <a:pt x="9307" y="2335"/>
                  <a:pt x="9407" y="1835"/>
                  <a:pt x="9140" y="1568"/>
                </a:cubicBezTo>
                <a:cubicBezTo>
                  <a:pt x="8907" y="1335"/>
                  <a:pt x="8373" y="1435"/>
                  <a:pt x="8106" y="1235"/>
                </a:cubicBezTo>
                <a:cubicBezTo>
                  <a:pt x="7806" y="1068"/>
                  <a:pt x="7739" y="534"/>
                  <a:pt x="7406" y="401"/>
                </a:cubicBezTo>
                <a:cubicBezTo>
                  <a:pt x="7350" y="376"/>
                  <a:pt x="7288" y="366"/>
                  <a:pt x="7223" y="366"/>
                </a:cubicBezTo>
                <a:cubicBezTo>
                  <a:pt x="6973" y="366"/>
                  <a:pt x="6666" y="510"/>
                  <a:pt x="6411" y="510"/>
                </a:cubicBezTo>
                <a:cubicBezTo>
                  <a:pt x="6375" y="510"/>
                  <a:pt x="6339" y="508"/>
                  <a:pt x="6305" y="501"/>
                </a:cubicBezTo>
                <a:cubicBezTo>
                  <a:pt x="5971" y="401"/>
                  <a:pt x="5671" y="0"/>
                  <a:pt x="533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8253975" y="3996138"/>
            <a:ext cx="545425" cy="545425"/>
          </a:xfrm>
          <a:custGeom>
            <a:avLst/>
            <a:gdLst/>
            <a:ahLst/>
            <a:cxnLst/>
            <a:rect l="l" t="t" r="r" b="b"/>
            <a:pathLst>
              <a:path w="21817" h="21817" extrusionOk="0">
                <a:moveTo>
                  <a:pt x="10842" y="6505"/>
                </a:moveTo>
                <a:cubicBezTo>
                  <a:pt x="11342" y="6505"/>
                  <a:pt x="11842" y="6605"/>
                  <a:pt x="12309" y="6772"/>
                </a:cubicBezTo>
                <a:cubicBezTo>
                  <a:pt x="12476" y="6805"/>
                  <a:pt x="12576" y="6905"/>
                  <a:pt x="12743" y="6939"/>
                </a:cubicBezTo>
                <a:cubicBezTo>
                  <a:pt x="13644" y="7339"/>
                  <a:pt x="14378" y="8106"/>
                  <a:pt x="14811" y="8974"/>
                </a:cubicBezTo>
                <a:cubicBezTo>
                  <a:pt x="14878" y="9107"/>
                  <a:pt x="14945" y="9274"/>
                  <a:pt x="14978" y="9441"/>
                </a:cubicBezTo>
                <a:cubicBezTo>
                  <a:pt x="15145" y="9908"/>
                  <a:pt x="15212" y="10408"/>
                  <a:pt x="15212" y="10908"/>
                </a:cubicBezTo>
                <a:cubicBezTo>
                  <a:pt x="15212" y="11409"/>
                  <a:pt x="15145" y="11909"/>
                  <a:pt x="14978" y="12343"/>
                </a:cubicBezTo>
                <a:cubicBezTo>
                  <a:pt x="14945" y="12509"/>
                  <a:pt x="14845" y="12643"/>
                  <a:pt x="14811" y="12810"/>
                </a:cubicBezTo>
                <a:cubicBezTo>
                  <a:pt x="14378" y="13677"/>
                  <a:pt x="13644" y="14444"/>
                  <a:pt x="12743" y="14844"/>
                </a:cubicBezTo>
                <a:cubicBezTo>
                  <a:pt x="12643" y="14944"/>
                  <a:pt x="12476" y="14978"/>
                  <a:pt x="12309" y="15011"/>
                </a:cubicBezTo>
                <a:cubicBezTo>
                  <a:pt x="11842" y="15178"/>
                  <a:pt x="11342" y="15278"/>
                  <a:pt x="10842" y="15278"/>
                </a:cubicBezTo>
                <a:cubicBezTo>
                  <a:pt x="10341" y="15278"/>
                  <a:pt x="9841" y="15178"/>
                  <a:pt x="9374" y="15011"/>
                </a:cubicBezTo>
                <a:cubicBezTo>
                  <a:pt x="9207" y="14978"/>
                  <a:pt x="9107" y="14878"/>
                  <a:pt x="8940" y="14844"/>
                </a:cubicBezTo>
                <a:cubicBezTo>
                  <a:pt x="8040" y="14444"/>
                  <a:pt x="7306" y="13677"/>
                  <a:pt x="6872" y="12810"/>
                </a:cubicBezTo>
                <a:cubicBezTo>
                  <a:pt x="6806" y="12676"/>
                  <a:pt x="6772" y="12509"/>
                  <a:pt x="6705" y="12343"/>
                </a:cubicBezTo>
                <a:cubicBezTo>
                  <a:pt x="6539" y="11876"/>
                  <a:pt x="6472" y="11409"/>
                  <a:pt x="6472" y="10908"/>
                </a:cubicBezTo>
                <a:cubicBezTo>
                  <a:pt x="6472" y="10408"/>
                  <a:pt x="6539" y="9908"/>
                  <a:pt x="6705" y="9441"/>
                </a:cubicBezTo>
                <a:cubicBezTo>
                  <a:pt x="6739" y="9274"/>
                  <a:pt x="6839" y="9140"/>
                  <a:pt x="6872" y="8974"/>
                </a:cubicBezTo>
                <a:cubicBezTo>
                  <a:pt x="7306" y="8106"/>
                  <a:pt x="8040" y="7339"/>
                  <a:pt x="8940" y="6939"/>
                </a:cubicBezTo>
                <a:cubicBezTo>
                  <a:pt x="9040" y="6839"/>
                  <a:pt x="9207" y="6805"/>
                  <a:pt x="9374" y="6772"/>
                </a:cubicBezTo>
                <a:cubicBezTo>
                  <a:pt x="9841" y="6605"/>
                  <a:pt x="10341" y="6505"/>
                  <a:pt x="10842" y="6505"/>
                </a:cubicBezTo>
                <a:close/>
                <a:moveTo>
                  <a:pt x="9841" y="0"/>
                </a:moveTo>
                <a:cubicBezTo>
                  <a:pt x="9374" y="0"/>
                  <a:pt x="9007" y="401"/>
                  <a:pt x="9007" y="834"/>
                </a:cubicBezTo>
                <a:lnTo>
                  <a:pt x="9007" y="2903"/>
                </a:lnTo>
                <a:cubicBezTo>
                  <a:pt x="8140" y="3103"/>
                  <a:pt x="7306" y="3436"/>
                  <a:pt x="6539" y="3903"/>
                </a:cubicBezTo>
                <a:lnTo>
                  <a:pt x="5071" y="2436"/>
                </a:lnTo>
                <a:cubicBezTo>
                  <a:pt x="4904" y="2269"/>
                  <a:pt x="4696" y="2185"/>
                  <a:pt x="4487" y="2185"/>
                </a:cubicBezTo>
                <a:cubicBezTo>
                  <a:pt x="4279" y="2185"/>
                  <a:pt x="4070" y="2269"/>
                  <a:pt x="3903" y="2436"/>
                </a:cubicBezTo>
                <a:lnTo>
                  <a:pt x="2436" y="3937"/>
                </a:lnTo>
                <a:cubicBezTo>
                  <a:pt x="2102" y="4270"/>
                  <a:pt x="2102" y="4771"/>
                  <a:pt x="2436" y="5104"/>
                </a:cubicBezTo>
                <a:lnTo>
                  <a:pt x="3870" y="6572"/>
                </a:lnTo>
                <a:cubicBezTo>
                  <a:pt x="3436" y="7306"/>
                  <a:pt x="3070" y="8140"/>
                  <a:pt x="2869" y="9007"/>
                </a:cubicBezTo>
                <a:lnTo>
                  <a:pt x="835" y="9007"/>
                </a:lnTo>
                <a:cubicBezTo>
                  <a:pt x="368" y="9007"/>
                  <a:pt x="1" y="9374"/>
                  <a:pt x="1" y="9841"/>
                </a:cubicBezTo>
                <a:lnTo>
                  <a:pt x="1" y="11976"/>
                </a:lnTo>
                <a:cubicBezTo>
                  <a:pt x="1" y="12443"/>
                  <a:pt x="368" y="12810"/>
                  <a:pt x="835" y="12810"/>
                </a:cubicBezTo>
                <a:lnTo>
                  <a:pt x="2869" y="12810"/>
                </a:lnTo>
                <a:cubicBezTo>
                  <a:pt x="3070" y="13677"/>
                  <a:pt x="3403" y="14511"/>
                  <a:pt x="3870" y="15278"/>
                </a:cubicBezTo>
                <a:lnTo>
                  <a:pt x="2436" y="16746"/>
                </a:lnTo>
                <a:cubicBezTo>
                  <a:pt x="2102" y="17079"/>
                  <a:pt x="2102" y="17580"/>
                  <a:pt x="2436" y="17913"/>
                </a:cubicBezTo>
                <a:lnTo>
                  <a:pt x="3903" y="19414"/>
                </a:lnTo>
                <a:cubicBezTo>
                  <a:pt x="4070" y="19581"/>
                  <a:pt x="4279" y="19665"/>
                  <a:pt x="4487" y="19665"/>
                </a:cubicBezTo>
                <a:cubicBezTo>
                  <a:pt x="4696" y="19665"/>
                  <a:pt x="4904" y="19581"/>
                  <a:pt x="5071" y="19414"/>
                </a:cubicBezTo>
                <a:lnTo>
                  <a:pt x="6539" y="17947"/>
                </a:lnTo>
                <a:cubicBezTo>
                  <a:pt x="7306" y="18414"/>
                  <a:pt x="8140" y="18781"/>
                  <a:pt x="9007" y="18947"/>
                </a:cubicBezTo>
                <a:lnTo>
                  <a:pt x="9007" y="20982"/>
                </a:lnTo>
                <a:cubicBezTo>
                  <a:pt x="9007" y="21449"/>
                  <a:pt x="9374" y="21816"/>
                  <a:pt x="9841" y="21816"/>
                </a:cubicBezTo>
                <a:lnTo>
                  <a:pt x="11976" y="21816"/>
                </a:lnTo>
                <a:cubicBezTo>
                  <a:pt x="12410" y="21816"/>
                  <a:pt x="12810" y="21449"/>
                  <a:pt x="12810" y="20982"/>
                </a:cubicBezTo>
                <a:lnTo>
                  <a:pt x="12810" y="18947"/>
                </a:lnTo>
                <a:cubicBezTo>
                  <a:pt x="13677" y="18747"/>
                  <a:pt x="14511" y="18414"/>
                  <a:pt x="15245" y="17947"/>
                </a:cubicBezTo>
                <a:lnTo>
                  <a:pt x="16713" y="19414"/>
                </a:lnTo>
                <a:cubicBezTo>
                  <a:pt x="16879" y="19581"/>
                  <a:pt x="17088" y="19665"/>
                  <a:pt x="17296" y="19665"/>
                </a:cubicBezTo>
                <a:cubicBezTo>
                  <a:pt x="17505" y="19665"/>
                  <a:pt x="17713" y="19581"/>
                  <a:pt x="17880" y="19414"/>
                </a:cubicBezTo>
                <a:lnTo>
                  <a:pt x="19381" y="17913"/>
                </a:lnTo>
                <a:cubicBezTo>
                  <a:pt x="19715" y="17580"/>
                  <a:pt x="19715" y="17079"/>
                  <a:pt x="19381" y="16746"/>
                </a:cubicBezTo>
                <a:lnTo>
                  <a:pt x="17947" y="15278"/>
                </a:lnTo>
                <a:cubicBezTo>
                  <a:pt x="18380" y="14511"/>
                  <a:pt x="18781" y="13677"/>
                  <a:pt x="18948" y="12810"/>
                </a:cubicBezTo>
                <a:lnTo>
                  <a:pt x="20982" y="12810"/>
                </a:lnTo>
                <a:cubicBezTo>
                  <a:pt x="21449" y="12810"/>
                  <a:pt x="21816" y="12443"/>
                  <a:pt x="21816" y="11976"/>
                </a:cubicBezTo>
                <a:lnTo>
                  <a:pt x="21816" y="9841"/>
                </a:lnTo>
                <a:cubicBezTo>
                  <a:pt x="21783" y="9340"/>
                  <a:pt x="21383" y="9007"/>
                  <a:pt x="20982" y="9007"/>
                </a:cubicBezTo>
                <a:lnTo>
                  <a:pt x="18948" y="9007"/>
                </a:lnTo>
                <a:cubicBezTo>
                  <a:pt x="18714" y="8140"/>
                  <a:pt x="18380" y="7306"/>
                  <a:pt x="17947" y="6572"/>
                </a:cubicBezTo>
                <a:lnTo>
                  <a:pt x="19381" y="5104"/>
                </a:lnTo>
                <a:cubicBezTo>
                  <a:pt x="19715" y="4771"/>
                  <a:pt x="19715" y="4270"/>
                  <a:pt x="19381" y="3937"/>
                </a:cubicBezTo>
                <a:lnTo>
                  <a:pt x="17880" y="2436"/>
                </a:lnTo>
                <a:cubicBezTo>
                  <a:pt x="17713" y="2269"/>
                  <a:pt x="17505" y="2185"/>
                  <a:pt x="17296" y="2185"/>
                </a:cubicBezTo>
                <a:cubicBezTo>
                  <a:pt x="17088" y="2185"/>
                  <a:pt x="16879" y="2269"/>
                  <a:pt x="16713" y="2436"/>
                </a:cubicBezTo>
                <a:lnTo>
                  <a:pt x="15245" y="3903"/>
                </a:lnTo>
                <a:cubicBezTo>
                  <a:pt x="14511" y="3436"/>
                  <a:pt x="13677" y="3069"/>
                  <a:pt x="12810" y="2903"/>
                </a:cubicBezTo>
                <a:lnTo>
                  <a:pt x="12810" y="834"/>
                </a:lnTo>
                <a:cubicBezTo>
                  <a:pt x="12810" y="401"/>
                  <a:pt x="12410" y="0"/>
                  <a:pt x="119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3"/>
          <p:cNvSpPr/>
          <p:nvPr/>
        </p:nvSpPr>
        <p:spPr>
          <a:xfrm rot="-7142239" flipH="1">
            <a:off x="-937090" y="733089"/>
            <a:ext cx="6393829" cy="5629138"/>
          </a:xfrm>
          <a:custGeom>
            <a:avLst/>
            <a:gdLst/>
            <a:ahLst/>
            <a:cxnLst/>
            <a:rect l="l" t="t" r="r" b="b"/>
            <a:pathLst>
              <a:path w="141936" h="124958" extrusionOk="0">
                <a:moveTo>
                  <a:pt x="70176" y="1"/>
                </a:moveTo>
                <a:cubicBezTo>
                  <a:pt x="62895" y="1"/>
                  <a:pt x="55610" y="1032"/>
                  <a:pt x="48535" y="2706"/>
                </a:cubicBezTo>
                <a:cubicBezTo>
                  <a:pt x="38628" y="5041"/>
                  <a:pt x="27087" y="7910"/>
                  <a:pt x="18481" y="13514"/>
                </a:cubicBezTo>
                <a:cubicBezTo>
                  <a:pt x="13410" y="16816"/>
                  <a:pt x="8273" y="20652"/>
                  <a:pt x="5071" y="25923"/>
                </a:cubicBezTo>
                <a:cubicBezTo>
                  <a:pt x="1669" y="31594"/>
                  <a:pt x="701" y="39166"/>
                  <a:pt x="4037" y="44903"/>
                </a:cubicBezTo>
                <a:cubicBezTo>
                  <a:pt x="6105" y="48506"/>
                  <a:pt x="9674" y="51174"/>
                  <a:pt x="11075" y="55044"/>
                </a:cubicBezTo>
                <a:cubicBezTo>
                  <a:pt x="13210" y="60781"/>
                  <a:pt x="10075" y="67019"/>
                  <a:pt x="7606" y="72690"/>
                </a:cubicBezTo>
                <a:cubicBezTo>
                  <a:pt x="2102" y="85265"/>
                  <a:pt x="1" y="100743"/>
                  <a:pt x="7706" y="112118"/>
                </a:cubicBezTo>
                <a:cubicBezTo>
                  <a:pt x="11709" y="118055"/>
                  <a:pt x="18014" y="122158"/>
                  <a:pt x="24852" y="124227"/>
                </a:cubicBezTo>
                <a:cubicBezTo>
                  <a:pt x="26526" y="124731"/>
                  <a:pt x="28280" y="124957"/>
                  <a:pt x="30081" y="124957"/>
                </a:cubicBezTo>
                <a:cubicBezTo>
                  <a:pt x="44970" y="124957"/>
                  <a:pt x="63112" y="109476"/>
                  <a:pt x="66415" y="107214"/>
                </a:cubicBezTo>
                <a:cubicBezTo>
                  <a:pt x="71418" y="103745"/>
                  <a:pt x="80125" y="101744"/>
                  <a:pt x="86129" y="100576"/>
                </a:cubicBezTo>
                <a:cubicBezTo>
                  <a:pt x="89024" y="99978"/>
                  <a:pt x="91993" y="99714"/>
                  <a:pt x="94970" y="99714"/>
                </a:cubicBezTo>
                <a:cubicBezTo>
                  <a:pt x="98304" y="99714"/>
                  <a:pt x="101649" y="100046"/>
                  <a:pt x="104909" y="100610"/>
                </a:cubicBezTo>
                <a:cubicBezTo>
                  <a:pt x="107773" y="101124"/>
                  <a:pt x="110444" y="101353"/>
                  <a:pt x="112931" y="101353"/>
                </a:cubicBezTo>
                <a:cubicBezTo>
                  <a:pt x="129791" y="101353"/>
                  <a:pt x="138114" y="90844"/>
                  <a:pt x="139801" y="87734"/>
                </a:cubicBezTo>
                <a:cubicBezTo>
                  <a:pt x="141935" y="83764"/>
                  <a:pt x="141435" y="78761"/>
                  <a:pt x="139300" y="74791"/>
                </a:cubicBezTo>
                <a:cubicBezTo>
                  <a:pt x="137165" y="70855"/>
                  <a:pt x="133663" y="67786"/>
                  <a:pt x="129827" y="65451"/>
                </a:cubicBezTo>
                <a:cubicBezTo>
                  <a:pt x="126991" y="63717"/>
                  <a:pt x="123923" y="62215"/>
                  <a:pt x="121854" y="59580"/>
                </a:cubicBezTo>
                <a:cubicBezTo>
                  <a:pt x="118619" y="55411"/>
                  <a:pt x="118919" y="49606"/>
                  <a:pt x="118319" y="44369"/>
                </a:cubicBezTo>
                <a:cubicBezTo>
                  <a:pt x="117318" y="35196"/>
                  <a:pt x="113315" y="26657"/>
                  <a:pt x="108478" y="18818"/>
                </a:cubicBezTo>
                <a:cubicBezTo>
                  <a:pt x="106243" y="15182"/>
                  <a:pt x="103775" y="11646"/>
                  <a:pt x="100573" y="8844"/>
                </a:cubicBezTo>
                <a:cubicBezTo>
                  <a:pt x="95702" y="4574"/>
                  <a:pt x="89431" y="2339"/>
                  <a:pt x="83093" y="1172"/>
                </a:cubicBezTo>
                <a:cubicBezTo>
                  <a:pt x="78819" y="364"/>
                  <a:pt x="74498" y="1"/>
                  <a:pt x="70176" y="1"/>
                </a:cubicBezTo>
                <a:close/>
              </a:path>
            </a:pathLst>
          </a:custGeom>
          <a:solidFill>
            <a:srgbClr val="FEC130">
              <a:alpha val="43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3"/>
          <p:cNvSpPr/>
          <p:nvPr/>
        </p:nvSpPr>
        <p:spPr>
          <a:xfrm flipH="1">
            <a:off x="8238729" y="81000"/>
            <a:ext cx="545425" cy="545425"/>
          </a:xfrm>
          <a:custGeom>
            <a:avLst/>
            <a:gdLst/>
            <a:ahLst/>
            <a:cxnLst/>
            <a:rect l="l" t="t" r="r" b="b"/>
            <a:pathLst>
              <a:path w="21817" h="21817" extrusionOk="0">
                <a:moveTo>
                  <a:pt x="10842" y="6505"/>
                </a:moveTo>
                <a:cubicBezTo>
                  <a:pt x="11342" y="6505"/>
                  <a:pt x="11842" y="6605"/>
                  <a:pt x="12309" y="6772"/>
                </a:cubicBezTo>
                <a:cubicBezTo>
                  <a:pt x="12476" y="6805"/>
                  <a:pt x="12576" y="6905"/>
                  <a:pt x="12743" y="6939"/>
                </a:cubicBezTo>
                <a:cubicBezTo>
                  <a:pt x="13644" y="7339"/>
                  <a:pt x="14378" y="8106"/>
                  <a:pt x="14811" y="8974"/>
                </a:cubicBezTo>
                <a:cubicBezTo>
                  <a:pt x="14878" y="9107"/>
                  <a:pt x="14945" y="9274"/>
                  <a:pt x="14978" y="9441"/>
                </a:cubicBezTo>
                <a:cubicBezTo>
                  <a:pt x="15145" y="9908"/>
                  <a:pt x="15212" y="10408"/>
                  <a:pt x="15212" y="10908"/>
                </a:cubicBezTo>
                <a:cubicBezTo>
                  <a:pt x="15212" y="11409"/>
                  <a:pt x="15145" y="11909"/>
                  <a:pt x="14978" y="12343"/>
                </a:cubicBezTo>
                <a:cubicBezTo>
                  <a:pt x="14945" y="12509"/>
                  <a:pt x="14845" y="12643"/>
                  <a:pt x="14811" y="12810"/>
                </a:cubicBezTo>
                <a:cubicBezTo>
                  <a:pt x="14378" y="13677"/>
                  <a:pt x="13644" y="14444"/>
                  <a:pt x="12743" y="14844"/>
                </a:cubicBezTo>
                <a:cubicBezTo>
                  <a:pt x="12643" y="14944"/>
                  <a:pt x="12476" y="14978"/>
                  <a:pt x="12309" y="15011"/>
                </a:cubicBezTo>
                <a:cubicBezTo>
                  <a:pt x="11842" y="15178"/>
                  <a:pt x="11342" y="15278"/>
                  <a:pt x="10842" y="15278"/>
                </a:cubicBezTo>
                <a:cubicBezTo>
                  <a:pt x="10341" y="15278"/>
                  <a:pt x="9841" y="15178"/>
                  <a:pt x="9374" y="15011"/>
                </a:cubicBezTo>
                <a:cubicBezTo>
                  <a:pt x="9207" y="14978"/>
                  <a:pt x="9107" y="14878"/>
                  <a:pt x="8940" y="14844"/>
                </a:cubicBezTo>
                <a:cubicBezTo>
                  <a:pt x="8040" y="14444"/>
                  <a:pt x="7306" y="13677"/>
                  <a:pt x="6872" y="12810"/>
                </a:cubicBezTo>
                <a:cubicBezTo>
                  <a:pt x="6806" y="12676"/>
                  <a:pt x="6772" y="12509"/>
                  <a:pt x="6705" y="12343"/>
                </a:cubicBezTo>
                <a:cubicBezTo>
                  <a:pt x="6539" y="11876"/>
                  <a:pt x="6472" y="11409"/>
                  <a:pt x="6472" y="10908"/>
                </a:cubicBezTo>
                <a:cubicBezTo>
                  <a:pt x="6472" y="10408"/>
                  <a:pt x="6539" y="9908"/>
                  <a:pt x="6705" y="9441"/>
                </a:cubicBezTo>
                <a:cubicBezTo>
                  <a:pt x="6739" y="9274"/>
                  <a:pt x="6839" y="9140"/>
                  <a:pt x="6872" y="8974"/>
                </a:cubicBezTo>
                <a:cubicBezTo>
                  <a:pt x="7306" y="8106"/>
                  <a:pt x="8040" y="7339"/>
                  <a:pt x="8940" y="6939"/>
                </a:cubicBezTo>
                <a:cubicBezTo>
                  <a:pt x="9040" y="6839"/>
                  <a:pt x="9207" y="6805"/>
                  <a:pt x="9374" y="6772"/>
                </a:cubicBezTo>
                <a:cubicBezTo>
                  <a:pt x="9841" y="6605"/>
                  <a:pt x="10341" y="6505"/>
                  <a:pt x="10842" y="6505"/>
                </a:cubicBezTo>
                <a:close/>
                <a:moveTo>
                  <a:pt x="9841" y="0"/>
                </a:moveTo>
                <a:cubicBezTo>
                  <a:pt x="9374" y="0"/>
                  <a:pt x="9007" y="401"/>
                  <a:pt x="9007" y="834"/>
                </a:cubicBezTo>
                <a:lnTo>
                  <a:pt x="9007" y="2903"/>
                </a:lnTo>
                <a:cubicBezTo>
                  <a:pt x="8140" y="3103"/>
                  <a:pt x="7306" y="3436"/>
                  <a:pt x="6539" y="3903"/>
                </a:cubicBezTo>
                <a:lnTo>
                  <a:pt x="5071" y="2436"/>
                </a:lnTo>
                <a:cubicBezTo>
                  <a:pt x="4904" y="2269"/>
                  <a:pt x="4696" y="2185"/>
                  <a:pt x="4487" y="2185"/>
                </a:cubicBezTo>
                <a:cubicBezTo>
                  <a:pt x="4279" y="2185"/>
                  <a:pt x="4070" y="2269"/>
                  <a:pt x="3903" y="2436"/>
                </a:cubicBezTo>
                <a:lnTo>
                  <a:pt x="2436" y="3937"/>
                </a:lnTo>
                <a:cubicBezTo>
                  <a:pt x="2102" y="4270"/>
                  <a:pt x="2102" y="4771"/>
                  <a:pt x="2436" y="5104"/>
                </a:cubicBezTo>
                <a:lnTo>
                  <a:pt x="3870" y="6572"/>
                </a:lnTo>
                <a:cubicBezTo>
                  <a:pt x="3436" y="7306"/>
                  <a:pt x="3070" y="8140"/>
                  <a:pt x="2869" y="9007"/>
                </a:cubicBezTo>
                <a:lnTo>
                  <a:pt x="835" y="9007"/>
                </a:lnTo>
                <a:cubicBezTo>
                  <a:pt x="368" y="9007"/>
                  <a:pt x="1" y="9374"/>
                  <a:pt x="1" y="9841"/>
                </a:cubicBezTo>
                <a:lnTo>
                  <a:pt x="1" y="11976"/>
                </a:lnTo>
                <a:cubicBezTo>
                  <a:pt x="1" y="12443"/>
                  <a:pt x="368" y="12810"/>
                  <a:pt x="835" y="12810"/>
                </a:cubicBezTo>
                <a:lnTo>
                  <a:pt x="2869" y="12810"/>
                </a:lnTo>
                <a:cubicBezTo>
                  <a:pt x="3070" y="13677"/>
                  <a:pt x="3403" y="14511"/>
                  <a:pt x="3870" y="15278"/>
                </a:cubicBezTo>
                <a:lnTo>
                  <a:pt x="2436" y="16746"/>
                </a:lnTo>
                <a:cubicBezTo>
                  <a:pt x="2102" y="17079"/>
                  <a:pt x="2102" y="17580"/>
                  <a:pt x="2436" y="17913"/>
                </a:cubicBezTo>
                <a:lnTo>
                  <a:pt x="3903" y="19414"/>
                </a:lnTo>
                <a:cubicBezTo>
                  <a:pt x="4070" y="19581"/>
                  <a:pt x="4279" y="19665"/>
                  <a:pt x="4487" y="19665"/>
                </a:cubicBezTo>
                <a:cubicBezTo>
                  <a:pt x="4696" y="19665"/>
                  <a:pt x="4904" y="19581"/>
                  <a:pt x="5071" y="19414"/>
                </a:cubicBezTo>
                <a:lnTo>
                  <a:pt x="6539" y="17947"/>
                </a:lnTo>
                <a:cubicBezTo>
                  <a:pt x="7306" y="18414"/>
                  <a:pt x="8140" y="18781"/>
                  <a:pt x="9007" y="18947"/>
                </a:cubicBezTo>
                <a:lnTo>
                  <a:pt x="9007" y="20982"/>
                </a:lnTo>
                <a:cubicBezTo>
                  <a:pt x="9007" y="21449"/>
                  <a:pt x="9374" y="21816"/>
                  <a:pt x="9841" y="21816"/>
                </a:cubicBezTo>
                <a:lnTo>
                  <a:pt x="11976" y="21816"/>
                </a:lnTo>
                <a:cubicBezTo>
                  <a:pt x="12410" y="21816"/>
                  <a:pt x="12810" y="21449"/>
                  <a:pt x="12810" y="20982"/>
                </a:cubicBezTo>
                <a:lnTo>
                  <a:pt x="12810" y="18947"/>
                </a:lnTo>
                <a:cubicBezTo>
                  <a:pt x="13677" y="18747"/>
                  <a:pt x="14511" y="18414"/>
                  <a:pt x="15245" y="17947"/>
                </a:cubicBezTo>
                <a:lnTo>
                  <a:pt x="16713" y="19414"/>
                </a:lnTo>
                <a:cubicBezTo>
                  <a:pt x="16879" y="19581"/>
                  <a:pt x="17088" y="19665"/>
                  <a:pt x="17296" y="19665"/>
                </a:cubicBezTo>
                <a:cubicBezTo>
                  <a:pt x="17505" y="19665"/>
                  <a:pt x="17713" y="19581"/>
                  <a:pt x="17880" y="19414"/>
                </a:cubicBezTo>
                <a:lnTo>
                  <a:pt x="19381" y="17913"/>
                </a:lnTo>
                <a:cubicBezTo>
                  <a:pt x="19715" y="17580"/>
                  <a:pt x="19715" y="17079"/>
                  <a:pt x="19381" y="16746"/>
                </a:cubicBezTo>
                <a:lnTo>
                  <a:pt x="17947" y="15278"/>
                </a:lnTo>
                <a:cubicBezTo>
                  <a:pt x="18380" y="14511"/>
                  <a:pt x="18781" y="13677"/>
                  <a:pt x="18948" y="12810"/>
                </a:cubicBezTo>
                <a:lnTo>
                  <a:pt x="20982" y="12810"/>
                </a:lnTo>
                <a:cubicBezTo>
                  <a:pt x="21449" y="12810"/>
                  <a:pt x="21816" y="12443"/>
                  <a:pt x="21816" y="11976"/>
                </a:cubicBezTo>
                <a:lnTo>
                  <a:pt x="21816" y="9841"/>
                </a:lnTo>
                <a:cubicBezTo>
                  <a:pt x="21783" y="9340"/>
                  <a:pt x="21383" y="9007"/>
                  <a:pt x="20982" y="9007"/>
                </a:cubicBezTo>
                <a:lnTo>
                  <a:pt x="18948" y="9007"/>
                </a:lnTo>
                <a:cubicBezTo>
                  <a:pt x="18714" y="8140"/>
                  <a:pt x="18380" y="7306"/>
                  <a:pt x="17947" y="6572"/>
                </a:cubicBezTo>
                <a:lnTo>
                  <a:pt x="19381" y="5104"/>
                </a:lnTo>
                <a:cubicBezTo>
                  <a:pt x="19715" y="4771"/>
                  <a:pt x="19715" y="4270"/>
                  <a:pt x="19381" y="3937"/>
                </a:cubicBezTo>
                <a:lnTo>
                  <a:pt x="17880" y="2436"/>
                </a:lnTo>
                <a:cubicBezTo>
                  <a:pt x="17713" y="2269"/>
                  <a:pt x="17505" y="2185"/>
                  <a:pt x="17296" y="2185"/>
                </a:cubicBezTo>
                <a:cubicBezTo>
                  <a:pt x="17088" y="2185"/>
                  <a:pt x="16879" y="2269"/>
                  <a:pt x="16713" y="2436"/>
                </a:cubicBezTo>
                <a:lnTo>
                  <a:pt x="15245" y="3903"/>
                </a:lnTo>
                <a:cubicBezTo>
                  <a:pt x="14511" y="3436"/>
                  <a:pt x="13677" y="3069"/>
                  <a:pt x="12810" y="2903"/>
                </a:cubicBezTo>
                <a:lnTo>
                  <a:pt x="12810" y="834"/>
                </a:lnTo>
                <a:cubicBezTo>
                  <a:pt x="12810" y="401"/>
                  <a:pt x="12410" y="0"/>
                  <a:pt x="119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3"/>
          <p:cNvSpPr/>
          <p:nvPr/>
        </p:nvSpPr>
        <p:spPr>
          <a:xfrm flipH="1">
            <a:off x="8408804" y="719900"/>
            <a:ext cx="268550" cy="268550"/>
          </a:xfrm>
          <a:custGeom>
            <a:avLst/>
            <a:gdLst/>
            <a:ahLst/>
            <a:cxnLst/>
            <a:rect l="l" t="t" r="r" b="b"/>
            <a:pathLst>
              <a:path w="10742" h="10742" extrusionOk="0">
                <a:moveTo>
                  <a:pt x="5438" y="2602"/>
                </a:moveTo>
                <a:cubicBezTo>
                  <a:pt x="6939" y="2602"/>
                  <a:pt x="8173" y="3870"/>
                  <a:pt x="8173" y="5371"/>
                </a:cubicBezTo>
                <a:cubicBezTo>
                  <a:pt x="8173" y="6872"/>
                  <a:pt x="6939" y="8139"/>
                  <a:pt x="5438" y="8139"/>
                </a:cubicBezTo>
                <a:cubicBezTo>
                  <a:pt x="3937" y="8139"/>
                  <a:pt x="2669" y="6872"/>
                  <a:pt x="2669" y="5371"/>
                </a:cubicBezTo>
                <a:cubicBezTo>
                  <a:pt x="2669" y="3870"/>
                  <a:pt x="3937" y="2602"/>
                  <a:pt x="5438" y="2602"/>
                </a:cubicBezTo>
                <a:close/>
                <a:moveTo>
                  <a:pt x="5338" y="0"/>
                </a:moveTo>
                <a:cubicBezTo>
                  <a:pt x="5004" y="0"/>
                  <a:pt x="4737" y="434"/>
                  <a:pt x="4370" y="501"/>
                </a:cubicBezTo>
                <a:cubicBezTo>
                  <a:pt x="4336" y="508"/>
                  <a:pt x="4301" y="510"/>
                  <a:pt x="4266" y="510"/>
                </a:cubicBezTo>
                <a:cubicBezTo>
                  <a:pt x="4020" y="510"/>
                  <a:pt x="3746" y="366"/>
                  <a:pt x="3495" y="366"/>
                </a:cubicBezTo>
                <a:cubicBezTo>
                  <a:pt x="3429" y="366"/>
                  <a:pt x="3365" y="376"/>
                  <a:pt x="3303" y="401"/>
                </a:cubicBezTo>
                <a:cubicBezTo>
                  <a:pt x="3003" y="534"/>
                  <a:pt x="2869" y="1034"/>
                  <a:pt x="2636" y="1235"/>
                </a:cubicBezTo>
                <a:cubicBezTo>
                  <a:pt x="2335" y="1401"/>
                  <a:pt x="1835" y="1335"/>
                  <a:pt x="1602" y="1568"/>
                </a:cubicBezTo>
                <a:cubicBezTo>
                  <a:pt x="1335" y="1835"/>
                  <a:pt x="1468" y="2335"/>
                  <a:pt x="1268" y="2602"/>
                </a:cubicBezTo>
                <a:cubicBezTo>
                  <a:pt x="1101" y="2902"/>
                  <a:pt x="567" y="3002"/>
                  <a:pt x="434" y="3336"/>
                </a:cubicBezTo>
                <a:cubicBezTo>
                  <a:pt x="301" y="3603"/>
                  <a:pt x="601" y="4070"/>
                  <a:pt x="501" y="4403"/>
                </a:cubicBezTo>
                <a:cubicBezTo>
                  <a:pt x="434" y="4737"/>
                  <a:pt x="0" y="5037"/>
                  <a:pt x="0" y="5371"/>
                </a:cubicBezTo>
                <a:cubicBezTo>
                  <a:pt x="0" y="5704"/>
                  <a:pt x="467" y="6005"/>
                  <a:pt x="501" y="6338"/>
                </a:cubicBezTo>
                <a:cubicBezTo>
                  <a:pt x="601" y="6672"/>
                  <a:pt x="301" y="7072"/>
                  <a:pt x="434" y="7406"/>
                </a:cubicBezTo>
                <a:cubicBezTo>
                  <a:pt x="567" y="7706"/>
                  <a:pt x="1101" y="7839"/>
                  <a:pt x="1268" y="8139"/>
                </a:cubicBezTo>
                <a:cubicBezTo>
                  <a:pt x="1435" y="8406"/>
                  <a:pt x="1335" y="8907"/>
                  <a:pt x="1602" y="9174"/>
                </a:cubicBezTo>
                <a:cubicBezTo>
                  <a:pt x="1835" y="9407"/>
                  <a:pt x="2335" y="9307"/>
                  <a:pt x="2636" y="9507"/>
                </a:cubicBezTo>
                <a:cubicBezTo>
                  <a:pt x="2936" y="9674"/>
                  <a:pt x="3003" y="10208"/>
                  <a:pt x="3336" y="10341"/>
                </a:cubicBezTo>
                <a:cubicBezTo>
                  <a:pt x="3392" y="10366"/>
                  <a:pt x="3453" y="10376"/>
                  <a:pt x="3519" y="10376"/>
                </a:cubicBezTo>
                <a:cubicBezTo>
                  <a:pt x="3769" y="10376"/>
                  <a:pt x="4076" y="10231"/>
                  <a:pt x="4331" y="10231"/>
                </a:cubicBezTo>
                <a:cubicBezTo>
                  <a:pt x="4367" y="10231"/>
                  <a:pt x="4403" y="10234"/>
                  <a:pt x="4437" y="10241"/>
                </a:cubicBezTo>
                <a:cubicBezTo>
                  <a:pt x="4770" y="10341"/>
                  <a:pt x="5037" y="10741"/>
                  <a:pt x="5404" y="10741"/>
                </a:cubicBezTo>
                <a:cubicBezTo>
                  <a:pt x="5738" y="10741"/>
                  <a:pt x="6005" y="10308"/>
                  <a:pt x="6338" y="10241"/>
                </a:cubicBezTo>
                <a:cubicBezTo>
                  <a:pt x="6372" y="10234"/>
                  <a:pt x="6408" y="10231"/>
                  <a:pt x="6444" y="10231"/>
                </a:cubicBezTo>
                <a:cubicBezTo>
                  <a:pt x="6694" y="10231"/>
                  <a:pt x="6985" y="10376"/>
                  <a:pt x="7244" y="10376"/>
                </a:cubicBezTo>
                <a:cubicBezTo>
                  <a:pt x="7312" y="10376"/>
                  <a:pt x="7377" y="10366"/>
                  <a:pt x="7439" y="10341"/>
                </a:cubicBezTo>
                <a:cubicBezTo>
                  <a:pt x="7739" y="10208"/>
                  <a:pt x="7839" y="9707"/>
                  <a:pt x="8140" y="9507"/>
                </a:cubicBezTo>
                <a:cubicBezTo>
                  <a:pt x="8440" y="9340"/>
                  <a:pt x="8940" y="9407"/>
                  <a:pt x="9174" y="9174"/>
                </a:cubicBezTo>
                <a:cubicBezTo>
                  <a:pt x="9440" y="8907"/>
                  <a:pt x="9307" y="8406"/>
                  <a:pt x="9507" y="8139"/>
                </a:cubicBezTo>
                <a:cubicBezTo>
                  <a:pt x="9674" y="7839"/>
                  <a:pt x="10241" y="7739"/>
                  <a:pt x="10341" y="7406"/>
                </a:cubicBezTo>
                <a:cubicBezTo>
                  <a:pt x="10441" y="7072"/>
                  <a:pt x="10141" y="6672"/>
                  <a:pt x="10241" y="6338"/>
                </a:cubicBezTo>
                <a:cubicBezTo>
                  <a:pt x="10308" y="6005"/>
                  <a:pt x="10741" y="5704"/>
                  <a:pt x="10741" y="5371"/>
                </a:cubicBezTo>
                <a:cubicBezTo>
                  <a:pt x="10741" y="5037"/>
                  <a:pt x="10274" y="4737"/>
                  <a:pt x="10241" y="4403"/>
                </a:cubicBezTo>
                <a:cubicBezTo>
                  <a:pt x="10141" y="4070"/>
                  <a:pt x="10441" y="3670"/>
                  <a:pt x="10308" y="3336"/>
                </a:cubicBezTo>
                <a:cubicBezTo>
                  <a:pt x="10174" y="3036"/>
                  <a:pt x="9674" y="2902"/>
                  <a:pt x="9474" y="2602"/>
                </a:cubicBezTo>
                <a:cubicBezTo>
                  <a:pt x="9307" y="2335"/>
                  <a:pt x="9407" y="1835"/>
                  <a:pt x="9140" y="1568"/>
                </a:cubicBezTo>
                <a:cubicBezTo>
                  <a:pt x="8907" y="1335"/>
                  <a:pt x="8373" y="1435"/>
                  <a:pt x="8106" y="1235"/>
                </a:cubicBezTo>
                <a:cubicBezTo>
                  <a:pt x="7806" y="1068"/>
                  <a:pt x="7739" y="534"/>
                  <a:pt x="7406" y="401"/>
                </a:cubicBezTo>
                <a:cubicBezTo>
                  <a:pt x="7350" y="376"/>
                  <a:pt x="7288" y="366"/>
                  <a:pt x="7223" y="366"/>
                </a:cubicBezTo>
                <a:cubicBezTo>
                  <a:pt x="6973" y="366"/>
                  <a:pt x="6666" y="510"/>
                  <a:pt x="6411" y="510"/>
                </a:cubicBezTo>
                <a:cubicBezTo>
                  <a:pt x="6375" y="510"/>
                  <a:pt x="6339" y="508"/>
                  <a:pt x="6305" y="501"/>
                </a:cubicBezTo>
                <a:cubicBezTo>
                  <a:pt x="5971" y="401"/>
                  <a:pt x="5671" y="0"/>
                  <a:pt x="533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3"/>
          <p:cNvSpPr/>
          <p:nvPr/>
        </p:nvSpPr>
        <p:spPr>
          <a:xfrm flipH="1">
            <a:off x="8726579" y="588025"/>
            <a:ext cx="332775" cy="332775"/>
          </a:xfrm>
          <a:custGeom>
            <a:avLst/>
            <a:gdLst/>
            <a:ahLst/>
            <a:cxnLst/>
            <a:rect l="l" t="t" r="r" b="b"/>
            <a:pathLst>
              <a:path w="13311" h="13311" extrusionOk="0">
                <a:moveTo>
                  <a:pt x="6672" y="3937"/>
                </a:moveTo>
                <a:cubicBezTo>
                  <a:pt x="6972" y="3937"/>
                  <a:pt x="7273" y="4003"/>
                  <a:pt x="7540" y="4104"/>
                </a:cubicBezTo>
                <a:lnTo>
                  <a:pt x="7806" y="4237"/>
                </a:lnTo>
                <a:cubicBezTo>
                  <a:pt x="8340" y="4504"/>
                  <a:pt x="8807" y="4937"/>
                  <a:pt x="9041" y="5505"/>
                </a:cubicBezTo>
                <a:lnTo>
                  <a:pt x="9174" y="5738"/>
                </a:lnTo>
                <a:cubicBezTo>
                  <a:pt x="9274" y="6038"/>
                  <a:pt x="9341" y="6338"/>
                  <a:pt x="9341" y="6605"/>
                </a:cubicBezTo>
                <a:cubicBezTo>
                  <a:pt x="9341" y="6972"/>
                  <a:pt x="9274" y="7239"/>
                  <a:pt x="9174" y="7506"/>
                </a:cubicBezTo>
                <a:lnTo>
                  <a:pt x="9041" y="7739"/>
                </a:lnTo>
                <a:cubicBezTo>
                  <a:pt x="8807" y="8307"/>
                  <a:pt x="8340" y="8740"/>
                  <a:pt x="7806" y="9007"/>
                </a:cubicBezTo>
                <a:lnTo>
                  <a:pt x="7540" y="9140"/>
                </a:lnTo>
                <a:cubicBezTo>
                  <a:pt x="7273" y="9207"/>
                  <a:pt x="6972" y="9307"/>
                  <a:pt x="6672" y="9307"/>
                </a:cubicBezTo>
                <a:cubicBezTo>
                  <a:pt x="6372" y="9307"/>
                  <a:pt x="6038" y="9241"/>
                  <a:pt x="5805" y="9140"/>
                </a:cubicBezTo>
                <a:lnTo>
                  <a:pt x="5538" y="9007"/>
                </a:lnTo>
                <a:cubicBezTo>
                  <a:pt x="5004" y="8740"/>
                  <a:pt x="4537" y="8307"/>
                  <a:pt x="4304" y="7739"/>
                </a:cubicBezTo>
                <a:lnTo>
                  <a:pt x="4170" y="7506"/>
                </a:lnTo>
                <a:cubicBezTo>
                  <a:pt x="4104" y="7206"/>
                  <a:pt x="4004" y="6906"/>
                  <a:pt x="4004" y="6605"/>
                </a:cubicBezTo>
                <a:cubicBezTo>
                  <a:pt x="4004" y="6338"/>
                  <a:pt x="4037" y="6005"/>
                  <a:pt x="4170" y="5738"/>
                </a:cubicBezTo>
                <a:lnTo>
                  <a:pt x="4304" y="5505"/>
                </a:lnTo>
                <a:cubicBezTo>
                  <a:pt x="4537" y="4937"/>
                  <a:pt x="5004" y="4504"/>
                  <a:pt x="5538" y="4237"/>
                </a:cubicBezTo>
                <a:lnTo>
                  <a:pt x="5805" y="4104"/>
                </a:lnTo>
                <a:cubicBezTo>
                  <a:pt x="6105" y="4037"/>
                  <a:pt x="6372" y="3937"/>
                  <a:pt x="6672" y="3937"/>
                </a:cubicBezTo>
                <a:close/>
                <a:moveTo>
                  <a:pt x="6005" y="1"/>
                </a:moveTo>
                <a:cubicBezTo>
                  <a:pt x="5705" y="1"/>
                  <a:pt x="5505" y="201"/>
                  <a:pt x="5505" y="501"/>
                </a:cubicBezTo>
                <a:lnTo>
                  <a:pt x="5505" y="1735"/>
                </a:lnTo>
                <a:cubicBezTo>
                  <a:pt x="4971" y="1869"/>
                  <a:pt x="4471" y="2069"/>
                  <a:pt x="4004" y="2369"/>
                </a:cubicBezTo>
                <a:lnTo>
                  <a:pt x="3136" y="1502"/>
                </a:lnTo>
                <a:cubicBezTo>
                  <a:pt x="3036" y="1402"/>
                  <a:pt x="2911" y="1352"/>
                  <a:pt x="2786" y="1352"/>
                </a:cubicBezTo>
                <a:cubicBezTo>
                  <a:pt x="2661" y="1352"/>
                  <a:pt x="2536" y="1402"/>
                  <a:pt x="2436" y="1502"/>
                </a:cubicBezTo>
                <a:lnTo>
                  <a:pt x="1502" y="2402"/>
                </a:lnTo>
                <a:cubicBezTo>
                  <a:pt x="1302" y="2636"/>
                  <a:pt x="1302" y="2903"/>
                  <a:pt x="1502" y="3136"/>
                </a:cubicBezTo>
                <a:lnTo>
                  <a:pt x="2369" y="4003"/>
                </a:lnTo>
                <a:cubicBezTo>
                  <a:pt x="2102" y="4470"/>
                  <a:pt x="1869" y="4971"/>
                  <a:pt x="1769" y="5505"/>
                </a:cubicBezTo>
                <a:lnTo>
                  <a:pt x="501" y="5505"/>
                </a:lnTo>
                <a:cubicBezTo>
                  <a:pt x="201" y="5505"/>
                  <a:pt x="1" y="5705"/>
                  <a:pt x="1" y="6005"/>
                </a:cubicBezTo>
                <a:lnTo>
                  <a:pt x="1" y="7306"/>
                </a:lnTo>
                <a:cubicBezTo>
                  <a:pt x="1" y="7573"/>
                  <a:pt x="201" y="7806"/>
                  <a:pt x="501" y="7806"/>
                </a:cubicBezTo>
                <a:lnTo>
                  <a:pt x="1769" y="7806"/>
                </a:lnTo>
                <a:cubicBezTo>
                  <a:pt x="1869" y="8340"/>
                  <a:pt x="2102" y="8840"/>
                  <a:pt x="2369" y="9307"/>
                </a:cubicBezTo>
                <a:lnTo>
                  <a:pt x="1502" y="10175"/>
                </a:lnTo>
                <a:cubicBezTo>
                  <a:pt x="1302" y="10375"/>
                  <a:pt x="1302" y="10675"/>
                  <a:pt x="1502" y="10875"/>
                </a:cubicBezTo>
                <a:lnTo>
                  <a:pt x="2436" y="11809"/>
                </a:lnTo>
                <a:cubicBezTo>
                  <a:pt x="2536" y="11909"/>
                  <a:pt x="2661" y="11959"/>
                  <a:pt x="2786" y="11959"/>
                </a:cubicBezTo>
                <a:cubicBezTo>
                  <a:pt x="2911" y="11959"/>
                  <a:pt x="3036" y="11909"/>
                  <a:pt x="3136" y="11809"/>
                </a:cubicBezTo>
                <a:lnTo>
                  <a:pt x="4004" y="10908"/>
                </a:lnTo>
                <a:cubicBezTo>
                  <a:pt x="4471" y="11209"/>
                  <a:pt x="4971" y="11409"/>
                  <a:pt x="5505" y="11542"/>
                </a:cubicBezTo>
                <a:lnTo>
                  <a:pt x="5505" y="12810"/>
                </a:lnTo>
                <a:cubicBezTo>
                  <a:pt x="5505" y="13077"/>
                  <a:pt x="5705" y="13310"/>
                  <a:pt x="6005" y="13310"/>
                </a:cubicBezTo>
                <a:lnTo>
                  <a:pt x="7306" y="13310"/>
                </a:lnTo>
                <a:cubicBezTo>
                  <a:pt x="7606" y="13310"/>
                  <a:pt x="7806" y="13077"/>
                  <a:pt x="7806" y="12810"/>
                </a:cubicBezTo>
                <a:lnTo>
                  <a:pt x="7806" y="11542"/>
                </a:lnTo>
                <a:cubicBezTo>
                  <a:pt x="8340" y="11409"/>
                  <a:pt x="8840" y="11209"/>
                  <a:pt x="9307" y="10908"/>
                </a:cubicBezTo>
                <a:lnTo>
                  <a:pt x="10175" y="11809"/>
                </a:lnTo>
                <a:cubicBezTo>
                  <a:pt x="10275" y="11909"/>
                  <a:pt x="10400" y="11959"/>
                  <a:pt x="10525" y="11959"/>
                </a:cubicBezTo>
                <a:cubicBezTo>
                  <a:pt x="10650" y="11959"/>
                  <a:pt x="10775" y="11909"/>
                  <a:pt x="10875" y="11809"/>
                </a:cubicBezTo>
                <a:lnTo>
                  <a:pt x="11809" y="10875"/>
                </a:lnTo>
                <a:cubicBezTo>
                  <a:pt x="12009" y="10675"/>
                  <a:pt x="12009" y="10375"/>
                  <a:pt x="11809" y="10175"/>
                </a:cubicBezTo>
                <a:lnTo>
                  <a:pt x="10942" y="9307"/>
                </a:lnTo>
                <a:cubicBezTo>
                  <a:pt x="11209" y="8840"/>
                  <a:pt x="11442" y="8340"/>
                  <a:pt x="11542" y="7806"/>
                </a:cubicBezTo>
                <a:lnTo>
                  <a:pt x="12810" y="7806"/>
                </a:lnTo>
                <a:cubicBezTo>
                  <a:pt x="13110" y="7806"/>
                  <a:pt x="13310" y="7573"/>
                  <a:pt x="13310" y="7306"/>
                </a:cubicBezTo>
                <a:lnTo>
                  <a:pt x="13310" y="6005"/>
                </a:lnTo>
                <a:cubicBezTo>
                  <a:pt x="13310" y="5705"/>
                  <a:pt x="13110" y="5505"/>
                  <a:pt x="12810" y="5505"/>
                </a:cubicBezTo>
                <a:lnTo>
                  <a:pt x="11542" y="5505"/>
                </a:lnTo>
                <a:cubicBezTo>
                  <a:pt x="11442" y="4971"/>
                  <a:pt x="11209" y="4470"/>
                  <a:pt x="10942" y="4003"/>
                </a:cubicBezTo>
                <a:lnTo>
                  <a:pt x="11809" y="3136"/>
                </a:lnTo>
                <a:cubicBezTo>
                  <a:pt x="12009" y="2903"/>
                  <a:pt x="12009" y="2636"/>
                  <a:pt x="11809" y="2402"/>
                </a:cubicBezTo>
                <a:lnTo>
                  <a:pt x="10875" y="1502"/>
                </a:lnTo>
                <a:cubicBezTo>
                  <a:pt x="10775" y="1402"/>
                  <a:pt x="10650" y="1352"/>
                  <a:pt x="10525" y="1352"/>
                </a:cubicBezTo>
                <a:cubicBezTo>
                  <a:pt x="10400" y="1352"/>
                  <a:pt x="10275" y="1402"/>
                  <a:pt x="10175" y="1502"/>
                </a:cubicBezTo>
                <a:lnTo>
                  <a:pt x="9307" y="2369"/>
                </a:lnTo>
                <a:cubicBezTo>
                  <a:pt x="8840" y="2069"/>
                  <a:pt x="8340" y="1869"/>
                  <a:pt x="7806" y="1735"/>
                </a:cubicBezTo>
                <a:lnTo>
                  <a:pt x="7806" y="501"/>
                </a:lnTo>
                <a:cubicBezTo>
                  <a:pt x="7806" y="201"/>
                  <a:pt x="7606" y="1"/>
                  <a:pt x="73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8" name="Google Shape;518;p33"/>
          <p:cNvGrpSpPr/>
          <p:nvPr/>
        </p:nvGrpSpPr>
        <p:grpSpPr>
          <a:xfrm>
            <a:off x="604246" y="3001544"/>
            <a:ext cx="2633458" cy="2217358"/>
            <a:chOff x="-76382" y="3293806"/>
            <a:chExt cx="2633458" cy="2217358"/>
          </a:xfrm>
        </p:grpSpPr>
        <p:sp>
          <p:nvSpPr>
            <p:cNvPr id="519" name="Google Shape;519;p33"/>
            <p:cNvSpPr/>
            <p:nvPr/>
          </p:nvSpPr>
          <p:spPr>
            <a:xfrm rot="-2431827">
              <a:off x="336844" y="3518456"/>
              <a:ext cx="1344192" cy="1768059"/>
            </a:xfrm>
            <a:custGeom>
              <a:avLst/>
              <a:gdLst/>
              <a:ahLst/>
              <a:cxnLst/>
              <a:rect l="l" t="t" r="r" b="b"/>
              <a:pathLst>
                <a:path w="53772" h="70728" extrusionOk="0">
                  <a:moveTo>
                    <a:pt x="11474" y="1"/>
                  </a:moveTo>
                  <a:cubicBezTo>
                    <a:pt x="11355" y="1"/>
                    <a:pt x="11233" y="52"/>
                    <a:pt x="11141" y="144"/>
                  </a:cubicBezTo>
                  <a:cubicBezTo>
                    <a:pt x="11008" y="277"/>
                    <a:pt x="10941" y="344"/>
                    <a:pt x="10841" y="477"/>
                  </a:cubicBezTo>
                  <a:cubicBezTo>
                    <a:pt x="10674" y="644"/>
                    <a:pt x="10741" y="944"/>
                    <a:pt x="10908" y="1078"/>
                  </a:cubicBezTo>
                  <a:cubicBezTo>
                    <a:pt x="10975" y="1111"/>
                    <a:pt x="11075" y="1144"/>
                    <a:pt x="11141" y="1144"/>
                  </a:cubicBezTo>
                  <a:cubicBezTo>
                    <a:pt x="11275" y="1144"/>
                    <a:pt x="11408" y="1111"/>
                    <a:pt x="11508" y="1011"/>
                  </a:cubicBezTo>
                  <a:cubicBezTo>
                    <a:pt x="11608" y="911"/>
                    <a:pt x="11675" y="811"/>
                    <a:pt x="11775" y="677"/>
                  </a:cubicBezTo>
                  <a:cubicBezTo>
                    <a:pt x="11942" y="510"/>
                    <a:pt x="11909" y="277"/>
                    <a:pt x="11742" y="110"/>
                  </a:cubicBezTo>
                  <a:cubicBezTo>
                    <a:pt x="11667" y="35"/>
                    <a:pt x="11571" y="1"/>
                    <a:pt x="11474" y="1"/>
                  </a:cubicBezTo>
                  <a:close/>
                  <a:moveTo>
                    <a:pt x="10209" y="1623"/>
                  </a:moveTo>
                  <a:cubicBezTo>
                    <a:pt x="10066" y="1623"/>
                    <a:pt x="9926" y="1683"/>
                    <a:pt x="9841" y="1811"/>
                  </a:cubicBezTo>
                  <a:lnTo>
                    <a:pt x="9607" y="2178"/>
                  </a:lnTo>
                  <a:cubicBezTo>
                    <a:pt x="9474" y="2412"/>
                    <a:pt x="9507" y="2645"/>
                    <a:pt x="9740" y="2779"/>
                  </a:cubicBezTo>
                  <a:cubicBezTo>
                    <a:pt x="9774" y="2812"/>
                    <a:pt x="9841" y="2845"/>
                    <a:pt x="9941" y="2845"/>
                  </a:cubicBezTo>
                  <a:cubicBezTo>
                    <a:pt x="10041" y="2845"/>
                    <a:pt x="10174" y="2779"/>
                    <a:pt x="10341" y="2612"/>
                  </a:cubicBezTo>
                  <a:cubicBezTo>
                    <a:pt x="10374" y="2479"/>
                    <a:pt x="10474" y="2412"/>
                    <a:pt x="10574" y="2278"/>
                  </a:cubicBezTo>
                  <a:cubicBezTo>
                    <a:pt x="10674" y="2045"/>
                    <a:pt x="10641" y="1811"/>
                    <a:pt x="10441" y="1678"/>
                  </a:cubicBezTo>
                  <a:cubicBezTo>
                    <a:pt x="10369" y="1642"/>
                    <a:pt x="10289" y="1623"/>
                    <a:pt x="10209" y="1623"/>
                  </a:cubicBezTo>
                  <a:close/>
                  <a:moveTo>
                    <a:pt x="9090" y="3467"/>
                  </a:moveTo>
                  <a:cubicBezTo>
                    <a:pt x="8940" y="3467"/>
                    <a:pt x="8775" y="3541"/>
                    <a:pt x="8706" y="3679"/>
                  </a:cubicBezTo>
                  <a:cubicBezTo>
                    <a:pt x="8640" y="3813"/>
                    <a:pt x="8540" y="3946"/>
                    <a:pt x="8506" y="4080"/>
                  </a:cubicBezTo>
                  <a:cubicBezTo>
                    <a:pt x="8440" y="4280"/>
                    <a:pt x="8506" y="4513"/>
                    <a:pt x="8706" y="4613"/>
                  </a:cubicBezTo>
                  <a:cubicBezTo>
                    <a:pt x="8773" y="4647"/>
                    <a:pt x="8840" y="4647"/>
                    <a:pt x="8907" y="4647"/>
                  </a:cubicBezTo>
                  <a:cubicBezTo>
                    <a:pt x="9073" y="4647"/>
                    <a:pt x="9207" y="4580"/>
                    <a:pt x="9273" y="4447"/>
                  </a:cubicBezTo>
                  <a:cubicBezTo>
                    <a:pt x="9307" y="4313"/>
                    <a:pt x="9407" y="4180"/>
                    <a:pt x="9440" y="4080"/>
                  </a:cubicBezTo>
                  <a:cubicBezTo>
                    <a:pt x="9540" y="3880"/>
                    <a:pt x="9474" y="3646"/>
                    <a:pt x="9273" y="3513"/>
                  </a:cubicBezTo>
                  <a:cubicBezTo>
                    <a:pt x="9222" y="3482"/>
                    <a:pt x="9157" y="3467"/>
                    <a:pt x="9090" y="3467"/>
                  </a:cubicBezTo>
                  <a:close/>
                  <a:moveTo>
                    <a:pt x="8328" y="5363"/>
                  </a:moveTo>
                  <a:cubicBezTo>
                    <a:pt x="8151" y="5363"/>
                    <a:pt x="7961" y="5483"/>
                    <a:pt x="7906" y="5647"/>
                  </a:cubicBezTo>
                  <a:cubicBezTo>
                    <a:pt x="7839" y="5781"/>
                    <a:pt x="7806" y="5948"/>
                    <a:pt x="7772" y="6048"/>
                  </a:cubicBezTo>
                  <a:cubicBezTo>
                    <a:pt x="7672" y="6315"/>
                    <a:pt x="7806" y="6515"/>
                    <a:pt x="8006" y="6615"/>
                  </a:cubicBezTo>
                  <a:lnTo>
                    <a:pt x="8139" y="6615"/>
                  </a:lnTo>
                  <a:cubicBezTo>
                    <a:pt x="8306" y="6615"/>
                    <a:pt x="8473" y="6481"/>
                    <a:pt x="8573" y="6315"/>
                  </a:cubicBezTo>
                  <a:lnTo>
                    <a:pt x="8673" y="5948"/>
                  </a:lnTo>
                  <a:cubicBezTo>
                    <a:pt x="8773" y="5748"/>
                    <a:pt x="8640" y="5481"/>
                    <a:pt x="8440" y="5381"/>
                  </a:cubicBezTo>
                  <a:cubicBezTo>
                    <a:pt x="8404" y="5369"/>
                    <a:pt x="8367" y="5363"/>
                    <a:pt x="8328" y="5363"/>
                  </a:cubicBezTo>
                  <a:close/>
                  <a:moveTo>
                    <a:pt x="7738" y="7344"/>
                  </a:moveTo>
                  <a:cubicBezTo>
                    <a:pt x="7506" y="7344"/>
                    <a:pt x="7336" y="7499"/>
                    <a:pt x="7305" y="7682"/>
                  </a:cubicBezTo>
                  <a:cubicBezTo>
                    <a:pt x="7272" y="7816"/>
                    <a:pt x="7272" y="7982"/>
                    <a:pt x="7239" y="8116"/>
                  </a:cubicBezTo>
                  <a:cubicBezTo>
                    <a:pt x="7172" y="8349"/>
                    <a:pt x="7339" y="8583"/>
                    <a:pt x="7539" y="8616"/>
                  </a:cubicBezTo>
                  <a:lnTo>
                    <a:pt x="7639" y="8616"/>
                  </a:lnTo>
                  <a:cubicBezTo>
                    <a:pt x="7806" y="8616"/>
                    <a:pt x="8006" y="8483"/>
                    <a:pt x="8073" y="8283"/>
                  </a:cubicBezTo>
                  <a:cubicBezTo>
                    <a:pt x="8106" y="8116"/>
                    <a:pt x="8106" y="7982"/>
                    <a:pt x="8139" y="7849"/>
                  </a:cubicBezTo>
                  <a:cubicBezTo>
                    <a:pt x="8173" y="7616"/>
                    <a:pt x="8006" y="7415"/>
                    <a:pt x="7806" y="7349"/>
                  </a:cubicBezTo>
                  <a:cubicBezTo>
                    <a:pt x="7783" y="7346"/>
                    <a:pt x="7760" y="7344"/>
                    <a:pt x="7738" y="7344"/>
                  </a:cubicBezTo>
                  <a:close/>
                  <a:moveTo>
                    <a:pt x="7412" y="9446"/>
                  </a:moveTo>
                  <a:cubicBezTo>
                    <a:pt x="7200" y="9446"/>
                    <a:pt x="7005" y="9604"/>
                    <a:pt x="7005" y="9817"/>
                  </a:cubicBezTo>
                  <a:cubicBezTo>
                    <a:pt x="6972" y="9951"/>
                    <a:pt x="6972" y="10117"/>
                    <a:pt x="6972" y="10251"/>
                  </a:cubicBezTo>
                  <a:cubicBezTo>
                    <a:pt x="6972" y="10484"/>
                    <a:pt x="7139" y="10684"/>
                    <a:pt x="7405" y="10684"/>
                  </a:cubicBezTo>
                  <a:cubicBezTo>
                    <a:pt x="7606" y="10684"/>
                    <a:pt x="7806" y="10518"/>
                    <a:pt x="7806" y="10318"/>
                  </a:cubicBezTo>
                  <a:cubicBezTo>
                    <a:pt x="7839" y="10184"/>
                    <a:pt x="7839" y="10017"/>
                    <a:pt x="7839" y="9917"/>
                  </a:cubicBezTo>
                  <a:cubicBezTo>
                    <a:pt x="7872" y="9650"/>
                    <a:pt x="7706" y="9450"/>
                    <a:pt x="7472" y="9450"/>
                  </a:cubicBezTo>
                  <a:cubicBezTo>
                    <a:pt x="7452" y="9447"/>
                    <a:pt x="7432" y="9446"/>
                    <a:pt x="7412" y="9446"/>
                  </a:cubicBezTo>
                  <a:close/>
                  <a:moveTo>
                    <a:pt x="7405" y="11585"/>
                  </a:moveTo>
                  <a:cubicBezTo>
                    <a:pt x="7139" y="11585"/>
                    <a:pt x="6972" y="11752"/>
                    <a:pt x="6972" y="11985"/>
                  </a:cubicBezTo>
                  <a:lnTo>
                    <a:pt x="6972" y="12419"/>
                  </a:lnTo>
                  <a:cubicBezTo>
                    <a:pt x="6972" y="12619"/>
                    <a:pt x="7172" y="12786"/>
                    <a:pt x="7405" y="12786"/>
                  </a:cubicBezTo>
                  <a:cubicBezTo>
                    <a:pt x="7639" y="12786"/>
                    <a:pt x="7806" y="12586"/>
                    <a:pt x="7806" y="12419"/>
                  </a:cubicBezTo>
                  <a:lnTo>
                    <a:pt x="7806" y="11985"/>
                  </a:lnTo>
                  <a:cubicBezTo>
                    <a:pt x="7806" y="11752"/>
                    <a:pt x="7606" y="11585"/>
                    <a:pt x="7405" y="11585"/>
                  </a:cubicBezTo>
                  <a:close/>
                  <a:moveTo>
                    <a:pt x="7565" y="13616"/>
                  </a:moveTo>
                  <a:cubicBezTo>
                    <a:pt x="7545" y="13616"/>
                    <a:pt x="7526" y="13617"/>
                    <a:pt x="7506" y="13620"/>
                  </a:cubicBezTo>
                  <a:cubicBezTo>
                    <a:pt x="7272" y="13653"/>
                    <a:pt x="7105" y="13853"/>
                    <a:pt x="7139" y="14087"/>
                  </a:cubicBezTo>
                  <a:cubicBezTo>
                    <a:pt x="7139" y="14187"/>
                    <a:pt x="7172" y="14354"/>
                    <a:pt x="7172" y="14487"/>
                  </a:cubicBezTo>
                  <a:cubicBezTo>
                    <a:pt x="7239" y="14687"/>
                    <a:pt x="7405" y="14854"/>
                    <a:pt x="7606" y="14854"/>
                  </a:cubicBezTo>
                  <a:lnTo>
                    <a:pt x="7639" y="14854"/>
                  </a:lnTo>
                  <a:cubicBezTo>
                    <a:pt x="7906" y="14854"/>
                    <a:pt x="8073" y="14621"/>
                    <a:pt x="8006" y="14420"/>
                  </a:cubicBezTo>
                  <a:cubicBezTo>
                    <a:pt x="8006" y="14287"/>
                    <a:pt x="7973" y="14120"/>
                    <a:pt x="7973" y="13987"/>
                  </a:cubicBezTo>
                  <a:cubicBezTo>
                    <a:pt x="7942" y="13773"/>
                    <a:pt x="7772" y="13616"/>
                    <a:pt x="7565" y="13616"/>
                  </a:cubicBezTo>
                  <a:close/>
                  <a:moveTo>
                    <a:pt x="7825" y="15650"/>
                  </a:moveTo>
                  <a:cubicBezTo>
                    <a:pt x="7807" y="15650"/>
                    <a:pt x="7790" y="15652"/>
                    <a:pt x="7772" y="15655"/>
                  </a:cubicBezTo>
                  <a:cubicBezTo>
                    <a:pt x="7539" y="15688"/>
                    <a:pt x="7405" y="15955"/>
                    <a:pt x="7439" y="16155"/>
                  </a:cubicBezTo>
                  <a:cubicBezTo>
                    <a:pt x="7472" y="16288"/>
                    <a:pt x="7472" y="16455"/>
                    <a:pt x="7506" y="16589"/>
                  </a:cubicBezTo>
                  <a:cubicBezTo>
                    <a:pt x="7539" y="16789"/>
                    <a:pt x="7739" y="16922"/>
                    <a:pt x="7939" y="16922"/>
                  </a:cubicBezTo>
                  <a:lnTo>
                    <a:pt x="8006" y="16922"/>
                  </a:lnTo>
                  <a:cubicBezTo>
                    <a:pt x="8273" y="16856"/>
                    <a:pt x="8373" y="16622"/>
                    <a:pt x="8339" y="16422"/>
                  </a:cubicBezTo>
                  <a:cubicBezTo>
                    <a:pt x="8306" y="16288"/>
                    <a:pt x="8306" y="16122"/>
                    <a:pt x="8273" y="15988"/>
                  </a:cubicBezTo>
                  <a:cubicBezTo>
                    <a:pt x="8212" y="15805"/>
                    <a:pt x="8012" y="15650"/>
                    <a:pt x="7825" y="15650"/>
                  </a:cubicBezTo>
                  <a:close/>
                  <a:moveTo>
                    <a:pt x="8236" y="17684"/>
                  </a:moveTo>
                  <a:cubicBezTo>
                    <a:pt x="8215" y="17684"/>
                    <a:pt x="8193" y="17686"/>
                    <a:pt x="8173" y="17689"/>
                  </a:cubicBezTo>
                  <a:cubicBezTo>
                    <a:pt x="7973" y="17756"/>
                    <a:pt x="7839" y="17990"/>
                    <a:pt x="7872" y="18190"/>
                  </a:cubicBezTo>
                  <a:lnTo>
                    <a:pt x="7973" y="18623"/>
                  </a:lnTo>
                  <a:cubicBezTo>
                    <a:pt x="8006" y="18824"/>
                    <a:pt x="8173" y="18957"/>
                    <a:pt x="8373" y="18957"/>
                  </a:cubicBezTo>
                  <a:cubicBezTo>
                    <a:pt x="8373" y="18957"/>
                    <a:pt x="8440" y="18957"/>
                    <a:pt x="8473" y="18924"/>
                  </a:cubicBezTo>
                  <a:cubicBezTo>
                    <a:pt x="8673" y="18857"/>
                    <a:pt x="8806" y="18623"/>
                    <a:pt x="8773" y="18423"/>
                  </a:cubicBezTo>
                  <a:lnTo>
                    <a:pt x="8673" y="17990"/>
                  </a:lnTo>
                  <a:cubicBezTo>
                    <a:pt x="8643" y="17810"/>
                    <a:pt x="8425" y="17684"/>
                    <a:pt x="8236" y="17684"/>
                  </a:cubicBezTo>
                  <a:close/>
                  <a:moveTo>
                    <a:pt x="6638" y="19257"/>
                  </a:moveTo>
                  <a:cubicBezTo>
                    <a:pt x="6438" y="19291"/>
                    <a:pt x="6271" y="19457"/>
                    <a:pt x="6271" y="19691"/>
                  </a:cubicBezTo>
                  <a:cubicBezTo>
                    <a:pt x="6271" y="19924"/>
                    <a:pt x="6471" y="20091"/>
                    <a:pt x="6672" y="20091"/>
                  </a:cubicBezTo>
                  <a:lnTo>
                    <a:pt x="7105" y="20091"/>
                  </a:lnTo>
                  <a:cubicBezTo>
                    <a:pt x="7305" y="20091"/>
                    <a:pt x="7506" y="19858"/>
                    <a:pt x="7506" y="19658"/>
                  </a:cubicBezTo>
                  <a:cubicBezTo>
                    <a:pt x="7506" y="19457"/>
                    <a:pt x="7339" y="19257"/>
                    <a:pt x="7105" y="19257"/>
                  </a:cubicBezTo>
                  <a:close/>
                  <a:moveTo>
                    <a:pt x="5032" y="19557"/>
                  </a:moveTo>
                  <a:cubicBezTo>
                    <a:pt x="4979" y="19557"/>
                    <a:pt x="4925" y="19567"/>
                    <a:pt x="4870" y="19591"/>
                  </a:cubicBezTo>
                  <a:cubicBezTo>
                    <a:pt x="4770" y="19624"/>
                    <a:pt x="4603" y="19691"/>
                    <a:pt x="4470" y="19758"/>
                  </a:cubicBezTo>
                  <a:cubicBezTo>
                    <a:pt x="4270" y="19824"/>
                    <a:pt x="4170" y="20091"/>
                    <a:pt x="4270" y="20291"/>
                  </a:cubicBezTo>
                  <a:cubicBezTo>
                    <a:pt x="4303" y="20458"/>
                    <a:pt x="4470" y="20525"/>
                    <a:pt x="4637" y="20525"/>
                  </a:cubicBezTo>
                  <a:cubicBezTo>
                    <a:pt x="4737" y="20525"/>
                    <a:pt x="4770" y="20525"/>
                    <a:pt x="4804" y="20491"/>
                  </a:cubicBezTo>
                  <a:lnTo>
                    <a:pt x="5171" y="20358"/>
                  </a:lnTo>
                  <a:cubicBezTo>
                    <a:pt x="5371" y="20291"/>
                    <a:pt x="5504" y="20024"/>
                    <a:pt x="5437" y="19824"/>
                  </a:cubicBezTo>
                  <a:cubicBezTo>
                    <a:pt x="5361" y="19671"/>
                    <a:pt x="5206" y="19557"/>
                    <a:pt x="5032" y="19557"/>
                  </a:cubicBezTo>
                  <a:close/>
                  <a:moveTo>
                    <a:pt x="8679" y="19428"/>
                  </a:moveTo>
                  <a:cubicBezTo>
                    <a:pt x="8508" y="19428"/>
                    <a:pt x="8333" y="19571"/>
                    <a:pt x="8306" y="19758"/>
                  </a:cubicBezTo>
                  <a:cubicBezTo>
                    <a:pt x="8306" y="19824"/>
                    <a:pt x="8306" y="19958"/>
                    <a:pt x="8339" y="20024"/>
                  </a:cubicBezTo>
                  <a:lnTo>
                    <a:pt x="8339" y="20225"/>
                  </a:lnTo>
                  <a:lnTo>
                    <a:pt x="8440" y="20658"/>
                  </a:lnTo>
                  <a:cubicBezTo>
                    <a:pt x="8473" y="20858"/>
                    <a:pt x="8640" y="20992"/>
                    <a:pt x="8840" y="20992"/>
                  </a:cubicBezTo>
                  <a:lnTo>
                    <a:pt x="8940" y="20992"/>
                  </a:lnTo>
                  <a:cubicBezTo>
                    <a:pt x="9140" y="20958"/>
                    <a:pt x="9273" y="20692"/>
                    <a:pt x="9240" y="20491"/>
                  </a:cubicBezTo>
                  <a:lnTo>
                    <a:pt x="9240" y="20425"/>
                  </a:lnTo>
                  <a:cubicBezTo>
                    <a:pt x="9340" y="20358"/>
                    <a:pt x="9474" y="20258"/>
                    <a:pt x="9507" y="20125"/>
                  </a:cubicBezTo>
                  <a:cubicBezTo>
                    <a:pt x="9574" y="19858"/>
                    <a:pt x="9440" y="19658"/>
                    <a:pt x="9240" y="19591"/>
                  </a:cubicBezTo>
                  <a:cubicBezTo>
                    <a:pt x="9107" y="19524"/>
                    <a:pt x="8940" y="19491"/>
                    <a:pt x="8806" y="19457"/>
                  </a:cubicBezTo>
                  <a:cubicBezTo>
                    <a:pt x="8766" y="19437"/>
                    <a:pt x="8722" y="19428"/>
                    <a:pt x="8679" y="19428"/>
                  </a:cubicBezTo>
                  <a:close/>
                  <a:moveTo>
                    <a:pt x="10622" y="20223"/>
                  </a:moveTo>
                  <a:cubicBezTo>
                    <a:pt x="10482" y="20223"/>
                    <a:pt x="10351" y="20305"/>
                    <a:pt x="10308" y="20458"/>
                  </a:cubicBezTo>
                  <a:cubicBezTo>
                    <a:pt x="10174" y="20658"/>
                    <a:pt x="10274" y="20925"/>
                    <a:pt x="10474" y="20992"/>
                  </a:cubicBezTo>
                  <a:cubicBezTo>
                    <a:pt x="10608" y="21025"/>
                    <a:pt x="10741" y="21092"/>
                    <a:pt x="10841" y="21159"/>
                  </a:cubicBezTo>
                  <a:cubicBezTo>
                    <a:pt x="10941" y="21192"/>
                    <a:pt x="10975" y="21192"/>
                    <a:pt x="11075" y="21192"/>
                  </a:cubicBezTo>
                  <a:cubicBezTo>
                    <a:pt x="11175" y="21192"/>
                    <a:pt x="11342" y="21125"/>
                    <a:pt x="11408" y="21059"/>
                  </a:cubicBezTo>
                  <a:cubicBezTo>
                    <a:pt x="11508" y="20858"/>
                    <a:pt x="11442" y="20625"/>
                    <a:pt x="11242" y="20491"/>
                  </a:cubicBezTo>
                  <a:cubicBezTo>
                    <a:pt x="11108" y="20425"/>
                    <a:pt x="10975" y="20358"/>
                    <a:pt x="10841" y="20291"/>
                  </a:cubicBezTo>
                  <a:cubicBezTo>
                    <a:pt x="10773" y="20246"/>
                    <a:pt x="10696" y="20223"/>
                    <a:pt x="10622" y="20223"/>
                  </a:cubicBezTo>
                  <a:close/>
                  <a:moveTo>
                    <a:pt x="3272" y="20623"/>
                  </a:moveTo>
                  <a:cubicBezTo>
                    <a:pt x="3173" y="20623"/>
                    <a:pt x="3075" y="20648"/>
                    <a:pt x="3002" y="20692"/>
                  </a:cubicBezTo>
                  <a:cubicBezTo>
                    <a:pt x="2902" y="20792"/>
                    <a:pt x="2802" y="20925"/>
                    <a:pt x="2669" y="20992"/>
                  </a:cubicBezTo>
                  <a:cubicBezTo>
                    <a:pt x="2469" y="21159"/>
                    <a:pt x="2469" y="21425"/>
                    <a:pt x="2635" y="21592"/>
                  </a:cubicBezTo>
                  <a:cubicBezTo>
                    <a:pt x="2735" y="21659"/>
                    <a:pt x="2802" y="21692"/>
                    <a:pt x="2936" y="21692"/>
                  </a:cubicBezTo>
                  <a:cubicBezTo>
                    <a:pt x="3002" y="21692"/>
                    <a:pt x="3136" y="21659"/>
                    <a:pt x="3269" y="21592"/>
                  </a:cubicBezTo>
                  <a:cubicBezTo>
                    <a:pt x="3336" y="21492"/>
                    <a:pt x="3469" y="21425"/>
                    <a:pt x="3569" y="21325"/>
                  </a:cubicBezTo>
                  <a:cubicBezTo>
                    <a:pt x="3703" y="21192"/>
                    <a:pt x="3703" y="20925"/>
                    <a:pt x="3603" y="20758"/>
                  </a:cubicBezTo>
                  <a:cubicBezTo>
                    <a:pt x="3528" y="20664"/>
                    <a:pt x="3399" y="20623"/>
                    <a:pt x="3272" y="20623"/>
                  </a:cubicBezTo>
                  <a:close/>
                  <a:moveTo>
                    <a:pt x="12458" y="21221"/>
                  </a:moveTo>
                  <a:cubicBezTo>
                    <a:pt x="12332" y="21221"/>
                    <a:pt x="12220" y="21289"/>
                    <a:pt x="12142" y="21425"/>
                  </a:cubicBezTo>
                  <a:cubicBezTo>
                    <a:pt x="11975" y="21626"/>
                    <a:pt x="12009" y="21859"/>
                    <a:pt x="12242" y="21993"/>
                  </a:cubicBezTo>
                  <a:cubicBezTo>
                    <a:pt x="12342" y="22093"/>
                    <a:pt x="12442" y="22159"/>
                    <a:pt x="12576" y="22259"/>
                  </a:cubicBezTo>
                  <a:cubicBezTo>
                    <a:pt x="12643" y="22293"/>
                    <a:pt x="12743" y="22326"/>
                    <a:pt x="12809" y="22326"/>
                  </a:cubicBezTo>
                  <a:cubicBezTo>
                    <a:pt x="12943" y="22326"/>
                    <a:pt x="13076" y="22293"/>
                    <a:pt x="13143" y="22159"/>
                  </a:cubicBezTo>
                  <a:cubicBezTo>
                    <a:pt x="13276" y="21993"/>
                    <a:pt x="13243" y="21692"/>
                    <a:pt x="13076" y="21592"/>
                  </a:cubicBezTo>
                  <a:cubicBezTo>
                    <a:pt x="12976" y="21492"/>
                    <a:pt x="12843" y="21425"/>
                    <a:pt x="12743" y="21325"/>
                  </a:cubicBezTo>
                  <a:cubicBezTo>
                    <a:pt x="12645" y="21256"/>
                    <a:pt x="12548" y="21221"/>
                    <a:pt x="12458" y="21221"/>
                  </a:cubicBezTo>
                  <a:close/>
                  <a:moveTo>
                    <a:pt x="9259" y="21786"/>
                  </a:moveTo>
                  <a:cubicBezTo>
                    <a:pt x="9231" y="21786"/>
                    <a:pt x="9202" y="21788"/>
                    <a:pt x="9173" y="21792"/>
                  </a:cubicBezTo>
                  <a:cubicBezTo>
                    <a:pt x="8940" y="21826"/>
                    <a:pt x="8806" y="22093"/>
                    <a:pt x="8840" y="22293"/>
                  </a:cubicBezTo>
                  <a:cubicBezTo>
                    <a:pt x="8907" y="22460"/>
                    <a:pt x="8907" y="22560"/>
                    <a:pt x="8940" y="22693"/>
                  </a:cubicBezTo>
                  <a:cubicBezTo>
                    <a:pt x="8973" y="22927"/>
                    <a:pt x="9140" y="23027"/>
                    <a:pt x="9340" y="23027"/>
                  </a:cubicBezTo>
                  <a:lnTo>
                    <a:pt x="9440" y="23027"/>
                  </a:lnTo>
                  <a:cubicBezTo>
                    <a:pt x="9674" y="22993"/>
                    <a:pt x="9807" y="22760"/>
                    <a:pt x="9774" y="22526"/>
                  </a:cubicBezTo>
                  <a:cubicBezTo>
                    <a:pt x="9740" y="22426"/>
                    <a:pt x="9740" y="22259"/>
                    <a:pt x="9674" y="22126"/>
                  </a:cubicBezTo>
                  <a:cubicBezTo>
                    <a:pt x="9644" y="21892"/>
                    <a:pt x="9461" y="21786"/>
                    <a:pt x="9259" y="21786"/>
                  </a:cubicBezTo>
                  <a:close/>
                  <a:moveTo>
                    <a:pt x="1873" y="22090"/>
                  </a:moveTo>
                  <a:cubicBezTo>
                    <a:pt x="1729" y="22090"/>
                    <a:pt x="1587" y="22163"/>
                    <a:pt x="1501" y="22293"/>
                  </a:cubicBezTo>
                  <a:lnTo>
                    <a:pt x="1268" y="22660"/>
                  </a:lnTo>
                  <a:cubicBezTo>
                    <a:pt x="1134" y="22860"/>
                    <a:pt x="1168" y="23127"/>
                    <a:pt x="1401" y="23260"/>
                  </a:cubicBezTo>
                  <a:cubicBezTo>
                    <a:pt x="1435" y="23293"/>
                    <a:pt x="1501" y="23293"/>
                    <a:pt x="1601" y="23293"/>
                  </a:cubicBezTo>
                  <a:cubicBezTo>
                    <a:pt x="1768" y="23293"/>
                    <a:pt x="1902" y="23260"/>
                    <a:pt x="2002" y="23093"/>
                  </a:cubicBezTo>
                  <a:cubicBezTo>
                    <a:pt x="2102" y="22960"/>
                    <a:pt x="2135" y="22860"/>
                    <a:pt x="2235" y="22726"/>
                  </a:cubicBezTo>
                  <a:cubicBezTo>
                    <a:pt x="2335" y="22526"/>
                    <a:pt x="2302" y="22293"/>
                    <a:pt x="2102" y="22159"/>
                  </a:cubicBezTo>
                  <a:cubicBezTo>
                    <a:pt x="2031" y="22112"/>
                    <a:pt x="1951" y="22090"/>
                    <a:pt x="1873" y="22090"/>
                  </a:cubicBezTo>
                  <a:close/>
                  <a:moveTo>
                    <a:pt x="14142" y="22517"/>
                  </a:moveTo>
                  <a:cubicBezTo>
                    <a:pt x="14024" y="22517"/>
                    <a:pt x="13902" y="22568"/>
                    <a:pt x="13810" y="22660"/>
                  </a:cubicBezTo>
                  <a:cubicBezTo>
                    <a:pt x="13643" y="22826"/>
                    <a:pt x="13677" y="23093"/>
                    <a:pt x="13843" y="23260"/>
                  </a:cubicBezTo>
                  <a:cubicBezTo>
                    <a:pt x="13943" y="23360"/>
                    <a:pt x="14044" y="23460"/>
                    <a:pt x="14144" y="23527"/>
                  </a:cubicBezTo>
                  <a:cubicBezTo>
                    <a:pt x="14244" y="23627"/>
                    <a:pt x="14344" y="23660"/>
                    <a:pt x="14444" y="23660"/>
                  </a:cubicBezTo>
                  <a:cubicBezTo>
                    <a:pt x="14511" y="23660"/>
                    <a:pt x="14644" y="23627"/>
                    <a:pt x="14777" y="23494"/>
                  </a:cubicBezTo>
                  <a:cubicBezTo>
                    <a:pt x="14911" y="23327"/>
                    <a:pt x="14911" y="23093"/>
                    <a:pt x="14744" y="22927"/>
                  </a:cubicBezTo>
                  <a:cubicBezTo>
                    <a:pt x="14611" y="22793"/>
                    <a:pt x="14511" y="22693"/>
                    <a:pt x="14410" y="22626"/>
                  </a:cubicBezTo>
                  <a:cubicBezTo>
                    <a:pt x="14335" y="22551"/>
                    <a:pt x="14240" y="22517"/>
                    <a:pt x="14142" y="22517"/>
                  </a:cubicBezTo>
                  <a:close/>
                  <a:moveTo>
                    <a:pt x="9658" y="23823"/>
                  </a:moveTo>
                  <a:cubicBezTo>
                    <a:pt x="9641" y="23823"/>
                    <a:pt x="9624" y="23824"/>
                    <a:pt x="9607" y="23827"/>
                  </a:cubicBezTo>
                  <a:cubicBezTo>
                    <a:pt x="9340" y="23861"/>
                    <a:pt x="9173" y="24094"/>
                    <a:pt x="9240" y="24294"/>
                  </a:cubicBezTo>
                  <a:cubicBezTo>
                    <a:pt x="9240" y="24461"/>
                    <a:pt x="9273" y="24594"/>
                    <a:pt x="9273" y="24694"/>
                  </a:cubicBezTo>
                  <a:cubicBezTo>
                    <a:pt x="9307" y="24928"/>
                    <a:pt x="9474" y="25095"/>
                    <a:pt x="9674" y="25095"/>
                  </a:cubicBezTo>
                  <a:cubicBezTo>
                    <a:pt x="9941" y="25028"/>
                    <a:pt x="10107" y="24828"/>
                    <a:pt x="10107" y="24628"/>
                  </a:cubicBezTo>
                  <a:cubicBezTo>
                    <a:pt x="10107" y="24494"/>
                    <a:pt x="10074" y="24328"/>
                    <a:pt x="10074" y="24194"/>
                  </a:cubicBezTo>
                  <a:cubicBezTo>
                    <a:pt x="10013" y="23981"/>
                    <a:pt x="9841" y="23823"/>
                    <a:pt x="9658" y="23823"/>
                  </a:cubicBezTo>
                  <a:close/>
                  <a:moveTo>
                    <a:pt x="15599" y="24002"/>
                  </a:moveTo>
                  <a:cubicBezTo>
                    <a:pt x="15495" y="24002"/>
                    <a:pt x="15394" y="24044"/>
                    <a:pt x="15311" y="24127"/>
                  </a:cubicBezTo>
                  <a:cubicBezTo>
                    <a:pt x="15144" y="24294"/>
                    <a:pt x="15144" y="24528"/>
                    <a:pt x="15311" y="24694"/>
                  </a:cubicBezTo>
                  <a:lnTo>
                    <a:pt x="15611" y="24995"/>
                  </a:lnTo>
                  <a:cubicBezTo>
                    <a:pt x="15678" y="25095"/>
                    <a:pt x="15778" y="25128"/>
                    <a:pt x="15912" y="25128"/>
                  </a:cubicBezTo>
                  <a:cubicBezTo>
                    <a:pt x="16012" y="25128"/>
                    <a:pt x="16112" y="25095"/>
                    <a:pt x="16178" y="24995"/>
                  </a:cubicBezTo>
                  <a:cubicBezTo>
                    <a:pt x="16345" y="24828"/>
                    <a:pt x="16345" y="24594"/>
                    <a:pt x="16178" y="24394"/>
                  </a:cubicBezTo>
                  <a:lnTo>
                    <a:pt x="15912" y="24127"/>
                  </a:lnTo>
                  <a:cubicBezTo>
                    <a:pt x="15811" y="24044"/>
                    <a:pt x="15703" y="24002"/>
                    <a:pt x="15599" y="24002"/>
                  </a:cubicBezTo>
                  <a:close/>
                  <a:moveTo>
                    <a:pt x="892" y="24010"/>
                  </a:moveTo>
                  <a:cubicBezTo>
                    <a:pt x="722" y="24010"/>
                    <a:pt x="550" y="24129"/>
                    <a:pt x="467" y="24294"/>
                  </a:cubicBezTo>
                  <a:cubicBezTo>
                    <a:pt x="434" y="24428"/>
                    <a:pt x="400" y="24594"/>
                    <a:pt x="334" y="24694"/>
                  </a:cubicBezTo>
                  <a:cubicBezTo>
                    <a:pt x="300" y="24928"/>
                    <a:pt x="434" y="25128"/>
                    <a:pt x="634" y="25195"/>
                  </a:cubicBezTo>
                  <a:lnTo>
                    <a:pt x="767" y="25195"/>
                  </a:lnTo>
                  <a:cubicBezTo>
                    <a:pt x="934" y="25195"/>
                    <a:pt x="1101" y="25095"/>
                    <a:pt x="1134" y="24961"/>
                  </a:cubicBezTo>
                  <a:lnTo>
                    <a:pt x="1268" y="24594"/>
                  </a:lnTo>
                  <a:cubicBezTo>
                    <a:pt x="1334" y="24361"/>
                    <a:pt x="1201" y="24127"/>
                    <a:pt x="1001" y="24027"/>
                  </a:cubicBezTo>
                  <a:cubicBezTo>
                    <a:pt x="965" y="24015"/>
                    <a:pt x="929" y="24010"/>
                    <a:pt x="892" y="24010"/>
                  </a:cubicBezTo>
                  <a:close/>
                  <a:moveTo>
                    <a:pt x="17010" y="25519"/>
                  </a:moveTo>
                  <a:cubicBezTo>
                    <a:pt x="16916" y="25519"/>
                    <a:pt x="16821" y="25553"/>
                    <a:pt x="16745" y="25628"/>
                  </a:cubicBezTo>
                  <a:cubicBezTo>
                    <a:pt x="16579" y="25762"/>
                    <a:pt x="16512" y="26029"/>
                    <a:pt x="16679" y="26196"/>
                  </a:cubicBezTo>
                  <a:cubicBezTo>
                    <a:pt x="16779" y="26329"/>
                    <a:pt x="16846" y="26429"/>
                    <a:pt x="16946" y="26529"/>
                  </a:cubicBezTo>
                  <a:cubicBezTo>
                    <a:pt x="17012" y="26663"/>
                    <a:pt x="17146" y="26696"/>
                    <a:pt x="17279" y="26696"/>
                  </a:cubicBezTo>
                  <a:cubicBezTo>
                    <a:pt x="17413" y="26696"/>
                    <a:pt x="17479" y="26663"/>
                    <a:pt x="17579" y="26596"/>
                  </a:cubicBezTo>
                  <a:cubicBezTo>
                    <a:pt x="17746" y="26462"/>
                    <a:pt x="17780" y="26162"/>
                    <a:pt x="17613" y="25995"/>
                  </a:cubicBezTo>
                  <a:cubicBezTo>
                    <a:pt x="17479" y="25862"/>
                    <a:pt x="17413" y="25795"/>
                    <a:pt x="17313" y="25662"/>
                  </a:cubicBezTo>
                  <a:cubicBezTo>
                    <a:pt x="17239" y="25570"/>
                    <a:pt x="17126" y="25519"/>
                    <a:pt x="17010" y="25519"/>
                  </a:cubicBezTo>
                  <a:close/>
                  <a:moveTo>
                    <a:pt x="9707" y="25958"/>
                  </a:moveTo>
                  <a:cubicBezTo>
                    <a:pt x="9474" y="25958"/>
                    <a:pt x="9307" y="26115"/>
                    <a:pt x="9307" y="26329"/>
                  </a:cubicBezTo>
                  <a:cubicBezTo>
                    <a:pt x="9307" y="26462"/>
                    <a:pt x="9273" y="26596"/>
                    <a:pt x="9273" y="26696"/>
                  </a:cubicBezTo>
                  <a:cubicBezTo>
                    <a:pt x="9207" y="26929"/>
                    <a:pt x="9407" y="27130"/>
                    <a:pt x="9607" y="27163"/>
                  </a:cubicBezTo>
                  <a:lnTo>
                    <a:pt x="9640" y="27163"/>
                  </a:lnTo>
                  <a:cubicBezTo>
                    <a:pt x="9841" y="27163"/>
                    <a:pt x="10007" y="26996"/>
                    <a:pt x="10107" y="26863"/>
                  </a:cubicBezTo>
                  <a:cubicBezTo>
                    <a:pt x="10107" y="26696"/>
                    <a:pt x="10141" y="26596"/>
                    <a:pt x="10141" y="26429"/>
                  </a:cubicBezTo>
                  <a:cubicBezTo>
                    <a:pt x="10174" y="26162"/>
                    <a:pt x="10007" y="25962"/>
                    <a:pt x="9774" y="25962"/>
                  </a:cubicBezTo>
                  <a:cubicBezTo>
                    <a:pt x="9751" y="25959"/>
                    <a:pt x="9729" y="25958"/>
                    <a:pt x="9707" y="25958"/>
                  </a:cubicBezTo>
                  <a:close/>
                  <a:moveTo>
                    <a:pt x="501" y="25995"/>
                  </a:moveTo>
                  <a:cubicBezTo>
                    <a:pt x="267" y="25995"/>
                    <a:pt x="100" y="26162"/>
                    <a:pt x="67" y="26362"/>
                  </a:cubicBezTo>
                  <a:cubicBezTo>
                    <a:pt x="0" y="26529"/>
                    <a:pt x="0" y="26663"/>
                    <a:pt x="0" y="26829"/>
                  </a:cubicBezTo>
                  <a:cubicBezTo>
                    <a:pt x="0" y="27029"/>
                    <a:pt x="167" y="27263"/>
                    <a:pt x="434" y="27263"/>
                  </a:cubicBezTo>
                  <a:cubicBezTo>
                    <a:pt x="634" y="27263"/>
                    <a:pt x="801" y="27096"/>
                    <a:pt x="834" y="26829"/>
                  </a:cubicBezTo>
                  <a:cubicBezTo>
                    <a:pt x="834" y="26696"/>
                    <a:pt x="901" y="26596"/>
                    <a:pt x="901" y="26462"/>
                  </a:cubicBezTo>
                  <a:cubicBezTo>
                    <a:pt x="934" y="26196"/>
                    <a:pt x="734" y="26029"/>
                    <a:pt x="501" y="25995"/>
                  </a:cubicBezTo>
                  <a:close/>
                  <a:moveTo>
                    <a:pt x="18324" y="27181"/>
                  </a:moveTo>
                  <a:cubicBezTo>
                    <a:pt x="18236" y="27181"/>
                    <a:pt x="18149" y="27207"/>
                    <a:pt x="18080" y="27263"/>
                  </a:cubicBezTo>
                  <a:cubicBezTo>
                    <a:pt x="17913" y="27363"/>
                    <a:pt x="17846" y="27663"/>
                    <a:pt x="17980" y="27830"/>
                  </a:cubicBezTo>
                  <a:cubicBezTo>
                    <a:pt x="18080" y="27963"/>
                    <a:pt x="18146" y="28030"/>
                    <a:pt x="18247" y="28164"/>
                  </a:cubicBezTo>
                  <a:cubicBezTo>
                    <a:pt x="18313" y="28297"/>
                    <a:pt x="18447" y="28330"/>
                    <a:pt x="18580" y="28330"/>
                  </a:cubicBezTo>
                  <a:cubicBezTo>
                    <a:pt x="18647" y="28330"/>
                    <a:pt x="18747" y="28330"/>
                    <a:pt x="18814" y="28264"/>
                  </a:cubicBezTo>
                  <a:cubicBezTo>
                    <a:pt x="18980" y="28130"/>
                    <a:pt x="19014" y="27830"/>
                    <a:pt x="18914" y="27663"/>
                  </a:cubicBezTo>
                  <a:cubicBezTo>
                    <a:pt x="18814" y="27563"/>
                    <a:pt x="18747" y="27463"/>
                    <a:pt x="18647" y="27330"/>
                  </a:cubicBezTo>
                  <a:cubicBezTo>
                    <a:pt x="18569" y="27233"/>
                    <a:pt x="18446" y="27181"/>
                    <a:pt x="18324" y="27181"/>
                  </a:cubicBezTo>
                  <a:close/>
                  <a:moveTo>
                    <a:pt x="9128" y="27862"/>
                  </a:moveTo>
                  <a:cubicBezTo>
                    <a:pt x="8992" y="27862"/>
                    <a:pt x="8861" y="27944"/>
                    <a:pt x="8773" y="28097"/>
                  </a:cubicBezTo>
                  <a:cubicBezTo>
                    <a:pt x="8673" y="28197"/>
                    <a:pt x="8640" y="28330"/>
                    <a:pt x="8573" y="28430"/>
                  </a:cubicBezTo>
                  <a:cubicBezTo>
                    <a:pt x="8406" y="28631"/>
                    <a:pt x="8440" y="28864"/>
                    <a:pt x="8640" y="28998"/>
                  </a:cubicBezTo>
                  <a:cubicBezTo>
                    <a:pt x="8706" y="29031"/>
                    <a:pt x="8806" y="29098"/>
                    <a:pt x="8907" y="29098"/>
                  </a:cubicBezTo>
                  <a:cubicBezTo>
                    <a:pt x="9007" y="29098"/>
                    <a:pt x="9173" y="29031"/>
                    <a:pt x="9273" y="28864"/>
                  </a:cubicBezTo>
                  <a:lnTo>
                    <a:pt x="9507" y="28497"/>
                  </a:lnTo>
                  <a:cubicBezTo>
                    <a:pt x="9640" y="28297"/>
                    <a:pt x="9574" y="28030"/>
                    <a:pt x="9340" y="27930"/>
                  </a:cubicBezTo>
                  <a:cubicBezTo>
                    <a:pt x="9271" y="27884"/>
                    <a:pt x="9199" y="27862"/>
                    <a:pt x="9128" y="27862"/>
                  </a:cubicBezTo>
                  <a:close/>
                  <a:moveTo>
                    <a:pt x="578" y="28080"/>
                  </a:moveTo>
                  <a:cubicBezTo>
                    <a:pt x="540" y="28080"/>
                    <a:pt x="503" y="28085"/>
                    <a:pt x="467" y="28097"/>
                  </a:cubicBezTo>
                  <a:cubicBezTo>
                    <a:pt x="267" y="28130"/>
                    <a:pt x="134" y="28364"/>
                    <a:pt x="167" y="28597"/>
                  </a:cubicBezTo>
                  <a:cubicBezTo>
                    <a:pt x="234" y="28764"/>
                    <a:pt x="267" y="28931"/>
                    <a:pt x="300" y="29031"/>
                  </a:cubicBezTo>
                  <a:cubicBezTo>
                    <a:pt x="334" y="29198"/>
                    <a:pt x="501" y="29331"/>
                    <a:pt x="667" y="29331"/>
                  </a:cubicBezTo>
                  <a:cubicBezTo>
                    <a:pt x="734" y="29331"/>
                    <a:pt x="767" y="29298"/>
                    <a:pt x="801" y="29298"/>
                  </a:cubicBezTo>
                  <a:cubicBezTo>
                    <a:pt x="1001" y="29198"/>
                    <a:pt x="1134" y="28964"/>
                    <a:pt x="1068" y="28764"/>
                  </a:cubicBezTo>
                  <a:cubicBezTo>
                    <a:pt x="1068" y="28631"/>
                    <a:pt x="1001" y="28497"/>
                    <a:pt x="968" y="28364"/>
                  </a:cubicBezTo>
                  <a:cubicBezTo>
                    <a:pt x="940" y="28199"/>
                    <a:pt x="755" y="28080"/>
                    <a:pt x="578" y="28080"/>
                  </a:cubicBezTo>
                  <a:close/>
                  <a:moveTo>
                    <a:pt x="19563" y="28886"/>
                  </a:moveTo>
                  <a:cubicBezTo>
                    <a:pt x="19478" y="28886"/>
                    <a:pt x="19391" y="28913"/>
                    <a:pt x="19314" y="28964"/>
                  </a:cubicBezTo>
                  <a:cubicBezTo>
                    <a:pt x="19114" y="29098"/>
                    <a:pt x="19080" y="29331"/>
                    <a:pt x="19181" y="29531"/>
                  </a:cubicBezTo>
                  <a:cubicBezTo>
                    <a:pt x="19247" y="29631"/>
                    <a:pt x="19314" y="29765"/>
                    <a:pt x="19414" y="29865"/>
                  </a:cubicBezTo>
                  <a:cubicBezTo>
                    <a:pt x="19447" y="29998"/>
                    <a:pt x="19614" y="30098"/>
                    <a:pt x="19748" y="30098"/>
                  </a:cubicBezTo>
                  <a:cubicBezTo>
                    <a:pt x="19781" y="30098"/>
                    <a:pt x="19848" y="30098"/>
                    <a:pt x="19981" y="30032"/>
                  </a:cubicBezTo>
                  <a:cubicBezTo>
                    <a:pt x="20148" y="29932"/>
                    <a:pt x="20248" y="29665"/>
                    <a:pt x="20115" y="29465"/>
                  </a:cubicBezTo>
                  <a:cubicBezTo>
                    <a:pt x="20081" y="29331"/>
                    <a:pt x="19981" y="29198"/>
                    <a:pt x="19914" y="29098"/>
                  </a:cubicBezTo>
                  <a:cubicBezTo>
                    <a:pt x="19832" y="28954"/>
                    <a:pt x="19700" y="28886"/>
                    <a:pt x="19563" y="28886"/>
                  </a:cubicBezTo>
                  <a:close/>
                  <a:moveTo>
                    <a:pt x="7722" y="29386"/>
                  </a:moveTo>
                  <a:cubicBezTo>
                    <a:pt x="7636" y="29386"/>
                    <a:pt x="7549" y="29413"/>
                    <a:pt x="7472" y="29465"/>
                  </a:cubicBezTo>
                  <a:cubicBezTo>
                    <a:pt x="7339" y="29531"/>
                    <a:pt x="7272" y="29598"/>
                    <a:pt x="7139" y="29665"/>
                  </a:cubicBezTo>
                  <a:cubicBezTo>
                    <a:pt x="6938" y="29798"/>
                    <a:pt x="6838" y="30032"/>
                    <a:pt x="6972" y="30265"/>
                  </a:cubicBezTo>
                  <a:cubicBezTo>
                    <a:pt x="7039" y="30365"/>
                    <a:pt x="7239" y="30465"/>
                    <a:pt x="7339" y="30465"/>
                  </a:cubicBezTo>
                  <a:cubicBezTo>
                    <a:pt x="7439" y="30465"/>
                    <a:pt x="7506" y="30465"/>
                    <a:pt x="7539" y="30432"/>
                  </a:cubicBezTo>
                  <a:lnTo>
                    <a:pt x="7939" y="30165"/>
                  </a:lnTo>
                  <a:cubicBezTo>
                    <a:pt x="8139" y="30032"/>
                    <a:pt x="8173" y="29798"/>
                    <a:pt x="8073" y="29598"/>
                  </a:cubicBezTo>
                  <a:cubicBezTo>
                    <a:pt x="7991" y="29454"/>
                    <a:pt x="7858" y="29386"/>
                    <a:pt x="7722" y="29386"/>
                  </a:cubicBezTo>
                  <a:close/>
                  <a:moveTo>
                    <a:pt x="1518" y="29907"/>
                  </a:moveTo>
                  <a:cubicBezTo>
                    <a:pt x="1418" y="29907"/>
                    <a:pt x="1318" y="29948"/>
                    <a:pt x="1234" y="30032"/>
                  </a:cubicBezTo>
                  <a:cubicBezTo>
                    <a:pt x="1068" y="30198"/>
                    <a:pt x="1068" y="30465"/>
                    <a:pt x="1234" y="30632"/>
                  </a:cubicBezTo>
                  <a:cubicBezTo>
                    <a:pt x="1334" y="30699"/>
                    <a:pt x="1468" y="30832"/>
                    <a:pt x="1601" y="30932"/>
                  </a:cubicBezTo>
                  <a:cubicBezTo>
                    <a:pt x="1668" y="30966"/>
                    <a:pt x="1768" y="30999"/>
                    <a:pt x="1835" y="30999"/>
                  </a:cubicBezTo>
                  <a:cubicBezTo>
                    <a:pt x="1968" y="30999"/>
                    <a:pt x="2102" y="30966"/>
                    <a:pt x="2168" y="30866"/>
                  </a:cubicBezTo>
                  <a:cubicBezTo>
                    <a:pt x="2302" y="30699"/>
                    <a:pt x="2268" y="30432"/>
                    <a:pt x="2102" y="30298"/>
                  </a:cubicBezTo>
                  <a:cubicBezTo>
                    <a:pt x="1968" y="30198"/>
                    <a:pt x="1902" y="30132"/>
                    <a:pt x="1801" y="30032"/>
                  </a:cubicBezTo>
                  <a:cubicBezTo>
                    <a:pt x="1718" y="29948"/>
                    <a:pt x="1618" y="29907"/>
                    <a:pt x="1518" y="29907"/>
                  </a:cubicBezTo>
                  <a:close/>
                  <a:moveTo>
                    <a:pt x="5813" y="30312"/>
                  </a:moveTo>
                  <a:cubicBezTo>
                    <a:pt x="5766" y="30312"/>
                    <a:pt x="5719" y="30318"/>
                    <a:pt x="5671" y="30332"/>
                  </a:cubicBezTo>
                  <a:lnTo>
                    <a:pt x="5304" y="30465"/>
                  </a:lnTo>
                  <a:cubicBezTo>
                    <a:pt x="5037" y="30532"/>
                    <a:pt x="4937" y="30799"/>
                    <a:pt x="5004" y="30999"/>
                  </a:cubicBezTo>
                  <a:cubicBezTo>
                    <a:pt x="5104" y="31166"/>
                    <a:pt x="5271" y="31299"/>
                    <a:pt x="5437" y="31299"/>
                  </a:cubicBezTo>
                  <a:cubicBezTo>
                    <a:pt x="5471" y="31299"/>
                    <a:pt x="5504" y="31299"/>
                    <a:pt x="5571" y="31266"/>
                  </a:cubicBezTo>
                  <a:cubicBezTo>
                    <a:pt x="5671" y="31199"/>
                    <a:pt x="5838" y="31166"/>
                    <a:pt x="5971" y="31132"/>
                  </a:cubicBezTo>
                  <a:cubicBezTo>
                    <a:pt x="6171" y="31032"/>
                    <a:pt x="6305" y="30799"/>
                    <a:pt x="6238" y="30599"/>
                  </a:cubicBezTo>
                  <a:cubicBezTo>
                    <a:pt x="6158" y="30413"/>
                    <a:pt x="5994" y="30312"/>
                    <a:pt x="5813" y="30312"/>
                  </a:cubicBezTo>
                  <a:close/>
                  <a:moveTo>
                    <a:pt x="3377" y="30754"/>
                  </a:moveTo>
                  <a:cubicBezTo>
                    <a:pt x="3158" y="30754"/>
                    <a:pt x="3002" y="30956"/>
                    <a:pt x="3002" y="31132"/>
                  </a:cubicBezTo>
                  <a:cubicBezTo>
                    <a:pt x="2969" y="31366"/>
                    <a:pt x="3169" y="31599"/>
                    <a:pt x="3369" y="31599"/>
                  </a:cubicBezTo>
                  <a:lnTo>
                    <a:pt x="3836" y="31599"/>
                  </a:lnTo>
                  <a:cubicBezTo>
                    <a:pt x="4103" y="31599"/>
                    <a:pt x="4270" y="31433"/>
                    <a:pt x="4270" y="31166"/>
                  </a:cubicBezTo>
                  <a:cubicBezTo>
                    <a:pt x="4270" y="30932"/>
                    <a:pt x="4036" y="30765"/>
                    <a:pt x="3836" y="30765"/>
                  </a:cubicBezTo>
                  <a:lnTo>
                    <a:pt x="3469" y="30765"/>
                  </a:lnTo>
                  <a:cubicBezTo>
                    <a:pt x="3438" y="30758"/>
                    <a:pt x="3407" y="30754"/>
                    <a:pt x="3377" y="30754"/>
                  </a:cubicBezTo>
                  <a:close/>
                  <a:moveTo>
                    <a:pt x="20562" y="30653"/>
                  </a:moveTo>
                  <a:cubicBezTo>
                    <a:pt x="20493" y="30653"/>
                    <a:pt x="20420" y="30668"/>
                    <a:pt x="20348" y="30699"/>
                  </a:cubicBezTo>
                  <a:cubicBezTo>
                    <a:pt x="20148" y="30832"/>
                    <a:pt x="20081" y="31099"/>
                    <a:pt x="20181" y="31299"/>
                  </a:cubicBezTo>
                  <a:cubicBezTo>
                    <a:pt x="20281" y="31433"/>
                    <a:pt x="20315" y="31533"/>
                    <a:pt x="20415" y="31666"/>
                  </a:cubicBezTo>
                  <a:cubicBezTo>
                    <a:pt x="20481" y="31800"/>
                    <a:pt x="20615" y="31866"/>
                    <a:pt x="20782" y="31866"/>
                  </a:cubicBezTo>
                  <a:cubicBezTo>
                    <a:pt x="20815" y="31866"/>
                    <a:pt x="20915" y="31866"/>
                    <a:pt x="20982" y="31833"/>
                  </a:cubicBezTo>
                  <a:cubicBezTo>
                    <a:pt x="21182" y="31699"/>
                    <a:pt x="21282" y="31466"/>
                    <a:pt x="21149" y="31266"/>
                  </a:cubicBezTo>
                  <a:cubicBezTo>
                    <a:pt x="21082" y="31132"/>
                    <a:pt x="21015" y="30999"/>
                    <a:pt x="20948" y="30866"/>
                  </a:cubicBezTo>
                  <a:cubicBezTo>
                    <a:pt x="20856" y="30727"/>
                    <a:pt x="20717" y="30653"/>
                    <a:pt x="20562" y="30653"/>
                  </a:cubicBezTo>
                  <a:close/>
                  <a:moveTo>
                    <a:pt x="21567" y="32561"/>
                  </a:moveTo>
                  <a:cubicBezTo>
                    <a:pt x="21507" y="32561"/>
                    <a:pt x="21445" y="32573"/>
                    <a:pt x="21382" y="32600"/>
                  </a:cubicBezTo>
                  <a:cubicBezTo>
                    <a:pt x="21182" y="32667"/>
                    <a:pt x="21115" y="32934"/>
                    <a:pt x="21182" y="33134"/>
                  </a:cubicBezTo>
                  <a:lnTo>
                    <a:pt x="21349" y="33501"/>
                  </a:lnTo>
                  <a:cubicBezTo>
                    <a:pt x="21449" y="33668"/>
                    <a:pt x="21549" y="33768"/>
                    <a:pt x="21749" y="33768"/>
                  </a:cubicBezTo>
                  <a:cubicBezTo>
                    <a:pt x="21782" y="33768"/>
                    <a:pt x="21849" y="33768"/>
                    <a:pt x="21882" y="33701"/>
                  </a:cubicBezTo>
                  <a:cubicBezTo>
                    <a:pt x="22116" y="33634"/>
                    <a:pt x="22183" y="33367"/>
                    <a:pt x="22116" y="33167"/>
                  </a:cubicBezTo>
                  <a:lnTo>
                    <a:pt x="21949" y="32800"/>
                  </a:lnTo>
                  <a:cubicBezTo>
                    <a:pt x="21876" y="32654"/>
                    <a:pt x="21731" y="32561"/>
                    <a:pt x="21567" y="32561"/>
                  </a:cubicBezTo>
                  <a:close/>
                  <a:moveTo>
                    <a:pt x="22389" y="34476"/>
                  </a:moveTo>
                  <a:cubicBezTo>
                    <a:pt x="22333" y="34476"/>
                    <a:pt x="22274" y="34485"/>
                    <a:pt x="22216" y="34501"/>
                  </a:cubicBezTo>
                  <a:cubicBezTo>
                    <a:pt x="22016" y="34602"/>
                    <a:pt x="21949" y="34835"/>
                    <a:pt x="22016" y="35035"/>
                  </a:cubicBezTo>
                  <a:lnTo>
                    <a:pt x="22183" y="35435"/>
                  </a:lnTo>
                  <a:cubicBezTo>
                    <a:pt x="22249" y="35602"/>
                    <a:pt x="22383" y="35669"/>
                    <a:pt x="22583" y="35669"/>
                  </a:cubicBezTo>
                  <a:cubicBezTo>
                    <a:pt x="22650" y="35669"/>
                    <a:pt x="22683" y="35636"/>
                    <a:pt x="22716" y="35636"/>
                  </a:cubicBezTo>
                  <a:cubicBezTo>
                    <a:pt x="22950" y="35536"/>
                    <a:pt x="23017" y="35302"/>
                    <a:pt x="22950" y="35102"/>
                  </a:cubicBezTo>
                  <a:lnTo>
                    <a:pt x="22783" y="34702"/>
                  </a:lnTo>
                  <a:cubicBezTo>
                    <a:pt x="22708" y="34552"/>
                    <a:pt x="22558" y="34476"/>
                    <a:pt x="22389" y="34476"/>
                  </a:cubicBezTo>
                  <a:close/>
                  <a:moveTo>
                    <a:pt x="23212" y="36402"/>
                  </a:moveTo>
                  <a:cubicBezTo>
                    <a:pt x="23159" y="36402"/>
                    <a:pt x="23105" y="36413"/>
                    <a:pt x="23050" y="36436"/>
                  </a:cubicBezTo>
                  <a:cubicBezTo>
                    <a:pt x="22850" y="36503"/>
                    <a:pt x="22716" y="36770"/>
                    <a:pt x="22816" y="36970"/>
                  </a:cubicBezTo>
                  <a:lnTo>
                    <a:pt x="22983" y="37337"/>
                  </a:lnTo>
                  <a:cubicBezTo>
                    <a:pt x="23017" y="37504"/>
                    <a:pt x="23183" y="37604"/>
                    <a:pt x="23350" y="37604"/>
                  </a:cubicBezTo>
                  <a:lnTo>
                    <a:pt x="23517" y="37604"/>
                  </a:lnTo>
                  <a:cubicBezTo>
                    <a:pt x="23750" y="37504"/>
                    <a:pt x="23851" y="37270"/>
                    <a:pt x="23784" y="37037"/>
                  </a:cubicBezTo>
                  <a:lnTo>
                    <a:pt x="23617" y="36670"/>
                  </a:lnTo>
                  <a:cubicBezTo>
                    <a:pt x="23540" y="36516"/>
                    <a:pt x="23385" y="36402"/>
                    <a:pt x="23212" y="36402"/>
                  </a:cubicBezTo>
                  <a:close/>
                  <a:moveTo>
                    <a:pt x="23949" y="38317"/>
                  </a:moveTo>
                  <a:cubicBezTo>
                    <a:pt x="23904" y="38317"/>
                    <a:pt x="23859" y="38324"/>
                    <a:pt x="23817" y="38338"/>
                  </a:cubicBezTo>
                  <a:cubicBezTo>
                    <a:pt x="23617" y="38438"/>
                    <a:pt x="23484" y="38671"/>
                    <a:pt x="23584" y="38871"/>
                  </a:cubicBezTo>
                  <a:lnTo>
                    <a:pt x="23684" y="39272"/>
                  </a:lnTo>
                  <a:cubicBezTo>
                    <a:pt x="23750" y="39405"/>
                    <a:pt x="23917" y="39538"/>
                    <a:pt x="24084" y="39538"/>
                  </a:cubicBezTo>
                  <a:lnTo>
                    <a:pt x="24251" y="39538"/>
                  </a:lnTo>
                  <a:cubicBezTo>
                    <a:pt x="24451" y="39472"/>
                    <a:pt x="24584" y="39205"/>
                    <a:pt x="24484" y="39005"/>
                  </a:cubicBezTo>
                  <a:lnTo>
                    <a:pt x="24351" y="38571"/>
                  </a:lnTo>
                  <a:cubicBezTo>
                    <a:pt x="24298" y="38413"/>
                    <a:pt x="24120" y="38317"/>
                    <a:pt x="23949" y="38317"/>
                  </a:cubicBezTo>
                  <a:close/>
                  <a:moveTo>
                    <a:pt x="24595" y="40238"/>
                  </a:moveTo>
                  <a:cubicBezTo>
                    <a:pt x="24546" y="40238"/>
                    <a:pt x="24498" y="40249"/>
                    <a:pt x="24451" y="40272"/>
                  </a:cubicBezTo>
                  <a:cubicBezTo>
                    <a:pt x="24251" y="40339"/>
                    <a:pt x="24117" y="40606"/>
                    <a:pt x="24184" y="40806"/>
                  </a:cubicBezTo>
                  <a:lnTo>
                    <a:pt x="24318" y="41206"/>
                  </a:lnTo>
                  <a:cubicBezTo>
                    <a:pt x="24418" y="41373"/>
                    <a:pt x="24584" y="41506"/>
                    <a:pt x="24751" y="41506"/>
                  </a:cubicBezTo>
                  <a:cubicBezTo>
                    <a:pt x="24785" y="41506"/>
                    <a:pt x="24818" y="41506"/>
                    <a:pt x="24851" y="41473"/>
                  </a:cubicBezTo>
                  <a:cubicBezTo>
                    <a:pt x="25085" y="41373"/>
                    <a:pt x="25185" y="41140"/>
                    <a:pt x="25118" y="40939"/>
                  </a:cubicBezTo>
                  <a:lnTo>
                    <a:pt x="24985" y="40506"/>
                  </a:lnTo>
                  <a:cubicBezTo>
                    <a:pt x="24908" y="40352"/>
                    <a:pt x="24753" y="40238"/>
                    <a:pt x="24595" y="40238"/>
                  </a:cubicBezTo>
                  <a:close/>
                  <a:moveTo>
                    <a:pt x="25296" y="42240"/>
                  </a:moveTo>
                  <a:cubicBezTo>
                    <a:pt x="25247" y="42240"/>
                    <a:pt x="25197" y="42251"/>
                    <a:pt x="25151" y="42274"/>
                  </a:cubicBezTo>
                  <a:cubicBezTo>
                    <a:pt x="24918" y="42340"/>
                    <a:pt x="24785" y="42607"/>
                    <a:pt x="24851" y="42807"/>
                  </a:cubicBezTo>
                  <a:lnTo>
                    <a:pt x="24985" y="43208"/>
                  </a:lnTo>
                  <a:cubicBezTo>
                    <a:pt x="25085" y="43374"/>
                    <a:pt x="25252" y="43508"/>
                    <a:pt x="25418" y="43508"/>
                  </a:cubicBezTo>
                  <a:lnTo>
                    <a:pt x="25518" y="43508"/>
                  </a:lnTo>
                  <a:cubicBezTo>
                    <a:pt x="25785" y="43408"/>
                    <a:pt x="25919" y="43174"/>
                    <a:pt x="25819" y="42974"/>
                  </a:cubicBezTo>
                  <a:lnTo>
                    <a:pt x="25685" y="42541"/>
                  </a:lnTo>
                  <a:cubicBezTo>
                    <a:pt x="25634" y="42361"/>
                    <a:pt x="25463" y="42240"/>
                    <a:pt x="25296" y="42240"/>
                  </a:cubicBezTo>
                  <a:close/>
                  <a:moveTo>
                    <a:pt x="25890" y="44275"/>
                  </a:moveTo>
                  <a:cubicBezTo>
                    <a:pt x="25844" y="44275"/>
                    <a:pt x="25797" y="44286"/>
                    <a:pt x="25752" y="44308"/>
                  </a:cubicBezTo>
                  <a:cubicBezTo>
                    <a:pt x="25485" y="44342"/>
                    <a:pt x="25352" y="44609"/>
                    <a:pt x="25452" y="44809"/>
                  </a:cubicBezTo>
                  <a:lnTo>
                    <a:pt x="25585" y="45209"/>
                  </a:lnTo>
                  <a:cubicBezTo>
                    <a:pt x="25652" y="45376"/>
                    <a:pt x="25819" y="45509"/>
                    <a:pt x="25985" y="45509"/>
                  </a:cubicBezTo>
                  <a:lnTo>
                    <a:pt x="26085" y="45509"/>
                  </a:lnTo>
                  <a:cubicBezTo>
                    <a:pt x="26319" y="45476"/>
                    <a:pt x="26452" y="45209"/>
                    <a:pt x="26352" y="45009"/>
                  </a:cubicBezTo>
                  <a:lnTo>
                    <a:pt x="26252" y="44609"/>
                  </a:lnTo>
                  <a:cubicBezTo>
                    <a:pt x="26201" y="44402"/>
                    <a:pt x="26049" y="44275"/>
                    <a:pt x="25890" y="44275"/>
                  </a:cubicBezTo>
                  <a:close/>
                  <a:moveTo>
                    <a:pt x="26461" y="46277"/>
                  </a:moveTo>
                  <a:cubicBezTo>
                    <a:pt x="26412" y="46277"/>
                    <a:pt x="26364" y="46287"/>
                    <a:pt x="26319" y="46310"/>
                  </a:cubicBezTo>
                  <a:cubicBezTo>
                    <a:pt x="26085" y="46343"/>
                    <a:pt x="25952" y="46610"/>
                    <a:pt x="26019" y="46810"/>
                  </a:cubicBezTo>
                  <a:lnTo>
                    <a:pt x="26152" y="47211"/>
                  </a:lnTo>
                  <a:cubicBezTo>
                    <a:pt x="26252" y="47377"/>
                    <a:pt x="26419" y="47511"/>
                    <a:pt x="26586" y="47511"/>
                  </a:cubicBezTo>
                  <a:lnTo>
                    <a:pt x="26653" y="47511"/>
                  </a:lnTo>
                  <a:cubicBezTo>
                    <a:pt x="26919" y="47477"/>
                    <a:pt x="27019" y="47211"/>
                    <a:pt x="26953" y="47010"/>
                  </a:cubicBezTo>
                  <a:lnTo>
                    <a:pt x="26819" y="46610"/>
                  </a:lnTo>
                  <a:cubicBezTo>
                    <a:pt x="26793" y="46403"/>
                    <a:pt x="26627" y="46277"/>
                    <a:pt x="26461" y="46277"/>
                  </a:cubicBezTo>
                  <a:close/>
                  <a:moveTo>
                    <a:pt x="27095" y="48278"/>
                  </a:moveTo>
                  <a:cubicBezTo>
                    <a:pt x="27046" y="48278"/>
                    <a:pt x="26998" y="48289"/>
                    <a:pt x="26953" y="48311"/>
                  </a:cubicBezTo>
                  <a:cubicBezTo>
                    <a:pt x="26686" y="48345"/>
                    <a:pt x="26586" y="48612"/>
                    <a:pt x="26653" y="48812"/>
                  </a:cubicBezTo>
                  <a:lnTo>
                    <a:pt x="26786" y="49212"/>
                  </a:lnTo>
                  <a:cubicBezTo>
                    <a:pt x="26853" y="49379"/>
                    <a:pt x="27019" y="49512"/>
                    <a:pt x="27186" y="49512"/>
                  </a:cubicBezTo>
                  <a:lnTo>
                    <a:pt x="27286" y="49512"/>
                  </a:lnTo>
                  <a:cubicBezTo>
                    <a:pt x="27520" y="49479"/>
                    <a:pt x="27653" y="49212"/>
                    <a:pt x="27587" y="49012"/>
                  </a:cubicBezTo>
                  <a:lnTo>
                    <a:pt x="27453" y="48612"/>
                  </a:lnTo>
                  <a:cubicBezTo>
                    <a:pt x="27427" y="48405"/>
                    <a:pt x="27261" y="48278"/>
                    <a:pt x="27095" y="48278"/>
                  </a:cubicBezTo>
                  <a:close/>
                  <a:moveTo>
                    <a:pt x="27693" y="50229"/>
                  </a:moveTo>
                  <a:cubicBezTo>
                    <a:pt x="27657" y="50229"/>
                    <a:pt x="27621" y="50234"/>
                    <a:pt x="27587" y="50246"/>
                  </a:cubicBezTo>
                  <a:cubicBezTo>
                    <a:pt x="27320" y="50346"/>
                    <a:pt x="27186" y="50613"/>
                    <a:pt x="27286" y="50813"/>
                  </a:cubicBezTo>
                  <a:lnTo>
                    <a:pt x="27420" y="51213"/>
                  </a:lnTo>
                  <a:cubicBezTo>
                    <a:pt x="27486" y="51380"/>
                    <a:pt x="27653" y="51514"/>
                    <a:pt x="27820" y="51514"/>
                  </a:cubicBezTo>
                  <a:lnTo>
                    <a:pt x="27987" y="51514"/>
                  </a:lnTo>
                  <a:cubicBezTo>
                    <a:pt x="28187" y="51447"/>
                    <a:pt x="28320" y="51180"/>
                    <a:pt x="28254" y="50980"/>
                  </a:cubicBezTo>
                  <a:lnTo>
                    <a:pt x="28120" y="50546"/>
                  </a:lnTo>
                  <a:cubicBezTo>
                    <a:pt x="28038" y="50353"/>
                    <a:pt x="27864" y="50229"/>
                    <a:pt x="27693" y="50229"/>
                  </a:cubicBezTo>
                  <a:close/>
                  <a:moveTo>
                    <a:pt x="28349" y="52247"/>
                  </a:moveTo>
                  <a:cubicBezTo>
                    <a:pt x="28296" y="52247"/>
                    <a:pt x="28242" y="52257"/>
                    <a:pt x="28187" y="52281"/>
                  </a:cubicBezTo>
                  <a:cubicBezTo>
                    <a:pt x="27987" y="52348"/>
                    <a:pt x="27853" y="52614"/>
                    <a:pt x="27953" y="52815"/>
                  </a:cubicBezTo>
                  <a:lnTo>
                    <a:pt x="28087" y="53215"/>
                  </a:lnTo>
                  <a:cubicBezTo>
                    <a:pt x="28120" y="53382"/>
                    <a:pt x="28287" y="53515"/>
                    <a:pt x="28454" y="53515"/>
                  </a:cubicBezTo>
                  <a:cubicBezTo>
                    <a:pt x="28487" y="53515"/>
                    <a:pt x="28521" y="53482"/>
                    <a:pt x="28621" y="53448"/>
                  </a:cubicBezTo>
                  <a:cubicBezTo>
                    <a:pt x="28821" y="53348"/>
                    <a:pt x="28954" y="53115"/>
                    <a:pt x="28854" y="52881"/>
                  </a:cubicBezTo>
                  <a:lnTo>
                    <a:pt x="28754" y="52514"/>
                  </a:lnTo>
                  <a:cubicBezTo>
                    <a:pt x="28677" y="52361"/>
                    <a:pt x="28522" y="52247"/>
                    <a:pt x="28349" y="52247"/>
                  </a:cubicBezTo>
                  <a:close/>
                  <a:moveTo>
                    <a:pt x="29002" y="54282"/>
                  </a:moveTo>
                  <a:cubicBezTo>
                    <a:pt x="28951" y="54282"/>
                    <a:pt x="28901" y="54292"/>
                    <a:pt x="28854" y="54316"/>
                  </a:cubicBezTo>
                  <a:cubicBezTo>
                    <a:pt x="28654" y="54382"/>
                    <a:pt x="28521" y="54649"/>
                    <a:pt x="28621" y="54849"/>
                  </a:cubicBezTo>
                  <a:lnTo>
                    <a:pt x="28787" y="55216"/>
                  </a:lnTo>
                  <a:cubicBezTo>
                    <a:pt x="28821" y="55383"/>
                    <a:pt x="28988" y="55483"/>
                    <a:pt x="29154" y="55483"/>
                  </a:cubicBezTo>
                  <a:cubicBezTo>
                    <a:pt x="29177" y="55483"/>
                    <a:pt x="29228" y="55468"/>
                    <a:pt x="29270" y="55468"/>
                  </a:cubicBezTo>
                  <a:cubicBezTo>
                    <a:pt x="29291" y="55468"/>
                    <a:pt x="29310" y="55472"/>
                    <a:pt x="29321" y="55483"/>
                  </a:cubicBezTo>
                  <a:cubicBezTo>
                    <a:pt x="29521" y="55383"/>
                    <a:pt x="29655" y="55150"/>
                    <a:pt x="29588" y="54916"/>
                  </a:cubicBezTo>
                  <a:lnTo>
                    <a:pt x="29388" y="54549"/>
                  </a:lnTo>
                  <a:cubicBezTo>
                    <a:pt x="29337" y="54396"/>
                    <a:pt x="29168" y="54282"/>
                    <a:pt x="29002" y="54282"/>
                  </a:cubicBezTo>
                  <a:close/>
                  <a:moveTo>
                    <a:pt x="29775" y="56193"/>
                  </a:moveTo>
                  <a:cubicBezTo>
                    <a:pt x="29722" y="56193"/>
                    <a:pt x="29670" y="56201"/>
                    <a:pt x="29621" y="56217"/>
                  </a:cubicBezTo>
                  <a:cubicBezTo>
                    <a:pt x="29421" y="56317"/>
                    <a:pt x="29321" y="56551"/>
                    <a:pt x="29421" y="56784"/>
                  </a:cubicBezTo>
                  <a:cubicBezTo>
                    <a:pt x="29455" y="56884"/>
                    <a:pt x="29521" y="57018"/>
                    <a:pt x="29588" y="57151"/>
                  </a:cubicBezTo>
                  <a:cubicBezTo>
                    <a:pt x="29621" y="57318"/>
                    <a:pt x="29788" y="57385"/>
                    <a:pt x="29955" y="57385"/>
                  </a:cubicBezTo>
                  <a:cubicBezTo>
                    <a:pt x="29988" y="57385"/>
                    <a:pt x="30088" y="57385"/>
                    <a:pt x="30122" y="57351"/>
                  </a:cubicBezTo>
                  <a:cubicBezTo>
                    <a:pt x="30322" y="57284"/>
                    <a:pt x="30422" y="57018"/>
                    <a:pt x="30322" y="56817"/>
                  </a:cubicBezTo>
                  <a:cubicBezTo>
                    <a:pt x="30288" y="56684"/>
                    <a:pt x="30188" y="56551"/>
                    <a:pt x="30155" y="56451"/>
                  </a:cubicBezTo>
                  <a:cubicBezTo>
                    <a:pt x="30104" y="56274"/>
                    <a:pt x="29939" y="56193"/>
                    <a:pt x="29775" y="56193"/>
                  </a:cubicBezTo>
                  <a:close/>
                  <a:moveTo>
                    <a:pt x="30659" y="58079"/>
                  </a:moveTo>
                  <a:cubicBezTo>
                    <a:pt x="30601" y="58079"/>
                    <a:pt x="30542" y="58092"/>
                    <a:pt x="30489" y="58118"/>
                  </a:cubicBezTo>
                  <a:cubicBezTo>
                    <a:pt x="30288" y="58185"/>
                    <a:pt x="30188" y="58452"/>
                    <a:pt x="30288" y="58652"/>
                  </a:cubicBezTo>
                  <a:cubicBezTo>
                    <a:pt x="30322" y="58752"/>
                    <a:pt x="30355" y="58886"/>
                    <a:pt x="30455" y="59019"/>
                  </a:cubicBezTo>
                  <a:cubicBezTo>
                    <a:pt x="30522" y="59186"/>
                    <a:pt x="30655" y="59286"/>
                    <a:pt x="30822" y="59286"/>
                  </a:cubicBezTo>
                  <a:cubicBezTo>
                    <a:pt x="30922" y="59286"/>
                    <a:pt x="30956" y="59286"/>
                    <a:pt x="31022" y="59219"/>
                  </a:cubicBezTo>
                  <a:cubicBezTo>
                    <a:pt x="31189" y="59152"/>
                    <a:pt x="31289" y="58886"/>
                    <a:pt x="31189" y="58685"/>
                  </a:cubicBezTo>
                  <a:cubicBezTo>
                    <a:pt x="31156" y="58552"/>
                    <a:pt x="31089" y="58452"/>
                    <a:pt x="31022" y="58319"/>
                  </a:cubicBezTo>
                  <a:cubicBezTo>
                    <a:pt x="30973" y="58172"/>
                    <a:pt x="30817" y="58079"/>
                    <a:pt x="30659" y="58079"/>
                  </a:cubicBezTo>
                  <a:close/>
                  <a:moveTo>
                    <a:pt x="31635" y="59885"/>
                  </a:moveTo>
                  <a:cubicBezTo>
                    <a:pt x="31564" y="59885"/>
                    <a:pt x="31491" y="59907"/>
                    <a:pt x="31423" y="59953"/>
                  </a:cubicBezTo>
                  <a:cubicBezTo>
                    <a:pt x="31189" y="60053"/>
                    <a:pt x="31122" y="60320"/>
                    <a:pt x="31256" y="60520"/>
                  </a:cubicBezTo>
                  <a:cubicBezTo>
                    <a:pt x="31323" y="60654"/>
                    <a:pt x="31356" y="60754"/>
                    <a:pt x="31456" y="60887"/>
                  </a:cubicBezTo>
                  <a:cubicBezTo>
                    <a:pt x="31523" y="61020"/>
                    <a:pt x="31689" y="61087"/>
                    <a:pt x="31823" y="61087"/>
                  </a:cubicBezTo>
                  <a:cubicBezTo>
                    <a:pt x="31923" y="61087"/>
                    <a:pt x="31956" y="61087"/>
                    <a:pt x="32090" y="61054"/>
                  </a:cubicBezTo>
                  <a:cubicBezTo>
                    <a:pt x="32257" y="60954"/>
                    <a:pt x="32323" y="60687"/>
                    <a:pt x="32190" y="60487"/>
                  </a:cubicBezTo>
                  <a:cubicBezTo>
                    <a:pt x="32123" y="60353"/>
                    <a:pt x="32090" y="60220"/>
                    <a:pt x="31990" y="60120"/>
                  </a:cubicBezTo>
                  <a:cubicBezTo>
                    <a:pt x="31902" y="59966"/>
                    <a:pt x="31771" y="59885"/>
                    <a:pt x="31635" y="59885"/>
                  </a:cubicBezTo>
                  <a:close/>
                  <a:moveTo>
                    <a:pt x="32749" y="61708"/>
                  </a:moveTo>
                  <a:cubicBezTo>
                    <a:pt x="32661" y="61708"/>
                    <a:pt x="32570" y="61734"/>
                    <a:pt x="32490" y="61788"/>
                  </a:cubicBezTo>
                  <a:cubicBezTo>
                    <a:pt x="32290" y="61888"/>
                    <a:pt x="32223" y="62155"/>
                    <a:pt x="32357" y="62355"/>
                  </a:cubicBezTo>
                  <a:cubicBezTo>
                    <a:pt x="32457" y="62455"/>
                    <a:pt x="32523" y="62555"/>
                    <a:pt x="32623" y="62688"/>
                  </a:cubicBezTo>
                  <a:cubicBezTo>
                    <a:pt x="32690" y="62822"/>
                    <a:pt x="32824" y="62855"/>
                    <a:pt x="32957" y="62855"/>
                  </a:cubicBezTo>
                  <a:cubicBezTo>
                    <a:pt x="33024" y="62855"/>
                    <a:pt x="33124" y="62855"/>
                    <a:pt x="33257" y="62822"/>
                  </a:cubicBezTo>
                  <a:cubicBezTo>
                    <a:pt x="33424" y="62688"/>
                    <a:pt x="33457" y="62388"/>
                    <a:pt x="33324" y="62221"/>
                  </a:cubicBezTo>
                  <a:cubicBezTo>
                    <a:pt x="33257" y="62121"/>
                    <a:pt x="33157" y="62021"/>
                    <a:pt x="33090" y="61888"/>
                  </a:cubicBezTo>
                  <a:cubicBezTo>
                    <a:pt x="33010" y="61768"/>
                    <a:pt x="32882" y="61708"/>
                    <a:pt x="32749" y="61708"/>
                  </a:cubicBezTo>
                  <a:close/>
                  <a:moveTo>
                    <a:pt x="33970" y="63346"/>
                  </a:moveTo>
                  <a:cubicBezTo>
                    <a:pt x="33868" y="63346"/>
                    <a:pt x="33766" y="63380"/>
                    <a:pt x="33691" y="63456"/>
                  </a:cubicBezTo>
                  <a:cubicBezTo>
                    <a:pt x="33524" y="63556"/>
                    <a:pt x="33491" y="63856"/>
                    <a:pt x="33658" y="64023"/>
                  </a:cubicBezTo>
                  <a:cubicBezTo>
                    <a:pt x="33758" y="64156"/>
                    <a:pt x="33858" y="64223"/>
                    <a:pt x="33958" y="64356"/>
                  </a:cubicBezTo>
                  <a:cubicBezTo>
                    <a:pt x="34024" y="64423"/>
                    <a:pt x="34125" y="64490"/>
                    <a:pt x="34258" y="64490"/>
                  </a:cubicBezTo>
                  <a:cubicBezTo>
                    <a:pt x="34358" y="64490"/>
                    <a:pt x="34458" y="64423"/>
                    <a:pt x="34491" y="64356"/>
                  </a:cubicBezTo>
                  <a:cubicBezTo>
                    <a:pt x="34658" y="64189"/>
                    <a:pt x="34692" y="63956"/>
                    <a:pt x="34525" y="63789"/>
                  </a:cubicBezTo>
                  <a:cubicBezTo>
                    <a:pt x="34458" y="63689"/>
                    <a:pt x="34358" y="63556"/>
                    <a:pt x="34291" y="63489"/>
                  </a:cubicBezTo>
                  <a:cubicBezTo>
                    <a:pt x="34218" y="63397"/>
                    <a:pt x="34094" y="63346"/>
                    <a:pt x="33970" y="63346"/>
                  </a:cubicBezTo>
                  <a:close/>
                  <a:moveTo>
                    <a:pt x="35409" y="64865"/>
                  </a:moveTo>
                  <a:cubicBezTo>
                    <a:pt x="35309" y="64865"/>
                    <a:pt x="35209" y="64907"/>
                    <a:pt x="35125" y="64990"/>
                  </a:cubicBezTo>
                  <a:cubicBezTo>
                    <a:pt x="34958" y="65157"/>
                    <a:pt x="34958" y="65390"/>
                    <a:pt x="35125" y="65557"/>
                  </a:cubicBezTo>
                  <a:cubicBezTo>
                    <a:pt x="35259" y="65657"/>
                    <a:pt x="35325" y="65791"/>
                    <a:pt x="35459" y="65857"/>
                  </a:cubicBezTo>
                  <a:cubicBezTo>
                    <a:pt x="35526" y="65957"/>
                    <a:pt x="35659" y="65991"/>
                    <a:pt x="35726" y="65991"/>
                  </a:cubicBezTo>
                  <a:cubicBezTo>
                    <a:pt x="35826" y="65991"/>
                    <a:pt x="35959" y="65891"/>
                    <a:pt x="36026" y="65857"/>
                  </a:cubicBezTo>
                  <a:cubicBezTo>
                    <a:pt x="36159" y="65690"/>
                    <a:pt x="36159" y="65457"/>
                    <a:pt x="35993" y="65290"/>
                  </a:cubicBezTo>
                  <a:cubicBezTo>
                    <a:pt x="35926" y="65157"/>
                    <a:pt x="35792" y="65057"/>
                    <a:pt x="35692" y="64990"/>
                  </a:cubicBezTo>
                  <a:cubicBezTo>
                    <a:pt x="35609" y="64907"/>
                    <a:pt x="35509" y="64865"/>
                    <a:pt x="35409" y="64865"/>
                  </a:cubicBezTo>
                  <a:close/>
                  <a:moveTo>
                    <a:pt x="37065" y="66168"/>
                  </a:moveTo>
                  <a:cubicBezTo>
                    <a:pt x="36925" y="66168"/>
                    <a:pt x="36776" y="66220"/>
                    <a:pt x="36693" y="66324"/>
                  </a:cubicBezTo>
                  <a:cubicBezTo>
                    <a:pt x="36560" y="66491"/>
                    <a:pt x="36626" y="66791"/>
                    <a:pt x="36793" y="66891"/>
                  </a:cubicBezTo>
                  <a:cubicBezTo>
                    <a:pt x="36860" y="66991"/>
                    <a:pt x="36993" y="67058"/>
                    <a:pt x="37127" y="67158"/>
                  </a:cubicBezTo>
                  <a:cubicBezTo>
                    <a:pt x="37193" y="67192"/>
                    <a:pt x="37293" y="67225"/>
                    <a:pt x="37360" y="67225"/>
                  </a:cubicBezTo>
                  <a:cubicBezTo>
                    <a:pt x="37494" y="67225"/>
                    <a:pt x="37627" y="67192"/>
                    <a:pt x="37760" y="67058"/>
                  </a:cubicBezTo>
                  <a:cubicBezTo>
                    <a:pt x="37861" y="66858"/>
                    <a:pt x="37827" y="66624"/>
                    <a:pt x="37627" y="66491"/>
                  </a:cubicBezTo>
                  <a:cubicBezTo>
                    <a:pt x="37494" y="66391"/>
                    <a:pt x="37427" y="66324"/>
                    <a:pt x="37293" y="66224"/>
                  </a:cubicBezTo>
                  <a:cubicBezTo>
                    <a:pt x="37231" y="66187"/>
                    <a:pt x="37150" y="66168"/>
                    <a:pt x="37065" y="66168"/>
                  </a:cubicBezTo>
                  <a:close/>
                  <a:moveTo>
                    <a:pt x="38759" y="67264"/>
                  </a:moveTo>
                  <a:cubicBezTo>
                    <a:pt x="38607" y="67264"/>
                    <a:pt x="38452" y="67354"/>
                    <a:pt x="38361" y="67492"/>
                  </a:cubicBezTo>
                  <a:cubicBezTo>
                    <a:pt x="38261" y="67692"/>
                    <a:pt x="38328" y="67925"/>
                    <a:pt x="38528" y="68059"/>
                  </a:cubicBezTo>
                  <a:cubicBezTo>
                    <a:pt x="38661" y="68159"/>
                    <a:pt x="38795" y="68192"/>
                    <a:pt x="38928" y="68259"/>
                  </a:cubicBezTo>
                  <a:cubicBezTo>
                    <a:pt x="38995" y="68326"/>
                    <a:pt x="39028" y="68326"/>
                    <a:pt x="39128" y="68326"/>
                  </a:cubicBezTo>
                  <a:cubicBezTo>
                    <a:pt x="39295" y="68326"/>
                    <a:pt x="39428" y="68226"/>
                    <a:pt x="39495" y="68059"/>
                  </a:cubicBezTo>
                  <a:cubicBezTo>
                    <a:pt x="39628" y="67892"/>
                    <a:pt x="39528" y="67659"/>
                    <a:pt x="39328" y="67525"/>
                  </a:cubicBezTo>
                  <a:cubicBezTo>
                    <a:pt x="39195" y="67458"/>
                    <a:pt x="39095" y="67392"/>
                    <a:pt x="38961" y="67325"/>
                  </a:cubicBezTo>
                  <a:cubicBezTo>
                    <a:pt x="38898" y="67283"/>
                    <a:pt x="38829" y="67264"/>
                    <a:pt x="38759" y="67264"/>
                  </a:cubicBezTo>
                  <a:close/>
                  <a:moveTo>
                    <a:pt x="40630" y="68187"/>
                  </a:moveTo>
                  <a:cubicBezTo>
                    <a:pt x="40470" y="68187"/>
                    <a:pt x="40312" y="68287"/>
                    <a:pt x="40262" y="68459"/>
                  </a:cubicBezTo>
                  <a:cubicBezTo>
                    <a:pt x="40129" y="68659"/>
                    <a:pt x="40262" y="68893"/>
                    <a:pt x="40462" y="68993"/>
                  </a:cubicBezTo>
                  <a:cubicBezTo>
                    <a:pt x="40629" y="69026"/>
                    <a:pt x="40729" y="69093"/>
                    <a:pt x="40863" y="69160"/>
                  </a:cubicBezTo>
                  <a:cubicBezTo>
                    <a:pt x="40963" y="69193"/>
                    <a:pt x="40996" y="69193"/>
                    <a:pt x="41029" y="69193"/>
                  </a:cubicBezTo>
                  <a:cubicBezTo>
                    <a:pt x="41196" y="69193"/>
                    <a:pt x="41363" y="69060"/>
                    <a:pt x="41430" y="68959"/>
                  </a:cubicBezTo>
                  <a:cubicBezTo>
                    <a:pt x="41496" y="68726"/>
                    <a:pt x="41363" y="68492"/>
                    <a:pt x="41163" y="68392"/>
                  </a:cubicBezTo>
                  <a:cubicBezTo>
                    <a:pt x="41029" y="68326"/>
                    <a:pt x="40929" y="68292"/>
                    <a:pt x="40796" y="68226"/>
                  </a:cubicBezTo>
                  <a:cubicBezTo>
                    <a:pt x="40744" y="68199"/>
                    <a:pt x="40687" y="68187"/>
                    <a:pt x="40630" y="68187"/>
                  </a:cubicBezTo>
                  <a:close/>
                  <a:moveTo>
                    <a:pt x="42601" y="68888"/>
                  </a:moveTo>
                  <a:cubicBezTo>
                    <a:pt x="42417" y="68888"/>
                    <a:pt x="42223" y="69013"/>
                    <a:pt x="42164" y="69193"/>
                  </a:cubicBezTo>
                  <a:cubicBezTo>
                    <a:pt x="42130" y="69393"/>
                    <a:pt x="42230" y="69627"/>
                    <a:pt x="42464" y="69693"/>
                  </a:cubicBezTo>
                  <a:cubicBezTo>
                    <a:pt x="42597" y="69727"/>
                    <a:pt x="42731" y="69793"/>
                    <a:pt x="42864" y="69827"/>
                  </a:cubicBezTo>
                  <a:lnTo>
                    <a:pt x="42998" y="69827"/>
                  </a:lnTo>
                  <a:cubicBezTo>
                    <a:pt x="43198" y="69827"/>
                    <a:pt x="43364" y="69727"/>
                    <a:pt x="43331" y="69527"/>
                  </a:cubicBezTo>
                  <a:cubicBezTo>
                    <a:pt x="43364" y="69326"/>
                    <a:pt x="43231" y="69060"/>
                    <a:pt x="43031" y="69026"/>
                  </a:cubicBezTo>
                  <a:lnTo>
                    <a:pt x="42664" y="68893"/>
                  </a:lnTo>
                  <a:cubicBezTo>
                    <a:pt x="42643" y="68889"/>
                    <a:pt x="42622" y="68888"/>
                    <a:pt x="42601" y="68888"/>
                  </a:cubicBezTo>
                  <a:close/>
                  <a:moveTo>
                    <a:pt x="44639" y="69355"/>
                  </a:moveTo>
                  <a:cubicBezTo>
                    <a:pt x="44432" y="69355"/>
                    <a:pt x="44259" y="69510"/>
                    <a:pt x="44198" y="69693"/>
                  </a:cubicBezTo>
                  <a:cubicBezTo>
                    <a:pt x="44165" y="69927"/>
                    <a:pt x="44332" y="70160"/>
                    <a:pt x="44532" y="70194"/>
                  </a:cubicBezTo>
                  <a:cubicBezTo>
                    <a:pt x="44665" y="70227"/>
                    <a:pt x="44832" y="70227"/>
                    <a:pt x="44966" y="70260"/>
                  </a:cubicBezTo>
                  <a:lnTo>
                    <a:pt x="45032" y="70260"/>
                  </a:lnTo>
                  <a:cubicBezTo>
                    <a:pt x="45266" y="70260"/>
                    <a:pt x="45433" y="70160"/>
                    <a:pt x="45466" y="69927"/>
                  </a:cubicBezTo>
                  <a:cubicBezTo>
                    <a:pt x="45499" y="69693"/>
                    <a:pt x="45333" y="69493"/>
                    <a:pt x="45132" y="69426"/>
                  </a:cubicBezTo>
                  <a:cubicBezTo>
                    <a:pt x="44966" y="69393"/>
                    <a:pt x="44832" y="69393"/>
                    <a:pt x="44699" y="69360"/>
                  </a:cubicBezTo>
                  <a:cubicBezTo>
                    <a:pt x="44679" y="69357"/>
                    <a:pt x="44659" y="69355"/>
                    <a:pt x="44639" y="69355"/>
                  </a:cubicBezTo>
                  <a:close/>
                  <a:moveTo>
                    <a:pt x="46700" y="69693"/>
                  </a:moveTo>
                  <a:cubicBezTo>
                    <a:pt x="46500" y="69693"/>
                    <a:pt x="46300" y="69860"/>
                    <a:pt x="46267" y="70060"/>
                  </a:cubicBezTo>
                  <a:cubicBezTo>
                    <a:pt x="46267" y="70260"/>
                    <a:pt x="46433" y="70494"/>
                    <a:pt x="46633" y="70527"/>
                  </a:cubicBezTo>
                  <a:cubicBezTo>
                    <a:pt x="46767" y="70527"/>
                    <a:pt x="46934" y="70561"/>
                    <a:pt x="47034" y="70561"/>
                  </a:cubicBezTo>
                  <a:lnTo>
                    <a:pt x="47100" y="70561"/>
                  </a:lnTo>
                  <a:cubicBezTo>
                    <a:pt x="47301" y="70561"/>
                    <a:pt x="47501" y="70394"/>
                    <a:pt x="47501" y="70194"/>
                  </a:cubicBezTo>
                  <a:cubicBezTo>
                    <a:pt x="47501" y="69960"/>
                    <a:pt x="47334" y="69793"/>
                    <a:pt x="47134" y="69727"/>
                  </a:cubicBezTo>
                  <a:cubicBezTo>
                    <a:pt x="47000" y="69727"/>
                    <a:pt x="46834" y="69693"/>
                    <a:pt x="46700" y="69693"/>
                  </a:cubicBezTo>
                  <a:close/>
                  <a:moveTo>
                    <a:pt x="53305" y="69793"/>
                  </a:moveTo>
                  <a:lnTo>
                    <a:pt x="52871" y="69827"/>
                  </a:lnTo>
                  <a:cubicBezTo>
                    <a:pt x="52671" y="69860"/>
                    <a:pt x="52504" y="70027"/>
                    <a:pt x="52504" y="70294"/>
                  </a:cubicBezTo>
                  <a:cubicBezTo>
                    <a:pt x="52504" y="70494"/>
                    <a:pt x="52704" y="70661"/>
                    <a:pt x="52938" y="70661"/>
                  </a:cubicBezTo>
                  <a:lnTo>
                    <a:pt x="53372" y="70627"/>
                  </a:lnTo>
                  <a:cubicBezTo>
                    <a:pt x="53605" y="70561"/>
                    <a:pt x="53772" y="70394"/>
                    <a:pt x="53772" y="70160"/>
                  </a:cubicBezTo>
                  <a:cubicBezTo>
                    <a:pt x="53705" y="69927"/>
                    <a:pt x="53505" y="69793"/>
                    <a:pt x="53305" y="69793"/>
                  </a:cubicBezTo>
                  <a:close/>
                  <a:moveTo>
                    <a:pt x="48702" y="69893"/>
                  </a:moveTo>
                  <a:cubicBezTo>
                    <a:pt x="48501" y="69893"/>
                    <a:pt x="48301" y="70060"/>
                    <a:pt x="48301" y="70327"/>
                  </a:cubicBezTo>
                  <a:cubicBezTo>
                    <a:pt x="48301" y="70527"/>
                    <a:pt x="48468" y="70727"/>
                    <a:pt x="48702" y="70727"/>
                  </a:cubicBezTo>
                  <a:lnTo>
                    <a:pt x="49169" y="70727"/>
                  </a:lnTo>
                  <a:cubicBezTo>
                    <a:pt x="49369" y="70727"/>
                    <a:pt x="49602" y="70527"/>
                    <a:pt x="49536" y="70327"/>
                  </a:cubicBezTo>
                  <a:cubicBezTo>
                    <a:pt x="49536" y="70127"/>
                    <a:pt x="49369" y="69893"/>
                    <a:pt x="49135" y="69893"/>
                  </a:cubicBezTo>
                  <a:close/>
                  <a:moveTo>
                    <a:pt x="50836" y="69893"/>
                  </a:moveTo>
                  <a:cubicBezTo>
                    <a:pt x="50603" y="69893"/>
                    <a:pt x="50436" y="70060"/>
                    <a:pt x="50436" y="70327"/>
                  </a:cubicBezTo>
                  <a:cubicBezTo>
                    <a:pt x="50436" y="70561"/>
                    <a:pt x="50636" y="70727"/>
                    <a:pt x="50836" y="70727"/>
                  </a:cubicBezTo>
                  <a:lnTo>
                    <a:pt x="51270" y="70727"/>
                  </a:lnTo>
                  <a:cubicBezTo>
                    <a:pt x="51504" y="70727"/>
                    <a:pt x="51670" y="70561"/>
                    <a:pt x="51670" y="70327"/>
                  </a:cubicBezTo>
                  <a:cubicBezTo>
                    <a:pt x="51670" y="70060"/>
                    <a:pt x="51470" y="69893"/>
                    <a:pt x="51270" y="6989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0" name="Google Shape;520;p33"/>
            <p:cNvGrpSpPr/>
            <p:nvPr/>
          </p:nvGrpSpPr>
          <p:grpSpPr>
            <a:xfrm rot="1317788">
              <a:off x="1744130" y="4226931"/>
              <a:ext cx="733030" cy="569585"/>
              <a:chOff x="1833150" y="1046200"/>
              <a:chExt cx="733050" cy="569600"/>
            </a:xfrm>
          </p:grpSpPr>
          <p:sp>
            <p:nvSpPr>
              <p:cNvPr id="521" name="Google Shape;521;p33"/>
              <p:cNvSpPr/>
              <p:nvPr/>
            </p:nvSpPr>
            <p:spPr>
              <a:xfrm>
                <a:off x="1833150" y="1046200"/>
                <a:ext cx="733050" cy="535400"/>
              </a:xfrm>
              <a:custGeom>
                <a:avLst/>
                <a:gdLst/>
                <a:ahLst/>
                <a:cxnLst/>
                <a:rect l="l" t="t" r="r" b="b"/>
                <a:pathLst>
                  <a:path w="29322" h="21416" extrusionOk="0">
                    <a:moveTo>
                      <a:pt x="29321" y="0"/>
                    </a:moveTo>
                    <a:lnTo>
                      <a:pt x="0" y="14811"/>
                    </a:lnTo>
                    <a:lnTo>
                      <a:pt x="0" y="14811"/>
                    </a:lnTo>
                    <a:lnTo>
                      <a:pt x="10241" y="14377"/>
                    </a:lnTo>
                    <a:lnTo>
                      <a:pt x="26453" y="2902"/>
                    </a:lnTo>
                    <a:lnTo>
                      <a:pt x="26453" y="2902"/>
                    </a:lnTo>
                    <a:lnTo>
                      <a:pt x="13744" y="15244"/>
                    </a:lnTo>
                    <a:lnTo>
                      <a:pt x="22650" y="21415"/>
                    </a:lnTo>
                    <a:lnTo>
                      <a:pt x="293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3"/>
              <p:cNvSpPr/>
              <p:nvPr/>
            </p:nvSpPr>
            <p:spPr>
              <a:xfrm>
                <a:off x="2089175" y="1118750"/>
                <a:ext cx="405300" cy="497050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9882" extrusionOk="0">
                    <a:moveTo>
                      <a:pt x="16212" y="0"/>
                    </a:moveTo>
                    <a:lnTo>
                      <a:pt x="0" y="11475"/>
                    </a:lnTo>
                    <a:lnTo>
                      <a:pt x="2769" y="19881"/>
                    </a:lnTo>
                    <a:lnTo>
                      <a:pt x="3503" y="12342"/>
                    </a:lnTo>
                    <a:lnTo>
                      <a:pt x="162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3"/>
              <p:cNvSpPr/>
              <p:nvPr/>
            </p:nvSpPr>
            <p:spPr>
              <a:xfrm>
                <a:off x="2158375" y="1427300"/>
                <a:ext cx="98425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7540" extrusionOk="0">
                    <a:moveTo>
                      <a:pt x="735" y="0"/>
                    </a:moveTo>
                    <a:lnTo>
                      <a:pt x="1" y="7539"/>
                    </a:lnTo>
                    <a:lnTo>
                      <a:pt x="3937" y="2235"/>
                    </a:lnTo>
                    <a:lnTo>
                      <a:pt x="7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4" name="Google Shape;524;p33"/>
          <p:cNvSpPr/>
          <p:nvPr/>
        </p:nvSpPr>
        <p:spPr>
          <a:xfrm rot="2431827" flipH="1">
            <a:off x="4801857" y="-849968"/>
            <a:ext cx="1344192" cy="1768059"/>
          </a:xfrm>
          <a:custGeom>
            <a:avLst/>
            <a:gdLst/>
            <a:ahLst/>
            <a:cxnLst/>
            <a:rect l="l" t="t" r="r" b="b"/>
            <a:pathLst>
              <a:path w="53772" h="70728" extrusionOk="0">
                <a:moveTo>
                  <a:pt x="11474" y="1"/>
                </a:moveTo>
                <a:cubicBezTo>
                  <a:pt x="11355" y="1"/>
                  <a:pt x="11233" y="52"/>
                  <a:pt x="11141" y="144"/>
                </a:cubicBezTo>
                <a:cubicBezTo>
                  <a:pt x="11008" y="277"/>
                  <a:pt x="10941" y="344"/>
                  <a:pt x="10841" y="477"/>
                </a:cubicBezTo>
                <a:cubicBezTo>
                  <a:pt x="10674" y="644"/>
                  <a:pt x="10741" y="944"/>
                  <a:pt x="10908" y="1078"/>
                </a:cubicBezTo>
                <a:cubicBezTo>
                  <a:pt x="10975" y="1111"/>
                  <a:pt x="11075" y="1144"/>
                  <a:pt x="11141" y="1144"/>
                </a:cubicBezTo>
                <a:cubicBezTo>
                  <a:pt x="11275" y="1144"/>
                  <a:pt x="11408" y="1111"/>
                  <a:pt x="11508" y="1011"/>
                </a:cubicBezTo>
                <a:cubicBezTo>
                  <a:pt x="11608" y="911"/>
                  <a:pt x="11675" y="811"/>
                  <a:pt x="11775" y="677"/>
                </a:cubicBezTo>
                <a:cubicBezTo>
                  <a:pt x="11942" y="510"/>
                  <a:pt x="11909" y="277"/>
                  <a:pt x="11742" y="110"/>
                </a:cubicBezTo>
                <a:cubicBezTo>
                  <a:pt x="11667" y="35"/>
                  <a:pt x="11571" y="1"/>
                  <a:pt x="11474" y="1"/>
                </a:cubicBezTo>
                <a:close/>
                <a:moveTo>
                  <a:pt x="10209" y="1623"/>
                </a:moveTo>
                <a:cubicBezTo>
                  <a:pt x="10066" y="1623"/>
                  <a:pt x="9926" y="1683"/>
                  <a:pt x="9841" y="1811"/>
                </a:cubicBezTo>
                <a:lnTo>
                  <a:pt x="9607" y="2178"/>
                </a:lnTo>
                <a:cubicBezTo>
                  <a:pt x="9474" y="2412"/>
                  <a:pt x="9507" y="2645"/>
                  <a:pt x="9740" y="2779"/>
                </a:cubicBezTo>
                <a:cubicBezTo>
                  <a:pt x="9774" y="2812"/>
                  <a:pt x="9841" y="2845"/>
                  <a:pt x="9941" y="2845"/>
                </a:cubicBezTo>
                <a:cubicBezTo>
                  <a:pt x="10041" y="2845"/>
                  <a:pt x="10174" y="2779"/>
                  <a:pt x="10341" y="2612"/>
                </a:cubicBezTo>
                <a:cubicBezTo>
                  <a:pt x="10374" y="2479"/>
                  <a:pt x="10474" y="2412"/>
                  <a:pt x="10574" y="2278"/>
                </a:cubicBezTo>
                <a:cubicBezTo>
                  <a:pt x="10674" y="2045"/>
                  <a:pt x="10641" y="1811"/>
                  <a:pt x="10441" y="1678"/>
                </a:cubicBezTo>
                <a:cubicBezTo>
                  <a:pt x="10369" y="1642"/>
                  <a:pt x="10289" y="1623"/>
                  <a:pt x="10209" y="1623"/>
                </a:cubicBezTo>
                <a:close/>
                <a:moveTo>
                  <a:pt x="9090" y="3467"/>
                </a:moveTo>
                <a:cubicBezTo>
                  <a:pt x="8940" y="3467"/>
                  <a:pt x="8775" y="3541"/>
                  <a:pt x="8706" y="3679"/>
                </a:cubicBezTo>
                <a:cubicBezTo>
                  <a:pt x="8640" y="3813"/>
                  <a:pt x="8540" y="3946"/>
                  <a:pt x="8506" y="4080"/>
                </a:cubicBezTo>
                <a:cubicBezTo>
                  <a:pt x="8440" y="4280"/>
                  <a:pt x="8506" y="4513"/>
                  <a:pt x="8706" y="4613"/>
                </a:cubicBezTo>
                <a:cubicBezTo>
                  <a:pt x="8773" y="4647"/>
                  <a:pt x="8840" y="4647"/>
                  <a:pt x="8907" y="4647"/>
                </a:cubicBezTo>
                <a:cubicBezTo>
                  <a:pt x="9073" y="4647"/>
                  <a:pt x="9207" y="4580"/>
                  <a:pt x="9273" y="4447"/>
                </a:cubicBezTo>
                <a:cubicBezTo>
                  <a:pt x="9307" y="4313"/>
                  <a:pt x="9407" y="4180"/>
                  <a:pt x="9440" y="4080"/>
                </a:cubicBezTo>
                <a:cubicBezTo>
                  <a:pt x="9540" y="3880"/>
                  <a:pt x="9474" y="3646"/>
                  <a:pt x="9273" y="3513"/>
                </a:cubicBezTo>
                <a:cubicBezTo>
                  <a:pt x="9222" y="3482"/>
                  <a:pt x="9157" y="3467"/>
                  <a:pt x="9090" y="3467"/>
                </a:cubicBezTo>
                <a:close/>
                <a:moveTo>
                  <a:pt x="8328" y="5363"/>
                </a:moveTo>
                <a:cubicBezTo>
                  <a:pt x="8151" y="5363"/>
                  <a:pt x="7961" y="5483"/>
                  <a:pt x="7906" y="5647"/>
                </a:cubicBezTo>
                <a:cubicBezTo>
                  <a:pt x="7839" y="5781"/>
                  <a:pt x="7806" y="5948"/>
                  <a:pt x="7772" y="6048"/>
                </a:cubicBezTo>
                <a:cubicBezTo>
                  <a:pt x="7672" y="6315"/>
                  <a:pt x="7806" y="6515"/>
                  <a:pt x="8006" y="6615"/>
                </a:cubicBezTo>
                <a:lnTo>
                  <a:pt x="8139" y="6615"/>
                </a:lnTo>
                <a:cubicBezTo>
                  <a:pt x="8306" y="6615"/>
                  <a:pt x="8473" y="6481"/>
                  <a:pt x="8573" y="6315"/>
                </a:cubicBezTo>
                <a:lnTo>
                  <a:pt x="8673" y="5948"/>
                </a:lnTo>
                <a:cubicBezTo>
                  <a:pt x="8773" y="5748"/>
                  <a:pt x="8640" y="5481"/>
                  <a:pt x="8440" y="5381"/>
                </a:cubicBezTo>
                <a:cubicBezTo>
                  <a:pt x="8404" y="5369"/>
                  <a:pt x="8367" y="5363"/>
                  <a:pt x="8328" y="5363"/>
                </a:cubicBezTo>
                <a:close/>
                <a:moveTo>
                  <a:pt x="7738" y="7344"/>
                </a:moveTo>
                <a:cubicBezTo>
                  <a:pt x="7506" y="7344"/>
                  <a:pt x="7336" y="7499"/>
                  <a:pt x="7305" y="7682"/>
                </a:cubicBezTo>
                <a:cubicBezTo>
                  <a:pt x="7272" y="7816"/>
                  <a:pt x="7272" y="7982"/>
                  <a:pt x="7239" y="8116"/>
                </a:cubicBezTo>
                <a:cubicBezTo>
                  <a:pt x="7172" y="8349"/>
                  <a:pt x="7339" y="8583"/>
                  <a:pt x="7539" y="8616"/>
                </a:cubicBezTo>
                <a:lnTo>
                  <a:pt x="7639" y="8616"/>
                </a:lnTo>
                <a:cubicBezTo>
                  <a:pt x="7806" y="8616"/>
                  <a:pt x="8006" y="8483"/>
                  <a:pt x="8073" y="8283"/>
                </a:cubicBezTo>
                <a:cubicBezTo>
                  <a:pt x="8106" y="8116"/>
                  <a:pt x="8106" y="7982"/>
                  <a:pt x="8139" y="7849"/>
                </a:cubicBezTo>
                <a:cubicBezTo>
                  <a:pt x="8173" y="7616"/>
                  <a:pt x="8006" y="7415"/>
                  <a:pt x="7806" y="7349"/>
                </a:cubicBezTo>
                <a:cubicBezTo>
                  <a:pt x="7783" y="7346"/>
                  <a:pt x="7760" y="7344"/>
                  <a:pt x="7738" y="7344"/>
                </a:cubicBezTo>
                <a:close/>
                <a:moveTo>
                  <a:pt x="7412" y="9446"/>
                </a:moveTo>
                <a:cubicBezTo>
                  <a:pt x="7200" y="9446"/>
                  <a:pt x="7005" y="9604"/>
                  <a:pt x="7005" y="9817"/>
                </a:cubicBezTo>
                <a:cubicBezTo>
                  <a:pt x="6972" y="9951"/>
                  <a:pt x="6972" y="10117"/>
                  <a:pt x="6972" y="10251"/>
                </a:cubicBezTo>
                <a:cubicBezTo>
                  <a:pt x="6972" y="10484"/>
                  <a:pt x="7139" y="10684"/>
                  <a:pt x="7405" y="10684"/>
                </a:cubicBezTo>
                <a:cubicBezTo>
                  <a:pt x="7606" y="10684"/>
                  <a:pt x="7806" y="10518"/>
                  <a:pt x="7806" y="10318"/>
                </a:cubicBezTo>
                <a:cubicBezTo>
                  <a:pt x="7839" y="10184"/>
                  <a:pt x="7839" y="10017"/>
                  <a:pt x="7839" y="9917"/>
                </a:cubicBezTo>
                <a:cubicBezTo>
                  <a:pt x="7872" y="9650"/>
                  <a:pt x="7706" y="9450"/>
                  <a:pt x="7472" y="9450"/>
                </a:cubicBezTo>
                <a:cubicBezTo>
                  <a:pt x="7452" y="9447"/>
                  <a:pt x="7432" y="9446"/>
                  <a:pt x="7412" y="9446"/>
                </a:cubicBezTo>
                <a:close/>
                <a:moveTo>
                  <a:pt x="7405" y="11585"/>
                </a:moveTo>
                <a:cubicBezTo>
                  <a:pt x="7139" y="11585"/>
                  <a:pt x="6972" y="11752"/>
                  <a:pt x="6972" y="11985"/>
                </a:cubicBezTo>
                <a:lnTo>
                  <a:pt x="6972" y="12419"/>
                </a:lnTo>
                <a:cubicBezTo>
                  <a:pt x="6972" y="12619"/>
                  <a:pt x="7172" y="12786"/>
                  <a:pt x="7405" y="12786"/>
                </a:cubicBezTo>
                <a:cubicBezTo>
                  <a:pt x="7639" y="12786"/>
                  <a:pt x="7806" y="12586"/>
                  <a:pt x="7806" y="12419"/>
                </a:cubicBezTo>
                <a:lnTo>
                  <a:pt x="7806" y="11985"/>
                </a:lnTo>
                <a:cubicBezTo>
                  <a:pt x="7806" y="11752"/>
                  <a:pt x="7606" y="11585"/>
                  <a:pt x="7405" y="11585"/>
                </a:cubicBezTo>
                <a:close/>
                <a:moveTo>
                  <a:pt x="7565" y="13616"/>
                </a:moveTo>
                <a:cubicBezTo>
                  <a:pt x="7545" y="13616"/>
                  <a:pt x="7526" y="13617"/>
                  <a:pt x="7506" y="13620"/>
                </a:cubicBezTo>
                <a:cubicBezTo>
                  <a:pt x="7272" y="13653"/>
                  <a:pt x="7105" y="13853"/>
                  <a:pt x="7139" y="14087"/>
                </a:cubicBezTo>
                <a:cubicBezTo>
                  <a:pt x="7139" y="14187"/>
                  <a:pt x="7172" y="14354"/>
                  <a:pt x="7172" y="14487"/>
                </a:cubicBezTo>
                <a:cubicBezTo>
                  <a:pt x="7239" y="14687"/>
                  <a:pt x="7405" y="14854"/>
                  <a:pt x="7606" y="14854"/>
                </a:cubicBezTo>
                <a:lnTo>
                  <a:pt x="7639" y="14854"/>
                </a:lnTo>
                <a:cubicBezTo>
                  <a:pt x="7906" y="14854"/>
                  <a:pt x="8073" y="14621"/>
                  <a:pt x="8006" y="14420"/>
                </a:cubicBezTo>
                <a:cubicBezTo>
                  <a:pt x="8006" y="14287"/>
                  <a:pt x="7973" y="14120"/>
                  <a:pt x="7973" y="13987"/>
                </a:cubicBezTo>
                <a:cubicBezTo>
                  <a:pt x="7942" y="13773"/>
                  <a:pt x="7772" y="13616"/>
                  <a:pt x="7565" y="13616"/>
                </a:cubicBezTo>
                <a:close/>
                <a:moveTo>
                  <a:pt x="7825" y="15650"/>
                </a:moveTo>
                <a:cubicBezTo>
                  <a:pt x="7807" y="15650"/>
                  <a:pt x="7790" y="15652"/>
                  <a:pt x="7772" y="15655"/>
                </a:cubicBezTo>
                <a:cubicBezTo>
                  <a:pt x="7539" y="15688"/>
                  <a:pt x="7405" y="15955"/>
                  <a:pt x="7439" y="16155"/>
                </a:cubicBezTo>
                <a:cubicBezTo>
                  <a:pt x="7472" y="16288"/>
                  <a:pt x="7472" y="16455"/>
                  <a:pt x="7506" y="16589"/>
                </a:cubicBezTo>
                <a:cubicBezTo>
                  <a:pt x="7539" y="16789"/>
                  <a:pt x="7739" y="16922"/>
                  <a:pt x="7939" y="16922"/>
                </a:cubicBezTo>
                <a:lnTo>
                  <a:pt x="8006" y="16922"/>
                </a:lnTo>
                <a:cubicBezTo>
                  <a:pt x="8273" y="16856"/>
                  <a:pt x="8373" y="16622"/>
                  <a:pt x="8339" y="16422"/>
                </a:cubicBezTo>
                <a:cubicBezTo>
                  <a:pt x="8306" y="16288"/>
                  <a:pt x="8306" y="16122"/>
                  <a:pt x="8273" y="15988"/>
                </a:cubicBezTo>
                <a:cubicBezTo>
                  <a:pt x="8212" y="15805"/>
                  <a:pt x="8012" y="15650"/>
                  <a:pt x="7825" y="15650"/>
                </a:cubicBezTo>
                <a:close/>
                <a:moveTo>
                  <a:pt x="8236" y="17684"/>
                </a:moveTo>
                <a:cubicBezTo>
                  <a:pt x="8215" y="17684"/>
                  <a:pt x="8193" y="17686"/>
                  <a:pt x="8173" y="17689"/>
                </a:cubicBezTo>
                <a:cubicBezTo>
                  <a:pt x="7973" y="17756"/>
                  <a:pt x="7839" y="17990"/>
                  <a:pt x="7872" y="18190"/>
                </a:cubicBezTo>
                <a:lnTo>
                  <a:pt x="7973" y="18623"/>
                </a:lnTo>
                <a:cubicBezTo>
                  <a:pt x="8006" y="18824"/>
                  <a:pt x="8173" y="18957"/>
                  <a:pt x="8373" y="18957"/>
                </a:cubicBezTo>
                <a:cubicBezTo>
                  <a:pt x="8373" y="18957"/>
                  <a:pt x="8440" y="18957"/>
                  <a:pt x="8473" y="18924"/>
                </a:cubicBezTo>
                <a:cubicBezTo>
                  <a:pt x="8673" y="18857"/>
                  <a:pt x="8806" y="18623"/>
                  <a:pt x="8773" y="18423"/>
                </a:cubicBezTo>
                <a:lnTo>
                  <a:pt x="8673" y="17990"/>
                </a:lnTo>
                <a:cubicBezTo>
                  <a:pt x="8643" y="17810"/>
                  <a:pt x="8425" y="17684"/>
                  <a:pt x="8236" y="17684"/>
                </a:cubicBezTo>
                <a:close/>
                <a:moveTo>
                  <a:pt x="6638" y="19257"/>
                </a:moveTo>
                <a:cubicBezTo>
                  <a:pt x="6438" y="19291"/>
                  <a:pt x="6271" y="19457"/>
                  <a:pt x="6271" y="19691"/>
                </a:cubicBezTo>
                <a:cubicBezTo>
                  <a:pt x="6271" y="19924"/>
                  <a:pt x="6471" y="20091"/>
                  <a:pt x="6672" y="20091"/>
                </a:cubicBezTo>
                <a:lnTo>
                  <a:pt x="7105" y="20091"/>
                </a:lnTo>
                <a:cubicBezTo>
                  <a:pt x="7305" y="20091"/>
                  <a:pt x="7506" y="19858"/>
                  <a:pt x="7506" y="19658"/>
                </a:cubicBezTo>
                <a:cubicBezTo>
                  <a:pt x="7506" y="19457"/>
                  <a:pt x="7339" y="19257"/>
                  <a:pt x="7105" y="19257"/>
                </a:cubicBezTo>
                <a:close/>
                <a:moveTo>
                  <a:pt x="5032" y="19557"/>
                </a:moveTo>
                <a:cubicBezTo>
                  <a:pt x="4979" y="19557"/>
                  <a:pt x="4925" y="19567"/>
                  <a:pt x="4870" y="19591"/>
                </a:cubicBezTo>
                <a:cubicBezTo>
                  <a:pt x="4770" y="19624"/>
                  <a:pt x="4603" y="19691"/>
                  <a:pt x="4470" y="19758"/>
                </a:cubicBezTo>
                <a:cubicBezTo>
                  <a:pt x="4270" y="19824"/>
                  <a:pt x="4170" y="20091"/>
                  <a:pt x="4270" y="20291"/>
                </a:cubicBezTo>
                <a:cubicBezTo>
                  <a:pt x="4303" y="20458"/>
                  <a:pt x="4470" y="20525"/>
                  <a:pt x="4637" y="20525"/>
                </a:cubicBezTo>
                <a:cubicBezTo>
                  <a:pt x="4737" y="20525"/>
                  <a:pt x="4770" y="20525"/>
                  <a:pt x="4804" y="20491"/>
                </a:cubicBezTo>
                <a:lnTo>
                  <a:pt x="5171" y="20358"/>
                </a:lnTo>
                <a:cubicBezTo>
                  <a:pt x="5371" y="20291"/>
                  <a:pt x="5504" y="20024"/>
                  <a:pt x="5437" y="19824"/>
                </a:cubicBezTo>
                <a:cubicBezTo>
                  <a:pt x="5361" y="19671"/>
                  <a:pt x="5206" y="19557"/>
                  <a:pt x="5032" y="19557"/>
                </a:cubicBezTo>
                <a:close/>
                <a:moveTo>
                  <a:pt x="8679" y="19428"/>
                </a:moveTo>
                <a:cubicBezTo>
                  <a:pt x="8508" y="19428"/>
                  <a:pt x="8333" y="19571"/>
                  <a:pt x="8306" y="19758"/>
                </a:cubicBezTo>
                <a:cubicBezTo>
                  <a:pt x="8306" y="19824"/>
                  <a:pt x="8306" y="19958"/>
                  <a:pt x="8339" y="20024"/>
                </a:cubicBezTo>
                <a:lnTo>
                  <a:pt x="8339" y="20225"/>
                </a:lnTo>
                <a:lnTo>
                  <a:pt x="8440" y="20658"/>
                </a:lnTo>
                <a:cubicBezTo>
                  <a:pt x="8473" y="20858"/>
                  <a:pt x="8640" y="20992"/>
                  <a:pt x="8840" y="20992"/>
                </a:cubicBezTo>
                <a:lnTo>
                  <a:pt x="8940" y="20992"/>
                </a:lnTo>
                <a:cubicBezTo>
                  <a:pt x="9140" y="20958"/>
                  <a:pt x="9273" y="20692"/>
                  <a:pt x="9240" y="20491"/>
                </a:cubicBezTo>
                <a:lnTo>
                  <a:pt x="9240" y="20425"/>
                </a:lnTo>
                <a:cubicBezTo>
                  <a:pt x="9340" y="20358"/>
                  <a:pt x="9474" y="20258"/>
                  <a:pt x="9507" y="20125"/>
                </a:cubicBezTo>
                <a:cubicBezTo>
                  <a:pt x="9574" y="19858"/>
                  <a:pt x="9440" y="19658"/>
                  <a:pt x="9240" y="19591"/>
                </a:cubicBezTo>
                <a:cubicBezTo>
                  <a:pt x="9107" y="19524"/>
                  <a:pt x="8940" y="19491"/>
                  <a:pt x="8806" y="19457"/>
                </a:cubicBezTo>
                <a:cubicBezTo>
                  <a:pt x="8766" y="19437"/>
                  <a:pt x="8722" y="19428"/>
                  <a:pt x="8679" y="19428"/>
                </a:cubicBezTo>
                <a:close/>
                <a:moveTo>
                  <a:pt x="10622" y="20223"/>
                </a:moveTo>
                <a:cubicBezTo>
                  <a:pt x="10482" y="20223"/>
                  <a:pt x="10351" y="20305"/>
                  <a:pt x="10308" y="20458"/>
                </a:cubicBezTo>
                <a:cubicBezTo>
                  <a:pt x="10174" y="20658"/>
                  <a:pt x="10274" y="20925"/>
                  <a:pt x="10474" y="20992"/>
                </a:cubicBezTo>
                <a:cubicBezTo>
                  <a:pt x="10608" y="21025"/>
                  <a:pt x="10741" y="21092"/>
                  <a:pt x="10841" y="21159"/>
                </a:cubicBezTo>
                <a:cubicBezTo>
                  <a:pt x="10941" y="21192"/>
                  <a:pt x="10975" y="21192"/>
                  <a:pt x="11075" y="21192"/>
                </a:cubicBezTo>
                <a:cubicBezTo>
                  <a:pt x="11175" y="21192"/>
                  <a:pt x="11342" y="21125"/>
                  <a:pt x="11408" y="21059"/>
                </a:cubicBezTo>
                <a:cubicBezTo>
                  <a:pt x="11508" y="20858"/>
                  <a:pt x="11442" y="20625"/>
                  <a:pt x="11242" y="20491"/>
                </a:cubicBezTo>
                <a:cubicBezTo>
                  <a:pt x="11108" y="20425"/>
                  <a:pt x="10975" y="20358"/>
                  <a:pt x="10841" y="20291"/>
                </a:cubicBezTo>
                <a:cubicBezTo>
                  <a:pt x="10773" y="20246"/>
                  <a:pt x="10696" y="20223"/>
                  <a:pt x="10622" y="20223"/>
                </a:cubicBezTo>
                <a:close/>
                <a:moveTo>
                  <a:pt x="3272" y="20623"/>
                </a:moveTo>
                <a:cubicBezTo>
                  <a:pt x="3173" y="20623"/>
                  <a:pt x="3075" y="20648"/>
                  <a:pt x="3002" y="20692"/>
                </a:cubicBezTo>
                <a:cubicBezTo>
                  <a:pt x="2902" y="20792"/>
                  <a:pt x="2802" y="20925"/>
                  <a:pt x="2669" y="20992"/>
                </a:cubicBezTo>
                <a:cubicBezTo>
                  <a:pt x="2469" y="21159"/>
                  <a:pt x="2469" y="21425"/>
                  <a:pt x="2635" y="21592"/>
                </a:cubicBezTo>
                <a:cubicBezTo>
                  <a:pt x="2735" y="21659"/>
                  <a:pt x="2802" y="21692"/>
                  <a:pt x="2936" y="21692"/>
                </a:cubicBezTo>
                <a:cubicBezTo>
                  <a:pt x="3002" y="21692"/>
                  <a:pt x="3136" y="21659"/>
                  <a:pt x="3269" y="21592"/>
                </a:cubicBezTo>
                <a:cubicBezTo>
                  <a:pt x="3336" y="21492"/>
                  <a:pt x="3469" y="21425"/>
                  <a:pt x="3569" y="21325"/>
                </a:cubicBezTo>
                <a:cubicBezTo>
                  <a:pt x="3703" y="21192"/>
                  <a:pt x="3703" y="20925"/>
                  <a:pt x="3603" y="20758"/>
                </a:cubicBezTo>
                <a:cubicBezTo>
                  <a:pt x="3528" y="20664"/>
                  <a:pt x="3399" y="20623"/>
                  <a:pt x="3272" y="20623"/>
                </a:cubicBezTo>
                <a:close/>
                <a:moveTo>
                  <a:pt x="12458" y="21221"/>
                </a:moveTo>
                <a:cubicBezTo>
                  <a:pt x="12332" y="21221"/>
                  <a:pt x="12220" y="21289"/>
                  <a:pt x="12142" y="21425"/>
                </a:cubicBezTo>
                <a:cubicBezTo>
                  <a:pt x="11975" y="21626"/>
                  <a:pt x="12009" y="21859"/>
                  <a:pt x="12242" y="21993"/>
                </a:cubicBezTo>
                <a:cubicBezTo>
                  <a:pt x="12342" y="22093"/>
                  <a:pt x="12442" y="22159"/>
                  <a:pt x="12576" y="22259"/>
                </a:cubicBezTo>
                <a:cubicBezTo>
                  <a:pt x="12643" y="22293"/>
                  <a:pt x="12743" y="22326"/>
                  <a:pt x="12809" y="22326"/>
                </a:cubicBezTo>
                <a:cubicBezTo>
                  <a:pt x="12943" y="22326"/>
                  <a:pt x="13076" y="22293"/>
                  <a:pt x="13143" y="22159"/>
                </a:cubicBezTo>
                <a:cubicBezTo>
                  <a:pt x="13276" y="21993"/>
                  <a:pt x="13243" y="21692"/>
                  <a:pt x="13076" y="21592"/>
                </a:cubicBezTo>
                <a:cubicBezTo>
                  <a:pt x="12976" y="21492"/>
                  <a:pt x="12843" y="21425"/>
                  <a:pt x="12743" y="21325"/>
                </a:cubicBezTo>
                <a:cubicBezTo>
                  <a:pt x="12645" y="21256"/>
                  <a:pt x="12548" y="21221"/>
                  <a:pt x="12458" y="21221"/>
                </a:cubicBezTo>
                <a:close/>
                <a:moveTo>
                  <a:pt x="9259" y="21786"/>
                </a:moveTo>
                <a:cubicBezTo>
                  <a:pt x="9231" y="21786"/>
                  <a:pt x="9202" y="21788"/>
                  <a:pt x="9173" y="21792"/>
                </a:cubicBezTo>
                <a:cubicBezTo>
                  <a:pt x="8940" y="21826"/>
                  <a:pt x="8806" y="22093"/>
                  <a:pt x="8840" y="22293"/>
                </a:cubicBezTo>
                <a:cubicBezTo>
                  <a:pt x="8907" y="22460"/>
                  <a:pt x="8907" y="22560"/>
                  <a:pt x="8940" y="22693"/>
                </a:cubicBezTo>
                <a:cubicBezTo>
                  <a:pt x="8973" y="22927"/>
                  <a:pt x="9140" y="23027"/>
                  <a:pt x="9340" y="23027"/>
                </a:cubicBezTo>
                <a:lnTo>
                  <a:pt x="9440" y="23027"/>
                </a:lnTo>
                <a:cubicBezTo>
                  <a:pt x="9674" y="22993"/>
                  <a:pt x="9807" y="22760"/>
                  <a:pt x="9774" y="22526"/>
                </a:cubicBezTo>
                <a:cubicBezTo>
                  <a:pt x="9740" y="22426"/>
                  <a:pt x="9740" y="22259"/>
                  <a:pt x="9674" y="22126"/>
                </a:cubicBezTo>
                <a:cubicBezTo>
                  <a:pt x="9644" y="21892"/>
                  <a:pt x="9461" y="21786"/>
                  <a:pt x="9259" y="21786"/>
                </a:cubicBezTo>
                <a:close/>
                <a:moveTo>
                  <a:pt x="1873" y="22090"/>
                </a:moveTo>
                <a:cubicBezTo>
                  <a:pt x="1729" y="22090"/>
                  <a:pt x="1587" y="22163"/>
                  <a:pt x="1501" y="22293"/>
                </a:cubicBezTo>
                <a:lnTo>
                  <a:pt x="1268" y="22660"/>
                </a:lnTo>
                <a:cubicBezTo>
                  <a:pt x="1134" y="22860"/>
                  <a:pt x="1168" y="23127"/>
                  <a:pt x="1401" y="23260"/>
                </a:cubicBezTo>
                <a:cubicBezTo>
                  <a:pt x="1435" y="23293"/>
                  <a:pt x="1501" y="23293"/>
                  <a:pt x="1601" y="23293"/>
                </a:cubicBezTo>
                <a:cubicBezTo>
                  <a:pt x="1768" y="23293"/>
                  <a:pt x="1902" y="23260"/>
                  <a:pt x="2002" y="23093"/>
                </a:cubicBezTo>
                <a:cubicBezTo>
                  <a:pt x="2102" y="22960"/>
                  <a:pt x="2135" y="22860"/>
                  <a:pt x="2235" y="22726"/>
                </a:cubicBezTo>
                <a:cubicBezTo>
                  <a:pt x="2335" y="22526"/>
                  <a:pt x="2302" y="22293"/>
                  <a:pt x="2102" y="22159"/>
                </a:cubicBezTo>
                <a:cubicBezTo>
                  <a:pt x="2031" y="22112"/>
                  <a:pt x="1951" y="22090"/>
                  <a:pt x="1873" y="22090"/>
                </a:cubicBezTo>
                <a:close/>
                <a:moveTo>
                  <a:pt x="14142" y="22517"/>
                </a:moveTo>
                <a:cubicBezTo>
                  <a:pt x="14024" y="22517"/>
                  <a:pt x="13902" y="22568"/>
                  <a:pt x="13810" y="22660"/>
                </a:cubicBezTo>
                <a:cubicBezTo>
                  <a:pt x="13643" y="22826"/>
                  <a:pt x="13677" y="23093"/>
                  <a:pt x="13843" y="23260"/>
                </a:cubicBezTo>
                <a:cubicBezTo>
                  <a:pt x="13943" y="23360"/>
                  <a:pt x="14044" y="23460"/>
                  <a:pt x="14144" y="23527"/>
                </a:cubicBezTo>
                <a:cubicBezTo>
                  <a:pt x="14244" y="23627"/>
                  <a:pt x="14344" y="23660"/>
                  <a:pt x="14444" y="23660"/>
                </a:cubicBezTo>
                <a:cubicBezTo>
                  <a:pt x="14511" y="23660"/>
                  <a:pt x="14644" y="23627"/>
                  <a:pt x="14777" y="23494"/>
                </a:cubicBezTo>
                <a:cubicBezTo>
                  <a:pt x="14911" y="23327"/>
                  <a:pt x="14911" y="23093"/>
                  <a:pt x="14744" y="22927"/>
                </a:cubicBezTo>
                <a:cubicBezTo>
                  <a:pt x="14611" y="22793"/>
                  <a:pt x="14511" y="22693"/>
                  <a:pt x="14410" y="22626"/>
                </a:cubicBezTo>
                <a:cubicBezTo>
                  <a:pt x="14335" y="22551"/>
                  <a:pt x="14240" y="22517"/>
                  <a:pt x="14142" y="22517"/>
                </a:cubicBezTo>
                <a:close/>
                <a:moveTo>
                  <a:pt x="9658" y="23823"/>
                </a:moveTo>
                <a:cubicBezTo>
                  <a:pt x="9641" y="23823"/>
                  <a:pt x="9624" y="23824"/>
                  <a:pt x="9607" y="23827"/>
                </a:cubicBezTo>
                <a:cubicBezTo>
                  <a:pt x="9340" y="23861"/>
                  <a:pt x="9173" y="24094"/>
                  <a:pt x="9240" y="24294"/>
                </a:cubicBezTo>
                <a:cubicBezTo>
                  <a:pt x="9240" y="24461"/>
                  <a:pt x="9273" y="24594"/>
                  <a:pt x="9273" y="24694"/>
                </a:cubicBezTo>
                <a:cubicBezTo>
                  <a:pt x="9307" y="24928"/>
                  <a:pt x="9474" y="25095"/>
                  <a:pt x="9674" y="25095"/>
                </a:cubicBezTo>
                <a:cubicBezTo>
                  <a:pt x="9941" y="25028"/>
                  <a:pt x="10107" y="24828"/>
                  <a:pt x="10107" y="24628"/>
                </a:cubicBezTo>
                <a:cubicBezTo>
                  <a:pt x="10107" y="24494"/>
                  <a:pt x="10074" y="24328"/>
                  <a:pt x="10074" y="24194"/>
                </a:cubicBezTo>
                <a:cubicBezTo>
                  <a:pt x="10013" y="23981"/>
                  <a:pt x="9841" y="23823"/>
                  <a:pt x="9658" y="23823"/>
                </a:cubicBezTo>
                <a:close/>
                <a:moveTo>
                  <a:pt x="15599" y="24002"/>
                </a:moveTo>
                <a:cubicBezTo>
                  <a:pt x="15495" y="24002"/>
                  <a:pt x="15394" y="24044"/>
                  <a:pt x="15311" y="24127"/>
                </a:cubicBezTo>
                <a:cubicBezTo>
                  <a:pt x="15144" y="24294"/>
                  <a:pt x="15144" y="24528"/>
                  <a:pt x="15311" y="24694"/>
                </a:cubicBezTo>
                <a:lnTo>
                  <a:pt x="15611" y="24995"/>
                </a:lnTo>
                <a:cubicBezTo>
                  <a:pt x="15678" y="25095"/>
                  <a:pt x="15778" y="25128"/>
                  <a:pt x="15912" y="25128"/>
                </a:cubicBezTo>
                <a:cubicBezTo>
                  <a:pt x="16012" y="25128"/>
                  <a:pt x="16112" y="25095"/>
                  <a:pt x="16178" y="24995"/>
                </a:cubicBezTo>
                <a:cubicBezTo>
                  <a:pt x="16345" y="24828"/>
                  <a:pt x="16345" y="24594"/>
                  <a:pt x="16178" y="24394"/>
                </a:cubicBezTo>
                <a:lnTo>
                  <a:pt x="15912" y="24127"/>
                </a:lnTo>
                <a:cubicBezTo>
                  <a:pt x="15811" y="24044"/>
                  <a:pt x="15703" y="24002"/>
                  <a:pt x="15599" y="24002"/>
                </a:cubicBezTo>
                <a:close/>
                <a:moveTo>
                  <a:pt x="892" y="24010"/>
                </a:moveTo>
                <a:cubicBezTo>
                  <a:pt x="722" y="24010"/>
                  <a:pt x="550" y="24129"/>
                  <a:pt x="467" y="24294"/>
                </a:cubicBezTo>
                <a:cubicBezTo>
                  <a:pt x="434" y="24428"/>
                  <a:pt x="400" y="24594"/>
                  <a:pt x="334" y="24694"/>
                </a:cubicBezTo>
                <a:cubicBezTo>
                  <a:pt x="300" y="24928"/>
                  <a:pt x="434" y="25128"/>
                  <a:pt x="634" y="25195"/>
                </a:cubicBezTo>
                <a:lnTo>
                  <a:pt x="767" y="25195"/>
                </a:lnTo>
                <a:cubicBezTo>
                  <a:pt x="934" y="25195"/>
                  <a:pt x="1101" y="25095"/>
                  <a:pt x="1134" y="24961"/>
                </a:cubicBezTo>
                <a:lnTo>
                  <a:pt x="1268" y="24594"/>
                </a:lnTo>
                <a:cubicBezTo>
                  <a:pt x="1334" y="24361"/>
                  <a:pt x="1201" y="24127"/>
                  <a:pt x="1001" y="24027"/>
                </a:cubicBezTo>
                <a:cubicBezTo>
                  <a:pt x="965" y="24015"/>
                  <a:pt x="929" y="24010"/>
                  <a:pt x="892" y="24010"/>
                </a:cubicBezTo>
                <a:close/>
                <a:moveTo>
                  <a:pt x="17010" y="25519"/>
                </a:moveTo>
                <a:cubicBezTo>
                  <a:pt x="16916" y="25519"/>
                  <a:pt x="16821" y="25553"/>
                  <a:pt x="16745" y="25628"/>
                </a:cubicBezTo>
                <a:cubicBezTo>
                  <a:pt x="16579" y="25762"/>
                  <a:pt x="16512" y="26029"/>
                  <a:pt x="16679" y="26196"/>
                </a:cubicBezTo>
                <a:cubicBezTo>
                  <a:pt x="16779" y="26329"/>
                  <a:pt x="16846" y="26429"/>
                  <a:pt x="16946" y="26529"/>
                </a:cubicBezTo>
                <a:cubicBezTo>
                  <a:pt x="17012" y="26663"/>
                  <a:pt x="17146" y="26696"/>
                  <a:pt x="17279" y="26696"/>
                </a:cubicBezTo>
                <a:cubicBezTo>
                  <a:pt x="17413" y="26696"/>
                  <a:pt x="17479" y="26663"/>
                  <a:pt x="17579" y="26596"/>
                </a:cubicBezTo>
                <a:cubicBezTo>
                  <a:pt x="17746" y="26462"/>
                  <a:pt x="17780" y="26162"/>
                  <a:pt x="17613" y="25995"/>
                </a:cubicBezTo>
                <a:cubicBezTo>
                  <a:pt x="17479" y="25862"/>
                  <a:pt x="17413" y="25795"/>
                  <a:pt x="17313" y="25662"/>
                </a:cubicBezTo>
                <a:cubicBezTo>
                  <a:pt x="17239" y="25570"/>
                  <a:pt x="17126" y="25519"/>
                  <a:pt x="17010" y="25519"/>
                </a:cubicBezTo>
                <a:close/>
                <a:moveTo>
                  <a:pt x="9707" y="25958"/>
                </a:moveTo>
                <a:cubicBezTo>
                  <a:pt x="9474" y="25958"/>
                  <a:pt x="9307" y="26115"/>
                  <a:pt x="9307" y="26329"/>
                </a:cubicBezTo>
                <a:cubicBezTo>
                  <a:pt x="9307" y="26462"/>
                  <a:pt x="9273" y="26596"/>
                  <a:pt x="9273" y="26696"/>
                </a:cubicBezTo>
                <a:cubicBezTo>
                  <a:pt x="9207" y="26929"/>
                  <a:pt x="9407" y="27130"/>
                  <a:pt x="9607" y="27163"/>
                </a:cubicBezTo>
                <a:lnTo>
                  <a:pt x="9640" y="27163"/>
                </a:lnTo>
                <a:cubicBezTo>
                  <a:pt x="9841" y="27163"/>
                  <a:pt x="10007" y="26996"/>
                  <a:pt x="10107" y="26863"/>
                </a:cubicBezTo>
                <a:cubicBezTo>
                  <a:pt x="10107" y="26696"/>
                  <a:pt x="10141" y="26596"/>
                  <a:pt x="10141" y="26429"/>
                </a:cubicBezTo>
                <a:cubicBezTo>
                  <a:pt x="10174" y="26162"/>
                  <a:pt x="10007" y="25962"/>
                  <a:pt x="9774" y="25962"/>
                </a:cubicBezTo>
                <a:cubicBezTo>
                  <a:pt x="9751" y="25959"/>
                  <a:pt x="9729" y="25958"/>
                  <a:pt x="9707" y="25958"/>
                </a:cubicBezTo>
                <a:close/>
                <a:moveTo>
                  <a:pt x="501" y="25995"/>
                </a:moveTo>
                <a:cubicBezTo>
                  <a:pt x="267" y="25995"/>
                  <a:pt x="100" y="26162"/>
                  <a:pt x="67" y="26362"/>
                </a:cubicBezTo>
                <a:cubicBezTo>
                  <a:pt x="0" y="26529"/>
                  <a:pt x="0" y="26663"/>
                  <a:pt x="0" y="26829"/>
                </a:cubicBezTo>
                <a:cubicBezTo>
                  <a:pt x="0" y="27029"/>
                  <a:pt x="167" y="27263"/>
                  <a:pt x="434" y="27263"/>
                </a:cubicBezTo>
                <a:cubicBezTo>
                  <a:pt x="634" y="27263"/>
                  <a:pt x="801" y="27096"/>
                  <a:pt x="834" y="26829"/>
                </a:cubicBezTo>
                <a:cubicBezTo>
                  <a:pt x="834" y="26696"/>
                  <a:pt x="901" y="26596"/>
                  <a:pt x="901" y="26462"/>
                </a:cubicBezTo>
                <a:cubicBezTo>
                  <a:pt x="934" y="26196"/>
                  <a:pt x="734" y="26029"/>
                  <a:pt x="501" y="25995"/>
                </a:cubicBezTo>
                <a:close/>
                <a:moveTo>
                  <a:pt x="18324" y="27181"/>
                </a:moveTo>
                <a:cubicBezTo>
                  <a:pt x="18236" y="27181"/>
                  <a:pt x="18149" y="27207"/>
                  <a:pt x="18080" y="27263"/>
                </a:cubicBezTo>
                <a:cubicBezTo>
                  <a:pt x="17913" y="27363"/>
                  <a:pt x="17846" y="27663"/>
                  <a:pt x="17980" y="27830"/>
                </a:cubicBezTo>
                <a:cubicBezTo>
                  <a:pt x="18080" y="27963"/>
                  <a:pt x="18146" y="28030"/>
                  <a:pt x="18247" y="28164"/>
                </a:cubicBezTo>
                <a:cubicBezTo>
                  <a:pt x="18313" y="28297"/>
                  <a:pt x="18447" y="28330"/>
                  <a:pt x="18580" y="28330"/>
                </a:cubicBezTo>
                <a:cubicBezTo>
                  <a:pt x="18647" y="28330"/>
                  <a:pt x="18747" y="28330"/>
                  <a:pt x="18814" y="28264"/>
                </a:cubicBezTo>
                <a:cubicBezTo>
                  <a:pt x="18980" y="28130"/>
                  <a:pt x="19014" y="27830"/>
                  <a:pt x="18914" y="27663"/>
                </a:cubicBezTo>
                <a:cubicBezTo>
                  <a:pt x="18814" y="27563"/>
                  <a:pt x="18747" y="27463"/>
                  <a:pt x="18647" y="27330"/>
                </a:cubicBezTo>
                <a:cubicBezTo>
                  <a:pt x="18569" y="27233"/>
                  <a:pt x="18446" y="27181"/>
                  <a:pt x="18324" y="27181"/>
                </a:cubicBezTo>
                <a:close/>
                <a:moveTo>
                  <a:pt x="9128" y="27862"/>
                </a:moveTo>
                <a:cubicBezTo>
                  <a:pt x="8992" y="27862"/>
                  <a:pt x="8861" y="27944"/>
                  <a:pt x="8773" y="28097"/>
                </a:cubicBezTo>
                <a:cubicBezTo>
                  <a:pt x="8673" y="28197"/>
                  <a:pt x="8640" y="28330"/>
                  <a:pt x="8573" y="28430"/>
                </a:cubicBezTo>
                <a:cubicBezTo>
                  <a:pt x="8406" y="28631"/>
                  <a:pt x="8440" y="28864"/>
                  <a:pt x="8640" y="28998"/>
                </a:cubicBezTo>
                <a:cubicBezTo>
                  <a:pt x="8706" y="29031"/>
                  <a:pt x="8806" y="29098"/>
                  <a:pt x="8907" y="29098"/>
                </a:cubicBezTo>
                <a:cubicBezTo>
                  <a:pt x="9007" y="29098"/>
                  <a:pt x="9173" y="29031"/>
                  <a:pt x="9273" y="28864"/>
                </a:cubicBezTo>
                <a:lnTo>
                  <a:pt x="9507" y="28497"/>
                </a:lnTo>
                <a:cubicBezTo>
                  <a:pt x="9640" y="28297"/>
                  <a:pt x="9574" y="28030"/>
                  <a:pt x="9340" y="27930"/>
                </a:cubicBezTo>
                <a:cubicBezTo>
                  <a:pt x="9271" y="27884"/>
                  <a:pt x="9199" y="27862"/>
                  <a:pt x="9128" y="27862"/>
                </a:cubicBezTo>
                <a:close/>
                <a:moveTo>
                  <a:pt x="578" y="28080"/>
                </a:moveTo>
                <a:cubicBezTo>
                  <a:pt x="540" y="28080"/>
                  <a:pt x="503" y="28085"/>
                  <a:pt x="467" y="28097"/>
                </a:cubicBezTo>
                <a:cubicBezTo>
                  <a:pt x="267" y="28130"/>
                  <a:pt x="134" y="28364"/>
                  <a:pt x="167" y="28597"/>
                </a:cubicBezTo>
                <a:cubicBezTo>
                  <a:pt x="234" y="28764"/>
                  <a:pt x="267" y="28931"/>
                  <a:pt x="300" y="29031"/>
                </a:cubicBezTo>
                <a:cubicBezTo>
                  <a:pt x="334" y="29198"/>
                  <a:pt x="501" y="29331"/>
                  <a:pt x="667" y="29331"/>
                </a:cubicBezTo>
                <a:cubicBezTo>
                  <a:pt x="734" y="29331"/>
                  <a:pt x="767" y="29298"/>
                  <a:pt x="801" y="29298"/>
                </a:cubicBezTo>
                <a:cubicBezTo>
                  <a:pt x="1001" y="29198"/>
                  <a:pt x="1134" y="28964"/>
                  <a:pt x="1068" y="28764"/>
                </a:cubicBezTo>
                <a:cubicBezTo>
                  <a:pt x="1068" y="28631"/>
                  <a:pt x="1001" y="28497"/>
                  <a:pt x="968" y="28364"/>
                </a:cubicBezTo>
                <a:cubicBezTo>
                  <a:pt x="940" y="28199"/>
                  <a:pt x="755" y="28080"/>
                  <a:pt x="578" y="28080"/>
                </a:cubicBezTo>
                <a:close/>
                <a:moveTo>
                  <a:pt x="19563" y="28886"/>
                </a:moveTo>
                <a:cubicBezTo>
                  <a:pt x="19478" y="28886"/>
                  <a:pt x="19391" y="28913"/>
                  <a:pt x="19314" y="28964"/>
                </a:cubicBezTo>
                <a:cubicBezTo>
                  <a:pt x="19114" y="29098"/>
                  <a:pt x="19080" y="29331"/>
                  <a:pt x="19181" y="29531"/>
                </a:cubicBezTo>
                <a:cubicBezTo>
                  <a:pt x="19247" y="29631"/>
                  <a:pt x="19314" y="29765"/>
                  <a:pt x="19414" y="29865"/>
                </a:cubicBezTo>
                <a:cubicBezTo>
                  <a:pt x="19447" y="29998"/>
                  <a:pt x="19614" y="30098"/>
                  <a:pt x="19748" y="30098"/>
                </a:cubicBezTo>
                <a:cubicBezTo>
                  <a:pt x="19781" y="30098"/>
                  <a:pt x="19848" y="30098"/>
                  <a:pt x="19981" y="30032"/>
                </a:cubicBezTo>
                <a:cubicBezTo>
                  <a:pt x="20148" y="29932"/>
                  <a:pt x="20248" y="29665"/>
                  <a:pt x="20115" y="29465"/>
                </a:cubicBezTo>
                <a:cubicBezTo>
                  <a:pt x="20081" y="29331"/>
                  <a:pt x="19981" y="29198"/>
                  <a:pt x="19914" y="29098"/>
                </a:cubicBezTo>
                <a:cubicBezTo>
                  <a:pt x="19832" y="28954"/>
                  <a:pt x="19700" y="28886"/>
                  <a:pt x="19563" y="28886"/>
                </a:cubicBezTo>
                <a:close/>
                <a:moveTo>
                  <a:pt x="7722" y="29386"/>
                </a:moveTo>
                <a:cubicBezTo>
                  <a:pt x="7636" y="29386"/>
                  <a:pt x="7549" y="29413"/>
                  <a:pt x="7472" y="29465"/>
                </a:cubicBezTo>
                <a:cubicBezTo>
                  <a:pt x="7339" y="29531"/>
                  <a:pt x="7272" y="29598"/>
                  <a:pt x="7139" y="29665"/>
                </a:cubicBezTo>
                <a:cubicBezTo>
                  <a:pt x="6938" y="29798"/>
                  <a:pt x="6838" y="30032"/>
                  <a:pt x="6972" y="30265"/>
                </a:cubicBezTo>
                <a:cubicBezTo>
                  <a:pt x="7039" y="30365"/>
                  <a:pt x="7239" y="30465"/>
                  <a:pt x="7339" y="30465"/>
                </a:cubicBezTo>
                <a:cubicBezTo>
                  <a:pt x="7439" y="30465"/>
                  <a:pt x="7506" y="30465"/>
                  <a:pt x="7539" y="30432"/>
                </a:cubicBezTo>
                <a:lnTo>
                  <a:pt x="7939" y="30165"/>
                </a:lnTo>
                <a:cubicBezTo>
                  <a:pt x="8139" y="30032"/>
                  <a:pt x="8173" y="29798"/>
                  <a:pt x="8073" y="29598"/>
                </a:cubicBezTo>
                <a:cubicBezTo>
                  <a:pt x="7991" y="29454"/>
                  <a:pt x="7858" y="29386"/>
                  <a:pt x="7722" y="29386"/>
                </a:cubicBezTo>
                <a:close/>
                <a:moveTo>
                  <a:pt x="1518" y="29907"/>
                </a:moveTo>
                <a:cubicBezTo>
                  <a:pt x="1418" y="29907"/>
                  <a:pt x="1318" y="29948"/>
                  <a:pt x="1234" y="30032"/>
                </a:cubicBezTo>
                <a:cubicBezTo>
                  <a:pt x="1068" y="30198"/>
                  <a:pt x="1068" y="30465"/>
                  <a:pt x="1234" y="30632"/>
                </a:cubicBezTo>
                <a:cubicBezTo>
                  <a:pt x="1334" y="30699"/>
                  <a:pt x="1468" y="30832"/>
                  <a:pt x="1601" y="30932"/>
                </a:cubicBezTo>
                <a:cubicBezTo>
                  <a:pt x="1668" y="30966"/>
                  <a:pt x="1768" y="30999"/>
                  <a:pt x="1835" y="30999"/>
                </a:cubicBezTo>
                <a:cubicBezTo>
                  <a:pt x="1968" y="30999"/>
                  <a:pt x="2102" y="30966"/>
                  <a:pt x="2168" y="30866"/>
                </a:cubicBezTo>
                <a:cubicBezTo>
                  <a:pt x="2302" y="30699"/>
                  <a:pt x="2268" y="30432"/>
                  <a:pt x="2102" y="30298"/>
                </a:cubicBezTo>
                <a:cubicBezTo>
                  <a:pt x="1968" y="30198"/>
                  <a:pt x="1902" y="30132"/>
                  <a:pt x="1801" y="30032"/>
                </a:cubicBezTo>
                <a:cubicBezTo>
                  <a:pt x="1718" y="29948"/>
                  <a:pt x="1618" y="29907"/>
                  <a:pt x="1518" y="29907"/>
                </a:cubicBezTo>
                <a:close/>
                <a:moveTo>
                  <a:pt x="5813" y="30312"/>
                </a:moveTo>
                <a:cubicBezTo>
                  <a:pt x="5766" y="30312"/>
                  <a:pt x="5719" y="30318"/>
                  <a:pt x="5671" y="30332"/>
                </a:cubicBezTo>
                <a:lnTo>
                  <a:pt x="5304" y="30465"/>
                </a:lnTo>
                <a:cubicBezTo>
                  <a:pt x="5037" y="30532"/>
                  <a:pt x="4937" y="30799"/>
                  <a:pt x="5004" y="30999"/>
                </a:cubicBezTo>
                <a:cubicBezTo>
                  <a:pt x="5104" y="31166"/>
                  <a:pt x="5271" y="31299"/>
                  <a:pt x="5437" y="31299"/>
                </a:cubicBezTo>
                <a:cubicBezTo>
                  <a:pt x="5471" y="31299"/>
                  <a:pt x="5504" y="31299"/>
                  <a:pt x="5571" y="31266"/>
                </a:cubicBezTo>
                <a:cubicBezTo>
                  <a:pt x="5671" y="31199"/>
                  <a:pt x="5838" y="31166"/>
                  <a:pt x="5971" y="31132"/>
                </a:cubicBezTo>
                <a:cubicBezTo>
                  <a:pt x="6171" y="31032"/>
                  <a:pt x="6305" y="30799"/>
                  <a:pt x="6238" y="30599"/>
                </a:cubicBezTo>
                <a:cubicBezTo>
                  <a:pt x="6158" y="30413"/>
                  <a:pt x="5994" y="30312"/>
                  <a:pt x="5813" y="30312"/>
                </a:cubicBezTo>
                <a:close/>
                <a:moveTo>
                  <a:pt x="3377" y="30754"/>
                </a:moveTo>
                <a:cubicBezTo>
                  <a:pt x="3158" y="30754"/>
                  <a:pt x="3002" y="30956"/>
                  <a:pt x="3002" y="31132"/>
                </a:cubicBezTo>
                <a:cubicBezTo>
                  <a:pt x="2969" y="31366"/>
                  <a:pt x="3169" y="31599"/>
                  <a:pt x="3369" y="31599"/>
                </a:cubicBezTo>
                <a:lnTo>
                  <a:pt x="3836" y="31599"/>
                </a:lnTo>
                <a:cubicBezTo>
                  <a:pt x="4103" y="31599"/>
                  <a:pt x="4270" y="31433"/>
                  <a:pt x="4270" y="31166"/>
                </a:cubicBezTo>
                <a:cubicBezTo>
                  <a:pt x="4270" y="30932"/>
                  <a:pt x="4036" y="30765"/>
                  <a:pt x="3836" y="30765"/>
                </a:cubicBezTo>
                <a:lnTo>
                  <a:pt x="3469" y="30765"/>
                </a:lnTo>
                <a:cubicBezTo>
                  <a:pt x="3438" y="30758"/>
                  <a:pt x="3407" y="30754"/>
                  <a:pt x="3377" y="30754"/>
                </a:cubicBezTo>
                <a:close/>
                <a:moveTo>
                  <a:pt x="20562" y="30653"/>
                </a:moveTo>
                <a:cubicBezTo>
                  <a:pt x="20493" y="30653"/>
                  <a:pt x="20420" y="30668"/>
                  <a:pt x="20348" y="30699"/>
                </a:cubicBezTo>
                <a:cubicBezTo>
                  <a:pt x="20148" y="30832"/>
                  <a:pt x="20081" y="31099"/>
                  <a:pt x="20181" y="31299"/>
                </a:cubicBezTo>
                <a:cubicBezTo>
                  <a:pt x="20281" y="31433"/>
                  <a:pt x="20315" y="31533"/>
                  <a:pt x="20415" y="31666"/>
                </a:cubicBezTo>
                <a:cubicBezTo>
                  <a:pt x="20481" y="31800"/>
                  <a:pt x="20615" y="31866"/>
                  <a:pt x="20782" y="31866"/>
                </a:cubicBezTo>
                <a:cubicBezTo>
                  <a:pt x="20815" y="31866"/>
                  <a:pt x="20915" y="31866"/>
                  <a:pt x="20982" y="31833"/>
                </a:cubicBezTo>
                <a:cubicBezTo>
                  <a:pt x="21182" y="31699"/>
                  <a:pt x="21282" y="31466"/>
                  <a:pt x="21149" y="31266"/>
                </a:cubicBezTo>
                <a:cubicBezTo>
                  <a:pt x="21082" y="31132"/>
                  <a:pt x="21015" y="30999"/>
                  <a:pt x="20948" y="30866"/>
                </a:cubicBezTo>
                <a:cubicBezTo>
                  <a:pt x="20856" y="30727"/>
                  <a:pt x="20717" y="30653"/>
                  <a:pt x="20562" y="30653"/>
                </a:cubicBezTo>
                <a:close/>
                <a:moveTo>
                  <a:pt x="21567" y="32561"/>
                </a:moveTo>
                <a:cubicBezTo>
                  <a:pt x="21507" y="32561"/>
                  <a:pt x="21445" y="32573"/>
                  <a:pt x="21382" y="32600"/>
                </a:cubicBezTo>
                <a:cubicBezTo>
                  <a:pt x="21182" y="32667"/>
                  <a:pt x="21115" y="32934"/>
                  <a:pt x="21182" y="33134"/>
                </a:cubicBezTo>
                <a:lnTo>
                  <a:pt x="21349" y="33501"/>
                </a:lnTo>
                <a:cubicBezTo>
                  <a:pt x="21449" y="33668"/>
                  <a:pt x="21549" y="33768"/>
                  <a:pt x="21749" y="33768"/>
                </a:cubicBezTo>
                <a:cubicBezTo>
                  <a:pt x="21782" y="33768"/>
                  <a:pt x="21849" y="33768"/>
                  <a:pt x="21882" y="33701"/>
                </a:cubicBezTo>
                <a:cubicBezTo>
                  <a:pt x="22116" y="33634"/>
                  <a:pt x="22183" y="33367"/>
                  <a:pt x="22116" y="33167"/>
                </a:cubicBezTo>
                <a:lnTo>
                  <a:pt x="21949" y="32800"/>
                </a:lnTo>
                <a:cubicBezTo>
                  <a:pt x="21876" y="32654"/>
                  <a:pt x="21731" y="32561"/>
                  <a:pt x="21567" y="32561"/>
                </a:cubicBezTo>
                <a:close/>
                <a:moveTo>
                  <a:pt x="22389" y="34476"/>
                </a:moveTo>
                <a:cubicBezTo>
                  <a:pt x="22333" y="34476"/>
                  <a:pt x="22274" y="34485"/>
                  <a:pt x="22216" y="34501"/>
                </a:cubicBezTo>
                <a:cubicBezTo>
                  <a:pt x="22016" y="34602"/>
                  <a:pt x="21949" y="34835"/>
                  <a:pt x="22016" y="35035"/>
                </a:cubicBezTo>
                <a:lnTo>
                  <a:pt x="22183" y="35435"/>
                </a:lnTo>
                <a:cubicBezTo>
                  <a:pt x="22249" y="35602"/>
                  <a:pt x="22383" y="35669"/>
                  <a:pt x="22583" y="35669"/>
                </a:cubicBezTo>
                <a:cubicBezTo>
                  <a:pt x="22650" y="35669"/>
                  <a:pt x="22683" y="35636"/>
                  <a:pt x="22716" y="35636"/>
                </a:cubicBezTo>
                <a:cubicBezTo>
                  <a:pt x="22950" y="35536"/>
                  <a:pt x="23017" y="35302"/>
                  <a:pt x="22950" y="35102"/>
                </a:cubicBezTo>
                <a:lnTo>
                  <a:pt x="22783" y="34702"/>
                </a:lnTo>
                <a:cubicBezTo>
                  <a:pt x="22708" y="34552"/>
                  <a:pt x="22558" y="34476"/>
                  <a:pt x="22389" y="34476"/>
                </a:cubicBezTo>
                <a:close/>
                <a:moveTo>
                  <a:pt x="23212" y="36402"/>
                </a:moveTo>
                <a:cubicBezTo>
                  <a:pt x="23159" y="36402"/>
                  <a:pt x="23105" y="36413"/>
                  <a:pt x="23050" y="36436"/>
                </a:cubicBezTo>
                <a:cubicBezTo>
                  <a:pt x="22850" y="36503"/>
                  <a:pt x="22716" y="36770"/>
                  <a:pt x="22816" y="36970"/>
                </a:cubicBezTo>
                <a:lnTo>
                  <a:pt x="22983" y="37337"/>
                </a:lnTo>
                <a:cubicBezTo>
                  <a:pt x="23017" y="37504"/>
                  <a:pt x="23183" y="37604"/>
                  <a:pt x="23350" y="37604"/>
                </a:cubicBezTo>
                <a:lnTo>
                  <a:pt x="23517" y="37604"/>
                </a:lnTo>
                <a:cubicBezTo>
                  <a:pt x="23750" y="37504"/>
                  <a:pt x="23851" y="37270"/>
                  <a:pt x="23784" y="37037"/>
                </a:cubicBezTo>
                <a:lnTo>
                  <a:pt x="23617" y="36670"/>
                </a:lnTo>
                <a:cubicBezTo>
                  <a:pt x="23540" y="36516"/>
                  <a:pt x="23385" y="36402"/>
                  <a:pt x="23212" y="36402"/>
                </a:cubicBezTo>
                <a:close/>
                <a:moveTo>
                  <a:pt x="23949" y="38317"/>
                </a:moveTo>
                <a:cubicBezTo>
                  <a:pt x="23904" y="38317"/>
                  <a:pt x="23859" y="38324"/>
                  <a:pt x="23817" y="38338"/>
                </a:cubicBezTo>
                <a:cubicBezTo>
                  <a:pt x="23617" y="38438"/>
                  <a:pt x="23484" y="38671"/>
                  <a:pt x="23584" y="38871"/>
                </a:cubicBezTo>
                <a:lnTo>
                  <a:pt x="23684" y="39272"/>
                </a:lnTo>
                <a:cubicBezTo>
                  <a:pt x="23750" y="39405"/>
                  <a:pt x="23917" y="39538"/>
                  <a:pt x="24084" y="39538"/>
                </a:cubicBezTo>
                <a:lnTo>
                  <a:pt x="24251" y="39538"/>
                </a:lnTo>
                <a:cubicBezTo>
                  <a:pt x="24451" y="39472"/>
                  <a:pt x="24584" y="39205"/>
                  <a:pt x="24484" y="39005"/>
                </a:cubicBezTo>
                <a:lnTo>
                  <a:pt x="24351" y="38571"/>
                </a:lnTo>
                <a:cubicBezTo>
                  <a:pt x="24298" y="38413"/>
                  <a:pt x="24120" y="38317"/>
                  <a:pt x="23949" y="38317"/>
                </a:cubicBezTo>
                <a:close/>
                <a:moveTo>
                  <a:pt x="24595" y="40238"/>
                </a:moveTo>
                <a:cubicBezTo>
                  <a:pt x="24546" y="40238"/>
                  <a:pt x="24498" y="40249"/>
                  <a:pt x="24451" y="40272"/>
                </a:cubicBezTo>
                <a:cubicBezTo>
                  <a:pt x="24251" y="40339"/>
                  <a:pt x="24117" y="40606"/>
                  <a:pt x="24184" y="40806"/>
                </a:cubicBezTo>
                <a:lnTo>
                  <a:pt x="24318" y="41206"/>
                </a:lnTo>
                <a:cubicBezTo>
                  <a:pt x="24418" y="41373"/>
                  <a:pt x="24584" y="41506"/>
                  <a:pt x="24751" y="41506"/>
                </a:cubicBezTo>
                <a:cubicBezTo>
                  <a:pt x="24785" y="41506"/>
                  <a:pt x="24818" y="41506"/>
                  <a:pt x="24851" y="41473"/>
                </a:cubicBezTo>
                <a:cubicBezTo>
                  <a:pt x="25085" y="41373"/>
                  <a:pt x="25185" y="41140"/>
                  <a:pt x="25118" y="40939"/>
                </a:cubicBezTo>
                <a:lnTo>
                  <a:pt x="24985" y="40506"/>
                </a:lnTo>
                <a:cubicBezTo>
                  <a:pt x="24908" y="40352"/>
                  <a:pt x="24753" y="40238"/>
                  <a:pt x="24595" y="40238"/>
                </a:cubicBezTo>
                <a:close/>
                <a:moveTo>
                  <a:pt x="25296" y="42240"/>
                </a:moveTo>
                <a:cubicBezTo>
                  <a:pt x="25247" y="42240"/>
                  <a:pt x="25197" y="42251"/>
                  <a:pt x="25151" y="42274"/>
                </a:cubicBezTo>
                <a:cubicBezTo>
                  <a:pt x="24918" y="42340"/>
                  <a:pt x="24785" y="42607"/>
                  <a:pt x="24851" y="42807"/>
                </a:cubicBezTo>
                <a:lnTo>
                  <a:pt x="24985" y="43208"/>
                </a:lnTo>
                <a:cubicBezTo>
                  <a:pt x="25085" y="43374"/>
                  <a:pt x="25252" y="43508"/>
                  <a:pt x="25418" y="43508"/>
                </a:cubicBezTo>
                <a:lnTo>
                  <a:pt x="25518" y="43508"/>
                </a:lnTo>
                <a:cubicBezTo>
                  <a:pt x="25785" y="43408"/>
                  <a:pt x="25919" y="43174"/>
                  <a:pt x="25819" y="42974"/>
                </a:cubicBezTo>
                <a:lnTo>
                  <a:pt x="25685" y="42541"/>
                </a:lnTo>
                <a:cubicBezTo>
                  <a:pt x="25634" y="42361"/>
                  <a:pt x="25463" y="42240"/>
                  <a:pt x="25296" y="42240"/>
                </a:cubicBezTo>
                <a:close/>
                <a:moveTo>
                  <a:pt x="25890" y="44275"/>
                </a:moveTo>
                <a:cubicBezTo>
                  <a:pt x="25844" y="44275"/>
                  <a:pt x="25797" y="44286"/>
                  <a:pt x="25752" y="44308"/>
                </a:cubicBezTo>
                <a:cubicBezTo>
                  <a:pt x="25485" y="44342"/>
                  <a:pt x="25352" y="44609"/>
                  <a:pt x="25452" y="44809"/>
                </a:cubicBezTo>
                <a:lnTo>
                  <a:pt x="25585" y="45209"/>
                </a:lnTo>
                <a:cubicBezTo>
                  <a:pt x="25652" y="45376"/>
                  <a:pt x="25819" y="45509"/>
                  <a:pt x="25985" y="45509"/>
                </a:cubicBezTo>
                <a:lnTo>
                  <a:pt x="26085" y="45509"/>
                </a:lnTo>
                <a:cubicBezTo>
                  <a:pt x="26319" y="45476"/>
                  <a:pt x="26452" y="45209"/>
                  <a:pt x="26352" y="45009"/>
                </a:cubicBezTo>
                <a:lnTo>
                  <a:pt x="26252" y="44609"/>
                </a:lnTo>
                <a:cubicBezTo>
                  <a:pt x="26201" y="44402"/>
                  <a:pt x="26049" y="44275"/>
                  <a:pt x="25890" y="44275"/>
                </a:cubicBezTo>
                <a:close/>
                <a:moveTo>
                  <a:pt x="26461" y="46277"/>
                </a:moveTo>
                <a:cubicBezTo>
                  <a:pt x="26412" y="46277"/>
                  <a:pt x="26364" y="46287"/>
                  <a:pt x="26319" y="46310"/>
                </a:cubicBezTo>
                <a:cubicBezTo>
                  <a:pt x="26085" y="46343"/>
                  <a:pt x="25952" y="46610"/>
                  <a:pt x="26019" y="46810"/>
                </a:cubicBezTo>
                <a:lnTo>
                  <a:pt x="26152" y="47211"/>
                </a:lnTo>
                <a:cubicBezTo>
                  <a:pt x="26252" y="47377"/>
                  <a:pt x="26419" y="47511"/>
                  <a:pt x="26586" y="47511"/>
                </a:cubicBezTo>
                <a:lnTo>
                  <a:pt x="26653" y="47511"/>
                </a:lnTo>
                <a:cubicBezTo>
                  <a:pt x="26919" y="47477"/>
                  <a:pt x="27019" y="47211"/>
                  <a:pt x="26953" y="47010"/>
                </a:cubicBezTo>
                <a:lnTo>
                  <a:pt x="26819" y="46610"/>
                </a:lnTo>
                <a:cubicBezTo>
                  <a:pt x="26793" y="46403"/>
                  <a:pt x="26627" y="46277"/>
                  <a:pt x="26461" y="46277"/>
                </a:cubicBezTo>
                <a:close/>
                <a:moveTo>
                  <a:pt x="27095" y="48278"/>
                </a:moveTo>
                <a:cubicBezTo>
                  <a:pt x="27046" y="48278"/>
                  <a:pt x="26998" y="48289"/>
                  <a:pt x="26953" y="48311"/>
                </a:cubicBezTo>
                <a:cubicBezTo>
                  <a:pt x="26686" y="48345"/>
                  <a:pt x="26586" y="48612"/>
                  <a:pt x="26653" y="48812"/>
                </a:cubicBezTo>
                <a:lnTo>
                  <a:pt x="26786" y="49212"/>
                </a:lnTo>
                <a:cubicBezTo>
                  <a:pt x="26853" y="49379"/>
                  <a:pt x="27019" y="49512"/>
                  <a:pt x="27186" y="49512"/>
                </a:cubicBezTo>
                <a:lnTo>
                  <a:pt x="27286" y="49512"/>
                </a:lnTo>
                <a:cubicBezTo>
                  <a:pt x="27520" y="49479"/>
                  <a:pt x="27653" y="49212"/>
                  <a:pt x="27587" y="49012"/>
                </a:cubicBezTo>
                <a:lnTo>
                  <a:pt x="27453" y="48612"/>
                </a:lnTo>
                <a:cubicBezTo>
                  <a:pt x="27427" y="48405"/>
                  <a:pt x="27261" y="48278"/>
                  <a:pt x="27095" y="48278"/>
                </a:cubicBezTo>
                <a:close/>
                <a:moveTo>
                  <a:pt x="27693" y="50229"/>
                </a:moveTo>
                <a:cubicBezTo>
                  <a:pt x="27657" y="50229"/>
                  <a:pt x="27621" y="50234"/>
                  <a:pt x="27587" y="50246"/>
                </a:cubicBezTo>
                <a:cubicBezTo>
                  <a:pt x="27320" y="50346"/>
                  <a:pt x="27186" y="50613"/>
                  <a:pt x="27286" y="50813"/>
                </a:cubicBezTo>
                <a:lnTo>
                  <a:pt x="27420" y="51213"/>
                </a:lnTo>
                <a:cubicBezTo>
                  <a:pt x="27486" y="51380"/>
                  <a:pt x="27653" y="51514"/>
                  <a:pt x="27820" y="51514"/>
                </a:cubicBezTo>
                <a:lnTo>
                  <a:pt x="27987" y="51514"/>
                </a:lnTo>
                <a:cubicBezTo>
                  <a:pt x="28187" y="51447"/>
                  <a:pt x="28320" y="51180"/>
                  <a:pt x="28254" y="50980"/>
                </a:cubicBezTo>
                <a:lnTo>
                  <a:pt x="28120" y="50546"/>
                </a:lnTo>
                <a:cubicBezTo>
                  <a:pt x="28038" y="50353"/>
                  <a:pt x="27864" y="50229"/>
                  <a:pt x="27693" y="50229"/>
                </a:cubicBezTo>
                <a:close/>
                <a:moveTo>
                  <a:pt x="28349" y="52247"/>
                </a:moveTo>
                <a:cubicBezTo>
                  <a:pt x="28296" y="52247"/>
                  <a:pt x="28242" y="52257"/>
                  <a:pt x="28187" y="52281"/>
                </a:cubicBezTo>
                <a:cubicBezTo>
                  <a:pt x="27987" y="52348"/>
                  <a:pt x="27853" y="52614"/>
                  <a:pt x="27953" y="52815"/>
                </a:cubicBezTo>
                <a:lnTo>
                  <a:pt x="28087" y="53215"/>
                </a:lnTo>
                <a:cubicBezTo>
                  <a:pt x="28120" y="53382"/>
                  <a:pt x="28287" y="53515"/>
                  <a:pt x="28454" y="53515"/>
                </a:cubicBezTo>
                <a:cubicBezTo>
                  <a:pt x="28487" y="53515"/>
                  <a:pt x="28521" y="53482"/>
                  <a:pt x="28621" y="53448"/>
                </a:cubicBezTo>
                <a:cubicBezTo>
                  <a:pt x="28821" y="53348"/>
                  <a:pt x="28954" y="53115"/>
                  <a:pt x="28854" y="52881"/>
                </a:cubicBezTo>
                <a:lnTo>
                  <a:pt x="28754" y="52514"/>
                </a:lnTo>
                <a:cubicBezTo>
                  <a:pt x="28677" y="52361"/>
                  <a:pt x="28522" y="52247"/>
                  <a:pt x="28349" y="52247"/>
                </a:cubicBezTo>
                <a:close/>
                <a:moveTo>
                  <a:pt x="29002" y="54282"/>
                </a:moveTo>
                <a:cubicBezTo>
                  <a:pt x="28951" y="54282"/>
                  <a:pt x="28901" y="54292"/>
                  <a:pt x="28854" y="54316"/>
                </a:cubicBezTo>
                <a:cubicBezTo>
                  <a:pt x="28654" y="54382"/>
                  <a:pt x="28521" y="54649"/>
                  <a:pt x="28621" y="54849"/>
                </a:cubicBezTo>
                <a:lnTo>
                  <a:pt x="28787" y="55216"/>
                </a:lnTo>
                <a:cubicBezTo>
                  <a:pt x="28821" y="55383"/>
                  <a:pt x="28988" y="55483"/>
                  <a:pt x="29154" y="55483"/>
                </a:cubicBezTo>
                <a:cubicBezTo>
                  <a:pt x="29177" y="55483"/>
                  <a:pt x="29228" y="55468"/>
                  <a:pt x="29270" y="55468"/>
                </a:cubicBezTo>
                <a:cubicBezTo>
                  <a:pt x="29291" y="55468"/>
                  <a:pt x="29310" y="55472"/>
                  <a:pt x="29321" y="55483"/>
                </a:cubicBezTo>
                <a:cubicBezTo>
                  <a:pt x="29521" y="55383"/>
                  <a:pt x="29655" y="55150"/>
                  <a:pt x="29588" y="54916"/>
                </a:cubicBezTo>
                <a:lnTo>
                  <a:pt x="29388" y="54549"/>
                </a:lnTo>
                <a:cubicBezTo>
                  <a:pt x="29337" y="54396"/>
                  <a:pt x="29168" y="54282"/>
                  <a:pt x="29002" y="54282"/>
                </a:cubicBezTo>
                <a:close/>
                <a:moveTo>
                  <a:pt x="29775" y="56193"/>
                </a:moveTo>
                <a:cubicBezTo>
                  <a:pt x="29722" y="56193"/>
                  <a:pt x="29670" y="56201"/>
                  <a:pt x="29621" y="56217"/>
                </a:cubicBezTo>
                <a:cubicBezTo>
                  <a:pt x="29421" y="56317"/>
                  <a:pt x="29321" y="56551"/>
                  <a:pt x="29421" y="56784"/>
                </a:cubicBezTo>
                <a:cubicBezTo>
                  <a:pt x="29455" y="56884"/>
                  <a:pt x="29521" y="57018"/>
                  <a:pt x="29588" y="57151"/>
                </a:cubicBezTo>
                <a:cubicBezTo>
                  <a:pt x="29621" y="57318"/>
                  <a:pt x="29788" y="57385"/>
                  <a:pt x="29955" y="57385"/>
                </a:cubicBezTo>
                <a:cubicBezTo>
                  <a:pt x="29988" y="57385"/>
                  <a:pt x="30088" y="57385"/>
                  <a:pt x="30122" y="57351"/>
                </a:cubicBezTo>
                <a:cubicBezTo>
                  <a:pt x="30322" y="57284"/>
                  <a:pt x="30422" y="57018"/>
                  <a:pt x="30322" y="56817"/>
                </a:cubicBezTo>
                <a:cubicBezTo>
                  <a:pt x="30288" y="56684"/>
                  <a:pt x="30188" y="56551"/>
                  <a:pt x="30155" y="56451"/>
                </a:cubicBezTo>
                <a:cubicBezTo>
                  <a:pt x="30104" y="56274"/>
                  <a:pt x="29939" y="56193"/>
                  <a:pt x="29775" y="56193"/>
                </a:cubicBezTo>
                <a:close/>
                <a:moveTo>
                  <a:pt x="30659" y="58079"/>
                </a:moveTo>
                <a:cubicBezTo>
                  <a:pt x="30601" y="58079"/>
                  <a:pt x="30542" y="58092"/>
                  <a:pt x="30489" y="58118"/>
                </a:cubicBezTo>
                <a:cubicBezTo>
                  <a:pt x="30288" y="58185"/>
                  <a:pt x="30188" y="58452"/>
                  <a:pt x="30288" y="58652"/>
                </a:cubicBezTo>
                <a:cubicBezTo>
                  <a:pt x="30322" y="58752"/>
                  <a:pt x="30355" y="58886"/>
                  <a:pt x="30455" y="59019"/>
                </a:cubicBezTo>
                <a:cubicBezTo>
                  <a:pt x="30522" y="59186"/>
                  <a:pt x="30655" y="59286"/>
                  <a:pt x="30822" y="59286"/>
                </a:cubicBezTo>
                <a:cubicBezTo>
                  <a:pt x="30922" y="59286"/>
                  <a:pt x="30956" y="59286"/>
                  <a:pt x="31022" y="59219"/>
                </a:cubicBezTo>
                <a:cubicBezTo>
                  <a:pt x="31189" y="59152"/>
                  <a:pt x="31289" y="58886"/>
                  <a:pt x="31189" y="58685"/>
                </a:cubicBezTo>
                <a:cubicBezTo>
                  <a:pt x="31156" y="58552"/>
                  <a:pt x="31089" y="58452"/>
                  <a:pt x="31022" y="58319"/>
                </a:cubicBezTo>
                <a:cubicBezTo>
                  <a:pt x="30973" y="58172"/>
                  <a:pt x="30817" y="58079"/>
                  <a:pt x="30659" y="58079"/>
                </a:cubicBezTo>
                <a:close/>
                <a:moveTo>
                  <a:pt x="31635" y="59885"/>
                </a:moveTo>
                <a:cubicBezTo>
                  <a:pt x="31564" y="59885"/>
                  <a:pt x="31491" y="59907"/>
                  <a:pt x="31423" y="59953"/>
                </a:cubicBezTo>
                <a:cubicBezTo>
                  <a:pt x="31189" y="60053"/>
                  <a:pt x="31122" y="60320"/>
                  <a:pt x="31256" y="60520"/>
                </a:cubicBezTo>
                <a:cubicBezTo>
                  <a:pt x="31323" y="60654"/>
                  <a:pt x="31356" y="60754"/>
                  <a:pt x="31456" y="60887"/>
                </a:cubicBezTo>
                <a:cubicBezTo>
                  <a:pt x="31523" y="61020"/>
                  <a:pt x="31689" y="61087"/>
                  <a:pt x="31823" y="61087"/>
                </a:cubicBezTo>
                <a:cubicBezTo>
                  <a:pt x="31923" y="61087"/>
                  <a:pt x="31956" y="61087"/>
                  <a:pt x="32090" y="61054"/>
                </a:cubicBezTo>
                <a:cubicBezTo>
                  <a:pt x="32257" y="60954"/>
                  <a:pt x="32323" y="60687"/>
                  <a:pt x="32190" y="60487"/>
                </a:cubicBezTo>
                <a:cubicBezTo>
                  <a:pt x="32123" y="60353"/>
                  <a:pt x="32090" y="60220"/>
                  <a:pt x="31990" y="60120"/>
                </a:cubicBezTo>
                <a:cubicBezTo>
                  <a:pt x="31902" y="59966"/>
                  <a:pt x="31771" y="59885"/>
                  <a:pt x="31635" y="59885"/>
                </a:cubicBezTo>
                <a:close/>
                <a:moveTo>
                  <a:pt x="32749" y="61708"/>
                </a:moveTo>
                <a:cubicBezTo>
                  <a:pt x="32661" y="61708"/>
                  <a:pt x="32570" y="61734"/>
                  <a:pt x="32490" y="61788"/>
                </a:cubicBezTo>
                <a:cubicBezTo>
                  <a:pt x="32290" y="61888"/>
                  <a:pt x="32223" y="62155"/>
                  <a:pt x="32357" y="62355"/>
                </a:cubicBezTo>
                <a:cubicBezTo>
                  <a:pt x="32457" y="62455"/>
                  <a:pt x="32523" y="62555"/>
                  <a:pt x="32623" y="62688"/>
                </a:cubicBezTo>
                <a:cubicBezTo>
                  <a:pt x="32690" y="62822"/>
                  <a:pt x="32824" y="62855"/>
                  <a:pt x="32957" y="62855"/>
                </a:cubicBezTo>
                <a:cubicBezTo>
                  <a:pt x="33024" y="62855"/>
                  <a:pt x="33124" y="62855"/>
                  <a:pt x="33257" y="62822"/>
                </a:cubicBezTo>
                <a:cubicBezTo>
                  <a:pt x="33424" y="62688"/>
                  <a:pt x="33457" y="62388"/>
                  <a:pt x="33324" y="62221"/>
                </a:cubicBezTo>
                <a:cubicBezTo>
                  <a:pt x="33257" y="62121"/>
                  <a:pt x="33157" y="62021"/>
                  <a:pt x="33090" y="61888"/>
                </a:cubicBezTo>
                <a:cubicBezTo>
                  <a:pt x="33010" y="61768"/>
                  <a:pt x="32882" y="61708"/>
                  <a:pt x="32749" y="61708"/>
                </a:cubicBezTo>
                <a:close/>
                <a:moveTo>
                  <a:pt x="33970" y="63346"/>
                </a:moveTo>
                <a:cubicBezTo>
                  <a:pt x="33868" y="63346"/>
                  <a:pt x="33766" y="63380"/>
                  <a:pt x="33691" y="63456"/>
                </a:cubicBezTo>
                <a:cubicBezTo>
                  <a:pt x="33524" y="63556"/>
                  <a:pt x="33491" y="63856"/>
                  <a:pt x="33658" y="64023"/>
                </a:cubicBezTo>
                <a:cubicBezTo>
                  <a:pt x="33758" y="64156"/>
                  <a:pt x="33858" y="64223"/>
                  <a:pt x="33958" y="64356"/>
                </a:cubicBezTo>
                <a:cubicBezTo>
                  <a:pt x="34024" y="64423"/>
                  <a:pt x="34125" y="64490"/>
                  <a:pt x="34258" y="64490"/>
                </a:cubicBezTo>
                <a:cubicBezTo>
                  <a:pt x="34358" y="64490"/>
                  <a:pt x="34458" y="64423"/>
                  <a:pt x="34491" y="64356"/>
                </a:cubicBezTo>
                <a:cubicBezTo>
                  <a:pt x="34658" y="64189"/>
                  <a:pt x="34692" y="63956"/>
                  <a:pt x="34525" y="63789"/>
                </a:cubicBezTo>
                <a:cubicBezTo>
                  <a:pt x="34458" y="63689"/>
                  <a:pt x="34358" y="63556"/>
                  <a:pt x="34291" y="63489"/>
                </a:cubicBezTo>
                <a:cubicBezTo>
                  <a:pt x="34218" y="63397"/>
                  <a:pt x="34094" y="63346"/>
                  <a:pt x="33970" y="63346"/>
                </a:cubicBezTo>
                <a:close/>
                <a:moveTo>
                  <a:pt x="35409" y="64865"/>
                </a:moveTo>
                <a:cubicBezTo>
                  <a:pt x="35309" y="64865"/>
                  <a:pt x="35209" y="64907"/>
                  <a:pt x="35125" y="64990"/>
                </a:cubicBezTo>
                <a:cubicBezTo>
                  <a:pt x="34958" y="65157"/>
                  <a:pt x="34958" y="65390"/>
                  <a:pt x="35125" y="65557"/>
                </a:cubicBezTo>
                <a:cubicBezTo>
                  <a:pt x="35259" y="65657"/>
                  <a:pt x="35325" y="65791"/>
                  <a:pt x="35459" y="65857"/>
                </a:cubicBezTo>
                <a:cubicBezTo>
                  <a:pt x="35526" y="65957"/>
                  <a:pt x="35659" y="65991"/>
                  <a:pt x="35726" y="65991"/>
                </a:cubicBezTo>
                <a:cubicBezTo>
                  <a:pt x="35826" y="65991"/>
                  <a:pt x="35959" y="65891"/>
                  <a:pt x="36026" y="65857"/>
                </a:cubicBezTo>
                <a:cubicBezTo>
                  <a:pt x="36159" y="65690"/>
                  <a:pt x="36159" y="65457"/>
                  <a:pt x="35993" y="65290"/>
                </a:cubicBezTo>
                <a:cubicBezTo>
                  <a:pt x="35926" y="65157"/>
                  <a:pt x="35792" y="65057"/>
                  <a:pt x="35692" y="64990"/>
                </a:cubicBezTo>
                <a:cubicBezTo>
                  <a:pt x="35609" y="64907"/>
                  <a:pt x="35509" y="64865"/>
                  <a:pt x="35409" y="64865"/>
                </a:cubicBezTo>
                <a:close/>
                <a:moveTo>
                  <a:pt x="37065" y="66168"/>
                </a:moveTo>
                <a:cubicBezTo>
                  <a:pt x="36925" y="66168"/>
                  <a:pt x="36776" y="66220"/>
                  <a:pt x="36693" y="66324"/>
                </a:cubicBezTo>
                <a:cubicBezTo>
                  <a:pt x="36560" y="66491"/>
                  <a:pt x="36626" y="66791"/>
                  <a:pt x="36793" y="66891"/>
                </a:cubicBezTo>
                <a:cubicBezTo>
                  <a:pt x="36860" y="66991"/>
                  <a:pt x="36993" y="67058"/>
                  <a:pt x="37127" y="67158"/>
                </a:cubicBezTo>
                <a:cubicBezTo>
                  <a:pt x="37193" y="67192"/>
                  <a:pt x="37293" y="67225"/>
                  <a:pt x="37360" y="67225"/>
                </a:cubicBezTo>
                <a:cubicBezTo>
                  <a:pt x="37494" y="67225"/>
                  <a:pt x="37627" y="67192"/>
                  <a:pt x="37760" y="67058"/>
                </a:cubicBezTo>
                <a:cubicBezTo>
                  <a:pt x="37861" y="66858"/>
                  <a:pt x="37827" y="66624"/>
                  <a:pt x="37627" y="66491"/>
                </a:cubicBezTo>
                <a:cubicBezTo>
                  <a:pt x="37494" y="66391"/>
                  <a:pt x="37427" y="66324"/>
                  <a:pt x="37293" y="66224"/>
                </a:cubicBezTo>
                <a:cubicBezTo>
                  <a:pt x="37231" y="66187"/>
                  <a:pt x="37150" y="66168"/>
                  <a:pt x="37065" y="66168"/>
                </a:cubicBezTo>
                <a:close/>
                <a:moveTo>
                  <a:pt x="38759" y="67264"/>
                </a:moveTo>
                <a:cubicBezTo>
                  <a:pt x="38607" y="67264"/>
                  <a:pt x="38452" y="67354"/>
                  <a:pt x="38361" y="67492"/>
                </a:cubicBezTo>
                <a:cubicBezTo>
                  <a:pt x="38261" y="67692"/>
                  <a:pt x="38328" y="67925"/>
                  <a:pt x="38528" y="68059"/>
                </a:cubicBezTo>
                <a:cubicBezTo>
                  <a:pt x="38661" y="68159"/>
                  <a:pt x="38795" y="68192"/>
                  <a:pt x="38928" y="68259"/>
                </a:cubicBezTo>
                <a:cubicBezTo>
                  <a:pt x="38995" y="68326"/>
                  <a:pt x="39028" y="68326"/>
                  <a:pt x="39128" y="68326"/>
                </a:cubicBezTo>
                <a:cubicBezTo>
                  <a:pt x="39295" y="68326"/>
                  <a:pt x="39428" y="68226"/>
                  <a:pt x="39495" y="68059"/>
                </a:cubicBezTo>
                <a:cubicBezTo>
                  <a:pt x="39628" y="67892"/>
                  <a:pt x="39528" y="67659"/>
                  <a:pt x="39328" y="67525"/>
                </a:cubicBezTo>
                <a:cubicBezTo>
                  <a:pt x="39195" y="67458"/>
                  <a:pt x="39095" y="67392"/>
                  <a:pt x="38961" y="67325"/>
                </a:cubicBezTo>
                <a:cubicBezTo>
                  <a:pt x="38898" y="67283"/>
                  <a:pt x="38829" y="67264"/>
                  <a:pt x="38759" y="67264"/>
                </a:cubicBezTo>
                <a:close/>
                <a:moveTo>
                  <a:pt x="40630" y="68187"/>
                </a:moveTo>
                <a:cubicBezTo>
                  <a:pt x="40470" y="68187"/>
                  <a:pt x="40312" y="68287"/>
                  <a:pt x="40262" y="68459"/>
                </a:cubicBezTo>
                <a:cubicBezTo>
                  <a:pt x="40129" y="68659"/>
                  <a:pt x="40262" y="68893"/>
                  <a:pt x="40462" y="68993"/>
                </a:cubicBezTo>
                <a:cubicBezTo>
                  <a:pt x="40629" y="69026"/>
                  <a:pt x="40729" y="69093"/>
                  <a:pt x="40863" y="69160"/>
                </a:cubicBezTo>
                <a:cubicBezTo>
                  <a:pt x="40963" y="69193"/>
                  <a:pt x="40996" y="69193"/>
                  <a:pt x="41029" y="69193"/>
                </a:cubicBezTo>
                <a:cubicBezTo>
                  <a:pt x="41196" y="69193"/>
                  <a:pt x="41363" y="69060"/>
                  <a:pt x="41430" y="68959"/>
                </a:cubicBezTo>
                <a:cubicBezTo>
                  <a:pt x="41496" y="68726"/>
                  <a:pt x="41363" y="68492"/>
                  <a:pt x="41163" y="68392"/>
                </a:cubicBezTo>
                <a:cubicBezTo>
                  <a:pt x="41029" y="68326"/>
                  <a:pt x="40929" y="68292"/>
                  <a:pt x="40796" y="68226"/>
                </a:cubicBezTo>
                <a:cubicBezTo>
                  <a:pt x="40744" y="68199"/>
                  <a:pt x="40687" y="68187"/>
                  <a:pt x="40630" y="68187"/>
                </a:cubicBezTo>
                <a:close/>
                <a:moveTo>
                  <a:pt x="42601" y="68888"/>
                </a:moveTo>
                <a:cubicBezTo>
                  <a:pt x="42417" y="68888"/>
                  <a:pt x="42223" y="69013"/>
                  <a:pt x="42164" y="69193"/>
                </a:cubicBezTo>
                <a:cubicBezTo>
                  <a:pt x="42130" y="69393"/>
                  <a:pt x="42230" y="69627"/>
                  <a:pt x="42464" y="69693"/>
                </a:cubicBezTo>
                <a:cubicBezTo>
                  <a:pt x="42597" y="69727"/>
                  <a:pt x="42731" y="69793"/>
                  <a:pt x="42864" y="69827"/>
                </a:cubicBezTo>
                <a:lnTo>
                  <a:pt x="42998" y="69827"/>
                </a:lnTo>
                <a:cubicBezTo>
                  <a:pt x="43198" y="69827"/>
                  <a:pt x="43364" y="69727"/>
                  <a:pt x="43331" y="69527"/>
                </a:cubicBezTo>
                <a:cubicBezTo>
                  <a:pt x="43364" y="69326"/>
                  <a:pt x="43231" y="69060"/>
                  <a:pt x="43031" y="69026"/>
                </a:cubicBezTo>
                <a:lnTo>
                  <a:pt x="42664" y="68893"/>
                </a:lnTo>
                <a:cubicBezTo>
                  <a:pt x="42643" y="68889"/>
                  <a:pt x="42622" y="68888"/>
                  <a:pt x="42601" y="68888"/>
                </a:cubicBezTo>
                <a:close/>
                <a:moveTo>
                  <a:pt x="44639" y="69355"/>
                </a:moveTo>
                <a:cubicBezTo>
                  <a:pt x="44432" y="69355"/>
                  <a:pt x="44259" y="69510"/>
                  <a:pt x="44198" y="69693"/>
                </a:cubicBezTo>
                <a:cubicBezTo>
                  <a:pt x="44165" y="69927"/>
                  <a:pt x="44332" y="70160"/>
                  <a:pt x="44532" y="70194"/>
                </a:cubicBezTo>
                <a:cubicBezTo>
                  <a:pt x="44665" y="70227"/>
                  <a:pt x="44832" y="70227"/>
                  <a:pt x="44966" y="70260"/>
                </a:cubicBezTo>
                <a:lnTo>
                  <a:pt x="45032" y="70260"/>
                </a:lnTo>
                <a:cubicBezTo>
                  <a:pt x="45266" y="70260"/>
                  <a:pt x="45433" y="70160"/>
                  <a:pt x="45466" y="69927"/>
                </a:cubicBezTo>
                <a:cubicBezTo>
                  <a:pt x="45499" y="69693"/>
                  <a:pt x="45333" y="69493"/>
                  <a:pt x="45132" y="69426"/>
                </a:cubicBezTo>
                <a:cubicBezTo>
                  <a:pt x="44966" y="69393"/>
                  <a:pt x="44832" y="69393"/>
                  <a:pt x="44699" y="69360"/>
                </a:cubicBezTo>
                <a:cubicBezTo>
                  <a:pt x="44679" y="69357"/>
                  <a:pt x="44659" y="69355"/>
                  <a:pt x="44639" y="69355"/>
                </a:cubicBezTo>
                <a:close/>
                <a:moveTo>
                  <a:pt x="46700" y="69693"/>
                </a:moveTo>
                <a:cubicBezTo>
                  <a:pt x="46500" y="69693"/>
                  <a:pt x="46300" y="69860"/>
                  <a:pt x="46267" y="70060"/>
                </a:cubicBezTo>
                <a:cubicBezTo>
                  <a:pt x="46267" y="70260"/>
                  <a:pt x="46433" y="70494"/>
                  <a:pt x="46633" y="70527"/>
                </a:cubicBezTo>
                <a:cubicBezTo>
                  <a:pt x="46767" y="70527"/>
                  <a:pt x="46934" y="70561"/>
                  <a:pt x="47034" y="70561"/>
                </a:cubicBezTo>
                <a:lnTo>
                  <a:pt x="47100" y="70561"/>
                </a:lnTo>
                <a:cubicBezTo>
                  <a:pt x="47301" y="70561"/>
                  <a:pt x="47501" y="70394"/>
                  <a:pt x="47501" y="70194"/>
                </a:cubicBezTo>
                <a:cubicBezTo>
                  <a:pt x="47501" y="69960"/>
                  <a:pt x="47334" y="69793"/>
                  <a:pt x="47134" y="69727"/>
                </a:cubicBezTo>
                <a:cubicBezTo>
                  <a:pt x="47000" y="69727"/>
                  <a:pt x="46834" y="69693"/>
                  <a:pt x="46700" y="69693"/>
                </a:cubicBezTo>
                <a:close/>
                <a:moveTo>
                  <a:pt x="53305" y="69793"/>
                </a:moveTo>
                <a:lnTo>
                  <a:pt x="52871" y="69827"/>
                </a:lnTo>
                <a:cubicBezTo>
                  <a:pt x="52671" y="69860"/>
                  <a:pt x="52504" y="70027"/>
                  <a:pt x="52504" y="70294"/>
                </a:cubicBezTo>
                <a:cubicBezTo>
                  <a:pt x="52504" y="70494"/>
                  <a:pt x="52704" y="70661"/>
                  <a:pt x="52938" y="70661"/>
                </a:cubicBezTo>
                <a:lnTo>
                  <a:pt x="53372" y="70627"/>
                </a:lnTo>
                <a:cubicBezTo>
                  <a:pt x="53605" y="70561"/>
                  <a:pt x="53772" y="70394"/>
                  <a:pt x="53772" y="70160"/>
                </a:cubicBezTo>
                <a:cubicBezTo>
                  <a:pt x="53705" y="69927"/>
                  <a:pt x="53505" y="69793"/>
                  <a:pt x="53305" y="69793"/>
                </a:cubicBezTo>
                <a:close/>
                <a:moveTo>
                  <a:pt x="48702" y="69893"/>
                </a:moveTo>
                <a:cubicBezTo>
                  <a:pt x="48501" y="69893"/>
                  <a:pt x="48301" y="70060"/>
                  <a:pt x="48301" y="70327"/>
                </a:cubicBezTo>
                <a:cubicBezTo>
                  <a:pt x="48301" y="70527"/>
                  <a:pt x="48468" y="70727"/>
                  <a:pt x="48702" y="70727"/>
                </a:cubicBezTo>
                <a:lnTo>
                  <a:pt x="49169" y="70727"/>
                </a:lnTo>
                <a:cubicBezTo>
                  <a:pt x="49369" y="70727"/>
                  <a:pt x="49602" y="70527"/>
                  <a:pt x="49536" y="70327"/>
                </a:cubicBezTo>
                <a:cubicBezTo>
                  <a:pt x="49536" y="70127"/>
                  <a:pt x="49369" y="69893"/>
                  <a:pt x="49135" y="69893"/>
                </a:cubicBezTo>
                <a:close/>
                <a:moveTo>
                  <a:pt x="50836" y="69893"/>
                </a:moveTo>
                <a:cubicBezTo>
                  <a:pt x="50603" y="69893"/>
                  <a:pt x="50436" y="70060"/>
                  <a:pt x="50436" y="70327"/>
                </a:cubicBezTo>
                <a:cubicBezTo>
                  <a:pt x="50436" y="70561"/>
                  <a:pt x="50636" y="70727"/>
                  <a:pt x="50836" y="70727"/>
                </a:cubicBezTo>
                <a:lnTo>
                  <a:pt x="51270" y="70727"/>
                </a:lnTo>
                <a:cubicBezTo>
                  <a:pt x="51504" y="70727"/>
                  <a:pt x="51670" y="70561"/>
                  <a:pt x="51670" y="70327"/>
                </a:cubicBezTo>
                <a:cubicBezTo>
                  <a:pt x="51670" y="70060"/>
                  <a:pt x="51470" y="69893"/>
                  <a:pt x="51270" y="69893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"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34"/>
          <p:cNvGrpSpPr/>
          <p:nvPr/>
        </p:nvGrpSpPr>
        <p:grpSpPr>
          <a:xfrm rot="-1554390">
            <a:off x="6754788" y="2866304"/>
            <a:ext cx="3635050" cy="3009527"/>
            <a:chOff x="8278687" y="3271264"/>
            <a:chExt cx="3635083" cy="3009554"/>
          </a:xfrm>
        </p:grpSpPr>
        <p:grpSp>
          <p:nvGrpSpPr>
            <p:cNvPr id="527" name="Google Shape;527;p34"/>
            <p:cNvGrpSpPr/>
            <p:nvPr/>
          </p:nvGrpSpPr>
          <p:grpSpPr>
            <a:xfrm rot="-1366818" flipH="1">
              <a:off x="8379041" y="4218842"/>
              <a:ext cx="662533" cy="651832"/>
              <a:chOff x="393506" y="158312"/>
              <a:chExt cx="662530" cy="651830"/>
            </a:xfrm>
          </p:grpSpPr>
          <p:sp>
            <p:nvSpPr>
              <p:cNvPr id="528" name="Google Shape;528;p34"/>
              <p:cNvSpPr/>
              <p:nvPr/>
            </p:nvSpPr>
            <p:spPr>
              <a:xfrm rot="3615789" flipH="1">
                <a:off x="731423" y="405670"/>
                <a:ext cx="46341" cy="34461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80" extrusionOk="0">
                    <a:moveTo>
                      <a:pt x="442" y="0"/>
                    </a:moveTo>
                    <a:cubicBezTo>
                      <a:pt x="442" y="0"/>
                      <a:pt x="283" y="97"/>
                      <a:pt x="0" y="269"/>
                    </a:cubicBezTo>
                    <a:lnTo>
                      <a:pt x="76" y="380"/>
                    </a:lnTo>
                    <a:cubicBezTo>
                      <a:pt x="345" y="207"/>
                      <a:pt x="504" y="118"/>
                      <a:pt x="510" y="118"/>
                    </a:cubicBez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ED90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4"/>
              <p:cNvSpPr/>
              <p:nvPr/>
            </p:nvSpPr>
            <p:spPr>
              <a:xfrm rot="3615789" flipH="1">
                <a:off x="581877" y="240609"/>
                <a:ext cx="384152" cy="335271"/>
              </a:xfrm>
              <a:custGeom>
                <a:avLst/>
                <a:gdLst/>
                <a:ahLst/>
                <a:cxnLst/>
                <a:rect l="l" t="t" r="r" b="b"/>
                <a:pathLst>
                  <a:path w="4236" h="3697" extrusionOk="0">
                    <a:moveTo>
                      <a:pt x="4235" y="0"/>
                    </a:moveTo>
                    <a:lnTo>
                      <a:pt x="1" y="3262"/>
                    </a:lnTo>
                    <a:lnTo>
                      <a:pt x="1545" y="3697"/>
                    </a:lnTo>
                    <a:lnTo>
                      <a:pt x="42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4"/>
              <p:cNvSpPr/>
              <p:nvPr/>
            </p:nvSpPr>
            <p:spPr>
              <a:xfrm rot="3615789" flipH="1">
                <a:off x="491115" y="236199"/>
                <a:ext cx="467312" cy="496060"/>
              </a:xfrm>
              <a:custGeom>
                <a:avLst/>
                <a:gdLst/>
                <a:ahLst/>
                <a:cxnLst/>
                <a:rect l="l" t="t" r="r" b="b"/>
                <a:pathLst>
                  <a:path w="5153" h="5470" extrusionOk="0">
                    <a:moveTo>
                      <a:pt x="5152" y="0"/>
                    </a:moveTo>
                    <a:lnTo>
                      <a:pt x="0" y="1848"/>
                    </a:lnTo>
                    <a:lnTo>
                      <a:pt x="918" y="3262"/>
                    </a:lnTo>
                    <a:lnTo>
                      <a:pt x="4324" y="731"/>
                    </a:lnTo>
                    <a:lnTo>
                      <a:pt x="1124" y="3538"/>
                    </a:lnTo>
                    <a:lnTo>
                      <a:pt x="2518" y="5469"/>
                    </a:lnTo>
                    <a:lnTo>
                      <a:pt x="51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1" name="Google Shape;531;p34"/>
            <p:cNvSpPr/>
            <p:nvPr/>
          </p:nvSpPr>
          <p:spPr>
            <a:xfrm rot="3294775" flipH="1">
              <a:off x="9379813" y="3518844"/>
              <a:ext cx="1911606" cy="2514395"/>
            </a:xfrm>
            <a:custGeom>
              <a:avLst/>
              <a:gdLst/>
              <a:ahLst/>
              <a:cxnLst/>
              <a:rect l="l" t="t" r="r" b="b"/>
              <a:pathLst>
                <a:path w="53772" h="70728" extrusionOk="0">
                  <a:moveTo>
                    <a:pt x="11474" y="1"/>
                  </a:moveTo>
                  <a:cubicBezTo>
                    <a:pt x="11355" y="1"/>
                    <a:pt x="11233" y="52"/>
                    <a:pt x="11141" y="144"/>
                  </a:cubicBezTo>
                  <a:cubicBezTo>
                    <a:pt x="11008" y="277"/>
                    <a:pt x="10941" y="344"/>
                    <a:pt x="10841" y="477"/>
                  </a:cubicBezTo>
                  <a:cubicBezTo>
                    <a:pt x="10674" y="644"/>
                    <a:pt x="10741" y="944"/>
                    <a:pt x="10908" y="1078"/>
                  </a:cubicBezTo>
                  <a:cubicBezTo>
                    <a:pt x="10975" y="1111"/>
                    <a:pt x="11075" y="1144"/>
                    <a:pt x="11141" y="1144"/>
                  </a:cubicBezTo>
                  <a:cubicBezTo>
                    <a:pt x="11275" y="1144"/>
                    <a:pt x="11408" y="1111"/>
                    <a:pt x="11508" y="1011"/>
                  </a:cubicBezTo>
                  <a:cubicBezTo>
                    <a:pt x="11608" y="911"/>
                    <a:pt x="11675" y="811"/>
                    <a:pt x="11775" y="677"/>
                  </a:cubicBezTo>
                  <a:cubicBezTo>
                    <a:pt x="11942" y="510"/>
                    <a:pt x="11909" y="277"/>
                    <a:pt x="11742" y="110"/>
                  </a:cubicBezTo>
                  <a:cubicBezTo>
                    <a:pt x="11667" y="35"/>
                    <a:pt x="11571" y="1"/>
                    <a:pt x="11474" y="1"/>
                  </a:cubicBezTo>
                  <a:close/>
                  <a:moveTo>
                    <a:pt x="10209" y="1623"/>
                  </a:moveTo>
                  <a:cubicBezTo>
                    <a:pt x="10066" y="1623"/>
                    <a:pt x="9926" y="1683"/>
                    <a:pt x="9841" y="1811"/>
                  </a:cubicBezTo>
                  <a:lnTo>
                    <a:pt x="9607" y="2178"/>
                  </a:lnTo>
                  <a:cubicBezTo>
                    <a:pt x="9474" y="2412"/>
                    <a:pt x="9507" y="2645"/>
                    <a:pt x="9740" y="2779"/>
                  </a:cubicBezTo>
                  <a:cubicBezTo>
                    <a:pt x="9774" y="2812"/>
                    <a:pt x="9841" y="2845"/>
                    <a:pt x="9941" y="2845"/>
                  </a:cubicBezTo>
                  <a:cubicBezTo>
                    <a:pt x="10041" y="2845"/>
                    <a:pt x="10174" y="2779"/>
                    <a:pt x="10341" y="2612"/>
                  </a:cubicBezTo>
                  <a:cubicBezTo>
                    <a:pt x="10374" y="2479"/>
                    <a:pt x="10474" y="2412"/>
                    <a:pt x="10574" y="2278"/>
                  </a:cubicBezTo>
                  <a:cubicBezTo>
                    <a:pt x="10674" y="2045"/>
                    <a:pt x="10641" y="1811"/>
                    <a:pt x="10441" y="1678"/>
                  </a:cubicBezTo>
                  <a:cubicBezTo>
                    <a:pt x="10369" y="1642"/>
                    <a:pt x="10289" y="1623"/>
                    <a:pt x="10209" y="1623"/>
                  </a:cubicBezTo>
                  <a:close/>
                  <a:moveTo>
                    <a:pt x="9090" y="3467"/>
                  </a:moveTo>
                  <a:cubicBezTo>
                    <a:pt x="8940" y="3467"/>
                    <a:pt x="8775" y="3541"/>
                    <a:pt x="8706" y="3679"/>
                  </a:cubicBezTo>
                  <a:cubicBezTo>
                    <a:pt x="8640" y="3813"/>
                    <a:pt x="8540" y="3946"/>
                    <a:pt x="8506" y="4080"/>
                  </a:cubicBezTo>
                  <a:cubicBezTo>
                    <a:pt x="8440" y="4280"/>
                    <a:pt x="8506" y="4513"/>
                    <a:pt x="8706" y="4613"/>
                  </a:cubicBezTo>
                  <a:cubicBezTo>
                    <a:pt x="8773" y="4647"/>
                    <a:pt x="8840" y="4647"/>
                    <a:pt x="8907" y="4647"/>
                  </a:cubicBezTo>
                  <a:cubicBezTo>
                    <a:pt x="9073" y="4647"/>
                    <a:pt x="9207" y="4580"/>
                    <a:pt x="9273" y="4447"/>
                  </a:cubicBezTo>
                  <a:cubicBezTo>
                    <a:pt x="9307" y="4313"/>
                    <a:pt x="9407" y="4180"/>
                    <a:pt x="9440" y="4080"/>
                  </a:cubicBezTo>
                  <a:cubicBezTo>
                    <a:pt x="9540" y="3880"/>
                    <a:pt x="9474" y="3646"/>
                    <a:pt x="9273" y="3513"/>
                  </a:cubicBezTo>
                  <a:cubicBezTo>
                    <a:pt x="9222" y="3482"/>
                    <a:pt x="9157" y="3467"/>
                    <a:pt x="9090" y="3467"/>
                  </a:cubicBezTo>
                  <a:close/>
                  <a:moveTo>
                    <a:pt x="8328" y="5363"/>
                  </a:moveTo>
                  <a:cubicBezTo>
                    <a:pt x="8151" y="5363"/>
                    <a:pt x="7961" y="5483"/>
                    <a:pt x="7906" y="5647"/>
                  </a:cubicBezTo>
                  <a:cubicBezTo>
                    <a:pt x="7839" y="5781"/>
                    <a:pt x="7806" y="5948"/>
                    <a:pt x="7772" y="6048"/>
                  </a:cubicBezTo>
                  <a:cubicBezTo>
                    <a:pt x="7672" y="6315"/>
                    <a:pt x="7806" y="6515"/>
                    <a:pt x="8006" y="6615"/>
                  </a:cubicBezTo>
                  <a:lnTo>
                    <a:pt x="8139" y="6615"/>
                  </a:lnTo>
                  <a:cubicBezTo>
                    <a:pt x="8306" y="6615"/>
                    <a:pt x="8473" y="6481"/>
                    <a:pt x="8573" y="6315"/>
                  </a:cubicBezTo>
                  <a:lnTo>
                    <a:pt x="8673" y="5948"/>
                  </a:lnTo>
                  <a:cubicBezTo>
                    <a:pt x="8773" y="5748"/>
                    <a:pt x="8640" y="5481"/>
                    <a:pt x="8440" y="5381"/>
                  </a:cubicBezTo>
                  <a:cubicBezTo>
                    <a:pt x="8404" y="5369"/>
                    <a:pt x="8367" y="5363"/>
                    <a:pt x="8328" y="5363"/>
                  </a:cubicBezTo>
                  <a:close/>
                  <a:moveTo>
                    <a:pt x="7738" y="7344"/>
                  </a:moveTo>
                  <a:cubicBezTo>
                    <a:pt x="7506" y="7344"/>
                    <a:pt x="7336" y="7499"/>
                    <a:pt x="7305" y="7682"/>
                  </a:cubicBezTo>
                  <a:cubicBezTo>
                    <a:pt x="7272" y="7816"/>
                    <a:pt x="7272" y="7982"/>
                    <a:pt x="7239" y="8116"/>
                  </a:cubicBezTo>
                  <a:cubicBezTo>
                    <a:pt x="7172" y="8349"/>
                    <a:pt x="7339" y="8583"/>
                    <a:pt x="7539" y="8616"/>
                  </a:cubicBezTo>
                  <a:lnTo>
                    <a:pt x="7639" y="8616"/>
                  </a:lnTo>
                  <a:cubicBezTo>
                    <a:pt x="7806" y="8616"/>
                    <a:pt x="8006" y="8483"/>
                    <a:pt x="8073" y="8283"/>
                  </a:cubicBezTo>
                  <a:cubicBezTo>
                    <a:pt x="8106" y="8116"/>
                    <a:pt x="8106" y="7982"/>
                    <a:pt x="8139" y="7849"/>
                  </a:cubicBezTo>
                  <a:cubicBezTo>
                    <a:pt x="8173" y="7616"/>
                    <a:pt x="8006" y="7415"/>
                    <a:pt x="7806" y="7349"/>
                  </a:cubicBezTo>
                  <a:cubicBezTo>
                    <a:pt x="7783" y="7346"/>
                    <a:pt x="7760" y="7344"/>
                    <a:pt x="7738" y="7344"/>
                  </a:cubicBezTo>
                  <a:close/>
                  <a:moveTo>
                    <a:pt x="7412" y="9446"/>
                  </a:moveTo>
                  <a:cubicBezTo>
                    <a:pt x="7200" y="9446"/>
                    <a:pt x="7005" y="9604"/>
                    <a:pt x="7005" y="9817"/>
                  </a:cubicBezTo>
                  <a:cubicBezTo>
                    <a:pt x="6972" y="9951"/>
                    <a:pt x="6972" y="10117"/>
                    <a:pt x="6972" y="10251"/>
                  </a:cubicBezTo>
                  <a:cubicBezTo>
                    <a:pt x="6972" y="10484"/>
                    <a:pt x="7139" y="10684"/>
                    <a:pt x="7405" y="10684"/>
                  </a:cubicBezTo>
                  <a:cubicBezTo>
                    <a:pt x="7606" y="10684"/>
                    <a:pt x="7806" y="10518"/>
                    <a:pt x="7806" y="10318"/>
                  </a:cubicBezTo>
                  <a:cubicBezTo>
                    <a:pt x="7839" y="10184"/>
                    <a:pt x="7839" y="10017"/>
                    <a:pt x="7839" y="9917"/>
                  </a:cubicBezTo>
                  <a:cubicBezTo>
                    <a:pt x="7872" y="9650"/>
                    <a:pt x="7706" y="9450"/>
                    <a:pt x="7472" y="9450"/>
                  </a:cubicBezTo>
                  <a:cubicBezTo>
                    <a:pt x="7452" y="9447"/>
                    <a:pt x="7432" y="9446"/>
                    <a:pt x="7412" y="9446"/>
                  </a:cubicBezTo>
                  <a:close/>
                  <a:moveTo>
                    <a:pt x="7405" y="11585"/>
                  </a:moveTo>
                  <a:cubicBezTo>
                    <a:pt x="7139" y="11585"/>
                    <a:pt x="6972" y="11752"/>
                    <a:pt x="6972" y="11985"/>
                  </a:cubicBezTo>
                  <a:lnTo>
                    <a:pt x="6972" y="12419"/>
                  </a:lnTo>
                  <a:cubicBezTo>
                    <a:pt x="6972" y="12619"/>
                    <a:pt x="7172" y="12786"/>
                    <a:pt x="7405" y="12786"/>
                  </a:cubicBezTo>
                  <a:cubicBezTo>
                    <a:pt x="7639" y="12786"/>
                    <a:pt x="7806" y="12586"/>
                    <a:pt x="7806" y="12419"/>
                  </a:cubicBezTo>
                  <a:lnTo>
                    <a:pt x="7806" y="11985"/>
                  </a:lnTo>
                  <a:cubicBezTo>
                    <a:pt x="7806" y="11752"/>
                    <a:pt x="7606" y="11585"/>
                    <a:pt x="7405" y="11585"/>
                  </a:cubicBezTo>
                  <a:close/>
                  <a:moveTo>
                    <a:pt x="7565" y="13616"/>
                  </a:moveTo>
                  <a:cubicBezTo>
                    <a:pt x="7545" y="13616"/>
                    <a:pt x="7526" y="13617"/>
                    <a:pt x="7506" y="13620"/>
                  </a:cubicBezTo>
                  <a:cubicBezTo>
                    <a:pt x="7272" y="13653"/>
                    <a:pt x="7105" y="13853"/>
                    <a:pt x="7139" y="14087"/>
                  </a:cubicBezTo>
                  <a:cubicBezTo>
                    <a:pt x="7139" y="14187"/>
                    <a:pt x="7172" y="14354"/>
                    <a:pt x="7172" y="14487"/>
                  </a:cubicBezTo>
                  <a:cubicBezTo>
                    <a:pt x="7239" y="14687"/>
                    <a:pt x="7405" y="14854"/>
                    <a:pt x="7606" y="14854"/>
                  </a:cubicBezTo>
                  <a:lnTo>
                    <a:pt x="7639" y="14854"/>
                  </a:lnTo>
                  <a:cubicBezTo>
                    <a:pt x="7906" y="14854"/>
                    <a:pt x="8073" y="14621"/>
                    <a:pt x="8006" y="14420"/>
                  </a:cubicBezTo>
                  <a:cubicBezTo>
                    <a:pt x="8006" y="14287"/>
                    <a:pt x="7973" y="14120"/>
                    <a:pt x="7973" y="13987"/>
                  </a:cubicBezTo>
                  <a:cubicBezTo>
                    <a:pt x="7942" y="13773"/>
                    <a:pt x="7772" y="13616"/>
                    <a:pt x="7565" y="13616"/>
                  </a:cubicBezTo>
                  <a:close/>
                  <a:moveTo>
                    <a:pt x="7825" y="15650"/>
                  </a:moveTo>
                  <a:cubicBezTo>
                    <a:pt x="7807" y="15650"/>
                    <a:pt x="7790" y="15652"/>
                    <a:pt x="7772" y="15655"/>
                  </a:cubicBezTo>
                  <a:cubicBezTo>
                    <a:pt x="7539" y="15688"/>
                    <a:pt x="7405" y="15955"/>
                    <a:pt x="7439" y="16155"/>
                  </a:cubicBezTo>
                  <a:cubicBezTo>
                    <a:pt x="7472" y="16288"/>
                    <a:pt x="7472" y="16455"/>
                    <a:pt x="7506" y="16589"/>
                  </a:cubicBezTo>
                  <a:cubicBezTo>
                    <a:pt x="7539" y="16789"/>
                    <a:pt x="7739" y="16922"/>
                    <a:pt x="7939" y="16922"/>
                  </a:cubicBezTo>
                  <a:lnTo>
                    <a:pt x="8006" y="16922"/>
                  </a:lnTo>
                  <a:cubicBezTo>
                    <a:pt x="8273" y="16856"/>
                    <a:pt x="8373" y="16622"/>
                    <a:pt x="8339" y="16422"/>
                  </a:cubicBezTo>
                  <a:cubicBezTo>
                    <a:pt x="8306" y="16288"/>
                    <a:pt x="8306" y="16122"/>
                    <a:pt x="8273" y="15988"/>
                  </a:cubicBezTo>
                  <a:cubicBezTo>
                    <a:pt x="8212" y="15805"/>
                    <a:pt x="8012" y="15650"/>
                    <a:pt x="7825" y="15650"/>
                  </a:cubicBezTo>
                  <a:close/>
                  <a:moveTo>
                    <a:pt x="8236" y="17684"/>
                  </a:moveTo>
                  <a:cubicBezTo>
                    <a:pt x="8215" y="17684"/>
                    <a:pt x="8193" y="17686"/>
                    <a:pt x="8173" y="17689"/>
                  </a:cubicBezTo>
                  <a:cubicBezTo>
                    <a:pt x="7973" y="17756"/>
                    <a:pt x="7839" y="17990"/>
                    <a:pt x="7872" y="18190"/>
                  </a:cubicBezTo>
                  <a:lnTo>
                    <a:pt x="7973" y="18623"/>
                  </a:lnTo>
                  <a:cubicBezTo>
                    <a:pt x="8006" y="18824"/>
                    <a:pt x="8173" y="18957"/>
                    <a:pt x="8373" y="18957"/>
                  </a:cubicBezTo>
                  <a:cubicBezTo>
                    <a:pt x="8373" y="18957"/>
                    <a:pt x="8440" y="18957"/>
                    <a:pt x="8473" y="18924"/>
                  </a:cubicBezTo>
                  <a:cubicBezTo>
                    <a:pt x="8673" y="18857"/>
                    <a:pt x="8806" y="18623"/>
                    <a:pt x="8773" y="18423"/>
                  </a:cubicBezTo>
                  <a:lnTo>
                    <a:pt x="8673" y="17990"/>
                  </a:lnTo>
                  <a:cubicBezTo>
                    <a:pt x="8643" y="17810"/>
                    <a:pt x="8425" y="17684"/>
                    <a:pt x="8236" y="17684"/>
                  </a:cubicBezTo>
                  <a:close/>
                  <a:moveTo>
                    <a:pt x="6638" y="19257"/>
                  </a:moveTo>
                  <a:cubicBezTo>
                    <a:pt x="6438" y="19291"/>
                    <a:pt x="6271" y="19457"/>
                    <a:pt x="6271" y="19691"/>
                  </a:cubicBezTo>
                  <a:cubicBezTo>
                    <a:pt x="6271" y="19924"/>
                    <a:pt x="6471" y="20091"/>
                    <a:pt x="6672" y="20091"/>
                  </a:cubicBezTo>
                  <a:lnTo>
                    <a:pt x="7105" y="20091"/>
                  </a:lnTo>
                  <a:cubicBezTo>
                    <a:pt x="7305" y="20091"/>
                    <a:pt x="7506" y="19858"/>
                    <a:pt x="7506" y="19658"/>
                  </a:cubicBezTo>
                  <a:cubicBezTo>
                    <a:pt x="7506" y="19457"/>
                    <a:pt x="7339" y="19257"/>
                    <a:pt x="7105" y="19257"/>
                  </a:cubicBezTo>
                  <a:close/>
                  <a:moveTo>
                    <a:pt x="5032" y="19557"/>
                  </a:moveTo>
                  <a:cubicBezTo>
                    <a:pt x="4979" y="19557"/>
                    <a:pt x="4925" y="19567"/>
                    <a:pt x="4870" y="19591"/>
                  </a:cubicBezTo>
                  <a:cubicBezTo>
                    <a:pt x="4770" y="19624"/>
                    <a:pt x="4603" y="19691"/>
                    <a:pt x="4470" y="19758"/>
                  </a:cubicBezTo>
                  <a:cubicBezTo>
                    <a:pt x="4270" y="19824"/>
                    <a:pt x="4170" y="20091"/>
                    <a:pt x="4270" y="20291"/>
                  </a:cubicBezTo>
                  <a:cubicBezTo>
                    <a:pt x="4303" y="20458"/>
                    <a:pt x="4470" y="20525"/>
                    <a:pt x="4637" y="20525"/>
                  </a:cubicBezTo>
                  <a:cubicBezTo>
                    <a:pt x="4737" y="20525"/>
                    <a:pt x="4770" y="20525"/>
                    <a:pt x="4804" y="20491"/>
                  </a:cubicBezTo>
                  <a:lnTo>
                    <a:pt x="5171" y="20358"/>
                  </a:lnTo>
                  <a:cubicBezTo>
                    <a:pt x="5371" y="20291"/>
                    <a:pt x="5504" y="20024"/>
                    <a:pt x="5437" y="19824"/>
                  </a:cubicBezTo>
                  <a:cubicBezTo>
                    <a:pt x="5361" y="19671"/>
                    <a:pt x="5206" y="19557"/>
                    <a:pt x="5032" y="19557"/>
                  </a:cubicBezTo>
                  <a:close/>
                  <a:moveTo>
                    <a:pt x="8679" y="19428"/>
                  </a:moveTo>
                  <a:cubicBezTo>
                    <a:pt x="8508" y="19428"/>
                    <a:pt x="8333" y="19571"/>
                    <a:pt x="8306" y="19758"/>
                  </a:cubicBezTo>
                  <a:cubicBezTo>
                    <a:pt x="8306" y="19824"/>
                    <a:pt x="8306" y="19958"/>
                    <a:pt x="8339" y="20024"/>
                  </a:cubicBezTo>
                  <a:lnTo>
                    <a:pt x="8339" y="20225"/>
                  </a:lnTo>
                  <a:lnTo>
                    <a:pt x="8440" y="20658"/>
                  </a:lnTo>
                  <a:cubicBezTo>
                    <a:pt x="8473" y="20858"/>
                    <a:pt x="8640" y="20992"/>
                    <a:pt x="8840" y="20992"/>
                  </a:cubicBezTo>
                  <a:lnTo>
                    <a:pt x="8940" y="20992"/>
                  </a:lnTo>
                  <a:cubicBezTo>
                    <a:pt x="9140" y="20958"/>
                    <a:pt x="9273" y="20692"/>
                    <a:pt x="9240" y="20491"/>
                  </a:cubicBezTo>
                  <a:lnTo>
                    <a:pt x="9240" y="20425"/>
                  </a:lnTo>
                  <a:cubicBezTo>
                    <a:pt x="9340" y="20358"/>
                    <a:pt x="9474" y="20258"/>
                    <a:pt x="9507" y="20125"/>
                  </a:cubicBezTo>
                  <a:cubicBezTo>
                    <a:pt x="9574" y="19858"/>
                    <a:pt x="9440" y="19658"/>
                    <a:pt x="9240" y="19591"/>
                  </a:cubicBezTo>
                  <a:cubicBezTo>
                    <a:pt x="9107" y="19524"/>
                    <a:pt x="8940" y="19491"/>
                    <a:pt x="8806" y="19457"/>
                  </a:cubicBezTo>
                  <a:cubicBezTo>
                    <a:pt x="8766" y="19437"/>
                    <a:pt x="8722" y="19428"/>
                    <a:pt x="8679" y="19428"/>
                  </a:cubicBezTo>
                  <a:close/>
                  <a:moveTo>
                    <a:pt x="10622" y="20223"/>
                  </a:moveTo>
                  <a:cubicBezTo>
                    <a:pt x="10482" y="20223"/>
                    <a:pt x="10351" y="20305"/>
                    <a:pt x="10308" y="20458"/>
                  </a:cubicBezTo>
                  <a:cubicBezTo>
                    <a:pt x="10174" y="20658"/>
                    <a:pt x="10274" y="20925"/>
                    <a:pt x="10474" y="20992"/>
                  </a:cubicBezTo>
                  <a:cubicBezTo>
                    <a:pt x="10608" y="21025"/>
                    <a:pt x="10741" y="21092"/>
                    <a:pt x="10841" y="21159"/>
                  </a:cubicBezTo>
                  <a:cubicBezTo>
                    <a:pt x="10941" y="21192"/>
                    <a:pt x="10975" y="21192"/>
                    <a:pt x="11075" y="21192"/>
                  </a:cubicBezTo>
                  <a:cubicBezTo>
                    <a:pt x="11175" y="21192"/>
                    <a:pt x="11342" y="21125"/>
                    <a:pt x="11408" y="21059"/>
                  </a:cubicBezTo>
                  <a:cubicBezTo>
                    <a:pt x="11508" y="20858"/>
                    <a:pt x="11442" y="20625"/>
                    <a:pt x="11242" y="20491"/>
                  </a:cubicBezTo>
                  <a:cubicBezTo>
                    <a:pt x="11108" y="20425"/>
                    <a:pt x="10975" y="20358"/>
                    <a:pt x="10841" y="20291"/>
                  </a:cubicBezTo>
                  <a:cubicBezTo>
                    <a:pt x="10773" y="20246"/>
                    <a:pt x="10696" y="20223"/>
                    <a:pt x="10622" y="20223"/>
                  </a:cubicBezTo>
                  <a:close/>
                  <a:moveTo>
                    <a:pt x="3272" y="20623"/>
                  </a:moveTo>
                  <a:cubicBezTo>
                    <a:pt x="3173" y="20623"/>
                    <a:pt x="3075" y="20648"/>
                    <a:pt x="3002" y="20692"/>
                  </a:cubicBezTo>
                  <a:cubicBezTo>
                    <a:pt x="2902" y="20792"/>
                    <a:pt x="2802" y="20925"/>
                    <a:pt x="2669" y="20992"/>
                  </a:cubicBezTo>
                  <a:cubicBezTo>
                    <a:pt x="2469" y="21159"/>
                    <a:pt x="2469" y="21425"/>
                    <a:pt x="2635" y="21592"/>
                  </a:cubicBezTo>
                  <a:cubicBezTo>
                    <a:pt x="2735" y="21659"/>
                    <a:pt x="2802" y="21692"/>
                    <a:pt x="2936" y="21692"/>
                  </a:cubicBezTo>
                  <a:cubicBezTo>
                    <a:pt x="3002" y="21692"/>
                    <a:pt x="3136" y="21659"/>
                    <a:pt x="3269" y="21592"/>
                  </a:cubicBezTo>
                  <a:cubicBezTo>
                    <a:pt x="3336" y="21492"/>
                    <a:pt x="3469" y="21425"/>
                    <a:pt x="3569" y="21325"/>
                  </a:cubicBezTo>
                  <a:cubicBezTo>
                    <a:pt x="3703" y="21192"/>
                    <a:pt x="3703" y="20925"/>
                    <a:pt x="3603" y="20758"/>
                  </a:cubicBezTo>
                  <a:cubicBezTo>
                    <a:pt x="3528" y="20664"/>
                    <a:pt x="3399" y="20623"/>
                    <a:pt x="3272" y="20623"/>
                  </a:cubicBezTo>
                  <a:close/>
                  <a:moveTo>
                    <a:pt x="12458" y="21221"/>
                  </a:moveTo>
                  <a:cubicBezTo>
                    <a:pt x="12332" y="21221"/>
                    <a:pt x="12220" y="21289"/>
                    <a:pt x="12142" y="21425"/>
                  </a:cubicBezTo>
                  <a:cubicBezTo>
                    <a:pt x="11975" y="21626"/>
                    <a:pt x="12009" y="21859"/>
                    <a:pt x="12242" y="21993"/>
                  </a:cubicBezTo>
                  <a:cubicBezTo>
                    <a:pt x="12342" y="22093"/>
                    <a:pt x="12442" y="22159"/>
                    <a:pt x="12576" y="22259"/>
                  </a:cubicBezTo>
                  <a:cubicBezTo>
                    <a:pt x="12643" y="22293"/>
                    <a:pt x="12743" y="22326"/>
                    <a:pt x="12809" y="22326"/>
                  </a:cubicBezTo>
                  <a:cubicBezTo>
                    <a:pt x="12943" y="22326"/>
                    <a:pt x="13076" y="22293"/>
                    <a:pt x="13143" y="22159"/>
                  </a:cubicBezTo>
                  <a:cubicBezTo>
                    <a:pt x="13276" y="21993"/>
                    <a:pt x="13243" y="21692"/>
                    <a:pt x="13076" y="21592"/>
                  </a:cubicBezTo>
                  <a:cubicBezTo>
                    <a:pt x="12976" y="21492"/>
                    <a:pt x="12843" y="21425"/>
                    <a:pt x="12743" y="21325"/>
                  </a:cubicBezTo>
                  <a:cubicBezTo>
                    <a:pt x="12645" y="21256"/>
                    <a:pt x="12548" y="21221"/>
                    <a:pt x="12458" y="21221"/>
                  </a:cubicBezTo>
                  <a:close/>
                  <a:moveTo>
                    <a:pt x="9259" y="21786"/>
                  </a:moveTo>
                  <a:cubicBezTo>
                    <a:pt x="9231" y="21786"/>
                    <a:pt x="9202" y="21788"/>
                    <a:pt x="9173" y="21792"/>
                  </a:cubicBezTo>
                  <a:cubicBezTo>
                    <a:pt x="8940" y="21826"/>
                    <a:pt x="8806" y="22093"/>
                    <a:pt x="8840" y="22293"/>
                  </a:cubicBezTo>
                  <a:cubicBezTo>
                    <a:pt x="8907" y="22460"/>
                    <a:pt x="8907" y="22560"/>
                    <a:pt x="8940" y="22693"/>
                  </a:cubicBezTo>
                  <a:cubicBezTo>
                    <a:pt x="8973" y="22927"/>
                    <a:pt x="9140" y="23027"/>
                    <a:pt x="9340" y="23027"/>
                  </a:cubicBezTo>
                  <a:lnTo>
                    <a:pt x="9440" y="23027"/>
                  </a:lnTo>
                  <a:cubicBezTo>
                    <a:pt x="9674" y="22993"/>
                    <a:pt x="9807" y="22760"/>
                    <a:pt x="9774" y="22526"/>
                  </a:cubicBezTo>
                  <a:cubicBezTo>
                    <a:pt x="9740" y="22426"/>
                    <a:pt x="9740" y="22259"/>
                    <a:pt x="9674" y="22126"/>
                  </a:cubicBezTo>
                  <a:cubicBezTo>
                    <a:pt x="9644" y="21892"/>
                    <a:pt x="9461" y="21786"/>
                    <a:pt x="9259" y="21786"/>
                  </a:cubicBezTo>
                  <a:close/>
                  <a:moveTo>
                    <a:pt x="1873" y="22090"/>
                  </a:moveTo>
                  <a:cubicBezTo>
                    <a:pt x="1729" y="22090"/>
                    <a:pt x="1587" y="22163"/>
                    <a:pt x="1501" y="22293"/>
                  </a:cubicBezTo>
                  <a:lnTo>
                    <a:pt x="1268" y="22660"/>
                  </a:lnTo>
                  <a:cubicBezTo>
                    <a:pt x="1134" y="22860"/>
                    <a:pt x="1168" y="23127"/>
                    <a:pt x="1401" y="23260"/>
                  </a:cubicBezTo>
                  <a:cubicBezTo>
                    <a:pt x="1435" y="23293"/>
                    <a:pt x="1501" y="23293"/>
                    <a:pt x="1601" y="23293"/>
                  </a:cubicBezTo>
                  <a:cubicBezTo>
                    <a:pt x="1768" y="23293"/>
                    <a:pt x="1902" y="23260"/>
                    <a:pt x="2002" y="23093"/>
                  </a:cubicBezTo>
                  <a:cubicBezTo>
                    <a:pt x="2102" y="22960"/>
                    <a:pt x="2135" y="22860"/>
                    <a:pt x="2235" y="22726"/>
                  </a:cubicBezTo>
                  <a:cubicBezTo>
                    <a:pt x="2335" y="22526"/>
                    <a:pt x="2302" y="22293"/>
                    <a:pt x="2102" y="22159"/>
                  </a:cubicBezTo>
                  <a:cubicBezTo>
                    <a:pt x="2031" y="22112"/>
                    <a:pt x="1951" y="22090"/>
                    <a:pt x="1873" y="22090"/>
                  </a:cubicBezTo>
                  <a:close/>
                  <a:moveTo>
                    <a:pt x="14142" y="22517"/>
                  </a:moveTo>
                  <a:cubicBezTo>
                    <a:pt x="14024" y="22517"/>
                    <a:pt x="13902" y="22568"/>
                    <a:pt x="13810" y="22660"/>
                  </a:cubicBezTo>
                  <a:cubicBezTo>
                    <a:pt x="13643" y="22826"/>
                    <a:pt x="13677" y="23093"/>
                    <a:pt x="13843" y="23260"/>
                  </a:cubicBezTo>
                  <a:cubicBezTo>
                    <a:pt x="13943" y="23360"/>
                    <a:pt x="14044" y="23460"/>
                    <a:pt x="14144" y="23527"/>
                  </a:cubicBezTo>
                  <a:cubicBezTo>
                    <a:pt x="14244" y="23627"/>
                    <a:pt x="14344" y="23660"/>
                    <a:pt x="14444" y="23660"/>
                  </a:cubicBezTo>
                  <a:cubicBezTo>
                    <a:pt x="14511" y="23660"/>
                    <a:pt x="14644" y="23627"/>
                    <a:pt x="14777" y="23494"/>
                  </a:cubicBezTo>
                  <a:cubicBezTo>
                    <a:pt x="14911" y="23327"/>
                    <a:pt x="14911" y="23093"/>
                    <a:pt x="14744" y="22927"/>
                  </a:cubicBezTo>
                  <a:cubicBezTo>
                    <a:pt x="14611" y="22793"/>
                    <a:pt x="14511" y="22693"/>
                    <a:pt x="14410" y="22626"/>
                  </a:cubicBezTo>
                  <a:cubicBezTo>
                    <a:pt x="14335" y="22551"/>
                    <a:pt x="14240" y="22517"/>
                    <a:pt x="14142" y="22517"/>
                  </a:cubicBezTo>
                  <a:close/>
                  <a:moveTo>
                    <a:pt x="9658" y="23823"/>
                  </a:moveTo>
                  <a:cubicBezTo>
                    <a:pt x="9641" y="23823"/>
                    <a:pt x="9624" y="23824"/>
                    <a:pt x="9607" y="23827"/>
                  </a:cubicBezTo>
                  <a:cubicBezTo>
                    <a:pt x="9340" y="23861"/>
                    <a:pt x="9173" y="24094"/>
                    <a:pt x="9240" y="24294"/>
                  </a:cubicBezTo>
                  <a:cubicBezTo>
                    <a:pt x="9240" y="24461"/>
                    <a:pt x="9273" y="24594"/>
                    <a:pt x="9273" y="24694"/>
                  </a:cubicBezTo>
                  <a:cubicBezTo>
                    <a:pt x="9307" y="24928"/>
                    <a:pt x="9474" y="25095"/>
                    <a:pt x="9674" y="25095"/>
                  </a:cubicBezTo>
                  <a:cubicBezTo>
                    <a:pt x="9941" y="25028"/>
                    <a:pt x="10107" y="24828"/>
                    <a:pt x="10107" y="24628"/>
                  </a:cubicBezTo>
                  <a:cubicBezTo>
                    <a:pt x="10107" y="24494"/>
                    <a:pt x="10074" y="24328"/>
                    <a:pt x="10074" y="24194"/>
                  </a:cubicBezTo>
                  <a:cubicBezTo>
                    <a:pt x="10013" y="23981"/>
                    <a:pt x="9841" y="23823"/>
                    <a:pt x="9658" y="23823"/>
                  </a:cubicBezTo>
                  <a:close/>
                  <a:moveTo>
                    <a:pt x="15599" y="24002"/>
                  </a:moveTo>
                  <a:cubicBezTo>
                    <a:pt x="15495" y="24002"/>
                    <a:pt x="15394" y="24044"/>
                    <a:pt x="15311" y="24127"/>
                  </a:cubicBezTo>
                  <a:cubicBezTo>
                    <a:pt x="15144" y="24294"/>
                    <a:pt x="15144" y="24528"/>
                    <a:pt x="15311" y="24694"/>
                  </a:cubicBezTo>
                  <a:lnTo>
                    <a:pt x="15611" y="24995"/>
                  </a:lnTo>
                  <a:cubicBezTo>
                    <a:pt x="15678" y="25095"/>
                    <a:pt x="15778" y="25128"/>
                    <a:pt x="15912" y="25128"/>
                  </a:cubicBezTo>
                  <a:cubicBezTo>
                    <a:pt x="16012" y="25128"/>
                    <a:pt x="16112" y="25095"/>
                    <a:pt x="16178" y="24995"/>
                  </a:cubicBezTo>
                  <a:cubicBezTo>
                    <a:pt x="16345" y="24828"/>
                    <a:pt x="16345" y="24594"/>
                    <a:pt x="16178" y="24394"/>
                  </a:cubicBezTo>
                  <a:lnTo>
                    <a:pt x="15912" y="24127"/>
                  </a:lnTo>
                  <a:cubicBezTo>
                    <a:pt x="15811" y="24044"/>
                    <a:pt x="15703" y="24002"/>
                    <a:pt x="15599" y="24002"/>
                  </a:cubicBezTo>
                  <a:close/>
                  <a:moveTo>
                    <a:pt x="892" y="24010"/>
                  </a:moveTo>
                  <a:cubicBezTo>
                    <a:pt x="722" y="24010"/>
                    <a:pt x="550" y="24129"/>
                    <a:pt x="467" y="24294"/>
                  </a:cubicBezTo>
                  <a:cubicBezTo>
                    <a:pt x="434" y="24428"/>
                    <a:pt x="400" y="24594"/>
                    <a:pt x="334" y="24694"/>
                  </a:cubicBezTo>
                  <a:cubicBezTo>
                    <a:pt x="300" y="24928"/>
                    <a:pt x="434" y="25128"/>
                    <a:pt x="634" y="25195"/>
                  </a:cubicBezTo>
                  <a:lnTo>
                    <a:pt x="767" y="25195"/>
                  </a:lnTo>
                  <a:cubicBezTo>
                    <a:pt x="934" y="25195"/>
                    <a:pt x="1101" y="25095"/>
                    <a:pt x="1134" y="24961"/>
                  </a:cubicBezTo>
                  <a:lnTo>
                    <a:pt x="1268" y="24594"/>
                  </a:lnTo>
                  <a:cubicBezTo>
                    <a:pt x="1334" y="24361"/>
                    <a:pt x="1201" y="24127"/>
                    <a:pt x="1001" y="24027"/>
                  </a:cubicBezTo>
                  <a:cubicBezTo>
                    <a:pt x="965" y="24015"/>
                    <a:pt x="929" y="24010"/>
                    <a:pt x="892" y="24010"/>
                  </a:cubicBezTo>
                  <a:close/>
                  <a:moveTo>
                    <a:pt x="17010" y="25519"/>
                  </a:moveTo>
                  <a:cubicBezTo>
                    <a:pt x="16916" y="25519"/>
                    <a:pt x="16821" y="25553"/>
                    <a:pt x="16745" y="25628"/>
                  </a:cubicBezTo>
                  <a:cubicBezTo>
                    <a:pt x="16579" y="25762"/>
                    <a:pt x="16512" y="26029"/>
                    <a:pt x="16679" y="26196"/>
                  </a:cubicBezTo>
                  <a:cubicBezTo>
                    <a:pt x="16779" y="26329"/>
                    <a:pt x="16846" y="26429"/>
                    <a:pt x="16946" y="26529"/>
                  </a:cubicBezTo>
                  <a:cubicBezTo>
                    <a:pt x="17012" y="26663"/>
                    <a:pt x="17146" y="26696"/>
                    <a:pt x="17279" y="26696"/>
                  </a:cubicBezTo>
                  <a:cubicBezTo>
                    <a:pt x="17413" y="26696"/>
                    <a:pt x="17479" y="26663"/>
                    <a:pt x="17579" y="26596"/>
                  </a:cubicBezTo>
                  <a:cubicBezTo>
                    <a:pt x="17746" y="26462"/>
                    <a:pt x="17780" y="26162"/>
                    <a:pt x="17613" y="25995"/>
                  </a:cubicBezTo>
                  <a:cubicBezTo>
                    <a:pt x="17479" y="25862"/>
                    <a:pt x="17413" y="25795"/>
                    <a:pt x="17313" y="25662"/>
                  </a:cubicBezTo>
                  <a:cubicBezTo>
                    <a:pt x="17239" y="25570"/>
                    <a:pt x="17126" y="25519"/>
                    <a:pt x="17010" y="25519"/>
                  </a:cubicBezTo>
                  <a:close/>
                  <a:moveTo>
                    <a:pt x="9707" y="25958"/>
                  </a:moveTo>
                  <a:cubicBezTo>
                    <a:pt x="9474" y="25958"/>
                    <a:pt x="9307" y="26115"/>
                    <a:pt x="9307" y="26329"/>
                  </a:cubicBezTo>
                  <a:cubicBezTo>
                    <a:pt x="9307" y="26462"/>
                    <a:pt x="9273" y="26596"/>
                    <a:pt x="9273" y="26696"/>
                  </a:cubicBezTo>
                  <a:cubicBezTo>
                    <a:pt x="9207" y="26929"/>
                    <a:pt x="9407" y="27130"/>
                    <a:pt x="9607" y="27163"/>
                  </a:cubicBezTo>
                  <a:lnTo>
                    <a:pt x="9640" y="27163"/>
                  </a:lnTo>
                  <a:cubicBezTo>
                    <a:pt x="9841" y="27163"/>
                    <a:pt x="10007" y="26996"/>
                    <a:pt x="10107" y="26863"/>
                  </a:cubicBezTo>
                  <a:cubicBezTo>
                    <a:pt x="10107" y="26696"/>
                    <a:pt x="10141" y="26596"/>
                    <a:pt x="10141" y="26429"/>
                  </a:cubicBezTo>
                  <a:cubicBezTo>
                    <a:pt x="10174" y="26162"/>
                    <a:pt x="10007" y="25962"/>
                    <a:pt x="9774" y="25962"/>
                  </a:cubicBezTo>
                  <a:cubicBezTo>
                    <a:pt x="9751" y="25959"/>
                    <a:pt x="9729" y="25958"/>
                    <a:pt x="9707" y="25958"/>
                  </a:cubicBezTo>
                  <a:close/>
                  <a:moveTo>
                    <a:pt x="501" y="25995"/>
                  </a:moveTo>
                  <a:cubicBezTo>
                    <a:pt x="267" y="25995"/>
                    <a:pt x="100" y="26162"/>
                    <a:pt x="67" y="26362"/>
                  </a:cubicBezTo>
                  <a:cubicBezTo>
                    <a:pt x="0" y="26529"/>
                    <a:pt x="0" y="26663"/>
                    <a:pt x="0" y="26829"/>
                  </a:cubicBezTo>
                  <a:cubicBezTo>
                    <a:pt x="0" y="27029"/>
                    <a:pt x="167" y="27263"/>
                    <a:pt x="434" y="27263"/>
                  </a:cubicBezTo>
                  <a:cubicBezTo>
                    <a:pt x="634" y="27263"/>
                    <a:pt x="801" y="27096"/>
                    <a:pt x="834" y="26829"/>
                  </a:cubicBezTo>
                  <a:cubicBezTo>
                    <a:pt x="834" y="26696"/>
                    <a:pt x="901" y="26596"/>
                    <a:pt x="901" y="26462"/>
                  </a:cubicBezTo>
                  <a:cubicBezTo>
                    <a:pt x="934" y="26196"/>
                    <a:pt x="734" y="26029"/>
                    <a:pt x="501" y="25995"/>
                  </a:cubicBezTo>
                  <a:close/>
                  <a:moveTo>
                    <a:pt x="18324" y="27181"/>
                  </a:moveTo>
                  <a:cubicBezTo>
                    <a:pt x="18236" y="27181"/>
                    <a:pt x="18149" y="27207"/>
                    <a:pt x="18080" y="27263"/>
                  </a:cubicBezTo>
                  <a:cubicBezTo>
                    <a:pt x="17913" y="27363"/>
                    <a:pt x="17846" y="27663"/>
                    <a:pt x="17980" y="27830"/>
                  </a:cubicBezTo>
                  <a:cubicBezTo>
                    <a:pt x="18080" y="27963"/>
                    <a:pt x="18146" y="28030"/>
                    <a:pt x="18247" y="28164"/>
                  </a:cubicBezTo>
                  <a:cubicBezTo>
                    <a:pt x="18313" y="28297"/>
                    <a:pt x="18447" y="28330"/>
                    <a:pt x="18580" y="28330"/>
                  </a:cubicBezTo>
                  <a:cubicBezTo>
                    <a:pt x="18647" y="28330"/>
                    <a:pt x="18747" y="28330"/>
                    <a:pt x="18814" y="28264"/>
                  </a:cubicBezTo>
                  <a:cubicBezTo>
                    <a:pt x="18980" y="28130"/>
                    <a:pt x="19014" y="27830"/>
                    <a:pt x="18914" y="27663"/>
                  </a:cubicBezTo>
                  <a:cubicBezTo>
                    <a:pt x="18814" y="27563"/>
                    <a:pt x="18747" y="27463"/>
                    <a:pt x="18647" y="27330"/>
                  </a:cubicBezTo>
                  <a:cubicBezTo>
                    <a:pt x="18569" y="27233"/>
                    <a:pt x="18446" y="27181"/>
                    <a:pt x="18324" y="27181"/>
                  </a:cubicBezTo>
                  <a:close/>
                  <a:moveTo>
                    <a:pt x="9128" y="27862"/>
                  </a:moveTo>
                  <a:cubicBezTo>
                    <a:pt x="8992" y="27862"/>
                    <a:pt x="8861" y="27944"/>
                    <a:pt x="8773" y="28097"/>
                  </a:cubicBezTo>
                  <a:cubicBezTo>
                    <a:pt x="8673" y="28197"/>
                    <a:pt x="8640" y="28330"/>
                    <a:pt x="8573" y="28430"/>
                  </a:cubicBezTo>
                  <a:cubicBezTo>
                    <a:pt x="8406" y="28631"/>
                    <a:pt x="8440" y="28864"/>
                    <a:pt x="8640" y="28998"/>
                  </a:cubicBezTo>
                  <a:cubicBezTo>
                    <a:pt x="8706" y="29031"/>
                    <a:pt x="8806" y="29098"/>
                    <a:pt x="8907" y="29098"/>
                  </a:cubicBezTo>
                  <a:cubicBezTo>
                    <a:pt x="9007" y="29098"/>
                    <a:pt x="9173" y="29031"/>
                    <a:pt x="9273" y="28864"/>
                  </a:cubicBezTo>
                  <a:lnTo>
                    <a:pt x="9507" y="28497"/>
                  </a:lnTo>
                  <a:cubicBezTo>
                    <a:pt x="9640" y="28297"/>
                    <a:pt x="9574" y="28030"/>
                    <a:pt x="9340" y="27930"/>
                  </a:cubicBezTo>
                  <a:cubicBezTo>
                    <a:pt x="9271" y="27884"/>
                    <a:pt x="9199" y="27862"/>
                    <a:pt x="9128" y="27862"/>
                  </a:cubicBezTo>
                  <a:close/>
                  <a:moveTo>
                    <a:pt x="578" y="28080"/>
                  </a:moveTo>
                  <a:cubicBezTo>
                    <a:pt x="540" y="28080"/>
                    <a:pt x="503" y="28085"/>
                    <a:pt x="467" y="28097"/>
                  </a:cubicBezTo>
                  <a:cubicBezTo>
                    <a:pt x="267" y="28130"/>
                    <a:pt x="134" y="28364"/>
                    <a:pt x="167" y="28597"/>
                  </a:cubicBezTo>
                  <a:cubicBezTo>
                    <a:pt x="234" y="28764"/>
                    <a:pt x="267" y="28931"/>
                    <a:pt x="300" y="29031"/>
                  </a:cubicBezTo>
                  <a:cubicBezTo>
                    <a:pt x="334" y="29198"/>
                    <a:pt x="501" y="29331"/>
                    <a:pt x="667" y="29331"/>
                  </a:cubicBezTo>
                  <a:cubicBezTo>
                    <a:pt x="734" y="29331"/>
                    <a:pt x="767" y="29298"/>
                    <a:pt x="801" y="29298"/>
                  </a:cubicBezTo>
                  <a:cubicBezTo>
                    <a:pt x="1001" y="29198"/>
                    <a:pt x="1134" y="28964"/>
                    <a:pt x="1068" y="28764"/>
                  </a:cubicBezTo>
                  <a:cubicBezTo>
                    <a:pt x="1068" y="28631"/>
                    <a:pt x="1001" y="28497"/>
                    <a:pt x="968" y="28364"/>
                  </a:cubicBezTo>
                  <a:cubicBezTo>
                    <a:pt x="940" y="28199"/>
                    <a:pt x="755" y="28080"/>
                    <a:pt x="578" y="28080"/>
                  </a:cubicBezTo>
                  <a:close/>
                  <a:moveTo>
                    <a:pt x="19563" y="28886"/>
                  </a:moveTo>
                  <a:cubicBezTo>
                    <a:pt x="19478" y="28886"/>
                    <a:pt x="19391" y="28913"/>
                    <a:pt x="19314" y="28964"/>
                  </a:cubicBezTo>
                  <a:cubicBezTo>
                    <a:pt x="19114" y="29098"/>
                    <a:pt x="19080" y="29331"/>
                    <a:pt x="19181" y="29531"/>
                  </a:cubicBezTo>
                  <a:cubicBezTo>
                    <a:pt x="19247" y="29631"/>
                    <a:pt x="19314" y="29765"/>
                    <a:pt x="19414" y="29865"/>
                  </a:cubicBezTo>
                  <a:cubicBezTo>
                    <a:pt x="19447" y="29998"/>
                    <a:pt x="19614" y="30098"/>
                    <a:pt x="19748" y="30098"/>
                  </a:cubicBezTo>
                  <a:cubicBezTo>
                    <a:pt x="19781" y="30098"/>
                    <a:pt x="19848" y="30098"/>
                    <a:pt x="19981" y="30032"/>
                  </a:cubicBezTo>
                  <a:cubicBezTo>
                    <a:pt x="20148" y="29932"/>
                    <a:pt x="20248" y="29665"/>
                    <a:pt x="20115" y="29465"/>
                  </a:cubicBezTo>
                  <a:cubicBezTo>
                    <a:pt x="20081" y="29331"/>
                    <a:pt x="19981" y="29198"/>
                    <a:pt x="19914" y="29098"/>
                  </a:cubicBezTo>
                  <a:cubicBezTo>
                    <a:pt x="19832" y="28954"/>
                    <a:pt x="19700" y="28886"/>
                    <a:pt x="19563" y="28886"/>
                  </a:cubicBezTo>
                  <a:close/>
                  <a:moveTo>
                    <a:pt x="7722" y="29386"/>
                  </a:moveTo>
                  <a:cubicBezTo>
                    <a:pt x="7636" y="29386"/>
                    <a:pt x="7549" y="29413"/>
                    <a:pt x="7472" y="29465"/>
                  </a:cubicBezTo>
                  <a:cubicBezTo>
                    <a:pt x="7339" y="29531"/>
                    <a:pt x="7272" y="29598"/>
                    <a:pt x="7139" y="29665"/>
                  </a:cubicBezTo>
                  <a:cubicBezTo>
                    <a:pt x="6938" y="29798"/>
                    <a:pt x="6838" y="30032"/>
                    <a:pt x="6972" y="30265"/>
                  </a:cubicBezTo>
                  <a:cubicBezTo>
                    <a:pt x="7039" y="30365"/>
                    <a:pt x="7239" y="30465"/>
                    <a:pt x="7339" y="30465"/>
                  </a:cubicBezTo>
                  <a:cubicBezTo>
                    <a:pt x="7439" y="30465"/>
                    <a:pt x="7506" y="30465"/>
                    <a:pt x="7539" y="30432"/>
                  </a:cubicBezTo>
                  <a:lnTo>
                    <a:pt x="7939" y="30165"/>
                  </a:lnTo>
                  <a:cubicBezTo>
                    <a:pt x="8139" y="30032"/>
                    <a:pt x="8173" y="29798"/>
                    <a:pt x="8073" y="29598"/>
                  </a:cubicBezTo>
                  <a:cubicBezTo>
                    <a:pt x="7991" y="29454"/>
                    <a:pt x="7858" y="29386"/>
                    <a:pt x="7722" y="29386"/>
                  </a:cubicBezTo>
                  <a:close/>
                  <a:moveTo>
                    <a:pt x="1518" y="29907"/>
                  </a:moveTo>
                  <a:cubicBezTo>
                    <a:pt x="1418" y="29907"/>
                    <a:pt x="1318" y="29948"/>
                    <a:pt x="1234" y="30032"/>
                  </a:cubicBezTo>
                  <a:cubicBezTo>
                    <a:pt x="1068" y="30198"/>
                    <a:pt x="1068" y="30465"/>
                    <a:pt x="1234" y="30632"/>
                  </a:cubicBezTo>
                  <a:cubicBezTo>
                    <a:pt x="1334" y="30699"/>
                    <a:pt x="1468" y="30832"/>
                    <a:pt x="1601" y="30932"/>
                  </a:cubicBezTo>
                  <a:cubicBezTo>
                    <a:pt x="1668" y="30966"/>
                    <a:pt x="1768" y="30999"/>
                    <a:pt x="1835" y="30999"/>
                  </a:cubicBezTo>
                  <a:cubicBezTo>
                    <a:pt x="1968" y="30999"/>
                    <a:pt x="2102" y="30966"/>
                    <a:pt x="2168" y="30866"/>
                  </a:cubicBezTo>
                  <a:cubicBezTo>
                    <a:pt x="2302" y="30699"/>
                    <a:pt x="2268" y="30432"/>
                    <a:pt x="2102" y="30298"/>
                  </a:cubicBezTo>
                  <a:cubicBezTo>
                    <a:pt x="1968" y="30198"/>
                    <a:pt x="1902" y="30132"/>
                    <a:pt x="1801" y="30032"/>
                  </a:cubicBezTo>
                  <a:cubicBezTo>
                    <a:pt x="1718" y="29948"/>
                    <a:pt x="1618" y="29907"/>
                    <a:pt x="1518" y="29907"/>
                  </a:cubicBezTo>
                  <a:close/>
                  <a:moveTo>
                    <a:pt x="5813" y="30312"/>
                  </a:moveTo>
                  <a:cubicBezTo>
                    <a:pt x="5766" y="30312"/>
                    <a:pt x="5719" y="30318"/>
                    <a:pt x="5671" y="30332"/>
                  </a:cubicBezTo>
                  <a:lnTo>
                    <a:pt x="5304" y="30465"/>
                  </a:lnTo>
                  <a:cubicBezTo>
                    <a:pt x="5037" y="30532"/>
                    <a:pt x="4937" y="30799"/>
                    <a:pt x="5004" y="30999"/>
                  </a:cubicBezTo>
                  <a:cubicBezTo>
                    <a:pt x="5104" y="31166"/>
                    <a:pt x="5271" y="31299"/>
                    <a:pt x="5437" y="31299"/>
                  </a:cubicBezTo>
                  <a:cubicBezTo>
                    <a:pt x="5471" y="31299"/>
                    <a:pt x="5504" y="31299"/>
                    <a:pt x="5571" y="31266"/>
                  </a:cubicBezTo>
                  <a:cubicBezTo>
                    <a:pt x="5671" y="31199"/>
                    <a:pt x="5838" y="31166"/>
                    <a:pt x="5971" y="31132"/>
                  </a:cubicBezTo>
                  <a:cubicBezTo>
                    <a:pt x="6171" y="31032"/>
                    <a:pt x="6305" y="30799"/>
                    <a:pt x="6238" y="30599"/>
                  </a:cubicBezTo>
                  <a:cubicBezTo>
                    <a:pt x="6158" y="30413"/>
                    <a:pt x="5994" y="30312"/>
                    <a:pt x="5813" y="30312"/>
                  </a:cubicBezTo>
                  <a:close/>
                  <a:moveTo>
                    <a:pt x="3377" y="30754"/>
                  </a:moveTo>
                  <a:cubicBezTo>
                    <a:pt x="3158" y="30754"/>
                    <a:pt x="3002" y="30956"/>
                    <a:pt x="3002" y="31132"/>
                  </a:cubicBezTo>
                  <a:cubicBezTo>
                    <a:pt x="2969" y="31366"/>
                    <a:pt x="3169" y="31599"/>
                    <a:pt x="3369" y="31599"/>
                  </a:cubicBezTo>
                  <a:lnTo>
                    <a:pt x="3836" y="31599"/>
                  </a:lnTo>
                  <a:cubicBezTo>
                    <a:pt x="4103" y="31599"/>
                    <a:pt x="4270" y="31433"/>
                    <a:pt x="4270" y="31166"/>
                  </a:cubicBezTo>
                  <a:cubicBezTo>
                    <a:pt x="4270" y="30932"/>
                    <a:pt x="4036" y="30765"/>
                    <a:pt x="3836" y="30765"/>
                  </a:cubicBezTo>
                  <a:lnTo>
                    <a:pt x="3469" y="30765"/>
                  </a:lnTo>
                  <a:cubicBezTo>
                    <a:pt x="3438" y="30758"/>
                    <a:pt x="3407" y="30754"/>
                    <a:pt x="3377" y="30754"/>
                  </a:cubicBezTo>
                  <a:close/>
                  <a:moveTo>
                    <a:pt x="20562" y="30653"/>
                  </a:moveTo>
                  <a:cubicBezTo>
                    <a:pt x="20493" y="30653"/>
                    <a:pt x="20420" y="30668"/>
                    <a:pt x="20348" y="30699"/>
                  </a:cubicBezTo>
                  <a:cubicBezTo>
                    <a:pt x="20148" y="30832"/>
                    <a:pt x="20081" y="31099"/>
                    <a:pt x="20181" y="31299"/>
                  </a:cubicBezTo>
                  <a:cubicBezTo>
                    <a:pt x="20281" y="31433"/>
                    <a:pt x="20315" y="31533"/>
                    <a:pt x="20415" y="31666"/>
                  </a:cubicBezTo>
                  <a:cubicBezTo>
                    <a:pt x="20481" y="31800"/>
                    <a:pt x="20615" y="31866"/>
                    <a:pt x="20782" y="31866"/>
                  </a:cubicBezTo>
                  <a:cubicBezTo>
                    <a:pt x="20815" y="31866"/>
                    <a:pt x="20915" y="31866"/>
                    <a:pt x="20982" y="31833"/>
                  </a:cubicBezTo>
                  <a:cubicBezTo>
                    <a:pt x="21182" y="31699"/>
                    <a:pt x="21282" y="31466"/>
                    <a:pt x="21149" y="31266"/>
                  </a:cubicBezTo>
                  <a:cubicBezTo>
                    <a:pt x="21082" y="31132"/>
                    <a:pt x="21015" y="30999"/>
                    <a:pt x="20948" y="30866"/>
                  </a:cubicBezTo>
                  <a:cubicBezTo>
                    <a:pt x="20856" y="30727"/>
                    <a:pt x="20717" y="30653"/>
                    <a:pt x="20562" y="30653"/>
                  </a:cubicBezTo>
                  <a:close/>
                  <a:moveTo>
                    <a:pt x="21567" y="32561"/>
                  </a:moveTo>
                  <a:cubicBezTo>
                    <a:pt x="21507" y="32561"/>
                    <a:pt x="21445" y="32573"/>
                    <a:pt x="21382" y="32600"/>
                  </a:cubicBezTo>
                  <a:cubicBezTo>
                    <a:pt x="21182" y="32667"/>
                    <a:pt x="21115" y="32934"/>
                    <a:pt x="21182" y="33134"/>
                  </a:cubicBezTo>
                  <a:lnTo>
                    <a:pt x="21349" y="33501"/>
                  </a:lnTo>
                  <a:cubicBezTo>
                    <a:pt x="21449" y="33668"/>
                    <a:pt x="21549" y="33768"/>
                    <a:pt x="21749" y="33768"/>
                  </a:cubicBezTo>
                  <a:cubicBezTo>
                    <a:pt x="21782" y="33768"/>
                    <a:pt x="21849" y="33768"/>
                    <a:pt x="21882" y="33701"/>
                  </a:cubicBezTo>
                  <a:cubicBezTo>
                    <a:pt x="22116" y="33634"/>
                    <a:pt x="22183" y="33367"/>
                    <a:pt x="22116" y="33167"/>
                  </a:cubicBezTo>
                  <a:lnTo>
                    <a:pt x="21949" y="32800"/>
                  </a:lnTo>
                  <a:cubicBezTo>
                    <a:pt x="21876" y="32654"/>
                    <a:pt x="21731" y="32561"/>
                    <a:pt x="21567" y="32561"/>
                  </a:cubicBezTo>
                  <a:close/>
                  <a:moveTo>
                    <a:pt x="22389" y="34476"/>
                  </a:moveTo>
                  <a:cubicBezTo>
                    <a:pt x="22333" y="34476"/>
                    <a:pt x="22274" y="34485"/>
                    <a:pt x="22216" y="34501"/>
                  </a:cubicBezTo>
                  <a:cubicBezTo>
                    <a:pt x="22016" y="34602"/>
                    <a:pt x="21949" y="34835"/>
                    <a:pt x="22016" y="35035"/>
                  </a:cubicBezTo>
                  <a:lnTo>
                    <a:pt x="22183" y="35435"/>
                  </a:lnTo>
                  <a:cubicBezTo>
                    <a:pt x="22249" y="35602"/>
                    <a:pt x="22383" y="35669"/>
                    <a:pt x="22583" y="35669"/>
                  </a:cubicBezTo>
                  <a:cubicBezTo>
                    <a:pt x="22650" y="35669"/>
                    <a:pt x="22683" y="35636"/>
                    <a:pt x="22716" y="35636"/>
                  </a:cubicBezTo>
                  <a:cubicBezTo>
                    <a:pt x="22950" y="35536"/>
                    <a:pt x="23017" y="35302"/>
                    <a:pt x="22950" y="35102"/>
                  </a:cubicBezTo>
                  <a:lnTo>
                    <a:pt x="22783" y="34702"/>
                  </a:lnTo>
                  <a:cubicBezTo>
                    <a:pt x="22708" y="34552"/>
                    <a:pt x="22558" y="34476"/>
                    <a:pt x="22389" y="34476"/>
                  </a:cubicBezTo>
                  <a:close/>
                  <a:moveTo>
                    <a:pt x="23212" y="36402"/>
                  </a:moveTo>
                  <a:cubicBezTo>
                    <a:pt x="23159" y="36402"/>
                    <a:pt x="23105" y="36413"/>
                    <a:pt x="23050" y="36436"/>
                  </a:cubicBezTo>
                  <a:cubicBezTo>
                    <a:pt x="22850" y="36503"/>
                    <a:pt x="22716" y="36770"/>
                    <a:pt x="22816" y="36970"/>
                  </a:cubicBezTo>
                  <a:lnTo>
                    <a:pt x="22983" y="37337"/>
                  </a:lnTo>
                  <a:cubicBezTo>
                    <a:pt x="23017" y="37504"/>
                    <a:pt x="23183" y="37604"/>
                    <a:pt x="23350" y="37604"/>
                  </a:cubicBezTo>
                  <a:lnTo>
                    <a:pt x="23517" y="37604"/>
                  </a:lnTo>
                  <a:cubicBezTo>
                    <a:pt x="23750" y="37504"/>
                    <a:pt x="23851" y="37270"/>
                    <a:pt x="23784" y="37037"/>
                  </a:cubicBezTo>
                  <a:lnTo>
                    <a:pt x="23617" y="36670"/>
                  </a:lnTo>
                  <a:cubicBezTo>
                    <a:pt x="23540" y="36516"/>
                    <a:pt x="23385" y="36402"/>
                    <a:pt x="23212" y="36402"/>
                  </a:cubicBezTo>
                  <a:close/>
                  <a:moveTo>
                    <a:pt x="23949" y="38317"/>
                  </a:moveTo>
                  <a:cubicBezTo>
                    <a:pt x="23904" y="38317"/>
                    <a:pt x="23859" y="38324"/>
                    <a:pt x="23817" y="38338"/>
                  </a:cubicBezTo>
                  <a:cubicBezTo>
                    <a:pt x="23617" y="38438"/>
                    <a:pt x="23484" y="38671"/>
                    <a:pt x="23584" y="38871"/>
                  </a:cubicBezTo>
                  <a:lnTo>
                    <a:pt x="23684" y="39272"/>
                  </a:lnTo>
                  <a:cubicBezTo>
                    <a:pt x="23750" y="39405"/>
                    <a:pt x="23917" y="39538"/>
                    <a:pt x="24084" y="39538"/>
                  </a:cubicBezTo>
                  <a:lnTo>
                    <a:pt x="24251" y="39538"/>
                  </a:lnTo>
                  <a:cubicBezTo>
                    <a:pt x="24451" y="39472"/>
                    <a:pt x="24584" y="39205"/>
                    <a:pt x="24484" y="39005"/>
                  </a:cubicBezTo>
                  <a:lnTo>
                    <a:pt x="24351" y="38571"/>
                  </a:lnTo>
                  <a:cubicBezTo>
                    <a:pt x="24298" y="38413"/>
                    <a:pt x="24120" y="38317"/>
                    <a:pt x="23949" y="38317"/>
                  </a:cubicBezTo>
                  <a:close/>
                  <a:moveTo>
                    <a:pt x="24595" y="40238"/>
                  </a:moveTo>
                  <a:cubicBezTo>
                    <a:pt x="24546" y="40238"/>
                    <a:pt x="24498" y="40249"/>
                    <a:pt x="24451" y="40272"/>
                  </a:cubicBezTo>
                  <a:cubicBezTo>
                    <a:pt x="24251" y="40339"/>
                    <a:pt x="24117" y="40606"/>
                    <a:pt x="24184" y="40806"/>
                  </a:cubicBezTo>
                  <a:lnTo>
                    <a:pt x="24318" y="41206"/>
                  </a:lnTo>
                  <a:cubicBezTo>
                    <a:pt x="24418" y="41373"/>
                    <a:pt x="24584" y="41506"/>
                    <a:pt x="24751" y="41506"/>
                  </a:cubicBezTo>
                  <a:cubicBezTo>
                    <a:pt x="24785" y="41506"/>
                    <a:pt x="24818" y="41506"/>
                    <a:pt x="24851" y="41473"/>
                  </a:cubicBezTo>
                  <a:cubicBezTo>
                    <a:pt x="25085" y="41373"/>
                    <a:pt x="25185" y="41140"/>
                    <a:pt x="25118" y="40939"/>
                  </a:cubicBezTo>
                  <a:lnTo>
                    <a:pt x="24985" y="40506"/>
                  </a:lnTo>
                  <a:cubicBezTo>
                    <a:pt x="24908" y="40352"/>
                    <a:pt x="24753" y="40238"/>
                    <a:pt x="24595" y="40238"/>
                  </a:cubicBezTo>
                  <a:close/>
                  <a:moveTo>
                    <a:pt x="25296" y="42240"/>
                  </a:moveTo>
                  <a:cubicBezTo>
                    <a:pt x="25247" y="42240"/>
                    <a:pt x="25197" y="42251"/>
                    <a:pt x="25151" y="42274"/>
                  </a:cubicBezTo>
                  <a:cubicBezTo>
                    <a:pt x="24918" y="42340"/>
                    <a:pt x="24785" y="42607"/>
                    <a:pt x="24851" y="42807"/>
                  </a:cubicBezTo>
                  <a:lnTo>
                    <a:pt x="24985" y="43208"/>
                  </a:lnTo>
                  <a:cubicBezTo>
                    <a:pt x="25085" y="43374"/>
                    <a:pt x="25252" y="43508"/>
                    <a:pt x="25418" y="43508"/>
                  </a:cubicBezTo>
                  <a:lnTo>
                    <a:pt x="25518" y="43508"/>
                  </a:lnTo>
                  <a:cubicBezTo>
                    <a:pt x="25785" y="43408"/>
                    <a:pt x="25919" y="43174"/>
                    <a:pt x="25819" y="42974"/>
                  </a:cubicBezTo>
                  <a:lnTo>
                    <a:pt x="25685" y="42541"/>
                  </a:lnTo>
                  <a:cubicBezTo>
                    <a:pt x="25634" y="42361"/>
                    <a:pt x="25463" y="42240"/>
                    <a:pt x="25296" y="42240"/>
                  </a:cubicBezTo>
                  <a:close/>
                  <a:moveTo>
                    <a:pt x="25890" y="44275"/>
                  </a:moveTo>
                  <a:cubicBezTo>
                    <a:pt x="25844" y="44275"/>
                    <a:pt x="25797" y="44286"/>
                    <a:pt x="25752" y="44308"/>
                  </a:cubicBezTo>
                  <a:cubicBezTo>
                    <a:pt x="25485" y="44342"/>
                    <a:pt x="25352" y="44609"/>
                    <a:pt x="25452" y="44809"/>
                  </a:cubicBezTo>
                  <a:lnTo>
                    <a:pt x="25585" y="45209"/>
                  </a:lnTo>
                  <a:cubicBezTo>
                    <a:pt x="25652" y="45376"/>
                    <a:pt x="25819" y="45509"/>
                    <a:pt x="25985" y="45509"/>
                  </a:cubicBezTo>
                  <a:lnTo>
                    <a:pt x="26085" y="45509"/>
                  </a:lnTo>
                  <a:cubicBezTo>
                    <a:pt x="26319" y="45476"/>
                    <a:pt x="26452" y="45209"/>
                    <a:pt x="26352" y="45009"/>
                  </a:cubicBezTo>
                  <a:lnTo>
                    <a:pt x="26252" y="44609"/>
                  </a:lnTo>
                  <a:cubicBezTo>
                    <a:pt x="26201" y="44402"/>
                    <a:pt x="26049" y="44275"/>
                    <a:pt x="25890" y="44275"/>
                  </a:cubicBezTo>
                  <a:close/>
                  <a:moveTo>
                    <a:pt x="26461" y="46277"/>
                  </a:moveTo>
                  <a:cubicBezTo>
                    <a:pt x="26412" y="46277"/>
                    <a:pt x="26364" y="46287"/>
                    <a:pt x="26319" y="46310"/>
                  </a:cubicBezTo>
                  <a:cubicBezTo>
                    <a:pt x="26085" y="46343"/>
                    <a:pt x="25952" y="46610"/>
                    <a:pt x="26019" y="46810"/>
                  </a:cubicBezTo>
                  <a:lnTo>
                    <a:pt x="26152" y="47211"/>
                  </a:lnTo>
                  <a:cubicBezTo>
                    <a:pt x="26252" y="47377"/>
                    <a:pt x="26419" y="47511"/>
                    <a:pt x="26586" y="47511"/>
                  </a:cubicBezTo>
                  <a:lnTo>
                    <a:pt x="26653" y="47511"/>
                  </a:lnTo>
                  <a:cubicBezTo>
                    <a:pt x="26919" y="47477"/>
                    <a:pt x="27019" y="47211"/>
                    <a:pt x="26953" y="47010"/>
                  </a:cubicBezTo>
                  <a:lnTo>
                    <a:pt x="26819" y="46610"/>
                  </a:lnTo>
                  <a:cubicBezTo>
                    <a:pt x="26793" y="46403"/>
                    <a:pt x="26627" y="46277"/>
                    <a:pt x="26461" y="46277"/>
                  </a:cubicBezTo>
                  <a:close/>
                  <a:moveTo>
                    <a:pt x="27095" y="48278"/>
                  </a:moveTo>
                  <a:cubicBezTo>
                    <a:pt x="27046" y="48278"/>
                    <a:pt x="26998" y="48289"/>
                    <a:pt x="26953" y="48311"/>
                  </a:cubicBezTo>
                  <a:cubicBezTo>
                    <a:pt x="26686" y="48345"/>
                    <a:pt x="26586" y="48612"/>
                    <a:pt x="26653" y="48812"/>
                  </a:cubicBezTo>
                  <a:lnTo>
                    <a:pt x="26786" y="49212"/>
                  </a:lnTo>
                  <a:cubicBezTo>
                    <a:pt x="26853" y="49379"/>
                    <a:pt x="27019" y="49512"/>
                    <a:pt x="27186" y="49512"/>
                  </a:cubicBezTo>
                  <a:lnTo>
                    <a:pt x="27286" y="49512"/>
                  </a:lnTo>
                  <a:cubicBezTo>
                    <a:pt x="27520" y="49479"/>
                    <a:pt x="27653" y="49212"/>
                    <a:pt x="27587" y="49012"/>
                  </a:cubicBezTo>
                  <a:lnTo>
                    <a:pt x="27453" y="48612"/>
                  </a:lnTo>
                  <a:cubicBezTo>
                    <a:pt x="27427" y="48405"/>
                    <a:pt x="27261" y="48278"/>
                    <a:pt x="27095" y="48278"/>
                  </a:cubicBezTo>
                  <a:close/>
                  <a:moveTo>
                    <a:pt x="27693" y="50229"/>
                  </a:moveTo>
                  <a:cubicBezTo>
                    <a:pt x="27657" y="50229"/>
                    <a:pt x="27621" y="50234"/>
                    <a:pt x="27587" y="50246"/>
                  </a:cubicBezTo>
                  <a:cubicBezTo>
                    <a:pt x="27320" y="50346"/>
                    <a:pt x="27186" y="50613"/>
                    <a:pt x="27286" y="50813"/>
                  </a:cubicBezTo>
                  <a:lnTo>
                    <a:pt x="27420" y="51213"/>
                  </a:lnTo>
                  <a:cubicBezTo>
                    <a:pt x="27486" y="51380"/>
                    <a:pt x="27653" y="51514"/>
                    <a:pt x="27820" y="51514"/>
                  </a:cubicBezTo>
                  <a:lnTo>
                    <a:pt x="27987" y="51514"/>
                  </a:lnTo>
                  <a:cubicBezTo>
                    <a:pt x="28187" y="51447"/>
                    <a:pt x="28320" y="51180"/>
                    <a:pt x="28254" y="50980"/>
                  </a:cubicBezTo>
                  <a:lnTo>
                    <a:pt x="28120" y="50546"/>
                  </a:lnTo>
                  <a:cubicBezTo>
                    <a:pt x="28038" y="50353"/>
                    <a:pt x="27864" y="50229"/>
                    <a:pt x="27693" y="50229"/>
                  </a:cubicBezTo>
                  <a:close/>
                  <a:moveTo>
                    <a:pt x="28349" y="52247"/>
                  </a:moveTo>
                  <a:cubicBezTo>
                    <a:pt x="28296" y="52247"/>
                    <a:pt x="28242" y="52257"/>
                    <a:pt x="28187" y="52281"/>
                  </a:cubicBezTo>
                  <a:cubicBezTo>
                    <a:pt x="27987" y="52348"/>
                    <a:pt x="27853" y="52614"/>
                    <a:pt x="27953" y="52815"/>
                  </a:cubicBezTo>
                  <a:lnTo>
                    <a:pt x="28087" y="53215"/>
                  </a:lnTo>
                  <a:cubicBezTo>
                    <a:pt x="28120" y="53382"/>
                    <a:pt x="28287" y="53515"/>
                    <a:pt x="28454" y="53515"/>
                  </a:cubicBezTo>
                  <a:cubicBezTo>
                    <a:pt x="28487" y="53515"/>
                    <a:pt x="28521" y="53482"/>
                    <a:pt x="28621" y="53448"/>
                  </a:cubicBezTo>
                  <a:cubicBezTo>
                    <a:pt x="28821" y="53348"/>
                    <a:pt x="28954" y="53115"/>
                    <a:pt x="28854" y="52881"/>
                  </a:cubicBezTo>
                  <a:lnTo>
                    <a:pt x="28754" y="52514"/>
                  </a:lnTo>
                  <a:cubicBezTo>
                    <a:pt x="28677" y="52361"/>
                    <a:pt x="28522" y="52247"/>
                    <a:pt x="28349" y="52247"/>
                  </a:cubicBezTo>
                  <a:close/>
                  <a:moveTo>
                    <a:pt x="29002" y="54282"/>
                  </a:moveTo>
                  <a:cubicBezTo>
                    <a:pt x="28951" y="54282"/>
                    <a:pt x="28901" y="54292"/>
                    <a:pt x="28854" y="54316"/>
                  </a:cubicBezTo>
                  <a:cubicBezTo>
                    <a:pt x="28654" y="54382"/>
                    <a:pt x="28521" y="54649"/>
                    <a:pt x="28621" y="54849"/>
                  </a:cubicBezTo>
                  <a:lnTo>
                    <a:pt x="28787" y="55216"/>
                  </a:lnTo>
                  <a:cubicBezTo>
                    <a:pt x="28821" y="55383"/>
                    <a:pt x="28988" y="55483"/>
                    <a:pt x="29154" y="55483"/>
                  </a:cubicBezTo>
                  <a:cubicBezTo>
                    <a:pt x="29177" y="55483"/>
                    <a:pt x="29228" y="55468"/>
                    <a:pt x="29270" y="55468"/>
                  </a:cubicBezTo>
                  <a:cubicBezTo>
                    <a:pt x="29291" y="55468"/>
                    <a:pt x="29310" y="55472"/>
                    <a:pt x="29321" y="55483"/>
                  </a:cubicBezTo>
                  <a:cubicBezTo>
                    <a:pt x="29521" y="55383"/>
                    <a:pt x="29655" y="55150"/>
                    <a:pt x="29588" y="54916"/>
                  </a:cubicBezTo>
                  <a:lnTo>
                    <a:pt x="29388" y="54549"/>
                  </a:lnTo>
                  <a:cubicBezTo>
                    <a:pt x="29337" y="54396"/>
                    <a:pt x="29168" y="54282"/>
                    <a:pt x="29002" y="54282"/>
                  </a:cubicBezTo>
                  <a:close/>
                  <a:moveTo>
                    <a:pt x="29775" y="56193"/>
                  </a:moveTo>
                  <a:cubicBezTo>
                    <a:pt x="29722" y="56193"/>
                    <a:pt x="29670" y="56201"/>
                    <a:pt x="29621" y="56217"/>
                  </a:cubicBezTo>
                  <a:cubicBezTo>
                    <a:pt x="29421" y="56317"/>
                    <a:pt x="29321" y="56551"/>
                    <a:pt x="29421" y="56784"/>
                  </a:cubicBezTo>
                  <a:cubicBezTo>
                    <a:pt x="29455" y="56884"/>
                    <a:pt x="29521" y="57018"/>
                    <a:pt x="29588" y="57151"/>
                  </a:cubicBezTo>
                  <a:cubicBezTo>
                    <a:pt x="29621" y="57318"/>
                    <a:pt x="29788" y="57385"/>
                    <a:pt x="29955" y="57385"/>
                  </a:cubicBezTo>
                  <a:cubicBezTo>
                    <a:pt x="29988" y="57385"/>
                    <a:pt x="30088" y="57385"/>
                    <a:pt x="30122" y="57351"/>
                  </a:cubicBezTo>
                  <a:cubicBezTo>
                    <a:pt x="30322" y="57284"/>
                    <a:pt x="30422" y="57018"/>
                    <a:pt x="30322" y="56817"/>
                  </a:cubicBezTo>
                  <a:cubicBezTo>
                    <a:pt x="30288" y="56684"/>
                    <a:pt x="30188" y="56551"/>
                    <a:pt x="30155" y="56451"/>
                  </a:cubicBezTo>
                  <a:cubicBezTo>
                    <a:pt x="30104" y="56274"/>
                    <a:pt x="29939" y="56193"/>
                    <a:pt x="29775" y="56193"/>
                  </a:cubicBezTo>
                  <a:close/>
                  <a:moveTo>
                    <a:pt x="30659" y="58079"/>
                  </a:moveTo>
                  <a:cubicBezTo>
                    <a:pt x="30601" y="58079"/>
                    <a:pt x="30542" y="58092"/>
                    <a:pt x="30489" y="58118"/>
                  </a:cubicBezTo>
                  <a:cubicBezTo>
                    <a:pt x="30288" y="58185"/>
                    <a:pt x="30188" y="58452"/>
                    <a:pt x="30288" y="58652"/>
                  </a:cubicBezTo>
                  <a:cubicBezTo>
                    <a:pt x="30322" y="58752"/>
                    <a:pt x="30355" y="58886"/>
                    <a:pt x="30455" y="59019"/>
                  </a:cubicBezTo>
                  <a:cubicBezTo>
                    <a:pt x="30522" y="59186"/>
                    <a:pt x="30655" y="59286"/>
                    <a:pt x="30822" y="59286"/>
                  </a:cubicBezTo>
                  <a:cubicBezTo>
                    <a:pt x="30922" y="59286"/>
                    <a:pt x="30956" y="59286"/>
                    <a:pt x="31022" y="59219"/>
                  </a:cubicBezTo>
                  <a:cubicBezTo>
                    <a:pt x="31189" y="59152"/>
                    <a:pt x="31289" y="58886"/>
                    <a:pt x="31189" y="58685"/>
                  </a:cubicBezTo>
                  <a:cubicBezTo>
                    <a:pt x="31156" y="58552"/>
                    <a:pt x="31089" y="58452"/>
                    <a:pt x="31022" y="58319"/>
                  </a:cubicBezTo>
                  <a:cubicBezTo>
                    <a:pt x="30973" y="58172"/>
                    <a:pt x="30817" y="58079"/>
                    <a:pt x="30659" y="58079"/>
                  </a:cubicBezTo>
                  <a:close/>
                  <a:moveTo>
                    <a:pt x="31635" y="59885"/>
                  </a:moveTo>
                  <a:cubicBezTo>
                    <a:pt x="31564" y="59885"/>
                    <a:pt x="31491" y="59907"/>
                    <a:pt x="31423" y="59953"/>
                  </a:cubicBezTo>
                  <a:cubicBezTo>
                    <a:pt x="31189" y="60053"/>
                    <a:pt x="31122" y="60320"/>
                    <a:pt x="31256" y="60520"/>
                  </a:cubicBezTo>
                  <a:cubicBezTo>
                    <a:pt x="31323" y="60654"/>
                    <a:pt x="31356" y="60754"/>
                    <a:pt x="31456" y="60887"/>
                  </a:cubicBezTo>
                  <a:cubicBezTo>
                    <a:pt x="31523" y="61020"/>
                    <a:pt x="31689" y="61087"/>
                    <a:pt x="31823" y="61087"/>
                  </a:cubicBezTo>
                  <a:cubicBezTo>
                    <a:pt x="31923" y="61087"/>
                    <a:pt x="31956" y="61087"/>
                    <a:pt x="32090" y="61054"/>
                  </a:cubicBezTo>
                  <a:cubicBezTo>
                    <a:pt x="32257" y="60954"/>
                    <a:pt x="32323" y="60687"/>
                    <a:pt x="32190" y="60487"/>
                  </a:cubicBezTo>
                  <a:cubicBezTo>
                    <a:pt x="32123" y="60353"/>
                    <a:pt x="32090" y="60220"/>
                    <a:pt x="31990" y="60120"/>
                  </a:cubicBezTo>
                  <a:cubicBezTo>
                    <a:pt x="31902" y="59966"/>
                    <a:pt x="31771" y="59885"/>
                    <a:pt x="31635" y="59885"/>
                  </a:cubicBezTo>
                  <a:close/>
                  <a:moveTo>
                    <a:pt x="32749" y="61708"/>
                  </a:moveTo>
                  <a:cubicBezTo>
                    <a:pt x="32661" y="61708"/>
                    <a:pt x="32570" y="61734"/>
                    <a:pt x="32490" y="61788"/>
                  </a:cubicBezTo>
                  <a:cubicBezTo>
                    <a:pt x="32290" y="61888"/>
                    <a:pt x="32223" y="62155"/>
                    <a:pt x="32357" y="62355"/>
                  </a:cubicBezTo>
                  <a:cubicBezTo>
                    <a:pt x="32457" y="62455"/>
                    <a:pt x="32523" y="62555"/>
                    <a:pt x="32623" y="62688"/>
                  </a:cubicBezTo>
                  <a:cubicBezTo>
                    <a:pt x="32690" y="62822"/>
                    <a:pt x="32824" y="62855"/>
                    <a:pt x="32957" y="62855"/>
                  </a:cubicBezTo>
                  <a:cubicBezTo>
                    <a:pt x="33024" y="62855"/>
                    <a:pt x="33124" y="62855"/>
                    <a:pt x="33257" y="62822"/>
                  </a:cubicBezTo>
                  <a:cubicBezTo>
                    <a:pt x="33424" y="62688"/>
                    <a:pt x="33457" y="62388"/>
                    <a:pt x="33324" y="62221"/>
                  </a:cubicBezTo>
                  <a:cubicBezTo>
                    <a:pt x="33257" y="62121"/>
                    <a:pt x="33157" y="62021"/>
                    <a:pt x="33090" y="61888"/>
                  </a:cubicBezTo>
                  <a:cubicBezTo>
                    <a:pt x="33010" y="61768"/>
                    <a:pt x="32882" y="61708"/>
                    <a:pt x="32749" y="61708"/>
                  </a:cubicBezTo>
                  <a:close/>
                  <a:moveTo>
                    <a:pt x="33970" y="63346"/>
                  </a:moveTo>
                  <a:cubicBezTo>
                    <a:pt x="33868" y="63346"/>
                    <a:pt x="33766" y="63380"/>
                    <a:pt x="33691" y="63456"/>
                  </a:cubicBezTo>
                  <a:cubicBezTo>
                    <a:pt x="33524" y="63556"/>
                    <a:pt x="33491" y="63856"/>
                    <a:pt x="33658" y="64023"/>
                  </a:cubicBezTo>
                  <a:cubicBezTo>
                    <a:pt x="33758" y="64156"/>
                    <a:pt x="33858" y="64223"/>
                    <a:pt x="33958" y="64356"/>
                  </a:cubicBezTo>
                  <a:cubicBezTo>
                    <a:pt x="34024" y="64423"/>
                    <a:pt x="34125" y="64490"/>
                    <a:pt x="34258" y="64490"/>
                  </a:cubicBezTo>
                  <a:cubicBezTo>
                    <a:pt x="34358" y="64490"/>
                    <a:pt x="34458" y="64423"/>
                    <a:pt x="34491" y="64356"/>
                  </a:cubicBezTo>
                  <a:cubicBezTo>
                    <a:pt x="34658" y="64189"/>
                    <a:pt x="34692" y="63956"/>
                    <a:pt x="34525" y="63789"/>
                  </a:cubicBezTo>
                  <a:cubicBezTo>
                    <a:pt x="34458" y="63689"/>
                    <a:pt x="34358" y="63556"/>
                    <a:pt x="34291" y="63489"/>
                  </a:cubicBezTo>
                  <a:cubicBezTo>
                    <a:pt x="34218" y="63397"/>
                    <a:pt x="34094" y="63346"/>
                    <a:pt x="33970" y="63346"/>
                  </a:cubicBezTo>
                  <a:close/>
                  <a:moveTo>
                    <a:pt x="35409" y="64865"/>
                  </a:moveTo>
                  <a:cubicBezTo>
                    <a:pt x="35309" y="64865"/>
                    <a:pt x="35209" y="64907"/>
                    <a:pt x="35125" y="64990"/>
                  </a:cubicBezTo>
                  <a:cubicBezTo>
                    <a:pt x="34958" y="65157"/>
                    <a:pt x="34958" y="65390"/>
                    <a:pt x="35125" y="65557"/>
                  </a:cubicBezTo>
                  <a:cubicBezTo>
                    <a:pt x="35259" y="65657"/>
                    <a:pt x="35325" y="65791"/>
                    <a:pt x="35459" y="65857"/>
                  </a:cubicBezTo>
                  <a:cubicBezTo>
                    <a:pt x="35526" y="65957"/>
                    <a:pt x="35659" y="65991"/>
                    <a:pt x="35726" y="65991"/>
                  </a:cubicBezTo>
                  <a:cubicBezTo>
                    <a:pt x="35826" y="65991"/>
                    <a:pt x="35959" y="65891"/>
                    <a:pt x="36026" y="65857"/>
                  </a:cubicBezTo>
                  <a:cubicBezTo>
                    <a:pt x="36159" y="65690"/>
                    <a:pt x="36159" y="65457"/>
                    <a:pt x="35993" y="65290"/>
                  </a:cubicBezTo>
                  <a:cubicBezTo>
                    <a:pt x="35926" y="65157"/>
                    <a:pt x="35792" y="65057"/>
                    <a:pt x="35692" y="64990"/>
                  </a:cubicBezTo>
                  <a:cubicBezTo>
                    <a:pt x="35609" y="64907"/>
                    <a:pt x="35509" y="64865"/>
                    <a:pt x="35409" y="64865"/>
                  </a:cubicBezTo>
                  <a:close/>
                  <a:moveTo>
                    <a:pt x="37065" y="66168"/>
                  </a:moveTo>
                  <a:cubicBezTo>
                    <a:pt x="36925" y="66168"/>
                    <a:pt x="36776" y="66220"/>
                    <a:pt x="36693" y="66324"/>
                  </a:cubicBezTo>
                  <a:cubicBezTo>
                    <a:pt x="36560" y="66491"/>
                    <a:pt x="36626" y="66791"/>
                    <a:pt x="36793" y="66891"/>
                  </a:cubicBezTo>
                  <a:cubicBezTo>
                    <a:pt x="36860" y="66991"/>
                    <a:pt x="36993" y="67058"/>
                    <a:pt x="37127" y="67158"/>
                  </a:cubicBezTo>
                  <a:cubicBezTo>
                    <a:pt x="37193" y="67192"/>
                    <a:pt x="37293" y="67225"/>
                    <a:pt x="37360" y="67225"/>
                  </a:cubicBezTo>
                  <a:cubicBezTo>
                    <a:pt x="37494" y="67225"/>
                    <a:pt x="37627" y="67192"/>
                    <a:pt x="37760" y="67058"/>
                  </a:cubicBezTo>
                  <a:cubicBezTo>
                    <a:pt x="37861" y="66858"/>
                    <a:pt x="37827" y="66624"/>
                    <a:pt x="37627" y="66491"/>
                  </a:cubicBezTo>
                  <a:cubicBezTo>
                    <a:pt x="37494" y="66391"/>
                    <a:pt x="37427" y="66324"/>
                    <a:pt x="37293" y="66224"/>
                  </a:cubicBezTo>
                  <a:cubicBezTo>
                    <a:pt x="37231" y="66187"/>
                    <a:pt x="37150" y="66168"/>
                    <a:pt x="37065" y="66168"/>
                  </a:cubicBezTo>
                  <a:close/>
                  <a:moveTo>
                    <a:pt x="38759" y="67264"/>
                  </a:moveTo>
                  <a:cubicBezTo>
                    <a:pt x="38607" y="67264"/>
                    <a:pt x="38452" y="67354"/>
                    <a:pt x="38361" y="67492"/>
                  </a:cubicBezTo>
                  <a:cubicBezTo>
                    <a:pt x="38261" y="67692"/>
                    <a:pt x="38328" y="67925"/>
                    <a:pt x="38528" y="68059"/>
                  </a:cubicBezTo>
                  <a:cubicBezTo>
                    <a:pt x="38661" y="68159"/>
                    <a:pt x="38795" y="68192"/>
                    <a:pt x="38928" y="68259"/>
                  </a:cubicBezTo>
                  <a:cubicBezTo>
                    <a:pt x="38995" y="68326"/>
                    <a:pt x="39028" y="68326"/>
                    <a:pt x="39128" y="68326"/>
                  </a:cubicBezTo>
                  <a:cubicBezTo>
                    <a:pt x="39295" y="68326"/>
                    <a:pt x="39428" y="68226"/>
                    <a:pt x="39495" y="68059"/>
                  </a:cubicBezTo>
                  <a:cubicBezTo>
                    <a:pt x="39628" y="67892"/>
                    <a:pt x="39528" y="67659"/>
                    <a:pt x="39328" y="67525"/>
                  </a:cubicBezTo>
                  <a:cubicBezTo>
                    <a:pt x="39195" y="67458"/>
                    <a:pt x="39095" y="67392"/>
                    <a:pt x="38961" y="67325"/>
                  </a:cubicBezTo>
                  <a:cubicBezTo>
                    <a:pt x="38898" y="67283"/>
                    <a:pt x="38829" y="67264"/>
                    <a:pt x="38759" y="67264"/>
                  </a:cubicBezTo>
                  <a:close/>
                  <a:moveTo>
                    <a:pt x="40630" y="68187"/>
                  </a:moveTo>
                  <a:cubicBezTo>
                    <a:pt x="40470" y="68187"/>
                    <a:pt x="40312" y="68287"/>
                    <a:pt x="40262" y="68459"/>
                  </a:cubicBezTo>
                  <a:cubicBezTo>
                    <a:pt x="40129" y="68659"/>
                    <a:pt x="40262" y="68893"/>
                    <a:pt x="40462" y="68993"/>
                  </a:cubicBezTo>
                  <a:cubicBezTo>
                    <a:pt x="40629" y="69026"/>
                    <a:pt x="40729" y="69093"/>
                    <a:pt x="40863" y="69160"/>
                  </a:cubicBezTo>
                  <a:cubicBezTo>
                    <a:pt x="40963" y="69193"/>
                    <a:pt x="40996" y="69193"/>
                    <a:pt x="41029" y="69193"/>
                  </a:cubicBezTo>
                  <a:cubicBezTo>
                    <a:pt x="41196" y="69193"/>
                    <a:pt x="41363" y="69060"/>
                    <a:pt x="41430" y="68959"/>
                  </a:cubicBezTo>
                  <a:cubicBezTo>
                    <a:pt x="41496" y="68726"/>
                    <a:pt x="41363" y="68492"/>
                    <a:pt x="41163" y="68392"/>
                  </a:cubicBezTo>
                  <a:cubicBezTo>
                    <a:pt x="41029" y="68326"/>
                    <a:pt x="40929" y="68292"/>
                    <a:pt x="40796" y="68226"/>
                  </a:cubicBezTo>
                  <a:cubicBezTo>
                    <a:pt x="40744" y="68199"/>
                    <a:pt x="40687" y="68187"/>
                    <a:pt x="40630" y="68187"/>
                  </a:cubicBezTo>
                  <a:close/>
                  <a:moveTo>
                    <a:pt x="42601" y="68888"/>
                  </a:moveTo>
                  <a:cubicBezTo>
                    <a:pt x="42417" y="68888"/>
                    <a:pt x="42223" y="69013"/>
                    <a:pt x="42164" y="69193"/>
                  </a:cubicBezTo>
                  <a:cubicBezTo>
                    <a:pt x="42130" y="69393"/>
                    <a:pt x="42230" y="69627"/>
                    <a:pt x="42464" y="69693"/>
                  </a:cubicBezTo>
                  <a:cubicBezTo>
                    <a:pt x="42597" y="69727"/>
                    <a:pt x="42731" y="69793"/>
                    <a:pt x="42864" y="69827"/>
                  </a:cubicBezTo>
                  <a:lnTo>
                    <a:pt x="42998" y="69827"/>
                  </a:lnTo>
                  <a:cubicBezTo>
                    <a:pt x="43198" y="69827"/>
                    <a:pt x="43364" y="69727"/>
                    <a:pt x="43331" y="69527"/>
                  </a:cubicBezTo>
                  <a:cubicBezTo>
                    <a:pt x="43364" y="69326"/>
                    <a:pt x="43231" y="69060"/>
                    <a:pt x="43031" y="69026"/>
                  </a:cubicBezTo>
                  <a:lnTo>
                    <a:pt x="42664" y="68893"/>
                  </a:lnTo>
                  <a:cubicBezTo>
                    <a:pt x="42643" y="68889"/>
                    <a:pt x="42622" y="68888"/>
                    <a:pt x="42601" y="68888"/>
                  </a:cubicBezTo>
                  <a:close/>
                  <a:moveTo>
                    <a:pt x="44639" y="69355"/>
                  </a:moveTo>
                  <a:cubicBezTo>
                    <a:pt x="44432" y="69355"/>
                    <a:pt x="44259" y="69510"/>
                    <a:pt x="44198" y="69693"/>
                  </a:cubicBezTo>
                  <a:cubicBezTo>
                    <a:pt x="44165" y="69927"/>
                    <a:pt x="44332" y="70160"/>
                    <a:pt x="44532" y="70194"/>
                  </a:cubicBezTo>
                  <a:cubicBezTo>
                    <a:pt x="44665" y="70227"/>
                    <a:pt x="44832" y="70227"/>
                    <a:pt x="44966" y="70260"/>
                  </a:cubicBezTo>
                  <a:lnTo>
                    <a:pt x="45032" y="70260"/>
                  </a:lnTo>
                  <a:cubicBezTo>
                    <a:pt x="45266" y="70260"/>
                    <a:pt x="45433" y="70160"/>
                    <a:pt x="45466" y="69927"/>
                  </a:cubicBezTo>
                  <a:cubicBezTo>
                    <a:pt x="45499" y="69693"/>
                    <a:pt x="45333" y="69493"/>
                    <a:pt x="45132" y="69426"/>
                  </a:cubicBezTo>
                  <a:cubicBezTo>
                    <a:pt x="44966" y="69393"/>
                    <a:pt x="44832" y="69393"/>
                    <a:pt x="44699" y="69360"/>
                  </a:cubicBezTo>
                  <a:cubicBezTo>
                    <a:pt x="44679" y="69357"/>
                    <a:pt x="44659" y="69355"/>
                    <a:pt x="44639" y="69355"/>
                  </a:cubicBezTo>
                  <a:close/>
                  <a:moveTo>
                    <a:pt x="46700" y="69693"/>
                  </a:moveTo>
                  <a:cubicBezTo>
                    <a:pt x="46500" y="69693"/>
                    <a:pt x="46300" y="69860"/>
                    <a:pt x="46267" y="70060"/>
                  </a:cubicBezTo>
                  <a:cubicBezTo>
                    <a:pt x="46267" y="70260"/>
                    <a:pt x="46433" y="70494"/>
                    <a:pt x="46633" y="70527"/>
                  </a:cubicBezTo>
                  <a:cubicBezTo>
                    <a:pt x="46767" y="70527"/>
                    <a:pt x="46934" y="70561"/>
                    <a:pt x="47034" y="70561"/>
                  </a:cubicBezTo>
                  <a:lnTo>
                    <a:pt x="47100" y="70561"/>
                  </a:lnTo>
                  <a:cubicBezTo>
                    <a:pt x="47301" y="70561"/>
                    <a:pt x="47501" y="70394"/>
                    <a:pt x="47501" y="70194"/>
                  </a:cubicBezTo>
                  <a:cubicBezTo>
                    <a:pt x="47501" y="69960"/>
                    <a:pt x="47334" y="69793"/>
                    <a:pt x="47134" y="69727"/>
                  </a:cubicBezTo>
                  <a:cubicBezTo>
                    <a:pt x="47000" y="69727"/>
                    <a:pt x="46834" y="69693"/>
                    <a:pt x="46700" y="69693"/>
                  </a:cubicBezTo>
                  <a:close/>
                  <a:moveTo>
                    <a:pt x="53305" y="69793"/>
                  </a:moveTo>
                  <a:lnTo>
                    <a:pt x="52871" y="69827"/>
                  </a:lnTo>
                  <a:cubicBezTo>
                    <a:pt x="52671" y="69860"/>
                    <a:pt x="52504" y="70027"/>
                    <a:pt x="52504" y="70294"/>
                  </a:cubicBezTo>
                  <a:cubicBezTo>
                    <a:pt x="52504" y="70494"/>
                    <a:pt x="52704" y="70661"/>
                    <a:pt x="52938" y="70661"/>
                  </a:cubicBezTo>
                  <a:lnTo>
                    <a:pt x="53372" y="70627"/>
                  </a:lnTo>
                  <a:cubicBezTo>
                    <a:pt x="53605" y="70561"/>
                    <a:pt x="53772" y="70394"/>
                    <a:pt x="53772" y="70160"/>
                  </a:cubicBezTo>
                  <a:cubicBezTo>
                    <a:pt x="53705" y="69927"/>
                    <a:pt x="53505" y="69793"/>
                    <a:pt x="53305" y="69793"/>
                  </a:cubicBezTo>
                  <a:close/>
                  <a:moveTo>
                    <a:pt x="48702" y="69893"/>
                  </a:moveTo>
                  <a:cubicBezTo>
                    <a:pt x="48501" y="69893"/>
                    <a:pt x="48301" y="70060"/>
                    <a:pt x="48301" y="70327"/>
                  </a:cubicBezTo>
                  <a:cubicBezTo>
                    <a:pt x="48301" y="70527"/>
                    <a:pt x="48468" y="70727"/>
                    <a:pt x="48702" y="70727"/>
                  </a:cubicBezTo>
                  <a:lnTo>
                    <a:pt x="49169" y="70727"/>
                  </a:lnTo>
                  <a:cubicBezTo>
                    <a:pt x="49369" y="70727"/>
                    <a:pt x="49602" y="70527"/>
                    <a:pt x="49536" y="70327"/>
                  </a:cubicBezTo>
                  <a:cubicBezTo>
                    <a:pt x="49536" y="70127"/>
                    <a:pt x="49369" y="69893"/>
                    <a:pt x="49135" y="69893"/>
                  </a:cubicBezTo>
                  <a:close/>
                  <a:moveTo>
                    <a:pt x="50836" y="69893"/>
                  </a:moveTo>
                  <a:cubicBezTo>
                    <a:pt x="50603" y="69893"/>
                    <a:pt x="50436" y="70060"/>
                    <a:pt x="50436" y="70327"/>
                  </a:cubicBezTo>
                  <a:cubicBezTo>
                    <a:pt x="50436" y="70561"/>
                    <a:pt x="50636" y="70727"/>
                    <a:pt x="50836" y="70727"/>
                  </a:cubicBezTo>
                  <a:lnTo>
                    <a:pt x="51270" y="70727"/>
                  </a:lnTo>
                  <a:cubicBezTo>
                    <a:pt x="51504" y="70727"/>
                    <a:pt x="51670" y="70561"/>
                    <a:pt x="51670" y="70327"/>
                  </a:cubicBezTo>
                  <a:cubicBezTo>
                    <a:pt x="51670" y="70060"/>
                    <a:pt x="51470" y="69893"/>
                    <a:pt x="51270" y="698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34"/>
          <p:cNvSpPr/>
          <p:nvPr/>
        </p:nvSpPr>
        <p:spPr>
          <a:xfrm rot="-3413207">
            <a:off x="275339" y="-850226"/>
            <a:ext cx="1344312" cy="1768215"/>
          </a:xfrm>
          <a:custGeom>
            <a:avLst/>
            <a:gdLst/>
            <a:ahLst/>
            <a:cxnLst/>
            <a:rect l="l" t="t" r="r" b="b"/>
            <a:pathLst>
              <a:path w="53772" h="70728" extrusionOk="0">
                <a:moveTo>
                  <a:pt x="11474" y="1"/>
                </a:moveTo>
                <a:cubicBezTo>
                  <a:pt x="11355" y="1"/>
                  <a:pt x="11233" y="52"/>
                  <a:pt x="11141" y="144"/>
                </a:cubicBezTo>
                <a:cubicBezTo>
                  <a:pt x="11008" y="277"/>
                  <a:pt x="10941" y="344"/>
                  <a:pt x="10841" y="477"/>
                </a:cubicBezTo>
                <a:cubicBezTo>
                  <a:pt x="10674" y="644"/>
                  <a:pt x="10741" y="944"/>
                  <a:pt x="10908" y="1078"/>
                </a:cubicBezTo>
                <a:cubicBezTo>
                  <a:pt x="10975" y="1111"/>
                  <a:pt x="11075" y="1144"/>
                  <a:pt x="11141" y="1144"/>
                </a:cubicBezTo>
                <a:cubicBezTo>
                  <a:pt x="11275" y="1144"/>
                  <a:pt x="11408" y="1111"/>
                  <a:pt x="11508" y="1011"/>
                </a:cubicBezTo>
                <a:cubicBezTo>
                  <a:pt x="11608" y="911"/>
                  <a:pt x="11675" y="811"/>
                  <a:pt x="11775" y="677"/>
                </a:cubicBezTo>
                <a:cubicBezTo>
                  <a:pt x="11942" y="510"/>
                  <a:pt x="11909" y="277"/>
                  <a:pt x="11742" y="110"/>
                </a:cubicBezTo>
                <a:cubicBezTo>
                  <a:pt x="11667" y="35"/>
                  <a:pt x="11571" y="1"/>
                  <a:pt x="11474" y="1"/>
                </a:cubicBezTo>
                <a:close/>
                <a:moveTo>
                  <a:pt x="10209" y="1623"/>
                </a:moveTo>
                <a:cubicBezTo>
                  <a:pt x="10066" y="1623"/>
                  <a:pt x="9926" y="1683"/>
                  <a:pt x="9841" y="1811"/>
                </a:cubicBezTo>
                <a:lnTo>
                  <a:pt x="9607" y="2178"/>
                </a:lnTo>
                <a:cubicBezTo>
                  <a:pt x="9474" y="2412"/>
                  <a:pt x="9507" y="2645"/>
                  <a:pt x="9740" y="2779"/>
                </a:cubicBezTo>
                <a:cubicBezTo>
                  <a:pt x="9774" y="2812"/>
                  <a:pt x="9841" y="2845"/>
                  <a:pt x="9941" y="2845"/>
                </a:cubicBezTo>
                <a:cubicBezTo>
                  <a:pt x="10041" y="2845"/>
                  <a:pt x="10174" y="2779"/>
                  <a:pt x="10341" y="2612"/>
                </a:cubicBezTo>
                <a:cubicBezTo>
                  <a:pt x="10374" y="2479"/>
                  <a:pt x="10474" y="2412"/>
                  <a:pt x="10574" y="2278"/>
                </a:cubicBezTo>
                <a:cubicBezTo>
                  <a:pt x="10674" y="2045"/>
                  <a:pt x="10641" y="1811"/>
                  <a:pt x="10441" y="1678"/>
                </a:cubicBezTo>
                <a:cubicBezTo>
                  <a:pt x="10369" y="1642"/>
                  <a:pt x="10289" y="1623"/>
                  <a:pt x="10209" y="1623"/>
                </a:cubicBezTo>
                <a:close/>
                <a:moveTo>
                  <a:pt x="9090" y="3467"/>
                </a:moveTo>
                <a:cubicBezTo>
                  <a:pt x="8940" y="3467"/>
                  <a:pt x="8775" y="3541"/>
                  <a:pt x="8706" y="3679"/>
                </a:cubicBezTo>
                <a:cubicBezTo>
                  <a:pt x="8640" y="3813"/>
                  <a:pt x="8540" y="3946"/>
                  <a:pt x="8506" y="4080"/>
                </a:cubicBezTo>
                <a:cubicBezTo>
                  <a:pt x="8440" y="4280"/>
                  <a:pt x="8506" y="4513"/>
                  <a:pt x="8706" y="4613"/>
                </a:cubicBezTo>
                <a:cubicBezTo>
                  <a:pt x="8773" y="4647"/>
                  <a:pt x="8840" y="4647"/>
                  <a:pt x="8907" y="4647"/>
                </a:cubicBezTo>
                <a:cubicBezTo>
                  <a:pt x="9073" y="4647"/>
                  <a:pt x="9207" y="4580"/>
                  <a:pt x="9273" y="4447"/>
                </a:cubicBezTo>
                <a:cubicBezTo>
                  <a:pt x="9307" y="4313"/>
                  <a:pt x="9407" y="4180"/>
                  <a:pt x="9440" y="4080"/>
                </a:cubicBezTo>
                <a:cubicBezTo>
                  <a:pt x="9540" y="3880"/>
                  <a:pt x="9474" y="3646"/>
                  <a:pt x="9273" y="3513"/>
                </a:cubicBezTo>
                <a:cubicBezTo>
                  <a:pt x="9222" y="3482"/>
                  <a:pt x="9157" y="3467"/>
                  <a:pt x="9090" y="3467"/>
                </a:cubicBezTo>
                <a:close/>
                <a:moveTo>
                  <a:pt x="8328" y="5363"/>
                </a:moveTo>
                <a:cubicBezTo>
                  <a:pt x="8151" y="5363"/>
                  <a:pt x="7961" y="5483"/>
                  <a:pt x="7906" y="5647"/>
                </a:cubicBezTo>
                <a:cubicBezTo>
                  <a:pt x="7839" y="5781"/>
                  <a:pt x="7806" y="5948"/>
                  <a:pt x="7772" y="6048"/>
                </a:cubicBezTo>
                <a:cubicBezTo>
                  <a:pt x="7672" y="6315"/>
                  <a:pt x="7806" y="6515"/>
                  <a:pt x="8006" y="6615"/>
                </a:cubicBezTo>
                <a:lnTo>
                  <a:pt x="8139" y="6615"/>
                </a:lnTo>
                <a:cubicBezTo>
                  <a:pt x="8306" y="6615"/>
                  <a:pt x="8473" y="6481"/>
                  <a:pt x="8573" y="6315"/>
                </a:cubicBezTo>
                <a:lnTo>
                  <a:pt x="8673" y="5948"/>
                </a:lnTo>
                <a:cubicBezTo>
                  <a:pt x="8773" y="5748"/>
                  <a:pt x="8640" y="5481"/>
                  <a:pt x="8440" y="5381"/>
                </a:cubicBezTo>
                <a:cubicBezTo>
                  <a:pt x="8404" y="5369"/>
                  <a:pt x="8367" y="5363"/>
                  <a:pt x="8328" y="5363"/>
                </a:cubicBezTo>
                <a:close/>
                <a:moveTo>
                  <a:pt x="7738" y="7344"/>
                </a:moveTo>
                <a:cubicBezTo>
                  <a:pt x="7506" y="7344"/>
                  <a:pt x="7336" y="7499"/>
                  <a:pt x="7305" y="7682"/>
                </a:cubicBezTo>
                <a:cubicBezTo>
                  <a:pt x="7272" y="7816"/>
                  <a:pt x="7272" y="7982"/>
                  <a:pt x="7239" y="8116"/>
                </a:cubicBezTo>
                <a:cubicBezTo>
                  <a:pt x="7172" y="8349"/>
                  <a:pt x="7339" y="8583"/>
                  <a:pt x="7539" y="8616"/>
                </a:cubicBezTo>
                <a:lnTo>
                  <a:pt x="7639" y="8616"/>
                </a:lnTo>
                <a:cubicBezTo>
                  <a:pt x="7806" y="8616"/>
                  <a:pt x="8006" y="8483"/>
                  <a:pt x="8073" y="8283"/>
                </a:cubicBezTo>
                <a:cubicBezTo>
                  <a:pt x="8106" y="8116"/>
                  <a:pt x="8106" y="7982"/>
                  <a:pt x="8139" y="7849"/>
                </a:cubicBezTo>
                <a:cubicBezTo>
                  <a:pt x="8173" y="7616"/>
                  <a:pt x="8006" y="7415"/>
                  <a:pt x="7806" y="7349"/>
                </a:cubicBezTo>
                <a:cubicBezTo>
                  <a:pt x="7783" y="7346"/>
                  <a:pt x="7760" y="7344"/>
                  <a:pt x="7738" y="7344"/>
                </a:cubicBezTo>
                <a:close/>
                <a:moveTo>
                  <a:pt x="7412" y="9446"/>
                </a:moveTo>
                <a:cubicBezTo>
                  <a:pt x="7200" y="9446"/>
                  <a:pt x="7005" y="9604"/>
                  <a:pt x="7005" y="9817"/>
                </a:cubicBezTo>
                <a:cubicBezTo>
                  <a:pt x="6972" y="9951"/>
                  <a:pt x="6972" y="10117"/>
                  <a:pt x="6972" y="10251"/>
                </a:cubicBezTo>
                <a:cubicBezTo>
                  <a:pt x="6972" y="10484"/>
                  <a:pt x="7139" y="10684"/>
                  <a:pt x="7405" y="10684"/>
                </a:cubicBezTo>
                <a:cubicBezTo>
                  <a:pt x="7606" y="10684"/>
                  <a:pt x="7806" y="10518"/>
                  <a:pt x="7806" y="10318"/>
                </a:cubicBezTo>
                <a:cubicBezTo>
                  <a:pt x="7839" y="10184"/>
                  <a:pt x="7839" y="10017"/>
                  <a:pt x="7839" y="9917"/>
                </a:cubicBezTo>
                <a:cubicBezTo>
                  <a:pt x="7872" y="9650"/>
                  <a:pt x="7706" y="9450"/>
                  <a:pt x="7472" y="9450"/>
                </a:cubicBezTo>
                <a:cubicBezTo>
                  <a:pt x="7452" y="9447"/>
                  <a:pt x="7432" y="9446"/>
                  <a:pt x="7412" y="9446"/>
                </a:cubicBezTo>
                <a:close/>
                <a:moveTo>
                  <a:pt x="7405" y="11585"/>
                </a:moveTo>
                <a:cubicBezTo>
                  <a:pt x="7139" y="11585"/>
                  <a:pt x="6972" y="11752"/>
                  <a:pt x="6972" y="11985"/>
                </a:cubicBezTo>
                <a:lnTo>
                  <a:pt x="6972" y="12419"/>
                </a:lnTo>
                <a:cubicBezTo>
                  <a:pt x="6972" y="12619"/>
                  <a:pt x="7172" y="12786"/>
                  <a:pt x="7405" y="12786"/>
                </a:cubicBezTo>
                <a:cubicBezTo>
                  <a:pt x="7639" y="12786"/>
                  <a:pt x="7806" y="12586"/>
                  <a:pt x="7806" y="12419"/>
                </a:cubicBezTo>
                <a:lnTo>
                  <a:pt x="7806" y="11985"/>
                </a:lnTo>
                <a:cubicBezTo>
                  <a:pt x="7806" y="11752"/>
                  <a:pt x="7606" y="11585"/>
                  <a:pt x="7405" y="11585"/>
                </a:cubicBezTo>
                <a:close/>
                <a:moveTo>
                  <a:pt x="7565" y="13616"/>
                </a:moveTo>
                <a:cubicBezTo>
                  <a:pt x="7545" y="13616"/>
                  <a:pt x="7526" y="13617"/>
                  <a:pt x="7506" y="13620"/>
                </a:cubicBezTo>
                <a:cubicBezTo>
                  <a:pt x="7272" y="13653"/>
                  <a:pt x="7105" y="13853"/>
                  <a:pt x="7139" y="14087"/>
                </a:cubicBezTo>
                <a:cubicBezTo>
                  <a:pt x="7139" y="14187"/>
                  <a:pt x="7172" y="14354"/>
                  <a:pt x="7172" y="14487"/>
                </a:cubicBezTo>
                <a:cubicBezTo>
                  <a:pt x="7239" y="14687"/>
                  <a:pt x="7405" y="14854"/>
                  <a:pt x="7606" y="14854"/>
                </a:cubicBezTo>
                <a:lnTo>
                  <a:pt x="7639" y="14854"/>
                </a:lnTo>
                <a:cubicBezTo>
                  <a:pt x="7906" y="14854"/>
                  <a:pt x="8073" y="14621"/>
                  <a:pt x="8006" y="14420"/>
                </a:cubicBezTo>
                <a:cubicBezTo>
                  <a:pt x="8006" y="14287"/>
                  <a:pt x="7973" y="14120"/>
                  <a:pt x="7973" y="13987"/>
                </a:cubicBezTo>
                <a:cubicBezTo>
                  <a:pt x="7942" y="13773"/>
                  <a:pt x="7772" y="13616"/>
                  <a:pt x="7565" y="13616"/>
                </a:cubicBezTo>
                <a:close/>
                <a:moveTo>
                  <a:pt x="7825" y="15650"/>
                </a:moveTo>
                <a:cubicBezTo>
                  <a:pt x="7807" y="15650"/>
                  <a:pt x="7790" y="15652"/>
                  <a:pt x="7772" y="15655"/>
                </a:cubicBezTo>
                <a:cubicBezTo>
                  <a:pt x="7539" y="15688"/>
                  <a:pt x="7405" y="15955"/>
                  <a:pt x="7439" y="16155"/>
                </a:cubicBezTo>
                <a:cubicBezTo>
                  <a:pt x="7472" y="16288"/>
                  <a:pt x="7472" y="16455"/>
                  <a:pt x="7506" y="16589"/>
                </a:cubicBezTo>
                <a:cubicBezTo>
                  <a:pt x="7539" y="16789"/>
                  <a:pt x="7739" y="16922"/>
                  <a:pt x="7939" y="16922"/>
                </a:cubicBezTo>
                <a:lnTo>
                  <a:pt x="8006" y="16922"/>
                </a:lnTo>
                <a:cubicBezTo>
                  <a:pt x="8273" y="16856"/>
                  <a:pt x="8373" y="16622"/>
                  <a:pt x="8339" y="16422"/>
                </a:cubicBezTo>
                <a:cubicBezTo>
                  <a:pt x="8306" y="16288"/>
                  <a:pt x="8306" y="16122"/>
                  <a:pt x="8273" y="15988"/>
                </a:cubicBezTo>
                <a:cubicBezTo>
                  <a:pt x="8212" y="15805"/>
                  <a:pt x="8012" y="15650"/>
                  <a:pt x="7825" y="15650"/>
                </a:cubicBezTo>
                <a:close/>
                <a:moveTo>
                  <a:pt x="8236" y="17684"/>
                </a:moveTo>
                <a:cubicBezTo>
                  <a:pt x="8215" y="17684"/>
                  <a:pt x="8193" y="17686"/>
                  <a:pt x="8173" y="17689"/>
                </a:cubicBezTo>
                <a:cubicBezTo>
                  <a:pt x="7973" y="17756"/>
                  <a:pt x="7839" y="17990"/>
                  <a:pt x="7872" y="18190"/>
                </a:cubicBezTo>
                <a:lnTo>
                  <a:pt x="7973" y="18623"/>
                </a:lnTo>
                <a:cubicBezTo>
                  <a:pt x="8006" y="18824"/>
                  <a:pt x="8173" y="18957"/>
                  <a:pt x="8373" y="18957"/>
                </a:cubicBezTo>
                <a:cubicBezTo>
                  <a:pt x="8373" y="18957"/>
                  <a:pt x="8440" y="18957"/>
                  <a:pt x="8473" y="18924"/>
                </a:cubicBezTo>
                <a:cubicBezTo>
                  <a:pt x="8673" y="18857"/>
                  <a:pt x="8806" y="18623"/>
                  <a:pt x="8773" y="18423"/>
                </a:cubicBezTo>
                <a:lnTo>
                  <a:pt x="8673" y="17990"/>
                </a:lnTo>
                <a:cubicBezTo>
                  <a:pt x="8643" y="17810"/>
                  <a:pt x="8425" y="17684"/>
                  <a:pt x="8236" y="17684"/>
                </a:cubicBezTo>
                <a:close/>
                <a:moveTo>
                  <a:pt x="6638" y="19257"/>
                </a:moveTo>
                <a:cubicBezTo>
                  <a:pt x="6438" y="19291"/>
                  <a:pt x="6271" y="19457"/>
                  <a:pt x="6271" y="19691"/>
                </a:cubicBezTo>
                <a:cubicBezTo>
                  <a:pt x="6271" y="19924"/>
                  <a:pt x="6471" y="20091"/>
                  <a:pt x="6672" y="20091"/>
                </a:cubicBezTo>
                <a:lnTo>
                  <a:pt x="7105" y="20091"/>
                </a:lnTo>
                <a:cubicBezTo>
                  <a:pt x="7305" y="20091"/>
                  <a:pt x="7506" y="19858"/>
                  <a:pt x="7506" y="19658"/>
                </a:cubicBezTo>
                <a:cubicBezTo>
                  <a:pt x="7506" y="19457"/>
                  <a:pt x="7339" y="19257"/>
                  <a:pt x="7105" y="19257"/>
                </a:cubicBezTo>
                <a:close/>
                <a:moveTo>
                  <a:pt x="5032" y="19557"/>
                </a:moveTo>
                <a:cubicBezTo>
                  <a:pt x="4979" y="19557"/>
                  <a:pt x="4925" y="19567"/>
                  <a:pt x="4870" y="19591"/>
                </a:cubicBezTo>
                <a:cubicBezTo>
                  <a:pt x="4770" y="19624"/>
                  <a:pt x="4603" y="19691"/>
                  <a:pt x="4470" y="19758"/>
                </a:cubicBezTo>
                <a:cubicBezTo>
                  <a:pt x="4270" y="19824"/>
                  <a:pt x="4170" y="20091"/>
                  <a:pt x="4270" y="20291"/>
                </a:cubicBezTo>
                <a:cubicBezTo>
                  <a:pt x="4303" y="20458"/>
                  <a:pt x="4470" y="20525"/>
                  <a:pt x="4637" y="20525"/>
                </a:cubicBezTo>
                <a:cubicBezTo>
                  <a:pt x="4737" y="20525"/>
                  <a:pt x="4770" y="20525"/>
                  <a:pt x="4804" y="20491"/>
                </a:cubicBezTo>
                <a:lnTo>
                  <a:pt x="5171" y="20358"/>
                </a:lnTo>
                <a:cubicBezTo>
                  <a:pt x="5371" y="20291"/>
                  <a:pt x="5504" y="20024"/>
                  <a:pt x="5437" y="19824"/>
                </a:cubicBezTo>
                <a:cubicBezTo>
                  <a:pt x="5361" y="19671"/>
                  <a:pt x="5206" y="19557"/>
                  <a:pt x="5032" y="19557"/>
                </a:cubicBezTo>
                <a:close/>
                <a:moveTo>
                  <a:pt x="8679" y="19428"/>
                </a:moveTo>
                <a:cubicBezTo>
                  <a:pt x="8508" y="19428"/>
                  <a:pt x="8333" y="19571"/>
                  <a:pt x="8306" y="19758"/>
                </a:cubicBezTo>
                <a:cubicBezTo>
                  <a:pt x="8306" y="19824"/>
                  <a:pt x="8306" y="19958"/>
                  <a:pt x="8339" y="20024"/>
                </a:cubicBezTo>
                <a:lnTo>
                  <a:pt x="8339" y="20225"/>
                </a:lnTo>
                <a:lnTo>
                  <a:pt x="8440" y="20658"/>
                </a:lnTo>
                <a:cubicBezTo>
                  <a:pt x="8473" y="20858"/>
                  <a:pt x="8640" y="20992"/>
                  <a:pt x="8840" y="20992"/>
                </a:cubicBezTo>
                <a:lnTo>
                  <a:pt x="8940" y="20992"/>
                </a:lnTo>
                <a:cubicBezTo>
                  <a:pt x="9140" y="20958"/>
                  <a:pt x="9273" y="20692"/>
                  <a:pt x="9240" y="20491"/>
                </a:cubicBezTo>
                <a:lnTo>
                  <a:pt x="9240" y="20425"/>
                </a:lnTo>
                <a:cubicBezTo>
                  <a:pt x="9340" y="20358"/>
                  <a:pt x="9474" y="20258"/>
                  <a:pt x="9507" y="20125"/>
                </a:cubicBezTo>
                <a:cubicBezTo>
                  <a:pt x="9574" y="19858"/>
                  <a:pt x="9440" y="19658"/>
                  <a:pt x="9240" y="19591"/>
                </a:cubicBezTo>
                <a:cubicBezTo>
                  <a:pt x="9107" y="19524"/>
                  <a:pt x="8940" y="19491"/>
                  <a:pt x="8806" y="19457"/>
                </a:cubicBezTo>
                <a:cubicBezTo>
                  <a:pt x="8766" y="19437"/>
                  <a:pt x="8722" y="19428"/>
                  <a:pt x="8679" y="19428"/>
                </a:cubicBezTo>
                <a:close/>
                <a:moveTo>
                  <a:pt x="10622" y="20223"/>
                </a:moveTo>
                <a:cubicBezTo>
                  <a:pt x="10482" y="20223"/>
                  <a:pt x="10351" y="20305"/>
                  <a:pt x="10308" y="20458"/>
                </a:cubicBezTo>
                <a:cubicBezTo>
                  <a:pt x="10174" y="20658"/>
                  <a:pt x="10274" y="20925"/>
                  <a:pt x="10474" y="20992"/>
                </a:cubicBezTo>
                <a:cubicBezTo>
                  <a:pt x="10608" y="21025"/>
                  <a:pt x="10741" y="21092"/>
                  <a:pt x="10841" y="21159"/>
                </a:cubicBezTo>
                <a:cubicBezTo>
                  <a:pt x="10941" y="21192"/>
                  <a:pt x="10975" y="21192"/>
                  <a:pt x="11075" y="21192"/>
                </a:cubicBezTo>
                <a:cubicBezTo>
                  <a:pt x="11175" y="21192"/>
                  <a:pt x="11342" y="21125"/>
                  <a:pt x="11408" y="21059"/>
                </a:cubicBezTo>
                <a:cubicBezTo>
                  <a:pt x="11508" y="20858"/>
                  <a:pt x="11442" y="20625"/>
                  <a:pt x="11242" y="20491"/>
                </a:cubicBezTo>
                <a:cubicBezTo>
                  <a:pt x="11108" y="20425"/>
                  <a:pt x="10975" y="20358"/>
                  <a:pt x="10841" y="20291"/>
                </a:cubicBezTo>
                <a:cubicBezTo>
                  <a:pt x="10773" y="20246"/>
                  <a:pt x="10696" y="20223"/>
                  <a:pt x="10622" y="20223"/>
                </a:cubicBezTo>
                <a:close/>
                <a:moveTo>
                  <a:pt x="3272" y="20623"/>
                </a:moveTo>
                <a:cubicBezTo>
                  <a:pt x="3173" y="20623"/>
                  <a:pt x="3075" y="20648"/>
                  <a:pt x="3002" y="20692"/>
                </a:cubicBezTo>
                <a:cubicBezTo>
                  <a:pt x="2902" y="20792"/>
                  <a:pt x="2802" y="20925"/>
                  <a:pt x="2669" y="20992"/>
                </a:cubicBezTo>
                <a:cubicBezTo>
                  <a:pt x="2469" y="21159"/>
                  <a:pt x="2469" y="21425"/>
                  <a:pt x="2635" y="21592"/>
                </a:cubicBezTo>
                <a:cubicBezTo>
                  <a:pt x="2735" y="21659"/>
                  <a:pt x="2802" y="21692"/>
                  <a:pt x="2936" y="21692"/>
                </a:cubicBezTo>
                <a:cubicBezTo>
                  <a:pt x="3002" y="21692"/>
                  <a:pt x="3136" y="21659"/>
                  <a:pt x="3269" y="21592"/>
                </a:cubicBezTo>
                <a:cubicBezTo>
                  <a:pt x="3336" y="21492"/>
                  <a:pt x="3469" y="21425"/>
                  <a:pt x="3569" y="21325"/>
                </a:cubicBezTo>
                <a:cubicBezTo>
                  <a:pt x="3703" y="21192"/>
                  <a:pt x="3703" y="20925"/>
                  <a:pt x="3603" y="20758"/>
                </a:cubicBezTo>
                <a:cubicBezTo>
                  <a:pt x="3528" y="20664"/>
                  <a:pt x="3399" y="20623"/>
                  <a:pt x="3272" y="20623"/>
                </a:cubicBezTo>
                <a:close/>
                <a:moveTo>
                  <a:pt x="12458" y="21221"/>
                </a:moveTo>
                <a:cubicBezTo>
                  <a:pt x="12332" y="21221"/>
                  <a:pt x="12220" y="21289"/>
                  <a:pt x="12142" y="21425"/>
                </a:cubicBezTo>
                <a:cubicBezTo>
                  <a:pt x="11975" y="21626"/>
                  <a:pt x="12009" y="21859"/>
                  <a:pt x="12242" y="21993"/>
                </a:cubicBezTo>
                <a:cubicBezTo>
                  <a:pt x="12342" y="22093"/>
                  <a:pt x="12442" y="22159"/>
                  <a:pt x="12576" y="22259"/>
                </a:cubicBezTo>
                <a:cubicBezTo>
                  <a:pt x="12643" y="22293"/>
                  <a:pt x="12743" y="22326"/>
                  <a:pt x="12809" y="22326"/>
                </a:cubicBezTo>
                <a:cubicBezTo>
                  <a:pt x="12943" y="22326"/>
                  <a:pt x="13076" y="22293"/>
                  <a:pt x="13143" y="22159"/>
                </a:cubicBezTo>
                <a:cubicBezTo>
                  <a:pt x="13276" y="21993"/>
                  <a:pt x="13243" y="21692"/>
                  <a:pt x="13076" y="21592"/>
                </a:cubicBezTo>
                <a:cubicBezTo>
                  <a:pt x="12976" y="21492"/>
                  <a:pt x="12843" y="21425"/>
                  <a:pt x="12743" y="21325"/>
                </a:cubicBezTo>
                <a:cubicBezTo>
                  <a:pt x="12645" y="21256"/>
                  <a:pt x="12548" y="21221"/>
                  <a:pt x="12458" y="21221"/>
                </a:cubicBezTo>
                <a:close/>
                <a:moveTo>
                  <a:pt x="9259" y="21786"/>
                </a:moveTo>
                <a:cubicBezTo>
                  <a:pt x="9231" y="21786"/>
                  <a:pt x="9202" y="21788"/>
                  <a:pt x="9173" y="21792"/>
                </a:cubicBezTo>
                <a:cubicBezTo>
                  <a:pt x="8940" y="21826"/>
                  <a:pt x="8806" y="22093"/>
                  <a:pt x="8840" y="22293"/>
                </a:cubicBezTo>
                <a:cubicBezTo>
                  <a:pt x="8907" y="22460"/>
                  <a:pt x="8907" y="22560"/>
                  <a:pt x="8940" y="22693"/>
                </a:cubicBezTo>
                <a:cubicBezTo>
                  <a:pt x="8973" y="22927"/>
                  <a:pt x="9140" y="23027"/>
                  <a:pt x="9340" y="23027"/>
                </a:cubicBezTo>
                <a:lnTo>
                  <a:pt x="9440" y="23027"/>
                </a:lnTo>
                <a:cubicBezTo>
                  <a:pt x="9674" y="22993"/>
                  <a:pt x="9807" y="22760"/>
                  <a:pt x="9774" y="22526"/>
                </a:cubicBezTo>
                <a:cubicBezTo>
                  <a:pt x="9740" y="22426"/>
                  <a:pt x="9740" y="22259"/>
                  <a:pt x="9674" y="22126"/>
                </a:cubicBezTo>
                <a:cubicBezTo>
                  <a:pt x="9644" y="21892"/>
                  <a:pt x="9461" y="21786"/>
                  <a:pt x="9259" y="21786"/>
                </a:cubicBezTo>
                <a:close/>
                <a:moveTo>
                  <a:pt x="1873" y="22090"/>
                </a:moveTo>
                <a:cubicBezTo>
                  <a:pt x="1729" y="22090"/>
                  <a:pt x="1587" y="22163"/>
                  <a:pt x="1501" y="22293"/>
                </a:cubicBezTo>
                <a:lnTo>
                  <a:pt x="1268" y="22660"/>
                </a:lnTo>
                <a:cubicBezTo>
                  <a:pt x="1134" y="22860"/>
                  <a:pt x="1168" y="23127"/>
                  <a:pt x="1401" y="23260"/>
                </a:cubicBezTo>
                <a:cubicBezTo>
                  <a:pt x="1435" y="23293"/>
                  <a:pt x="1501" y="23293"/>
                  <a:pt x="1601" y="23293"/>
                </a:cubicBezTo>
                <a:cubicBezTo>
                  <a:pt x="1768" y="23293"/>
                  <a:pt x="1902" y="23260"/>
                  <a:pt x="2002" y="23093"/>
                </a:cubicBezTo>
                <a:cubicBezTo>
                  <a:pt x="2102" y="22960"/>
                  <a:pt x="2135" y="22860"/>
                  <a:pt x="2235" y="22726"/>
                </a:cubicBezTo>
                <a:cubicBezTo>
                  <a:pt x="2335" y="22526"/>
                  <a:pt x="2302" y="22293"/>
                  <a:pt x="2102" y="22159"/>
                </a:cubicBezTo>
                <a:cubicBezTo>
                  <a:pt x="2031" y="22112"/>
                  <a:pt x="1951" y="22090"/>
                  <a:pt x="1873" y="22090"/>
                </a:cubicBezTo>
                <a:close/>
                <a:moveTo>
                  <a:pt x="14142" y="22517"/>
                </a:moveTo>
                <a:cubicBezTo>
                  <a:pt x="14024" y="22517"/>
                  <a:pt x="13902" y="22568"/>
                  <a:pt x="13810" y="22660"/>
                </a:cubicBezTo>
                <a:cubicBezTo>
                  <a:pt x="13643" y="22826"/>
                  <a:pt x="13677" y="23093"/>
                  <a:pt x="13843" y="23260"/>
                </a:cubicBezTo>
                <a:cubicBezTo>
                  <a:pt x="13943" y="23360"/>
                  <a:pt x="14044" y="23460"/>
                  <a:pt x="14144" y="23527"/>
                </a:cubicBezTo>
                <a:cubicBezTo>
                  <a:pt x="14244" y="23627"/>
                  <a:pt x="14344" y="23660"/>
                  <a:pt x="14444" y="23660"/>
                </a:cubicBezTo>
                <a:cubicBezTo>
                  <a:pt x="14511" y="23660"/>
                  <a:pt x="14644" y="23627"/>
                  <a:pt x="14777" y="23494"/>
                </a:cubicBezTo>
                <a:cubicBezTo>
                  <a:pt x="14911" y="23327"/>
                  <a:pt x="14911" y="23093"/>
                  <a:pt x="14744" y="22927"/>
                </a:cubicBezTo>
                <a:cubicBezTo>
                  <a:pt x="14611" y="22793"/>
                  <a:pt x="14511" y="22693"/>
                  <a:pt x="14410" y="22626"/>
                </a:cubicBezTo>
                <a:cubicBezTo>
                  <a:pt x="14335" y="22551"/>
                  <a:pt x="14240" y="22517"/>
                  <a:pt x="14142" y="22517"/>
                </a:cubicBezTo>
                <a:close/>
                <a:moveTo>
                  <a:pt x="9658" y="23823"/>
                </a:moveTo>
                <a:cubicBezTo>
                  <a:pt x="9641" y="23823"/>
                  <a:pt x="9624" y="23824"/>
                  <a:pt x="9607" y="23827"/>
                </a:cubicBezTo>
                <a:cubicBezTo>
                  <a:pt x="9340" y="23861"/>
                  <a:pt x="9173" y="24094"/>
                  <a:pt x="9240" y="24294"/>
                </a:cubicBezTo>
                <a:cubicBezTo>
                  <a:pt x="9240" y="24461"/>
                  <a:pt x="9273" y="24594"/>
                  <a:pt x="9273" y="24694"/>
                </a:cubicBezTo>
                <a:cubicBezTo>
                  <a:pt x="9307" y="24928"/>
                  <a:pt x="9474" y="25095"/>
                  <a:pt x="9674" y="25095"/>
                </a:cubicBezTo>
                <a:cubicBezTo>
                  <a:pt x="9941" y="25028"/>
                  <a:pt x="10107" y="24828"/>
                  <a:pt x="10107" y="24628"/>
                </a:cubicBezTo>
                <a:cubicBezTo>
                  <a:pt x="10107" y="24494"/>
                  <a:pt x="10074" y="24328"/>
                  <a:pt x="10074" y="24194"/>
                </a:cubicBezTo>
                <a:cubicBezTo>
                  <a:pt x="10013" y="23981"/>
                  <a:pt x="9841" y="23823"/>
                  <a:pt x="9658" y="23823"/>
                </a:cubicBezTo>
                <a:close/>
                <a:moveTo>
                  <a:pt x="15599" y="24002"/>
                </a:moveTo>
                <a:cubicBezTo>
                  <a:pt x="15495" y="24002"/>
                  <a:pt x="15394" y="24044"/>
                  <a:pt x="15311" y="24127"/>
                </a:cubicBezTo>
                <a:cubicBezTo>
                  <a:pt x="15144" y="24294"/>
                  <a:pt x="15144" y="24528"/>
                  <a:pt x="15311" y="24694"/>
                </a:cubicBezTo>
                <a:lnTo>
                  <a:pt x="15611" y="24995"/>
                </a:lnTo>
                <a:cubicBezTo>
                  <a:pt x="15678" y="25095"/>
                  <a:pt x="15778" y="25128"/>
                  <a:pt x="15912" y="25128"/>
                </a:cubicBezTo>
                <a:cubicBezTo>
                  <a:pt x="16012" y="25128"/>
                  <a:pt x="16112" y="25095"/>
                  <a:pt x="16178" y="24995"/>
                </a:cubicBezTo>
                <a:cubicBezTo>
                  <a:pt x="16345" y="24828"/>
                  <a:pt x="16345" y="24594"/>
                  <a:pt x="16178" y="24394"/>
                </a:cubicBezTo>
                <a:lnTo>
                  <a:pt x="15912" y="24127"/>
                </a:lnTo>
                <a:cubicBezTo>
                  <a:pt x="15811" y="24044"/>
                  <a:pt x="15703" y="24002"/>
                  <a:pt x="15599" y="24002"/>
                </a:cubicBezTo>
                <a:close/>
                <a:moveTo>
                  <a:pt x="892" y="24010"/>
                </a:moveTo>
                <a:cubicBezTo>
                  <a:pt x="722" y="24010"/>
                  <a:pt x="550" y="24129"/>
                  <a:pt x="467" y="24294"/>
                </a:cubicBezTo>
                <a:cubicBezTo>
                  <a:pt x="434" y="24428"/>
                  <a:pt x="400" y="24594"/>
                  <a:pt x="334" y="24694"/>
                </a:cubicBezTo>
                <a:cubicBezTo>
                  <a:pt x="300" y="24928"/>
                  <a:pt x="434" y="25128"/>
                  <a:pt x="634" y="25195"/>
                </a:cubicBezTo>
                <a:lnTo>
                  <a:pt x="767" y="25195"/>
                </a:lnTo>
                <a:cubicBezTo>
                  <a:pt x="934" y="25195"/>
                  <a:pt x="1101" y="25095"/>
                  <a:pt x="1134" y="24961"/>
                </a:cubicBezTo>
                <a:lnTo>
                  <a:pt x="1268" y="24594"/>
                </a:lnTo>
                <a:cubicBezTo>
                  <a:pt x="1334" y="24361"/>
                  <a:pt x="1201" y="24127"/>
                  <a:pt x="1001" y="24027"/>
                </a:cubicBezTo>
                <a:cubicBezTo>
                  <a:pt x="965" y="24015"/>
                  <a:pt x="929" y="24010"/>
                  <a:pt x="892" y="24010"/>
                </a:cubicBezTo>
                <a:close/>
                <a:moveTo>
                  <a:pt x="17010" y="25519"/>
                </a:moveTo>
                <a:cubicBezTo>
                  <a:pt x="16916" y="25519"/>
                  <a:pt x="16821" y="25553"/>
                  <a:pt x="16745" y="25628"/>
                </a:cubicBezTo>
                <a:cubicBezTo>
                  <a:pt x="16579" y="25762"/>
                  <a:pt x="16512" y="26029"/>
                  <a:pt x="16679" y="26196"/>
                </a:cubicBezTo>
                <a:cubicBezTo>
                  <a:pt x="16779" y="26329"/>
                  <a:pt x="16846" y="26429"/>
                  <a:pt x="16946" y="26529"/>
                </a:cubicBezTo>
                <a:cubicBezTo>
                  <a:pt x="17012" y="26663"/>
                  <a:pt x="17146" y="26696"/>
                  <a:pt x="17279" y="26696"/>
                </a:cubicBezTo>
                <a:cubicBezTo>
                  <a:pt x="17413" y="26696"/>
                  <a:pt x="17479" y="26663"/>
                  <a:pt x="17579" y="26596"/>
                </a:cubicBezTo>
                <a:cubicBezTo>
                  <a:pt x="17746" y="26462"/>
                  <a:pt x="17780" y="26162"/>
                  <a:pt x="17613" y="25995"/>
                </a:cubicBezTo>
                <a:cubicBezTo>
                  <a:pt x="17479" y="25862"/>
                  <a:pt x="17413" y="25795"/>
                  <a:pt x="17313" y="25662"/>
                </a:cubicBezTo>
                <a:cubicBezTo>
                  <a:pt x="17239" y="25570"/>
                  <a:pt x="17126" y="25519"/>
                  <a:pt x="17010" y="25519"/>
                </a:cubicBezTo>
                <a:close/>
                <a:moveTo>
                  <a:pt x="9707" y="25958"/>
                </a:moveTo>
                <a:cubicBezTo>
                  <a:pt x="9474" y="25958"/>
                  <a:pt x="9307" y="26115"/>
                  <a:pt x="9307" y="26329"/>
                </a:cubicBezTo>
                <a:cubicBezTo>
                  <a:pt x="9307" y="26462"/>
                  <a:pt x="9273" y="26596"/>
                  <a:pt x="9273" y="26696"/>
                </a:cubicBezTo>
                <a:cubicBezTo>
                  <a:pt x="9207" y="26929"/>
                  <a:pt x="9407" y="27130"/>
                  <a:pt x="9607" y="27163"/>
                </a:cubicBezTo>
                <a:lnTo>
                  <a:pt x="9640" y="27163"/>
                </a:lnTo>
                <a:cubicBezTo>
                  <a:pt x="9841" y="27163"/>
                  <a:pt x="10007" y="26996"/>
                  <a:pt x="10107" y="26863"/>
                </a:cubicBezTo>
                <a:cubicBezTo>
                  <a:pt x="10107" y="26696"/>
                  <a:pt x="10141" y="26596"/>
                  <a:pt x="10141" y="26429"/>
                </a:cubicBezTo>
                <a:cubicBezTo>
                  <a:pt x="10174" y="26162"/>
                  <a:pt x="10007" y="25962"/>
                  <a:pt x="9774" y="25962"/>
                </a:cubicBezTo>
                <a:cubicBezTo>
                  <a:pt x="9751" y="25959"/>
                  <a:pt x="9729" y="25958"/>
                  <a:pt x="9707" y="25958"/>
                </a:cubicBezTo>
                <a:close/>
                <a:moveTo>
                  <a:pt x="501" y="25995"/>
                </a:moveTo>
                <a:cubicBezTo>
                  <a:pt x="267" y="25995"/>
                  <a:pt x="100" y="26162"/>
                  <a:pt x="67" y="26362"/>
                </a:cubicBezTo>
                <a:cubicBezTo>
                  <a:pt x="0" y="26529"/>
                  <a:pt x="0" y="26663"/>
                  <a:pt x="0" y="26829"/>
                </a:cubicBezTo>
                <a:cubicBezTo>
                  <a:pt x="0" y="27029"/>
                  <a:pt x="167" y="27263"/>
                  <a:pt x="434" y="27263"/>
                </a:cubicBezTo>
                <a:cubicBezTo>
                  <a:pt x="634" y="27263"/>
                  <a:pt x="801" y="27096"/>
                  <a:pt x="834" y="26829"/>
                </a:cubicBezTo>
                <a:cubicBezTo>
                  <a:pt x="834" y="26696"/>
                  <a:pt x="901" y="26596"/>
                  <a:pt x="901" y="26462"/>
                </a:cubicBezTo>
                <a:cubicBezTo>
                  <a:pt x="934" y="26196"/>
                  <a:pt x="734" y="26029"/>
                  <a:pt x="501" y="25995"/>
                </a:cubicBezTo>
                <a:close/>
                <a:moveTo>
                  <a:pt x="18324" y="27181"/>
                </a:moveTo>
                <a:cubicBezTo>
                  <a:pt x="18236" y="27181"/>
                  <a:pt x="18149" y="27207"/>
                  <a:pt x="18080" y="27263"/>
                </a:cubicBezTo>
                <a:cubicBezTo>
                  <a:pt x="17913" y="27363"/>
                  <a:pt x="17846" y="27663"/>
                  <a:pt x="17980" y="27830"/>
                </a:cubicBezTo>
                <a:cubicBezTo>
                  <a:pt x="18080" y="27963"/>
                  <a:pt x="18146" y="28030"/>
                  <a:pt x="18247" y="28164"/>
                </a:cubicBezTo>
                <a:cubicBezTo>
                  <a:pt x="18313" y="28297"/>
                  <a:pt x="18447" y="28330"/>
                  <a:pt x="18580" y="28330"/>
                </a:cubicBezTo>
                <a:cubicBezTo>
                  <a:pt x="18647" y="28330"/>
                  <a:pt x="18747" y="28330"/>
                  <a:pt x="18814" y="28264"/>
                </a:cubicBezTo>
                <a:cubicBezTo>
                  <a:pt x="18980" y="28130"/>
                  <a:pt x="19014" y="27830"/>
                  <a:pt x="18914" y="27663"/>
                </a:cubicBezTo>
                <a:cubicBezTo>
                  <a:pt x="18814" y="27563"/>
                  <a:pt x="18747" y="27463"/>
                  <a:pt x="18647" y="27330"/>
                </a:cubicBezTo>
                <a:cubicBezTo>
                  <a:pt x="18569" y="27233"/>
                  <a:pt x="18446" y="27181"/>
                  <a:pt x="18324" y="27181"/>
                </a:cubicBezTo>
                <a:close/>
                <a:moveTo>
                  <a:pt x="9128" y="27862"/>
                </a:moveTo>
                <a:cubicBezTo>
                  <a:pt x="8992" y="27862"/>
                  <a:pt x="8861" y="27944"/>
                  <a:pt x="8773" y="28097"/>
                </a:cubicBezTo>
                <a:cubicBezTo>
                  <a:pt x="8673" y="28197"/>
                  <a:pt x="8640" y="28330"/>
                  <a:pt x="8573" y="28430"/>
                </a:cubicBezTo>
                <a:cubicBezTo>
                  <a:pt x="8406" y="28631"/>
                  <a:pt x="8440" y="28864"/>
                  <a:pt x="8640" y="28998"/>
                </a:cubicBezTo>
                <a:cubicBezTo>
                  <a:pt x="8706" y="29031"/>
                  <a:pt x="8806" y="29098"/>
                  <a:pt x="8907" y="29098"/>
                </a:cubicBezTo>
                <a:cubicBezTo>
                  <a:pt x="9007" y="29098"/>
                  <a:pt x="9173" y="29031"/>
                  <a:pt x="9273" y="28864"/>
                </a:cubicBezTo>
                <a:lnTo>
                  <a:pt x="9507" y="28497"/>
                </a:lnTo>
                <a:cubicBezTo>
                  <a:pt x="9640" y="28297"/>
                  <a:pt x="9574" y="28030"/>
                  <a:pt x="9340" y="27930"/>
                </a:cubicBezTo>
                <a:cubicBezTo>
                  <a:pt x="9271" y="27884"/>
                  <a:pt x="9199" y="27862"/>
                  <a:pt x="9128" y="27862"/>
                </a:cubicBezTo>
                <a:close/>
                <a:moveTo>
                  <a:pt x="578" y="28080"/>
                </a:moveTo>
                <a:cubicBezTo>
                  <a:pt x="540" y="28080"/>
                  <a:pt x="503" y="28085"/>
                  <a:pt x="467" y="28097"/>
                </a:cubicBezTo>
                <a:cubicBezTo>
                  <a:pt x="267" y="28130"/>
                  <a:pt x="134" y="28364"/>
                  <a:pt x="167" y="28597"/>
                </a:cubicBezTo>
                <a:cubicBezTo>
                  <a:pt x="234" y="28764"/>
                  <a:pt x="267" y="28931"/>
                  <a:pt x="300" y="29031"/>
                </a:cubicBezTo>
                <a:cubicBezTo>
                  <a:pt x="334" y="29198"/>
                  <a:pt x="501" y="29331"/>
                  <a:pt x="667" y="29331"/>
                </a:cubicBezTo>
                <a:cubicBezTo>
                  <a:pt x="734" y="29331"/>
                  <a:pt x="767" y="29298"/>
                  <a:pt x="801" y="29298"/>
                </a:cubicBezTo>
                <a:cubicBezTo>
                  <a:pt x="1001" y="29198"/>
                  <a:pt x="1134" y="28964"/>
                  <a:pt x="1068" y="28764"/>
                </a:cubicBezTo>
                <a:cubicBezTo>
                  <a:pt x="1068" y="28631"/>
                  <a:pt x="1001" y="28497"/>
                  <a:pt x="968" y="28364"/>
                </a:cubicBezTo>
                <a:cubicBezTo>
                  <a:pt x="940" y="28199"/>
                  <a:pt x="755" y="28080"/>
                  <a:pt x="578" y="28080"/>
                </a:cubicBezTo>
                <a:close/>
                <a:moveTo>
                  <a:pt x="19563" y="28886"/>
                </a:moveTo>
                <a:cubicBezTo>
                  <a:pt x="19478" y="28886"/>
                  <a:pt x="19391" y="28913"/>
                  <a:pt x="19314" y="28964"/>
                </a:cubicBezTo>
                <a:cubicBezTo>
                  <a:pt x="19114" y="29098"/>
                  <a:pt x="19080" y="29331"/>
                  <a:pt x="19181" y="29531"/>
                </a:cubicBezTo>
                <a:cubicBezTo>
                  <a:pt x="19247" y="29631"/>
                  <a:pt x="19314" y="29765"/>
                  <a:pt x="19414" y="29865"/>
                </a:cubicBezTo>
                <a:cubicBezTo>
                  <a:pt x="19447" y="29998"/>
                  <a:pt x="19614" y="30098"/>
                  <a:pt x="19748" y="30098"/>
                </a:cubicBezTo>
                <a:cubicBezTo>
                  <a:pt x="19781" y="30098"/>
                  <a:pt x="19848" y="30098"/>
                  <a:pt x="19981" y="30032"/>
                </a:cubicBezTo>
                <a:cubicBezTo>
                  <a:pt x="20148" y="29932"/>
                  <a:pt x="20248" y="29665"/>
                  <a:pt x="20115" y="29465"/>
                </a:cubicBezTo>
                <a:cubicBezTo>
                  <a:pt x="20081" y="29331"/>
                  <a:pt x="19981" y="29198"/>
                  <a:pt x="19914" y="29098"/>
                </a:cubicBezTo>
                <a:cubicBezTo>
                  <a:pt x="19832" y="28954"/>
                  <a:pt x="19700" y="28886"/>
                  <a:pt x="19563" y="28886"/>
                </a:cubicBezTo>
                <a:close/>
                <a:moveTo>
                  <a:pt x="7722" y="29386"/>
                </a:moveTo>
                <a:cubicBezTo>
                  <a:pt x="7636" y="29386"/>
                  <a:pt x="7549" y="29413"/>
                  <a:pt x="7472" y="29465"/>
                </a:cubicBezTo>
                <a:cubicBezTo>
                  <a:pt x="7339" y="29531"/>
                  <a:pt x="7272" y="29598"/>
                  <a:pt x="7139" y="29665"/>
                </a:cubicBezTo>
                <a:cubicBezTo>
                  <a:pt x="6938" y="29798"/>
                  <a:pt x="6838" y="30032"/>
                  <a:pt x="6972" y="30265"/>
                </a:cubicBezTo>
                <a:cubicBezTo>
                  <a:pt x="7039" y="30365"/>
                  <a:pt x="7239" y="30465"/>
                  <a:pt x="7339" y="30465"/>
                </a:cubicBezTo>
                <a:cubicBezTo>
                  <a:pt x="7439" y="30465"/>
                  <a:pt x="7506" y="30465"/>
                  <a:pt x="7539" y="30432"/>
                </a:cubicBezTo>
                <a:lnTo>
                  <a:pt x="7939" y="30165"/>
                </a:lnTo>
                <a:cubicBezTo>
                  <a:pt x="8139" y="30032"/>
                  <a:pt x="8173" y="29798"/>
                  <a:pt x="8073" y="29598"/>
                </a:cubicBezTo>
                <a:cubicBezTo>
                  <a:pt x="7991" y="29454"/>
                  <a:pt x="7858" y="29386"/>
                  <a:pt x="7722" y="29386"/>
                </a:cubicBezTo>
                <a:close/>
                <a:moveTo>
                  <a:pt x="1518" y="29907"/>
                </a:moveTo>
                <a:cubicBezTo>
                  <a:pt x="1418" y="29907"/>
                  <a:pt x="1318" y="29948"/>
                  <a:pt x="1234" y="30032"/>
                </a:cubicBezTo>
                <a:cubicBezTo>
                  <a:pt x="1068" y="30198"/>
                  <a:pt x="1068" y="30465"/>
                  <a:pt x="1234" y="30632"/>
                </a:cubicBezTo>
                <a:cubicBezTo>
                  <a:pt x="1334" y="30699"/>
                  <a:pt x="1468" y="30832"/>
                  <a:pt x="1601" y="30932"/>
                </a:cubicBezTo>
                <a:cubicBezTo>
                  <a:pt x="1668" y="30966"/>
                  <a:pt x="1768" y="30999"/>
                  <a:pt x="1835" y="30999"/>
                </a:cubicBezTo>
                <a:cubicBezTo>
                  <a:pt x="1968" y="30999"/>
                  <a:pt x="2102" y="30966"/>
                  <a:pt x="2168" y="30866"/>
                </a:cubicBezTo>
                <a:cubicBezTo>
                  <a:pt x="2302" y="30699"/>
                  <a:pt x="2268" y="30432"/>
                  <a:pt x="2102" y="30298"/>
                </a:cubicBezTo>
                <a:cubicBezTo>
                  <a:pt x="1968" y="30198"/>
                  <a:pt x="1902" y="30132"/>
                  <a:pt x="1801" y="30032"/>
                </a:cubicBezTo>
                <a:cubicBezTo>
                  <a:pt x="1718" y="29948"/>
                  <a:pt x="1618" y="29907"/>
                  <a:pt x="1518" y="29907"/>
                </a:cubicBezTo>
                <a:close/>
                <a:moveTo>
                  <a:pt x="5813" y="30312"/>
                </a:moveTo>
                <a:cubicBezTo>
                  <a:pt x="5766" y="30312"/>
                  <a:pt x="5719" y="30318"/>
                  <a:pt x="5671" y="30332"/>
                </a:cubicBezTo>
                <a:lnTo>
                  <a:pt x="5304" y="30465"/>
                </a:lnTo>
                <a:cubicBezTo>
                  <a:pt x="5037" y="30532"/>
                  <a:pt x="4937" y="30799"/>
                  <a:pt x="5004" y="30999"/>
                </a:cubicBezTo>
                <a:cubicBezTo>
                  <a:pt x="5104" y="31166"/>
                  <a:pt x="5271" y="31299"/>
                  <a:pt x="5437" y="31299"/>
                </a:cubicBezTo>
                <a:cubicBezTo>
                  <a:pt x="5471" y="31299"/>
                  <a:pt x="5504" y="31299"/>
                  <a:pt x="5571" y="31266"/>
                </a:cubicBezTo>
                <a:cubicBezTo>
                  <a:pt x="5671" y="31199"/>
                  <a:pt x="5838" y="31166"/>
                  <a:pt x="5971" y="31132"/>
                </a:cubicBezTo>
                <a:cubicBezTo>
                  <a:pt x="6171" y="31032"/>
                  <a:pt x="6305" y="30799"/>
                  <a:pt x="6238" y="30599"/>
                </a:cubicBezTo>
                <a:cubicBezTo>
                  <a:pt x="6158" y="30413"/>
                  <a:pt x="5994" y="30312"/>
                  <a:pt x="5813" y="30312"/>
                </a:cubicBezTo>
                <a:close/>
                <a:moveTo>
                  <a:pt x="3377" y="30754"/>
                </a:moveTo>
                <a:cubicBezTo>
                  <a:pt x="3158" y="30754"/>
                  <a:pt x="3002" y="30956"/>
                  <a:pt x="3002" y="31132"/>
                </a:cubicBezTo>
                <a:cubicBezTo>
                  <a:pt x="2969" y="31366"/>
                  <a:pt x="3169" y="31599"/>
                  <a:pt x="3369" y="31599"/>
                </a:cubicBezTo>
                <a:lnTo>
                  <a:pt x="3836" y="31599"/>
                </a:lnTo>
                <a:cubicBezTo>
                  <a:pt x="4103" y="31599"/>
                  <a:pt x="4270" y="31433"/>
                  <a:pt x="4270" y="31166"/>
                </a:cubicBezTo>
                <a:cubicBezTo>
                  <a:pt x="4270" y="30932"/>
                  <a:pt x="4036" y="30765"/>
                  <a:pt x="3836" y="30765"/>
                </a:cubicBezTo>
                <a:lnTo>
                  <a:pt x="3469" y="30765"/>
                </a:lnTo>
                <a:cubicBezTo>
                  <a:pt x="3438" y="30758"/>
                  <a:pt x="3407" y="30754"/>
                  <a:pt x="3377" y="30754"/>
                </a:cubicBezTo>
                <a:close/>
                <a:moveTo>
                  <a:pt x="20562" y="30653"/>
                </a:moveTo>
                <a:cubicBezTo>
                  <a:pt x="20493" y="30653"/>
                  <a:pt x="20420" y="30668"/>
                  <a:pt x="20348" y="30699"/>
                </a:cubicBezTo>
                <a:cubicBezTo>
                  <a:pt x="20148" y="30832"/>
                  <a:pt x="20081" y="31099"/>
                  <a:pt x="20181" y="31299"/>
                </a:cubicBezTo>
                <a:cubicBezTo>
                  <a:pt x="20281" y="31433"/>
                  <a:pt x="20315" y="31533"/>
                  <a:pt x="20415" y="31666"/>
                </a:cubicBezTo>
                <a:cubicBezTo>
                  <a:pt x="20481" y="31800"/>
                  <a:pt x="20615" y="31866"/>
                  <a:pt x="20782" y="31866"/>
                </a:cubicBezTo>
                <a:cubicBezTo>
                  <a:pt x="20815" y="31866"/>
                  <a:pt x="20915" y="31866"/>
                  <a:pt x="20982" y="31833"/>
                </a:cubicBezTo>
                <a:cubicBezTo>
                  <a:pt x="21182" y="31699"/>
                  <a:pt x="21282" y="31466"/>
                  <a:pt x="21149" y="31266"/>
                </a:cubicBezTo>
                <a:cubicBezTo>
                  <a:pt x="21082" y="31132"/>
                  <a:pt x="21015" y="30999"/>
                  <a:pt x="20948" y="30866"/>
                </a:cubicBezTo>
                <a:cubicBezTo>
                  <a:pt x="20856" y="30727"/>
                  <a:pt x="20717" y="30653"/>
                  <a:pt x="20562" y="30653"/>
                </a:cubicBezTo>
                <a:close/>
                <a:moveTo>
                  <a:pt x="21567" y="32561"/>
                </a:moveTo>
                <a:cubicBezTo>
                  <a:pt x="21507" y="32561"/>
                  <a:pt x="21445" y="32573"/>
                  <a:pt x="21382" y="32600"/>
                </a:cubicBezTo>
                <a:cubicBezTo>
                  <a:pt x="21182" y="32667"/>
                  <a:pt x="21115" y="32934"/>
                  <a:pt x="21182" y="33134"/>
                </a:cubicBezTo>
                <a:lnTo>
                  <a:pt x="21349" y="33501"/>
                </a:lnTo>
                <a:cubicBezTo>
                  <a:pt x="21449" y="33668"/>
                  <a:pt x="21549" y="33768"/>
                  <a:pt x="21749" y="33768"/>
                </a:cubicBezTo>
                <a:cubicBezTo>
                  <a:pt x="21782" y="33768"/>
                  <a:pt x="21849" y="33768"/>
                  <a:pt x="21882" y="33701"/>
                </a:cubicBezTo>
                <a:cubicBezTo>
                  <a:pt x="22116" y="33634"/>
                  <a:pt x="22183" y="33367"/>
                  <a:pt x="22116" y="33167"/>
                </a:cubicBezTo>
                <a:lnTo>
                  <a:pt x="21949" y="32800"/>
                </a:lnTo>
                <a:cubicBezTo>
                  <a:pt x="21876" y="32654"/>
                  <a:pt x="21731" y="32561"/>
                  <a:pt x="21567" y="32561"/>
                </a:cubicBezTo>
                <a:close/>
                <a:moveTo>
                  <a:pt x="22389" y="34476"/>
                </a:moveTo>
                <a:cubicBezTo>
                  <a:pt x="22333" y="34476"/>
                  <a:pt x="22274" y="34485"/>
                  <a:pt x="22216" y="34501"/>
                </a:cubicBezTo>
                <a:cubicBezTo>
                  <a:pt x="22016" y="34602"/>
                  <a:pt x="21949" y="34835"/>
                  <a:pt x="22016" y="35035"/>
                </a:cubicBezTo>
                <a:lnTo>
                  <a:pt x="22183" y="35435"/>
                </a:lnTo>
                <a:cubicBezTo>
                  <a:pt x="22249" y="35602"/>
                  <a:pt x="22383" y="35669"/>
                  <a:pt x="22583" y="35669"/>
                </a:cubicBezTo>
                <a:cubicBezTo>
                  <a:pt x="22650" y="35669"/>
                  <a:pt x="22683" y="35636"/>
                  <a:pt x="22716" y="35636"/>
                </a:cubicBezTo>
                <a:cubicBezTo>
                  <a:pt x="22950" y="35536"/>
                  <a:pt x="23017" y="35302"/>
                  <a:pt x="22950" y="35102"/>
                </a:cubicBezTo>
                <a:lnTo>
                  <a:pt x="22783" y="34702"/>
                </a:lnTo>
                <a:cubicBezTo>
                  <a:pt x="22708" y="34552"/>
                  <a:pt x="22558" y="34476"/>
                  <a:pt x="22389" y="34476"/>
                </a:cubicBezTo>
                <a:close/>
                <a:moveTo>
                  <a:pt x="23212" y="36402"/>
                </a:moveTo>
                <a:cubicBezTo>
                  <a:pt x="23159" y="36402"/>
                  <a:pt x="23105" y="36413"/>
                  <a:pt x="23050" y="36436"/>
                </a:cubicBezTo>
                <a:cubicBezTo>
                  <a:pt x="22850" y="36503"/>
                  <a:pt x="22716" y="36770"/>
                  <a:pt x="22816" y="36970"/>
                </a:cubicBezTo>
                <a:lnTo>
                  <a:pt x="22983" y="37337"/>
                </a:lnTo>
                <a:cubicBezTo>
                  <a:pt x="23017" y="37504"/>
                  <a:pt x="23183" y="37604"/>
                  <a:pt x="23350" y="37604"/>
                </a:cubicBezTo>
                <a:lnTo>
                  <a:pt x="23517" y="37604"/>
                </a:lnTo>
                <a:cubicBezTo>
                  <a:pt x="23750" y="37504"/>
                  <a:pt x="23851" y="37270"/>
                  <a:pt x="23784" y="37037"/>
                </a:cubicBezTo>
                <a:lnTo>
                  <a:pt x="23617" y="36670"/>
                </a:lnTo>
                <a:cubicBezTo>
                  <a:pt x="23540" y="36516"/>
                  <a:pt x="23385" y="36402"/>
                  <a:pt x="23212" y="36402"/>
                </a:cubicBezTo>
                <a:close/>
                <a:moveTo>
                  <a:pt x="23949" y="38317"/>
                </a:moveTo>
                <a:cubicBezTo>
                  <a:pt x="23904" y="38317"/>
                  <a:pt x="23859" y="38324"/>
                  <a:pt x="23817" y="38338"/>
                </a:cubicBezTo>
                <a:cubicBezTo>
                  <a:pt x="23617" y="38438"/>
                  <a:pt x="23484" y="38671"/>
                  <a:pt x="23584" y="38871"/>
                </a:cubicBezTo>
                <a:lnTo>
                  <a:pt x="23684" y="39272"/>
                </a:lnTo>
                <a:cubicBezTo>
                  <a:pt x="23750" y="39405"/>
                  <a:pt x="23917" y="39538"/>
                  <a:pt x="24084" y="39538"/>
                </a:cubicBezTo>
                <a:lnTo>
                  <a:pt x="24251" y="39538"/>
                </a:lnTo>
                <a:cubicBezTo>
                  <a:pt x="24451" y="39472"/>
                  <a:pt x="24584" y="39205"/>
                  <a:pt x="24484" y="39005"/>
                </a:cubicBezTo>
                <a:lnTo>
                  <a:pt x="24351" y="38571"/>
                </a:lnTo>
                <a:cubicBezTo>
                  <a:pt x="24298" y="38413"/>
                  <a:pt x="24120" y="38317"/>
                  <a:pt x="23949" y="38317"/>
                </a:cubicBezTo>
                <a:close/>
                <a:moveTo>
                  <a:pt x="24595" y="40238"/>
                </a:moveTo>
                <a:cubicBezTo>
                  <a:pt x="24546" y="40238"/>
                  <a:pt x="24498" y="40249"/>
                  <a:pt x="24451" y="40272"/>
                </a:cubicBezTo>
                <a:cubicBezTo>
                  <a:pt x="24251" y="40339"/>
                  <a:pt x="24117" y="40606"/>
                  <a:pt x="24184" y="40806"/>
                </a:cubicBezTo>
                <a:lnTo>
                  <a:pt x="24318" y="41206"/>
                </a:lnTo>
                <a:cubicBezTo>
                  <a:pt x="24418" y="41373"/>
                  <a:pt x="24584" y="41506"/>
                  <a:pt x="24751" y="41506"/>
                </a:cubicBezTo>
                <a:cubicBezTo>
                  <a:pt x="24785" y="41506"/>
                  <a:pt x="24818" y="41506"/>
                  <a:pt x="24851" y="41473"/>
                </a:cubicBezTo>
                <a:cubicBezTo>
                  <a:pt x="25085" y="41373"/>
                  <a:pt x="25185" y="41140"/>
                  <a:pt x="25118" y="40939"/>
                </a:cubicBezTo>
                <a:lnTo>
                  <a:pt x="24985" y="40506"/>
                </a:lnTo>
                <a:cubicBezTo>
                  <a:pt x="24908" y="40352"/>
                  <a:pt x="24753" y="40238"/>
                  <a:pt x="24595" y="40238"/>
                </a:cubicBezTo>
                <a:close/>
                <a:moveTo>
                  <a:pt x="25296" y="42240"/>
                </a:moveTo>
                <a:cubicBezTo>
                  <a:pt x="25247" y="42240"/>
                  <a:pt x="25197" y="42251"/>
                  <a:pt x="25151" y="42274"/>
                </a:cubicBezTo>
                <a:cubicBezTo>
                  <a:pt x="24918" y="42340"/>
                  <a:pt x="24785" y="42607"/>
                  <a:pt x="24851" y="42807"/>
                </a:cubicBezTo>
                <a:lnTo>
                  <a:pt x="24985" y="43208"/>
                </a:lnTo>
                <a:cubicBezTo>
                  <a:pt x="25085" y="43374"/>
                  <a:pt x="25252" y="43508"/>
                  <a:pt x="25418" y="43508"/>
                </a:cubicBezTo>
                <a:lnTo>
                  <a:pt x="25518" y="43508"/>
                </a:lnTo>
                <a:cubicBezTo>
                  <a:pt x="25785" y="43408"/>
                  <a:pt x="25919" y="43174"/>
                  <a:pt x="25819" y="42974"/>
                </a:cubicBezTo>
                <a:lnTo>
                  <a:pt x="25685" y="42541"/>
                </a:lnTo>
                <a:cubicBezTo>
                  <a:pt x="25634" y="42361"/>
                  <a:pt x="25463" y="42240"/>
                  <a:pt x="25296" y="42240"/>
                </a:cubicBezTo>
                <a:close/>
                <a:moveTo>
                  <a:pt x="25890" y="44275"/>
                </a:moveTo>
                <a:cubicBezTo>
                  <a:pt x="25844" y="44275"/>
                  <a:pt x="25797" y="44286"/>
                  <a:pt x="25752" y="44308"/>
                </a:cubicBezTo>
                <a:cubicBezTo>
                  <a:pt x="25485" y="44342"/>
                  <a:pt x="25352" y="44609"/>
                  <a:pt x="25452" y="44809"/>
                </a:cubicBezTo>
                <a:lnTo>
                  <a:pt x="25585" y="45209"/>
                </a:lnTo>
                <a:cubicBezTo>
                  <a:pt x="25652" y="45376"/>
                  <a:pt x="25819" y="45509"/>
                  <a:pt x="25985" y="45509"/>
                </a:cubicBezTo>
                <a:lnTo>
                  <a:pt x="26085" y="45509"/>
                </a:lnTo>
                <a:cubicBezTo>
                  <a:pt x="26319" y="45476"/>
                  <a:pt x="26452" y="45209"/>
                  <a:pt x="26352" y="45009"/>
                </a:cubicBezTo>
                <a:lnTo>
                  <a:pt x="26252" y="44609"/>
                </a:lnTo>
                <a:cubicBezTo>
                  <a:pt x="26201" y="44402"/>
                  <a:pt x="26049" y="44275"/>
                  <a:pt x="25890" y="44275"/>
                </a:cubicBezTo>
                <a:close/>
                <a:moveTo>
                  <a:pt x="26461" y="46277"/>
                </a:moveTo>
                <a:cubicBezTo>
                  <a:pt x="26412" y="46277"/>
                  <a:pt x="26364" y="46287"/>
                  <a:pt x="26319" y="46310"/>
                </a:cubicBezTo>
                <a:cubicBezTo>
                  <a:pt x="26085" y="46343"/>
                  <a:pt x="25952" y="46610"/>
                  <a:pt x="26019" y="46810"/>
                </a:cubicBezTo>
                <a:lnTo>
                  <a:pt x="26152" y="47211"/>
                </a:lnTo>
                <a:cubicBezTo>
                  <a:pt x="26252" y="47377"/>
                  <a:pt x="26419" y="47511"/>
                  <a:pt x="26586" y="47511"/>
                </a:cubicBezTo>
                <a:lnTo>
                  <a:pt x="26653" y="47511"/>
                </a:lnTo>
                <a:cubicBezTo>
                  <a:pt x="26919" y="47477"/>
                  <a:pt x="27019" y="47211"/>
                  <a:pt x="26953" y="47010"/>
                </a:cubicBezTo>
                <a:lnTo>
                  <a:pt x="26819" y="46610"/>
                </a:lnTo>
                <a:cubicBezTo>
                  <a:pt x="26793" y="46403"/>
                  <a:pt x="26627" y="46277"/>
                  <a:pt x="26461" y="46277"/>
                </a:cubicBezTo>
                <a:close/>
                <a:moveTo>
                  <a:pt x="27095" y="48278"/>
                </a:moveTo>
                <a:cubicBezTo>
                  <a:pt x="27046" y="48278"/>
                  <a:pt x="26998" y="48289"/>
                  <a:pt x="26953" y="48311"/>
                </a:cubicBezTo>
                <a:cubicBezTo>
                  <a:pt x="26686" y="48345"/>
                  <a:pt x="26586" y="48612"/>
                  <a:pt x="26653" y="48812"/>
                </a:cubicBezTo>
                <a:lnTo>
                  <a:pt x="26786" y="49212"/>
                </a:lnTo>
                <a:cubicBezTo>
                  <a:pt x="26853" y="49379"/>
                  <a:pt x="27019" y="49512"/>
                  <a:pt x="27186" y="49512"/>
                </a:cubicBezTo>
                <a:lnTo>
                  <a:pt x="27286" y="49512"/>
                </a:lnTo>
                <a:cubicBezTo>
                  <a:pt x="27520" y="49479"/>
                  <a:pt x="27653" y="49212"/>
                  <a:pt x="27587" y="49012"/>
                </a:cubicBezTo>
                <a:lnTo>
                  <a:pt x="27453" y="48612"/>
                </a:lnTo>
                <a:cubicBezTo>
                  <a:pt x="27427" y="48405"/>
                  <a:pt x="27261" y="48278"/>
                  <a:pt x="27095" y="48278"/>
                </a:cubicBezTo>
                <a:close/>
                <a:moveTo>
                  <a:pt x="27693" y="50229"/>
                </a:moveTo>
                <a:cubicBezTo>
                  <a:pt x="27657" y="50229"/>
                  <a:pt x="27621" y="50234"/>
                  <a:pt x="27587" y="50246"/>
                </a:cubicBezTo>
                <a:cubicBezTo>
                  <a:pt x="27320" y="50346"/>
                  <a:pt x="27186" y="50613"/>
                  <a:pt x="27286" y="50813"/>
                </a:cubicBezTo>
                <a:lnTo>
                  <a:pt x="27420" y="51213"/>
                </a:lnTo>
                <a:cubicBezTo>
                  <a:pt x="27486" y="51380"/>
                  <a:pt x="27653" y="51514"/>
                  <a:pt x="27820" y="51514"/>
                </a:cubicBezTo>
                <a:lnTo>
                  <a:pt x="27987" y="51514"/>
                </a:lnTo>
                <a:cubicBezTo>
                  <a:pt x="28187" y="51447"/>
                  <a:pt x="28320" y="51180"/>
                  <a:pt x="28254" y="50980"/>
                </a:cubicBezTo>
                <a:lnTo>
                  <a:pt x="28120" y="50546"/>
                </a:lnTo>
                <a:cubicBezTo>
                  <a:pt x="28038" y="50353"/>
                  <a:pt x="27864" y="50229"/>
                  <a:pt x="27693" y="50229"/>
                </a:cubicBezTo>
                <a:close/>
                <a:moveTo>
                  <a:pt x="28349" y="52247"/>
                </a:moveTo>
                <a:cubicBezTo>
                  <a:pt x="28296" y="52247"/>
                  <a:pt x="28242" y="52257"/>
                  <a:pt x="28187" y="52281"/>
                </a:cubicBezTo>
                <a:cubicBezTo>
                  <a:pt x="27987" y="52348"/>
                  <a:pt x="27853" y="52614"/>
                  <a:pt x="27953" y="52815"/>
                </a:cubicBezTo>
                <a:lnTo>
                  <a:pt x="28087" y="53215"/>
                </a:lnTo>
                <a:cubicBezTo>
                  <a:pt x="28120" y="53382"/>
                  <a:pt x="28287" y="53515"/>
                  <a:pt x="28454" y="53515"/>
                </a:cubicBezTo>
                <a:cubicBezTo>
                  <a:pt x="28487" y="53515"/>
                  <a:pt x="28521" y="53482"/>
                  <a:pt x="28621" y="53448"/>
                </a:cubicBezTo>
                <a:cubicBezTo>
                  <a:pt x="28821" y="53348"/>
                  <a:pt x="28954" y="53115"/>
                  <a:pt x="28854" y="52881"/>
                </a:cubicBezTo>
                <a:lnTo>
                  <a:pt x="28754" y="52514"/>
                </a:lnTo>
                <a:cubicBezTo>
                  <a:pt x="28677" y="52361"/>
                  <a:pt x="28522" y="52247"/>
                  <a:pt x="28349" y="52247"/>
                </a:cubicBezTo>
                <a:close/>
                <a:moveTo>
                  <a:pt x="29002" y="54282"/>
                </a:moveTo>
                <a:cubicBezTo>
                  <a:pt x="28951" y="54282"/>
                  <a:pt x="28901" y="54292"/>
                  <a:pt x="28854" y="54316"/>
                </a:cubicBezTo>
                <a:cubicBezTo>
                  <a:pt x="28654" y="54382"/>
                  <a:pt x="28521" y="54649"/>
                  <a:pt x="28621" y="54849"/>
                </a:cubicBezTo>
                <a:lnTo>
                  <a:pt x="28787" y="55216"/>
                </a:lnTo>
                <a:cubicBezTo>
                  <a:pt x="28821" y="55383"/>
                  <a:pt x="28988" y="55483"/>
                  <a:pt x="29154" y="55483"/>
                </a:cubicBezTo>
                <a:cubicBezTo>
                  <a:pt x="29177" y="55483"/>
                  <a:pt x="29228" y="55468"/>
                  <a:pt x="29270" y="55468"/>
                </a:cubicBezTo>
                <a:cubicBezTo>
                  <a:pt x="29291" y="55468"/>
                  <a:pt x="29310" y="55472"/>
                  <a:pt x="29321" y="55483"/>
                </a:cubicBezTo>
                <a:cubicBezTo>
                  <a:pt x="29521" y="55383"/>
                  <a:pt x="29655" y="55150"/>
                  <a:pt x="29588" y="54916"/>
                </a:cubicBezTo>
                <a:lnTo>
                  <a:pt x="29388" y="54549"/>
                </a:lnTo>
                <a:cubicBezTo>
                  <a:pt x="29337" y="54396"/>
                  <a:pt x="29168" y="54282"/>
                  <a:pt x="29002" y="54282"/>
                </a:cubicBezTo>
                <a:close/>
                <a:moveTo>
                  <a:pt x="29775" y="56193"/>
                </a:moveTo>
                <a:cubicBezTo>
                  <a:pt x="29722" y="56193"/>
                  <a:pt x="29670" y="56201"/>
                  <a:pt x="29621" y="56217"/>
                </a:cubicBezTo>
                <a:cubicBezTo>
                  <a:pt x="29421" y="56317"/>
                  <a:pt x="29321" y="56551"/>
                  <a:pt x="29421" y="56784"/>
                </a:cubicBezTo>
                <a:cubicBezTo>
                  <a:pt x="29455" y="56884"/>
                  <a:pt x="29521" y="57018"/>
                  <a:pt x="29588" y="57151"/>
                </a:cubicBezTo>
                <a:cubicBezTo>
                  <a:pt x="29621" y="57318"/>
                  <a:pt x="29788" y="57385"/>
                  <a:pt x="29955" y="57385"/>
                </a:cubicBezTo>
                <a:cubicBezTo>
                  <a:pt x="29988" y="57385"/>
                  <a:pt x="30088" y="57385"/>
                  <a:pt x="30122" y="57351"/>
                </a:cubicBezTo>
                <a:cubicBezTo>
                  <a:pt x="30322" y="57284"/>
                  <a:pt x="30422" y="57018"/>
                  <a:pt x="30322" y="56817"/>
                </a:cubicBezTo>
                <a:cubicBezTo>
                  <a:pt x="30288" y="56684"/>
                  <a:pt x="30188" y="56551"/>
                  <a:pt x="30155" y="56451"/>
                </a:cubicBezTo>
                <a:cubicBezTo>
                  <a:pt x="30104" y="56274"/>
                  <a:pt x="29939" y="56193"/>
                  <a:pt x="29775" y="56193"/>
                </a:cubicBezTo>
                <a:close/>
                <a:moveTo>
                  <a:pt x="30659" y="58079"/>
                </a:moveTo>
                <a:cubicBezTo>
                  <a:pt x="30601" y="58079"/>
                  <a:pt x="30542" y="58092"/>
                  <a:pt x="30489" y="58118"/>
                </a:cubicBezTo>
                <a:cubicBezTo>
                  <a:pt x="30288" y="58185"/>
                  <a:pt x="30188" y="58452"/>
                  <a:pt x="30288" y="58652"/>
                </a:cubicBezTo>
                <a:cubicBezTo>
                  <a:pt x="30322" y="58752"/>
                  <a:pt x="30355" y="58886"/>
                  <a:pt x="30455" y="59019"/>
                </a:cubicBezTo>
                <a:cubicBezTo>
                  <a:pt x="30522" y="59186"/>
                  <a:pt x="30655" y="59286"/>
                  <a:pt x="30822" y="59286"/>
                </a:cubicBezTo>
                <a:cubicBezTo>
                  <a:pt x="30922" y="59286"/>
                  <a:pt x="30956" y="59286"/>
                  <a:pt x="31022" y="59219"/>
                </a:cubicBezTo>
                <a:cubicBezTo>
                  <a:pt x="31189" y="59152"/>
                  <a:pt x="31289" y="58886"/>
                  <a:pt x="31189" y="58685"/>
                </a:cubicBezTo>
                <a:cubicBezTo>
                  <a:pt x="31156" y="58552"/>
                  <a:pt x="31089" y="58452"/>
                  <a:pt x="31022" y="58319"/>
                </a:cubicBezTo>
                <a:cubicBezTo>
                  <a:pt x="30973" y="58172"/>
                  <a:pt x="30817" y="58079"/>
                  <a:pt x="30659" y="58079"/>
                </a:cubicBezTo>
                <a:close/>
                <a:moveTo>
                  <a:pt x="31635" y="59885"/>
                </a:moveTo>
                <a:cubicBezTo>
                  <a:pt x="31564" y="59885"/>
                  <a:pt x="31491" y="59907"/>
                  <a:pt x="31423" y="59953"/>
                </a:cubicBezTo>
                <a:cubicBezTo>
                  <a:pt x="31189" y="60053"/>
                  <a:pt x="31122" y="60320"/>
                  <a:pt x="31256" y="60520"/>
                </a:cubicBezTo>
                <a:cubicBezTo>
                  <a:pt x="31323" y="60654"/>
                  <a:pt x="31356" y="60754"/>
                  <a:pt x="31456" y="60887"/>
                </a:cubicBezTo>
                <a:cubicBezTo>
                  <a:pt x="31523" y="61020"/>
                  <a:pt x="31689" y="61087"/>
                  <a:pt x="31823" y="61087"/>
                </a:cubicBezTo>
                <a:cubicBezTo>
                  <a:pt x="31923" y="61087"/>
                  <a:pt x="31956" y="61087"/>
                  <a:pt x="32090" y="61054"/>
                </a:cubicBezTo>
                <a:cubicBezTo>
                  <a:pt x="32257" y="60954"/>
                  <a:pt x="32323" y="60687"/>
                  <a:pt x="32190" y="60487"/>
                </a:cubicBezTo>
                <a:cubicBezTo>
                  <a:pt x="32123" y="60353"/>
                  <a:pt x="32090" y="60220"/>
                  <a:pt x="31990" y="60120"/>
                </a:cubicBezTo>
                <a:cubicBezTo>
                  <a:pt x="31902" y="59966"/>
                  <a:pt x="31771" y="59885"/>
                  <a:pt x="31635" y="59885"/>
                </a:cubicBezTo>
                <a:close/>
                <a:moveTo>
                  <a:pt x="32749" y="61708"/>
                </a:moveTo>
                <a:cubicBezTo>
                  <a:pt x="32661" y="61708"/>
                  <a:pt x="32570" y="61734"/>
                  <a:pt x="32490" y="61788"/>
                </a:cubicBezTo>
                <a:cubicBezTo>
                  <a:pt x="32290" y="61888"/>
                  <a:pt x="32223" y="62155"/>
                  <a:pt x="32357" y="62355"/>
                </a:cubicBezTo>
                <a:cubicBezTo>
                  <a:pt x="32457" y="62455"/>
                  <a:pt x="32523" y="62555"/>
                  <a:pt x="32623" y="62688"/>
                </a:cubicBezTo>
                <a:cubicBezTo>
                  <a:pt x="32690" y="62822"/>
                  <a:pt x="32824" y="62855"/>
                  <a:pt x="32957" y="62855"/>
                </a:cubicBezTo>
                <a:cubicBezTo>
                  <a:pt x="33024" y="62855"/>
                  <a:pt x="33124" y="62855"/>
                  <a:pt x="33257" y="62822"/>
                </a:cubicBezTo>
                <a:cubicBezTo>
                  <a:pt x="33424" y="62688"/>
                  <a:pt x="33457" y="62388"/>
                  <a:pt x="33324" y="62221"/>
                </a:cubicBezTo>
                <a:cubicBezTo>
                  <a:pt x="33257" y="62121"/>
                  <a:pt x="33157" y="62021"/>
                  <a:pt x="33090" y="61888"/>
                </a:cubicBezTo>
                <a:cubicBezTo>
                  <a:pt x="33010" y="61768"/>
                  <a:pt x="32882" y="61708"/>
                  <a:pt x="32749" y="61708"/>
                </a:cubicBezTo>
                <a:close/>
                <a:moveTo>
                  <a:pt x="33970" y="63346"/>
                </a:moveTo>
                <a:cubicBezTo>
                  <a:pt x="33868" y="63346"/>
                  <a:pt x="33766" y="63380"/>
                  <a:pt x="33691" y="63456"/>
                </a:cubicBezTo>
                <a:cubicBezTo>
                  <a:pt x="33524" y="63556"/>
                  <a:pt x="33491" y="63856"/>
                  <a:pt x="33658" y="64023"/>
                </a:cubicBezTo>
                <a:cubicBezTo>
                  <a:pt x="33758" y="64156"/>
                  <a:pt x="33858" y="64223"/>
                  <a:pt x="33958" y="64356"/>
                </a:cubicBezTo>
                <a:cubicBezTo>
                  <a:pt x="34024" y="64423"/>
                  <a:pt x="34125" y="64490"/>
                  <a:pt x="34258" y="64490"/>
                </a:cubicBezTo>
                <a:cubicBezTo>
                  <a:pt x="34358" y="64490"/>
                  <a:pt x="34458" y="64423"/>
                  <a:pt x="34491" y="64356"/>
                </a:cubicBezTo>
                <a:cubicBezTo>
                  <a:pt x="34658" y="64189"/>
                  <a:pt x="34692" y="63956"/>
                  <a:pt x="34525" y="63789"/>
                </a:cubicBezTo>
                <a:cubicBezTo>
                  <a:pt x="34458" y="63689"/>
                  <a:pt x="34358" y="63556"/>
                  <a:pt x="34291" y="63489"/>
                </a:cubicBezTo>
                <a:cubicBezTo>
                  <a:pt x="34218" y="63397"/>
                  <a:pt x="34094" y="63346"/>
                  <a:pt x="33970" y="63346"/>
                </a:cubicBezTo>
                <a:close/>
                <a:moveTo>
                  <a:pt x="35409" y="64865"/>
                </a:moveTo>
                <a:cubicBezTo>
                  <a:pt x="35309" y="64865"/>
                  <a:pt x="35209" y="64907"/>
                  <a:pt x="35125" y="64990"/>
                </a:cubicBezTo>
                <a:cubicBezTo>
                  <a:pt x="34958" y="65157"/>
                  <a:pt x="34958" y="65390"/>
                  <a:pt x="35125" y="65557"/>
                </a:cubicBezTo>
                <a:cubicBezTo>
                  <a:pt x="35259" y="65657"/>
                  <a:pt x="35325" y="65791"/>
                  <a:pt x="35459" y="65857"/>
                </a:cubicBezTo>
                <a:cubicBezTo>
                  <a:pt x="35526" y="65957"/>
                  <a:pt x="35659" y="65991"/>
                  <a:pt x="35726" y="65991"/>
                </a:cubicBezTo>
                <a:cubicBezTo>
                  <a:pt x="35826" y="65991"/>
                  <a:pt x="35959" y="65891"/>
                  <a:pt x="36026" y="65857"/>
                </a:cubicBezTo>
                <a:cubicBezTo>
                  <a:pt x="36159" y="65690"/>
                  <a:pt x="36159" y="65457"/>
                  <a:pt x="35993" y="65290"/>
                </a:cubicBezTo>
                <a:cubicBezTo>
                  <a:pt x="35926" y="65157"/>
                  <a:pt x="35792" y="65057"/>
                  <a:pt x="35692" y="64990"/>
                </a:cubicBezTo>
                <a:cubicBezTo>
                  <a:pt x="35609" y="64907"/>
                  <a:pt x="35509" y="64865"/>
                  <a:pt x="35409" y="64865"/>
                </a:cubicBezTo>
                <a:close/>
                <a:moveTo>
                  <a:pt x="37065" y="66168"/>
                </a:moveTo>
                <a:cubicBezTo>
                  <a:pt x="36925" y="66168"/>
                  <a:pt x="36776" y="66220"/>
                  <a:pt x="36693" y="66324"/>
                </a:cubicBezTo>
                <a:cubicBezTo>
                  <a:pt x="36560" y="66491"/>
                  <a:pt x="36626" y="66791"/>
                  <a:pt x="36793" y="66891"/>
                </a:cubicBezTo>
                <a:cubicBezTo>
                  <a:pt x="36860" y="66991"/>
                  <a:pt x="36993" y="67058"/>
                  <a:pt x="37127" y="67158"/>
                </a:cubicBezTo>
                <a:cubicBezTo>
                  <a:pt x="37193" y="67192"/>
                  <a:pt x="37293" y="67225"/>
                  <a:pt x="37360" y="67225"/>
                </a:cubicBezTo>
                <a:cubicBezTo>
                  <a:pt x="37494" y="67225"/>
                  <a:pt x="37627" y="67192"/>
                  <a:pt x="37760" y="67058"/>
                </a:cubicBezTo>
                <a:cubicBezTo>
                  <a:pt x="37861" y="66858"/>
                  <a:pt x="37827" y="66624"/>
                  <a:pt x="37627" y="66491"/>
                </a:cubicBezTo>
                <a:cubicBezTo>
                  <a:pt x="37494" y="66391"/>
                  <a:pt x="37427" y="66324"/>
                  <a:pt x="37293" y="66224"/>
                </a:cubicBezTo>
                <a:cubicBezTo>
                  <a:pt x="37231" y="66187"/>
                  <a:pt x="37150" y="66168"/>
                  <a:pt x="37065" y="66168"/>
                </a:cubicBezTo>
                <a:close/>
                <a:moveTo>
                  <a:pt x="38759" y="67264"/>
                </a:moveTo>
                <a:cubicBezTo>
                  <a:pt x="38607" y="67264"/>
                  <a:pt x="38452" y="67354"/>
                  <a:pt x="38361" y="67492"/>
                </a:cubicBezTo>
                <a:cubicBezTo>
                  <a:pt x="38261" y="67692"/>
                  <a:pt x="38328" y="67925"/>
                  <a:pt x="38528" y="68059"/>
                </a:cubicBezTo>
                <a:cubicBezTo>
                  <a:pt x="38661" y="68159"/>
                  <a:pt x="38795" y="68192"/>
                  <a:pt x="38928" y="68259"/>
                </a:cubicBezTo>
                <a:cubicBezTo>
                  <a:pt x="38995" y="68326"/>
                  <a:pt x="39028" y="68326"/>
                  <a:pt x="39128" y="68326"/>
                </a:cubicBezTo>
                <a:cubicBezTo>
                  <a:pt x="39295" y="68326"/>
                  <a:pt x="39428" y="68226"/>
                  <a:pt x="39495" y="68059"/>
                </a:cubicBezTo>
                <a:cubicBezTo>
                  <a:pt x="39628" y="67892"/>
                  <a:pt x="39528" y="67659"/>
                  <a:pt x="39328" y="67525"/>
                </a:cubicBezTo>
                <a:cubicBezTo>
                  <a:pt x="39195" y="67458"/>
                  <a:pt x="39095" y="67392"/>
                  <a:pt x="38961" y="67325"/>
                </a:cubicBezTo>
                <a:cubicBezTo>
                  <a:pt x="38898" y="67283"/>
                  <a:pt x="38829" y="67264"/>
                  <a:pt x="38759" y="67264"/>
                </a:cubicBezTo>
                <a:close/>
                <a:moveTo>
                  <a:pt x="40630" y="68187"/>
                </a:moveTo>
                <a:cubicBezTo>
                  <a:pt x="40470" y="68187"/>
                  <a:pt x="40312" y="68287"/>
                  <a:pt x="40262" y="68459"/>
                </a:cubicBezTo>
                <a:cubicBezTo>
                  <a:pt x="40129" y="68659"/>
                  <a:pt x="40262" y="68893"/>
                  <a:pt x="40462" y="68993"/>
                </a:cubicBezTo>
                <a:cubicBezTo>
                  <a:pt x="40629" y="69026"/>
                  <a:pt x="40729" y="69093"/>
                  <a:pt x="40863" y="69160"/>
                </a:cubicBezTo>
                <a:cubicBezTo>
                  <a:pt x="40963" y="69193"/>
                  <a:pt x="40996" y="69193"/>
                  <a:pt x="41029" y="69193"/>
                </a:cubicBezTo>
                <a:cubicBezTo>
                  <a:pt x="41196" y="69193"/>
                  <a:pt x="41363" y="69060"/>
                  <a:pt x="41430" y="68959"/>
                </a:cubicBezTo>
                <a:cubicBezTo>
                  <a:pt x="41496" y="68726"/>
                  <a:pt x="41363" y="68492"/>
                  <a:pt x="41163" y="68392"/>
                </a:cubicBezTo>
                <a:cubicBezTo>
                  <a:pt x="41029" y="68326"/>
                  <a:pt x="40929" y="68292"/>
                  <a:pt x="40796" y="68226"/>
                </a:cubicBezTo>
                <a:cubicBezTo>
                  <a:pt x="40744" y="68199"/>
                  <a:pt x="40687" y="68187"/>
                  <a:pt x="40630" y="68187"/>
                </a:cubicBezTo>
                <a:close/>
                <a:moveTo>
                  <a:pt x="42601" y="68888"/>
                </a:moveTo>
                <a:cubicBezTo>
                  <a:pt x="42417" y="68888"/>
                  <a:pt x="42223" y="69013"/>
                  <a:pt x="42164" y="69193"/>
                </a:cubicBezTo>
                <a:cubicBezTo>
                  <a:pt x="42130" y="69393"/>
                  <a:pt x="42230" y="69627"/>
                  <a:pt x="42464" y="69693"/>
                </a:cubicBezTo>
                <a:cubicBezTo>
                  <a:pt x="42597" y="69727"/>
                  <a:pt x="42731" y="69793"/>
                  <a:pt x="42864" y="69827"/>
                </a:cubicBezTo>
                <a:lnTo>
                  <a:pt x="42998" y="69827"/>
                </a:lnTo>
                <a:cubicBezTo>
                  <a:pt x="43198" y="69827"/>
                  <a:pt x="43364" y="69727"/>
                  <a:pt x="43331" y="69527"/>
                </a:cubicBezTo>
                <a:cubicBezTo>
                  <a:pt x="43364" y="69326"/>
                  <a:pt x="43231" y="69060"/>
                  <a:pt x="43031" y="69026"/>
                </a:cubicBezTo>
                <a:lnTo>
                  <a:pt x="42664" y="68893"/>
                </a:lnTo>
                <a:cubicBezTo>
                  <a:pt x="42643" y="68889"/>
                  <a:pt x="42622" y="68888"/>
                  <a:pt x="42601" y="68888"/>
                </a:cubicBezTo>
                <a:close/>
                <a:moveTo>
                  <a:pt x="44639" y="69355"/>
                </a:moveTo>
                <a:cubicBezTo>
                  <a:pt x="44432" y="69355"/>
                  <a:pt x="44259" y="69510"/>
                  <a:pt x="44198" y="69693"/>
                </a:cubicBezTo>
                <a:cubicBezTo>
                  <a:pt x="44165" y="69927"/>
                  <a:pt x="44332" y="70160"/>
                  <a:pt x="44532" y="70194"/>
                </a:cubicBezTo>
                <a:cubicBezTo>
                  <a:pt x="44665" y="70227"/>
                  <a:pt x="44832" y="70227"/>
                  <a:pt x="44966" y="70260"/>
                </a:cubicBezTo>
                <a:lnTo>
                  <a:pt x="45032" y="70260"/>
                </a:lnTo>
                <a:cubicBezTo>
                  <a:pt x="45266" y="70260"/>
                  <a:pt x="45433" y="70160"/>
                  <a:pt x="45466" y="69927"/>
                </a:cubicBezTo>
                <a:cubicBezTo>
                  <a:pt x="45499" y="69693"/>
                  <a:pt x="45333" y="69493"/>
                  <a:pt x="45132" y="69426"/>
                </a:cubicBezTo>
                <a:cubicBezTo>
                  <a:pt x="44966" y="69393"/>
                  <a:pt x="44832" y="69393"/>
                  <a:pt x="44699" y="69360"/>
                </a:cubicBezTo>
                <a:cubicBezTo>
                  <a:pt x="44679" y="69357"/>
                  <a:pt x="44659" y="69355"/>
                  <a:pt x="44639" y="69355"/>
                </a:cubicBezTo>
                <a:close/>
                <a:moveTo>
                  <a:pt x="46700" y="69693"/>
                </a:moveTo>
                <a:cubicBezTo>
                  <a:pt x="46500" y="69693"/>
                  <a:pt x="46300" y="69860"/>
                  <a:pt x="46267" y="70060"/>
                </a:cubicBezTo>
                <a:cubicBezTo>
                  <a:pt x="46267" y="70260"/>
                  <a:pt x="46433" y="70494"/>
                  <a:pt x="46633" y="70527"/>
                </a:cubicBezTo>
                <a:cubicBezTo>
                  <a:pt x="46767" y="70527"/>
                  <a:pt x="46934" y="70561"/>
                  <a:pt x="47034" y="70561"/>
                </a:cubicBezTo>
                <a:lnTo>
                  <a:pt x="47100" y="70561"/>
                </a:lnTo>
                <a:cubicBezTo>
                  <a:pt x="47301" y="70561"/>
                  <a:pt x="47501" y="70394"/>
                  <a:pt x="47501" y="70194"/>
                </a:cubicBezTo>
                <a:cubicBezTo>
                  <a:pt x="47501" y="69960"/>
                  <a:pt x="47334" y="69793"/>
                  <a:pt x="47134" y="69727"/>
                </a:cubicBezTo>
                <a:cubicBezTo>
                  <a:pt x="47000" y="69727"/>
                  <a:pt x="46834" y="69693"/>
                  <a:pt x="46700" y="69693"/>
                </a:cubicBezTo>
                <a:close/>
                <a:moveTo>
                  <a:pt x="53305" y="69793"/>
                </a:moveTo>
                <a:lnTo>
                  <a:pt x="52871" y="69827"/>
                </a:lnTo>
                <a:cubicBezTo>
                  <a:pt x="52671" y="69860"/>
                  <a:pt x="52504" y="70027"/>
                  <a:pt x="52504" y="70294"/>
                </a:cubicBezTo>
                <a:cubicBezTo>
                  <a:pt x="52504" y="70494"/>
                  <a:pt x="52704" y="70661"/>
                  <a:pt x="52938" y="70661"/>
                </a:cubicBezTo>
                <a:lnTo>
                  <a:pt x="53372" y="70627"/>
                </a:lnTo>
                <a:cubicBezTo>
                  <a:pt x="53605" y="70561"/>
                  <a:pt x="53772" y="70394"/>
                  <a:pt x="53772" y="70160"/>
                </a:cubicBezTo>
                <a:cubicBezTo>
                  <a:pt x="53705" y="69927"/>
                  <a:pt x="53505" y="69793"/>
                  <a:pt x="53305" y="69793"/>
                </a:cubicBezTo>
                <a:close/>
                <a:moveTo>
                  <a:pt x="48702" y="69893"/>
                </a:moveTo>
                <a:cubicBezTo>
                  <a:pt x="48501" y="69893"/>
                  <a:pt x="48301" y="70060"/>
                  <a:pt x="48301" y="70327"/>
                </a:cubicBezTo>
                <a:cubicBezTo>
                  <a:pt x="48301" y="70527"/>
                  <a:pt x="48468" y="70727"/>
                  <a:pt x="48702" y="70727"/>
                </a:cubicBezTo>
                <a:lnTo>
                  <a:pt x="49169" y="70727"/>
                </a:lnTo>
                <a:cubicBezTo>
                  <a:pt x="49369" y="70727"/>
                  <a:pt x="49602" y="70527"/>
                  <a:pt x="49536" y="70327"/>
                </a:cubicBezTo>
                <a:cubicBezTo>
                  <a:pt x="49536" y="70127"/>
                  <a:pt x="49369" y="69893"/>
                  <a:pt x="49135" y="69893"/>
                </a:cubicBezTo>
                <a:close/>
                <a:moveTo>
                  <a:pt x="50836" y="69893"/>
                </a:moveTo>
                <a:cubicBezTo>
                  <a:pt x="50603" y="69893"/>
                  <a:pt x="50436" y="70060"/>
                  <a:pt x="50436" y="70327"/>
                </a:cubicBezTo>
                <a:cubicBezTo>
                  <a:pt x="50436" y="70561"/>
                  <a:pt x="50636" y="70727"/>
                  <a:pt x="50836" y="70727"/>
                </a:cubicBezTo>
                <a:lnTo>
                  <a:pt x="51270" y="70727"/>
                </a:lnTo>
                <a:cubicBezTo>
                  <a:pt x="51504" y="70727"/>
                  <a:pt x="51670" y="70561"/>
                  <a:pt x="51670" y="70327"/>
                </a:cubicBezTo>
                <a:cubicBezTo>
                  <a:pt x="51670" y="70060"/>
                  <a:pt x="51470" y="69893"/>
                  <a:pt x="51270" y="69893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4"/>
          <p:cNvSpPr/>
          <p:nvPr/>
        </p:nvSpPr>
        <p:spPr>
          <a:xfrm rot="8742508">
            <a:off x="6953159" y="-3772458"/>
            <a:ext cx="6393877" cy="5629235"/>
          </a:xfrm>
          <a:custGeom>
            <a:avLst/>
            <a:gdLst/>
            <a:ahLst/>
            <a:cxnLst/>
            <a:rect l="l" t="t" r="r" b="b"/>
            <a:pathLst>
              <a:path w="141936" h="124958" extrusionOk="0">
                <a:moveTo>
                  <a:pt x="70176" y="1"/>
                </a:moveTo>
                <a:cubicBezTo>
                  <a:pt x="62895" y="1"/>
                  <a:pt x="55610" y="1032"/>
                  <a:pt x="48535" y="2706"/>
                </a:cubicBezTo>
                <a:cubicBezTo>
                  <a:pt x="38628" y="5041"/>
                  <a:pt x="27087" y="7910"/>
                  <a:pt x="18481" y="13514"/>
                </a:cubicBezTo>
                <a:cubicBezTo>
                  <a:pt x="13410" y="16816"/>
                  <a:pt x="8273" y="20652"/>
                  <a:pt x="5071" y="25923"/>
                </a:cubicBezTo>
                <a:cubicBezTo>
                  <a:pt x="1669" y="31594"/>
                  <a:pt x="701" y="39166"/>
                  <a:pt x="4037" y="44903"/>
                </a:cubicBezTo>
                <a:cubicBezTo>
                  <a:pt x="6105" y="48506"/>
                  <a:pt x="9674" y="51174"/>
                  <a:pt x="11075" y="55044"/>
                </a:cubicBezTo>
                <a:cubicBezTo>
                  <a:pt x="13210" y="60781"/>
                  <a:pt x="10075" y="67019"/>
                  <a:pt x="7606" y="72690"/>
                </a:cubicBezTo>
                <a:cubicBezTo>
                  <a:pt x="2102" y="85265"/>
                  <a:pt x="1" y="100743"/>
                  <a:pt x="7706" y="112118"/>
                </a:cubicBezTo>
                <a:cubicBezTo>
                  <a:pt x="11709" y="118055"/>
                  <a:pt x="18014" y="122158"/>
                  <a:pt x="24852" y="124227"/>
                </a:cubicBezTo>
                <a:cubicBezTo>
                  <a:pt x="26526" y="124731"/>
                  <a:pt x="28280" y="124957"/>
                  <a:pt x="30081" y="124957"/>
                </a:cubicBezTo>
                <a:cubicBezTo>
                  <a:pt x="44970" y="124957"/>
                  <a:pt x="63112" y="109476"/>
                  <a:pt x="66415" y="107214"/>
                </a:cubicBezTo>
                <a:cubicBezTo>
                  <a:pt x="71418" y="103745"/>
                  <a:pt x="80125" y="101744"/>
                  <a:pt x="86129" y="100576"/>
                </a:cubicBezTo>
                <a:cubicBezTo>
                  <a:pt x="89024" y="99978"/>
                  <a:pt x="91993" y="99714"/>
                  <a:pt x="94970" y="99714"/>
                </a:cubicBezTo>
                <a:cubicBezTo>
                  <a:pt x="98304" y="99714"/>
                  <a:pt x="101649" y="100046"/>
                  <a:pt x="104909" y="100610"/>
                </a:cubicBezTo>
                <a:cubicBezTo>
                  <a:pt x="107773" y="101124"/>
                  <a:pt x="110444" y="101353"/>
                  <a:pt x="112931" y="101353"/>
                </a:cubicBezTo>
                <a:cubicBezTo>
                  <a:pt x="129791" y="101353"/>
                  <a:pt x="138114" y="90844"/>
                  <a:pt x="139801" y="87734"/>
                </a:cubicBezTo>
                <a:cubicBezTo>
                  <a:pt x="141935" y="83764"/>
                  <a:pt x="141435" y="78761"/>
                  <a:pt x="139300" y="74791"/>
                </a:cubicBezTo>
                <a:cubicBezTo>
                  <a:pt x="137165" y="70855"/>
                  <a:pt x="133663" y="67786"/>
                  <a:pt x="129827" y="65451"/>
                </a:cubicBezTo>
                <a:cubicBezTo>
                  <a:pt x="126991" y="63717"/>
                  <a:pt x="123923" y="62215"/>
                  <a:pt x="121854" y="59580"/>
                </a:cubicBezTo>
                <a:cubicBezTo>
                  <a:pt x="118619" y="55411"/>
                  <a:pt x="118919" y="49606"/>
                  <a:pt x="118319" y="44369"/>
                </a:cubicBezTo>
                <a:cubicBezTo>
                  <a:pt x="117318" y="35196"/>
                  <a:pt x="113315" y="26657"/>
                  <a:pt x="108478" y="18818"/>
                </a:cubicBezTo>
                <a:cubicBezTo>
                  <a:pt x="106243" y="15182"/>
                  <a:pt x="103775" y="11646"/>
                  <a:pt x="100573" y="8844"/>
                </a:cubicBezTo>
                <a:cubicBezTo>
                  <a:pt x="95702" y="4574"/>
                  <a:pt x="89431" y="2339"/>
                  <a:pt x="83093" y="1172"/>
                </a:cubicBezTo>
                <a:cubicBezTo>
                  <a:pt x="78819" y="364"/>
                  <a:pt x="74498" y="1"/>
                  <a:pt x="70176" y="1"/>
                </a:cubicBezTo>
                <a:close/>
              </a:path>
            </a:pathLst>
          </a:custGeom>
          <a:solidFill>
            <a:srgbClr val="FEC130">
              <a:alpha val="43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4"/>
          <p:cNvSpPr/>
          <p:nvPr/>
        </p:nvSpPr>
        <p:spPr>
          <a:xfrm rot="10800000" flipH="1">
            <a:off x="120925" y="4163347"/>
            <a:ext cx="378798" cy="378798"/>
          </a:xfrm>
          <a:custGeom>
            <a:avLst/>
            <a:gdLst/>
            <a:ahLst/>
            <a:cxnLst/>
            <a:rect l="l" t="t" r="r" b="b"/>
            <a:pathLst>
              <a:path w="21817" h="21817" extrusionOk="0">
                <a:moveTo>
                  <a:pt x="10842" y="6505"/>
                </a:moveTo>
                <a:cubicBezTo>
                  <a:pt x="11342" y="6505"/>
                  <a:pt x="11842" y="6605"/>
                  <a:pt x="12309" y="6772"/>
                </a:cubicBezTo>
                <a:cubicBezTo>
                  <a:pt x="12476" y="6805"/>
                  <a:pt x="12576" y="6905"/>
                  <a:pt x="12743" y="6939"/>
                </a:cubicBezTo>
                <a:cubicBezTo>
                  <a:pt x="13644" y="7339"/>
                  <a:pt x="14378" y="8106"/>
                  <a:pt x="14811" y="8974"/>
                </a:cubicBezTo>
                <a:cubicBezTo>
                  <a:pt x="14878" y="9107"/>
                  <a:pt x="14945" y="9274"/>
                  <a:pt x="14978" y="9441"/>
                </a:cubicBezTo>
                <a:cubicBezTo>
                  <a:pt x="15145" y="9908"/>
                  <a:pt x="15212" y="10408"/>
                  <a:pt x="15212" y="10908"/>
                </a:cubicBezTo>
                <a:cubicBezTo>
                  <a:pt x="15212" y="11409"/>
                  <a:pt x="15145" y="11909"/>
                  <a:pt x="14978" y="12343"/>
                </a:cubicBezTo>
                <a:cubicBezTo>
                  <a:pt x="14945" y="12509"/>
                  <a:pt x="14845" y="12643"/>
                  <a:pt x="14811" y="12810"/>
                </a:cubicBezTo>
                <a:cubicBezTo>
                  <a:pt x="14378" y="13677"/>
                  <a:pt x="13644" y="14444"/>
                  <a:pt x="12743" y="14844"/>
                </a:cubicBezTo>
                <a:cubicBezTo>
                  <a:pt x="12643" y="14944"/>
                  <a:pt x="12476" y="14978"/>
                  <a:pt x="12309" y="15011"/>
                </a:cubicBezTo>
                <a:cubicBezTo>
                  <a:pt x="11842" y="15178"/>
                  <a:pt x="11342" y="15278"/>
                  <a:pt x="10842" y="15278"/>
                </a:cubicBezTo>
                <a:cubicBezTo>
                  <a:pt x="10341" y="15278"/>
                  <a:pt x="9841" y="15178"/>
                  <a:pt x="9374" y="15011"/>
                </a:cubicBezTo>
                <a:cubicBezTo>
                  <a:pt x="9207" y="14978"/>
                  <a:pt x="9107" y="14878"/>
                  <a:pt x="8940" y="14844"/>
                </a:cubicBezTo>
                <a:cubicBezTo>
                  <a:pt x="8040" y="14444"/>
                  <a:pt x="7306" y="13677"/>
                  <a:pt x="6872" y="12810"/>
                </a:cubicBezTo>
                <a:cubicBezTo>
                  <a:pt x="6806" y="12676"/>
                  <a:pt x="6772" y="12509"/>
                  <a:pt x="6705" y="12343"/>
                </a:cubicBezTo>
                <a:cubicBezTo>
                  <a:pt x="6539" y="11876"/>
                  <a:pt x="6472" y="11409"/>
                  <a:pt x="6472" y="10908"/>
                </a:cubicBezTo>
                <a:cubicBezTo>
                  <a:pt x="6472" y="10408"/>
                  <a:pt x="6539" y="9908"/>
                  <a:pt x="6705" y="9441"/>
                </a:cubicBezTo>
                <a:cubicBezTo>
                  <a:pt x="6739" y="9274"/>
                  <a:pt x="6839" y="9140"/>
                  <a:pt x="6872" y="8974"/>
                </a:cubicBezTo>
                <a:cubicBezTo>
                  <a:pt x="7306" y="8106"/>
                  <a:pt x="8040" y="7339"/>
                  <a:pt x="8940" y="6939"/>
                </a:cubicBezTo>
                <a:cubicBezTo>
                  <a:pt x="9040" y="6839"/>
                  <a:pt x="9207" y="6805"/>
                  <a:pt x="9374" y="6772"/>
                </a:cubicBezTo>
                <a:cubicBezTo>
                  <a:pt x="9841" y="6605"/>
                  <a:pt x="10341" y="6505"/>
                  <a:pt x="10842" y="6505"/>
                </a:cubicBezTo>
                <a:close/>
                <a:moveTo>
                  <a:pt x="9841" y="0"/>
                </a:moveTo>
                <a:cubicBezTo>
                  <a:pt x="9374" y="0"/>
                  <a:pt x="9007" y="401"/>
                  <a:pt x="9007" y="834"/>
                </a:cubicBezTo>
                <a:lnTo>
                  <a:pt x="9007" y="2903"/>
                </a:lnTo>
                <a:cubicBezTo>
                  <a:pt x="8140" y="3103"/>
                  <a:pt x="7306" y="3436"/>
                  <a:pt x="6539" y="3903"/>
                </a:cubicBezTo>
                <a:lnTo>
                  <a:pt x="5071" y="2436"/>
                </a:lnTo>
                <a:cubicBezTo>
                  <a:pt x="4904" y="2269"/>
                  <a:pt x="4696" y="2185"/>
                  <a:pt x="4487" y="2185"/>
                </a:cubicBezTo>
                <a:cubicBezTo>
                  <a:pt x="4279" y="2185"/>
                  <a:pt x="4070" y="2269"/>
                  <a:pt x="3903" y="2436"/>
                </a:cubicBezTo>
                <a:lnTo>
                  <a:pt x="2436" y="3937"/>
                </a:lnTo>
                <a:cubicBezTo>
                  <a:pt x="2102" y="4270"/>
                  <a:pt x="2102" y="4771"/>
                  <a:pt x="2436" y="5104"/>
                </a:cubicBezTo>
                <a:lnTo>
                  <a:pt x="3870" y="6572"/>
                </a:lnTo>
                <a:cubicBezTo>
                  <a:pt x="3436" y="7306"/>
                  <a:pt x="3070" y="8140"/>
                  <a:pt x="2869" y="9007"/>
                </a:cubicBezTo>
                <a:lnTo>
                  <a:pt x="835" y="9007"/>
                </a:lnTo>
                <a:cubicBezTo>
                  <a:pt x="368" y="9007"/>
                  <a:pt x="1" y="9374"/>
                  <a:pt x="1" y="9841"/>
                </a:cubicBezTo>
                <a:lnTo>
                  <a:pt x="1" y="11976"/>
                </a:lnTo>
                <a:cubicBezTo>
                  <a:pt x="1" y="12443"/>
                  <a:pt x="368" y="12810"/>
                  <a:pt x="835" y="12810"/>
                </a:cubicBezTo>
                <a:lnTo>
                  <a:pt x="2869" y="12810"/>
                </a:lnTo>
                <a:cubicBezTo>
                  <a:pt x="3070" y="13677"/>
                  <a:pt x="3403" y="14511"/>
                  <a:pt x="3870" y="15278"/>
                </a:cubicBezTo>
                <a:lnTo>
                  <a:pt x="2436" y="16746"/>
                </a:lnTo>
                <a:cubicBezTo>
                  <a:pt x="2102" y="17079"/>
                  <a:pt x="2102" y="17580"/>
                  <a:pt x="2436" y="17913"/>
                </a:cubicBezTo>
                <a:lnTo>
                  <a:pt x="3903" y="19414"/>
                </a:lnTo>
                <a:cubicBezTo>
                  <a:pt x="4070" y="19581"/>
                  <a:pt x="4279" y="19665"/>
                  <a:pt x="4487" y="19665"/>
                </a:cubicBezTo>
                <a:cubicBezTo>
                  <a:pt x="4696" y="19665"/>
                  <a:pt x="4904" y="19581"/>
                  <a:pt x="5071" y="19414"/>
                </a:cubicBezTo>
                <a:lnTo>
                  <a:pt x="6539" y="17947"/>
                </a:lnTo>
                <a:cubicBezTo>
                  <a:pt x="7306" y="18414"/>
                  <a:pt x="8140" y="18781"/>
                  <a:pt x="9007" y="18947"/>
                </a:cubicBezTo>
                <a:lnTo>
                  <a:pt x="9007" y="20982"/>
                </a:lnTo>
                <a:cubicBezTo>
                  <a:pt x="9007" y="21449"/>
                  <a:pt x="9374" y="21816"/>
                  <a:pt x="9841" y="21816"/>
                </a:cubicBezTo>
                <a:lnTo>
                  <a:pt x="11976" y="21816"/>
                </a:lnTo>
                <a:cubicBezTo>
                  <a:pt x="12410" y="21816"/>
                  <a:pt x="12810" y="21449"/>
                  <a:pt x="12810" y="20982"/>
                </a:cubicBezTo>
                <a:lnTo>
                  <a:pt x="12810" y="18947"/>
                </a:lnTo>
                <a:cubicBezTo>
                  <a:pt x="13677" y="18747"/>
                  <a:pt x="14511" y="18414"/>
                  <a:pt x="15245" y="17947"/>
                </a:cubicBezTo>
                <a:lnTo>
                  <a:pt x="16713" y="19414"/>
                </a:lnTo>
                <a:cubicBezTo>
                  <a:pt x="16879" y="19581"/>
                  <a:pt x="17088" y="19665"/>
                  <a:pt x="17296" y="19665"/>
                </a:cubicBezTo>
                <a:cubicBezTo>
                  <a:pt x="17505" y="19665"/>
                  <a:pt x="17713" y="19581"/>
                  <a:pt x="17880" y="19414"/>
                </a:cubicBezTo>
                <a:lnTo>
                  <a:pt x="19381" y="17913"/>
                </a:lnTo>
                <a:cubicBezTo>
                  <a:pt x="19715" y="17580"/>
                  <a:pt x="19715" y="17079"/>
                  <a:pt x="19381" y="16746"/>
                </a:cubicBezTo>
                <a:lnTo>
                  <a:pt x="17947" y="15278"/>
                </a:lnTo>
                <a:cubicBezTo>
                  <a:pt x="18380" y="14511"/>
                  <a:pt x="18781" y="13677"/>
                  <a:pt x="18948" y="12810"/>
                </a:cubicBezTo>
                <a:lnTo>
                  <a:pt x="20982" y="12810"/>
                </a:lnTo>
                <a:cubicBezTo>
                  <a:pt x="21449" y="12810"/>
                  <a:pt x="21816" y="12443"/>
                  <a:pt x="21816" y="11976"/>
                </a:cubicBezTo>
                <a:lnTo>
                  <a:pt x="21816" y="9841"/>
                </a:lnTo>
                <a:cubicBezTo>
                  <a:pt x="21783" y="9340"/>
                  <a:pt x="21383" y="9007"/>
                  <a:pt x="20982" y="9007"/>
                </a:cubicBezTo>
                <a:lnTo>
                  <a:pt x="18948" y="9007"/>
                </a:lnTo>
                <a:cubicBezTo>
                  <a:pt x="18714" y="8140"/>
                  <a:pt x="18380" y="7306"/>
                  <a:pt x="17947" y="6572"/>
                </a:cubicBezTo>
                <a:lnTo>
                  <a:pt x="19381" y="5104"/>
                </a:lnTo>
                <a:cubicBezTo>
                  <a:pt x="19715" y="4771"/>
                  <a:pt x="19715" y="4270"/>
                  <a:pt x="19381" y="3937"/>
                </a:cubicBezTo>
                <a:lnTo>
                  <a:pt x="17880" y="2436"/>
                </a:lnTo>
                <a:cubicBezTo>
                  <a:pt x="17713" y="2269"/>
                  <a:pt x="17505" y="2185"/>
                  <a:pt x="17296" y="2185"/>
                </a:cubicBezTo>
                <a:cubicBezTo>
                  <a:pt x="17088" y="2185"/>
                  <a:pt x="16879" y="2269"/>
                  <a:pt x="16713" y="2436"/>
                </a:cubicBezTo>
                <a:lnTo>
                  <a:pt x="15245" y="3903"/>
                </a:lnTo>
                <a:cubicBezTo>
                  <a:pt x="14511" y="3436"/>
                  <a:pt x="13677" y="3069"/>
                  <a:pt x="12810" y="2903"/>
                </a:cubicBezTo>
                <a:lnTo>
                  <a:pt x="12810" y="834"/>
                </a:lnTo>
                <a:cubicBezTo>
                  <a:pt x="12810" y="401"/>
                  <a:pt x="12410" y="0"/>
                  <a:pt x="119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4"/>
          <p:cNvSpPr/>
          <p:nvPr/>
        </p:nvSpPr>
        <p:spPr>
          <a:xfrm rot="10800000" flipH="1">
            <a:off x="8065400" y="162645"/>
            <a:ext cx="373625" cy="373625"/>
          </a:xfrm>
          <a:custGeom>
            <a:avLst/>
            <a:gdLst/>
            <a:ahLst/>
            <a:cxnLst/>
            <a:rect l="l" t="t" r="r" b="b"/>
            <a:pathLst>
              <a:path w="14945" h="14945" extrusionOk="0">
                <a:moveTo>
                  <a:pt x="7473" y="3570"/>
                </a:moveTo>
                <a:cubicBezTo>
                  <a:pt x="9608" y="3570"/>
                  <a:pt x="11375" y="5305"/>
                  <a:pt x="11375" y="7440"/>
                </a:cubicBezTo>
                <a:cubicBezTo>
                  <a:pt x="11375" y="9574"/>
                  <a:pt x="9641" y="11309"/>
                  <a:pt x="7473" y="11309"/>
                </a:cubicBezTo>
                <a:cubicBezTo>
                  <a:pt x="5338" y="11309"/>
                  <a:pt x="3603" y="9574"/>
                  <a:pt x="3603" y="7440"/>
                </a:cubicBezTo>
                <a:cubicBezTo>
                  <a:pt x="3603" y="5305"/>
                  <a:pt x="5338" y="3570"/>
                  <a:pt x="7473" y="3570"/>
                </a:cubicBezTo>
                <a:close/>
                <a:moveTo>
                  <a:pt x="7473" y="1"/>
                </a:moveTo>
                <a:cubicBezTo>
                  <a:pt x="7006" y="1"/>
                  <a:pt x="6605" y="635"/>
                  <a:pt x="6138" y="735"/>
                </a:cubicBezTo>
                <a:cubicBezTo>
                  <a:pt x="6102" y="740"/>
                  <a:pt x="6064" y="742"/>
                  <a:pt x="6026" y="742"/>
                </a:cubicBezTo>
                <a:cubicBezTo>
                  <a:pt x="5677" y="742"/>
                  <a:pt x="5271" y="545"/>
                  <a:pt x="4920" y="545"/>
                </a:cubicBezTo>
                <a:cubicBezTo>
                  <a:pt x="4821" y="545"/>
                  <a:pt x="4726" y="561"/>
                  <a:pt x="4637" y="601"/>
                </a:cubicBezTo>
                <a:cubicBezTo>
                  <a:pt x="4237" y="768"/>
                  <a:pt x="4070" y="1502"/>
                  <a:pt x="3670" y="1769"/>
                </a:cubicBezTo>
                <a:cubicBezTo>
                  <a:pt x="3303" y="2002"/>
                  <a:pt x="2569" y="1902"/>
                  <a:pt x="2236" y="2236"/>
                </a:cubicBezTo>
                <a:cubicBezTo>
                  <a:pt x="1902" y="2569"/>
                  <a:pt x="2002" y="3270"/>
                  <a:pt x="1769" y="3670"/>
                </a:cubicBezTo>
                <a:cubicBezTo>
                  <a:pt x="1502" y="4070"/>
                  <a:pt x="768" y="4237"/>
                  <a:pt x="601" y="4638"/>
                </a:cubicBezTo>
                <a:cubicBezTo>
                  <a:pt x="434" y="5071"/>
                  <a:pt x="835" y="5672"/>
                  <a:pt x="735" y="6139"/>
                </a:cubicBezTo>
                <a:cubicBezTo>
                  <a:pt x="634" y="6606"/>
                  <a:pt x="1" y="7006"/>
                  <a:pt x="1" y="7473"/>
                </a:cubicBezTo>
                <a:cubicBezTo>
                  <a:pt x="1" y="7940"/>
                  <a:pt x="634" y="8340"/>
                  <a:pt x="735" y="8807"/>
                </a:cubicBezTo>
                <a:cubicBezTo>
                  <a:pt x="801" y="9274"/>
                  <a:pt x="401" y="9908"/>
                  <a:pt x="601" y="10308"/>
                </a:cubicBezTo>
                <a:cubicBezTo>
                  <a:pt x="768" y="10742"/>
                  <a:pt x="1502" y="10909"/>
                  <a:pt x="1769" y="11276"/>
                </a:cubicBezTo>
                <a:cubicBezTo>
                  <a:pt x="2002" y="11643"/>
                  <a:pt x="1902" y="12410"/>
                  <a:pt x="2236" y="12743"/>
                </a:cubicBezTo>
                <a:cubicBezTo>
                  <a:pt x="2569" y="13077"/>
                  <a:pt x="3270" y="12944"/>
                  <a:pt x="3670" y="13177"/>
                </a:cubicBezTo>
                <a:cubicBezTo>
                  <a:pt x="4070" y="13444"/>
                  <a:pt x="4237" y="14178"/>
                  <a:pt x="4637" y="14345"/>
                </a:cubicBezTo>
                <a:cubicBezTo>
                  <a:pt x="4714" y="14374"/>
                  <a:pt x="4797" y="14386"/>
                  <a:pt x="4883" y="14386"/>
                </a:cubicBezTo>
                <a:cubicBezTo>
                  <a:pt x="5209" y="14386"/>
                  <a:pt x="5587" y="14217"/>
                  <a:pt x="5924" y="14217"/>
                </a:cubicBezTo>
                <a:cubicBezTo>
                  <a:pt x="5998" y="14217"/>
                  <a:pt x="6070" y="14225"/>
                  <a:pt x="6138" y="14244"/>
                </a:cubicBezTo>
                <a:cubicBezTo>
                  <a:pt x="6605" y="14311"/>
                  <a:pt x="7006" y="14945"/>
                  <a:pt x="7473" y="14945"/>
                </a:cubicBezTo>
                <a:cubicBezTo>
                  <a:pt x="7973" y="14945"/>
                  <a:pt x="8407" y="14311"/>
                  <a:pt x="8807" y="14244"/>
                </a:cubicBezTo>
                <a:cubicBezTo>
                  <a:pt x="8860" y="14233"/>
                  <a:pt x="8916" y="14228"/>
                  <a:pt x="8973" y="14228"/>
                </a:cubicBezTo>
                <a:cubicBezTo>
                  <a:pt x="9313" y="14228"/>
                  <a:pt x="9709" y="14401"/>
                  <a:pt x="10035" y="14401"/>
                </a:cubicBezTo>
                <a:cubicBezTo>
                  <a:pt x="10134" y="14401"/>
                  <a:pt x="10226" y="14386"/>
                  <a:pt x="10308" y="14345"/>
                </a:cubicBezTo>
                <a:cubicBezTo>
                  <a:pt x="10775" y="14178"/>
                  <a:pt x="10908" y="13444"/>
                  <a:pt x="11275" y="13177"/>
                </a:cubicBezTo>
                <a:cubicBezTo>
                  <a:pt x="11642" y="12944"/>
                  <a:pt x="12410" y="13077"/>
                  <a:pt x="12743" y="12743"/>
                </a:cubicBezTo>
                <a:cubicBezTo>
                  <a:pt x="13077" y="12410"/>
                  <a:pt x="12943" y="11676"/>
                  <a:pt x="13210" y="11276"/>
                </a:cubicBezTo>
                <a:cubicBezTo>
                  <a:pt x="13444" y="10875"/>
                  <a:pt x="14177" y="10742"/>
                  <a:pt x="14378" y="10308"/>
                </a:cubicBezTo>
                <a:cubicBezTo>
                  <a:pt x="14578" y="9908"/>
                  <a:pt x="14144" y="9274"/>
                  <a:pt x="14244" y="8807"/>
                </a:cubicBezTo>
                <a:cubicBezTo>
                  <a:pt x="14311" y="8340"/>
                  <a:pt x="14945" y="7940"/>
                  <a:pt x="14945" y="7473"/>
                </a:cubicBezTo>
                <a:cubicBezTo>
                  <a:pt x="14945" y="7006"/>
                  <a:pt x="14311" y="6606"/>
                  <a:pt x="14244" y="6139"/>
                </a:cubicBezTo>
                <a:cubicBezTo>
                  <a:pt x="14144" y="5672"/>
                  <a:pt x="14578" y="5071"/>
                  <a:pt x="14378" y="4638"/>
                </a:cubicBezTo>
                <a:cubicBezTo>
                  <a:pt x="14211" y="4237"/>
                  <a:pt x="13444" y="4070"/>
                  <a:pt x="13210" y="3670"/>
                </a:cubicBezTo>
                <a:cubicBezTo>
                  <a:pt x="12943" y="3303"/>
                  <a:pt x="13077" y="2569"/>
                  <a:pt x="12743" y="2236"/>
                </a:cubicBezTo>
                <a:cubicBezTo>
                  <a:pt x="12410" y="1902"/>
                  <a:pt x="11676" y="2002"/>
                  <a:pt x="11275" y="1769"/>
                </a:cubicBezTo>
                <a:cubicBezTo>
                  <a:pt x="10908" y="1502"/>
                  <a:pt x="10742" y="768"/>
                  <a:pt x="10308" y="601"/>
                </a:cubicBezTo>
                <a:cubicBezTo>
                  <a:pt x="10237" y="572"/>
                  <a:pt x="10160" y="560"/>
                  <a:pt x="10077" y="560"/>
                </a:cubicBezTo>
                <a:cubicBezTo>
                  <a:pt x="9743" y="560"/>
                  <a:pt x="9327" y="751"/>
                  <a:pt x="8972" y="751"/>
                </a:cubicBezTo>
                <a:cubicBezTo>
                  <a:pt x="8915" y="751"/>
                  <a:pt x="8860" y="746"/>
                  <a:pt x="8807" y="735"/>
                </a:cubicBezTo>
                <a:cubicBezTo>
                  <a:pt x="8340" y="635"/>
                  <a:pt x="7940" y="1"/>
                  <a:pt x="74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4"/>
          <p:cNvSpPr/>
          <p:nvPr/>
        </p:nvSpPr>
        <p:spPr>
          <a:xfrm rot="10800000" flipH="1">
            <a:off x="439900" y="4568887"/>
            <a:ext cx="202462" cy="202462"/>
          </a:xfrm>
          <a:custGeom>
            <a:avLst/>
            <a:gdLst/>
            <a:ahLst/>
            <a:cxnLst/>
            <a:rect l="l" t="t" r="r" b="b"/>
            <a:pathLst>
              <a:path w="21817" h="21817" extrusionOk="0">
                <a:moveTo>
                  <a:pt x="10842" y="6505"/>
                </a:moveTo>
                <a:cubicBezTo>
                  <a:pt x="11342" y="6505"/>
                  <a:pt x="11842" y="6605"/>
                  <a:pt x="12309" y="6772"/>
                </a:cubicBezTo>
                <a:cubicBezTo>
                  <a:pt x="12476" y="6805"/>
                  <a:pt x="12576" y="6905"/>
                  <a:pt x="12743" y="6939"/>
                </a:cubicBezTo>
                <a:cubicBezTo>
                  <a:pt x="13644" y="7339"/>
                  <a:pt x="14378" y="8106"/>
                  <a:pt x="14811" y="8974"/>
                </a:cubicBezTo>
                <a:cubicBezTo>
                  <a:pt x="14878" y="9107"/>
                  <a:pt x="14945" y="9274"/>
                  <a:pt x="14978" y="9441"/>
                </a:cubicBezTo>
                <a:cubicBezTo>
                  <a:pt x="15145" y="9908"/>
                  <a:pt x="15212" y="10408"/>
                  <a:pt x="15212" y="10908"/>
                </a:cubicBezTo>
                <a:cubicBezTo>
                  <a:pt x="15212" y="11409"/>
                  <a:pt x="15145" y="11909"/>
                  <a:pt x="14978" y="12343"/>
                </a:cubicBezTo>
                <a:cubicBezTo>
                  <a:pt x="14945" y="12509"/>
                  <a:pt x="14845" y="12643"/>
                  <a:pt x="14811" y="12810"/>
                </a:cubicBezTo>
                <a:cubicBezTo>
                  <a:pt x="14378" y="13677"/>
                  <a:pt x="13644" y="14444"/>
                  <a:pt x="12743" y="14844"/>
                </a:cubicBezTo>
                <a:cubicBezTo>
                  <a:pt x="12643" y="14944"/>
                  <a:pt x="12476" y="14978"/>
                  <a:pt x="12309" y="15011"/>
                </a:cubicBezTo>
                <a:cubicBezTo>
                  <a:pt x="11842" y="15178"/>
                  <a:pt x="11342" y="15278"/>
                  <a:pt x="10842" y="15278"/>
                </a:cubicBezTo>
                <a:cubicBezTo>
                  <a:pt x="10341" y="15278"/>
                  <a:pt x="9841" y="15178"/>
                  <a:pt x="9374" y="15011"/>
                </a:cubicBezTo>
                <a:cubicBezTo>
                  <a:pt x="9207" y="14978"/>
                  <a:pt x="9107" y="14878"/>
                  <a:pt x="8940" y="14844"/>
                </a:cubicBezTo>
                <a:cubicBezTo>
                  <a:pt x="8040" y="14444"/>
                  <a:pt x="7306" y="13677"/>
                  <a:pt x="6872" y="12810"/>
                </a:cubicBezTo>
                <a:cubicBezTo>
                  <a:pt x="6806" y="12676"/>
                  <a:pt x="6772" y="12509"/>
                  <a:pt x="6705" y="12343"/>
                </a:cubicBezTo>
                <a:cubicBezTo>
                  <a:pt x="6539" y="11876"/>
                  <a:pt x="6472" y="11409"/>
                  <a:pt x="6472" y="10908"/>
                </a:cubicBezTo>
                <a:cubicBezTo>
                  <a:pt x="6472" y="10408"/>
                  <a:pt x="6539" y="9908"/>
                  <a:pt x="6705" y="9441"/>
                </a:cubicBezTo>
                <a:cubicBezTo>
                  <a:pt x="6739" y="9274"/>
                  <a:pt x="6839" y="9140"/>
                  <a:pt x="6872" y="8974"/>
                </a:cubicBezTo>
                <a:cubicBezTo>
                  <a:pt x="7306" y="8106"/>
                  <a:pt x="8040" y="7339"/>
                  <a:pt x="8940" y="6939"/>
                </a:cubicBezTo>
                <a:cubicBezTo>
                  <a:pt x="9040" y="6839"/>
                  <a:pt x="9207" y="6805"/>
                  <a:pt x="9374" y="6772"/>
                </a:cubicBezTo>
                <a:cubicBezTo>
                  <a:pt x="9841" y="6605"/>
                  <a:pt x="10341" y="6505"/>
                  <a:pt x="10842" y="6505"/>
                </a:cubicBezTo>
                <a:close/>
                <a:moveTo>
                  <a:pt x="9841" y="0"/>
                </a:moveTo>
                <a:cubicBezTo>
                  <a:pt x="9374" y="0"/>
                  <a:pt x="9007" y="401"/>
                  <a:pt x="9007" y="834"/>
                </a:cubicBezTo>
                <a:lnTo>
                  <a:pt x="9007" y="2903"/>
                </a:lnTo>
                <a:cubicBezTo>
                  <a:pt x="8140" y="3103"/>
                  <a:pt x="7306" y="3436"/>
                  <a:pt x="6539" y="3903"/>
                </a:cubicBezTo>
                <a:lnTo>
                  <a:pt x="5071" y="2436"/>
                </a:lnTo>
                <a:cubicBezTo>
                  <a:pt x="4904" y="2269"/>
                  <a:pt x="4696" y="2185"/>
                  <a:pt x="4487" y="2185"/>
                </a:cubicBezTo>
                <a:cubicBezTo>
                  <a:pt x="4279" y="2185"/>
                  <a:pt x="4070" y="2269"/>
                  <a:pt x="3903" y="2436"/>
                </a:cubicBezTo>
                <a:lnTo>
                  <a:pt x="2436" y="3937"/>
                </a:lnTo>
                <a:cubicBezTo>
                  <a:pt x="2102" y="4270"/>
                  <a:pt x="2102" y="4771"/>
                  <a:pt x="2436" y="5104"/>
                </a:cubicBezTo>
                <a:lnTo>
                  <a:pt x="3870" y="6572"/>
                </a:lnTo>
                <a:cubicBezTo>
                  <a:pt x="3436" y="7306"/>
                  <a:pt x="3070" y="8140"/>
                  <a:pt x="2869" y="9007"/>
                </a:cubicBezTo>
                <a:lnTo>
                  <a:pt x="835" y="9007"/>
                </a:lnTo>
                <a:cubicBezTo>
                  <a:pt x="368" y="9007"/>
                  <a:pt x="1" y="9374"/>
                  <a:pt x="1" y="9841"/>
                </a:cubicBezTo>
                <a:lnTo>
                  <a:pt x="1" y="11976"/>
                </a:lnTo>
                <a:cubicBezTo>
                  <a:pt x="1" y="12443"/>
                  <a:pt x="368" y="12810"/>
                  <a:pt x="835" y="12810"/>
                </a:cubicBezTo>
                <a:lnTo>
                  <a:pt x="2869" y="12810"/>
                </a:lnTo>
                <a:cubicBezTo>
                  <a:pt x="3070" y="13677"/>
                  <a:pt x="3403" y="14511"/>
                  <a:pt x="3870" y="15278"/>
                </a:cubicBezTo>
                <a:lnTo>
                  <a:pt x="2436" y="16746"/>
                </a:lnTo>
                <a:cubicBezTo>
                  <a:pt x="2102" y="17079"/>
                  <a:pt x="2102" y="17580"/>
                  <a:pt x="2436" y="17913"/>
                </a:cubicBezTo>
                <a:lnTo>
                  <a:pt x="3903" y="19414"/>
                </a:lnTo>
                <a:cubicBezTo>
                  <a:pt x="4070" y="19581"/>
                  <a:pt x="4279" y="19665"/>
                  <a:pt x="4487" y="19665"/>
                </a:cubicBezTo>
                <a:cubicBezTo>
                  <a:pt x="4696" y="19665"/>
                  <a:pt x="4904" y="19581"/>
                  <a:pt x="5071" y="19414"/>
                </a:cubicBezTo>
                <a:lnTo>
                  <a:pt x="6539" y="17947"/>
                </a:lnTo>
                <a:cubicBezTo>
                  <a:pt x="7306" y="18414"/>
                  <a:pt x="8140" y="18781"/>
                  <a:pt x="9007" y="18947"/>
                </a:cubicBezTo>
                <a:lnTo>
                  <a:pt x="9007" y="20982"/>
                </a:lnTo>
                <a:cubicBezTo>
                  <a:pt x="9007" y="21449"/>
                  <a:pt x="9374" y="21816"/>
                  <a:pt x="9841" y="21816"/>
                </a:cubicBezTo>
                <a:lnTo>
                  <a:pt x="11976" y="21816"/>
                </a:lnTo>
                <a:cubicBezTo>
                  <a:pt x="12410" y="21816"/>
                  <a:pt x="12810" y="21449"/>
                  <a:pt x="12810" y="20982"/>
                </a:cubicBezTo>
                <a:lnTo>
                  <a:pt x="12810" y="18947"/>
                </a:lnTo>
                <a:cubicBezTo>
                  <a:pt x="13677" y="18747"/>
                  <a:pt x="14511" y="18414"/>
                  <a:pt x="15245" y="17947"/>
                </a:cubicBezTo>
                <a:lnTo>
                  <a:pt x="16713" y="19414"/>
                </a:lnTo>
                <a:cubicBezTo>
                  <a:pt x="16879" y="19581"/>
                  <a:pt x="17088" y="19665"/>
                  <a:pt x="17296" y="19665"/>
                </a:cubicBezTo>
                <a:cubicBezTo>
                  <a:pt x="17505" y="19665"/>
                  <a:pt x="17713" y="19581"/>
                  <a:pt x="17880" y="19414"/>
                </a:cubicBezTo>
                <a:lnTo>
                  <a:pt x="19381" y="17913"/>
                </a:lnTo>
                <a:cubicBezTo>
                  <a:pt x="19715" y="17580"/>
                  <a:pt x="19715" y="17079"/>
                  <a:pt x="19381" y="16746"/>
                </a:cubicBezTo>
                <a:lnTo>
                  <a:pt x="17947" y="15278"/>
                </a:lnTo>
                <a:cubicBezTo>
                  <a:pt x="18380" y="14511"/>
                  <a:pt x="18781" y="13677"/>
                  <a:pt x="18948" y="12810"/>
                </a:cubicBezTo>
                <a:lnTo>
                  <a:pt x="20982" y="12810"/>
                </a:lnTo>
                <a:cubicBezTo>
                  <a:pt x="21449" y="12810"/>
                  <a:pt x="21816" y="12443"/>
                  <a:pt x="21816" y="11976"/>
                </a:cubicBezTo>
                <a:lnTo>
                  <a:pt x="21816" y="9841"/>
                </a:lnTo>
                <a:cubicBezTo>
                  <a:pt x="21783" y="9340"/>
                  <a:pt x="21383" y="9007"/>
                  <a:pt x="20982" y="9007"/>
                </a:cubicBezTo>
                <a:lnTo>
                  <a:pt x="18948" y="9007"/>
                </a:lnTo>
                <a:cubicBezTo>
                  <a:pt x="18714" y="8140"/>
                  <a:pt x="18380" y="7306"/>
                  <a:pt x="17947" y="6572"/>
                </a:cubicBezTo>
                <a:lnTo>
                  <a:pt x="19381" y="5104"/>
                </a:lnTo>
                <a:cubicBezTo>
                  <a:pt x="19715" y="4771"/>
                  <a:pt x="19715" y="4270"/>
                  <a:pt x="19381" y="3937"/>
                </a:cubicBezTo>
                <a:lnTo>
                  <a:pt x="17880" y="2436"/>
                </a:lnTo>
                <a:cubicBezTo>
                  <a:pt x="17713" y="2269"/>
                  <a:pt x="17505" y="2185"/>
                  <a:pt x="17296" y="2185"/>
                </a:cubicBezTo>
                <a:cubicBezTo>
                  <a:pt x="17088" y="2185"/>
                  <a:pt x="16879" y="2269"/>
                  <a:pt x="16713" y="2436"/>
                </a:cubicBezTo>
                <a:lnTo>
                  <a:pt x="15245" y="3903"/>
                </a:lnTo>
                <a:cubicBezTo>
                  <a:pt x="14511" y="3436"/>
                  <a:pt x="13677" y="3069"/>
                  <a:pt x="12810" y="2903"/>
                </a:cubicBezTo>
                <a:lnTo>
                  <a:pt x="12810" y="834"/>
                </a:lnTo>
                <a:cubicBezTo>
                  <a:pt x="12810" y="401"/>
                  <a:pt x="12410" y="0"/>
                  <a:pt x="119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4"/>
          <p:cNvSpPr/>
          <p:nvPr/>
        </p:nvSpPr>
        <p:spPr>
          <a:xfrm rot="10800000" flipH="1">
            <a:off x="8509900" y="104270"/>
            <a:ext cx="272700" cy="273550"/>
          </a:xfrm>
          <a:custGeom>
            <a:avLst/>
            <a:gdLst/>
            <a:ahLst/>
            <a:cxnLst/>
            <a:rect l="l" t="t" r="r" b="b"/>
            <a:pathLst>
              <a:path w="10908" h="10942" extrusionOk="0">
                <a:moveTo>
                  <a:pt x="5504" y="3336"/>
                </a:moveTo>
                <a:cubicBezTo>
                  <a:pt x="5771" y="3336"/>
                  <a:pt x="6004" y="3370"/>
                  <a:pt x="6204" y="3470"/>
                </a:cubicBezTo>
                <a:cubicBezTo>
                  <a:pt x="6305" y="3503"/>
                  <a:pt x="6371" y="3503"/>
                  <a:pt x="6438" y="3537"/>
                </a:cubicBezTo>
                <a:cubicBezTo>
                  <a:pt x="6872" y="3770"/>
                  <a:pt x="7205" y="4137"/>
                  <a:pt x="7439" y="4537"/>
                </a:cubicBezTo>
                <a:cubicBezTo>
                  <a:pt x="7472" y="4637"/>
                  <a:pt x="7505" y="4671"/>
                  <a:pt x="7505" y="4771"/>
                </a:cubicBezTo>
                <a:cubicBezTo>
                  <a:pt x="7572" y="4971"/>
                  <a:pt x="7639" y="5204"/>
                  <a:pt x="7639" y="5471"/>
                </a:cubicBezTo>
                <a:cubicBezTo>
                  <a:pt x="7639" y="5738"/>
                  <a:pt x="7572" y="5938"/>
                  <a:pt x="7505" y="6172"/>
                </a:cubicBezTo>
                <a:cubicBezTo>
                  <a:pt x="7472" y="6272"/>
                  <a:pt x="7472" y="6339"/>
                  <a:pt x="7439" y="6405"/>
                </a:cubicBezTo>
                <a:cubicBezTo>
                  <a:pt x="7205" y="6839"/>
                  <a:pt x="6838" y="7173"/>
                  <a:pt x="6438" y="7406"/>
                </a:cubicBezTo>
                <a:cubicBezTo>
                  <a:pt x="6338" y="7439"/>
                  <a:pt x="6305" y="7473"/>
                  <a:pt x="6204" y="7473"/>
                </a:cubicBezTo>
                <a:cubicBezTo>
                  <a:pt x="6004" y="7573"/>
                  <a:pt x="5771" y="7606"/>
                  <a:pt x="5504" y="7606"/>
                </a:cubicBezTo>
                <a:cubicBezTo>
                  <a:pt x="5270" y="7606"/>
                  <a:pt x="5004" y="7573"/>
                  <a:pt x="4803" y="7473"/>
                </a:cubicBezTo>
                <a:cubicBezTo>
                  <a:pt x="4703" y="7439"/>
                  <a:pt x="4637" y="7439"/>
                  <a:pt x="4603" y="7406"/>
                </a:cubicBezTo>
                <a:cubicBezTo>
                  <a:pt x="4136" y="7173"/>
                  <a:pt x="3803" y="6806"/>
                  <a:pt x="3603" y="6405"/>
                </a:cubicBezTo>
                <a:cubicBezTo>
                  <a:pt x="3536" y="6305"/>
                  <a:pt x="3503" y="6272"/>
                  <a:pt x="3503" y="6172"/>
                </a:cubicBezTo>
                <a:cubicBezTo>
                  <a:pt x="3436" y="5972"/>
                  <a:pt x="3369" y="5738"/>
                  <a:pt x="3369" y="5471"/>
                </a:cubicBezTo>
                <a:cubicBezTo>
                  <a:pt x="3369" y="5238"/>
                  <a:pt x="3436" y="4971"/>
                  <a:pt x="3503" y="4771"/>
                </a:cubicBezTo>
                <a:cubicBezTo>
                  <a:pt x="3536" y="4671"/>
                  <a:pt x="3536" y="4604"/>
                  <a:pt x="3603" y="4537"/>
                </a:cubicBezTo>
                <a:cubicBezTo>
                  <a:pt x="3803" y="4104"/>
                  <a:pt x="4170" y="3770"/>
                  <a:pt x="4603" y="3537"/>
                </a:cubicBezTo>
                <a:cubicBezTo>
                  <a:pt x="4670" y="3503"/>
                  <a:pt x="4703" y="3470"/>
                  <a:pt x="4803" y="3470"/>
                </a:cubicBezTo>
                <a:cubicBezTo>
                  <a:pt x="5004" y="3370"/>
                  <a:pt x="5270" y="3336"/>
                  <a:pt x="5504" y="3336"/>
                </a:cubicBezTo>
                <a:close/>
                <a:moveTo>
                  <a:pt x="4937" y="1"/>
                </a:moveTo>
                <a:cubicBezTo>
                  <a:pt x="4703" y="1"/>
                  <a:pt x="4503" y="168"/>
                  <a:pt x="4503" y="434"/>
                </a:cubicBezTo>
                <a:lnTo>
                  <a:pt x="4503" y="1468"/>
                </a:lnTo>
                <a:cubicBezTo>
                  <a:pt x="4036" y="1535"/>
                  <a:pt x="3669" y="1769"/>
                  <a:pt x="3302" y="1969"/>
                </a:cubicBezTo>
                <a:lnTo>
                  <a:pt x="2602" y="1268"/>
                </a:lnTo>
                <a:cubicBezTo>
                  <a:pt x="2519" y="1185"/>
                  <a:pt x="2410" y="1143"/>
                  <a:pt x="2302" y="1143"/>
                </a:cubicBezTo>
                <a:cubicBezTo>
                  <a:pt x="2193" y="1143"/>
                  <a:pt x="2085" y="1185"/>
                  <a:pt x="2001" y="1268"/>
                </a:cubicBezTo>
                <a:lnTo>
                  <a:pt x="1268" y="2002"/>
                </a:lnTo>
                <a:cubicBezTo>
                  <a:pt x="1101" y="2169"/>
                  <a:pt x="1101" y="2436"/>
                  <a:pt x="1268" y="2603"/>
                </a:cubicBezTo>
                <a:lnTo>
                  <a:pt x="1968" y="3303"/>
                </a:lnTo>
                <a:cubicBezTo>
                  <a:pt x="1701" y="3670"/>
                  <a:pt x="1534" y="4104"/>
                  <a:pt x="1468" y="4504"/>
                </a:cubicBezTo>
                <a:lnTo>
                  <a:pt x="434" y="4504"/>
                </a:lnTo>
                <a:cubicBezTo>
                  <a:pt x="200" y="4504"/>
                  <a:pt x="0" y="4671"/>
                  <a:pt x="0" y="4938"/>
                </a:cubicBezTo>
                <a:lnTo>
                  <a:pt x="0" y="6005"/>
                </a:lnTo>
                <a:cubicBezTo>
                  <a:pt x="0" y="6239"/>
                  <a:pt x="167" y="6439"/>
                  <a:pt x="434" y="6439"/>
                </a:cubicBezTo>
                <a:lnTo>
                  <a:pt x="1468" y="6439"/>
                </a:lnTo>
                <a:cubicBezTo>
                  <a:pt x="1534" y="6872"/>
                  <a:pt x="1768" y="7273"/>
                  <a:pt x="1968" y="7640"/>
                </a:cubicBezTo>
                <a:lnTo>
                  <a:pt x="1268" y="8340"/>
                </a:lnTo>
                <a:cubicBezTo>
                  <a:pt x="1101" y="8507"/>
                  <a:pt x="1101" y="8774"/>
                  <a:pt x="1268" y="8941"/>
                </a:cubicBezTo>
                <a:lnTo>
                  <a:pt x="2001" y="9674"/>
                </a:lnTo>
                <a:cubicBezTo>
                  <a:pt x="2085" y="9758"/>
                  <a:pt x="2193" y="9799"/>
                  <a:pt x="2302" y="9799"/>
                </a:cubicBezTo>
                <a:cubicBezTo>
                  <a:pt x="2410" y="9799"/>
                  <a:pt x="2519" y="9758"/>
                  <a:pt x="2602" y="9674"/>
                </a:cubicBezTo>
                <a:lnTo>
                  <a:pt x="3302" y="8974"/>
                </a:lnTo>
                <a:cubicBezTo>
                  <a:pt x="3669" y="9241"/>
                  <a:pt x="4103" y="9408"/>
                  <a:pt x="4503" y="9474"/>
                </a:cubicBezTo>
                <a:lnTo>
                  <a:pt x="4503" y="10508"/>
                </a:lnTo>
                <a:cubicBezTo>
                  <a:pt x="4503" y="10742"/>
                  <a:pt x="4670" y="10942"/>
                  <a:pt x="4937" y="10942"/>
                </a:cubicBezTo>
                <a:lnTo>
                  <a:pt x="6004" y="10942"/>
                </a:lnTo>
                <a:cubicBezTo>
                  <a:pt x="6204" y="10942"/>
                  <a:pt x="6438" y="10775"/>
                  <a:pt x="6438" y="10508"/>
                </a:cubicBezTo>
                <a:lnTo>
                  <a:pt x="6438" y="9474"/>
                </a:lnTo>
                <a:cubicBezTo>
                  <a:pt x="6872" y="9408"/>
                  <a:pt x="7272" y="9174"/>
                  <a:pt x="7639" y="8974"/>
                </a:cubicBezTo>
                <a:lnTo>
                  <a:pt x="8339" y="9674"/>
                </a:lnTo>
                <a:cubicBezTo>
                  <a:pt x="8423" y="9758"/>
                  <a:pt x="8531" y="9799"/>
                  <a:pt x="8635" y="9799"/>
                </a:cubicBezTo>
                <a:cubicBezTo>
                  <a:pt x="8740" y="9799"/>
                  <a:pt x="8840" y="9758"/>
                  <a:pt x="8906" y="9674"/>
                </a:cubicBezTo>
                <a:lnTo>
                  <a:pt x="9674" y="8941"/>
                </a:lnTo>
                <a:cubicBezTo>
                  <a:pt x="9840" y="8774"/>
                  <a:pt x="9840" y="8507"/>
                  <a:pt x="9674" y="8340"/>
                </a:cubicBezTo>
                <a:lnTo>
                  <a:pt x="8973" y="7640"/>
                </a:lnTo>
                <a:cubicBezTo>
                  <a:pt x="9207" y="7273"/>
                  <a:pt x="9373" y="6839"/>
                  <a:pt x="9473" y="6439"/>
                </a:cubicBezTo>
                <a:lnTo>
                  <a:pt x="10508" y="6439"/>
                </a:lnTo>
                <a:cubicBezTo>
                  <a:pt x="10708" y="6439"/>
                  <a:pt x="10908" y="6272"/>
                  <a:pt x="10908" y="6005"/>
                </a:cubicBezTo>
                <a:lnTo>
                  <a:pt x="10908" y="4938"/>
                </a:lnTo>
                <a:cubicBezTo>
                  <a:pt x="10874" y="4671"/>
                  <a:pt x="10708" y="4504"/>
                  <a:pt x="10474" y="4504"/>
                </a:cubicBezTo>
                <a:lnTo>
                  <a:pt x="9440" y="4504"/>
                </a:lnTo>
                <a:cubicBezTo>
                  <a:pt x="9340" y="4070"/>
                  <a:pt x="9140" y="3670"/>
                  <a:pt x="8940" y="3303"/>
                </a:cubicBezTo>
                <a:lnTo>
                  <a:pt x="9640" y="2603"/>
                </a:lnTo>
                <a:cubicBezTo>
                  <a:pt x="9807" y="2436"/>
                  <a:pt x="9807" y="2169"/>
                  <a:pt x="9640" y="2002"/>
                </a:cubicBezTo>
                <a:lnTo>
                  <a:pt x="8873" y="1268"/>
                </a:lnTo>
                <a:cubicBezTo>
                  <a:pt x="8790" y="1185"/>
                  <a:pt x="8690" y="1143"/>
                  <a:pt x="8590" y="1143"/>
                </a:cubicBezTo>
                <a:cubicBezTo>
                  <a:pt x="8489" y="1143"/>
                  <a:pt x="8389" y="1185"/>
                  <a:pt x="8306" y="1268"/>
                </a:cubicBezTo>
                <a:lnTo>
                  <a:pt x="7605" y="1969"/>
                </a:lnTo>
                <a:cubicBezTo>
                  <a:pt x="7205" y="1702"/>
                  <a:pt x="6805" y="1535"/>
                  <a:pt x="6371" y="1468"/>
                </a:cubicBezTo>
                <a:lnTo>
                  <a:pt x="6371" y="434"/>
                </a:lnTo>
                <a:cubicBezTo>
                  <a:pt x="6371" y="201"/>
                  <a:pt x="6204" y="1"/>
                  <a:pt x="59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59" r:id="rId5"/>
    <p:sldLayoutId id="2147483661" r:id="rId6"/>
    <p:sldLayoutId id="2147483664" r:id="rId7"/>
    <p:sldLayoutId id="2147483679" r:id="rId8"/>
    <p:sldLayoutId id="214748368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FA"/>
        </a:solidFill>
        <a:effectLst/>
      </p:bgPr>
    </p:bg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8"/>
          <p:cNvSpPr/>
          <p:nvPr/>
        </p:nvSpPr>
        <p:spPr>
          <a:xfrm rot="-695430">
            <a:off x="5029869" y="4021"/>
            <a:ext cx="5363710" cy="6050149"/>
          </a:xfrm>
          <a:custGeom>
            <a:avLst/>
            <a:gdLst/>
            <a:ahLst/>
            <a:cxnLst/>
            <a:rect l="l" t="t" r="r" b="b"/>
            <a:pathLst>
              <a:path w="147573" h="161450" extrusionOk="0">
                <a:moveTo>
                  <a:pt x="144904" y="154678"/>
                </a:moveTo>
                <a:cubicBezTo>
                  <a:pt x="144904" y="144037"/>
                  <a:pt x="147572" y="128426"/>
                  <a:pt x="144503" y="120987"/>
                </a:cubicBezTo>
                <a:cubicBezTo>
                  <a:pt x="142669" y="116518"/>
                  <a:pt x="139233" y="112715"/>
                  <a:pt x="137532" y="108245"/>
                </a:cubicBezTo>
                <a:cubicBezTo>
                  <a:pt x="136231" y="104876"/>
                  <a:pt x="135931" y="101307"/>
                  <a:pt x="136031" y="97704"/>
                </a:cubicBezTo>
                <a:cubicBezTo>
                  <a:pt x="136398" y="81492"/>
                  <a:pt x="144170" y="65948"/>
                  <a:pt x="143870" y="49703"/>
                </a:cubicBezTo>
                <a:cubicBezTo>
                  <a:pt x="143569" y="33325"/>
                  <a:pt x="134563" y="17280"/>
                  <a:pt x="120219" y="7740"/>
                </a:cubicBezTo>
                <a:cubicBezTo>
                  <a:pt x="115850" y="4804"/>
                  <a:pt x="110979" y="2469"/>
                  <a:pt x="105642" y="1635"/>
                </a:cubicBezTo>
                <a:cubicBezTo>
                  <a:pt x="95035" y="1"/>
                  <a:pt x="84360" y="4838"/>
                  <a:pt x="76188" y="11309"/>
                </a:cubicBezTo>
                <a:cubicBezTo>
                  <a:pt x="67982" y="17780"/>
                  <a:pt x="61511" y="25919"/>
                  <a:pt x="53705" y="32724"/>
                </a:cubicBezTo>
                <a:cubicBezTo>
                  <a:pt x="48668" y="37161"/>
                  <a:pt x="42297" y="39829"/>
                  <a:pt x="35426" y="39062"/>
                </a:cubicBezTo>
                <a:cubicBezTo>
                  <a:pt x="32724" y="38795"/>
                  <a:pt x="30188" y="37794"/>
                  <a:pt x="27553" y="37394"/>
                </a:cubicBezTo>
                <a:cubicBezTo>
                  <a:pt x="21649" y="36660"/>
                  <a:pt x="15645" y="40963"/>
                  <a:pt x="11709" y="45133"/>
                </a:cubicBezTo>
                <a:cubicBezTo>
                  <a:pt x="7806" y="49303"/>
                  <a:pt x="5638" y="54707"/>
                  <a:pt x="4170" y="60110"/>
                </a:cubicBezTo>
                <a:cubicBezTo>
                  <a:pt x="0" y="75722"/>
                  <a:pt x="2836" y="84395"/>
                  <a:pt x="9173" y="99372"/>
                </a:cubicBezTo>
                <a:cubicBezTo>
                  <a:pt x="13843" y="110413"/>
                  <a:pt x="19314" y="116184"/>
                  <a:pt x="11008" y="154578"/>
                </a:cubicBezTo>
                <a:cubicBezTo>
                  <a:pt x="42130" y="161450"/>
                  <a:pt x="144904" y="156246"/>
                  <a:pt x="144904" y="154678"/>
                </a:cubicBezTo>
                <a:close/>
              </a:path>
            </a:pathLst>
          </a:custGeom>
          <a:solidFill>
            <a:srgbClr val="4E298B">
              <a:alpha val="4274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51" name="Google Shape;551;p38"/>
          <p:cNvGrpSpPr/>
          <p:nvPr/>
        </p:nvGrpSpPr>
        <p:grpSpPr>
          <a:xfrm>
            <a:off x="5072400" y="442009"/>
            <a:ext cx="4411650" cy="4081062"/>
            <a:chOff x="5031575" y="486313"/>
            <a:chExt cx="4411650" cy="4081062"/>
          </a:xfrm>
        </p:grpSpPr>
        <p:grpSp>
          <p:nvGrpSpPr>
            <p:cNvPr id="552" name="Google Shape;552;p38"/>
            <p:cNvGrpSpPr/>
            <p:nvPr/>
          </p:nvGrpSpPr>
          <p:grpSpPr>
            <a:xfrm>
              <a:off x="8293225" y="603700"/>
              <a:ext cx="829775" cy="839775"/>
              <a:chOff x="4826125" y="698450"/>
              <a:chExt cx="829775" cy="839775"/>
            </a:xfrm>
          </p:grpSpPr>
          <p:sp>
            <p:nvSpPr>
              <p:cNvPr id="553" name="Google Shape;553;p38"/>
              <p:cNvSpPr/>
              <p:nvPr/>
            </p:nvSpPr>
            <p:spPr>
              <a:xfrm>
                <a:off x="4841125" y="698450"/>
                <a:ext cx="521225" cy="508725"/>
              </a:xfrm>
              <a:custGeom>
                <a:avLst/>
                <a:gdLst/>
                <a:ahLst/>
                <a:cxnLst/>
                <a:rect l="l" t="t" r="r" b="b"/>
                <a:pathLst>
                  <a:path w="20849" h="20349" extrusionOk="0">
                    <a:moveTo>
                      <a:pt x="17359" y="0"/>
                    </a:moveTo>
                    <a:cubicBezTo>
                      <a:pt x="17079" y="0"/>
                      <a:pt x="16796" y="100"/>
                      <a:pt x="16579" y="300"/>
                    </a:cubicBezTo>
                    <a:lnTo>
                      <a:pt x="1" y="16912"/>
                    </a:lnTo>
                    <a:lnTo>
                      <a:pt x="3436" y="20348"/>
                    </a:lnTo>
                    <a:lnTo>
                      <a:pt x="20849" y="3036"/>
                    </a:lnTo>
                    <a:lnTo>
                      <a:pt x="18114" y="300"/>
                    </a:lnTo>
                    <a:cubicBezTo>
                      <a:pt x="17913" y="100"/>
                      <a:pt x="17638" y="0"/>
                      <a:pt x="173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8"/>
              <p:cNvSpPr/>
              <p:nvPr/>
            </p:nvSpPr>
            <p:spPr>
              <a:xfrm>
                <a:off x="4905350" y="716800"/>
                <a:ext cx="750550" cy="750550"/>
              </a:xfrm>
              <a:custGeom>
                <a:avLst/>
                <a:gdLst/>
                <a:ahLst/>
                <a:cxnLst/>
                <a:rect l="l" t="t" r="r" b="b"/>
                <a:pathLst>
                  <a:path w="30022" h="30022" extrusionOk="0">
                    <a:moveTo>
                      <a:pt x="15911" y="0"/>
                    </a:moveTo>
                    <a:lnTo>
                      <a:pt x="0" y="15911"/>
                    </a:lnTo>
                    <a:lnTo>
                      <a:pt x="14110" y="30022"/>
                    </a:lnTo>
                    <a:lnTo>
                      <a:pt x="30022" y="14110"/>
                    </a:lnTo>
                    <a:lnTo>
                      <a:pt x="15911" y="0"/>
                    </a:lnTo>
                    <a:close/>
                  </a:path>
                </a:pathLst>
              </a:custGeom>
              <a:solidFill>
                <a:srgbClr val="E7E6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8"/>
              <p:cNvSpPr/>
              <p:nvPr/>
            </p:nvSpPr>
            <p:spPr>
              <a:xfrm>
                <a:off x="4837800" y="1121900"/>
                <a:ext cx="397800" cy="396325"/>
              </a:xfrm>
              <a:custGeom>
                <a:avLst/>
                <a:gdLst/>
                <a:ahLst/>
                <a:cxnLst/>
                <a:rect l="l" t="t" r="r" b="b"/>
                <a:pathLst>
                  <a:path w="15912" h="15853" extrusionOk="0">
                    <a:moveTo>
                      <a:pt x="1588" y="1"/>
                    </a:moveTo>
                    <a:cubicBezTo>
                      <a:pt x="1413" y="1"/>
                      <a:pt x="1236" y="45"/>
                      <a:pt x="1068" y="141"/>
                    </a:cubicBezTo>
                    <a:cubicBezTo>
                      <a:pt x="901" y="208"/>
                      <a:pt x="734" y="341"/>
                      <a:pt x="567" y="508"/>
                    </a:cubicBezTo>
                    <a:cubicBezTo>
                      <a:pt x="400" y="641"/>
                      <a:pt x="300" y="842"/>
                      <a:pt x="200" y="1008"/>
                    </a:cubicBezTo>
                    <a:cubicBezTo>
                      <a:pt x="0" y="1475"/>
                      <a:pt x="67" y="2009"/>
                      <a:pt x="467" y="2376"/>
                    </a:cubicBezTo>
                    <a:lnTo>
                      <a:pt x="13977" y="15852"/>
                    </a:lnTo>
                    <a:cubicBezTo>
                      <a:pt x="13977" y="15352"/>
                      <a:pt x="14144" y="14852"/>
                      <a:pt x="14544" y="14451"/>
                    </a:cubicBezTo>
                    <a:cubicBezTo>
                      <a:pt x="14885" y="14049"/>
                      <a:pt x="15398" y="13847"/>
                      <a:pt x="15817" y="13847"/>
                    </a:cubicBezTo>
                    <a:cubicBezTo>
                      <a:pt x="15849" y="13847"/>
                      <a:pt x="15881" y="13849"/>
                      <a:pt x="15912" y="13851"/>
                    </a:cubicBezTo>
                    <a:lnTo>
                      <a:pt x="2435" y="375"/>
                    </a:lnTo>
                    <a:cubicBezTo>
                      <a:pt x="2201" y="140"/>
                      <a:pt x="1898" y="1"/>
                      <a:pt x="15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8"/>
              <p:cNvSpPr/>
              <p:nvPr/>
            </p:nvSpPr>
            <p:spPr>
              <a:xfrm>
                <a:off x="4826125" y="1105400"/>
                <a:ext cx="432825" cy="432825"/>
              </a:xfrm>
              <a:custGeom>
                <a:avLst/>
                <a:gdLst/>
                <a:ahLst/>
                <a:cxnLst/>
                <a:rect l="l" t="t" r="r" b="b"/>
                <a:pathLst>
                  <a:path w="17313" h="17313" extrusionOk="0">
                    <a:moveTo>
                      <a:pt x="2035" y="1"/>
                    </a:moveTo>
                    <a:cubicBezTo>
                      <a:pt x="1501" y="34"/>
                      <a:pt x="1001" y="201"/>
                      <a:pt x="601" y="634"/>
                    </a:cubicBezTo>
                    <a:cubicBezTo>
                      <a:pt x="200" y="1001"/>
                      <a:pt x="0" y="1502"/>
                      <a:pt x="0" y="2035"/>
                    </a:cubicBezTo>
                    <a:cubicBezTo>
                      <a:pt x="0" y="2536"/>
                      <a:pt x="200" y="3103"/>
                      <a:pt x="634" y="3503"/>
                    </a:cubicBezTo>
                    <a:lnTo>
                      <a:pt x="14444" y="17313"/>
                    </a:lnTo>
                    <a:lnTo>
                      <a:pt x="14844" y="16879"/>
                    </a:lnTo>
                    <a:lnTo>
                      <a:pt x="968" y="3003"/>
                    </a:lnTo>
                    <a:cubicBezTo>
                      <a:pt x="601" y="2636"/>
                      <a:pt x="467" y="2102"/>
                      <a:pt x="701" y="1635"/>
                    </a:cubicBezTo>
                    <a:cubicBezTo>
                      <a:pt x="801" y="1468"/>
                      <a:pt x="934" y="1301"/>
                      <a:pt x="1101" y="1135"/>
                    </a:cubicBezTo>
                    <a:cubicBezTo>
                      <a:pt x="1201" y="968"/>
                      <a:pt x="1435" y="834"/>
                      <a:pt x="1601" y="768"/>
                    </a:cubicBezTo>
                    <a:cubicBezTo>
                      <a:pt x="1759" y="683"/>
                      <a:pt x="1934" y="642"/>
                      <a:pt x="2111" y="642"/>
                    </a:cubicBezTo>
                    <a:cubicBezTo>
                      <a:pt x="2420" y="642"/>
                      <a:pt x="2735" y="768"/>
                      <a:pt x="2969" y="1001"/>
                    </a:cubicBezTo>
                    <a:lnTo>
                      <a:pt x="16879" y="14844"/>
                    </a:lnTo>
                    <a:lnTo>
                      <a:pt x="17313" y="14411"/>
                    </a:lnTo>
                    <a:lnTo>
                      <a:pt x="3503" y="634"/>
                    </a:lnTo>
                    <a:cubicBezTo>
                      <a:pt x="3102" y="201"/>
                      <a:pt x="2602" y="1"/>
                      <a:pt x="20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8"/>
              <p:cNvSpPr/>
              <p:nvPr/>
            </p:nvSpPr>
            <p:spPr>
              <a:xfrm>
                <a:off x="4871975" y="1152725"/>
                <a:ext cx="305250" cy="305450"/>
              </a:xfrm>
              <a:custGeom>
                <a:avLst/>
                <a:gdLst/>
                <a:ahLst/>
                <a:cxnLst/>
                <a:rect l="l" t="t" r="r" b="b"/>
                <a:pathLst>
                  <a:path w="12210" h="12218" extrusionOk="0">
                    <a:moveTo>
                      <a:pt x="259" y="1"/>
                    </a:moveTo>
                    <a:cubicBezTo>
                      <a:pt x="193" y="1"/>
                      <a:pt x="134" y="26"/>
                      <a:pt x="101" y="76"/>
                    </a:cubicBezTo>
                    <a:cubicBezTo>
                      <a:pt x="1" y="209"/>
                      <a:pt x="1" y="376"/>
                      <a:pt x="101" y="443"/>
                    </a:cubicBezTo>
                    <a:lnTo>
                      <a:pt x="11776" y="12118"/>
                    </a:lnTo>
                    <a:cubicBezTo>
                      <a:pt x="11809" y="12184"/>
                      <a:pt x="11868" y="12218"/>
                      <a:pt x="11934" y="12218"/>
                    </a:cubicBezTo>
                    <a:cubicBezTo>
                      <a:pt x="12001" y="12218"/>
                      <a:pt x="12076" y="12184"/>
                      <a:pt x="12143" y="12118"/>
                    </a:cubicBezTo>
                    <a:cubicBezTo>
                      <a:pt x="12210" y="11984"/>
                      <a:pt x="12210" y="11817"/>
                      <a:pt x="12143" y="11751"/>
                    </a:cubicBezTo>
                    <a:lnTo>
                      <a:pt x="468" y="76"/>
                    </a:lnTo>
                    <a:cubicBezTo>
                      <a:pt x="401" y="26"/>
                      <a:pt x="32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8"/>
              <p:cNvSpPr/>
              <p:nvPr/>
            </p:nvSpPr>
            <p:spPr>
              <a:xfrm>
                <a:off x="4830275" y="1192975"/>
                <a:ext cx="109275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4370" extrusionOk="0">
                    <a:moveTo>
                      <a:pt x="3270" y="0"/>
                    </a:moveTo>
                    <a:lnTo>
                      <a:pt x="1" y="3269"/>
                    </a:lnTo>
                    <a:lnTo>
                      <a:pt x="1035" y="3336"/>
                    </a:lnTo>
                    <a:lnTo>
                      <a:pt x="1135" y="4370"/>
                    </a:lnTo>
                    <a:lnTo>
                      <a:pt x="4371" y="1134"/>
                    </a:lnTo>
                    <a:lnTo>
                      <a:pt x="32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8"/>
              <p:cNvSpPr/>
              <p:nvPr/>
            </p:nvSpPr>
            <p:spPr>
              <a:xfrm>
                <a:off x="5192200" y="931950"/>
                <a:ext cx="247725" cy="247700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9908" extrusionOk="0">
                    <a:moveTo>
                      <a:pt x="2002" y="0"/>
                    </a:moveTo>
                    <a:lnTo>
                      <a:pt x="1" y="2035"/>
                    </a:lnTo>
                    <a:lnTo>
                      <a:pt x="7907" y="9907"/>
                    </a:lnTo>
                    <a:lnTo>
                      <a:pt x="9908" y="7906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0" name="Google Shape;560;p38"/>
            <p:cNvSpPr/>
            <p:nvPr/>
          </p:nvSpPr>
          <p:spPr>
            <a:xfrm>
              <a:off x="7998000" y="4168750"/>
              <a:ext cx="307750" cy="307750"/>
            </a:xfrm>
            <a:custGeom>
              <a:avLst/>
              <a:gdLst/>
              <a:ahLst/>
              <a:cxnLst/>
              <a:rect l="l" t="t" r="r" b="b"/>
              <a:pathLst>
                <a:path w="12310" h="12310" extrusionOk="0">
                  <a:moveTo>
                    <a:pt x="6172" y="3670"/>
                  </a:moveTo>
                  <a:cubicBezTo>
                    <a:pt x="6472" y="3670"/>
                    <a:pt x="6739" y="3736"/>
                    <a:pt x="7006" y="3803"/>
                  </a:cubicBezTo>
                  <a:cubicBezTo>
                    <a:pt x="7106" y="3870"/>
                    <a:pt x="7173" y="3903"/>
                    <a:pt x="7273" y="3903"/>
                  </a:cubicBezTo>
                  <a:cubicBezTo>
                    <a:pt x="7773" y="4137"/>
                    <a:pt x="8173" y="4570"/>
                    <a:pt x="8440" y="5071"/>
                  </a:cubicBezTo>
                  <a:lnTo>
                    <a:pt x="8574" y="5304"/>
                  </a:lnTo>
                  <a:cubicBezTo>
                    <a:pt x="8640" y="5571"/>
                    <a:pt x="8674" y="5871"/>
                    <a:pt x="8674" y="6138"/>
                  </a:cubicBezTo>
                  <a:cubicBezTo>
                    <a:pt x="8607" y="6438"/>
                    <a:pt x="8574" y="6738"/>
                    <a:pt x="8473" y="6972"/>
                  </a:cubicBezTo>
                  <a:cubicBezTo>
                    <a:pt x="8440" y="7072"/>
                    <a:pt x="8407" y="7139"/>
                    <a:pt x="8407" y="7239"/>
                  </a:cubicBezTo>
                  <a:cubicBezTo>
                    <a:pt x="8140" y="7739"/>
                    <a:pt x="7740" y="8139"/>
                    <a:pt x="7239" y="8406"/>
                  </a:cubicBezTo>
                  <a:cubicBezTo>
                    <a:pt x="7139" y="8440"/>
                    <a:pt x="7072" y="8473"/>
                    <a:pt x="6972" y="8473"/>
                  </a:cubicBezTo>
                  <a:cubicBezTo>
                    <a:pt x="6739" y="8573"/>
                    <a:pt x="6439" y="8606"/>
                    <a:pt x="6138" y="8606"/>
                  </a:cubicBezTo>
                  <a:cubicBezTo>
                    <a:pt x="5838" y="8606"/>
                    <a:pt x="5605" y="8573"/>
                    <a:pt x="5305" y="8473"/>
                  </a:cubicBezTo>
                  <a:cubicBezTo>
                    <a:pt x="5238" y="8440"/>
                    <a:pt x="5138" y="8406"/>
                    <a:pt x="5071" y="8406"/>
                  </a:cubicBezTo>
                  <a:cubicBezTo>
                    <a:pt x="4571" y="8139"/>
                    <a:pt x="4137" y="7739"/>
                    <a:pt x="3870" y="7239"/>
                  </a:cubicBezTo>
                  <a:cubicBezTo>
                    <a:pt x="3837" y="7139"/>
                    <a:pt x="3803" y="7072"/>
                    <a:pt x="3803" y="6972"/>
                  </a:cubicBezTo>
                  <a:cubicBezTo>
                    <a:pt x="3737" y="6738"/>
                    <a:pt x="3670" y="6438"/>
                    <a:pt x="3670" y="6138"/>
                  </a:cubicBezTo>
                  <a:cubicBezTo>
                    <a:pt x="3670" y="5871"/>
                    <a:pt x="3737" y="5604"/>
                    <a:pt x="3803" y="5304"/>
                  </a:cubicBezTo>
                  <a:lnTo>
                    <a:pt x="3937" y="5071"/>
                  </a:lnTo>
                  <a:cubicBezTo>
                    <a:pt x="4170" y="4570"/>
                    <a:pt x="4604" y="4137"/>
                    <a:pt x="5104" y="3903"/>
                  </a:cubicBezTo>
                  <a:cubicBezTo>
                    <a:pt x="5171" y="3836"/>
                    <a:pt x="5271" y="3803"/>
                    <a:pt x="5338" y="3803"/>
                  </a:cubicBezTo>
                  <a:cubicBezTo>
                    <a:pt x="5605" y="3736"/>
                    <a:pt x="5905" y="3670"/>
                    <a:pt x="6172" y="3670"/>
                  </a:cubicBezTo>
                  <a:close/>
                  <a:moveTo>
                    <a:pt x="5538" y="0"/>
                  </a:moveTo>
                  <a:cubicBezTo>
                    <a:pt x="5305" y="0"/>
                    <a:pt x="5104" y="234"/>
                    <a:pt x="5104" y="467"/>
                  </a:cubicBezTo>
                  <a:lnTo>
                    <a:pt x="5104" y="1635"/>
                  </a:lnTo>
                  <a:cubicBezTo>
                    <a:pt x="4604" y="1768"/>
                    <a:pt x="4137" y="1935"/>
                    <a:pt x="3703" y="2235"/>
                  </a:cubicBezTo>
                  <a:lnTo>
                    <a:pt x="2869" y="1401"/>
                  </a:lnTo>
                  <a:cubicBezTo>
                    <a:pt x="2786" y="1318"/>
                    <a:pt x="2678" y="1276"/>
                    <a:pt x="2561" y="1276"/>
                  </a:cubicBezTo>
                  <a:cubicBezTo>
                    <a:pt x="2444" y="1276"/>
                    <a:pt x="2319" y="1318"/>
                    <a:pt x="2202" y="1401"/>
                  </a:cubicBezTo>
                  <a:lnTo>
                    <a:pt x="1368" y="2235"/>
                  </a:lnTo>
                  <a:cubicBezTo>
                    <a:pt x="1202" y="2402"/>
                    <a:pt x="1202" y="2702"/>
                    <a:pt x="1368" y="2902"/>
                  </a:cubicBezTo>
                  <a:lnTo>
                    <a:pt x="2202" y="3736"/>
                  </a:lnTo>
                  <a:cubicBezTo>
                    <a:pt x="1969" y="4137"/>
                    <a:pt x="1769" y="4604"/>
                    <a:pt x="1635" y="5104"/>
                  </a:cubicBezTo>
                  <a:lnTo>
                    <a:pt x="468" y="5104"/>
                  </a:lnTo>
                  <a:cubicBezTo>
                    <a:pt x="201" y="5104"/>
                    <a:pt x="1" y="5304"/>
                    <a:pt x="1" y="5571"/>
                  </a:cubicBezTo>
                  <a:lnTo>
                    <a:pt x="1" y="6772"/>
                  </a:lnTo>
                  <a:cubicBezTo>
                    <a:pt x="1" y="7039"/>
                    <a:pt x="201" y="7239"/>
                    <a:pt x="468" y="7239"/>
                  </a:cubicBezTo>
                  <a:lnTo>
                    <a:pt x="1635" y="7239"/>
                  </a:lnTo>
                  <a:cubicBezTo>
                    <a:pt x="1769" y="7739"/>
                    <a:pt x="1969" y="8206"/>
                    <a:pt x="2202" y="8606"/>
                  </a:cubicBezTo>
                  <a:lnTo>
                    <a:pt x="1368" y="9440"/>
                  </a:lnTo>
                  <a:cubicBezTo>
                    <a:pt x="1202" y="9607"/>
                    <a:pt x="1202" y="9907"/>
                    <a:pt x="1368" y="10108"/>
                  </a:cubicBezTo>
                  <a:lnTo>
                    <a:pt x="2202" y="10941"/>
                  </a:lnTo>
                  <a:cubicBezTo>
                    <a:pt x="2286" y="11025"/>
                    <a:pt x="2402" y="11067"/>
                    <a:pt x="2523" y="11067"/>
                  </a:cubicBezTo>
                  <a:cubicBezTo>
                    <a:pt x="2644" y="11067"/>
                    <a:pt x="2769" y="11025"/>
                    <a:pt x="2869" y="10941"/>
                  </a:cubicBezTo>
                  <a:lnTo>
                    <a:pt x="3703" y="10108"/>
                  </a:lnTo>
                  <a:cubicBezTo>
                    <a:pt x="4137" y="10374"/>
                    <a:pt x="4604" y="10575"/>
                    <a:pt x="5104" y="10708"/>
                  </a:cubicBezTo>
                  <a:lnTo>
                    <a:pt x="5104" y="11875"/>
                  </a:lnTo>
                  <a:cubicBezTo>
                    <a:pt x="5104" y="12109"/>
                    <a:pt x="5305" y="12309"/>
                    <a:pt x="5538" y="12309"/>
                  </a:cubicBezTo>
                  <a:lnTo>
                    <a:pt x="6772" y="12309"/>
                  </a:lnTo>
                  <a:cubicBezTo>
                    <a:pt x="7006" y="12309"/>
                    <a:pt x="7206" y="12109"/>
                    <a:pt x="7206" y="11875"/>
                  </a:cubicBezTo>
                  <a:lnTo>
                    <a:pt x="7206" y="10708"/>
                  </a:lnTo>
                  <a:cubicBezTo>
                    <a:pt x="7706" y="10575"/>
                    <a:pt x="8173" y="10408"/>
                    <a:pt x="8607" y="10108"/>
                  </a:cubicBezTo>
                  <a:lnTo>
                    <a:pt x="9441" y="10941"/>
                  </a:lnTo>
                  <a:cubicBezTo>
                    <a:pt x="9524" y="11025"/>
                    <a:pt x="9641" y="11067"/>
                    <a:pt x="9762" y="11067"/>
                  </a:cubicBezTo>
                  <a:cubicBezTo>
                    <a:pt x="9883" y="11067"/>
                    <a:pt x="10008" y="11025"/>
                    <a:pt x="10108" y="10941"/>
                  </a:cubicBezTo>
                  <a:lnTo>
                    <a:pt x="10942" y="10108"/>
                  </a:lnTo>
                  <a:cubicBezTo>
                    <a:pt x="11109" y="9941"/>
                    <a:pt x="11109" y="9640"/>
                    <a:pt x="10942" y="9440"/>
                  </a:cubicBezTo>
                  <a:lnTo>
                    <a:pt x="10108" y="8606"/>
                  </a:lnTo>
                  <a:cubicBezTo>
                    <a:pt x="10341" y="8206"/>
                    <a:pt x="10575" y="7739"/>
                    <a:pt x="10675" y="7239"/>
                  </a:cubicBezTo>
                  <a:lnTo>
                    <a:pt x="11843" y="7239"/>
                  </a:lnTo>
                  <a:cubicBezTo>
                    <a:pt x="12109" y="7239"/>
                    <a:pt x="12310" y="7039"/>
                    <a:pt x="12310" y="6772"/>
                  </a:cubicBezTo>
                  <a:lnTo>
                    <a:pt x="12310" y="5571"/>
                  </a:lnTo>
                  <a:cubicBezTo>
                    <a:pt x="12310" y="5304"/>
                    <a:pt x="12109" y="5104"/>
                    <a:pt x="11843" y="5104"/>
                  </a:cubicBezTo>
                  <a:lnTo>
                    <a:pt x="10675" y="5104"/>
                  </a:lnTo>
                  <a:cubicBezTo>
                    <a:pt x="10542" y="4604"/>
                    <a:pt x="10408" y="4137"/>
                    <a:pt x="10108" y="3736"/>
                  </a:cubicBezTo>
                  <a:lnTo>
                    <a:pt x="10942" y="2902"/>
                  </a:lnTo>
                  <a:cubicBezTo>
                    <a:pt x="11109" y="2736"/>
                    <a:pt x="11109" y="2435"/>
                    <a:pt x="10942" y="2235"/>
                  </a:cubicBezTo>
                  <a:lnTo>
                    <a:pt x="10108" y="1401"/>
                  </a:lnTo>
                  <a:cubicBezTo>
                    <a:pt x="10025" y="1318"/>
                    <a:pt x="9908" y="1276"/>
                    <a:pt x="9787" y="1276"/>
                  </a:cubicBezTo>
                  <a:cubicBezTo>
                    <a:pt x="9666" y="1276"/>
                    <a:pt x="9541" y="1318"/>
                    <a:pt x="9441" y="1401"/>
                  </a:cubicBezTo>
                  <a:lnTo>
                    <a:pt x="8607" y="2235"/>
                  </a:lnTo>
                  <a:cubicBezTo>
                    <a:pt x="8173" y="1968"/>
                    <a:pt x="7706" y="1768"/>
                    <a:pt x="7206" y="1635"/>
                  </a:cubicBezTo>
                  <a:lnTo>
                    <a:pt x="7206" y="467"/>
                  </a:lnTo>
                  <a:cubicBezTo>
                    <a:pt x="7206" y="234"/>
                    <a:pt x="7006" y="0"/>
                    <a:pt x="6772" y="0"/>
                  </a:cubicBezTo>
                  <a:close/>
                </a:path>
              </a:pathLst>
            </a:custGeom>
            <a:solidFill>
              <a:srgbClr val="4E29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5540425" y="1562925"/>
              <a:ext cx="26700" cy="25675"/>
            </a:xfrm>
            <a:custGeom>
              <a:avLst/>
              <a:gdLst/>
              <a:ahLst/>
              <a:cxnLst/>
              <a:rect l="l" t="t" r="r" b="b"/>
              <a:pathLst>
                <a:path w="1068" h="1027" extrusionOk="0">
                  <a:moveTo>
                    <a:pt x="617" y="0"/>
                  </a:moveTo>
                  <a:cubicBezTo>
                    <a:pt x="517" y="0"/>
                    <a:pt x="417" y="42"/>
                    <a:pt x="334" y="125"/>
                  </a:cubicBezTo>
                  <a:lnTo>
                    <a:pt x="167" y="292"/>
                  </a:lnTo>
                  <a:cubicBezTo>
                    <a:pt x="0" y="459"/>
                    <a:pt x="0" y="726"/>
                    <a:pt x="167" y="893"/>
                  </a:cubicBezTo>
                  <a:cubicBezTo>
                    <a:pt x="234" y="959"/>
                    <a:pt x="367" y="1026"/>
                    <a:pt x="467" y="1026"/>
                  </a:cubicBezTo>
                  <a:cubicBezTo>
                    <a:pt x="567" y="1026"/>
                    <a:pt x="701" y="959"/>
                    <a:pt x="801" y="893"/>
                  </a:cubicBezTo>
                  <a:lnTo>
                    <a:pt x="901" y="726"/>
                  </a:lnTo>
                  <a:cubicBezTo>
                    <a:pt x="1068" y="559"/>
                    <a:pt x="1068" y="292"/>
                    <a:pt x="901" y="125"/>
                  </a:cubicBezTo>
                  <a:cubicBezTo>
                    <a:pt x="817" y="42"/>
                    <a:pt x="717" y="0"/>
                    <a:pt x="617" y="0"/>
                  </a:cubicBezTo>
                  <a:close/>
                </a:path>
              </a:pathLst>
            </a:custGeom>
            <a:solidFill>
              <a:srgbClr val="D984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2" name="Google Shape;562;p38"/>
            <p:cNvGrpSpPr/>
            <p:nvPr/>
          </p:nvGrpSpPr>
          <p:grpSpPr>
            <a:xfrm>
              <a:off x="5246050" y="951450"/>
              <a:ext cx="1344300" cy="2407575"/>
              <a:chOff x="5246050" y="951450"/>
              <a:chExt cx="1344300" cy="2407575"/>
            </a:xfrm>
          </p:grpSpPr>
          <p:grpSp>
            <p:nvGrpSpPr>
              <p:cNvPr id="563" name="Google Shape;563;p38"/>
              <p:cNvGrpSpPr/>
              <p:nvPr/>
            </p:nvGrpSpPr>
            <p:grpSpPr>
              <a:xfrm>
                <a:off x="5300250" y="951450"/>
                <a:ext cx="733050" cy="569600"/>
                <a:chOff x="1833150" y="1046200"/>
                <a:chExt cx="733050" cy="569600"/>
              </a:xfrm>
            </p:grpSpPr>
            <p:sp>
              <p:nvSpPr>
                <p:cNvPr id="564" name="Google Shape;564;p38"/>
                <p:cNvSpPr/>
                <p:nvPr/>
              </p:nvSpPr>
              <p:spPr>
                <a:xfrm>
                  <a:off x="1833150" y="1046200"/>
                  <a:ext cx="733050" cy="53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2" h="21416" extrusionOk="0">
                      <a:moveTo>
                        <a:pt x="29321" y="0"/>
                      </a:moveTo>
                      <a:lnTo>
                        <a:pt x="0" y="14811"/>
                      </a:lnTo>
                      <a:lnTo>
                        <a:pt x="0" y="14811"/>
                      </a:lnTo>
                      <a:lnTo>
                        <a:pt x="10241" y="14377"/>
                      </a:lnTo>
                      <a:lnTo>
                        <a:pt x="26453" y="2902"/>
                      </a:lnTo>
                      <a:lnTo>
                        <a:pt x="26453" y="2902"/>
                      </a:lnTo>
                      <a:lnTo>
                        <a:pt x="13744" y="15244"/>
                      </a:lnTo>
                      <a:lnTo>
                        <a:pt x="22650" y="21415"/>
                      </a:lnTo>
                      <a:lnTo>
                        <a:pt x="29321" y="0"/>
                      </a:lnTo>
                      <a:close/>
                    </a:path>
                  </a:pathLst>
                </a:custGeom>
                <a:solidFill>
                  <a:srgbClr val="4E29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38"/>
                <p:cNvSpPr/>
                <p:nvPr/>
              </p:nvSpPr>
              <p:spPr>
                <a:xfrm>
                  <a:off x="2089175" y="1118750"/>
                  <a:ext cx="405300" cy="49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2" h="19882" extrusionOk="0">
                      <a:moveTo>
                        <a:pt x="16212" y="0"/>
                      </a:moveTo>
                      <a:lnTo>
                        <a:pt x="0" y="11475"/>
                      </a:lnTo>
                      <a:lnTo>
                        <a:pt x="2769" y="19881"/>
                      </a:lnTo>
                      <a:lnTo>
                        <a:pt x="3503" y="12342"/>
                      </a:lnTo>
                      <a:lnTo>
                        <a:pt x="162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8"/>
                <p:cNvSpPr/>
                <p:nvPr/>
              </p:nvSpPr>
              <p:spPr>
                <a:xfrm>
                  <a:off x="2158375" y="1427300"/>
                  <a:ext cx="98425" cy="18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7" h="7540" extrusionOk="0">
                      <a:moveTo>
                        <a:pt x="735" y="0"/>
                      </a:moveTo>
                      <a:lnTo>
                        <a:pt x="1" y="7539"/>
                      </a:lnTo>
                      <a:lnTo>
                        <a:pt x="3937" y="2235"/>
                      </a:lnTo>
                      <a:lnTo>
                        <a:pt x="73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67" name="Google Shape;567;p38"/>
              <p:cNvSpPr/>
              <p:nvPr/>
            </p:nvSpPr>
            <p:spPr>
              <a:xfrm>
                <a:off x="5246050" y="1590825"/>
                <a:ext cx="1344300" cy="1768200"/>
              </a:xfrm>
              <a:custGeom>
                <a:avLst/>
                <a:gdLst/>
                <a:ahLst/>
                <a:cxnLst/>
                <a:rect l="l" t="t" r="r" b="b"/>
                <a:pathLst>
                  <a:path w="53772" h="70728" extrusionOk="0">
                    <a:moveTo>
                      <a:pt x="11474" y="1"/>
                    </a:moveTo>
                    <a:cubicBezTo>
                      <a:pt x="11355" y="1"/>
                      <a:pt x="11233" y="52"/>
                      <a:pt x="11141" y="144"/>
                    </a:cubicBezTo>
                    <a:cubicBezTo>
                      <a:pt x="11008" y="277"/>
                      <a:pt x="10941" y="344"/>
                      <a:pt x="10841" y="477"/>
                    </a:cubicBezTo>
                    <a:cubicBezTo>
                      <a:pt x="10674" y="644"/>
                      <a:pt x="10741" y="944"/>
                      <a:pt x="10908" y="1078"/>
                    </a:cubicBezTo>
                    <a:cubicBezTo>
                      <a:pt x="10975" y="1111"/>
                      <a:pt x="11075" y="1144"/>
                      <a:pt x="11141" y="1144"/>
                    </a:cubicBezTo>
                    <a:cubicBezTo>
                      <a:pt x="11275" y="1144"/>
                      <a:pt x="11408" y="1111"/>
                      <a:pt x="11508" y="1011"/>
                    </a:cubicBezTo>
                    <a:cubicBezTo>
                      <a:pt x="11608" y="911"/>
                      <a:pt x="11675" y="811"/>
                      <a:pt x="11775" y="677"/>
                    </a:cubicBezTo>
                    <a:cubicBezTo>
                      <a:pt x="11942" y="510"/>
                      <a:pt x="11909" y="277"/>
                      <a:pt x="11742" y="110"/>
                    </a:cubicBezTo>
                    <a:cubicBezTo>
                      <a:pt x="11667" y="35"/>
                      <a:pt x="11571" y="1"/>
                      <a:pt x="11474" y="1"/>
                    </a:cubicBezTo>
                    <a:close/>
                    <a:moveTo>
                      <a:pt x="10209" y="1623"/>
                    </a:moveTo>
                    <a:cubicBezTo>
                      <a:pt x="10066" y="1623"/>
                      <a:pt x="9926" y="1683"/>
                      <a:pt x="9841" y="1811"/>
                    </a:cubicBezTo>
                    <a:lnTo>
                      <a:pt x="9607" y="2178"/>
                    </a:lnTo>
                    <a:cubicBezTo>
                      <a:pt x="9474" y="2412"/>
                      <a:pt x="9507" y="2645"/>
                      <a:pt x="9740" y="2779"/>
                    </a:cubicBezTo>
                    <a:cubicBezTo>
                      <a:pt x="9774" y="2812"/>
                      <a:pt x="9841" y="2845"/>
                      <a:pt x="9941" y="2845"/>
                    </a:cubicBezTo>
                    <a:cubicBezTo>
                      <a:pt x="10041" y="2845"/>
                      <a:pt x="10174" y="2779"/>
                      <a:pt x="10341" y="2612"/>
                    </a:cubicBezTo>
                    <a:cubicBezTo>
                      <a:pt x="10374" y="2479"/>
                      <a:pt x="10474" y="2412"/>
                      <a:pt x="10574" y="2278"/>
                    </a:cubicBezTo>
                    <a:cubicBezTo>
                      <a:pt x="10674" y="2045"/>
                      <a:pt x="10641" y="1811"/>
                      <a:pt x="10441" y="1678"/>
                    </a:cubicBezTo>
                    <a:cubicBezTo>
                      <a:pt x="10369" y="1642"/>
                      <a:pt x="10289" y="1623"/>
                      <a:pt x="10209" y="1623"/>
                    </a:cubicBezTo>
                    <a:close/>
                    <a:moveTo>
                      <a:pt x="9090" y="3467"/>
                    </a:moveTo>
                    <a:cubicBezTo>
                      <a:pt x="8940" y="3467"/>
                      <a:pt x="8775" y="3541"/>
                      <a:pt x="8706" y="3679"/>
                    </a:cubicBezTo>
                    <a:cubicBezTo>
                      <a:pt x="8640" y="3813"/>
                      <a:pt x="8540" y="3946"/>
                      <a:pt x="8506" y="4080"/>
                    </a:cubicBezTo>
                    <a:cubicBezTo>
                      <a:pt x="8440" y="4280"/>
                      <a:pt x="8506" y="4513"/>
                      <a:pt x="8706" y="4613"/>
                    </a:cubicBezTo>
                    <a:cubicBezTo>
                      <a:pt x="8773" y="4647"/>
                      <a:pt x="8840" y="4647"/>
                      <a:pt x="8907" y="4647"/>
                    </a:cubicBezTo>
                    <a:cubicBezTo>
                      <a:pt x="9073" y="4647"/>
                      <a:pt x="9207" y="4580"/>
                      <a:pt x="9273" y="4447"/>
                    </a:cubicBezTo>
                    <a:cubicBezTo>
                      <a:pt x="9307" y="4313"/>
                      <a:pt x="9407" y="4180"/>
                      <a:pt x="9440" y="4080"/>
                    </a:cubicBezTo>
                    <a:cubicBezTo>
                      <a:pt x="9540" y="3880"/>
                      <a:pt x="9474" y="3646"/>
                      <a:pt x="9273" y="3513"/>
                    </a:cubicBezTo>
                    <a:cubicBezTo>
                      <a:pt x="9222" y="3482"/>
                      <a:pt x="9157" y="3467"/>
                      <a:pt x="9090" y="3467"/>
                    </a:cubicBezTo>
                    <a:close/>
                    <a:moveTo>
                      <a:pt x="8328" y="5363"/>
                    </a:moveTo>
                    <a:cubicBezTo>
                      <a:pt x="8151" y="5363"/>
                      <a:pt x="7961" y="5483"/>
                      <a:pt x="7906" y="5647"/>
                    </a:cubicBezTo>
                    <a:cubicBezTo>
                      <a:pt x="7839" y="5781"/>
                      <a:pt x="7806" y="5948"/>
                      <a:pt x="7772" y="6048"/>
                    </a:cubicBezTo>
                    <a:cubicBezTo>
                      <a:pt x="7672" y="6315"/>
                      <a:pt x="7806" y="6515"/>
                      <a:pt x="8006" y="6615"/>
                    </a:cubicBezTo>
                    <a:lnTo>
                      <a:pt x="8139" y="6615"/>
                    </a:lnTo>
                    <a:cubicBezTo>
                      <a:pt x="8306" y="6615"/>
                      <a:pt x="8473" y="6481"/>
                      <a:pt x="8573" y="6315"/>
                    </a:cubicBezTo>
                    <a:lnTo>
                      <a:pt x="8673" y="5948"/>
                    </a:lnTo>
                    <a:cubicBezTo>
                      <a:pt x="8773" y="5748"/>
                      <a:pt x="8640" y="5481"/>
                      <a:pt x="8440" y="5381"/>
                    </a:cubicBezTo>
                    <a:cubicBezTo>
                      <a:pt x="8404" y="5369"/>
                      <a:pt x="8367" y="5363"/>
                      <a:pt x="8328" y="5363"/>
                    </a:cubicBezTo>
                    <a:close/>
                    <a:moveTo>
                      <a:pt x="7738" y="7344"/>
                    </a:moveTo>
                    <a:cubicBezTo>
                      <a:pt x="7506" y="7344"/>
                      <a:pt x="7336" y="7499"/>
                      <a:pt x="7305" y="7682"/>
                    </a:cubicBezTo>
                    <a:cubicBezTo>
                      <a:pt x="7272" y="7816"/>
                      <a:pt x="7272" y="7982"/>
                      <a:pt x="7239" y="8116"/>
                    </a:cubicBezTo>
                    <a:cubicBezTo>
                      <a:pt x="7172" y="8349"/>
                      <a:pt x="7339" y="8583"/>
                      <a:pt x="7539" y="8616"/>
                    </a:cubicBezTo>
                    <a:lnTo>
                      <a:pt x="7639" y="8616"/>
                    </a:lnTo>
                    <a:cubicBezTo>
                      <a:pt x="7806" y="8616"/>
                      <a:pt x="8006" y="8483"/>
                      <a:pt x="8073" y="8283"/>
                    </a:cubicBezTo>
                    <a:cubicBezTo>
                      <a:pt x="8106" y="8116"/>
                      <a:pt x="8106" y="7982"/>
                      <a:pt x="8139" y="7849"/>
                    </a:cubicBezTo>
                    <a:cubicBezTo>
                      <a:pt x="8173" y="7616"/>
                      <a:pt x="8006" y="7415"/>
                      <a:pt x="7806" y="7349"/>
                    </a:cubicBezTo>
                    <a:cubicBezTo>
                      <a:pt x="7783" y="7346"/>
                      <a:pt x="7760" y="7344"/>
                      <a:pt x="7738" y="7344"/>
                    </a:cubicBezTo>
                    <a:close/>
                    <a:moveTo>
                      <a:pt x="7412" y="9446"/>
                    </a:moveTo>
                    <a:cubicBezTo>
                      <a:pt x="7200" y="9446"/>
                      <a:pt x="7005" y="9604"/>
                      <a:pt x="7005" y="9817"/>
                    </a:cubicBezTo>
                    <a:cubicBezTo>
                      <a:pt x="6972" y="9951"/>
                      <a:pt x="6972" y="10117"/>
                      <a:pt x="6972" y="10251"/>
                    </a:cubicBezTo>
                    <a:cubicBezTo>
                      <a:pt x="6972" y="10484"/>
                      <a:pt x="7139" y="10684"/>
                      <a:pt x="7405" y="10684"/>
                    </a:cubicBezTo>
                    <a:cubicBezTo>
                      <a:pt x="7606" y="10684"/>
                      <a:pt x="7806" y="10518"/>
                      <a:pt x="7806" y="10318"/>
                    </a:cubicBezTo>
                    <a:cubicBezTo>
                      <a:pt x="7839" y="10184"/>
                      <a:pt x="7839" y="10017"/>
                      <a:pt x="7839" y="9917"/>
                    </a:cubicBezTo>
                    <a:cubicBezTo>
                      <a:pt x="7872" y="9650"/>
                      <a:pt x="7706" y="9450"/>
                      <a:pt x="7472" y="9450"/>
                    </a:cubicBezTo>
                    <a:cubicBezTo>
                      <a:pt x="7452" y="9447"/>
                      <a:pt x="7432" y="9446"/>
                      <a:pt x="7412" y="9446"/>
                    </a:cubicBezTo>
                    <a:close/>
                    <a:moveTo>
                      <a:pt x="7405" y="11585"/>
                    </a:moveTo>
                    <a:cubicBezTo>
                      <a:pt x="7139" y="11585"/>
                      <a:pt x="6972" y="11752"/>
                      <a:pt x="6972" y="11985"/>
                    </a:cubicBezTo>
                    <a:lnTo>
                      <a:pt x="6972" y="12419"/>
                    </a:lnTo>
                    <a:cubicBezTo>
                      <a:pt x="6972" y="12619"/>
                      <a:pt x="7172" y="12786"/>
                      <a:pt x="7405" y="12786"/>
                    </a:cubicBezTo>
                    <a:cubicBezTo>
                      <a:pt x="7639" y="12786"/>
                      <a:pt x="7806" y="12586"/>
                      <a:pt x="7806" y="12419"/>
                    </a:cubicBezTo>
                    <a:lnTo>
                      <a:pt x="7806" y="11985"/>
                    </a:lnTo>
                    <a:cubicBezTo>
                      <a:pt x="7806" y="11752"/>
                      <a:pt x="7606" y="11585"/>
                      <a:pt x="7405" y="11585"/>
                    </a:cubicBezTo>
                    <a:close/>
                    <a:moveTo>
                      <a:pt x="7565" y="13616"/>
                    </a:moveTo>
                    <a:cubicBezTo>
                      <a:pt x="7545" y="13616"/>
                      <a:pt x="7526" y="13617"/>
                      <a:pt x="7506" y="13620"/>
                    </a:cubicBezTo>
                    <a:cubicBezTo>
                      <a:pt x="7272" y="13653"/>
                      <a:pt x="7105" y="13853"/>
                      <a:pt x="7139" y="14087"/>
                    </a:cubicBezTo>
                    <a:cubicBezTo>
                      <a:pt x="7139" y="14187"/>
                      <a:pt x="7172" y="14354"/>
                      <a:pt x="7172" y="14487"/>
                    </a:cubicBezTo>
                    <a:cubicBezTo>
                      <a:pt x="7239" y="14687"/>
                      <a:pt x="7405" y="14854"/>
                      <a:pt x="7606" y="14854"/>
                    </a:cubicBezTo>
                    <a:lnTo>
                      <a:pt x="7639" y="14854"/>
                    </a:lnTo>
                    <a:cubicBezTo>
                      <a:pt x="7906" y="14854"/>
                      <a:pt x="8073" y="14621"/>
                      <a:pt x="8006" y="14420"/>
                    </a:cubicBezTo>
                    <a:cubicBezTo>
                      <a:pt x="8006" y="14287"/>
                      <a:pt x="7973" y="14120"/>
                      <a:pt x="7973" y="13987"/>
                    </a:cubicBezTo>
                    <a:cubicBezTo>
                      <a:pt x="7942" y="13773"/>
                      <a:pt x="7772" y="13616"/>
                      <a:pt x="7565" y="13616"/>
                    </a:cubicBezTo>
                    <a:close/>
                    <a:moveTo>
                      <a:pt x="7825" y="15650"/>
                    </a:moveTo>
                    <a:cubicBezTo>
                      <a:pt x="7807" y="15650"/>
                      <a:pt x="7790" y="15652"/>
                      <a:pt x="7772" y="15655"/>
                    </a:cubicBezTo>
                    <a:cubicBezTo>
                      <a:pt x="7539" y="15688"/>
                      <a:pt x="7405" y="15955"/>
                      <a:pt x="7439" y="16155"/>
                    </a:cubicBezTo>
                    <a:cubicBezTo>
                      <a:pt x="7472" y="16288"/>
                      <a:pt x="7472" y="16455"/>
                      <a:pt x="7506" y="16589"/>
                    </a:cubicBezTo>
                    <a:cubicBezTo>
                      <a:pt x="7539" y="16789"/>
                      <a:pt x="7739" y="16922"/>
                      <a:pt x="7939" y="16922"/>
                    </a:cubicBezTo>
                    <a:lnTo>
                      <a:pt x="8006" y="16922"/>
                    </a:lnTo>
                    <a:cubicBezTo>
                      <a:pt x="8273" y="16856"/>
                      <a:pt x="8373" y="16622"/>
                      <a:pt x="8339" y="16422"/>
                    </a:cubicBezTo>
                    <a:cubicBezTo>
                      <a:pt x="8306" y="16288"/>
                      <a:pt x="8306" y="16122"/>
                      <a:pt x="8273" y="15988"/>
                    </a:cubicBezTo>
                    <a:cubicBezTo>
                      <a:pt x="8212" y="15805"/>
                      <a:pt x="8012" y="15650"/>
                      <a:pt x="7825" y="15650"/>
                    </a:cubicBezTo>
                    <a:close/>
                    <a:moveTo>
                      <a:pt x="8236" y="17684"/>
                    </a:moveTo>
                    <a:cubicBezTo>
                      <a:pt x="8215" y="17684"/>
                      <a:pt x="8193" y="17686"/>
                      <a:pt x="8173" y="17689"/>
                    </a:cubicBezTo>
                    <a:cubicBezTo>
                      <a:pt x="7973" y="17756"/>
                      <a:pt x="7839" y="17990"/>
                      <a:pt x="7872" y="18190"/>
                    </a:cubicBezTo>
                    <a:lnTo>
                      <a:pt x="7973" y="18623"/>
                    </a:lnTo>
                    <a:cubicBezTo>
                      <a:pt x="8006" y="18824"/>
                      <a:pt x="8173" y="18957"/>
                      <a:pt x="8373" y="18957"/>
                    </a:cubicBezTo>
                    <a:cubicBezTo>
                      <a:pt x="8373" y="18957"/>
                      <a:pt x="8440" y="18957"/>
                      <a:pt x="8473" y="18924"/>
                    </a:cubicBezTo>
                    <a:cubicBezTo>
                      <a:pt x="8673" y="18857"/>
                      <a:pt x="8806" y="18623"/>
                      <a:pt x="8773" y="18423"/>
                    </a:cubicBezTo>
                    <a:lnTo>
                      <a:pt x="8673" y="17990"/>
                    </a:lnTo>
                    <a:cubicBezTo>
                      <a:pt x="8643" y="17810"/>
                      <a:pt x="8425" y="17684"/>
                      <a:pt x="8236" y="17684"/>
                    </a:cubicBezTo>
                    <a:close/>
                    <a:moveTo>
                      <a:pt x="6638" y="19257"/>
                    </a:moveTo>
                    <a:cubicBezTo>
                      <a:pt x="6438" y="19291"/>
                      <a:pt x="6271" y="19457"/>
                      <a:pt x="6271" y="19691"/>
                    </a:cubicBezTo>
                    <a:cubicBezTo>
                      <a:pt x="6271" y="19924"/>
                      <a:pt x="6471" y="20091"/>
                      <a:pt x="6672" y="20091"/>
                    </a:cubicBezTo>
                    <a:lnTo>
                      <a:pt x="7105" y="20091"/>
                    </a:lnTo>
                    <a:cubicBezTo>
                      <a:pt x="7305" y="20091"/>
                      <a:pt x="7506" y="19858"/>
                      <a:pt x="7506" y="19658"/>
                    </a:cubicBezTo>
                    <a:cubicBezTo>
                      <a:pt x="7506" y="19457"/>
                      <a:pt x="7339" y="19257"/>
                      <a:pt x="7105" y="19257"/>
                    </a:cubicBezTo>
                    <a:close/>
                    <a:moveTo>
                      <a:pt x="5032" y="19557"/>
                    </a:moveTo>
                    <a:cubicBezTo>
                      <a:pt x="4979" y="19557"/>
                      <a:pt x="4925" y="19567"/>
                      <a:pt x="4870" y="19591"/>
                    </a:cubicBezTo>
                    <a:cubicBezTo>
                      <a:pt x="4770" y="19624"/>
                      <a:pt x="4603" y="19691"/>
                      <a:pt x="4470" y="19758"/>
                    </a:cubicBezTo>
                    <a:cubicBezTo>
                      <a:pt x="4270" y="19824"/>
                      <a:pt x="4170" y="20091"/>
                      <a:pt x="4270" y="20291"/>
                    </a:cubicBezTo>
                    <a:cubicBezTo>
                      <a:pt x="4303" y="20458"/>
                      <a:pt x="4470" y="20525"/>
                      <a:pt x="4637" y="20525"/>
                    </a:cubicBezTo>
                    <a:cubicBezTo>
                      <a:pt x="4737" y="20525"/>
                      <a:pt x="4770" y="20525"/>
                      <a:pt x="4804" y="20491"/>
                    </a:cubicBezTo>
                    <a:lnTo>
                      <a:pt x="5171" y="20358"/>
                    </a:lnTo>
                    <a:cubicBezTo>
                      <a:pt x="5371" y="20291"/>
                      <a:pt x="5504" y="20024"/>
                      <a:pt x="5437" y="19824"/>
                    </a:cubicBezTo>
                    <a:cubicBezTo>
                      <a:pt x="5361" y="19671"/>
                      <a:pt x="5206" y="19557"/>
                      <a:pt x="5032" y="19557"/>
                    </a:cubicBezTo>
                    <a:close/>
                    <a:moveTo>
                      <a:pt x="8679" y="19428"/>
                    </a:moveTo>
                    <a:cubicBezTo>
                      <a:pt x="8508" y="19428"/>
                      <a:pt x="8333" y="19571"/>
                      <a:pt x="8306" y="19758"/>
                    </a:cubicBezTo>
                    <a:cubicBezTo>
                      <a:pt x="8306" y="19824"/>
                      <a:pt x="8306" y="19958"/>
                      <a:pt x="8339" y="20024"/>
                    </a:cubicBezTo>
                    <a:lnTo>
                      <a:pt x="8339" y="20225"/>
                    </a:lnTo>
                    <a:lnTo>
                      <a:pt x="8440" y="20658"/>
                    </a:lnTo>
                    <a:cubicBezTo>
                      <a:pt x="8473" y="20858"/>
                      <a:pt x="8640" y="20992"/>
                      <a:pt x="8840" y="20992"/>
                    </a:cubicBezTo>
                    <a:lnTo>
                      <a:pt x="8940" y="20992"/>
                    </a:lnTo>
                    <a:cubicBezTo>
                      <a:pt x="9140" y="20958"/>
                      <a:pt x="9273" y="20692"/>
                      <a:pt x="9240" y="20491"/>
                    </a:cubicBezTo>
                    <a:lnTo>
                      <a:pt x="9240" y="20425"/>
                    </a:lnTo>
                    <a:cubicBezTo>
                      <a:pt x="9340" y="20358"/>
                      <a:pt x="9474" y="20258"/>
                      <a:pt x="9507" y="20125"/>
                    </a:cubicBezTo>
                    <a:cubicBezTo>
                      <a:pt x="9574" y="19858"/>
                      <a:pt x="9440" y="19658"/>
                      <a:pt x="9240" y="19591"/>
                    </a:cubicBezTo>
                    <a:cubicBezTo>
                      <a:pt x="9107" y="19524"/>
                      <a:pt x="8940" y="19491"/>
                      <a:pt x="8806" y="19457"/>
                    </a:cubicBezTo>
                    <a:cubicBezTo>
                      <a:pt x="8766" y="19437"/>
                      <a:pt x="8722" y="19428"/>
                      <a:pt x="8679" y="19428"/>
                    </a:cubicBezTo>
                    <a:close/>
                    <a:moveTo>
                      <a:pt x="10622" y="20223"/>
                    </a:moveTo>
                    <a:cubicBezTo>
                      <a:pt x="10482" y="20223"/>
                      <a:pt x="10351" y="20305"/>
                      <a:pt x="10308" y="20458"/>
                    </a:cubicBezTo>
                    <a:cubicBezTo>
                      <a:pt x="10174" y="20658"/>
                      <a:pt x="10274" y="20925"/>
                      <a:pt x="10474" y="20992"/>
                    </a:cubicBezTo>
                    <a:cubicBezTo>
                      <a:pt x="10608" y="21025"/>
                      <a:pt x="10741" y="21092"/>
                      <a:pt x="10841" y="21159"/>
                    </a:cubicBezTo>
                    <a:cubicBezTo>
                      <a:pt x="10941" y="21192"/>
                      <a:pt x="10975" y="21192"/>
                      <a:pt x="11075" y="21192"/>
                    </a:cubicBezTo>
                    <a:cubicBezTo>
                      <a:pt x="11175" y="21192"/>
                      <a:pt x="11342" y="21125"/>
                      <a:pt x="11408" y="21059"/>
                    </a:cubicBezTo>
                    <a:cubicBezTo>
                      <a:pt x="11508" y="20858"/>
                      <a:pt x="11442" y="20625"/>
                      <a:pt x="11242" y="20491"/>
                    </a:cubicBezTo>
                    <a:cubicBezTo>
                      <a:pt x="11108" y="20425"/>
                      <a:pt x="10975" y="20358"/>
                      <a:pt x="10841" y="20291"/>
                    </a:cubicBezTo>
                    <a:cubicBezTo>
                      <a:pt x="10773" y="20246"/>
                      <a:pt x="10696" y="20223"/>
                      <a:pt x="10622" y="20223"/>
                    </a:cubicBezTo>
                    <a:close/>
                    <a:moveTo>
                      <a:pt x="3272" y="20623"/>
                    </a:moveTo>
                    <a:cubicBezTo>
                      <a:pt x="3173" y="20623"/>
                      <a:pt x="3075" y="20648"/>
                      <a:pt x="3002" y="20692"/>
                    </a:cubicBezTo>
                    <a:cubicBezTo>
                      <a:pt x="2902" y="20792"/>
                      <a:pt x="2802" y="20925"/>
                      <a:pt x="2669" y="20992"/>
                    </a:cubicBezTo>
                    <a:cubicBezTo>
                      <a:pt x="2469" y="21159"/>
                      <a:pt x="2469" y="21425"/>
                      <a:pt x="2635" y="21592"/>
                    </a:cubicBezTo>
                    <a:cubicBezTo>
                      <a:pt x="2735" y="21659"/>
                      <a:pt x="2802" y="21692"/>
                      <a:pt x="2936" y="21692"/>
                    </a:cubicBezTo>
                    <a:cubicBezTo>
                      <a:pt x="3002" y="21692"/>
                      <a:pt x="3136" y="21659"/>
                      <a:pt x="3269" y="21592"/>
                    </a:cubicBezTo>
                    <a:cubicBezTo>
                      <a:pt x="3336" y="21492"/>
                      <a:pt x="3469" y="21425"/>
                      <a:pt x="3569" y="21325"/>
                    </a:cubicBezTo>
                    <a:cubicBezTo>
                      <a:pt x="3703" y="21192"/>
                      <a:pt x="3703" y="20925"/>
                      <a:pt x="3603" y="20758"/>
                    </a:cubicBezTo>
                    <a:cubicBezTo>
                      <a:pt x="3528" y="20664"/>
                      <a:pt x="3399" y="20623"/>
                      <a:pt x="3272" y="20623"/>
                    </a:cubicBezTo>
                    <a:close/>
                    <a:moveTo>
                      <a:pt x="12458" y="21221"/>
                    </a:moveTo>
                    <a:cubicBezTo>
                      <a:pt x="12332" y="21221"/>
                      <a:pt x="12220" y="21289"/>
                      <a:pt x="12142" y="21425"/>
                    </a:cubicBezTo>
                    <a:cubicBezTo>
                      <a:pt x="11975" y="21626"/>
                      <a:pt x="12009" y="21859"/>
                      <a:pt x="12242" y="21993"/>
                    </a:cubicBezTo>
                    <a:cubicBezTo>
                      <a:pt x="12342" y="22093"/>
                      <a:pt x="12442" y="22159"/>
                      <a:pt x="12576" y="22259"/>
                    </a:cubicBezTo>
                    <a:cubicBezTo>
                      <a:pt x="12643" y="22293"/>
                      <a:pt x="12743" y="22326"/>
                      <a:pt x="12809" y="22326"/>
                    </a:cubicBezTo>
                    <a:cubicBezTo>
                      <a:pt x="12943" y="22326"/>
                      <a:pt x="13076" y="22293"/>
                      <a:pt x="13143" y="22159"/>
                    </a:cubicBezTo>
                    <a:cubicBezTo>
                      <a:pt x="13276" y="21993"/>
                      <a:pt x="13243" y="21692"/>
                      <a:pt x="13076" y="21592"/>
                    </a:cubicBezTo>
                    <a:cubicBezTo>
                      <a:pt x="12976" y="21492"/>
                      <a:pt x="12843" y="21425"/>
                      <a:pt x="12743" y="21325"/>
                    </a:cubicBezTo>
                    <a:cubicBezTo>
                      <a:pt x="12645" y="21256"/>
                      <a:pt x="12548" y="21221"/>
                      <a:pt x="12458" y="21221"/>
                    </a:cubicBezTo>
                    <a:close/>
                    <a:moveTo>
                      <a:pt x="9259" y="21786"/>
                    </a:moveTo>
                    <a:cubicBezTo>
                      <a:pt x="9231" y="21786"/>
                      <a:pt x="9202" y="21788"/>
                      <a:pt x="9173" y="21792"/>
                    </a:cubicBezTo>
                    <a:cubicBezTo>
                      <a:pt x="8940" y="21826"/>
                      <a:pt x="8806" y="22093"/>
                      <a:pt x="8840" y="22293"/>
                    </a:cubicBezTo>
                    <a:cubicBezTo>
                      <a:pt x="8907" y="22460"/>
                      <a:pt x="8907" y="22560"/>
                      <a:pt x="8940" y="22693"/>
                    </a:cubicBezTo>
                    <a:cubicBezTo>
                      <a:pt x="8973" y="22927"/>
                      <a:pt x="9140" y="23027"/>
                      <a:pt x="9340" y="23027"/>
                    </a:cubicBezTo>
                    <a:lnTo>
                      <a:pt x="9440" y="23027"/>
                    </a:lnTo>
                    <a:cubicBezTo>
                      <a:pt x="9674" y="22993"/>
                      <a:pt x="9807" y="22760"/>
                      <a:pt x="9774" y="22526"/>
                    </a:cubicBezTo>
                    <a:cubicBezTo>
                      <a:pt x="9740" y="22426"/>
                      <a:pt x="9740" y="22259"/>
                      <a:pt x="9674" y="22126"/>
                    </a:cubicBezTo>
                    <a:cubicBezTo>
                      <a:pt x="9644" y="21892"/>
                      <a:pt x="9461" y="21786"/>
                      <a:pt x="9259" y="21786"/>
                    </a:cubicBezTo>
                    <a:close/>
                    <a:moveTo>
                      <a:pt x="1873" y="22090"/>
                    </a:moveTo>
                    <a:cubicBezTo>
                      <a:pt x="1729" y="22090"/>
                      <a:pt x="1587" y="22163"/>
                      <a:pt x="1501" y="22293"/>
                    </a:cubicBezTo>
                    <a:lnTo>
                      <a:pt x="1268" y="22660"/>
                    </a:lnTo>
                    <a:cubicBezTo>
                      <a:pt x="1134" y="22860"/>
                      <a:pt x="1168" y="23127"/>
                      <a:pt x="1401" y="23260"/>
                    </a:cubicBezTo>
                    <a:cubicBezTo>
                      <a:pt x="1435" y="23293"/>
                      <a:pt x="1501" y="23293"/>
                      <a:pt x="1601" y="23293"/>
                    </a:cubicBezTo>
                    <a:cubicBezTo>
                      <a:pt x="1768" y="23293"/>
                      <a:pt x="1902" y="23260"/>
                      <a:pt x="2002" y="23093"/>
                    </a:cubicBezTo>
                    <a:cubicBezTo>
                      <a:pt x="2102" y="22960"/>
                      <a:pt x="2135" y="22860"/>
                      <a:pt x="2235" y="22726"/>
                    </a:cubicBezTo>
                    <a:cubicBezTo>
                      <a:pt x="2335" y="22526"/>
                      <a:pt x="2302" y="22293"/>
                      <a:pt x="2102" y="22159"/>
                    </a:cubicBezTo>
                    <a:cubicBezTo>
                      <a:pt x="2031" y="22112"/>
                      <a:pt x="1951" y="22090"/>
                      <a:pt x="1873" y="22090"/>
                    </a:cubicBezTo>
                    <a:close/>
                    <a:moveTo>
                      <a:pt x="14142" y="22517"/>
                    </a:moveTo>
                    <a:cubicBezTo>
                      <a:pt x="14024" y="22517"/>
                      <a:pt x="13902" y="22568"/>
                      <a:pt x="13810" y="22660"/>
                    </a:cubicBezTo>
                    <a:cubicBezTo>
                      <a:pt x="13643" y="22826"/>
                      <a:pt x="13677" y="23093"/>
                      <a:pt x="13843" y="23260"/>
                    </a:cubicBezTo>
                    <a:cubicBezTo>
                      <a:pt x="13943" y="23360"/>
                      <a:pt x="14044" y="23460"/>
                      <a:pt x="14144" y="23527"/>
                    </a:cubicBezTo>
                    <a:cubicBezTo>
                      <a:pt x="14244" y="23627"/>
                      <a:pt x="14344" y="23660"/>
                      <a:pt x="14444" y="23660"/>
                    </a:cubicBezTo>
                    <a:cubicBezTo>
                      <a:pt x="14511" y="23660"/>
                      <a:pt x="14644" y="23627"/>
                      <a:pt x="14777" y="23494"/>
                    </a:cubicBezTo>
                    <a:cubicBezTo>
                      <a:pt x="14911" y="23327"/>
                      <a:pt x="14911" y="23093"/>
                      <a:pt x="14744" y="22927"/>
                    </a:cubicBezTo>
                    <a:cubicBezTo>
                      <a:pt x="14611" y="22793"/>
                      <a:pt x="14511" y="22693"/>
                      <a:pt x="14410" y="22626"/>
                    </a:cubicBezTo>
                    <a:cubicBezTo>
                      <a:pt x="14335" y="22551"/>
                      <a:pt x="14240" y="22517"/>
                      <a:pt x="14142" y="22517"/>
                    </a:cubicBezTo>
                    <a:close/>
                    <a:moveTo>
                      <a:pt x="9658" y="23823"/>
                    </a:moveTo>
                    <a:cubicBezTo>
                      <a:pt x="9641" y="23823"/>
                      <a:pt x="9624" y="23824"/>
                      <a:pt x="9607" y="23827"/>
                    </a:cubicBezTo>
                    <a:cubicBezTo>
                      <a:pt x="9340" y="23861"/>
                      <a:pt x="9173" y="24094"/>
                      <a:pt x="9240" y="24294"/>
                    </a:cubicBezTo>
                    <a:cubicBezTo>
                      <a:pt x="9240" y="24461"/>
                      <a:pt x="9273" y="24594"/>
                      <a:pt x="9273" y="24694"/>
                    </a:cubicBezTo>
                    <a:cubicBezTo>
                      <a:pt x="9307" y="24928"/>
                      <a:pt x="9474" y="25095"/>
                      <a:pt x="9674" y="25095"/>
                    </a:cubicBezTo>
                    <a:cubicBezTo>
                      <a:pt x="9941" y="25028"/>
                      <a:pt x="10107" y="24828"/>
                      <a:pt x="10107" y="24628"/>
                    </a:cubicBezTo>
                    <a:cubicBezTo>
                      <a:pt x="10107" y="24494"/>
                      <a:pt x="10074" y="24328"/>
                      <a:pt x="10074" y="24194"/>
                    </a:cubicBezTo>
                    <a:cubicBezTo>
                      <a:pt x="10013" y="23981"/>
                      <a:pt x="9841" y="23823"/>
                      <a:pt x="9658" y="23823"/>
                    </a:cubicBezTo>
                    <a:close/>
                    <a:moveTo>
                      <a:pt x="15599" y="24002"/>
                    </a:moveTo>
                    <a:cubicBezTo>
                      <a:pt x="15495" y="24002"/>
                      <a:pt x="15394" y="24044"/>
                      <a:pt x="15311" y="24127"/>
                    </a:cubicBezTo>
                    <a:cubicBezTo>
                      <a:pt x="15144" y="24294"/>
                      <a:pt x="15144" y="24528"/>
                      <a:pt x="15311" y="24694"/>
                    </a:cubicBezTo>
                    <a:lnTo>
                      <a:pt x="15611" y="24995"/>
                    </a:lnTo>
                    <a:cubicBezTo>
                      <a:pt x="15678" y="25095"/>
                      <a:pt x="15778" y="25128"/>
                      <a:pt x="15912" y="25128"/>
                    </a:cubicBezTo>
                    <a:cubicBezTo>
                      <a:pt x="16012" y="25128"/>
                      <a:pt x="16112" y="25095"/>
                      <a:pt x="16178" y="24995"/>
                    </a:cubicBezTo>
                    <a:cubicBezTo>
                      <a:pt x="16345" y="24828"/>
                      <a:pt x="16345" y="24594"/>
                      <a:pt x="16178" y="24394"/>
                    </a:cubicBezTo>
                    <a:lnTo>
                      <a:pt x="15912" y="24127"/>
                    </a:lnTo>
                    <a:cubicBezTo>
                      <a:pt x="15811" y="24044"/>
                      <a:pt x="15703" y="24002"/>
                      <a:pt x="15599" y="24002"/>
                    </a:cubicBezTo>
                    <a:close/>
                    <a:moveTo>
                      <a:pt x="892" y="24010"/>
                    </a:moveTo>
                    <a:cubicBezTo>
                      <a:pt x="722" y="24010"/>
                      <a:pt x="550" y="24129"/>
                      <a:pt x="467" y="24294"/>
                    </a:cubicBezTo>
                    <a:cubicBezTo>
                      <a:pt x="434" y="24428"/>
                      <a:pt x="400" y="24594"/>
                      <a:pt x="334" y="24694"/>
                    </a:cubicBezTo>
                    <a:cubicBezTo>
                      <a:pt x="300" y="24928"/>
                      <a:pt x="434" y="25128"/>
                      <a:pt x="634" y="25195"/>
                    </a:cubicBezTo>
                    <a:lnTo>
                      <a:pt x="767" y="25195"/>
                    </a:lnTo>
                    <a:cubicBezTo>
                      <a:pt x="934" y="25195"/>
                      <a:pt x="1101" y="25095"/>
                      <a:pt x="1134" y="24961"/>
                    </a:cubicBezTo>
                    <a:lnTo>
                      <a:pt x="1268" y="24594"/>
                    </a:lnTo>
                    <a:cubicBezTo>
                      <a:pt x="1334" y="24361"/>
                      <a:pt x="1201" y="24127"/>
                      <a:pt x="1001" y="24027"/>
                    </a:cubicBezTo>
                    <a:cubicBezTo>
                      <a:pt x="965" y="24015"/>
                      <a:pt x="929" y="24010"/>
                      <a:pt x="892" y="24010"/>
                    </a:cubicBezTo>
                    <a:close/>
                    <a:moveTo>
                      <a:pt x="17010" y="25519"/>
                    </a:moveTo>
                    <a:cubicBezTo>
                      <a:pt x="16916" y="25519"/>
                      <a:pt x="16821" y="25553"/>
                      <a:pt x="16745" y="25628"/>
                    </a:cubicBezTo>
                    <a:cubicBezTo>
                      <a:pt x="16579" y="25762"/>
                      <a:pt x="16512" y="26029"/>
                      <a:pt x="16679" y="26196"/>
                    </a:cubicBezTo>
                    <a:cubicBezTo>
                      <a:pt x="16779" y="26329"/>
                      <a:pt x="16846" y="26429"/>
                      <a:pt x="16946" y="26529"/>
                    </a:cubicBezTo>
                    <a:cubicBezTo>
                      <a:pt x="17012" y="26663"/>
                      <a:pt x="17146" y="26696"/>
                      <a:pt x="17279" y="26696"/>
                    </a:cubicBezTo>
                    <a:cubicBezTo>
                      <a:pt x="17413" y="26696"/>
                      <a:pt x="17479" y="26663"/>
                      <a:pt x="17579" y="26596"/>
                    </a:cubicBezTo>
                    <a:cubicBezTo>
                      <a:pt x="17746" y="26462"/>
                      <a:pt x="17780" y="26162"/>
                      <a:pt x="17613" y="25995"/>
                    </a:cubicBezTo>
                    <a:cubicBezTo>
                      <a:pt x="17479" y="25862"/>
                      <a:pt x="17413" y="25795"/>
                      <a:pt x="17313" y="25662"/>
                    </a:cubicBezTo>
                    <a:cubicBezTo>
                      <a:pt x="17239" y="25570"/>
                      <a:pt x="17126" y="25519"/>
                      <a:pt x="17010" y="25519"/>
                    </a:cubicBezTo>
                    <a:close/>
                    <a:moveTo>
                      <a:pt x="9707" y="25958"/>
                    </a:moveTo>
                    <a:cubicBezTo>
                      <a:pt x="9474" y="25958"/>
                      <a:pt x="9307" y="26115"/>
                      <a:pt x="9307" y="26329"/>
                    </a:cubicBezTo>
                    <a:cubicBezTo>
                      <a:pt x="9307" y="26462"/>
                      <a:pt x="9273" y="26596"/>
                      <a:pt x="9273" y="26696"/>
                    </a:cubicBezTo>
                    <a:cubicBezTo>
                      <a:pt x="9207" y="26929"/>
                      <a:pt x="9407" y="27130"/>
                      <a:pt x="9607" y="27163"/>
                    </a:cubicBezTo>
                    <a:lnTo>
                      <a:pt x="9640" y="27163"/>
                    </a:lnTo>
                    <a:cubicBezTo>
                      <a:pt x="9841" y="27163"/>
                      <a:pt x="10007" y="26996"/>
                      <a:pt x="10107" y="26863"/>
                    </a:cubicBezTo>
                    <a:cubicBezTo>
                      <a:pt x="10107" y="26696"/>
                      <a:pt x="10141" y="26596"/>
                      <a:pt x="10141" y="26429"/>
                    </a:cubicBezTo>
                    <a:cubicBezTo>
                      <a:pt x="10174" y="26162"/>
                      <a:pt x="10007" y="25962"/>
                      <a:pt x="9774" y="25962"/>
                    </a:cubicBezTo>
                    <a:cubicBezTo>
                      <a:pt x="9751" y="25959"/>
                      <a:pt x="9729" y="25958"/>
                      <a:pt x="9707" y="25958"/>
                    </a:cubicBezTo>
                    <a:close/>
                    <a:moveTo>
                      <a:pt x="501" y="25995"/>
                    </a:moveTo>
                    <a:cubicBezTo>
                      <a:pt x="267" y="25995"/>
                      <a:pt x="100" y="26162"/>
                      <a:pt x="67" y="26362"/>
                    </a:cubicBezTo>
                    <a:cubicBezTo>
                      <a:pt x="0" y="26529"/>
                      <a:pt x="0" y="26663"/>
                      <a:pt x="0" y="26829"/>
                    </a:cubicBezTo>
                    <a:cubicBezTo>
                      <a:pt x="0" y="27029"/>
                      <a:pt x="167" y="27263"/>
                      <a:pt x="434" y="27263"/>
                    </a:cubicBezTo>
                    <a:cubicBezTo>
                      <a:pt x="634" y="27263"/>
                      <a:pt x="801" y="27096"/>
                      <a:pt x="834" y="26829"/>
                    </a:cubicBezTo>
                    <a:cubicBezTo>
                      <a:pt x="834" y="26696"/>
                      <a:pt x="901" y="26596"/>
                      <a:pt x="901" y="26462"/>
                    </a:cubicBezTo>
                    <a:cubicBezTo>
                      <a:pt x="934" y="26196"/>
                      <a:pt x="734" y="26029"/>
                      <a:pt x="501" y="25995"/>
                    </a:cubicBezTo>
                    <a:close/>
                    <a:moveTo>
                      <a:pt x="18324" y="27181"/>
                    </a:moveTo>
                    <a:cubicBezTo>
                      <a:pt x="18236" y="27181"/>
                      <a:pt x="18149" y="27207"/>
                      <a:pt x="18080" y="27263"/>
                    </a:cubicBezTo>
                    <a:cubicBezTo>
                      <a:pt x="17913" y="27363"/>
                      <a:pt x="17846" y="27663"/>
                      <a:pt x="17980" y="27830"/>
                    </a:cubicBezTo>
                    <a:cubicBezTo>
                      <a:pt x="18080" y="27963"/>
                      <a:pt x="18146" y="28030"/>
                      <a:pt x="18247" y="28164"/>
                    </a:cubicBezTo>
                    <a:cubicBezTo>
                      <a:pt x="18313" y="28297"/>
                      <a:pt x="18447" y="28330"/>
                      <a:pt x="18580" y="28330"/>
                    </a:cubicBezTo>
                    <a:cubicBezTo>
                      <a:pt x="18647" y="28330"/>
                      <a:pt x="18747" y="28330"/>
                      <a:pt x="18814" y="28264"/>
                    </a:cubicBezTo>
                    <a:cubicBezTo>
                      <a:pt x="18980" y="28130"/>
                      <a:pt x="19014" y="27830"/>
                      <a:pt x="18914" y="27663"/>
                    </a:cubicBezTo>
                    <a:cubicBezTo>
                      <a:pt x="18814" y="27563"/>
                      <a:pt x="18747" y="27463"/>
                      <a:pt x="18647" y="27330"/>
                    </a:cubicBezTo>
                    <a:cubicBezTo>
                      <a:pt x="18569" y="27233"/>
                      <a:pt x="18446" y="27181"/>
                      <a:pt x="18324" y="27181"/>
                    </a:cubicBezTo>
                    <a:close/>
                    <a:moveTo>
                      <a:pt x="9128" y="27862"/>
                    </a:moveTo>
                    <a:cubicBezTo>
                      <a:pt x="8992" y="27862"/>
                      <a:pt x="8861" y="27944"/>
                      <a:pt x="8773" y="28097"/>
                    </a:cubicBezTo>
                    <a:cubicBezTo>
                      <a:pt x="8673" y="28197"/>
                      <a:pt x="8640" y="28330"/>
                      <a:pt x="8573" y="28430"/>
                    </a:cubicBezTo>
                    <a:cubicBezTo>
                      <a:pt x="8406" y="28631"/>
                      <a:pt x="8440" y="28864"/>
                      <a:pt x="8640" y="28998"/>
                    </a:cubicBezTo>
                    <a:cubicBezTo>
                      <a:pt x="8706" y="29031"/>
                      <a:pt x="8806" y="29098"/>
                      <a:pt x="8907" y="29098"/>
                    </a:cubicBezTo>
                    <a:cubicBezTo>
                      <a:pt x="9007" y="29098"/>
                      <a:pt x="9173" y="29031"/>
                      <a:pt x="9273" y="28864"/>
                    </a:cubicBezTo>
                    <a:lnTo>
                      <a:pt x="9507" y="28497"/>
                    </a:lnTo>
                    <a:cubicBezTo>
                      <a:pt x="9640" y="28297"/>
                      <a:pt x="9574" y="28030"/>
                      <a:pt x="9340" y="27930"/>
                    </a:cubicBezTo>
                    <a:cubicBezTo>
                      <a:pt x="9271" y="27884"/>
                      <a:pt x="9199" y="27862"/>
                      <a:pt x="9128" y="27862"/>
                    </a:cubicBezTo>
                    <a:close/>
                    <a:moveTo>
                      <a:pt x="578" y="28080"/>
                    </a:moveTo>
                    <a:cubicBezTo>
                      <a:pt x="540" y="28080"/>
                      <a:pt x="503" y="28085"/>
                      <a:pt x="467" y="28097"/>
                    </a:cubicBezTo>
                    <a:cubicBezTo>
                      <a:pt x="267" y="28130"/>
                      <a:pt x="134" y="28364"/>
                      <a:pt x="167" y="28597"/>
                    </a:cubicBezTo>
                    <a:cubicBezTo>
                      <a:pt x="234" y="28764"/>
                      <a:pt x="267" y="28931"/>
                      <a:pt x="300" y="29031"/>
                    </a:cubicBezTo>
                    <a:cubicBezTo>
                      <a:pt x="334" y="29198"/>
                      <a:pt x="501" y="29331"/>
                      <a:pt x="667" y="29331"/>
                    </a:cubicBezTo>
                    <a:cubicBezTo>
                      <a:pt x="734" y="29331"/>
                      <a:pt x="767" y="29298"/>
                      <a:pt x="801" y="29298"/>
                    </a:cubicBezTo>
                    <a:cubicBezTo>
                      <a:pt x="1001" y="29198"/>
                      <a:pt x="1134" y="28964"/>
                      <a:pt x="1068" y="28764"/>
                    </a:cubicBezTo>
                    <a:cubicBezTo>
                      <a:pt x="1068" y="28631"/>
                      <a:pt x="1001" y="28497"/>
                      <a:pt x="968" y="28364"/>
                    </a:cubicBezTo>
                    <a:cubicBezTo>
                      <a:pt x="940" y="28199"/>
                      <a:pt x="755" y="28080"/>
                      <a:pt x="578" y="28080"/>
                    </a:cubicBezTo>
                    <a:close/>
                    <a:moveTo>
                      <a:pt x="19563" y="28886"/>
                    </a:moveTo>
                    <a:cubicBezTo>
                      <a:pt x="19478" y="28886"/>
                      <a:pt x="19391" y="28913"/>
                      <a:pt x="19314" y="28964"/>
                    </a:cubicBezTo>
                    <a:cubicBezTo>
                      <a:pt x="19114" y="29098"/>
                      <a:pt x="19080" y="29331"/>
                      <a:pt x="19181" y="29531"/>
                    </a:cubicBezTo>
                    <a:cubicBezTo>
                      <a:pt x="19247" y="29631"/>
                      <a:pt x="19314" y="29765"/>
                      <a:pt x="19414" y="29865"/>
                    </a:cubicBezTo>
                    <a:cubicBezTo>
                      <a:pt x="19447" y="29998"/>
                      <a:pt x="19614" y="30098"/>
                      <a:pt x="19748" y="30098"/>
                    </a:cubicBezTo>
                    <a:cubicBezTo>
                      <a:pt x="19781" y="30098"/>
                      <a:pt x="19848" y="30098"/>
                      <a:pt x="19981" y="30032"/>
                    </a:cubicBezTo>
                    <a:cubicBezTo>
                      <a:pt x="20148" y="29932"/>
                      <a:pt x="20248" y="29665"/>
                      <a:pt x="20115" y="29465"/>
                    </a:cubicBezTo>
                    <a:cubicBezTo>
                      <a:pt x="20081" y="29331"/>
                      <a:pt x="19981" y="29198"/>
                      <a:pt x="19914" y="29098"/>
                    </a:cubicBezTo>
                    <a:cubicBezTo>
                      <a:pt x="19832" y="28954"/>
                      <a:pt x="19700" y="28886"/>
                      <a:pt x="19563" y="28886"/>
                    </a:cubicBezTo>
                    <a:close/>
                    <a:moveTo>
                      <a:pt x="7722" y="29386"/>
                    </a:moveTo>
                    <a:cubicBezTo>
                      <a:pt x="7636" y="29386"/>
                      <a:pt x="7549" y="29413"/>
                      <a:pt x="7472" y="29465"/>
                    </a:cubicBezTo>
                    <a:cubicBezTo>
                      <a:pt x="7339" y="29531"/>
                      <a:pt x="7272" y="29598"/>
                      <a:pt x="7139" y="29665"/>
                    </a:cubicBezTo>
                    <a:cubicBezTo>
                      <a:pt x="6938" y="29798"/>
                      <a:pt x="6838" y="30032"/>
                      <a:pt x="6972" y="30265"/>
                    </a:cubicBezTo>
                    <a:cubicBezTo>
                      <a:pt x="7039" y="30365"/>
                      <a:pt x="7239" y="30465"/>
                      <a:pt x="7339" y="30465"/>
                    </a:cubicBezTo>
                    <a:cubicBezTo>
                      <a:pt x="7439" y="30465"/>
                      <a:pt x="7506" y="30465"/>
                      <a:pt x="7539" y="30432"/>
                    </a:cubicBezTo>
                    <a:lnTo>
                      <a:pt x="7939" y="30165"/>
                    </a:lnTo>
                    <a:cubicBezTo>
                      <a:pt x="8139" y="30032"/>
                      <a:pt x="8173" y="29798"/>
                      <a:pt x="8073" y="29598"/>
                    </a:cubicBezTo>
                    <a:cubicBezTo>
                      <a:pt x="7991" y="29454"/>
                      <a:pt x="7858" y="29386"/>
                      <a:pt x="7722" y="29386"/>
                    </a:cubicBezTo>
                    <a:close/>
                    <a:moveTo>
                      <a:pt x="1518" y="29907"/>
                    </a:moveTo>
                    <a:cubicBezTo>
                      <a:pt x="1418" y="29907"/>
                      <a:pt x="1318" y="29948"/>
                      <a:pt x="1234" y="30032"/>
                    </a:cubicBezTo>
                    <a:cubicBezTo>
                      <a:pt x="1068" y="30198"/>
                      <a:pt x="1068" y="30465"/>
                      <a:pt x="1234" y="30632"/>
                    </a:cubicBezTo>
                    <a:cubicBezTo>
                      <a:pt x="1334" y="30699"/>
                      <a:pt x="1468" y="30832"/>
                      <a:pt x="1601" y="30932"/>
                    </a:cubicBezTo>
                    <a:cubicBezTo>
                      <a:pt x="1668" y="30966"/>
                      <a:pt x="1768" y="30999"/>
                      <a:pt x="1835" y="30999"/>
                    </a:cubicBezTo>
                    <a:cubicBezTo>
                      <a:pt x="1968" y="30999"/>
                      <a:pt x="2102" y="30966"/>
                      <a:pt x="2168" y="30866"/>
                    </a:cubicBezTo>
                    <a:cubicBezTo>
                      <a:pt x="2302" y="30699"/>
                      <a:pt x="2268" y="30432"/>
                      <a:pt x="2102" y="30298"/>
                    </a:cubicBezTo>
                    <a:cubicBezTo>
                      <a:pt x="1968" y="30198"/>
                      <a:pt x="1902" y="30132"/>
                      <a:pt x="1801" y="30032"/>
                    </a:cubicBezTo>
                    <a:cubicBezTo>
                      <a:pt x="1718" y="29948"/>
                      <a:pt x="1618" y="29907"/>
                      <a:pt x="1518" y="29907"/>
                    </a:cubicBezTo>
                    <a:close/>
                    <a:moveTo>
                      <a:pt x="5813" y="30312"/>
                    </a:moveTo>
                    <a:cubicBezTo>
                      <a:pt x="5766" y="30312"/>
                      <a:pt x="5719" y="30318"/>
                      <a:pt x="5671" y="30332"/>
                    </a:cubicBezTo>
                    <a:lnTo>
                      <a:pt x="5304" y="30465"/>
                    </a:lnTo>
                    <a:cubicBezTo>
                      <a:pt x="5037" y="30532"/>
                      <a:pt x="4937" y="30799"/>
                      <a:pt x="5004" y="30999"/>
                    </a:cubicBezTo>
                    <a:cubicBezTo>
                      <a:pt x="5104" y="31166"/>
                      <a:pt x="5271" y="31299"/>
                      <a:pt x="5437" y="31299"/>
                    </a:cubicBezTo>
                    <a:cubicBezTo>
                      <a:pt x="5471" y="31299"/>
                      <a:pt x="5504" y="31299"/>
                      <a:pt x="5571" y="31266"/>
                    </a:cubicBezTo>
                    <a:cubicBezTo>
                      <a:pt x="5671" y="31199"/>
                      <a:pt x="5838" y="31166"/>
                      <a:pt x="5971" y="31132"/>
                    </a:cubicBezTo>
                    <a:cubicBezTo>
                      <a:pt x="6171" y="31032"/>
                      <a:pt x="6305" y="30799"/>
                      <a:pt x="6238" y="30599"/>
                    </a:cubicBezTo>
                    <a:cubicBezTo>
                      <a:pt x="6158" y="30413"/>
                      <a:pt x="5994" y="30312"/>
                      <a:pt x="5813" y="30312"/>
                    </a:cubicBezTo>
                    <a:close/>
                    <a:moveTo>
                      <a:pt x="3377" y="30754"/>
                    </a:moveTo>
                    <a:cubicBezTo>
                      <a:pt x="3158" y="30754"/>
                      <a:pt x="3002" y="30956"/>
                      <a:pt x="3002" y="31132"/>
                    </a:cubicBezTo>
                    <a:cubicBezTo>
                      <a:pt x="2969" y="31366"/>
                      <a:pt x="3169" y="31599"/>
                      <a:pt x="3369" y="31599"/>
                    </a:cubicBezTo>
                    <a:lnTo>
                      <a:pt x="3836" y="31599"/>
                    </a:lnTo>
                    <a:cubicBezTo>
                      <a:pt x="4103" y="31599"/>
                      <a:pt x="4270" y="31433"/>
                      <a:pt x="4270" y="31166"/>
                    </a:cubicBezTo>
                    <a:cubicBezTo>
                      <a:pt x="4270" y="30932"/>
                      <a:pt x="4036" y="30765"/>
                      <a:pt x="3836" y="30765"/>
                    </a:cubicBezTo>
                    <a:lnTo>
                      <a:pt x="3469" y="30765"/>
                    </a:lnTo>
                    <a:cubicBezTo>
                      <a:pt x="3438" y="30758"/>
                      <a:pt x="3407" y="30754"/>
                      <a:pt x="3377" y="30754"/>
                    </a:cubicBezTo>
                    <a:close/>
                    <a:moveTo>
                      <a:pt x="20562" y="30653"/>
                    </a:moveTo>
                    <a:cubicBezTo>
                      <a:pt x="20493" y="30653"/>
                      <a:pt x="20420" y="30668"/>
                      <a:pt x="20348" y="30699"/>
                    </a:cubicBezTo>
                    <a:cubicBezTo>
                      <a:pt x="20148" y="30832"/>
                      <a:pt x="20081" y="31099"/>
                      <a:pt x="20181" y="31299"/>
                    </a:cubicBezTo>
                    <a:cubicBezTo>
                      <a:pt x="20281" y="31433"/>
                      <a:pt x="20315" y="31533"/>
                      <a:pt x="20415" y="31666"/>
                    </a:cubicBezTo>
                    <a:cubicBezTo>
                      <a:pt x="20481" y="31800"/>
                      <a:pt x="20615" y="31866"/>
                      <a:pt x="20782" y="31866"/>
                    </a:cubicBezTo>
                    <a:cubicBezTo>
                      <a:pt x="20815" y="31866"/>
                      <a:pt x="20915" y="31866"/>
                      <a:pt x="20982" y="31833"/>
                    </a:cubicBezTo>
                    <a:cubicBezTo>
                      <a:pt x="21182" y="31699"/>
                      <a:pt x="21282" y="31466"/>
                      <a:pt x="21149" y="31266"/>
                    </a:cubicBezTo>
                    <a:cubicBezTo>
                      <a:pt x="21082" y="31132"/>
                      <a:pt x="21015" y="30999"/>
                      <a:pt x="20948" y="30866"/>
                    </a:cubicBezTo>
                    <a:cubicBezTo>
                      <a:pt x="20856" y="30727"/>
                      <a:pt x="20717" y="30653"/>
                      <a:pt x="20562" y="30653"/>
                    </a:cubicBezTo>
                    <a:close/>
                    <a:moveTo>
                      <a:pt x="21567" y="32561"/>
                    </a:moveTo>
                    <a:cubicBezTo>
                      <a:pt x="21507" y="32561"/>
                      <a:pt x="21445" y="32573"/>
                      <a:pt x="21382" y="32600"/>
                    </a:cubicBezTo>
                    <a:cubicBezTo>
                      <a:pt x="21182" y="32667"/>
                      <a:pt x="21115" y="32934"/>
                      <a:pt x="21182" y="33134"/>
                    </a:cubicBezTo>
                    <a:lnTo>
                      <a:pt x="21349" y="33501"/>
                    </a:lnTo>
                    <a:cubicBezTo>
                      <a:pt x="21449" y="33668"/>
                      <a:pt x="21549" y="33768"/>
                      <a:pt x="21749" y="33768"/>
                    </a:cubicBezTo>
                    <a:cubicBezTo>
                      <a:pt x="21782" y="33768"/>
                      <a:pt x="21849" y="33768"/>
                      <a:pt x="21882" y="33701"/>
                    </a:cubicBezTo>
                    <a:cubicBezTo>
                      <a:pt x="22116" y="33634"/>
                      <a:pt x="22183" y="33367"/>
                      <a:pt x="22116" y="33167"/>
                    </a:cubicBezTo>
                    <a:lnTo>
                      <a:pt x="21949" y="32800"/>
                    </a:lnTo>
                    <a:cubicBezTo>
                      <a:pt x="21876" y="32654"/>
                      <a:pt x="21731" y="32561"/>
                      <a:pt x="21567" y="32561"/>
                    </a:cubicBezTo>
                    <a:close/>
                    <a:moveTo>
                      <a:pt x="22389" y="34476"/>
                    </a:moveTo>
                    <a:cubicBezTo>
                      <a:pt x="22333" y="34476"/>
                      <a:pt x="22274" y="34485"/>
                      <a:pt x="22216" y="34501"/>
                    </a:cubicBezTo>
                    <a:cubicBezTo>
                      <a:pt x="22016" y="34602"/>
                      <a:pt x="21949" y="34835"/>
                      <a:pt x="22016" y="35035"/>
                    </a:cubicBezTo>
                    <a:lnTo>
                      <a:pt x="22183" y="35435"/>
                    </a:lnTo>
                    <a:cubicBezTo>
                      <a:pt x="22249" y="35602"/>
                      <a:pt x="22383" y="35669"/>
                      <a:pt x="22583" y="35669"/>
                    </a:cubicBezTo>
                    <a:cubicBezTo>
                      <a:pt x="22650" y="35669"/>
                      <a:pt x="22683" y="35636"/>
                      <a:pt x="22716" y="35636"/>
                    </a:cubicBezTo>
                    <a:cubicBezTo>
                      <a:pt x="22950" y="35536"/>
                      <a:pt x="23017" y="35302"/>
                      <a:pt x="22950" y="35102"/>
                    </a:cubicBezTo>
                    <a:lnTo>
                      <a:pt x="22783" y="34702"/>
                    </a:lnTo>
                    <a:cubicBezTo>
                      <a:pt x="22708" y="34552"/>
                      <a:pt x="22558" y="34476"/>
                      <a:pt x="22389" y="34476"/>
                    </a:cubicBezTo>
                    <a:close/>
                    <a:moveTo>
                      <a:pt x="23212" y="36402"/>
                    </a:moveTo>
                    <a:cubicBezTo>
                      <a:pt x="23159" y="36402"/>
                      <a:pt x="23105" y="36413"/>
                      <a:pt x="23050" y="36436"/>
                    </a:cubicBezTo>
                    <a:cubicBezTo>
                      <a:pt x="22850" y="36503"/>
                      <a:pt x="22716" y="36770"/>
                      <a:pt x="22816" y="36970"/>
                    </a:cubicBezTo>
                    <a:lnTo>
                      <a:pt x="22983" y="37337"/>
                    </a:lnTo>
                    <a:cubicBezTo>
                      <a:pt x="23017" y="37504"/>
                      <a:pt x="23183" y="37604"/>
                      <a:pt x="23350" y="37604"/>
                    </a:cubicBezTo>
                    <a:lnTo>
                      <a:pt x="23517" y="37604"/>
                    </a:lnTo>
                    <a:cubicBezTo>
                      <a:pt x="23750" y="37504"/>
                      <a:pt x="23851" y="37270"/>
                      <a:pt x="23784" y="37037"/>
                    </a:cubicBezTo>
                    <a:lnTo>
                      <a:pt x="23617" y="36670"/>
                    </a:lnTo>
                    <a:cubicBezTo>
                      <a:pt x="23540" y="36516"/>
                      <a:pt x="23385" y="36402"/>
                      <a:pt x="23212" y="36402"/>
                    </a:cubicBezTo>
                    <a:close/>
                    <a:moveTo>
                      <a:pt x="23949" y="38317"/>
                    </a:moveTo>
                    <a:cubicBezTo>
                      <a:pt x="23904" y="38317"/>
                      <a:pt x="23859" y="38324"/>
                      <a:pt x="23817" y="38338"/>
                    </a:cubicBezTo>
                    <a:cubicBezTo>
                      <a:pt x="23617" y="38438"/>
                      <a:pt x="23484" y="38671"/>
                      <a:pt x="23584" y="38871"/>
                    </a:cubicBezTo>
                    <a:lnTo>
                      <a:pt x="23684" y="39272"/>
                    </a:lnTo>
                    <a:cubicBezTo>
                      <a:pt x="23750" y="39405"/>
                      <a:pt x="23917" y="39538"/>
                      <a:pt x="24084" y="39538"/>
                    </a:cubicBezTo>
                    <a:lnTo>
                      <a:pt x="24251" y="39538"/>
                    </a:lnTo>
                    <a:cubicBezTo>
                      <a:pt x="24451" y="39472"/>
                      <a:pt x="24584" y="39205"/>
                      <a:pt x="24484" y="39005"/>
                    </a:cubicBezTo>
                    <a:lnTo>
                      <a:pt x="24351" y="38571"/>
                    </a:lnTo>
                    <a:cubicBezTo>
                      <a:pt x="24298" y="38413"/>
                      <a:pt x="24120" y="38317"/>
                      <a:pt x="23949" y="38317"/>
                    </a:cubicBezTo>
                    <a:close/>
                    <a:moveTo>
                      <a:pt x="24595" y="40238"/>
                    </a:moveTo>
                    <a:cubicBezTo>
                      <a:pt x="24546" y="40238"/>
                      <a:pt x="24498" y="40249"/>
                      <a:pt x="24451" y="40272"/>
                    </a:cubicBezTo>
                    <a:cubicBezTo>
                      <a:pt x="24251" y="40339"/>
                      <a:pt x="24117" y="40606"/>
                      <a:pt x="24184" y="40806"/>
                    </a:cubicBezTo>
                    <a:lnTo>
                      <a:pt x="24318" y="41206"/>
                    </a:lnTo>
                    <a:cubicBezTo>
                      <a:pt x="24418" y="41373"/>
                      <a:pt x="24584" y="41506"/>
                      <a:pt x="24751" y="41506"/>
                    </a:cubicBezTo>
                    <a:cubicBezTo>
                      <a:pt x="24785" y="41506"/>
                      <a:pt x="24818" y="41506"/>
                      <a:pt x="24851" y="41473"/>
                    </a:cubicBezTo>
                    <a:cubicBezTo>
                      <a:pt x="25085" y="41373"/>
                      <a:pt x="25185" y="41140"/>
                      <a:pt x="25118" y="40939"/>
                    </a:cubicBezTo>
                    <a:lnTo>
                      <a:pt x="24985" y="40506"/>
                    </a:lnTo>
                    <a:cubicBezTo>
                      <a:pt x="24908" y="40352"/>
                      <a:pt x="24753" y="40238"/>
                      <a:pt x="24595" y="40238"/>
                    </a:cubicBezTo>
                    <a:close/>
                    <a:moveTo>
                      <a:pt x="25296" y="42240"/>
                    </a:moveTo>
                    <a:cubicBezTo>
                      <a:pt x="25247" y="42240"/>
                      <a:pt x="25197" y="42251"/>
                      <a:pt x="25151" y="42274"/>
                    </a:cubicBezTo>
                    <a:cubicBezTo>
                      <a:pt x="24918" y="42340"/>
                      <a:pt x="24785" y="42607"/>
                      <a:pt x="24851" y="42807"/>
                    </a:cubicBezTo>
                    <a:lnTo>
                      <a:pt x="24985" y="43208"/>
                    </a:lnTo>
                    <a:cubicBezTo>
                      <a:pt x="25085" y="43374"/>
                      <a:pt x="25252" y="43508"/>
                      <a:pt x="25418" y="43508"/>
                    </a:cubicBezTo>
                    <a:lnTo>
                      <a:pt x="25518" y="43508"/>
                    </a:lnTo>
                    <a:cubicBezTo>
                      <a:pt x="25785" y="43408"/>
                      <a:pt x="25919" y="43174"/>
                      <a:pt x="25819" y="42974"/>
                    </a:cubicBezTo>
                    <a:lnTo>
                      <a:pt x="25685" y="42541"/>
                    </a:lnTo>
                    <a:cubicBezTo>
                      <a:pt x="25634" y="42361"/>
                      <a:pt x="25463" y="42240"/>
                      <a:pt x="25296" y="42240"/>
                    </a:cubicBezTo>
                    <a:close/>
                    <a:moveTo>
                      <a:pt x="25890" y="44275"/>
                    </a:moveTo>
                    <a:cubicBezTo>
                      <a:pt x="25844" y="44275"/>
                      <a:pt x="25797" y="44286"/>
                      <a:pt x="25752" y="44308"/>
                    </a:cubicBezTo>
                    <a:cubicBezTo>
                      <a:pt x="25485" y="44342"/>
                      <a:pt x="25352" y="44609"/>
                      <a:pt x="25452" y="44809"/>
                    </a:cubicBezTo>
                    <a:lnTo>
                      <a:pt x="25585" y="45209"/>
                    </a:lnTo>
                    <a:cubicBezTo>
                      <a:pt x="25652" y="45376"/>
                      <a:pt x="25819" y="45509"/>
                      <a:pt x="25985" y="45509"/>
                    </a:cubicBezTo>
                    <a:lnTo>
                      <a:pt x="26085" y="45509"/>
                    </a:lnTo>
                    <a:cubicBezTo>
                      <a:pt x="26319" y="45476"/>
                      <a:pt x="26452" y="45209"/>
                      <a:pt x="26352" y="45009"/>
                    </a:cubicBezTo>
                    <a:lnTo>
                      <a:pt x="26252" y="44609"/>
                    </a:lnTo>
                    <a:cubicBezTo>
                      <a:pt x="26201" y="44402"/>
                      <a:pt x="26049" y="44275"/>
                      <a:pt x="25890" y="44275"/>
                    </a:cubicBezTo>
                    <a:close/>
                    <a:moveTo>
                      <a:pt x="26461" y="46277"/>
                    </a:moveTo>
                    <a:cubicBezTo>
                      <a:pt x="26412" y="46277"/>
                      <a:pt x="26364" y="46287"/>
                      <a:pt x="26319" y="46310"/>
                    </a:cubicBezTo>
                    <a:cubicBezTo>
                      <a:pt x="26085" y="46343"/>
                      <a:pt x="25952" y="46610"/>
                      <a:pt x="26019" y="46810"/>
                    </a:cubicBezTo>
                    <a:lnTo>
                      <a:pt x="26152" y="47211"/>
                    </a:lnTo>
                    <a:cubicBezTo>
                      <a:pt x="26252" y="47377"/>
                      <a:pt x="26419" y="47511"/>
                      <a:pt x="26586" y="47511"/>
                    </a:cubicBezTo>
                    <a:lnTo>
                      <a:pt x="26653" y="47511"/>
                    </a:lnTo>
                    <a:cubicBezTo>
                      <a:pt x="26919" y="47477"/>
                      <a:pt x="27019" y="47211"/>
                      <a:pt x="26953" y="47010"/>
                    </a:cubicBezTo>
                    <a:lnTo>
                      <a:pt x="26819" y="46610"/>
                    </a:lnTo>
                    <a:cubicBezTo>
                      <a:pt x="26793" y="46403"/>
                      <a:pt x="26627" y="46277"/>
                      <a:pt x="26461" y="46277"/>
                    </a:cubicBezTo>
                    <a:close/>
                    <a:moveTo>
                      <a:pt x="27095" y="48278"/>
                    </a:moveTo>
                    <a:cubicBezTo>
                      <a:pt x="27046" y="48278"/>
                      <a:pt x="26998" y="48289"/>
                      <a:pt x="26953" y="48311"/>
                    </a:cubicBezTo>
                    <a:cubicBezTo>
                      <a:pt x="26686" y="48345"/>
                      <a:pt x="26586" y="48612"/>
                      <a:pt x="26653" y="48812"/>
                    </a:cubicBezTo>
                    <a:lnTo>
                      <a:pt x="26786" y="49212"/>
                    </a:lnTo>
                    <a:cubicBezTo>
                      <a:pt x="26853" y="49379"/>
                      <a:pt x="27019" y="49512"/>
                      <a:pt x="27186" y="49512"/>
                    </a:cubicBezTo>
                    <a:lnTo>
                      <a:pt x="27286" y="49512"/>
                    </a:lnTo>
                    <a:cubicBezTo>
                      <a:pt x="27520" y="49479"/>
                      <a:pt x="27653" y="49212"/>
                      <a:pt x="27587" y="49012"/>
                    </a:cubicBezTo>
                    <a:lnTo>
                      <a:pt x="27453" y="48612"/>
                    </a:lnTo>
                    <a:cubicBezTo>
                      <a:pt x="27427" y="48405"/>
                      <a:pt x="27261" y="48278"/>
                      <a:pt x="27095" y="48278"/>
                    </a:cubicBezTo>
                    <a:close/>
                    <a:moveTo>
                      <a:pt x="27693" y="50229"/>
                    </a:moveTo>
                    <a:cubicBezTo>
                      <a:pt x="27657" y="50229"/>
                      <a:pt x="27621" y="50234"/>
                      <a:pt x="27587" y="50246"/>
                    </a:cubicBezTo>
                    <a:cubicBezTo>
                      <a:pt x="27320" y="50346"/>
                      <a:pt x="27186" y="50613"/>
                      <a:pt x="27286" y="50813"/>
                    </a:cubicBezTo>
                    <a:lnTo>
                      <a:pt x="27420" y="51213"/>
                    </a:lnTo>
                    <a:cubicBezTo>
                      <a:pt x="27486" y="51380"/>
                      <a:pt x="27653" y="51514"/>
                      <a:pt x="27820" y="51514"/>
                    </a:cubicBezTo>
                    <a:lnTo>
                      <a:pt x="27987" y="51514"/>
                    </a:lnTo>
                    <a:cubicBezTo>
                      <a:pt x="28187" y="51447"/>
                      <a:pt x="28320" y="51180"/>
                      <a:pt x="28254" y="50980"/>
                    </a:cubicBezTo>
                    <a:lnTo>
                      <a:pt x="28120" y="50546"/>
                    </a:lnTo>
                    <a:cubicBezTo>
                      <a:pt x="28038" y="50353"/>
                      <a:pt x="27864" y="50229"/>
                      <a:pt x="27693" y="50229"/>
                    </a:cubicBezTo>
                    <a:close/>
                    <a:moveTo>
                      <a:pt x="28349" y="52247"/>
                    </a:moveTo>
                    <a:cubicBezTo>
                      <a:pt x="28296" y="52247"/>
                      <a:pt x="28242" y="52257"/>
                      <a:pt x="28187" y="52281"/>
                    </a:cubicBezTo>
                    <a:cubicBezTo>
                      <a:pt x="27987" y="52348"/>
                      <a:pt x="27853" y="52614"/>
                      <a:pt x="27953" y="52815"/>
                    </a:cubicBezTo>
                    <a:lnTo>
                      <a:pt x="28087" y="53215"/>
                    </a:lnTo>
                    <a:cubicBezTo>
                      <a:pt x="28120" y="53382"/>
                      <a:pt x="28287" y="53515"/>
                      <a:pt x="28454" y="53515"/>
                    </a:cubicBezTo>
                    <a:cubicBezTo>
                      <a:pt x="28487" y="53515"/>
                      <a:pt x="28521" y="53482"/>
                      <a:pt x="28621" y="53448"/>
                    </a:cubicBezTo>
                    <a:cubicBezTo>
                      <a:pt x="28821" y="53348"/>
                      <a:pt x="28954" y="53115"/>
                      <a:pt x="28854" y="52881"/>
                    </a:cubicBezTo>
                    <a:lnTo>
                      <a:pt x="28754" y="52514"/>
                    </a:lnTo>
                    <a:cubicBezTo>
                      <a:pt x="28677" y="52361"/>
                      <a:pt x="28522" y="52247"/>
                      <a:pt x="28349" y="52247"/>
                    </a:cubicBezTo>
                    <a:close/>
                    <a:moveTo>
                      <a:pt x="29002" y="54282"/>
                    </a:moveTo>
                    <a:cubicBezTo>
                      <a:pt x="28951" y="54282"/>
                      <a:pt x="28901" y="54292"/>
                      <a:pt x="28854" y="54316"/>
                    </a:cubicBezTo>
                    <a:cubicBezTo>
                      <a:pt x="28654" y="54382"/>
                      <a:pt x="28521" y="54649"/>
                      <a:pt x="28621" y="54849"/>
                    </a:cubicBezTo>
                    <a:lnTo>
                      <a:pt x="28787" y="55216"/>
                    </a:lnTo>
                    <a:cubicBezTo>
                      <a:pt x="28821" y="55383"/>
                      <a:pt x="28988" y="55483"/>
                      <a:pt x="29154" y="55483"/>
                    </a:cubicBezTo>
                    <a:cubicBezTo>
                      <a:pt x="29177" y="55483"/>
                      <a:pt x="29228" y="55468"/>
                      <a:pt x="29270" y="55468"/>
                    </a:cubicBezTo>
                    <a:cubicBezTo>
                      <a:pt x="29291" y="55468"/>
                      <a:pt x="29310" y="55472"/>
                      <a:pt x="29321" y="55483"/>
                    </a:cubicBezTo>
                    <a:cubicBezTo>
                      <a:pt x="29521" y="55383"/>
                      <a:pt x="29655" y="55150"/>
                      <a:pt x="29588" y="54916"/>
                    </a:cubicBezTo>
                    <a:lnTo>
                      <a:pt x="29388" y="54549"/>
                    </a:lnTo>
                    <a:cubicBezTo>
                      <a:pt x="29337" y="54396"/>
                      <a:pt x="29168" y="54282"/>
                      <a:pt x="29002" y="54282"/>
                    </a:cubicBezTo>
                    <a:close/>
                    <a:moveTo>
                      <a:pt x="29775" y="56193"/>
                    </a:moveTo>
                    <a:cubicBezTo>
                      <a:pt x="29722" y="56193"/>
                      <a:pt x="29670" y="56201"/>
                      <a:pt x="29621" y="56217"/>
                    </a:cubicBezTo>
                    <a:cubicBezTo>
                      <a:pt x="29421" y="56317"/>
                      <a:pt x="29321" y="56551"/>
                      <a:pt x="29421" y="56784"/>
                    </a:cubicBezTo>
                    <a:cubicBezTo>
                      <a:pt x="29455" y="56884"/>
                      <a:pt x="29521" y="57018"/>
                      <a:pt x="29588" y="57151"/>
                    </a:cubicBezTo>
                    <a:cubicBezTo>
                      <a:pt x="29621" y="57318"/>
                      <a:pt x="29788" y="57385"/>
                      <a:pt x="29955" y="57385"/>
                    </a:cubicBezTo>
                    <a:cubicBezTo>
                      <a:pt x="29988" y="57385"/>
                      <a:pt x="30088" y="57385"/>
                      <a:pt x="30122" y="57351"/>
                    </a:cubicBezTo>
                    <a:cubicBezTo>
                      <a:pt x="30322" y="57284"/>
                      <a:pt x="30422" y="57018"/>
                      <a:pt x="30322" y="56817"/>
                    </a:cubicBezTo>
                    <a:cubicBezTo>
                      <a:pt x="30288" y="56684"/>
                      <a:pt x="30188" y="56551"/>
                      <a:pt x="30155" y="56451"/>
                    </a:cubicBezTo>
                    <a:cubicBezTo>
                      <a:pt x="30104" y="56274"/>
                      <a:pt x="29939" y="56193"/>
                      <a:pt x="29775" y="56193"/>
                    </a:cubicBezTo>
                    <a:close/>
                    <a:moveTo>
                      <a:pt x="30659" y="58079"/>
                    </a:moveTo>
                    <a:cubicBezTo>
                      <a:pt x="30601" y="58079"/>
                      <a:pt x="30542" y="58092"/>
                      <a:pt x="30489" y="58118"/>
                    </a:cubicBezTo>
                    <a:cubicBezTo>
                      <a:pt x="30288" y="58185"/>
                      <a:pt x="30188" y="58452"/>
                      <a:pt x="30288" y="58652"/>
                    </a:cubicBezTo>
                    <a:cubicBezTo>
                      <a:pt x="30322" y="58752"/>
                      <a:pt x="30355" y="58886"/>
                      <a:pt x="30455" y="59019"/>
                    </a:cubicBezTo>
                    <a:cubicBezTo>
                      <a:pt x="30522" y="59186"/>
                      <a:pt x="30655" y="59286"/>
                      <a:pt x="30822" y="59286"/>
                    </a:cubicBezTo>
                    <a:cubicBezTo>
                      <a:pt x="30922" y="59286"/>
                      <a:pt x="30956" y="59286"/>
                      <a:pt x="31022" y="59219"/>
                    </a:cubicBezTo>
                    <a:cubicBezTo>
                      <a:pt x="31189" y="59152"/>
                      <a:pt x="31289" y="58886"/>
                      <a:pt x="31189" y="58685"/>
                    </a:cubicBezTo>
                    <a:cubicBezTo>
                      <a:pt x="31156" y="58552"/>
                      <a:pt x="31089" y="58452"/>
                      <a:pt x="31022" y="58319"/>
                    </a:cubicBezTo>
                    <a:cubicBezTo>
                      <a:pt x="30973" y="58172"/>
                      <a:pt x="30817" y="58079"/>
                      <a:pt x="30659" y="58079"/>
                    </a:cubicBezTo>
                    <a:close/>
                    <a:moveTo>
                      <a:pt x="31635" y="59885"/>
                    </a:moveTo>
                    <a:cubicBezTo>
                      <a:pt x="31564" y="59885"/>
                      <a:pt x="31491" y="59907"/>
                      <a:pt x="31423" y="59953"/>
                    </a:cubicBezTo>
                    <a:cubicBezTo>
                      <a:pt x="31189" y="60053"/>
                      <a:pt x="31122" y="60320"/>
                      <a:pt x="31256" y="60520"/>
                    </a:cubicBezTo>
                    <a:cubicBezTo>
                      <a:pt x="31323" y="60654"/>
                      <a:pt x="31356" y="60754"/>
                      <a:pt x="31456" y="60887"/>
                    </a:cubicBezTo>
                    <a:cubicBezTo>
                      <a:pt x="31523" y="61020"/>
                      <a:pt x="31689" y="61087"/>
                      <a:pt x="31823" y="61087"/>
                    </a:cubicBezTo>
                    <a:cubicBezTo>
                      <a:pt x="31923" y="61087"/>
                      <a:pt x="31956" y="61087"/>
                      <a:pt x="32090" y="61054"/>
                    </a:cubicBezTo>
                    <a:cubicBezTo>
                      <a:pt x="32257" y="60954"/>
                      <a:pt x="32323" y="60687"/>
                      <a:pt x="32190" y="60487"/>
                    </a:cubicBezTo>
                    <a:cubicBezTo>
                      <a:pt x="32123" y="60353"/>
                      <a:pt x="32090" y="60220"/>
                      <a:pt x="31990" y="60120"/>
                    </a:cubicBezTo>
                    <a:cubicBezTo>
                      <a:pt x="31902" y="59966"/>
                      <a:pt x="31771" y="59885"/>
                      <a:pt x="31635" y="59885"/>
                    </a:cubicBezTo>
                    <a:close/>
                    <a:moveTo>
                      <a:pt x="32749" y="61708"/>
                    </a:moveTo>
                    <a:cubicBezTo>
                      <a:pt x="32661" y="61708"/>
                      <a:pt x="32570" y="61734"/>
                      <a:pt x="32490" y="61788"/>
                    </a:cubicBezTo>
                    <a:cubicBezTo>
                      <a:pt x="32290" y="61888"/>
                      <a:pt x="32223" y="62155"/>
                      <a:pt x="32357" y="62355"/>
                    </a:cubicBezTo>
                    <a:cubicBezTo>
                      <a:pt x="32457" y="62455"/>
                      <a:pt x="32523" y="62555"/>
                      <a:pt x="32623" y="62688"/>
                    </a:cubicBezTo>
                    <a:cubicBezTo>
                      <a:pt x="32690" y="62822"/>
                      <a:pt x="32824" y="62855"/>
                      <a:pt x="32957" y="62855"/>
                    </a:cubicBezTo>
                    <a:cubicBezTo>
                      <a:pt x="33024" y="62855"/>
                      <a:pt x="33124" y="62855"/>
                      <a:pt x="33257" y="62822"/>
                    </a:cubicBezTo>
                    <a:cubicBezTo>
                      <a:pt x="33424" y="62688"/>
                      <a:pt x="33457" y="62388"/>
                      <a:pt x="33324" y="62221"/>
                    </a:cubicBezTo>
                    <a:cubicBezTo>
                      <a:pt x="33257" y="62121"/>
                      <a:pt x="33157" y="62021"/>
                      <a:pt x="33090" y="61888"/>
                    </a:cubicBezTo>
                    <a:cubicBezTo>
                      <a:pt x="33010" y="61768"/>
                      <a:pt x="32882" y="61708"/>
                      <a:pt x="32749" y="61708"/>
                    </a:cubicBezTo>
                    <a:close/>
                    <a:moveTo>
                      <a:pt x="33970" y="63346"/>
                    </a:moveTo>
                    <a:cubicBezTo>
                      <a:pt x="33868" y="63346"/>
                      <a:pt x="33766" y="63380"/>
                      <a:pt x="33691" y="63456"/>
                    </a:cubicBezTo>
                    <a:cubicBezTo>
                      <a:pt x="33524" y="63556"/>
                      <a:pt x="33491" y="63856"/>
                      <a:pt x="33658" y="64023"/>
                    </a:cubicBezTo>
                    <a:cubicBezTo>
                      <a:pt x="33758" y="64156"/>
                      <a:pt x="33858" y="64223"/>
                      <a:pt x="33958" y="64356"/>
                    </a:cubicBezTo>
                    <a:cubicBezTo>
                      <a:pt x="34024" y="64423"/>
                      <a:pt x="34125" y="64490"/>
                      <a:pt x="34258" y="64490"/>
                    </a:cubicBezTo>
                    <a:cubicBezTo>
                      <a:pt x="34358" y="64490"/>
                      <a:pt x="34458" y="64423"/>
                      <a:pt x="34491" y="64356"/>
                    </a:cubicBezTo>
                    <a:cubicBezTo>
                      <a:pt x="34658" y="64189"/>
                      <a:pt x="34692" y="63956"/>
                      <a:pt x="34525" y="63789"/>
                    </a:cubicBezTo>
                    <a:cubicBezTo>
                      <a:pt x="34458" y="63689"/>
                      <a:pt x="34358" y="63556"/>
                      <a:pt x="34291" y="63489"/>
                    </a:cubicBezTo>
                    <a:cubicBezTo>
                      <a:pt x="34218" y="63397"/>
                      <a:pt x="34094" y="63346"/>
                      <a:pt x="33970" y="63346"/>
                    </a:cubicBezTo>
                    <a:close/>
                    <a:moveTo>
                      <a:pt x="35409" y="64865"/>
                    </a:moveTo>
                    <a:cubicBezTo>
                      <a:pt x="35309" y="64865"/>
                      <a:pt x="35209" y="64907"/>
                      <a:pt x="35125" y="64990"/>
                    </a:cubicBezTo>
                    <a:cubicBezTo>
                      <a:pt x="34958" y="65157"/>
                      <a:pt x="34958" y="65390"/>
                      <a:pt x="35125" y="65557"/>
                    </a:cubicBezTo>
                    <a:cubicBezTo>
                      <a:pt x="35259" y="65657"/>
                      <a:pt x="35325" y="65791"/>
                      <a:pt x="35459" y="65857"/>
                    </a:cubicBezTo>
                    <a:cubicBezTo>
                      <a:pt x="35526" y="65957"/>
                      <a:pt x="35659" y="65991"/>
                      <a:pt x="35726" y="65991"/>
                    </a:cubicBezTo>
                    <a:cubicBezTo>
                      <a:pt x="35826" y="65991"/>
                      <a:pt x="35959" y="65891"/>
                      <a:pt x="36026" y="65857"/>
                    </a:cubicBezTo>
                    <a:cubicBezTo>
                      <a:pt x="36159" y="65690"/>
                      <a:pt x="36159" y="65457"/>
                      <a:pt x="35993" y="65290"/>
                    </a:cubicBezTo>
                    <a:cubicBezTo>
                      <a:pt x="35926" y="65157"/>
                      <a:pt x="35792" y="65057"/>
                      <a:pt x="35692" y="64990"/>
                    </a:cubicBezTo>
                    <a:cubicBezTo>
                      <a:pt x="35609" y="64907"/>
                      <a:pt x="35509" y="64865"/>
                      <a:pt x="35409" y="64865"/>
                    </a:cubicBezTo>
                    <a:close/>
                    <a:moveTo>
                      <a:pt x="37065" y="66168"/>
                    </a:moveTo>
                    <a:cubicBezTo>
                      <a:pt x="36925" y="66168"/>
                      <a:pt x="36776" y="66220"/>
                      <a:pt x="36693" y="66324"/>
                    </a:cubicBezTo>
                    <a:cubicBezTo>
                      <a:pt x="36560" y="66491"/>
                      <a:pt x="36626" y="66791"/>
                      <a:pt x="36793" y="66891"/>
                    </a:cubicBezTo>
                    <a:cubicBezTo>
                      <a:pt x="36860" y="66991"/>
                      <a:pt x="36993" y="67058"/>
                      <a:pt x="37127" y="67158"/>
                    </a:cubicBezTo>
                    <a:cubicBezTo>
                      <a:pt x="37193" y="67192"/>
                      <a:pt x="37293" y="67225"/>
                      <a:pt x="37360" y="67225"/>
                    </a:cubicBezTo>
                    <a:cubicBezTo>
                      <a:pt x="37494" y="67225"/>
                      <a:pt x="37627" y="67192"/>
                      <a:pt x="37760" y="67058"/>
                    </a:cubicBezTo>
                    <a:cubicBezTo>
                      <a:pt x="37861" y="66858"/>
                      <a:pt x="37827" y="66624"/>
                      <a:pt x="37627" y="66491"/>
                    </a:cubicBezTo>
                    <a:cubicBezTo>
                      <a:pt x="37494" y="66391"/>
                      <a:pt x="37427" y="66324"/>
                      <a:pt x="37293" y="66224"/>
                    </a:cubicBezTo>
                    <a:cubicBezTo>
                      <a:pt x="37231" y="66187"/>
                      <a:pt x="37150" y="66168"/>
                      <a:pt x="37065" y="66168"/>
                    </a:cubicBezTo>
                    <a:close/>
                    <a:moveTo>
                      <a:pt x="38759" y="67264"/>
                    </a:moveTo>
                    <a:cubicBezTo>
                      <a:pt x="38607" y="67264"/>
                      <a:pt x="38452" y="67354"/>
                      <a:pt x="38361" y="67492"/>
                    </a:cubicBezTo>
                    <a:cubicBezTo>
                      <a:pt x="38261" y="67692"/>
                      <a:pt x="38328" y="67925"/>
                      <a:pt x="38528" y="68059"/>
                    </a:cubicBezTo>
                    <a:cubicBezTo>
                      <a:pt x="38661" y="68159"/>
                      <a:pt x="38795" y="68192"/>
                      <a:pt x="38928" y="68259"/>
                    </a:cubicBezTo>
                    <a:cubicBezTo>
                      <a:pt x="38995" y="68326"/>
                      <a:pt x="39028" y="68326"/>
                      <a:pt x="39128" y="68326"/>
                    </a:cubicBezTo>
                    <a:cubicBezTo>
                      <a:pt x="39295" y="68326"/>
                      <a:pt x="39428" y="68226"/>
                      <a:pt x="39495" y="68059"/>
                    </a:cubicBezTo>
                    <a:cubicBezTo>
                      <a:pt x="39628" y="67892"/>
                      <a:pt x="39528" y="67659"/>
                      <a:pt x="39328" y="67525"/>
                    </a:cubicBezTo>
                    <a:cubicBezTo>
                      <a:pt x="39195" y="67458"/>
                      <a:pt x="39095" y="67392"/>
                      <a:pt x="38961" y="67325"/>
                    </a:cubicBezTo>
                    <a:cubicBezTo>
                      <a:pt x="38898" y="67283"/>
                      <a:pt x="38829" y="67264"/>
                      <a:pt x="38759" y="67264"/>
                    </a:cubicBezTo>
                    <a:close/>
                    <a:moveTo>
                      <a:pt x="40630" y="68187"/>
                    </a:moveTo>
                    <a:cubicBezTo>
                      <a:pt x="40470" y="68187"/>
                      <a:pt x="40312" y="68287"/>
                      <a:pt x="40262" y="68459"/>
                    </a:cubicBezTo>
                    <a:cubicBezTo>
                      <a:pt x="40129" y="68659"/>
                      <a:pt x="40262" y="68893"/>
                      <a:pt x="40462" y="68993"/>
                    </a:cubicBezTo>
                    <a:cubicBezTo>
                      <a:pt x="40629" y="69026"/>
                      <a:pt x="40729" y="69093"/>
                      <a:pt x="40863" y="69160"/>
                    </a:cubicBezTo>
                    <a:cubicBezTo>
                      <a:pt x="40963" y="69193"/>
                      <a:pt x="40996" y="69193"/>
                      <a:pt x="41029" y="69193"/>
                    </a:cubicBezTo>
                    <a:cubicBezTo>
                      <a:pt x="41196" y="69193"/>
                      <a:pt x="41363" y="69060"/>
                      <a:pt x="41430" y="68959"/>
                    </a:cubicBezTo>
                    <a:cubicBezTo>
                      <a:pt x="41496" y="68726"/>
                      <a:pt x="41363" y="68492"/>
                      <a:pt x="41163" y="68392"/>
                    </a:cubicBezTo>
                    <a:cubicBezTo>
                      <a:pt x="41029" y="68326"/>
                      <a:pt x="40929" y="68292"/>
                      <a:pt x="40796" y="68226"/>
                    </a:cubicBezTo>
                    <a:cubicBezTo>
                      <a:pt x="40744" y="68199"/>
                      <a:pt x="40687" y="68187"/>
                      <a:pt x="40630" y="68187"/>
                    </a:cubicBezTo>
                    <a:close/>
                    <a:moveTo>
                      <a:pt x="42601" y="68888"/>
                    </a:moveTo>
                    <a:cubicBezTo>
                      <a:pt x="42417" y="68888"/>
                      <a:pt x="42223" y="69013"/>
                      <a:pt x="42164" y="69193"/>
                    </a:cubicBezTo>
                    <a:cubicBezTo>
                      <a:pt x="42130" y="69393"/>
                      <a:pt x="42230" y="69627"/>
                      <a:pt x="42464" y="69693"/>
                    </a:cubicBezTo>
                    <a:cubicBezTo>
                      <a:pt x="42597" y="69727"/>
                      <a:pt x="42731" y="69793"/>
                      <a:pt x="42864" y="69827"/>
                    </a:cubicBezTo>
                    <a:lnTo>
                      <a:pt x="42998" y="69827"/>
                    </a:lnTo>
                    <a:cubicBezTo>
                      <a:pt x="43198" y="69827"/>
                      <a:pt x="43364" y="69727"/>
                      <a:pt x="43331" y="69527"/>
                    </a:cubicBezTo>
                    <a:cubicBezTo>
                      <a:pt x="43364" y="69326"/>
                      <a:pt x="43231" y="69060"/>
                      <a:pt x="43031" y="69026"/>
                    </a:cubicBezTo>
                    <a:lnTo>
                      <a:pt x="42664" y="68893"/>
                    </a:lnTo>
                    <a:cubicBezTo>
                      <a:pt x="42643" y="68889"/>
                      <a:pt x="42622" y="68888"/>
                      <a:pt x="42601" y="68888"/>
                    </a:cubicBezTo>
                    <a:close/>
                    <a:moveTo>
                      <a:pt x="44639" y="69355"/>
                    </a:moveTo>
                    <a:cubicBezTo>
                      <a:pt x="44432" y="69355"/>
                      <a:pt x="44259" y="69510"/>
                      <a:pt x="44198" y="69693"/>
                    </a:cubicBezTo>
                    <a:cubicBezTo>
                      <a:pt x="44165" y="69927"/>
                      <a:pt x="44332" y="70160"/>
                      <a:pt x="44532" y="70194"/>
                    </a:cubicBezTo>
                    <a:cubicBezTo>
                      <a:pt x="44665" y="70227"/>
                      <a:pt x="44832" y="70227"/>
                      <a:pt x="44966" y="70260"/>
                    </a:cubicBezTo>
                    <a:lnTo>
                      <a:pt x="45032" y="70260"/>
                    </a:lnTo>
                    <a:cubicBezTo>
                      <a:pt x="45266" y="70260"/>
                      <a:pt x="45433" y="70160"/>
                      <a:pt x="45466" y="69927"/>
                    </a:cubicBezTo>
                    <a:cubicBezTo>
                      <a:pt x="45499" y="69693"/>
                      <a:pt x="45333" y="69493"/>
                      <a:pt x="45132" y="69426"/>
                    </a:cubicBezTo>
                    <a:cubicBezTo>
                      <a:pt x="44966" y="69393"/>
                      <a:pt x="44832" y="69393"/>
                      <a:pt x="44699" y="69360"/>
                    </a:cubicBezTo>
                    <a:cubicBezTo>
                      <a:pt x="44679" y="69357"/>
                      <a:pt x="44659" y="69355"/>
                      <a:pt x="44639" y="69355"/>
                    </a:cubicBezTo>
                    <a:close/>
                    <a:moveTo>
                      <a:pt x="46700" y="69693"/>
                    </a:moveTo>
                    <a:cubicBezTo>
                      <a:pt x="46500" y="69693"/>
                      <a:pt x="46300" y="69860"/>
                      <a:pt x="46267" y="70060"/>
                    </a:cubicBezTo>
                    <a:cubicBezTo>
                      <a:pt x="46267" y="70260"/>
                      <a:pt x="46433" y="70494"/>
                      <a:pt x="46633" y="70527"/>
                    </a:cubicBezTo>
                    <a:cubicBezTo>
                      <a:pt x="46767" y="70527"/>
                      <a:pt x="46934" y="70561"/>
                      <a:pt x="47034" y="70561"/>
                    </a:cubicBezTo>
                    <a:lnTo>
                      <a:pt x="47100" y="70561"/>
                    </a:lnTo>
                    <a:cubicBezTo>
                      <a:pt x="47301" y="70561"/>
                      <a:pt x="47501" y="70394"/>
                      <a:pt x="47501" y="70194"/>
                    </a:cubicBezTo>
                    <a:cubicBezTo>
                      <a:pt x="47501" y="69960"/>
                      <a:pt x="47334" y="69793"/>
                      <a:pt x="47134" y="69727"/>
                    </a:cubicBezTo>
                    <a:cubicBezTo>
                      <a:pt x="47000" y="69727"/>
                      <a:pt x="46834" y="69693"/>
                      <a:pt x="46700" y="69693"/>
                    </a:cubicBezTo>
                    <a:close/>
                    <a:moveTo>
                      <a:pt x="53305" y="69793"/>
                    </a:moveTo>
                    <a:lnTo>
                      <a:pt x="52871" y="69827"/>
                    </a:lnTo>
                    <a:cubicBezTo>
                      <a:pt x="52671" y="69860"/>
                      <a:pt x="52504" y="70027"/>
                      <a:pt x="52504" y="70294"/>
                    </a:cubicBezTo>
                    <a:cubicBezTo>
                      <a:pt x="52504" y="70494"/>
                      <a:pt x="52704" y="70661"/>
                      <a:pt x="52938" y="70661"/>
                    </a:cubicBezTo>
                    <a:lnTo>
                      <a:pt x="53372" y="70627"/>
                    </a:lnTo>
                    <a:cubicBezTo>
                      <a:pt x="53605" y="70561"/>
                      <a:pt x="53772" y="70394"/>
                      <a:pt x="53772" y="70160"/>
                    </a:cubicBezTo>
                    <a:cubicBezTo>
                      <a:pt x="53705" y="69927"/>
                      <a:pt x="53505" y="69793"/>
                      <a:pt x="53305" y="69793"/>
                    </a:cubicBezTo>
                    <a:close/>
                    <a:moveTo>
                      <a:pt x="48702" y="69893"/>
                    </a:moveTo>
                    <a:cubicBezTo>
                      <a:pt x="48501" y="69893"/>
                      <a:pt x="48301" y="70060"/>
                      <a:pt x="48301" y="70327"/>
                    </a:cubicBezTo>
                    <a:cubicBezTo>
                      <a:pt x="48301" y="70527"/>
                      <a:pt x="48468" y="70727"/>
                      <a:pt x="48702" y="70727"/>
                    </a:cubicBezTo>
                    <a:lnTo>
                      <a:pt x="49169" y="70727"/>
                    </a:lnTo>
                    <a:cubicBezTo>
                      <a:pt x="49369" y="70727"/>
                      <a:pt x="49602" y="70527"/>
                      <a:pt x="49536" y="70327"/>
                    </a:cubicBezTo>
                    <a:cubicBezTo>
                      <a:pt x="49536" y="70127"/>
                      <a:pt x="49369" y="69893"/>
                      <a:pt x="49135" y="69893"/>
                    </a:cubicBezTo>
                    <a:close/>
                    <a:moveTo>
                      <a:pt x="50836" y="69893"/>
                    </a:moveTo>
                    <a:cubicBezTo>
                      <a:pt x="50603" y="69893"/>
                      <a:pt x="50436" y="70060"/>
                      <a:pt x="50436" y="70327"/>
                    </a:cubicBezTo>
                    <a:cubicBezTo>
                      <a:pt x="50436" y="70561"/>
                      <a:pt x="50636" y="70727"/>
                      <a:pt x="50836" y="70727"/>
                    </a:cubicBezTo>
                    <a:lnTo>
                      <a:pt x="51270" y="70727"/>
                    </a:lnTo>
                    <a:cubicBezTo>
                      <a:pt x="51504" y="70727"/>
                      <a:pt x="51670" y="70561"/>
                      <a:pt x="51670" y="70327"/>
                    </a:cubicBezTo>
                    <a:cubicBezTo>
                      <a:pt x="51670" y="70060"/>
                      <a:pt x="51470" y="69893"/>
                      <a:pt x="51270" y="69893"/>
                    </a:cubicBezTo>
                    <a:close/>
                  </a:path>
                </a:pathLst>
              </a:custGeom>
              <a:solidFill>
                <a:srgbClr val="4E298B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8" name="Google Shape;568;p38"/>
            <p:cNvSpPr/>
            <p:nvPr/>
          </p:nvSpPr>
          <p:spPr>
            <a:xfrm>
              <a:off x="5645275" y="4156238"/>
              <a:ext cx="332775" cy="332775"/>
            </a:xfrm>
            <a:custGeom>
              <a:avLst/>
              <a:gdLst/>
              <a:ahLst/>
              <a:cxnLst/>
              <a:rect l="l" t="t" r="r" b="b"/>
              <a:pathLst>
                <a:path w="13311" h="13311" extrusionOk="0">
                  <a:moveTo>
                    <a:pt x="6672" y="3937"/>
                  </a:moveTo>
                  <a:cubicBezTo>
                    <a:pt x="6972" y="3937"/>
                    <a:pt x="7273" y="4003"/>
                    <a:pt x="7540" y="4104"/>
                  </a:cubicBezTo>
                  <a:lnTo>
                    <a:pt x="7806" y="4237"/>
                  </a:lnTo>
                  <a:cubicBezTo>
                    <a:pt x="8340" y="4504"/>
                    <a:pt x="8807" y="4937"/>
                    <a:pt x="9041" y="5505"/>
                  </a:cubicBezTo>
                  <a:lnTo>
                    <a:pt x="9174" y="5738"/>
                  </a:lnTo>
                  <a:cubicBezTo>
                    <a:pt x="9274" y="6038"/>
                    <a:pt x="9341" y="6338"/>
                    <a:pt x="9341" y="6605"/>
                  </a:cubicBezTo>
                  <a:cubicBezTo>
                    <a:pt x="9341" y="6972"/>
                    <a:pt x="9274" y="7239"/>
                    <a:pt x="9174" y="7506"/>
                  </a:cubicBezTo>
                  <a:lnTo>
                    <a:pt x="9041" y="7739"/>
                  </a:lnTo>
                  <a:cubicBezTo>
                    <a:pt x="8807" y="8307"/>
                    <a:pt x="8340" y="8740"/>
                    <a:pt x="7806" y="9007"/>
                  </a:cubicBezTo>
                  <a:lnTo>
                    <a:pt x="7540" y="9140"/>
                  </a:lnTo>
                  <a:cubicBezTo>
                    <a:pt x="7273" y="9207"/>
                    <a:pt x="6972" y="9307"/>
                    <a:pt x="6672" y="9307"/>
                  </a:cubicBezTo>
                  <a:cubicBezTo>
                    <a:pt x="6372" y="9307"/>
                    <a:pt x="6038" y="9241"/>
                    <a:pt x="5805" y="9140"/>
                  </a:cubicBezTo>
                  <a:lnTo>
                    <a:pt x="5538" y="9007"/>
                  </a:lnTo>
                  <a:cubicBezTo>
                    <a:pt x="5004" y="8740"/>
                    <a:pt x="4537" y="8307"/>
                    <a:pt x="4304" y="7739"/>
                  </a:cubicBezTo>
                  <a:lnTo>
                    <a:pt x="4170" y="7506"/>
                  </a:lnTo>
                  <a:cubicBezTo>
                    <a:pt x="4104" y="7206"/>
                    <a:pt x="4004" y="6906"/>
                    <a:pt x="4004" y="6605"/>
                  </a:cubicBezTo>
                  <a:cubicBezTo>
                    <a:pt x="4004" y="6338"/>
                    <a:pt x="4037" y="6005"/>
                    <a:pt x="4170" y="5738"/>
                  </a:cubicBezTo>
                  <a:lnTo>
                    <a:pt x="4304" y="5505"/>
                  </a:lnTo>
                  <a:cubicBezTo>
                    <a:pt x="4537" y="4937"/>
                    <a:pt x="5004" y="4504"/>
                    <a:pt x="5538" y="4237"/>
                  </a:cubicBezTo>
                  <a:lnTo>
                    <a:pt x="5805" y="4104"/>
                  </a:lnTo>
                  <a:cubicBezTo>
                    <a:pt x="6105" y="4037"/>
                    <a:pt x="6372" y="3937"/>
                    <a:pt x="6672" y="3937"/>
                  </a:cubicBezTo>
                  <a:close/>
                  <a:moveTo>
                    <a:pt x="6005" y="1"/>
                  </a:moveTo>
                  <a:cubicBezTo>
                    <a:pt x="5705" y="1"/>
                    <a:pt x="5505" y="201"/>
                    <a:pt x="5505" y="501"/>
                  </a:cubicBezTo>
                  <a:lnTo>
                    <a:pt x="5505" y="1735"/>
                  </a:lnTo>
                  <a:cubicBezTo>
                    <a:pt x="4971" y="1869"/>
                    <a:pt x="4471" y="2069"/>
                    <a:pt x="4004" y="2369"/>
                  </a:cubicBezTo>
                  <a:lnTo>
                    <a:pt x="3136" y="1502"/>
                  </a:lnTo>
                  <a:cubicBezTo>
                    <a:pt x="3036" y="1402"/>
                    <a:pt x="2911" y="1352"/>
                    <a:pt x="2786" y="1352"/>
                  </a:cubicBezTo>
                  <a:cubicBezTo>
                    <a:pt x="2661" y="1352"/>
                    <a:pt x="2536" y="1402"/>
                    <a:pt x="2436" y="1502"/>
                  </a:cubicBezTo>
                  <a:lnTo>
                    <a:pt x="1502" y="2402"/>
                  </a:lnTo>
                  <a:cubicBezTo>
                    <a:pt x="1302" y="2636"/>
                    <a:pt x="1302" y="2903"/>
                    <a:pt x="1502" y="3136"/>
                  </a:cubicBezTo>
                  <a:lnTo>
                    <a:pt x="2369" y="4003"/>
                  </a:lnTo>
                  <a:cubicBezTo>
                    <a:pt x="2102" y="4470"/>
                    <a:pt x="1869" y="4971"/>
                    <a:pt x="1769" y="5505"/>
                  </a:cubicBezTo>
                  <a:lnTo>
                    <a:pt x="501" y="5505"/>
                  </a:lnTo>
                  <a:cubicBezTo>
                    <a:pt x="201" y="5505"/>
                    <a:pt x="1" y="5705"/>
                    <a:pt x="1" y="6005"/>
                  </a:cubicBezTo>
                  <a:lnTo>
                    <a:pt x="1" y="7306"/>
                  </a:lnTo>
                  <a:cubicBezTo>
                    <a:pt x="1" y="7573"/>
                    <a:pt x="201" y="7806"/>
                    <a:pt x="501" y="7806"/>
                  </a:cubicBezTo>
                  <a:lnTo>
                    <a:pt x="1769" y="7806"/>
                  </a:lnTo>
                  <a:cubicBezTo>
                    <a:pt x="1869" y="8340"/>
                    <a:pt x="2102" y="8840"/>
                    <a:pt x="2369" y="9307"/>
                  </a:cubicBezTo>
                  <a:lnTo>
                    <a:pt x="1502" y="10175"/>
                  </a:lnTo>
                  <a:cubicBezTo>
                    <a:pt x="1302" y="10375"/>
                    <a:pt x="1302" y="10675"/>
                    <a:pt x="1502" y="10875"/>
                  </a:cubicBezTo>
                  <a:lnTo>
                    <a:pt x="2436" y="11809"/>
                  </a:lnTo>
                  <a:cubicBezTo>
                    <a:pt x="2536" y="11909"/>
                    <a:pt x="2661" y="11959"/>
                    <a:pt x="2786" y="11959"/>
                  </a:cubicBezTo>
                  <a:cubicBezTo>
                    <a:pt x="2911" y="11959"/>
                    <a:pt x="3036" y="11909"/>
                    <a:pt x="3136" y="11809"/>
                  </a:cubicBezTo>
                  <a:lnTo>
                    <a:pt x="4004" y="10908"/>
                  </a:lnTo>
                  <a:cubicBezTo>
                    <a:pt x="4471" y="11209"/>
                    <a:pt x="4971" y="11409"/>
                    <a:pt x="5505" y="11542"/>
                  </a:cubicBezTo>
                  <a:lnTo>
                    <a:pt x="5505" y="12810"/>
                  </a:lnTo>
                  <a:cubicBezTo>
                    <a:pt x="5505" y="13077"/>
                    <a:pt x="5705" y="13310"/>
                    <a:pt x="6005" y="13310"/>
                  </a:cubicBezTo>
                  <a:lnTo>
                    <a:pt x="7306" y="13310"/>
                  </a:lnTo>
                  <a:cubicBezTo>
                    <a:pt x="7606" y="13310"/>
                    <a:pt x="7806" y="13077"/>
                    <a:pt x="7806" y="12810"/>
                  </a:cubicBezTo>
                  <a:lnTo>
                    <a:pt x="7806" y="11542"/>
                  </a:lnTo>
                  <a:cubicBezTo>
                    <a:pt x="8340" y="11409"/>
                    <a:pt x="8840" y="11209"/>
                    <a:pt x="9307" y="10908"/>
                  </a:cubicBezTo>
                  <a:lnTo>
                    <a:pt x="10175" y="11809"/>
                  </a:lnTo>
                  <a:cubicBezTo>
                    <a:pt x="10275" y="11909"/>
                    <a:pt x="10400" y="11959"/>
                    <a:pt x="10525" y="11959"/>
                  </a:cubicBezTo>
                  <a:cubicBezTo>
                    <a:pt x="10650" y="11959"/>
                    <a:pt x="10775" y="11909"/>
                    <a:pt x="10875" y="11809"/>
                  </a:cubicBezTo>
                  <a:lnTo>
                    <a:pt x="11809" y="10875"/>
                  </a:lnTo>
                  <a:cubicBezTo>
                    <a:pt x="12009" y="10675"/>
                    <a:pt x="12009" y="10375"/>
                    <a:pt x="11809" y="10175"/>
                  </a:cubicBezTo>
                  <a:lnTo>
                    <a:pt x="10942" y="9307"/>
                  </a:lnTo>
                  <a:cubicBezTo>
                    <a:pt x="11209" y="8840"/>
                    <a:pt x="11442" y="8340"/>
                    <a:pt x="11542" y="7806"/>
                  </a:cubicBezTo>
                  <a:lnTo>
                    <a:pt x="12810" y="7806"/>
                  </a:lnTo>
                  <a:cubicBezTo>
                    <a:pt x="13110" y="7806"/>
                    <a:pt x="13310" y="7573"/>
                    <a:pt x="13310" y="7306"/>
                  </a:cubicBezTo>
                  <a:lnTo>
                    <a:pt x="13310" y="6005"/>
                  </a:lnTo>
                  <a:cubicBezTo>
                    <a:pt x="13310" y="5705"/>
                    <a:pt x="13110" y="5505"/>
                    <a:pt x="12810" y="5505"/>
                  </a:cubicBezTo>
                  <a:lnTo>
                    <a:pt x="11542" y="5505"/>
                  </a:lnTo>
                  <a:cubicBezTo>
                    <a:pt x="11442" y="4971"/>
                    <a:pt x="11209" y="4470"/>
                    <a:pt x="10942" y="4003"/>
                  </a:cubicBezTo>
                  <a:lnTo>
                    <a:pt x="11809" y="3136"/>
                  </a:lnTo>
                  <a:cubicBezTo>
                    <a:pt x="12009" y="2903"/>
                    <a:pt x="12009" y="2636"/>
                    <a:pt x="11809" y="2402"/>
                  </a:cubicBezTo>
                  <a:lnTo>
                    <a:pt x="10875" y="1502"/>
                  </a:lnTo>
                  <a:cubicBezTo>
                    <a:pt x="10775" y="1402"/>
                    <a:pt x="10650" y="1352"/>
                    <a:pt x="10525" y="1352"/>
                  </a:cubicBezTo>
                  <a:cubicBezTo>
                    <a:pt x="10400" y="1352"/>
                    <a:pt x="10275" y="1402"/>
                    <a:pt x="10175" y="1502"/>
                  </a:cubicBezTo>
                  <a:lnTo>
                    <a:pt x="9307" y="2369"/>
                  </a:lnTo>
                  <a:cubicBezTo>
                    <a:pt x="8840" y="2069"/>
                    <a:pt x="8340" y="1869"/>
                    <a:pt x="7806" y="1735"/>
                  </a:cubicBezTo>
                  <a:lnTo>
                    <a:pt x="7806" y="501"/>
                  </a:lnTo>
                  <a:cubicBezTo>
                    <a:pt x="7806" y="201"/>
                    <a:pt x="7606" y="1"/>
                    <a:pt x="7306" y="1"/>
                  </a:cubicBezTo>
                  <a:close/>
                </a:path>
              </a:pathLst>
            </a:custGeom>
            <a:solidFill>
              <a:srgbClr val="4E29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9" name="Google Shape;569;p38"/>
            <p:cNvGrpSpPr/>
            <p:nvPr/>
          </p:nvGrpSpPr>
          <p:grpSpPr>
            <a:xfrm>
              <a:off x="8159775" y="3015000"/>
              <a:ext cx="711375" cy="825625"/>
              <a:chOff x="4631800" y="3415375"/>
              <a:chExt cx="711375" cy="825625"/>
            </a:xfrm>
          </p:grpSpPr>
          <p:sp>
            <p:nvSpPr>
              <p:cNvPr id="570" name="Google Shape;570;p38"/>
              <p:cNvSpPr/>
              <p:nvPr/>
            </p:nvSpPr>
            <p:spPr>
              <a:xfrm>
                <a:off x="4914525" y="3474600"/>
                <a:ext cx="145950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2803" extrusionOk="0">
                    <a:moveTo>
                      <a:pt x="0" y="0"/>
                    </a:moveTo>
                    <a:lnTo>
                      <a:pt x="0" y="2802"/>
                    </a:lnTo>
                    <a:lnTo>
                      <a:pt x="5838" y="2802"/>
                    </a:lnTo>
                    <a:lnTo>
                      <a:pt x="5838" y="0"/>
                    </a:lnTo>
                    <a:close/>
                  </a:path>
                </a:pathLst>
              </a:custGeom>
              <a:solidFill>
                <a:srgbClr val="E7E6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8"/>
              <p:cNvSpPr/>
              <p:nvPr/>
            </p:nvSpPr>
            <p:spPr>
              <a:xfrm>
                <a:off x="4887825" y="3415375"/>
                <a:ext cx="200175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2336" extrusionOk="0">
                    <a:moveTo>
                      <a:pt x="734" y="1"/>
                    </a:moveTo>
                    <a:cubicBezTo>
                      <a:pt x="334" y="1"/>
                      <a:pt x="1" y="301"/>
                      <a:pt x="1" y="635"/>
                    </a:cubicBezTo>
                    <a:lnTo>
                      <a:pt x="1" y="1702"/>
                    </a:lnTo>
                    <a:cubicBezTo>
                      <a:pt x="1" y="2036"/>
                      <a:pt x="334" y="2336"/>
                      <a:pt x="734" y="2336"/>
                    </a:cubicBezTo>
                    <a:lnTo>
                      <a:pt x="7239" y="2336"/>
                    </a:lnTo>
                    <a:cubicBezTo>
                      <a:pt x="7673" y="2336"/>
                      <a:pt x="8006" y="2036"/>
                      <a:pt x="8006" y="1702"/>
                    </a:cubicBezTo>
                    <a:lnTo>
                      <a:pt x="8006" y="635"/>
                    </a:lnTo>
                    <a:cubicBezTo>
                      <a:pt x="8006" y="301"/>
                      <a:pt x="7673" y="1"/>
                      <a:pt x="7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8"/>
              <p:cNvSpPr/>
              <p:nvPr/>
            </p:nvSpPr>
            <p:spPr>
              <a:xfrm>
                <a:off x="4631800" y="3529625"/>
                <a:ext cx="711375" cy="711375"/>
              </a:xfrm>
              <a:custGeom>
                <a:avLst/>
                <a:gdLst/>
                <a:ahLst/>
                <a:cxnLst/>
                <a:rect l="l" t="t" r="r" b="b"/>
                <a:pathLst>
                  <a:path w="28455" h="28455" extrusionOk="0">
                    <a:moveTo>
                      <a:pt x="14244" y="1"/>
                    </a:moveTo>
                    <a:cubicBezTo>
                      <a:pt x="6372" y="1"/>
                      <a:pt x="1" y="6372"/>
                      <a:pt x="1" y="14244"/>
                    </a:cubicBezTo>
                    <a:cubicBezTo>
                      <a:pt x="1" y="22083"/>
                      <a:pt x="6372" y="28455"/>
                      <a:pt x="14244" y="28455"/>
                    </a:cubicBezTo>
                    <a:cubicBezTo>
                      <a:pt x="22083" y="28455"/>
                      <a:pt x="28455" y="22083"/>
                      <a:pt x="28455" y="14244"/>
                    </a:cubicBezTo>
                    <a:cubicBezTo>
                      <a:pt x="28455" y="6372"/>
                      <a:pt x="22083" y="1"/>
                      <a:pt x="14244" y="1"/>
                    </a:cubicBezTo>
                    <a:close/>
                  </a:path>
                </a:pathLst>
              </a:custGeom>
              <a:solidFill>
                <a:srgbClr val="4E2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8"/>
              <p:cNvSpPr/>
              <p:nvPr/>
            </p:nvSpPr>
            <p:spPr>
              <a:xfrm>
                <a:off x="4711025" y="3631600"/>
                <a:ext cx="554600" cy="507450"/>
              </a:xfrm>
              <a:custGeom>
                <a:avLst/>
                <a:gdLst/>
                <a:ahLst/>
                <a:cxnLst/>
                <a:rect l="l" t="t" r="r" b="b"/>
                <a:pathLst>
                  <a:path w="22184" h="20298" extrusionOk="0">
                    <a:moveTo>
                      <a:pt x="11091" y="1"/>
                    </a:moveTo>
                    <a:cubicBezTo>
                      <a:pt x="6408" y="1"/>
                      <a:pt x="2184" y="3271"/>
                      <a:pt x="1168" y="8031"/>
                    </a:cubicBezTo>
                    <a:cubicBezTo>
                      <a:pt x="1" y="13501"/>
                      <a:pt x="3503" y="18905"/>
                      <a:pt x="8974" y="20073"/>
                    </a:cubicBezTo>
                    <a:cubicBezTo>
                      <a:pt x="9685" y="20224"/>
                      <a:pt x="10393" y="20297"/>
                      <a:pt x="11091" y="20297"/>
                    </a:cubicBezTo>
                    <a:cubicBezTo>
                      <a:pt x="15769" y="20297"/>
                      <a:pt x="19967" y="17027"/>
                      <a:pt x="20983" y="12267"/>
                    </a:cubicBezTo>
                    <a:cubicBezTo>
                      <a:pt x="22183" y="6796"/>
                      <a:pt x="18681" y="1393"/>
                      <a:pt x="13210" y="225"/>
                    </a:cubicBezTo>
                    <a:cubicBezTo>
                      <a:pt x="12500" y="73"/>
                      <a:pt x="11790" y="1"/>
                      <a:pt x="11091" y="1"/>
                    </a:cubicBezTo>
                    <a:close/>
                  </a:path>
                </a:pathLst>
              </a:custGeom>
              <a:solidFill>
                <a:srgbClr val="E7E6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8"/>
              <p:cNvSpPr/>
              <p:nvPr/>
            </p:nvSpPr>
            <p:spPr>
              <a:xfrm>
                <a:off x="4925350" y="3823175"/>
                <a:ext cx="125125" cy="125125"/>
              </a:xfrm>
              <a:custGeom>
                <a:avLst/>
                <a:gdLst/>
                <a:ahLst/>
                <a:cxnLst/>
                <a:rect l="l" t="t" r="r" b="b"/>
                <a:pathLst>
                  <a:path w="5005" h="5005" extrusionOk="0">
                    <a:moveTo>
                      <a:pt x="2502" y="1"/>
                    </a:moveTo>
                    <a:cubicBezTo>
                      <a:pt x="1135" y="1"/>
                      <a:pt x="1" y="1135"/>
                      <a:pt x="1" y="2502"/>
                    </a:cubicBezTo>
                    <a:cubicBezTo>
                      <a:pt x="1" y="3870"/>
                      <a:pt x="1135" y="5004"/>
                      <a:pt x="2502" y="5004"/>
                    </a:cubicBezTo>
                    <a:cubicBezTo>
                      <a:pt x="3870" y="5004"/>
                      <a:pt x="5004" y="3870"/>
                      <a:pt x="5004" y="2502"/>
                    </a:cubicBezTo>
                    <a:cubicBezTo>
                      <a:pt x="5004" y="1135"/>
                      <a:pt x="3870" y="1"/>
                      <a:pt x="25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8"/>
              <p:cNvSpPr/>
              <p:nvPr/>
            </p:nvSpPr>
            <p:spPr>
              <a:xfrm>
                <a:off x="4970375" y="3688075"/>
                <a:ext cx="121800" cy="213525"/>
              </a:xfrm>
              <a:custGeom>
                <a:avLst/>
                <a:gdLst/>
                <a:ahLst/>
                <a:cxnLst/>
                <a:rect l="l" t="t" r="r" b="b"/>
                <a:pathLst>
                  <a:path w="4872" h="8541" extrusionOk="0">
                    <a:moveTo>
                      <a:pt x="4131" y="1"/>
                    </a:moveTo>
                    <a:cubicBezTo>
                      <a:pt x="3899" y="1"/>
                      <a:pt x="3691" y="141"/>
                      <a:pt x="3570" y="334"/>
                    </a:cubicBezTo>
                    <a:lnTo>
                      <a:pt x="168" y="7640"/>
                    </a:lnTo>
                    <a:cubicBezTo>
                      <a:pt x="1" y="7973"/>
                      <a:pt x="168" y="8307"/>
                      <a:pt x="435" y="8474"/>
                    </a:cubicBezTo>
                    <a:cubicBezTo>
                      <a:pt x="535" y="8540"/>
                      <a:pt x="601" y="8540"/>
                      <a:pt x="701" y="8540"/>
                    </a:cubicBezTo>
                    <a:cubicBezTo>
                      <a:pt x="935" y="8540"/>
                      <a:pt x="1168" y="8407"/>
                      <a:pt x="1269" y="8207"/>
                    </a:cubicBezTo>
                    <a:lnTo>
                      <a:pt x="4704" y="901"/>
                    </a:lnTo>
                    <a:cubicBezTo>
                      <a:pt x="4871" y="568"/>
                      <a:pt x="4704" y="234"/>
                      <a:pt x="4404" y="68"/>
                    </a:cubicBezTo>
                    <a:cubicBezTo>
                      <a:pt x="4312" y="21"/>
                      <a:pt x="4219" y="1"/>
                      <a:pt x="41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8"/>
              <p:cNvSpPr/>
              <p:nvPr/>
            </p:nvSpPr>
            <p:spPr>
              <a:xfrm>
                <a:off x="4977050" y="3589675"/>
                <a:ext cx="20875" cy="851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3404" extrusionOk="0">
                    <a:moveTo>
                      <a:pt x="434" y="1"/>
                    </a:moveTo>
                    <a:cubicBezTo>
                      <a:pt x="168" y="1"/>
                      <a:pt x="1" y="167"/>
                      <a:pt x="1" y="401"/>
                    </a:cubicBezTo>
                    <a:lnTo>
                      <a:pt x="1" y="3003"/>
                    </a:lnTo>
                    <a:cubicBezTo>
                      <a:pt x="1" y="3236"/>
                      <a:pt x="168" y="3403"/>
                      <a:pt x="434" y="3403"/>
                    </a:cubicBezTo>
                    <a:cubicBezTo>
                      <a:pt x="668" y="3403"/>
                      <a:pt x="835" y="3203"/>
                      <a:pt x="835" y="3003"/>
                    </a:cubicBezTo>
                    <a:lnTo>
                      <a:pt x="835" y="401"/>
                    </a:lnTo>
                    <a:cubicBezTo>
                      <a:pt x="835" y="167"/>
                      <a:pt x="668" y="1"/>
                      <a:pt x="4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8"/>
              <p:cNvSpPr/>
              <p:nvPr/>
            </p:nvSpPr>
            <p:spPr>
              <a:xfrm>
                <a:off x="4977050" y="4095050"/>
                <a:ext cx="20875" cy="859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3436" extrusionOk="0">
                    <a:moveTo>
                      <a:pt x="434" y="0"/>
                    </a:moveTo>
                    <a:cubicBezTo>
                      <a:pt x="168" y="0"/>
                      <a:pt x="1" y="167"/>
                      <a:pt x="1" y="434"/>
                    </a:cubicBezTo>
                    <a:lnTo>
                      <a:pt x="1" y="3002"/>
                    </a:lnTo>
                    <a:cubicBezTo>
                      <a:pt x="1" y="3269"/>
                      <a:pt x="168" y="3436"/>
                      <a:pt x="434" y="3436"/>
                    </a:cubicBezTo>
                    <a:cubicBezTo>
                      <a:pt x="668" y="3436"/>
                      <a:pt x="835" y="3269"/>
                      <a:pt x="835" y="3002"/>
                    </a:cubicBezTo>
                    <a:lnTo>
                      <a:pt x="835" y="434"/>
                    </a:lnTo>
                    <a:cubicBezTo>
                      <a:pt x="835" y="167"/>
                      <a:pt x="668" y="0"/>
                      <a:pt x="4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8"/>
              <p:cNvSpPr/>
              <p:nvPr/>
            </p:nvSpPr>
            <p:spPr>
              <a:xfrm>
                <a:off x="5198050" y="3874875"/>
                <a:ext cx="859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835" extrusionOk="0">
                    <a:moveTo>
                      <a:pt x="434" y="1"/>
                    </a:moveTo>
                    <a:cubicBezTo>
                      <a:pt x="167" y="1"/>
                      <a:pt x="0" y="168"/>
                      <a:pt x="0" y="434"/>
                    </a:cubicBezTo>
                    <a:cubicBezTo>
                      <a:pt x="0" y="668"/>
                      <a:pt x="167" y="835"/>
                      <a:pt x="434" y="835"/>
                    </a:cubicBezTo>
                    <a:lnTo>
                      <a:pt x="3003" y="835"/>
                    </a:lnTo>
                    <a:cubicBezTo>
                      <a:pt x="3236" y="835"/>
                      <a:pt x="3436" y="635"/>
                      <a:pt x="3436" y="434"/>
                    </a:cubicBezTo>
                    <a:cubicBezTo>
                      <a:pt x="3436" y="168"/>
                      <a:pt x="3269" y="1"/>
                      <a:pt x="30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8"/>
              <p:cNvSpPr/>
              <p:nvPr/>
            </p:nvSpPr>
            <p:spPr>
              <a:xfrm>
                <a:off x="4692700" y="3874875"/>
                <a:ext cx="8590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835" extrusionOk="0">
                    <a:moveTo>
                      <a:pt x="434" y="1"/>
                    </a:moveTo>
                    <a:cubicBezTo>
                      <a:pt x="167" y="1"/>
                      <a:pt x="0" y="168"/>
                      <a:pt x="0" y="434"/>
                    </a:cubicBezTo>
                    <a:cubicBezTo>
                      <a:pt x="0" y="668"/>
                      <a:pt x="167" y="835"/>
                      <a:pt x="434" y="835"/>
                    </a:cubicBezTo>
                    <a:lnTo>
                      <a:pt x="2969" y="835"/>
                    </a:lnTo>
                    <a:cubicBezTo>
                      <a:pt x="3202" y="835"/>
                      <a:pt x="3369" y="635"/>
                      <a:pt x="3436" y="434"/>
                    </a:cubicBezTo>
                    <a:cubicBezTo>
                      <a:pt x="3436" y="168"/>
                      <a:pt x="3269" y="1"/>
                      <a:pt x="30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8"/>
              <p:cNvSpPr/>
              <p:nvPr/>
            </p:nvSpPr>
            <p:spPr>
              <a:xfrm>
                <a:off x="5135500" y="3674750"/>
                <a:ext cx="64250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2469" extrusionOk="0">
                    <a:moveTo>
                      <a:pt x="2202" y="0"/>
                    </a:moveTo>
                    <a:cubicBezTo>
                      <a:pt x="2119" y="0"/>
                      <a:pt x="2035" y="33"/>
                      <a:pt x="1969" y="100"/>
                    </a:cubicBezTo>
                    <a:lnTo>
                      <a:pt x="134" y="1935"/>
                    </a:lnTo>
                    <a:cubicBezTo>
                      <a:pt x="1" y="2068"/>
                      <a:pt x="1" y="2268"/>
                      <a:pt x="134" y="2402"/>
                    </a:cubicBezTo>
                    <a:cubicBezTo>
                      <a:pt x="167" y="2435"/>
                      <a:pt x="268" y="2469"/>
                      <a:pt x="334" y="2469"/>
                    </a:cubicBezTo>
                    <a:cubicBezTo>
                      <a:pt x="434" y="2469"/>
                      <a:pt x="501" y="2469"/>
                      <a:pt x="601" y="2402"/>
                    </a:cubicBezTo>
                    <a:lnTo>
                      <a:pt x="2436" y="567"/>
                    </a:lnTo>
                    <a:cubicBezTo>
                      <a:pt x="2569" y="434"/>
                      <a:pt x="2569" y="234"/>
                      <a:pt x="2436" y="100"/>
                    </a:cubicBezTo>
                    <a:cubicBezTo>
                      <a:pt x="2369" y="33"/>
                      <a:pt x="2286" y="0"/>
                      <a:pt x="22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8"/>
              <p:cNvSpPr/>
              <p:nvPr/>
            </p:nvSpPr>
            <p:spPr>
              <a:xfrm>
                <a:off x="4778575" y="4033325"/>
                <a:ext cx="63400" cy="61750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470" extrusionOk="0">
                    <a:moveTo>
                      <a:pt x="2169" y="1"/>
                    </a:moveTo>
                    <a:cubicBezTo>
                      <a:pt x="2086" y="1"/>
                      <a:pt x="2002" y="34"/>
                      <a:pt x="1936" y="101"/>
                    </a:cubicBezTo>
                    <a:lnTo>
                      <a:pt x="101" y="1935"/>
                    </a:lnTo>
                    <a:cubicBezTo>
                      <a:pt x="1" y="2069"/>
                      <a:pt x="1" y="2269"/>
                      <a:pt x="101" y="2402"/>
                    </a:cubicBezTo>
                    <a:cubicBezTo>
                      <a:pt x="168" y="2436"/>
                      <a:pt x="234" y="2469"/>
                      <a:pt x="334" y="2469"/>
                    </a:cubicBezTo>
                    <a:cubicBezTo>
                      <a:pt x="401" y="2469"/>
                      <a:pt x="501" y="2436"/>
                      <a:pt x="568" y="2402"/>
                    </a:cubicBezTo>
                    <a:lnTo>
                      <a:pt x="2403" y="568"/>
                    </a:lnTo>
                    <a:cubicBezTo>
                      <a:pt x="2536" y="434"/>
                      <a:pt x="2536" y="234"/>
                      <a:pt x="2403" y="101"/>
                    </a:cubicBezTo>
                    <a:cubicBezTo>
                      <a:pt x="2336" y="34"/>
                      <a:pt x="2252" y="1"/>
                      <a:pt x="21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8"/>
              <p:cNvSpPr/>
              <p:nvPr/>
            </p:nvSpPr>
            <p:spPr>
              <a:xfrm>
                <a:off x="5134675" y="4033325"/>
                <a:ext cx="63400" cy="61750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470" extrusionOk="0">
                    <a:moveTo>
                      <a:pt x="367" y="1"/>
                    </a:moveTo>
                    <a:cubicBezTo>
                      <a:pt x="284" y="1"/>
                      <a:pt x="200" y="34"/>
                      <a:pt x="134" y="101"/>
                    </a:cubicBezTo>
                    <a:cubicBezTo>
                      <a:pt x="0" y="234"/>
                      <a:pt x="0" y="434"/>
                      <a:pt x="134" y="568"/>
                    </a:cubicBezTo>
                    <a:lnTo>
                      <a:pt x="1968" y="2402"/>
                    </a:lnTo>
                    <a:cubicBezTo>
                      <a:pt x="2002" y="2436"/>
                      <a:pt x="2102" y="2469"/>
                      <a:pt x="2169" y="2469"/>
                    </a:cubicBezTo>
                    <a:cubicBezTo>
                      <a:pt x="2269" y="2469"/>
                      <a:pt x="2335" y="2436"/>
                      <a:pt x="2435" y="2402"/>
                    </a:cubicBezTo>
                    <a:cubicBezTo>
                      <a:pt x="2535" y="2269"/>
                      <a:pt x="2535" y="2069"/>
                      <a:pt x="2435" y="1935"/>
                    </a:cubicBezTo>
                    <a:lnTo>
                      <a:pt x="601" y="101"/>
                    </a:lnTo>
                    <a:cubicBezTo>
                      <a:pt x="534" y="34"/>
                      <a:pt x="451" y="1"/>
                      <a:pt x="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8"/>
              <p:cNvSpPr/>
              <p:nvPr/>
            </p:nvSpPr>
            <p:spPr>
              <a:xfrm>
                <a:off x="4776925" y="3674750"/>
                <a:ext cx="642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2469" extrusionOk="0">
                    <a:moveTo>
                      <a:pt x="367" y="0"/>
                    </a:moveTo>
                    <a:cubicBezTo>
                      <a:pt x="284" y="0"/>
                      <a:pt x="200" y="33"/>
                      <a:pt x="134" y="100"/>
                    </a:cubicBezTo>
                    <a:cubicBezTo>
                      <a:pt x="0" y="234"/>
                      <a:pt x="0" y="434"/>
                      <a:pt x="134" y="567"/>
                    </a:cubicBezTo>
                    <a:lnTo>
                      <a:pt x="1968" y="2402"/>
                    </a:lnTo>
                    <a:cubicBezTo>
                      <a:pt x="2002" y="2435"/>
                      <a:pt x="2102" y="2469"/>
                      <a:pt x="2168" y="2469"/>
                    </a:cubicBezTo>
                    <a:cubicBezTo>
                      <a:pt x="2268" y="2469"/>
                      <a:pt x="2335" y="2469"/>
                      <a:pt x="2435" y="2402"/>
                    </a:cubicBezTo>
                    <a:cubicBezTo>
                      <a:pt x="2569" y="2268"/>
                      <a:pt x="2569" y="2068"/>
                      <a:pt x="2435" y="1935"/>
                    </a:cubicBezTo>
                    <a:lnTo>
                      <a:pt x="601" y="100"/>
                    </a:lnTo>
                    <a:cubicBezTo>
                      <a:pt x="534" y="33"/>
                      <a:pt x="450" y="0"/>
                      <a:pt x="3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38"/>
            <p:cNvGrpSpPr/>
            <p:nvPr/>
          </p:nvGrpSpPr>
          <p:grpSpPr>
            <a:xfrm>
              <a:off x="8789400" y="1520175"/>
              <a:ext cx="653825" cy="649675"/>
              <a:chOff x="5322300" y="1614925"/>
              <a:chExt cx="653825" cy="649675"/>
            </a:xfrm>
          </p:grpSpPr>
          <p:sp>
            <p:nvSpPr>
              <p:cNvPr id="585" name="Google Shape;585;p38"/>
              <p:cNvSpPr/>
              <p:nvPr/>
            </p:nvSpPr>
            <p:spPr>
              <a:xfrm>
                <a:off x="5686725" y="1978525"/>
                <a:ext cx="159300" cy="15930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6372" extrusionOk="0">
                    <a:moveTo>
                      <a:pt x="1535" y="1"/>
                    </a:moveTo>
                    <a:lnTo>
                      <a:pt x="1" y="1535"/>
                    </a:lnTo>
                    <a:lnTo>
                      <a:pt x="4838" y="6372"/>
                    </a:lnTo>
                    <a:lnTo>
                      <a:pt x="6372" y="4837"/>
                    </a:lnTo>
                    <a:lnTo>
                      <a:pt x="15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8"/>
              <p:cNvSpPr/>
              <p:nvPr/>
            </p:nvSpPr>
            <p:spPr>
              <a:xfrm>
                <a:off x="5751775" y="2044400"/>
                <a:ext cx="224350" cy="220200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8808" extrusionOk="0">
                    <a:moveTo>
                      <a:pt x="2369" y="1"/>
                    </a:moveTo>
                    <a:lnTo>
                      <a:pt x="1" y="2402"/>
                    </a:lnTo>
                    <a:lnTo>
                      <a:pt x="5938" y="8307"/>
                    </a:lnTo>
                    <a:cubicBezTo>
                      <a:pt x="6272" y="8640"/>
                      <a:pt x="6705" y="8807"/>
                      <a:pt x="7135" y="8807"/>
                    </a:cubicBezTo>
                    <a:cubicBezTo>
                      <a:pt x="7564" y="8807"/>
                      <a:pt x="7990" y="8640"/>
                      <a:pt x="8307" y="8307"/>
                    </a:cubicBezTo>
                    <a:cubicBezTo>
                      <a:pt x="8974" y="7640"/>
                      <a:pt x="8974" y="6572"/>
                      <a:pt x="8307" y="5938"/>
                    </a:cubicBezTo>
                    <a:lnTo>
                      <a:pt x="23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8"/>
              <p:cNvSpPr/>
              <p:nvPr/>
            </p:nvSpPr>
            <p:spPr>
              <a:xfrm>
                <a:off x="5322300" y="1614925"/>
                <a:ext cx="473700" cy="473700"/>
              </a:xfrm>
              <a:custGeom>
                <a:avLst/>
                <a:gdLst/>
                <a:ahLst/>
                <a:cxnLst/>
                <a:rect l="l" t="t" r="r" b="b"/>
                <a:pathLst>
                  <a:path w="18948" h="18948" extrusionOk="0">
                    <a:moveTo>
                      <a:pt x="9474" y="1"/>
                    </a:moveTo>
                    <a:cubicBezTo>
                      <a:pt x="4237" y="1"/>
                      <a:pt x="1" y="4237"/>
                      <a:pt x="1" y="9474"/>
                    </a:cubicBezTo>
                    <a:cubicBezTo>
                      <a:pt x="1" y="14711"/>
                      <a:pt x="4237" y="18948"/>
                      <a:pt x="9474" y="18948"/>
                    </a:cubicBezTo>
                    <a:cubicBezTo>
                      <a:pt x="14678" y="18948"/>
                      <a:pt x="18948" y="14711"/>
                      <a:pt x="18948" y="9474"/>
                    </a:cubicBezTo>
                    <a:cubicBezTo>
                      <a:pt x="18948" y="4237"/>
                      <a:pt x="14678" y="1"/>
                      <a:pt x="9474" y="1"/>
                    </a:cubicBezTo>
                    <a:close/>
                  </a:path>
                </a:pathLst>
              </a:custGeom>
              <a:solidFill>
                <a:srgbClr val="E7E6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8"/>
              <p:cNvSpPr/>
              <p:nvPr/>
            </p:nvSpPr>
            <p:spPr>
              <a:xfrm>
                <a:off x="5391525" y="1684150"/>
                <a:ext cx="335250" cy="335250"/>
              </a:xfrm>
              <a:custGeom>
                <a:avLst/>
                <a:gdLst/>
                <a:ahLst/>
                <a:cxnLst/>
                <a:rect l="l" t="t" r="r" b="b"/>
                <a:pathLst>
                  <a:path w="13410" h="13410" extrusionOk="0">
                    <a:moveTo>
                      <a:pt x="6705" y="0"/>
                    </a:moveTo>
                    <a:cubicBezTo>
                      <a:pt x="3002" y="0"/>
                      <a:pt x="0" y="3003"/>
                      <a:pt x="0" y="6705"/>
                    </a:cubicBezTo>
                    <a:cubicBezTo>
                      <a:pt x="0" y="10408"/>
                      <a:pt x="3002" y="13410"/>
                      <a:pt x="6705" y="13410"/>
                    </a:cubicBezTo>
                    <a:cubicBezTo>
                      <a:pt x="10408" y="13410"/>
                      <a:pt x="13410" y="10408"/>
                      <a:pt x="13410" y="6705"/>
                    </a:cubicBezTo>
                    <a:cubicBezTo>
                      <a:pt x="13410" y="3003"/>
                      <a:pt x="10408" y="0"/>
                      <a:pt x="6705" y="0"/>
                    </a:cubicBezTo>
                    <a:close/>
                  </a:path>
                </a:pathLst>
              </a:custGeom>
              <a:solidFill>
                <a:srgbClr val="4E2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8"/>
              <p:cNvSpPr/>
              <p:nvPr/>
            </p:nvSpPr>
            <p:spPr>
              <a:xfrm>
                <a:off x="5488250" y="1724800"/>
                <a:ext cx="54225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986" extrusionOk="0">
                    <a:moveTo>
                      <a:pt x="1060" y="1"/>
                    </a:moveTo>
                    <a:cubicBezTo>
                      <a:pt x="801" y="1"/>
                      <a:pt x="551" y="92"/>
                      <a:pt x="368" y="276"/>
                    </a:cubicBezTo>
                    <a:cubicBezTo>
                      <a:pt x="1" y="709"/>
                      <a:pt x="1" y="1343"/>
                      <a:pt x="368" y="1710"/>
                    </a:cubicBezTo>
                    <a:cubicBezTo>
                      <a:pt x="585" y="1894"/>
                      <a:pt x="843" y="1985"/>
                      <a:pt x="1097" y="1985"/>
                    </a:cubicBezTo>
                    <a:cubicBezTo>
                      <a:pt x="1352" y="1985"/>
                      <a:pt x="1602" y="1894"/>
                      <a:pt x="1802" y="1710"/>
                    </a:cubicBezTo>
                    <a:cubicBezTo>
                      <a:pt x="2169" y="1276"/>
                      <a:pt x="2169" y="676"/>
                      <a:pt x="1802" y="276"/>
                    </a:cubicBezTo>
                    <a:cubicBezTo>
                      <a:pt x="1585" y="92"/>
                      <a:pt x="1318" y="1"/>
                      <a:pt x="1060" y="1"/>
                    </a:cubicBezTo>
                    <a:close/>
                  </a:path>
                </a:pathLst>
              </a:custGeom>
              <a:solidFill>
                <a:srgbClr val="FFFFFF">
                  <a:alpha val="42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8"/>
              <p:cNvSpPr/>
              <p:nvPr/>
            </p:nvSpPr>
            <p:spPr>
              <a:xfrm>
                <a:off x="5572475" y="1729175"/>
                <a:ext cx="4005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427" extrusionOk="0">
                    <a:moveTo>
                      <a:pt x="814" y="1"/>
                    </a:moveTo>
                    <a:cubicBezTo>
                      <a:pt x="635" y="1"/>
                      <a:pt x="451" y="67"/>
                      <a:pt x="301" y="201"/>
                    </a:cubicBezTo>
                    <a:cubicBezTo>
                      <a:pt x="1" y="501"/>
                      <a:pt x="1" y="901"/>
                      <a:pt x="301" y="1202"/>
                    </a:cubicBezTo>
                    <a:cubicBezTo>
                      <a:pt x="451" y="1352"/>
                      <a:pt x="626" y="1427"/>
                      <a:pt x="801" y="1427"/>
                    </a:cubicBezTo>
                    <a:cubicBezTo>
                      <a:pt x="977" y="1427"/>
                      <a:pt x="1152" y="1352"/>
                      <a:pt x="1302" y="1202"/>
                    </a:cubicBezTo>
                    <a:cubicBezTo>
                      <a:pt x="1602" y="901"/>
                      <a:pt x="1602" y="468"/>
                      <a:pt x="1302" y="201"/>
                    </a:cubicBezTo>
                    <a:cubicBezTo>
                      <a:pt x="1168" y="67"/>
                      <a:pt x="993" y="1"/>
                      <a:pt x="814" y="1"/>
                    </a:cubicBezTo>
                    <a:close/>
                  </a:path>
                </a:pathLst>
              </a:custGeom>
              <a:solidFill>
                <a:srgbClr val="FFFFFF">
                  <a:alpha val="42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38"/>
            <p:cNvSpPr/>
            <p:nvPr/>
          </p:nvSpPr>
          <p:spPr>
            <a:xfrm>
              <a:off x="8423300" y="2023050"/>
              <a:ext cx="447850" cy="663825"/>
            </a:xfrm>
            <a:custGeom>
              <a:avLst/>
              <a:gdLst/>
              <a:ahLst/>
              <a:cxnLst/>
              <a:rect l="l" t="t" r="r" b="b"/>
              <a:pathLst>
                <a:path w="17914" h="26553" extrusionOk="0">
                  <a:moveTo>
                    <a:pt x="13911" y="0"/>
                  </a:moveTo>
                  <a:lnTo>
                    <a:pt x="1" y="13076"/>
                  </a:lnTo>
                  <a:lnTo>
                    <a:pt x="8807" y="15411"/>
                  </a:lnTo>
                  <a:lnTo>
                    <a:pt x="2736" y="26552"/>
                  </a:lnTo>
                  <a:lnTo>
                    <a:pt x="17914" y="12676"/>
                  </a:lnTo>
                  <a:lnTo>
                    <a:pt x="8574" y="10174"/>
                  </a:lnTo>
                  <a:lnTo>
                    <a:pt x="13911" y="0"/>
                  </a:lnTo>
                  <a:close/>
                </a:path>
              </a:pathLst>
            </a:custGeom>
            <a:solidFill>
              <a:srgbClr val="E7E6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7178825" y="548850"/>
              <a:ext cx="429500" cy="371975"/>
            </a:xfrm>
            <a:custGeom>
              <a:avLst/>
              <a:gdLst/>
              <a:ahLst/>
              <a:cxnLst/>
              <a:rect l="l" t="t" r="r" b="b"/>
              <a:pathLst>
                <a:path w="17180" h="14879" extrusionOk="0">
                  <a:moveTo>
                    <a:pt x="0" y="1"/>
                  </a:moveTo>
                  <a:lnTo>
                    <a:pt x="6438" y="13644"/>
                  </a:lnTo>
                  <a:lnTo>
                    <a:pt x="10341" y="7606"/>
                  </a:lnTo>
                  <a:lnTo>
                    <a:pt x="17179" y="14878"/>
                  </a:lnTo>
                  <a:lnTo>
                    <a:pt x="10508" y="101"/>
                  </a:lnTo>
                  <a:lnTo>
                    <a:pt x="6405" y="6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E29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3" name="Google Shape;593;p38"/>
            <p:cNvGrpSpPr/>
            <p:nvPr/>
          </p:nvGrpSpPr>
          <p:grpSpPr>
            <a:xfrm>
              <a:off x="5031575" y="2579213"/>
              <a:ext cx="743900" cy="586425"/>
              <a:chOff x="6220900" y="591425"/>
              <a:chExt cx="743900" cy="586425"/>
            </a:xfrm>
          </p:grpSpPr>
          <p:sp>
            <p:nvSpPr>
              <p:cNvPr id="594" name="Google Shape;594;p38"/>
              <p:cNvSpPr/>
              <p:nvPr/>
            </p:nvSpPr>
            <p:spPr>
              <a:xfrm>
                <a:off x="6220900" y="591425"/>
                <a:ext cx="743900" cy="586425"/>
              </a:xfrm>
              <a:custGeom>
                <a:avLst/>
                <a:gdLst/>
                <a:ahLst/>
                <a:cxnLst/>
                <a:rect l="l" t="t" r="r" b="b"/>
                <a:pathLst>
                  <a:path w="29756" h="23457" extrusionOk="0">
                    <a:moveTo>
                      <a:pt x="23565" y="1"/>
                    </a:moveTo>
                    <a:cubicBezTo>
                      <a:pt x="23395" y="1"/>
                      <a:pt x="23223" y="33"/>
                      <a:pt x="23050" y="91"/>
                    </a:cubicBezTo>
                    <a:lnTo>
                      <a:pt x="1001" y="8197"/>
                    </a:lnTo>
                    <a:cubicBezTo>
                      <a:pt x="634" y="8297"/>
                      <a:pt x="334" y="8597"/>
                      <a:pt x="167" y="8964"/>
                    </a:cubicBezTo>
                    <a:cubicBezTo>
                      <a:pt x="1" y="9264"/>
                      <a:pt x="1" y="9631"/>
                      <a:pt x="134" y="10031"/>
                    </a:cubicBezTo>
                    <a:lnTo>
                      <a:pt x="4704" y="22474"/>
                    </a:lnTo>
                    <a:cubicBezTo>
                      <a:pt x="4915" y="23080"/>
                      <a:pt x="5480" y="23457"/>
                      <a:pt x="6069" y="23457"/>
                    </a:cubicBezTo>
                    <a:cubicBezTo>
                      <a:pt x="6226" y="23457"/>
                      <a:pt x="6385" y="23430"/>
                      <a:pt x="6539" y="23374"/>
                    </a:cubicBezTo>
                    <a:lnTo>
                      <a:pt x="28621" y="15268"/>
                    </a:lnTo>
                    <a:cubicBezTo>
                      <a:pt x="29355" y="15002"/>
                      <a:pt x="29755" y="14168"/>
                      <a:pt x="29488" y="13434"/>
                    </a:cubicBezTo>
                    <a:lnTo>
                      <a:pt x="24885" y="958"/>
                    </a:lnTo>
                    <a:cubicBezTo>
                      <a:pt x="24785" y="591"/>
                      <a:pt x="24518" y="291"/>
                      <a:pt x="24218" y="191"/>
                    </a:cubicBezTo>
                    <a:cubicBezTo>
                      <a:pt x="24009" y="58"/>
                      <a:pt x="23789" y="1"/>
                      <a:pt x="23565" y="1"/>
                    </a:cubicBezTo>
                    <a:close/>
                  </a:path>
                </a:pathLst>
              </a:custGeom>
              <a:solidFill>
                <a:srgbClr val="4E2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8"/>
              <p:cNvSpPr/>
              <p:nvPr/>
            </p:nvSpPr>
            <p:spPr>
              <a:xfrm>
                <a:off x="6222575" y="591800"/>
                <a:ext cx="602950" cy="314625"/>
              </a:xfrm>
              <a:custGeom>
                <a:avLst/>
                <a:gdLst/>
                <a:ahLst/>
                <a:cxnLst/>
                <a:rect l="l" t="t" r="r" b="b"/>
                <a:pathLst>
                  <a:path w="24118" h="12585" extrusionOk="0">
                    <a:moveTo>
                      <a:pt x="23567" y="1"/>
                    </a:moveTo>
                    <a:cubicBezTo>
                      <a:pt x="23367" y="1"/>
                      <a:pt x="23150" y="59"/>
                      <a:pt x="22917" y="176"/>
                    </a:cubicBezTo>
                    <a:lnTo>
                      <a:pt x="834" y="8248"/>
                    </a:lnTo>
                    <a:cubicBezTo>
                      <a:pt x="467" y="8382"/>
                      <a:pt x="201" y="8682"/>
                      <a:pt x="0" y="9049"/>
                    </a:cubicBezTo>
                    <a:lnTo>
                      <a:pt x="5771" y="12351"/>
                    </a:lnTo>
                    <a:cubicBezTo>
                      <a:pt x="6073" y="12492"/>
                      <a:pt x="6411" y="12584"/>
                      <a:pt x="6741" y="12584"/>
                    </a:cubicBezTo>
                    <a:cubicBezTo>
                      <a:pt x="6959" y="12584"/>
                      <a:pt x="7173" y="12544"/>
                      <a:pt x="7372" y="12451"/>
                    </a:cubicBezTo>
                    <a:lnTo>
                      <a:pt x="20749" y="7548"/>
                    </a:lnTo>
                    <a:cubicBezTo>
                      <a:pt x="21282" y="7348"/>
                      <a:pt x="21716" y="6914"/>
                      <a:pt x="21883" y="6414"/>
                    </a:cubicBezTo>
                    <a:lnTo>
                      <a:pt x="24118" y="176"/>
                    </a:lnTo>
                    <a:cubicBezTo>
                      <a:pt x="23951" y="59"/>
                      <a:pt x="23767" y="1"/>
                      <a:pt x="23567" y="1"/>
                    </a:cubicBezTo>
                    <a:close/>
                  </a:path>
                </a:pathLst>
              </a:custGeom>
              <a:solidFill>
                <a:srgbClr val="E7E6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8"/>
            <p:cNvGrpSpPr/>
            <p:nvPr/>
          </p:nvGrpSpPr>
          <p:grpSpPr>
            <a:xfrm>
              <a:off x="6245487" y="1273232"/>
              <a:ext cx="2033975" cy="3294143"/>
              <a:chOff x="2778387" y="1367982"/>
              <a:chExt cx="2033975" cy="3294143"/>
            </a:xfrm>
          </p:grpSpPr>
          <p:sp>
            <p:nvSpPr>
              <p:cNvPr id="597" name="Google Shape;597;p38"/>
              <p:cNvSpPr/>
              <p:nvPr/>
            </p:nvSpPr>
            <p:spPr>
              <a:xfrm>
                <a:off x="2778387" y="1367982"/>
                <a:ext cx="2033975" cy="2416025"/>
              </a:xfrm>
              <a:custGeom>
                <a:avLst/>
                <a:gdLst/>
                <a:ahLst/>
                <a:cxnLst/>
                <a:rect l="l" t="t" r="r" b="b"/>
                <a:pathLst>
                  <a:path w="81359" h="96641" extrusionOk="0">
                    <a:moveTo>
                      <a:pt x="40580" y="1"/>
                    </a:moveTo>
                    <a:cubicBezTo>
                      <a:pt x="18150" y="1"/>
                      <a:pt x="0" y="18200"/>
                      <a:pt x="0" y="40600"/>
                    </a:cubicBezTo>
                    <a:cubicBezTo>
                      <a:pt x="0" y="49473"/>
                      <a:pt x="2836" y="57712"/>
                      <a:pt x="7706" y="64384"/>
                    </a:cubicBezTo>
                    <a:cubicBezTo>
                      <a:pt x="13944" y="72990"/>
                      <a:pt x="18647" y="82530"/>
                      <a:pt x="22016" y="92571"/>
                    </a:cubicBezTo>
                    <a:lnTo>
                      <a:pt x="23350" y="96640"/>
                    </a:lnTo>
                    <a:lnTo>
                      <a:pt x="57708" y="96640"/>
                    </a:lnTo>
                    <a:lnTo>
                      <a:pt x="59343" y="91837"/>
                    </a:lnTo>
                    <a:cubicBezTo>
                      <a:pt x="62545" y="82097"/>
                      <a:pt x="67115" y="72857"/>
                      <a:pt x="73219" y="64584"/>
                    </a:cubicBezTo>
                    <a:cubicBezTo>
                      <a:pt x="78390" y="57546"/>
                      <a:pt x="81358" y="48773"/>
                      <a:pt x="81058" y="39266"/>
                    </a:cubicBezTo>
                    <a:cubicBezTo>
                      <a:pt x="80358" y="17684"/>
                      <a:pt x="62645" y="338"/>
                      <a:pt x="41130" y="4"/>
                    </a:cubicBezTo>
                    <a:cubicBezTo>
                      <a:pt x="40946" y="2"/>
                      <a:pt x="40763" y="1"/>
                      <a:pt x="40580" y="1"/>
                    </a:cubicBezTo>
                    <a:close/>
                  </a:path>
                </a:pathLst>
              </a:custGeom>
              <a:solidFill>
                <a:srgbClr val="E7E6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8"/>
              <p:cNvSpPr/>
              <p:nvPr/>
            </p:nvSpPr>
            <p:spPr>
              <a:xfrm>
                <a:off x="3358585" y="3737675"/>
                <a:ext cx="858975" cy="564600"/>
              </a:xfrm>
              <a:custGeom>
                <a:avLst/>
                <a:gdLst/>
                <a:ahLst/>
                <a:cxnLst/>
                <a:rect l="l" t="t" r="r" b="b"/>
                <a:pathLst>
                  <a:path w="34359" h="22584" extrusionOk="0">
                    <a:moveTo>
                      <a:pt x="1" y="0"/>
                    </a:moveTo>
                    <a:lnTo>
                      <a:pt x="1" y="22583"/>
                    </a:lnTo>
                    <a:lnTo>
                      <a:pt x="34359" y="22583"/>
                    </a:lnTo>
                    <a:lnTo>
                      <a:pt x="34359" y="0"/>
                    </a:lnTo>
                    <a:close/>
                  </a:path>
                </a:pathLst>
              </a:custGeom>
              <a:solidFill>
                <a:srgbClr val="4E2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9" name="Google Shape;599;p38"/>
              <p:cNvSpPr/>
              <p:nvPr/>
            </p:nvSpPr>
            <p:spPr>
              <a:xfrm>
                <a:off x="3382575" y="4328550"/>
                <a:ext cx="858975" cy="178475"/>
              </a:xfrm>
              <a:custGeom>
                <a:avLst/>
                <a:gdLst/>
                <a:ahLst/>
                <a:cxnLst/>
                <a:rect l="l" t="t" r="r" b="b"/>
                <a:pathLst>
                  <a:path w="34359" h="7139" extrusionOk="0">
                    <a:moveTo>
                      <a:pt x="1" y="0"/>
                    </a:moveTo>
                    <a:lnTo>
                      <a:pt x="8140" y="7139"/>
                    </a:lnTo>
                    <a:lnTo>
                      <a:pt x="26220" y="7139"/>
                    </a:lnTo>
                    <a:lnTo>
                      <a:pt x="343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8"/>
              <p:cNvSpPr/>
              <p:nvPr/>
            </p:nvSpPr>
            <p:spPr>
              <a:xfrm>
                <a:off x="3586075" y="4506175"/>
                <a:ext cx="452000" cy="155950"/>
              </a:xfrm>
              <a:custGeom>
                <a:avLst/>
                <a:gdLst/>
                <a:ahLst/>
                <a:cxnLst/>
                <a:rect l="l" t="t" r="r" b="b"/>
                <a:pathLst>
                  <a:path w="18080" h="6238" extrusionOk="0">
                    <a:moveTo>
                      <a:pt x="0" y="0"/>
                    </a:moveTo>
                    <a:cubicBezTo>
                      <a:pt x="0" y="3436"/>
                      <a:pt x="2769" y="6238"/>
                      <a:pt x="6238" y="6238"/>
                    </a:cubicBezTo>
                    <a:lnTo>
                      <a:pt x="11875" y="6238"/>
                    </a:lnTo>
                    <a:cubicBezTo>
                      <a:pt x="15278" y="6238"/>
                      <a:pt x="18080" y="3436"/>
                      <a:pt x="180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8"/>
              <p:cNvSpPr/>
              <p:nvPr/>
            </p:nvSpPr>
            <p:spPr>
              <a:xfrm>
                <a:off x="3328313" y="3726569"/>
                <a:ext cx="939875" cy="114275"/>
              </a:xfrm>
              <a:custGeom>
                <a:avLst/>
                <a:gdLst/>
                <a:ahLst/>
                <a:cxnLst/>
                <a:rect l="l" t="t" r="r" b="b"/>
                <a:pathLst>
                  <a:path w="37595" h="4571" extrusionOk="0">
                    <a:moveTo>
                      <a:pt x="2302" y="0"/>
                    </a:moveTo>
                    <a:cubicBezTo>
                      <a:pt x="1068" y="0"/>
                      <a:pt x="1" y="1001"/>
                      <a:pt x="1" y="2269"/>
                    </a:cubicBezTo>
                    <a:cubicBezTo>
                      <a:pt x="1" y="3536"/>
                      <a:pt x="1002" y="4570"/>
                      <a:pt x="2302" y="4570"/>
                    </a:cubicBezTo>
                    <a:lnTo>
                      <a:pt x="35259" y="4570"/>
                    </a:lnTo>
                    <a:cubicBezTo>
                      <a:pt x="36527" y="4570"/>
                      <a:pt x="37594" y="3536"/>
                      <a:pt x="37528" y="2269"/>
                    </a:cubicBezTo>
                    <a:cubicBezTo>
                      <a:pt x="37528" y="1034"/>
                      <a:pt x="36527" y="0"/>
                      <a:pt x="352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8"/>
              <p:cNvSpPr/>
              <p:nvPr/>
            </p:nvSpPr>
            <p:spPr>
              <a:xfrm>
                <a:off x="3319633" y="3990775"/>
                <a:ext cx="93987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7595" h="4604" extrusionOk="0">
                    <a:moveTo>
                      <a:pt x="2302" y="0"/>
                    </a:moveTo>
                    <a:cubicBezTo>
                      <a:pt x="1068" y="0"/>
                      <a:pt x="1" y="1001"/>
                      <a:pt x="1" y="2302"/>
                    </a:cubicBezTo>
                    <a:cubicBezTo>
                      <a:pt x="1" y="3536"/>
                      <a:pt x="1002" y="4604"/>
                      <a:pt x="2302" y="4604"/>
                    </a:cubicBezTo>
                    <a:lnTo>
                      <a:pt x="35259" y="4604"/>
                    </a:lnTo>
                    <a:cubicBezTo>
                      <a:pt x="36527" y="4604"/>
                      <a:pt x="37594" y="3536"/>
                      <a:pt x="37528" y="2302"/>
                    </a:cubicBezTo>
                    <a:cubicBezTo>
                      <a:pt x="37528" y="1035"/>
                      <a:pt x="36527" y="0"/>
                      <a:pt x="352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3" name="Google Shape;603;p38"/>
              <p:cNvSpPr/>
              <p:nvPr/>
            </p:nvSpPr>
            <p:spPr>
              <a:xfrm>
                <a:off x="3342550" y="4226362"/>
                <a:ext cx="939875" cy="114275"/>
              </a:xfrm>
              <a:custGeom>
                <a:avLst/>
                <a:gdLst/>
                <a:ahLst/>
                <a:cxnLst/>
                <a:rect l="l" t="t" r="r" b="b"/>
                <a:pathLst>
                  <a:path w="37595" h="4571" extrusionOk="0">
                    <a:moveTo>
                      <a:pt x="2302" y="1"/>
                    </a:moveTo>
                    <a:cubicBezTo>
                      <a:pt x="1068" y="1"/>
                      <a:pt x="1" y="1002"/>
                      <a:pt x="1" y="2269"/>
                    </a:cubicBezTo>
                    <a:cubicBezTo>
                      <a:pt x="1" y="3537"/>
                      <a:pt x="1002" y="4571"/>
                      <a:pt x="2302" y="4571"/>
                    </a:cubicBezTo>
                    <a:lnTo>
                      <a:pt x="35259" y="4571"/>
                    </a:lnTo>
                    <a:cubicBezTo>
                      <a:pt x="36527" y="4571"/>
                      <a:pt x="37594" y="3570"/>
                      <a:pt x="37528" y="2269"/>
                    </a:cubicBezTo>
                    <a:cubicBezTo>
                      <a:pt x="37528" y="1035"/>
                      <a:pt x="36527" y="1"/>
                      <a:pt x="352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8"/>
              <p:cNvSpPr/>
              <p:nvPr/>
            </p:nvSpPr>
            <p:spPr>
              <a:xfrm>
                <a:off x="3923800" y="1444875"/>
                <a:ext cx="515400" cy="310625"/>
              </a:xfrm>
              <a:custGeom>
                <a:avLst/>
                <a:gdLst/>
                <a:ahLst/>
                <a:cxnLst/>
                <a:rect l="l" t="t" r="r" b="b"/>
                <a:pathLst>
                  <a:path w="20616" h="12425" extrusionOk="0">
                    <a:moveTo>
                      <a:pt x="5191" y="1"/>
                    </a:moveTo>
                    <a:cubicBezTo>
                      <a:pt x="3229" y="1"/>
                      <a:pt x="1738" y="577"/>
                      <a:pt x="1168" y="1732"/>
                    </a:cubicBezTo>
                    <a:cubicBezTo>
                      <a:pt x="1" y="4134"/>
                      <a:pt x="3136" y="8070"/>
                      <a:pt x="8207" y="10539"/>
                    </a:cubicBezTo>
                    <a:cubicBezTo>
                      <a:pt x="10795" y="11790"/>
                      <a:pt x="13383" y="12425"/>
                      <a:pt x="15447" y="12425"/>
                    </a:cubicBezTo>
                    <a:cubicBezTo>
                      <a:pt x="17399" y="12425"/>
                      <a:pt x="18880" y="11857"/>
                      <a:pt x="19448" y="10706"/>
                    </a:cubicBezTo>
                    <a:cubicBezTo>
                      <a:pt x="20615" y="8304"/>
                      <a:pt x="17513" y="4401"/>
                      <a:pt x="12410" y="1899"/>
                    </a:cubicBezTo>
                    <a:cubicBezTo>
                      <a:pt x="9830" y="635"/>
                      <a:pt x="7251" y="1"/>
                      <a:pt x="5191" y="1"/>
                    </a:cubicBezTo>
                    <a:close/>
                  </a:path>
                </a:pathLst>
              </a:custGeom>
              <a:solidFill>
                <a:srgbClr val="FFFFFF">
                  <a:alpha val="42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8"/>
              <p:cNvSpPr/>
              <p:nvPr/>
            </p:nvSpPr>
            <p:spPr>
              <a:xfrm>
                <a:off x="4475025" y="1823425"/>
                <a:ext cx="155975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6272" extrusionOk="0">
                    <a:moveTo>
                      <a:pt x="3136" y="0"/>
                    </a:moveTo>
                    <a:cubicBezTo>
                      <a:pt x="1402" y="0"/>
                      <a:pt x="1" y="1401"/>
                      <a:pt x="1" y="3136"/>
                    </a:cubicBezTo>
                    <a:cubicBezTo>
                      <a:pt x="1" y="4870"/>
                      <a:pt x="1402" y="6271"/>
                      <a:pt x="3136" y="6271"/>
                    </a:cubicBezTo>
                    <a:cubicBezTo>
                      <a:pt x="4838" y="6271"/>
                      <a:pt x="6239" y="4870"/>
                      <a:pt x="6239" y="3136"/>
                    </a:cubicBezTo>
                    <a:cubicBezTo>
                      <a:pt x="6239" y="1401"/>
                      <a:pt x="4838" y="0"/>
                      <a:pt x="3136" y="0"/>
                    </a:cubicBezTo>
                    <a:close/>
                  </a:path>
                </a:pathLst>
              </a:custGeom>
              <a:solidFill>
                <a:srgbClr val="FFFFFF">
                  <a:alpha val="42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8"/>
              <p:cNvSpPr/>
              <p:nvPr/>
            </p:nvSpPr>
            <p:spPr>
              <a:xfrm>
                <a:off x="3797875" y="2578125"/>
                <a:ext cx="471200" cy="537075"/>
              </a:xfrm>
              <a:custGeom>
                <a:avLst/>
                <a:gdLst/>
                <a:ahLst/>
                <a:cxnLst/>
                <a:rect l="l" t="t" r="r" b="b"/>
                <a:pathLst>
                  <a:path w="18848" h="21483" extrusionOk="0">
                    <a:moveTo>
                      <a:pt x="9441" y="0"/>
                    </a:moveTo>
                    <a:cubicBezTo>
                      <a:pt x="4237" y="0"/>
                      <a:pt x="1" y="3069"/>
                      <a:pt x="1" y="6805"/>
                    </a:cubicBezTo>
                    <a:cubicBezTo>
                      <a:pt x="1" y="10341"/>
                      <a:pt x="3804" y="13277"/>
                      <a:pt x="8640" y="13577"/>
                    </a:cubicBezTo>
                    <a:cubicBezTo>
                      <a:pt x="8740" y="13810"/>
                      <a:pt x="8807" y="14077"/>
                      <a:pt x="8941" y="14311"/>
                    </a:cubicBezTo>
                    <a:cubicBezTo>
                      <a:pt x="9141" y="14778"/>
                      <a:pt x="9508" y="15145"/>
                      <a:pt x="9841" y="15578"/>
                    </a:cubicBezTo>
                    <a:cubicBezTo>
                      <a:pt x="11276" y="17246"/>
                      <a:pt x="12476" y="19281"/>
                      <a:pt x="12310" y="21482"/>
                    </a:cubicBezTo>
                    <a:cubicBezTo>
                      <a:pt x="12943" y="21282"/>
                      <a:pt x="13577" y="21082"/>
                      <a:pt x="14144" y="20915"/>
                    </a:cubicBezTo>
                    <a:cubicBezTo>
                      <a:pt x="14311" y="20849"/>
                      <a:pt x="14511" y="20782"/>
                      <a:pt x="14678" y="20648"/>
                    </a:cubicBezTo>
                    <a:cubicBezTo>
                      <a:pt x="15245" y="20181"/>
                      <a:pt x="14945" y="19348"/>
                      <a:pt x="14745" y="18680"/>
                    </a:cubicBezTo>
                    <a:cubicBezTo>
                      <a:pt x="14111" y="16746"/>
                      <a:pt x="14811" y="14611"/>
                      <a:pt x="14645" y="12509"/>
                    </a:cubicBezTo>
                    <a:cubicBezTo>
                      <a:pt x="17146" y="11275"/>
                      <a:pt x="18848" y="9174"/>
                      <a:pt x="18848" y="6805"/>
                    </a:cubicBezTo>
                    <a:cubicBezTo>
                      <a:pt x="18848" y="3069"/>
                      <a:pt x="14645" y="0"/>
                      <a:pt x="9441" y="0"/>
                    </a:cubicBezTo>
                    <a:close/>
                  </a:path>
                </a:pathLst>
              </a:custGeom>
              <a:solidFill>
                <a:srgbClr val="4E2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8"/>
              <p:cNvSpPr/>
              <p:nvPr/>
            </p:nvSpPr>
            <p:spPr>
              <a:xfrm>
                <a:off x="3170775" y="2008950"/>
                <a:ext cx="1226725" cy="795600"/>
              </a:xfrm>
              <a:custGeom>
                <a:avLst/>
                <a:gdLst/>
                <a:ahLst/>
                <a:cxnLst/>
                <a:rect l="l" t="t" r="r" b="b"/>
                <a:pathLst>
                  <a:path w="49069" h="31824" extrusionOk="0">
                    <a:moveTo>
                      <a:pt x="22683" y="1"/>
                    </a:moveTo>
                    <a:cubicBezTo>
                      <a:pt x="20848" y="1"/>
                      <a:pt x="19180" y="734"/>
                      <a:pt x="17946" y="1902"/>
                    </a:cubicBezTo>
                    <a:cubicBezTo>
                      <a:pt x="17046" y="1435"/>
                      <a:pt x="16012" y="1135"/>
                      <a:pt x="14877" y="1135"/>
                    </a:cubicBezTo>
                    <a:cubicBezTo>
                      <a:pt x="12009" y="1135"/>
                      <a:pt x="9540" y="2936"/>
                      <a:pt x="8573" y="5438"/>
                    </a:cubicBezTo>
                    <a:cubicBezTo>
                      <a:pt x="3836" y="5438"/>
                      <a:pt x="0" y="9307"/>
                      <a:pt x="0" y="14011"/>
                    </a:cubicBezTo>
                    <a:cubicBezTo>
                      <a:pt x="0" y="18247"/>
                      <a:pt x="3036" y="21783"/>
                      <a:pt x="7072" y="22483"/>
                    </a:cubicBezTo>
                    <a:cubicBezTo>
                      <a:pt x="8606" y="25419"/>
                      <a:pt x="12209" y="27420"/>
                      <a:pt x="16345" y="27420"/>
                    </a:cubicBezTo>
                    <a:cubicBezTo>
                      <a:pt x="17046" y="27420"/>
                      <a:pt x="17746" y="27387"/>
                      <a:pt x="18413" y="27253"/>
                    </a:cubicBezTo>
                    <a:cubicBezTo>
                      <a:pt x="20081" y="29922"/>
                      <a:pt x="24751" y="31823"/>
                      <a:pt x="30222" y="31823"/>
                    </a:cubicBezTo>
                    <a:cubicBezTo>
                      <a:pt x="34458" y="31823"/>
                      <a:pt x="38194" y="30656"/>
                      <a:pt x="40429" y="28921"/>
                    </a:cubicBezTo>
                    <a:cubicBezTo>
                      <a:pt x="41029" y="29088"/>
                      <a:pt x="41630" y="29155"/>
                      <a:pt x="42264" y="29155"/>
                    </a:cubicBezTo>
                    <a:cubicBezTo>
                      <a:pt x="46033" y="29155"/>
                      <a:pt x="49068" y="26119"/>
                      <a:pt x="49068" y="22350"/>
                    </a:cubicBezTo>
                    <a:cubicBezTo>
                      <a:pt x="49035" y="20615"/>
                      <a:pt x="48268" y="18914"/>
                      <a:pt x="47067" y="17713"/>
                    </a:cubicBezTo>
                    <a:cubicBezTo>
                      <a:pt x="47701" y="16479"/>
                      <a:pt x="48068" y="15078"/>
                      <a:pt x="48068" y="13610"/>
                    </a:cubicBezTo>
                    <a:cubicBezTo>
                      <a:pt x="48068" y="8740"/>
                      <a:pt x="44098" y="4737"/>
                      <a:pt x="39195" y="4737"/>
                    </a:cubicBezTo>
                    <a:cubicBezTo>
                      <a:pt x="38895" y="4737"/>
                      <a:pt x="38628" y="4737"/>
                      <a:pt x="38394" y="4771"/>
                    </a:cubicBezTo>
                    <a:cubicBezTo>
                      <a:pt x="37260" y="2636"/>
                      <a:pt x="35025" y="1168"/>
                      <a:pt x="32423" y="1168"/>
                    </a:cubicBezTo>
                    <a:cubicBezTo>
                      <a:pt x="30789" y="1168"/>
                      <a:pt x="29288" y="1769"/>
                      <a:pt x="28087" y="2736"/>
                    </a:cubicBezTo>
                    <a:cubicBezTo>
                      <a:pt x="26853" y="1101"/>
                      <a:pt x="24885" y="1"/>
                      <a:pt x="22683" y="1"/>
                    </a:cubicBezTo>
                    <a:close/>
                  </a:path>
                </a:pathLst>
              </a:custGeom>
              <a:solidFill>
                <a:srgbClr val="4E2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8"/>
              <p:cNvSpPr/>
              <p:nvPr/>
            </p:nvSpPr>
            <p:spPr>
              <a:xfrm>
                <a:off x="3341725" y="2142575"/>
                <a:ext cx="284275" cy="321875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12875" extrusionOk="0">
                    <a:moveTo>
                      <a:pt x="10717" y="0"/>
                    </a:moveTo>
                    <a:cubicBezTo>
                      <a:pt x="10683" y="0"/>
                      <a:pt x="10646" y="3"/>
                      <a:pt x="10608" y="10"/>
                    </a:cubicBezTo>
                    <a:cubicBezTo>
                      <a:pt x="8940" y="210"/>
                      <a:pt x="7139" y="477"/>
                      <a:pt x="5938" y="1811"/>
                    </a:cubicBezTo>
                    <a:cubicBezTo>
                      <a:pt x="5471" y="2312"/>
                      <a:pt x="5171" y="2845"/>
                      <a:pt x="5037" y="3512"/>
                    </a:cubicBezTo>
                    <a:cubicBezTo>
                      <a:pt x="4871" y="4413"/>
                      <a:pt x="5538" y="6148"/>
                      <a:pt x="4670" y="6815"/>
                    </a:cubicBezTo>
                    <a:cubicBezTo>
                      <a:pt x="4037" y="7248"/>
                      <a:pt x="2969" y="7182"/>
                      <a:pt x="2269" y="7515"/>
                    </a:cubicBezTo>
                    <a:cubicBezTo>
                      <a:pt x="1702" y="7749"/>
                      <a:pt x="1201" y="8149"/>
                      <a:pt x="868" y="8616"/>
                    </a:cubicBezTo>
                    <a:cubicBezTo>
                      <a:pt x="0" y="9850"/>
                      <a:pt x="34" y="11318"/>
                      <a:pt x="668" y="12586"/>
                    </a:cubicBezTo>
                    <a:cubicBezTo>
                      <a:pt x="769" y="12789"/>
                      <a:pt x="936" y="12874"/>
                      <a:pt x="1109" y="12874"/>
                    </a:cubicBezTo>
                    <a:cubicBezTo>
                      <a:pt x="1504" y="12874"/>
                      <a:pt x="1934" y="12429"/>
                      <a:pt x="1702" y="11918"/>
                    </a:cubicBezTo>
                    <a:cubicBezTo>
                      <a:pt x="634" y="9717"/>
                      <a:pt x="2469" y="8683"/>
                      <a:pt x="4203" y="8182"/>
                    </a:cubicBezTo>
                    <a:cubicBezTo>
                      <a:pt x="4937" y="7982"/>
                      <a:pt x="5604" y="7749"/>
                      <a:pt x="6005" y="7148"/>
                    </a:cubicBezTo>
                    <a:cubicBezTo>
                      <a:pt x="6472" y="6481"/>
                      <a:pt x="6372" y="5881"/>
                      <a:pt x="6338" y="5147"/>
                    </a:cubicBezTo>
                    <a:cubicBezTo>
                      <a:pt x="6272" y="3746"/>
                      <a:pt x="6138" y="3045"/>
                      <a:pt x="7339" y="2178"/>
                    </a:cubicBezTo>
                    <a:cubicBezTo>
                      <a:pt x="8273" y="1478"/>
                      <a:pt x="9474" y="1344"/>
                      <a:pt x="10608" y="1211"/>
                    </a:cubicBezTo>
                    <a:cubicBezTo>
                      <a:pt x="11305" y="1147"/>
                      <a:pt x="11370" y="0"/>
                      <a:pt x="10717" y="0"/>
                    </a:cubicBezTo>
                    <a:close/>
                  </a:path>
                </a:pathLst>
              </a:custGeom>
              <a:solidFill>
                <a:srgbClr val="E7E6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8"/>
              <p:cNvSpPr/>
              <p:nvPr/>
            </p:nvSpPr>
            <p:spPr>
              <a:xfrm>
                <a:off x="3801225" y="2163150"/>
                <a:ext cx="291150" cy="285275"/>
              </a:xfrm>
              <a:custGeom>
                <a:avLst/>
                <a:gdLst/>
                <a:ahLst/>
                <a:cxnLst/>
                <a:rect l="l" t="t" r="r" b="b"/>
                <a:pathLst>
                  <a:path w="11646" h="11411" extrusionOk="0">
                    <a:moveTo>
                      <a:pt x="1459" y="0"/>
                    </a:moveTo>
                    <a:cubicBezTo>
                      <a:pt x="1279" y="0"/>
                      <a:pt x="1097" y="76"/>
                      <a:pt x="968" y="254"/>
                    </a:cubicBezTo>
                    <a:cubicBezTo>
                      <a:pt x="134" y="1522"/>
                      <a:pt x="0" y="3256"/>
                      <a:pt x="334" y="4691"/>
                    </a:cubicBezTo>
                    <a:cubicBezTo>
                      <a:pt x="734" y="6325"/>
                      <a:pt x="1568" y="6058"/>
                      <a:pt x="2769" y="6592"/>
                    </a:cubicBezTo>
                    <a:cubicBezTo>
                      <a:pt x="4403" y="7359"/>
                      <a:pt x="4103" y="9594"/>
                      <a:pt x="5638" y="10662"/>
                    </a:cubicBezTo>
                    <a:cubicBezTo>
                      <a:pt x="6489" y="11229"/>
                      <a:pt x="7434" y="11410"/>
                      <a:pt x="8398" y="11410"/>
                    </a:cubicBezTo>
                    <a:cubicBezTo>
                      <a:pt x="9248" y="11410"/>
                      <a:pt x="10113" y="11269"/>
                      <a:pt x="10941" y="11129"/>
                    </a:cubicBezTo>
                    <a:cubicBezTo>
                      <a:pt x="11645" y="11033"/>
                      <a:pt x="11429" y="9955"/>
                      <a:pt x="10704" y="9955"/>
                    </a:cubicBezTo>
                    <a:cubicBezTo>
                      <a:pt x="10673" y="9955"/>
                      <a:pt x="10641" y="9957"/>
                      <a:pt x="10608" y="9961"/>
                    </a:cubicBezTo>
                    <a:cubicBezTo>
                      <a:pt x="9940" y="10074"/>
                      <a:pt x="9214" y="10180"/>
                      <a:pt x="8513" y="10180"/>
                    </a:cubicBezTo>
                    <a:cubicBezTo>
                      <a:pt x="7148" y="10180"/>
                      <a:pt x="5877" y="9780"/>
                      <a:pt x="5304" y="8260"/>
                    </a:cubicBezTo>
                    <a:cubicBezTo>
                      <a:pt x="5037" y="7560"/>
                      <a:pt x="5104" y="6692"/>
                      <a:pt x="4503" y="6092"/>
                    </a:cubicBezTo>
                    <a:cubicBezTo>
                      <a:pt x="3970" y="5525"/>
                      <a:pt x="3436" y="5658"/>
                      <a:pt x="2736" y="5391"/>
                    </a:cubicBezTo>
                    <a:cubicBezTo>
                      <a:pt x="934" y="4724"/>
                      <a:pt x="1068" y="2256"/>
                      <a:pt x="1968" y="888"/>
                    </a:cubicBezTo>
                    <a:cubicBezTo>
                      <a:pt x="2296" y="420"/>
                      <a:pt x="1884" y="0"/>
                      <a:pt x="1459" y="0"/>
                    </a:cubicBezTo>
                    <a:close/>
                  </a:path>
                </a:pathLst>
              </a:custGeom>
              <a:solidFill>
                <a:srgbClr val="E7E6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8"/>
              <p:cNvSpPr/>
              <p:nvPr/>
            </p:nvSpPr>
            <p:spPr>
              <a:xfrm>
                <a:off x="3434962" y="2365180"/>
                <a:ext cx="452325" cy="259050"/>
              </a:xfrm>
              <a:custGeom>
                <a:avLst/>
                <a:gdLst/>
                <a:ahLst/>
                <a:cxnLst/>
                <a:rect l="l" t="t" r="r" b="b"/>
                <a:pathLst>
                  <a:path w="18093" h="10362" extrusionOk="0">
                    <a:moveTo>
                      <a:pt x="14225" y="0"/>
                    </a:moveTo>
                    <a:cubicBezTo>
                      <a:pt x="13870" y="0"/>
                      <a:pt x="13517" y="50"/>
                      <a:pt x="13177" y="156"/>
                    </a:cubicBezTo>
                    <a:cubicBezTo>
                      <a:pt x="12109" y="489"/>
                      <a:pt x="11042" y="1357"/>
                      <a:pt x="10375" y="2257"/>
                    </a:cubicBezTo>
                    <a:cubicBezTo>
                      <a:pt x="10141" y="2591"/>
                      <a:pt x="9975" y="3024"/>
                      <a:pt x="9674" y="3325"/>
                    </a:cubicBezTo>
                    <a:cubicBezTo>
                      <a:pt x="9005" y="3994"/>
                      <a:pt x="8015" y="4190"/>
                      <a:pt x="7063" y="4190"/>
                    </a:cubicBezTo>
                    <a:cubicBezTo>
                      <a:pt x="6829" y="4190"/>
                      <a:pt x="6596" y="4178"/>
                      <a:pt x="6372" y="4159"/>
                    </a:cubicBezTo>
                    <a:cubicBezTo>
                      <a:pt x="5391" y="4064"/>
                      <a:pt x="4367" y="3703"/>
                      <a:pt x="3427" y="3703"/>
                    </a:cubicBezTo>
                    <a:cubicBezTo>
                      <a:pt x="2705" y="3703"/>
                      <a:pt x="2033" y="3916"/>
                      <a:pt x="1469" y="4626"/>
                    </a:cubicBezTo>
                    <a:cubicBezTo>
                      <a:pt x="1" y="6460"/>
                      <a:pt x="168" y="8528"/>
                      <a:pt x="1802" y="10163"/>
                    </a:cubicBezTo>
                    <a:cubicBezTo>
                      <a:pt x="1927" y="10303"/>
                      <a:pt x="2070" y="10362"/>
                      <a:pt x="2209" y="10362"/>
                    </a:cubicBezTo>
                    <a:cubicBezTo>
                      <a:pt x="2663" y="10362"/>
                      <a:pt x="3070" y="9738"/>
                      <a:pt x="2636" y="9329"/>
                    </a:cubicBezTo>
                    <a:cubicBezTo>
                      <a:pt x="1602" y="8295"/>
                      <a:pt x="1268" y="6827"/>
                      <a:pt x="2269" y="5626"/>
                    </a:cubicBezTo>
                    <a:cubicBezTo>
                      <a:pt x="2675" y="5124"/>
                      <a:pt x="3058" y="4980"/>
                      <a:pt x="3504" y="4980"/>
                    </a:cubicBezTo>
                    <a:cubicBezTo>
                      <a:pt x="3827" y="4980"/>
                      <a:pt x="4183" y="5056"/>
                      <a:pt x="4604" y="5126"/>
                    </a:cubicBezTo>
                    <a:cubicBezTo>
                      <a:pt x="5453" y="5288"/>
                      <a:pt x="6322" y="5441"/>
                      <a:pt x="7188" y="5441"/>
                    </a:cubicBezTo>
                    <a:cubicBezTo>
                      <a:pt x="7922" y="5441"/>
                      <a:pt x="8655" y="5332"/>
                      <a:pt x="9374" y="5026"/>
                    </a:cubicBezTo>
                    <a:cubicBezTo>
                      <a:pt x="10508" y="4592"/>
                      <a:pt x="10708" y="3825"/>
                      <a:pt x="11442" y="2958"/>
                    </a:cubicBezTo>
                    <a:cubicBezTo>
                      <a:pt x="12236" y="1937"/>
                      <a:pt x="13363" y="1323"/>
                      <a:pt x="14475" y="1323"/>
                    </a:cubicBezTo>
                    <a:cubicBezTo>
                      <a:pt x="15325" y="1323"/>
                      <a:pt x="16167" y="1681"/>
                      <a:pt x="16846" y="2491"/>
                    </a:cubicBezTo>
                    <a:cubicBezTo>
                      <a:pt x="16968" y="2637"/>
                      <a:pt x="17111" y="2698"/>
                      <a:pt x="17251" y="2698"/>
                    </a:cubicBezTo>
                    <a:cubicBezTo>
                      <a:pt x="17687" y="2698"/>
                      <a:pt x="18092" y="2103"/>
                      <a:pt x="17713" y="1623"/>
                    </a:cubicBezTo>
                    <a:cubicBezTo>
                      <a:pt x="16899" y="677"/>
                      <a:pt x="15546" y="0"/>
                      <a:pt x="14225" y="0"/>
                    </a:cubicBezTo>
                    <a:close/>
                  </a:path>
                </a:pathLst>
              </a:custGeom>
              <a:solidFill>
                <a:srgbClr val="E7E6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8"/>
              <p:cNvSpPr/>
              <p:nvPr/>
            </p:nvSpPr>
            <p:spPr>
              <a:xfrm>
                <a:off x="3784300" y="2501075"/>
                <a:ext cx="448925" cy="187500"/>
              </a:xfrm>
              <a:custGeom>
                <a:avLst/>
                <a:gdLst/>
                <a:ahLst/>
                <a:cxnLst/>
                <a:rect l="l" t="t" r="r" b="b"/>
                <a:pathLst>
                  <a:path w="17957" h="7500" extrusionOk="0">
                    <a:moveTo>
                      <a:pt x="938" y="1"/>
                    </a:moveTo>
                    <a:cubicBezTo>
                      <a:pt x="710" y="1"/>
                      <a:pt x="496" y="124"/>
                      <a:pt x="444" y="414"/>
                    </a:cubicBezTo>
                    <a:cubicBezTo>
                      <a:pt x="0" y="3280"/>
                      <a:pt x="2175" y="6697"/>
                      <a:pt x="5113" y="6697"/>
                    </a:cubicBezTo>
                    <a:cubicBezTo>
                      <a:pt x="5491" y="6697"/>
                      <a:pt x="5882" y="6640"/>
                      <a:pt x="6281" y="6518"/>
                    </a:cubicBezTo>
                    <a:cubicBezTo>
                      <a:pt x="6815" y="6351"/>
                      <a:pt x="7182" y="5951"/>
                      <a:pt x="7682" y="5718"/>
                    </a:cubicBezTo>
                    <a:cubicBezTo>
                      <a:pt x="8218" y="5454"/>
                      <a:pt x="8696" y="5344"/>
                      <a:pt x="9139" y="5344"/>
                    </a:cubicBezTo>
                    <a:cubicBezTo>
                      <a:pt x="10324" y="5344"/>
                      <a:pt x="11251" y="6132"/>
                      <a:pt x="12319" y="6885"/>
                    </a:cubicBezTo>
                    <a:cubicBezTo>
                      <a:pt x="12937" y="7331"/>
                      <a:pt x="13454" y="7500"/>
                      <a:pt x="13930" y="7500"/>
                    </a:cubicBezTo>
                    <a:cubicBezTo>
                      <a:pt x="15020" y="7500"/>
                      <a:pt x="15896" y="6616"/>
                      <a:pt x="17289" y="6151"/>
                    </a:cubicBezTo>
                    <a:cubicBezTo>
                      <a:pt x="17957" y="5908"/>
                      <a:pt x="17741" y="4920"/>
                      <a:pt x="17143" y="4920"/>
                    </a:cubicBezTo>
                    <a:cubicBezTo>
                      <a:pt x="17084" y="4920"/>
                      <a:pt x="17022" y="4929"/>
                      <a:pt x="16956" y="4950"/>
                    </a:cubicBezTo>
                    <a:cubicBezTo>
                      <a:pt x="16322" y="5184"/>
                      <a:pt x="15821" y="5584"/>
                      <a:pt x="15188" y="5851"/>
                    </a:cubicBezTo>
                    <a:cubicBezTo>
                      <a:pt x="14740" y="6039"/>
                      <a:pt x="14378" y="6119"/>
                      <a:pt x="14066" y="6119"/>
                    </a:cubicBezTo>
                    <a:cubicBezTo>
                      <a:pt x="13216" y="6119"/>
                      <a:pt x="12730" y="5527"/>
                      <a:pt x="11852" y="4917"/>
                    </a:cubicBezTo>
                    <a:cubicBezTo>
                      <a:pt x="11094" y="4386"/>
                      <a:pt x="10164" y="4143"/>
                      <a:pt x="9235" y="4143"/>
                    </a:cubicBezTo>
                    <a:cubicBezTo>
                      <a:pt x="8938" y="4143"/>
                      <a:pt x="8641" y="4168"/>
                      <a:pt x="8349" y="4216"/>
                    </a:cubicBezTo>
                    <a:cubicBezTo>
                      <a:pt x="7349" y="4383"/>
                      <a:pt x="6682" y="5084"/>
                      <a:pt x="5714" y="5351"/>
                    </a:cubicBezTo>
                    <a:cubicBezTo>
                      <a:pt x="5501" y="5404"/>
                      <a:pt x="5290" y="5429"/>
                      <a:pt x="5082" y="5429"/>
                    </a:cubicBezTo>
                    <a:cubicBezTo>
                      <a:pt x="2953" y="5429"/>
                      <a:pt x="1210" y="2781"/>
                      <a:pt x="1545" y="714"/>
                    </a:cubicBezTo>
                    <a:cubicBezTo>
                      <a:pt x="1666" y="290"/>
                      <a:pt x="1286" y="1"/>
                      <a:pt x="938" y="1"/>
                    </a:cubicBezTo>
                    <a:close/>
                  </a:path>
                </a:pathLst>
              </a:custGeom>
              <a:solidFill>
                <a:srgbClr val="E7E6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8"/>
              <p:cNvSpPr/>
              <p:nvPr/>
            </p:nvSpPr>
            <p:spPr>
              <a:xfrm>
                <a:off x="4080575" y="2184225"/>
                <a:ext cx="205925" cy="242950"/>
              </a:xfrm>
              <a:custGeom>
                <a:avLst/>
                <a:gdLst/>
                <a:ahLst/>
                <a:cxnLst/>
                <a:rect l="l" t="t" r="r" b="b"/>
                <a:pathLst>
                  <a:path w="8237" h="9718" extrusionOk="0">
                    <a:moveTo>
                      <a:pt x="793" y="1"/>
                    </a:moveTo>
                    <a:cubicBezTo>
                      <a:pt x="557" y="1"/>
                      <a:pt x="333" y="125"/>
                      <a:pt x="268" y="412"/>
                    </a:cubicBezTo>
                    <a:cubicBezTo>
                      <a:pt x="1" y="1513"/>
                      <a:pt x="34" y="2847"/>
                      <a:pt x="1035" y="3514"/>
                    </a:cubicBezTo>
                    <a:cubicBezTo>
                      <a:pt x="1535" y="3848"/>
                      <a:pt x="2102" y="3881"/>
                      <a:pt x="2669" y="3881"/>
                    </a:cubicBezTo>
                    <a:cubicBezTo>
                      <a:pt x="2920" y="3881"/>
                      <a:pt x="3158" y="3854"/>
                      <a:pt x="3379" y="3854"/>
                    </a:cubicBezTo>
                    <a:cubicBezTo>
                      <a:pt x="3897" y="3854"/>
                      <a:pt x="4324" y="4001"/>
                      <a:pt x="4604" y="4982"/>
                    </a:cubicBezTo>
                    <a:cubicBezTo>
                      <a:pt x="4671" y="5349"/>
                      <a:pt x="4537" y="6049"/>
                      <a:pt x="4504" y="6383"/>
                    </a:cubicBezTo>
                    <a:cubicBezTo>
                      <a:pt x="4371" y="7317"/>
                      <a:pt x="4037" y="8251"/>
                      <a:pt x="4771" y="9052"/>
                    </a:cubicBezTo>
                    <a:cubicBezTo>
                      <a:pt x="5184" y="9501"/>
                      <a:pt x="5753" y="9718"/>
                      <a:pt x="6330" y="9718"/>
                    </a:cubicBezTo>
                    <a:cubicBezTo>
                      <a:pt x="6824" y="9718"/>
                      <a:pt x="7325" y="9559"/>
                      <a:pt x="7740" y="9252"/>
                    </a:cubicBezTo>
                    <a:cubicBezTo>
                      <a:pt x="8236" y="8893"/>
                      <a:pt x="7912" y="8102"/>
                      <a:pt x="7427" y="8102"/>
                    </a:cubicBezTo>
                    <a:cubicBezTo>
                      <a:pt x="7325" y="8102"/>
                      <a:pt x="7216" y="8137"/>
                      <a:pt x="7106" y="8218"/>
                    </a:cubicBezTo>
                    <a:cubicBezTo>
                      <a:pt x="6904" y="8419"/>
                      <a:pt x="6697" y="8518"/>
                      <a:pt x="6484" y="8518"/>
                    </a:cubicBezTo>
                    <a:cubicBezTo>
                      <a:pt x="6170" y="8518"/>
                      <a:pt x="5843" y="8302"/>
                      <a:pt x="5505" y="7884"/>
                    </a:cubicBezTo>
                    <a:cubicBezTo>
                      <a:pt x="5505" y="7651"/>
                      <a:pt x="5572" y="7350"/>
                      <a:pt x="5605" y="7083"/>
                    </a:cubicBezTo>
                    <a:cubicBezTo>
                      <a:pt x="5638" y="6817"/>
                      <a:pt x="5672" y="6483"/>
                      <a:pt x="5738" y="6183"/>
                    </a:cubicBezTo>
                    <a:cubicBezTo>
                      <a:pt x="5805" y="5416"/>
                      <a:pt x="5838" y="4648"/>
                      <a:pt x="5572" y="3981"/>
                    </a:cubicBezTo>
                    <a:cubicBezTo>
                      <a:pt x="5271" y="3347"/>
                      <a:pt x="4804" y="2914"/>
                      <a:pt x="4104" y="2714"/>
                    </a:cubicBezTo>
                    <a:cubicBezTo>
                      <a:pt x="3981" y="2689"/>
                      <a:pt x="3857" y="2683"/>
                      <a:pt x="3734" y="2683"/>
                    </a:cubicBezTo>
                    <a:cubicBezTo>
                      <a:pt x="3599" y="2683"/>
                      <a:pt x="3465" y="2690"/>
                      <a:pt x="3330" y="2690"/>
                    </a:cubicBezTo>
                    <a:cubicBezTo>
                      <a:pt x="3254" y="2690"/>
                      <a:pt x="3179" y="2688"/>
                      <a:pt x="3103" y="2680"/>
                    </a:cubicBezTo>
                    <a:cubicBezTo>
                      <a:pt x="1735" y="2514"/>
                      <a:pt x="1068" y="2147"/>
                      <a:pt x="1435" y="746"/>
                    </a:cubicBezTo>
                    <a:cubicBezTo>
                      <a:pt x="1557" y="299"/>
                      <a:pt x="1160" y="1"/>
                      <a:pt x="793" y="1"/>
                    </a:cubicBezTo>
                    <a:close/>
                  </a:path>
                </a:pathLst>
              </a:custGeom>
              <a:solidFill>
                <a:srgbClr val="E7E6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8"/>
              <p:cNvSpPr/>
              <p:nvPr/>
            </p:nvSpPr>
            <p:spPr>
              <a:xfrm>
                <a:off x="3528525" y="2108400"/>
                <a:ext cx="236850" cy="272600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10904" extrusionOk="0">
                    <a:moveTo>
                      <a:pt x="8544" y="0"/>
                    </a:moveTo>
                    <a:cubicBezTo>
                      <a:pt x="8448" y="0"/>
                      <a:pt x="8345" y="23"/>
                      <a:pt x="8240" y="76"/>
                    </a:cubicBezTo>
                    <a:cubicBezTo>
                      <a:pt x="7172" y="610"/>
                      <a:pt x="6305" y="1277"/>
                      <a:pt x="6405" y="2578"/>
                    </a:cubicBezTo>
                    <a:cubicBezTo>
                      <a:pt x="6472" y="3212"/>
                      <a:pt x="6839" y="3712"/>
                      <a:pt x="6972" y="4279"/>
                    </a:cubicBezTo>
                    <a:cubicBezTo>
                      <a:pt x="7155" y="5495"/>
                      <a:pt x="6367" y="6407"/>
                      <a:pt x="5241" y="6407"/>
                    </a:cubicBezTo>
                    <a:cubicBezTo>
                      <a:pt x="5131" y="6407"/>
                      <a:pt x="5019" y="6398"/>
                      <a:pt x="4904" y="6380"/>
                    </a:cubicBezTo>
                    <a:cubicBezTo>
                      <a:pt x="4287" y="6264"/>
                      <a:pt x="3820" y="6139"/>
                      <a:pt x="3361" y="6139"/>
                    </a:cubicBezTo>
                    <a:cubicBezTo>
                      <a:pt x="2903" y="6139"/>
                      <a:pt x="2452" y="6264"/>
                      <a:pt x="1868" y="6647"/>
                    </a:cubicBezTo>
                    <a:cubicBezTo>
                      <a:pt x="501" y="7615"/>
                      <a:pt x="0" y="9116"/>
                      <a:pt x="901" y="10583"/>
                    </a:cubicBezTo>
                    <a:cubicBezTo>
                      <a:pt x="1052" y="10810"/>
                      <a:pt x="1262" y="10904"/>
                      <a:pt x="1464" y="10904"/>
                    </a:cubicBezTo>
                    <a:cubicBezTo>
                      <a:pt x="1886" y="10904"/>
                      <a:pt x="2273" y="10491"/>
                      <a:pt x="2002" y="10016"/>
                    </a:cubicBezTo>
                    <a:lnTo>
                      <a:pt x="2369" y="7882"/>
                    </a:lnTo>
                    <a:cubicBezTo>
                      <a:pt x="2669" y="7715"/>
                      <a:pt x="2969" y="7515"/>
                      <a:pt x="3203" y="7348"/>
                    </a:cubicBezTo>
                    <a:cubicBezTo>
                      <a:pt x="3358" y="7306"/>
                      <a:pt x="3478" y="7291"/>
                      <a:pt x="3580" y="7291"/>
                    </a:cubicBezTo>
                    <a:cubicBezTo>
                      <a:pt x="3808" y="7291"/>
                      <a:pt x="3950" y="7369"/>
                      <a:pt x="4203" y="7415"/>
                    </a:cubicBezTo>
                    <a:cubicBezTo>
                      <a:pt x="4570" y="7481"/>
                      <a:pt x="4904" y="7715"/>
                      <a:pt x="5304" y="7715"/>
                    </a:cubicBezTo>
                    <a:cubicBezTo>
                      <a:pt x="5358" y="7719"/>
                      <a:pt x="5412" y="7721"/>
                      <a:pt x="5465" y="7721"/>
                    </a:cubicBezTo>
                    <a:cubicBezTo>
                      <a:pt x="6304" y="7721"/>
                      <a:pt x="7071" y="7237"/>
                      <a:pt x="7573" y="6547"/>
                    </a:cubicBezTo>
                    <a:cubicBezTo>
                      <a:pt x="8073" y="5913"/>
                      <a:pt x="8340" y="5146"/>
                      <a:pt x="8206" y="4379"/>
                    </a:cubicBezTo>
                    <a:cubicBezTo>
                      <a:pt x="8006" y="2878"/>
                      <a:pt x="7072" y="2044"/>
                      <a:pt x="8873" y="1110"/>
                    </a:cubicBezTo>
                    <a:cubicBezTo>
                      <a:pt x="9473" y="824"/>
                      <a:pt x="9119" y="0"/>
                      <a:pt x="8544" y="0"/>
                    </a:cubicBezTo>
                    <a:close/>
                  </a:path>
                </a:pathLst>
              </a:custGeom>
              <a:solidFill>
                <a:srgbClr val="E7E6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8"/>
              <p:cNvSpPr/>
              <p:nvPr/>
            </p:nvSpPr>
            <p:spPr>
              <a:xfrm>
                <a:off x="3537000" y="2567025"/>
                <a:ext cx="281500" cy="149125"/>
              </a:xfrm>
              <a:custGeom>
                <a:avLst/>
                <a:gdLst/>
                <a:ahLst/>
                <a:cxnLst/>
                <a:rect l="l" t="t" r="r" b="b"/>
                <a:pathLst>
                  <a:path w="11260" h="5965" extrusionOk="0">
                    <a:moveTo>
                      <a:pt x="4408" y="0"/>
                    </a:moveTo>
                    <a:cubicBezTo>
                      <a:pt x="3042" y="0"/>
                      <a:pt x="1538" y="789"/>
                      <a:pt x="529" y="1445"/>
                    </a:cubicBezTo>
                    <a:cubicBezTo>
                      <a:pt x="1" y="1834"/>
                      <a:pt x="329" y="2616"/>
                      <a:pt x="839" y="2616"/>
                    </a:cubicBezTo>
                    <a:cubicBezTo>
                      <a:pt x="941" y="2616"/>
                      <a:pt x="1051" y="2585"/>
                      <a:pt x="1163" y="2512"/>
                    </a:cubicBezTo>
                    <a:cubicBezTo>
                      <a:pt x="1910" y="1967"/>
                      <a:pt x="3048" y="1287"/>
                      <a:pt x="4038" y="1287"/>
                    </a:cubicBezTo>
                    <a:cubicBezTo>
                      <a:pt x="4682" y="1287"/>
                      <a:pt x="5264" y="1576"/>
                      <a:pt x="5632" y="2379"/>
                    </a:cubicBezTo>
                    <a:cubicBezTo>
                      <a:pt x="5966" y="3113"/>
                      <a:pt x="5899" y="3780"/>
                      <a:pt x="6500" y="4514"/>
                    </a:cubicBezTo>
                    <a:cubicBezTo>
                      <a:pt x="7338" y="5520"/>
                      <a:pt x="8504" y="5964"/>
                      <a:pt x="9763" y="5964"/>
                    </a:cubicBezTo>
                    <a:cubicBezTo>
                      <a:pt x="10006" y="5964"/>
                      <a:pt x="10254" y="5947"/>
                      <a:pt x="10503" y="5915"/>
                    </a:cubicBezTo>
                    <a:cubicBezTo>
                      <a:pt x="11260" y="5789"/>
                      <a:pt x="10972" y="4737"/>
                      <a:pt x="10289" y="4737"/>
                    </a:cubicBezTo>
                    <a:cubicBezTo>
                      <a:pt x="10250" y="4737"/>
                      <a:pt x="10210" y="4740"/>
                      <a:pt x="10169" y="4747"/>
                    </a:cubicBezTo>
                    <a:cubicBezTo>
                      <a:pt x="9971" y="4776"/>
                      <a:pt x="9786" y="4790"/>
                      <a:pt x="9611" y="4790"/>
                    </a:cubicBezTo>
                    <a:cubicBezTo>
                      <a:pt x="7956" y="4790"/>
                      <a:pt x="7279" y="3557"/>
                      <a:pt x="6767" y="2079"/>
                    </a:cubicBezTo>
                    <a:cubicBezTo>
                      <a:pt x="6533" y="1312"/>
                      <a:pt x="6400" y="711"/>
                      <a:pt x="5666" y="278"/>
                    </a:cubicBezTo>
                    <a:cubicBezTo>
                      <a:pt x="5275" y="82"/>
                      <a:pt x="4849" y="0"/>
                      <a:pt x="4408" y="0"/>
                    </a:cubicBezTo>
                    <a:close/>
                  </a:path>
                </a:pathLst>
              </a:custGeom>
              <a:solidFill>
                <a:srgbClr val="E7E6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8"/>
              <p:cNvSpPr/>
              <p:nvPr/>
            </p:nvSpPr>
            <p:spPr>
              <a:xfrm>
                <a:off x="3213300" y="2218675"/>
                <a:ext cx="168475" cy="238975"/>
              </a:xfrm>
              <a:custGeom>
                <a:avLst/>
                <a:gdLst/>
                <a:ahLst/>
                <a:cxnLst/>
                <a:rect l="l" t="t" r="r" b="b"/>
                <a:pathLst>
                  <a:path w="6739" h="9559" extrusionOk="0">
                    <a:moveTo>
                      <a:pt x="5833" y="0"/>
                    </a:moveTo>
                    <a:cubicBezTo>
                      <a:pt x="5467" y="0"/>
                      <a:pt x="5097" y="305"/>
                      <a:pt x="5238" y="769"/>
                    </a:cubicBezTo>
                    <a:cubicBezTo>
                      <a:pt x="5738" y="2670"/>
                      <a:pt x="3136" y="2470"/>
                      <a:pt x="2169" y="3004"/>
                    </a:cubicBezTo>
                    <a:cubicBezTo>
                      <a:pt x="1568" y="3370"/>
                      <a:pt x="1068" y="3971"/>
                      <a:pt x="734" y="4638"/>
                    </a:cubicBezTo>
                    <a:cubicBezTo>
                      <a:pt x="0" y="6206"/>
                      <a:pt x="467" y="7940"/>
                      <a:pt x="1368" y="9275"/>
                    </a:cubicBezTo>
                    <a:cubicBezTo>
                      <a:pt x="1509" y="9476"/>
                      <a:pt x="1705" y="9559"/>
                      <a:pt x="1897" y="9559"/>
                    </a:cubicBezTo>
                    <a:cubicBezTo>
                      <a:pt x="2340" y="9559"/>
                      <a:pt x="2761" y="9117"/>
                      <a:pt x="2436" y="8674"/>
                    </a:cubicBezTo>
                    <a:cubicBezTo>
                      <a:pt x="1668" y="7540"/>
                      <a:pt x="1235" y="6139"/>
                      <a:pt x="1969" y="4872"/>
                    </a:cubicBezTo>
                    <a:cubicBezTo>
                      <a:pt x="2736" y="3637"/>
                      <a:pt x="4003" y="3938"/>
                      <a:pt x="5171" y="3370"/>
                    </a:cubicBezTo>
                    <a:cubicBezTo>
                      <a:pt x="6338" y="2837"/>
                      <a:pt x="6739" y="1603"/>
                      <a:pt x="6405" y="435"/>
                    </a:cubicBezTo>
                    <a:cubicBezTo>
                      <a:pt x="6313" y="131"/>
                      <a:pt x="6074" y="0"/>
                      <a:pt x="5833" y="0"/>
                    </a:cubicBezTo>
                    <a:close/>
                  </a:path>
                </a:pathLst>
              </a:custGeom>
              <a:solidFill>
                <a:srgbClr val="E7E6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8"/>
              <p:cNvSpPr/>
              <p:nvPr/>
            </p:nvSpPr>
            <p:spPr>
              <a:xfrm>
                <a:off x="3901800" y="2474300"/>
                <a:ext cx="391975" cy="135575"/>
              </a:xfrm>
              <a:custGeom>
                <a:avLst/>
                <a:gdLst/>
                <a:ahLst/>
                <a:cxnLst/>
                <a:rect l="l" t="t" r="r" b="b"/>
                <a:pathLst>
                  <a:path w="15679" h="5423" extrusionOk="0">
                    <a:moveTo>
                      <a:pt x="827" y="0"/>
                    </a:moveTo>
                    <a:cubicBezTo>
                      <a:pt x="422" y="0"/>
                      <a:pt x="0" y="451"/>
                      <a:pt x="280" y="918"/>
                    </a:cubicBezTo>
                    <a:cubicBezTo>
                      <a:pt x="1381" y="2819"/>
                      <a:pt x="4050" y="3453"/>
                      <a:pt x="6118" y="3586"/>
                    </a:cubicBezTo>
                    <a:cubicBezTo>
                      <a:pt x="6233" y="3593"/>
                      <a:pt x="6346" y="3596"/>
                      <a:pt x="6458" y="3596"/>
                    </a:cubicBezTo>
                    <a:cubicBezTo>
                      <a:pt x="7449" y="3596"/>
                      <a:pt x="8321" y="3335"/>
                      <a:pt x="9220" y="2886"/>
                    </a:cubicBezTo>
                    <a:cubicBezTo>
                      <a:pt x="9887" y="2552"/>
                      <a:pt x="10521" y="2052"/>
                      <a:pt x="11255" y="1885"/>
                    </a:cubicBezTo>
                    <a:cubicBezTo>
                      <a:pt x="11452" y="1834"/>
                      <a:pt x="11647" y="1810"/>
                      <a:pt x="11837" y="1810"/>
                    </a:cubicBezTo>
                    <a:cubicBezTo>
                      <a:pt x="13249" y="1810"/>
                      <a:pt x="14357" y="3154"/>
                      <a:pt x="13857" y="4654"/>
                    </a:cubicBezTo>
                    <a:cubicBezTo>
                      <a:pt x="13716" y="5117"/>
                      <a:pt x="14098" y="5422"/>
                      <a:pt x="14474" y="5422"/>
                    </a:cubicBezTo>
                    <a:cubicBezTo>
                      <a:pt x="14721" y="5422"/>
                      <a:pt x="14965" y="5291"/>
                      <a:pt x="15058" y="4987"/>
                    </a:cubicBezTo>
                    <a:cubicBezTo>
                      <a:pt x="15678" y="3031"/>
                      <a:pt x="14103" y="440"/>
                      <a:pt x="11946" y="440"/>
                    </a:cubicBezTo>
                    <a:cubicBezTo>
                      <a:pt x="11785" y="440"/>
                      <a:pt x="11621" y="454"/>
                      <a:pt x="11455" y="484"/>
                    </a:cubicBezTo>
                    <a:cubicBezTo>
                      <a:pt x="9787" y="818"/>
                      <a:pt x="8453" y="2252"/>
                      <a:pt x="6718" y="2385"/>
                    </a:cubicBezTo>
                    <a:cubicBezTo>
                      <a:pt x="6596" y="2392"/>
                      <a:pt x="6469" y="2396"/>
                      <a:pt x="6337" y="2396"/>
                    </a:cubicBezTo>
                    <a:cubicBezTo>
                      <a:pt x="4599" y="2396"/>
                      <a:pt x="2118" y="1772"/>
                      <a:pt x="1281" y="284"/>
                    </a:cubicBezTo>
                    <a:cubicBezTo>
                      <a:pt x="1171" y="84"/>
                      <a:pt x="1000" y="0"/>
                      <a:pt x="827" y="0"/>
                    </a:cubicBezTo>
                    <a:close/>
                  </a:path>
                </a:pathLst>
              </a:custGeom>
              <a:solidFill>
                <a:srgbClr val="E7E6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8"/>
              <p:cNvSpPr/>
              <p:nvPr/>
            </p:nvSpPr>
            <p:spPr>
              <a:xfrm>
                <a:off x="3953825" y="2101725"/>
                <a:ext cx="93975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3759" h="9321" extrusionOk="0">
                    <a:moveTo>
                      <a:pt x="2619" y="0"/>
                    </a:moveTo>
                    <a:cubicBezTo>
                      <a:pt x="2188" y="0"/>
                      <a:pt x="1768" y="414"/>
                      <a:pt x="2069" y="877"/>
                    </a:cubicBezTo>
                    <a:cubicBezTo>
                      <a:pt x="2969" y="2178"/>
                      <a:pt x="1135" y="2778"/>
                      <a:pt x="534" y="3645"/>
                    </a:cubicBezTo>
                    <a:cubicBezTo>
                      <a:pt x="167" y="4179"/>
                      <a:pt x="1" y="4880"/>
                      <a:pt x="1" y="5547"/>
                    </a:cubicBezTo>
                    <a:cubicBezTo>
                      <a:pt x="34" y="7215"/>
                      <a:pt x="1302" y="8449"/>
                      <a:pt x="2569" y="9216"/>
                    </a:cubicBezTo>
                    <a:cubicBezTo>
                      <a:pt x="2681" y="9289"/>
                      <a:pt x="2792" y="9320"/>
                      <a:pt x="2896" y="9320"/>
                    </a:cubicBezTo>
                    <a:cubicBezTo>
                      <a:pt x="3412" y="9320"/>
                      <a:pt x="3758" y="8543"/>
                      <a:pt x="3203" y="8182"/>
                    </a:cubicBezTo>
                    <a:cubicBezTo>
                      <a:pt x="2169" y="7548"/>
                      <a:pt x="1068" y="6614"/>
                      <a:pt x="1235" y="5213"/>
                    </a:cubicBezTo>
                    <a:cubicBezTo>
                      <a:pt x="1368" y="3946"/>
                      <a:pt x="2402" y="3879"/>
                      <a:pt x="3069" y="3045"/>
                    </a:cubicBezTo>
                    <a:cubicBezTo>
                      <a:pt x="3737" y="2211"/>
                      <a:pt x="3703" y="1144"/>
                      <a:pt x="3136" y="276"/>
                    </a:cubicBezTo>
                    <a:cubicBezTo>
                      <a:pt x="3003" y="82"/>
                      <a:pt x="2810" y="0"/>
                      <a:pt x="2619" y="0"/>
                    </a:cubicBezTo>
                    <a:close/>
                  </a:path>
                </a:pathLst>
              </a:custGeom>
              <a:solidFill>
                <a:srgbClr val="E7E6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8"/>
              <p:cNvSpPr/>
              <p:nvPr/>
            </p:nvSpPr>
            <p:spPr>
              <a:xfrm>
                <a:off x="3911300" y="2767375"/>
                <a:ext cx="292500" cy="97650"/>
              </a:xfrm>
              <a:custGeom>
                <a:avLst/>
                <a:gdLst/>
                <a:ahLst/>
                <a:cxnLst/>
                <a:rect l="l" t="t" r="r" b="b"/>
                <a:pathLst>
                  <a:path w="11700" h="3906" extrusionOk="0">
                    <a:moveTo>
                      <a:pt x="10858" y="1"/>
                    </a:moveTo>
                    <a:cubicBezTo>
                      <a:pt x="10758" y="1"/>
                      <a:pt x="10650" y="32"/>
                      <a:pt x="10541" y="102"/>
                    </a:cubicBezTo>
                    <a:cubicBezTo>
                      <a:pt x="7989" y="1774"/>
                      <a:pt x="4717" y="2698"/>
                      <a:pt x="1658" y="2698"/>
                    </a:cubicBezTo>
                    <a:cubicBezTo>
                      <a:pt x="1359" y="2698"/>
                      <a:pt x="1062" y="2689"/>
                      <a:pt x="768" y="2671"/>
                    </a:cubicBezTo>
                    <a:cubicBezTo>
                      <a:pt x="747" y="2669"/>
                      <a:pt x="728" y="2668"/>
                      <a:pt x="709" y="2668"/>
                    </a:cubicBezTo>
                    <a:cubicBezTo>
                      <a:pt x="1" y="2668"/>
                      <a:pt x="21" y="3839"/>
                      <a:pt x="768" y="3872"/>
                    </a:cubicBezTo>
                    <a:cubicBezTo>
                      <a:pt x="1103" y="3894"/>
                      <a:pt x="1442" y="3905"/>
                      <a:pt x="1784" y="3905"/>
                    </a:cubicBezTo>
                    <a:cubicBezTo>
                      <a:pt x="5014" y="3905"/>
                      <a:pt x="8487" y="2919"/>
                      <a:pt x="11142" y="1170"/>
                    </a:cubicBezTo>
                    <a:cubicBezTo>
                      <a:pt x="11700" y="807"/>
                      <a:pt x="11371" y="1"/>
                      <a:pt x="10858" y="1"/>
                    </a:cubicBezTo>
                    <a:close/>
                  </a:path>
                </a:pathLst>
              </a:custGeom>
              <a:solidFill>
                <a:srgbClr val="E7E6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8"/>
              <p:cNvSpPr/>
              <p:nvPr/>
            </p:nvSpPr>
            <p:spPr>
              <a:xfrm>
                <a:off x="4034050" y="2852825"/>
                <a:ext cx="121475" cy="55000"/>
              </a:xfrm>
              <a:custGeom>
                <a:avLst/>
                <a:gdLst/>
                <a:ahLst/>
                <a:cxnLst/>
                <a:rect l="l" t="t" r="r" b="b"/>
                <a:pathLst>
                  <a:path w="4859" h="2200" extrusionOk="0">
                    <a:moveTo>
                      <a:pt x="3937" y="0"/>
                    </a:moveTo>
                    <a:cubicBezTo>
                      <a:pt x="3839" y="0"/>
                      <a:pt x="3735" y="27"/>
                      <a:pt x="3630" y="87"/>
                    </a:cubicBezTo>
                    <a:cubicBezTo>
                      <a:pt x="2662" y="521"/>
                      <a:pt x="1762" y="821"/>
                      <a:pt x="694" y="1021"/>
                    </a:cubicBezTo>
                    <a:cubicBezTo>
                      <a:pt x="0" y="1147"/>
                      <a:pt x="261" y="2199"/>
                      <a:pt x="913" y="2199"/>
                    </a:cubicBezTo>
                    <a:cubicBezTo>
                      <a:pt x="950" y="2199"/>
                      <a:pt x="988" y="2196"/>
                      <a:pt x="1028" y="2188"/>
                    </a:cubicBezTo>
                    <a:cubicBezTo>
                      <a:pt x="2162" y="1988"/>
                      <a:pt x="3196" y="1655"/>
                      <a:pt x="4264" y="1121"/>
                    </a:cubicBezTo>
                    <a:cubicBezTo>
                      <a:pt x="4859" y="838"/>
                      <a:pt x="4491" y="0"/>
                      <a:pt x="3937" y="0"/>
                    </a:cubicBezTo>
                    <a:close/>
                  </a:path>
                </a:pathLst>
              </a:custGeom>
              <a:solidFill>
                <a:srgbClr val="E7E6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8"/>
              <p:cNvSpPr/>
              <p:nvPr/>
            </p:nvSpPr>
            <p:spPr>
              <a:xfrm>
                <a:off x="2875550" y="2332100"/>
                <a:ext cx="186825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7473" h="1603" extrusionOk="0">
                    <a:moveTo>
                      <a:pt x="801" y="1"/>
                    </a:moveTo>
                    <a:cubicBezTo>
                      <a:pt x="401" y="1"/>
                      <a:pt x="1" y="401"/>
                      <a:pt x="1" y="802"/>
                    </a:cubicBezTo>
                    <a:cubicBezTo>
                      <a:pt x="1" y="1235"/>
                      <a:pt x="334" y="1602"/>
                      <a:pt x="801" y="1602"/>
                    </a:cubicBezTo>
                    <a:lnTo>
                      <a:pt x="6672" y="1602"/>
                    </a:lnTo>
                    <a:cubicBezTo>
                      <a:pt x="7139" y="1602"/>
                      <a:pt x="7473" y="1235"/>
                      <a:pt x="7473" y="802"/>
                    </a:cubicBezTo>
                    <a:cubicBezTo>
                      <a:pt x="7473" y="401"/>
                      <a:pt x="7139" y="1"/>
                      <a:pt x="6672" y="1"/>
                    </a:cubicBezTo>
                    <a:close/>
                  </a:path>
                </a:pathLst>
              </a:custGeom>
              <a:solidFill>
                <a:srgbClr val="4E2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8"/>
              <p:cNvSpPr/>
              <p:nvPr/>
            </p:nvSpPr>
            <p:spPr>
              <a:xfrm>
                <a:off x="4512550" y="2332100"/>
                <a:ext cx="186825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7473" h="1603" extrusionOk="0">
                    <a:moveTo>
                      <a:pt x="768" y="1"/>
                    </a:moveTo>
                    <a:cubicBezTo>
                      <a:pt x="368" y="1"/>
                      <a:pt x="1" y="401"/>
                      <a:pt x="1" y="802"/>
                    </a:cubicBezTo>
                    <a:cubicBezTo>
                      <a:pt x="1" y="1235"/>
                      <a:pt x="334" y="1602"/>
                      <a:pt x="768" y="1602"/>
                    </a:cubicBezTo>
                    <a:lnTo>
                      <a:pt x="6672" y="1602"/>
                    </a:lnTo>
                    <a:cubicBezTo>
                      <a:pt x="7139" y="1602"/>
                      <a:pt x="7473" y="1235"/>
                      <a:pt x="7473" y="802"/>
                    </a:cubicBezTo>
                    <a:cubicBezTo>
                      <a:pt x="7473" y="401"/>
                      <a:pt x="7139" y="1"/>
                      <a:pt x="6672" y="1"/>
                    </a:cubicBezTo>
                    <a:close/>
                  </a:path>
                </a:pathLst>
              </a:custGeom>
              <a:solidFill>
                <a:srgbClr val="4E2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8"/>
              <p:cNvSpPr/>
              <p:nvPr/>
            </p:nvSpPr>
            <p:spPr>
              <a:xfrm>
                <a:off x="3186625" y="1745450"/>
                <a:ext cx="15012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5855" extrusionOk="0">
                    <a:moveTo>
                      <a:pt x="917" y="0"/>
                    </a:moveTo>
                    <a:cubicBezTo>
                      <a:pt x="709" y="0"/>
                      <a:pt x="500" y="84"/>
                      <a:pt x="334" y="250"/>
                    </a:cubicBezTo>
                    <a:cubicBezTo>
                      <a:pt x="0" y="584"/>
                      <a:pt x="0" y="1084"/>
                      <a:pt x="334" y="1418"/>
                    </a:cubicBezTo>
                    <a:lnTo>
                      <a:pt x="4503" y="5587"/>
                    </a:lnTo>
                    <a:cubicBezTo>
                      <a:pt x="4670" y="5754"/>
                      <a:pt x="4870" y="5854"/>
                      <a:pt x="5070" y="5854"/>
                    </a:cubicBezTo>
                    <a:cubicBezTo>
                      <a:pt x="5304" y="5854"/>
                      <a:pt x="5504" y="5754"/>
                      <a:pt x="5671" y="5587"/>
                    </a:cubicBezTo>
                    <a:cubicBezTo>
                      <a:pt x="6004" y="5254"/>
                      <a:pt x="6004" y="4754"/>
                      <a:pt x="5671" y="4420"/>
                    </a:cubicBezTo>
                    <a:lnTo>
                      <a:pt x="1501" y="250"/>
                    </a:lnTo>
                    <a:cubicBezTo>
                      <a:pt x="1334" y="84"/>
                      <a:pt x="1126" y="0"/>
                      <a:pt x="917" y="0"/>
                    </a:cubicBezTo>
                    <a:close/>
                  </a:path>
                </a:pathLst>
              </a:custGeom>
              <a:solidFill>
                <a:srgbClr val="4E2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8"/>
              <p:cNvSpPr/>
              <p:nvPr/>
            </p:nvSpPr>
            <p:spPr>
              <a:xfrm>
                <a:off x="4344950" y="2902300"/>
                <a:ext cx="150125" cy="146175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5847" extrusionOk="0">
                    <a:moveTo>
                      <a:pt x="917" y="1"/>
                    </a:moveTo>
                    <a:cubicBezTo>
                      <a:pt x="709" y="1"/>
                      <a:pt x="500" y="93"/>
                      <a:pt x="334" y="276"/>
                    </a:cubicBezTo>
                    <a:cubicBezTo>
                      <a:pt x="0" y="610"/>
                      <a:pt x="0" y="1110"/>
                      <a:pt x="334" y="1444"/>
                    </a:cubicBezTo>
                    <a:lnTo>
                      <a:pt x="4503" y="5613"/>
                    </a:lnTo>
                    <a:cubicBezTo>
                      <a:pt x="4670" y="5780"/>
                      <a:pt x="4870" y="5847"/>
                      <a:pt x="5070" y="5847"/>
                    </a:cubicBezTo>
                    <a:cubicBezTo>
                      <a:pt x="5271" y="5847"/>
                      <a:pt x="5504" y="5813"/>
                      <a:pt x="5671" y="5613"/>
                    </a:cubicBezTo>
                    <a:cubicBezTo>
                      <a:pt x="6004" y="5280"/>
                      <a:pt x="6004" y="4779"/>
                      <a:pt x="5671" y="4446"/>
                    </a:cubicBezTo>
                    <a:lnTo>
                      <a:pt x="1501" y="276"/>
                    </a:lnTo>
                    <a:cubicBezTo>
                      <a:pt x="1334" y="93"/>
                      <a:pt x="1126" y="1"/>
                      <a:pt x="917" y="1"/>
                    </a:cubicBezTo>
                    <a:close/>
                  </a:path>
                </a:pathLst>
              </a:custGeom>
              <a:solidFill>
                <a:srgbClr val="4E2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8"/>
              <p:cNvSpPr/>
              <p:nvPr/>
            </p:nvSpPr>
            <p:spPr>
              <a:xfrm>
                <a:off x="3783700" y="1523200"/>
                <a:ext cx="40050" cy="186825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7473" extrusionOk="0">
                    <a:moveTo>
                      <a:pt x="801" y="0"/>
                    </a:moveTo>
                    <a:cubicBezTo>
                      <a:pt x="368" y="0"/>
                      <a:pt x="1" y="334"/>
                      <a:pt x="1" y="801"/>
                    </a:cubicBezTo>
                    <a:lnTo>
                      <a:pt x="1" y="6672"/>
                    </a:lnTo>
                    <a:cubicBezTo>
                      <a:pt x="1" y="7106"/>
                      <a:pt x="334" y="7472"/>
                      <a:pt x="801" y="7472"/>
                    </a:cubicBezTo>
                    <a:cubicBezTo>
                      <a:pt x="1268" y="7472"/>
                      <a:pt x="1602" y="7106"/>
                      <a:pt x="1602" y="6672"/>
                    </a:cubicBezTo>
                    <a:lnTo>
                      <a:pt x="1602" y="801"/>
                    </a:lnTo>
                    <a:cubicBezTo>
                      <a:pt x="1602" y="367"/>
                      <a:pt x="1268" y="0"/>
                      <a:pt x="801" y="0"/>
                    </a:cubicBezTo>
                    <a:close/>
                  </a:path>
                </a:pathLst>
              </a:custGeom>
              <a:solidFill>
                <a:srgbClr val="4E2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8"/>
              <p:cNvSpPr/>
              <p:nvPr/>
            </p:nvSpPr>
            <p:spPr>
              <a:xfrm>
                <a:off x="3783700" y="3160200"/>
                <a:ext cx="40050" cy="186825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7473" extrusionOk="0">
                    <a:moveTo>
                      <a:pt x="801" y="1"/>
                    </a:moveTo>
                    <a:cubicBezTo>
                      <a:pt x="368" y="1"/>
                      <a:pt x="1" y="334"/>
                      <a:pt x="1" y="801"/>
                    </a:cubicBezTo>
                    <a:lnTo>
                      <a:pt x="1" y="6672"/>
                    </a:lnTo>
                    <a:cubicBezTo>
                      <a:pt x="1" y="7072"/>
                      <a:pt x="334" y="7473"/>
                      <a:pt x="801" y="7473"/>
                    </a:cubicBezTo>
                    <a:cubicBezTo>
                      <a:pt x="1268" y="7473"/>
                      <a:pt x="1602" y="7072"/>
                      <a:pt x="1602" y="6672"/>
                    </a:cubicBezTo>
                    <a:lnTo>
                      <a:pt x="1602" y="801"/>
                    </a:lnTo>
                    <a:cubicBezTo>
                      <a:pt x="1602" y="368"/>
                      <a:pt x="1268" y="1"/>
                      <a:pt x="801" y="1"/>
                    </a:cubicBezTo>
                    <a:close/>
                  </a:path>
                </a:pathLst>
              </a:custGeom>
              <a:solidFill>
                <a:srgbClr val="4E2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8"/>
              <p:cNvSpPr/>
              <p:nvPr/>
            </p:nvSpPr>
            <p:spPr>
              <a:xfrm>
                <a:off x="4344950" y="1767125"/>
                <a:ext cx="15012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5855" extrusionOk="0">
                    <a:moveTo>
                      <a:pt x="5087" y="0"/>
                    </a:moveTo>
                    <a:cubicBezTo>
                      <a:pt x="4879" y="0"/>
                      <a:pt x="4670" y="84"/>
                      <a:pt x="4503" y="251"/>
                    </a:cubicBezTo>
                    <a:lnTo>
                      <a:pt x="334" y="4420"/>
                    </a:lnTo>
                    <a:cubicBezTo>
                      <a:pt x="0" y="4754"/>
                      <a:pt x="0" y="5254"/>
                      <a:pt x="334" y="5588"/>
                    </a:cubicBezTo>
                    <a:cubicBezTo>
                      <a:pt x="500" y="5755"/>
                      <a:pt x="701" y="5855"/>
                      <a:pt x="901" y="5855"/>
                    </a:cubicBezTo>
                    <a:cubicBezTo>
                      <a:pt x="1101" y="5855"/>
                      <a:pt x="1334" y="5755"/>
                      <a:pt x="1501" y="5588"/>
                    </a:cubicBezTo>
                    <a:lnTo>
                      <a:pt x="5671" y="1418"/>
                    </a:lnTo>
                    <a:cubicBezTo>
                      <a:pt x="6004" y="1085"/>
                      <a:pt x="6004" y="584"/>
                      <a:pt x="5671" y="251"/>
                    </a:cubicBezTo>
                    <a:cubicBezTo>
                      <a:pt x="5504" y="84"/>
                      <a:pt x="5296" y="0"/>
                      <a:pt x="5087" y="0"/>
                    </a:cubicBezTo>
                    <a:close/>
                  </a:path>
                </a:pathLst>
              </a:custGeom>
              <a:solidFill>
                <a:srgbClr val="4E2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8"/>
              <p:cNvSpPr/>
              <p:nvPr/>
            </p:nvSpPr>
            <p:spPr>
              <a:xfrm>
                <a:off x="3187450" y="2924625"/>
                <a:ext cx="150125" cy="145550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5822" extrusionOk="0">
                    <a:moveTo>
                      <a:pt x="5087" y="0"/>
                    </a:moveTo>
                    <a:cubicBezTo>
                      <a:pt x="4879" y="0"/>
                      <a:pt x="4670" y="84"/>
                      <a:pt x="4504" y="250"/>
                    </a:cubicBezTo>
                    <a:lnTo>
                      <a:pt x="334" y="4420"/>
                    </a:lnTo>
                    <a:cubicBezTo>
                      <a:pt x="0" y="4754"/>
                      <a:pt x="0" y="5254"/>
                      <a:pt x="334" y="5588"/>
                    </a:cubicBezTo>
                    <a:cubicBezTo>
                      <a:pt x="501" y="5754"/>
                      <a:pt x="701" y="5821"/>
                      <a:pt x="934" y="5821"/>
                    </a:cubicBezTo>
                    <a:cubicBezTo>
                      <a:pt x="1135" y="5821"/>
                      <a:pt x="1335" y="5754"/>
                      <a:pt x="1501" y="5588"/>
                    </a:cubicBezTo>
                    <a:lnTo>
                      <a:pt x="5671" y="1418"/>
                    </a:lnTo>
                    <a:cubicBezTo>
                      <a:pt x="6005" y="1084"/>
                      <a:pt x="6005" y="584"/>
                      <a:pt x="5671" y="250"/>
                    </a:cubicBezTo>
                    <a:cubicBezTo>
                      <a:pt x="5504" y="84"/>
                      <a:pt x="5296" y="0"/>
                      <a:pt x="5087" y="0"/>
                    </a:cubicBezTo>
                    <a:close/>
                  </a:path>
                </a:pathLst>
              </a:custGeom>
              <a:solidFill>
                <a:srgbClr val="4E2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8" name="Google Shape;628;p38"/>
            <p:cNvGrpSpPr/>
            <p:nvPr/>
          </p:nvGrpSpPr>
          <p:grpSpPr>
            <a:xfrm>
              <a:off x="6150475" y="486313"/>
              <a:ext cx="738875" cy="730550"/>
              <a:chOff x="1538775" y="3050125"/>
              <a:chExt cx="738875" cy="730550"/>
            </a:xfrm>
          </p:grpSpPr>
          <p:sp>
            <p:nvSpPr>
              <p:cNvPr id="629" name="Google Shape;629;p38"/>
              <p:cNvSpPr/>
              <p:nvPr/>
            </p:nvSpPr>
            <p:spPr>
              <a:xfrm>
                <a:off x="1538775" y="3309475"/>
                <a:ext cx="447850" cy="457025"/>
              </a:xfrm>
              <a:custGeom>
                <a:avLst/>
                <a:gdLst/>
                <a:ahLst/>
                <a:cxnLst/>
                <a:rect l="l" t="t" r="r" b="b"/>
                <a:pathLst>
                  <a:path w="17914" h="18281" extrusionOk="0">
                    <a:moveTo>
                      <a:pt x="2702" y="1"/>
                    </a:moveTo>
                    <a:lnTo>
                      <a:pt x="401" y="2269"/>
                    </a:lnTo>
                    <a:cubicBezTo>
                      <a:pt x="0" y="2703"/>
                      <a:pt x="0" y="3403"/>
                      <a:pt x="401" y="3837"/>
                    </a:cubicBezTo>
                    <a:lnTo>
                      <a:pt x="14878" y="18280"/>
                    </a:lnTo>
                    <a:lnTo>
                      <a:pt x="17913" y="15245"/>
                    </a:lnTo>
                    <a:lnTo>
                      <a:pt x="270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8"/>
              <p:cNvSpPr/>
              <p:nvPr/>
            </p:nvSpPr>
            <p:spPr>
              <a:xfrm>
                <a:off x="1553775" y="3050125"/>
                <a:ext cx="659675" cy="659675"/>
              </a:xfrm>
              <a:custGeom>
                <a:avLst/>
                <a:gdLst/>
                <a:ahLst/>
                <a:cxnLst/>
                <a:rect l="l" t="t" r="r" b="b"/>
                <a:pathLst>
                  <a:path w="26387" h="26387" extrusionOk="0">
                    <a:moveTo>
                      <a:pt x="12410" y="1"/>
                    </a:moveTo>
                    <a:lnTo>
                      <a:pt x="1" y="12409"/>
                    </a:lnTo>
                    <a:lnTo>
                      <a:pt x="13977" y="26386"/>
                    </a:lnTo>
                    <a:lnTo>
                      <a:pt x="26386" y="13977"/>
                    </a:lnTo>
                    <a:lnTo>
                      <a:pt x="12410" y="1"/>
                    </a:lnTo>
                    <a:close/>
                  </a:path>
                </a:pathLst>
              </a:custGeom>
              <a:solidFill>
                <a:srgbClr val="4E2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8"/>
              <p:cNvSpPr/>
              <p:nvPr/>
            </p:nvSpPr>
            <p:spPr>
              <a:xfrm>
                <a:off x="1907375" y="3419550"/>
                <a:ext cx="351100" cy="348925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13957" extrusionOk="0">
                    <a:moveTo>
                      <a:pt x="12242" y="1"/>
                    </a:moveTo>
                    <a:lnTo>
                      <a:pt x="434" y="11843"/>
                    </a:lnTo>
                    <a:cubicBezTo>
                      <a:pt x="100" y="12176"/>
                      <a:pt x="0" y="12643"/>
                      <a:pt x="200" y="13043"/>
                    </a:cubicBezTo>
                    <a:cubicBezTo>
                      <a:pt x="300" y="13210"/>
                      <a:pt x="434" y="13377"/>
                      <a:pt x="534" y="13510"/>
                    </a:cubicBezTo>
                    <a:cubicBezTo>
                      <a:pt x="667" y="13644"/>
                      <a:pt x="834" y="13777"/>
                      <a:pt x="1001" y="13844"/>
                    </a:cubicBezTo>
                    <a:cubicBezTo>
                      <a:pt x="1151" y="13919"/>
                      <a:pt x="1310" y="13957"/>
                      <a:pt x="1469" y="13957"/>
                    </a:cubicBezTo>
                    <a:cubicBezTo>
                      <a:pt x="1733" y="13957"/>
                      <a:pt x="1993" y="13852"/>
                      <a:pt x="2202" y="13644"/>
                    </a:cubicBezTo>
                    <a:lnTo>
                      <a:pt x="14044" y="1802"/>
                    </a:lnTo>
                    <a:cubicBezTo>
                      <a:pt x="13610" y="1802"/>
                      <a:pt x="13143" y="1602"/>
                      <a:pt x="12809" y="1268"/>
                    </a:cubicBezTo>
                    <a:cubicBezTo>
                      <a:pt x="12476" y="868"/>
                      <a:pt x="12309" y="434"/>
                      <a:pt x="122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8"/>
              <p:cNvSpPr/>
              <p:nvPr/>
            </p:nvSpPr>
            <p:spPr>
              <a:xfrm>
                <a:off x="1897350" y="3399550"/>
                <a:ext cx="380300" cy="381125"/>
              </a:xfrm>
              <a:custGeom>
                <a:avLst/>
                <a:gdLst/>
                <a:ahLst/>
                <a:cxnLst/>
                <a:rect l="l" t="t" r="r" b="b"/>
                <a:pathLst>
                  <a:path w="15212" h="15245" extrusionOk="0">
                    <a:moveTo>
                      <a:pt x="12643" y="0"/>
                    </a:moveTo>
                    <a:lnTo>
                      <a:pt x="535" y="12142"/>
                    </a:lnTo>
                    <a:cubicBezTo>
                      <a:pt x="168" y="12509"/>
                      <a:pt x="1" y="12976"/>
                      <a:pt x="1" y="13443"/>
                    </a:cubicBezTo>
                    <a:cubicBezTo>
                      <a:pt x="1" y="13910"/>
                      <a:pt x="201" y="14344"/>
                      <a:pt x="535" y="14677"/>
                    </a:cubicBezTo>
                    <a:cubicBezTo>
                      <a:pt x="868" y="15078"/>
                      <a:pt x="1335" y="15244"/>
                      <a:pt x="1769" y="15244"/>
                    </a:cubicBezTo>
                    <a:cubicBezTo>
                      <a:pt x="2236" y="15244"/>
                      <a:pt x="2703" y="15078"/>
                      <a:pt x="3070" y="14677"/>
                    </a:cubicBezTo>
                    <a:lnTo>
                      <a:pt x="15212" y="2535"/>
                    </a:lnTo>
                    <a:lnTo>
                      <a:pt x="14845" y="2168"/>
                    </a:lnTo>
                    <a:lnTo>
                      <a:pt x="2603" y="14411"/>
                    </a:lnTo>
                    <a:cubicBezTo>
                      <a:pt x="2394" y="14619"/>
                      <a:pt x="2134" y="14723"/>
                      <a:pt x="1870" y="14723"/>
                    </a:cubicBezTo>
                    <a:cubicBezTo>
                      <a:pt x="1711" y="14723"/>
                      <a:pt x="1552" y="14686"/>
                      <a:pt x="1402" y="14611"/>
                    </a:cubicBezTo>
                    <a:cubicBezTo>
                      <a:pt x="1235" y="14511"/>
                      <a:pt x="1068" y="14411"/>
                      <a:pt x="935" y="14277"/>
                    </a:cubicBezTo>
                    <a:cubicBezTo>
                      <a:pt x="835" y="14144"/>
                      <a:pt x="701" y="13977"/>
                      <a:pt x="601" y="13810"/>
                    </a:cubicBezTo>
                    <a:cubicBezTo>
                      <a:pt x="401" y="13410"/>
                      <a:pt x="501" y="12943"/>
                      <a:pt x="835" y="12609"/>
                    </a:cubicBezTo>
                    <a:lnTo>
                      <a:pt x="13044" y="367"/>
                    </a:lnTo>
                    <a:lnTo>
                      <a:pt x="126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8"/>
              <p:cNvSpPr/>
              <p:nvPr/>
            </p:nvSpPr>
            <p:spPr>
              <a:xfrm>
                <a:off x="1937400" y="3471050"/>
                <a:ext cx="270200" cy="268125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10725" extrusionOk="0">
                    <a:moveTo>
                      <a:pt x="10508" y="1"/>
                    </a:moveTo>
                    <a:cubicBezTo>
                      <a:pt x="10449" y="1"/>
                      <a:pt x="10391" y="26"/>
                      <a:pt x="10341" y="76"/>
                    </a:cubicBezTo>
                    <a:lnTo>
                      <a:pt x="100" y="10316"/>
                    </a:lnTo>
                    <a:cubicBezTo>
                      <a:pt x="0" y="10450"/>
                      <a:pt x="0" y="10583"/>
                      <a:pt x="100" y="10650"/>
                    </a:cubicBezTo>
                    <a:cubicBezTo>
                      <a:pt x="150" y="10700"/>
                      <a:pt x="208" y="10725"/>
                      <a:pt x="267" y="10725"/>
                    </a:cubicBezTo>
                    <a:cubicBezTo>
                      <a:pt x="325" y="10725"/>
                      <a:pt x="384" y="10700"/>
                      <a:pt x="434" y="10650"/>
                    </a:cubicBezTo>
                    <a:lnTo>
                      <a:pt x="10674" y="409"/>
                    </a:lnTo>
                    <a:cubicBezTo>
                      <a:pt x="10774" y="309"/>
                      <a:pt x="10808" y="142"/>
                      <a:pt x="10674" y="76"/>
                    </a:cubicBezTo>
                    <a:cubicBezTo>
                      <a:pt x="10624" y="26"/>
                      <a:pt x="10566" y="1"/>
                      <a:pt x="105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8"/>
              <p:cNvSpPr/>
              <p:nvPr/>
            </p:nvSpPr>
            <p:spPr>
              <a:xfrm>
                <a:off x="1974075" y="3680575"/>
                <a:ext cx="95925" cy="95925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3837" extrusionOk="0">
                    <a:moveTo>
                      <a:pt x="968" y="1"/>
                    </a:moveTo>
                    <a:lnTo>
                      <a:pt x="1" y="935"/>
                    </a:lnTo>
                    <a:lnTo>
                      <a:pt x="2836" y="3837"/>
                    </a:lnTo>
                    <a:lnTo>
                      <a:pt x="2936" y="2903"/>
                    </a:lnTo>
                    <a:lnTo>
                      <a:pt x="3837" y="2836"/>
                    </a:lnTo>
                    <a:lnTo>
                      <a:pt x="9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8"/>
              <p:cNvSpPr/>
              <p:nvPr/>
            </p:nvSpPr>
            <p:spPr>
              <a:xfrm>
                <a:off x="1744750" y="3241100"/>
                <a:ext cx="216025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8674" extrusionOk="0">
                    <a:moveTo>
                      <a:pt x="6905" y="0"/>
                    </a:moveTo>
                    <a:lnTo>
                      <a:pt x="1" y="6939"/>
                    </a:lnTo>
                    <a:lnTo>
                      <a:pt x="1735" y="8673"/>
                    </a:lnTo>
                    <a:lnTo>
                      <a:pt x="8640" y="1735"/>
                    </a:lnTo>
                    <a:lnTo>
                      <a:pt x="69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8"/>
            <p:cNvGrpSpPr/>
            <p:nvPr/>
          </p:nvGrpSpPr>
          <p:grpSpPr>
            <a:xfrm>
              <a:off x="5567136" y="3466413"/>
              <a:ext cx="974637" cy="663810"/>
              <a:chOff x="4226825" y="3535650"/>
              <a:chExt cx="1277375" cy="870000"/>
            </a:xfrm>
          </p:grpSpPr>
          <p:sp>
            <p:nvSpPr>
              <p:cNvPr id="637" name="Google Shape;637;p38"/>
              <p:cNvSpPr/>
              <p:nvPr/>
            </p:nvSpPr>
            <p:spPr>
              <a:xfrm>
                <a:off x="4282300" y="3545150"/>
                <a:ext cx="358625" cy="392825"/>
              </a:xfrm>
              <a:custGeom>
                <a:avLst/>
                <a:gdLst/>
                <a:ahLst/>
                <a:cxnLst/>
                <a:rect l="l" t="t" r="r" b="b"/>
                <a:pathLst>
                  <a:path w="14345" h="15713" extrusionOk="0">
                    <a:moveTo>
                      <a:pt x="7172" y="4372"/>
                    </a:moveTo>
                    <a:cubicBezTo>
                      <a:pt x="7773" y="4372"/>
                      <a:pt x="8374" y="4529"/>
                      <a:pt x="8910" y="4843"/>
                    </a:cubicBezTo>
                    <a:cubicBezTo>
                      <a:pt x="9982" y="5435"/>
                      <a:pt x="10685" y="6618"/>
                      <a:pt x="10611" y="7838"/>
                    </a:cubicBezTo>
                    <a:cubicBezTo>
                      <a:pt x="10611" y="9058"/>
                      <a:pt x="9982" y="10241"/>
                      <a:pt x="8910" y="10833"/>
                    </a:cubicBezTo>
                    <a:cubicBezTo>
                      <a:pt x="8392" y="11165"/>
                      <a:pt x="7782" y="11332"/>
                      <a:pt x="7172" y="11332"/>
                    </a:cubicBezTo>
                    <a:cubicBezTo>
                      <a:pt x="6562" y="11332"/>
                      <a:pt x="5952" y="11165"/>
                      <a:pt x="5435" y="10833"/>
                    </a:cubicBezTo>
                    <a:cubicBezTo>
                      <a:pt x="4400" y="10241"/>
                      <a:pt x="3697" y="9058"/>
                      <a:pt x="3734" y="7838"/>
                    </a:cubicBezTo>
                    <a:cubicBezTo>
                      <a:pt x="3734" y="6618"/>
                      <a:pt x="4400" y="5435"/>
                      <a:pt x="5435" y="4843"/>
                    </a:cubicBezTo>
                    <a:cubicBezTo>
                      <a:pt x="5971" y="4529"/>
                      <a:pt x="6572" y="4372"/>
                      <a:pt x="7172" y="4372"/>
                    </a:cubicBezTo>
                    <a:close/>
                    <a:moveTo>
                      <a:pt x="6322" y="0"/>
                    </a:moveTo>
                    <a:lnTo>
                      <a:pt x="5546" y="2847"/>
                    </a:lnTo>
                    <a:cubicBezTo>
                      <a:pt x="5213" y="2921"/>
                      <a:pt x="4843" y="3143"/>
                      <a:pt x="4584" y="3291"/>
                    </a:cubicBezTo>
                    <a:cubicBezTo>
                      <a:pt x="4252" y="3475"/>
                      <a:pt x="3993" y="3734"/>
                      <a:pt x="3697" y="3956"/>
                    </a:cubicBezTo>
                    <a:lnTo>
                      <a:pt x="850" y="3217"/>
                    </a:lnTo>
                    <a:lnTo>
                      <a:pt x="0" y="4659"/>
                    </a:lnTo>
                    <a:lnTo>
                      <a:pt x="2070" y="6766"/>
                    </a:lnTo>
                    <a:cubicBezTo>
                      <a:pt x="1996" y="7136"/>
                      <a:pt x="1996" y="7505"/>
                      <a:pt x="1996" y="7838"/>
                    </a:cubicBezTo>
                    <a:cubicBezTo>
                      <a:pt x="1996" y="8171"/>
                      <a:pt x="2033" y="8577"/>
                      <a:pt x="2070" y="8910"/>
                    </a:cubicBezTo>
                    <a:lnTo>
                      <a:pt x="0" y="11017"/>
                    </a:lnTo>
                    <a:lnTo>
                      <a:pt x="850" y="12459"/>
                    </a:lnTo>
                    <a:lnTo>
                      <a:pt x="3697" y="11720"/>
                    </a:lnTo>
                    <a:cubicBezTo>
                      <a:pt x="3993" y="11942"/>
                      <a:pt x="4252" y="12201"/>
                      <a:pt x="4584" y="12385"/>
                    </a:cubicBezTo>
                    <a:cubicBezTo>
                      <a:pt x="4917" y="12533"/>
                      <a:pt x="5213" y="12681"/>
                      <a:pt x="5546" y="12829"/>
                    </a:cubicBezTo>
                    <a:lnTo>
                      <a:pt x="6322" y="15713"/>
                    </a:lnTo>
                    <a:lnTo>
                      <a:pt x="7986" y="15713"/>
                    </a:lnTo>
                    <a:lnTo>
                      <a:pt x="8799" y="12829"/>
                    </a:lnTo>
                    <a:cubicBezTo>
                      <a:pt x="9095" y="12755"/>
                      <a:pt x="9465" y="12533"/>
                      <a:pt x="9760" y="12385"/>
                    </a:cubicBezTo>
                    <a:cubicBezTo>
                      <a:pt x="10093" y="12201"/>
                      <a:pt x="10352" y="11942"/>
                      <a:pt x="10648" y="11720"/>
                    </a:cubicBezTo>
                    <a:lnTo>
                      <a:pt x="13494" y="12459"/>
                    </a:lnTo>
                    <a:lnTo>
                      <a:pt x="14345" y="11017"/>
                    </a:lnTo>
                    <a:lnTo>
                      <a:pt x="12237" y="8910"/>
                    </a:lnTo>
                    <a:cubicBezTo>
                      <a:pt x="12348" y="8540"/>
                      <a:pt x="12348" y="8171"/>
                      <a:pt x="12348" y="7838"/>
                    </a:cubicBezTo>
                    <a:cubicBezTo>
                      <a:pt x="12348" y="7468"/>
                      <a:pt x="12311" y="7099"/>
                      <a:pt x="12237" y="6766"/>
                    </a:cubicBezTo>
                    <a:lnTo>
                      <a:pt x="14345" y="4659"/>
                    </a:lnTo>
                    <a:lnTo>
                      <a:pt x="13494" y="3217"/>
                    </a:lnTo>
                    <a:lnTo>
                      <a:pt x="10648" y="3956"/>
                    </a:lnTo>
                    <a:cubicBezTo>
                      <a:pt x="10352" y="3734"/>
                      <a:pt x="10093" y="3475"/>
                      <a:pt x="9760" y="3291"/>
                    </a:cubicBezTo>
                    <a:cubicBezTo>
                      <a:pt x="9428" y="3143"/>
                      <a:pt x="9095" y="2995"/>
                      <a:pt x="8799" y="2847"/>
                    </a:cubicBezTo>
                    <a:lnTo>
                      <a:pt x="7986" y="0"/>
                    </a:lnTo>
                    <a:close/>
                  </a:path>
                </a:pathLst>
              </a:custGeom>
              <a:solidFill>
                <a:srgbClr val="4E2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8"/>
              <p:cNvSpPr/>
              <p:nvPr/>
            </p:nvSpPr>
            <p:spPr>
              <a:xfrm>
                <a:off x="4836850" y="3782675"/>
                <a:ext cx="605425" cy="605425"/>
              </a:xfrm>
              <a:custGeom>
                <a:avLst/>
                <a:gdLst/>
                <a:ahLst/>
                <a:cxnLst/>
                <a:rect l="l" t="t" r="r" b="b"/>
                <a:pathLst>
                  <a:path w="24217" h="24217" extrusionOk="0">
                    <a:moveTo>
                      <a:pt x="12104" y="6279"/>
                    </a:moveTo>
                    <a:cubicBezTo>
                      <a:pt x="13375" y="6279"/>
                      <a:pt x="14617" y="6690"/>
                      <a:pt x="15676" y="7469"/>
                    </a:cubicBezTo>
                    <a:cubicBezTo>
                      <a:pt x="16859" y="8393"/>
                      <a:pt x="17709" y="9798"/>
                      <a:pt x="17894" y="11314"/>
                    </a:cubicBezTo>
                    <a:cubicBezTo>
                      <a:pt x="18079" y="12866"/>
                      <a:pt x="17672" y="14382"/>
                      <a:pt x="16748" y="15639"/>
                    </a:cubicBezTo>
                    <a:cubicBezTo>
                      <a:pt x="15824" y="16822"/>
                      <a:pt x="14419" y="17636"/>
                      <a:pt x="12903" y="17858"/>
                    </a:cubicBezTo>
                    <a:cubicBezTo>
                      <a:pt x="12634" y="17897"/>
                      <a:pt x="12363" y="17916"/>
                      <a:pt x="12092" y="17916"/>
                    </a:cubicBezTo>
                    <a:cubicBezTo>
                      <a:pt x="10836" y="17916"/>
                      <a:pt x="9588" y="17496"/>
                      <a:pt x="8615" y="16674"/>
                    </a:cubicBezTo>
                    <a:cubicBezTo>
                      <a:pt x="7395" y="15750"/>
                      <a:pt x="6581" y="14382"/>
                      <a:pt x="6396" y="12866"/>
                    </a:cubicBezTo>
                    <a:cubicBezTo>
                      <a:pt x="6212" y="11314"/>
                      <a:pt x="6618" y="9798"/>
                      <a:pt x="7542" y="8541"/>
                    </a:cubicBezTo>
                    <a:cubicBezTo>
                      <a:pt x="8467" y="7358"/>
                      <a:pt x="9835" y="6508"/>
                      <a:pt x="11387" y="6323"/>
                    </a:cubicBezTo>
                    <a:cubicBezTo>
                      <a:pt x="11627" y="6294"/>
                      <a:pt x="11866" y="6279"/>
                      <a:pt x="12104" y="6279"/>
                    </a:cubicBezTo>
                    <a:close/>
                    <a:moveTo>
                      <a:pt x="14345" y="1"/>
                    </a:moveTo>
                    <a:cubicBezTo>
                      <a:pt x="13495" y="962"/>
                      <a:pt x="12792" y="2071"/>
                      <a:pt x="12349" y="3180"/>
                    </a:cubicBezTo>
                    <a:cubicBezTo>
                      <a:pt x="11868" y="3180"/>
                      <a:pt x="11424" y="3180"/>
                      <a:pt x="10944" y="3291"/>
                    </a:cubicBezTo>
                    <a:cubicBezTo>
                      <a:pt x="10500" y="3328"/>
                      <a:pt x="10020" y="3476"/>
                      <a:pt x="9576" y="3550"/>
                    </a:cubicBezTo>
                    <a:cubicBezTo>
                      <a:pt x="8799" y="2589"/>
                      <a:pt x="7875" y="1738"/>
                      <a:pt x="6803" y="999"/>
                    </a:cubicBezTo>
                    <a:cubicBezTo>
                      <a:pt x="6212" y="1295"/>
                      <a:pt x="5657" y="1627"/>
                      <a:pt x="5139" y="1997"/>
                    </a:cubicBezTo>
                    <a:cubicBezTo>
                      <a:pt x="5213" y="3291"/>
                      <a:pt x="5509" y="4511"/>
                      <a:pt x="5953" y="5620"/>
                    </a:cubicBezTo>
                    <a:cubicBezTo>
                      <a:pt x="5657" y="5953"/>
                      <a:pt x="5324" y="6323"/>
                      <a:pt x="5028" y="6692"/>
                    </a:cubicBezTo>
                    <a:cubicBezTo>
                      <a:pt x="4770" y="7062"/>
                      <a:pt x="4474" y="7469"/>
                      <a:pt x="4252" y="7838"/>
                    </a:cubicBezTo>
                    <a:cubicBezTo>
                      <a:pt x="3828" y="7799"/>
                      <a:pt x="3389" y="7778"/>
                      <a:pt x="2942" y="7778"/>
                    </a:cubicBezTo>
                    <a:cubicBezTo>
                      <a:pt x="2145" y="7778"/>
                      <a:pt x="1324" y="7844"/>
                      <a:pt x="518" y="7986"/>
                    </a:cubicBezTo>
                    <a:cubicBezTo>
                      <a:pt x="296" y="8578"/>
                      <a:pt x="148" y="9243"/>
                      <a:pt x="0" y="9872"/>
                    </a:cubicBezTo>
                    <a:cubicBezTo>
                      <a:pt x="962" y="10722"/>
                      <a:pt x="2071" y="11425"/>
                      <a:pt x="3180" y="11868"/>
                    </a:cubicBezTo>
                    <a:cubicBezTo>
                      <a:pt x="3180" y="12349"/>
                      <a:pt x="3180" y="12793"/>
                      <a:pt x="3291" y="13273"/>
                    </a:cubicBezTo>
                    <a:cubicBezTo>
                      <a:pt x="3328" y="13717"/>
                      <a:pt x="3476" y="14197"/>
                      <a:pt x="3550" y="14641"/>
                    </a:cubicBezTo>
                    <a:cubicBezTo>
                      <a:pt x="2588" y="15417"/>
                      <a:pt x="1738" y="16342"/>
                      <a:pt x="999" y="17414"/>
                    </a:cubicBezTo>
                    <a:cubicBezTo>
                      <a:pt x="1294" y="18005"/>
                      <a:pt x="1627" y="18560"/>
                      <a:pt x="1997" y="19078"/>
                    </a:cubicBezTo>
                    <a:cubicBezTo>
                      <a:pt x="3291" y="19004"/>
                      <a:pt x="4511" y="18708"/>
                      <a:pt x="5620" y="18264"/>
                    </a:cubicBezTo>
                    <a:cubicBezTo>
                      <a:pt x="5953" y="18560"/>
                      <a:pt x="6322" y="18893"/>
                      <a:pt x="6692" y="19188"/>
                    </a:cubicBezTo>
                    <a:cubicBezTo>
                      <a:pt x="7062" y="19447"/>
                      <a:pt x="7469" y="19743"/>
                      <a:pt x="7875" y="19965"/>
                    </a:cubicBezTo>
                    <a:cubicBezTo>
                      <a:pt x="7727" y="21185"/>
                      <a:pt x="7764" y="22442"/>
                      <a:pt x="7986" y="23699"/>
                    </a:cubicBezTo>
                    <a:cubicBezTo>
                      <a:pt x="8615" y="23958"/>
                      <a:pt x="9243" y="24069"/>
                      <a:pt x="9909" y="24217"/>
                    </a:cubicBezTo>
                    <a:cubicBezTo>
                      <a:pt x="10722" y="23255"/>
                      <a:pt x="11424" y="22146"/>
                      <a:pt x="11868" y="21037"/>
                    </a:cubicBezTo>
                    <a:cubicBezTo>
                      <a:pt x="12349" y="21037"/>
                      <a:pt x="12792" y="21037"/>
                      <a:pt x="13273" y="20926"/>
                    </a:cubicBezTo>
                    <a:cubicBezTo>
                      <a:pt x="13717" y="20889"/>
                      <a:pt x="14197" y="20815"/>
                      <a:pt x="14641" y="20667"/>
                    </a:cubicBezTo>
                    <a:cubicBezTo>
                      <a:pt x="15454" y="21629"/>
                      <a:pt x="16378" y="22479"/>
                      <a:pt x="17414" y="23218"/>
                    </a:cubicBezTo>
                    <a:cubicBezTo>
                      <a:pt x="18042" y="22923"/>
                      <a:pt x="18597" y="22590"/>
                      <a:pt x="19077" y="22220"/>
                    </a:cubicBezTo>
                    <a:cubicBezTo>
                      <a:pt x="19003" y="20926"/>
                      <a:pt x="18708" y="19706"/>
                      <a:pt x="18264" y="18597"/>
                    </a:cubicBezTo>
                    <a:cubicBezTo>
                      <a:pt x="18597" y="18264"/>
                      <a:pt x="18893" y="17895"/>
                      <a:pt x="19188" y="17525"/>
                    </a:cubicBezTo>
                    <a:cubicBezTo>
                      <a:pt x="19447" y="17155"/>
                      <a:pt x="19743" y="16748"/>
                      <a:pt x="19965" y="16379"/>
                    </a:cubicBezTo>
                    <a:cubicBezTo>
                      <a:pt x="20403" y="16419"/>
                      <a:pt x="20850" y="16439"/>
                      <a:pt x="21300" y="16439"/>
                    </a:cubicBezTo>
                    <a:cubicBezTo>
                      <a:pt x="22104" y="16439"/>
                      <a:pt x="22917" y="16373"/>
                      <a:pt x="23699" y="16231"/>
                    </a:cubicBezTo>
                    <a:cubicBezTo>
                      <a:pt x="23957" y="15639"/>
                      <a:pt x="24068" y="14974"/>
                      <a:pt x="24216" y="14308"/>
                    </a:cubicBezTo>
                    <a:cubicBezTo>
                      <a:pt x="23255" y="13495"/>
                      <a:pt x="22146" y="12793"/>
                      <a:pt x="21037" y="12349"/>
                    </a:cubicBezTo>
                    <a:cubicBezTo>
                      <a:pt x="21037" y="11868"/>
                      <a:pt x="21037" y="11425"/>
                      <a:pt x="20926" y="10944"/>
                    </a:cubicBezTo>
                    <a:cubicBezTo>
                      <a:pt x="20889" y="10500"/>
                      <a:pt x="20815" y="10020"/>
                      <a:pt x="20667" y="9576"/>
                    </a:cubicBezTo>
                    <a:cubicBezTo>
                      <a:pt x="21628" y="8763"/>
                      <a:pt x="22479" y="7838"/>
                      <a:pt x="23218" y="6803"/>
                    </a:cubicBezTo>
                    <a:cubicBezTo>
                      <a:pt x="22922" y="6175"/>
                      <a:pt x="22590" y="5620"/>
                      <a:pt x="22220" y="5140"/>
                    </a:cubicBezTo>
                    <a:cubicBezTo>
                      <a:pt x="20926" y="5214"/>
                      <a:pt x="19706" y="5509"/>
                      <a:pt x="18597" y="5953"/>
                    </a:cubicBezTo>
                    <a:cubicBezTo>
                      <a:pt x="18264" y="5620"/>
                      <a:pt x="17894" y="5324"/>
                      <a:pt x="17525" y="5029"/>
                    </a:cubicBezTo>
                    <a:cubicBezTo>
                      <a:pt x="17155" y="4770"/>
                      <a:pt x="16748" y="4474"/>
                      <a:pt x="16378" y="4252"/>
                    </a:cubicBezTo>
                    <a:cubicBezTo>
                      <a:pt x="16489" y="3032"/>
                      <a:pt x="16452" y="1738"/>
                      <a:pt x="16231" y="518"/>
                    </a:cubicBezTo>
                    <a:cubicBezTo>
                      <a:pt x="15639" y="259"/>
                      <a:pt x="14974" y="149"/>
                      <a:pt x="14345" y="1"/>
                    </a:cubicBezTo>
                    <a:close/>
                  </a:path>
                </a:pathLst>
              </a:custGeom>
              <a:solidFill>
                <a:srgbClr val="E7E6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9" name="Google Shape;639;p38"/>
              <p:cNvSpPr/>
              <p:nvPr/>
            </p:nvSpPr>
            <p:spPr>
              <a:xfrm>
                <a:off x="4226825" y="3535650"/>
                <a:ext cx="1277375" cy="870000"/>
              </a:xfrm>
              <a:custGeom>
                <a:avLst/>
                <a:gdLst/>
                <a:ahLst/>
                <a:cxnLst/>
                <a:rect l="l" t="t" r="r" b="b"/>
                <a:pathLst>
                  <a:path w="51095" h="34800" extrusionOk="0">
                    <a:moveTo>
                      <a:pt x="9351" y="935"/>
                    </a:moveTo>
                    <a:cubicBezTo>
                      <a:pt x="10165" y="935"/>
                      <a:pt x="10981" y="1068"/>
                      <a:pt x="11757" y="1341"/>
                    </a:cubicBezTo>
                    <a:lnTo>
                      <a:pt x="11831" y="1341"/>
                    </a:lnTo>
                    <a:lnTo>
                      <a:pt x="40299" y="10769"/>
                    </a:lnTo>
                    <a:cubicBezTo>
                      <a:pt x="40336" y="10806"/>
                      <a:pt x="40336" y="10806"/>
                      <a:pt x="40410" y="10806"/>
                    </a:cubicBezTo>
                    <a:cubicBezTo>
                      <a:pt x="43109" y="11730"/>
                      <a:pt x="45364" y="13616"/>
                      <a:pt x="46806" y="16093"/>
                    </a:cubicBezTo>
                    <a:cubicBezTo>
                      <a:pt x="50096" y="21749"/>
                      <a:pt x="48174" y="29033"/>
                      <a:pt x="42480" y="32286"/>
                    </a:cubicBezTo>
                    <a:cubicBezTo>
                      <a:pt x="40669" y="33321"/>
                      <a:pt x="38635" y="33876"/>
                      <a:pt x="36565" y="33876"/>
                    </a:cubicBezTo>
                    <a:cubicBezTo>
                      <a:pt x="34162" y="33876"/>
                      <a:pt x="31907" y="33173"/>
                      <a:pt x="29910" y="31842"/>
                    </a:cubicBezTo>
                    <a:cubicBezTo>
                      <a:pt x="29910" y="31842"/>
                      <a:pt x="29873" y="31805"/>
                      <a:pt x="29799" y="31805"/>
                    </a:cubicBezTo>
                    <a:cubicBezTo>
                      <a:pt x="29577" y="31620"/>
                      <a:pt x="29319" y="31436"/>
                      <a:pt x="28838" y="31066"/>
                    </a:cubicBezTo>
                    <a:lnTo>
                      <a:pt x="5362" y="14355"/>
                    </a:lnTo>
                    <a:cubicBezTo>
                      <a:pt x="5325" y="14355"/>
                      <a:pt x="5325" y="14318"/>
                      <a:pt x="5251" y="14318"/>
                    </a:cubicBezTo>
                    <a:cubicBezTo>
                      <a:pt x="4326" y="13727"/>
                      <a:pt x="3550" y="12876"/>
                      <a:pt x="2995" y="11915"/>
                    </a:cubicBezTo>
                    <a:cubicBezTo>
                      <a:pt x="962" y="8403"/>
                      <a:pt x="2182" y="3929"/>
                      <a:pt x="5694" y="1896"/>
                    </a:cubicBezTo>
                    <a:cubicBezTo>
                      <a:pt x="6801" y="1264"/>
                      <a:pt x="8073" y="935"/>
                      <a:pt x="9351" y="935"/>
                    </a:cubicBezTo>
                    <a:close/>
                    <a:moveTo>
                      <a:pt x="9414" y="1"/>
                    </a:moveTo>
                    <a:cubicBezTo>
                      <a:pt x="7965" y="1"/>
                      <a:pt x="6515" y="370"/>
                      <a:pt x="5251" y="1083"/>
                    </a:cubicBezTo>
                    <a:cubicBezTo>
                      <a:pt x="1332" y="3375"/>
                      <a:pt x="1" y="8440"/>
                      <a:pt x="2256" y="12359"/>
                    </a:cubicBezTo>
                    <a:cubicBezTo>
                      <a:pt x="2921" y="13431"/>
                      <a:pt x="3735" y="14355"/>
                      <a:pt x="4770" y="15058"/>
                    </a:cubicBezTo>
                    <a:lnTo>
                      <a:pt x="4807" y="15095"/>
                    </a:lnTo>
                    <a:cubicBezTo>
                      <a:pt x="5029" y="15279"/>
                      <a:pt x="28838" y="32138"/>
                      <a:pt x="29393" y="32582"/>
                    </a:cubicBezTo>
                    <a:cubicBezTo>
                      <a:pt x="29393" y="32582"/>
                      <a:pt x="29393" y="32619"/>
                      <a:pt x="29429" y="32619"/>
                    </a:cubicBezTo>
                    <a:cubicBezTo>
                      <a:pt x="29429" y="32656"/>
                      <a:pt x="29466" y="32656"/>
                      <a:pt x="29466" y="32656"/>
                    </a:cubicBezTo>
                    <a:cubicBezTo>
                      <a:pt x="31611" y="34061"/>
                      <a:pt x="34014" y="34800"/>
                      <a:pt x="36565" y="34800"/>
                    </a:cubicBezTo>
                    <a:cubicBezTo>
                      <a:pt x="38783" y="34800"/>
                      <a:pt x="41001" y="34208"/>
                      <a:pt x="42924" y="33025"/>
                    </a:cubicBezTo>
                    <a:cubicBezTo>
                      <a:pt x="49024" y="29513"/>
                      <a:pt x="51094" y="21675"/>
                      <a:pt x="47582" y="15575"/>
                    </a:cubicBezTo>
                    <a:cubicBezTo>
                      <a:pt x="46103" y="12913"/>
                      <a:pt x="43663" y="10954"/>
                      <a:pt x="40816" y="9919"/>
                    </a:cubicBezTo>
                    <a:cubicBezTo>
                      <a:pt x="40743" y="9919"/>
                      <a:pt x="40743" y="9882"/>
                      <a:pt x="40706" y="9882"/>
                    </a:cubicBezTo>
                    <a:lnTo>
                      <a:pt x="12090" y="417"/>
                    </a:lnTo>
                    <a:lnTo>
                      <a:pt x="12016" y="417"/>
                    </a:lnTo>
                    <a:cubicBezTo>
                      <a:pt x="11177" y="137"/>
                      <a:pt x="10296" y="1"/>
                      <a:pt x="94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A black background with purple text&#10;&#10;Description automatically generated">
            <a:extLst>
              <a:ext uri="{FF2B5EF4-FFF2-40B4-BE49-F238E27FC236}">
                <a16:creationId xmlns:a16="http://schemas.microsoft.com/office/drawing/2014/main" id="{F7CC0BD5-1127-DEAC-6FAD-5E2E32C36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96" y="1606396"/>
            <a:ext cx="6418894" cy="4346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FA"/>
        </a:soli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0"/>
          <p:cNvSpPr txBox="1">
            <a:spLocks noGrp="1"/>
          </p:cNvSpPr>
          <p:nvPr>
            <p:ph type="title"/>
          </p:nvPr>
        </p:nvSpPr>
        <p:spPr>
          <a:xfrm>
            <a:off x="261387" y="2597094"/>
            <a:ext cx="3134210" cy="4305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E298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Veselina Varadeva 9V</a:t>
            </a:r>
            <a:br>
              <a:rPr lang="en-US" sz="1800" dirty="0">
                <a:solidFill>
                  <a:srgbClr val="4E298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dirty="0">
                <a:solidFill>
                  <a:srgbClr val="4E298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SCRUM Trainer</a:t>
            </a:r>
            <a:endParaRPr sz="1800" dirty="0">
              <a:solidFill>
                <a:srgbClr val="4E298B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F4E509-3D35-AA34-0E85-382113EC92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1"/>
          <a:stretch/>
        </p:blipFill>
        <p:spPr>
          <a:xfrm>
            <a:off x="1067077" y="890479"/>
            <a:ext cx="1413247" cy="1403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6" name="Google Shape;656;p40"/>
          <p:cNvSpPr txBox="1">
            <a:spLocks noGrp="1"/>
          </p:cNvSpPr>
          <p:nvPr>
            <p:ph type="title" idx="3"/>
          </p:nvPr>
        </p:nvSpPr>
        <p:spPr>
          <a:xfrm>
            <a:off x="3272520" y="2541468"/>
            <a:ext cx="3050922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E298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Teodora Skulieva 9V</a:t>
            </a:r>
            <a:br>
              <a:rPr lang="en-US" sz="1800" dirty="0">
                <a:solidFill>
                  <a:srgbClr val="4E298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dirty="0">
                <a:solidFill>
                  <a:srgbClr val="4E298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Back-end developer</a:t>
            </a:r>
            <a:endParaRPr sz="1800" dirty="0">
              <a:solidFill>
                <a:srgbClr val="4E298B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59" name="Google Shape;659;p40"/>
          <p:cNvSpPr txBox="1">
            <a:spLocks noGrp="1"/>
          </p:cNvSpPr>
          <p:nvPr>
            <p:ph type="title" idx="6"/>
          </p:nvPr>
        </p:nvSpPr>
        <p:spPr>
          <a:xfrm>
            <a:off x="230509" y="4826665"/>
            <a:ext cx="313421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E298B"/>
                </a:solidFill>
              </a:rPr>
              <a:t> </a:t>
            </a:r>
            <a:r>
              <a:rPr lang="en-US" sz="1800" dirty="0">
                <a:solidFill>
                  <a:srgbClr val="4E298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Mariela Dimova 10G</a:t>
            </a:r>
            <a:br>
              <a:rPr lang="en-US" sz="1800" dirty="0">
                <a:solidFill>
                  <a:srgbClr val="4E298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dirty="0">
                <a:solidFill>
                  <a:srgbClr val="4E298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Back-end developer</a:t>
            </a:r>
            <a:endParaRPr sz="1800" dirty="0">
              <a:solidFill>
                <a:srgbClr val="4E298B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62" name="Google Shape;662;p40"/>
          <p:cNvSpPr txBox="1">
            <a:spLocks noGrp="1"/>
          </p:cNvSpPr>
          <p:nvPr>
            <p:ph type="title" idx="9"/>
          </p:nvPr>
        </p:nvSpPr>
        <p:spPr>
          <a:xfrm>
            <a:off x="3334277" y="4826665"/>
            <a:ext cx="2927408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sz="1800" dirty="0">
                <a:solidFill>
                  <a:srgbClr val="4E298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Stela Georgieva 10B</a:t>
            </a:r>
            <a:br>
              <a:rPr lang="en" sz="1800" dirty="0">
                <a:solidFill>
                  <a:srgbClr val="4E298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" sz="1800" dirty="0">
                <a:solidFill>
                  <a:srgbClr val="4E298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Q&amp;A</a:t>
            </a:r>
            <a:endParaRPr sz="1800" dirty="0">
              <a:solidFill>
                <a:srgbClr val="4E298B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65" name="Google Shape;665;p40"/>
          <p:cNvSpPr txBox="1">
            <a:spLocks noGrp="1"/>
          </p:cNvSpPr>
          <p:nvPr>
            <p:ph type="title" idx="15"/>
          </p:nvPr>
        </p:nvSpPr>
        <p:spPr>
          <a:xfrm>
            <a:off x="825614" y="989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4E298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Our Team</a:t>
            </a:r>
            <a:endParaRPr sz="4000" dirty="0">
              <a:solidFill>
                <a:srgbClr val="4E298B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66" name="Google Shape;666;p40"/>
          <p:cNvSpPr txBox="1">
            <a:spLocks noGrp="1"/>
          </p:cNvSpPr>
          <p:nvPr>
            <p:ph type="title" idx="16"/>
          </p:nvPr>
        </p:nvSpPr>
        <p:spPr>
          <a:xfrm>
            <a:off x="6069085" y="2543961"/>
            <a:ext cx="326549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E298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Gabriela Encheva 9V</a:t>
            </a:r>
            <a:br>
              <a:rPr lang="en-US" sz="1800" dirty="0">
                <a:solidFill>
                  <a:srgbClr val="4E298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dirty="0">
                <a:solidFill>
                  <a:srgbClr val="4E298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Back-end developer</a:t>
            </a:r>
            <a:endParaRPr sz="1800" dirty="0">
              <a:solidFill>
                <a:srgbClr val="4E298B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69" name="Google Shape;669;p40"/>
          <p:cNvSpPr txBox="1">
            <a:spLocks noGrp="1"/>
          </p:cNvSpPr>
          <p:nvPr>
            <p:ph type="title" idx="19"/>
          </p:nvPr>
        </p:nvSpPr>
        <p:spPr>
          <a:xfrm>
            <a:off x="6004388" y="4798047"/>
            <a:ext cx="3394884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E298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Bilyana Badalova 10B</a:t>
            </a:r>
            <a:br>
              <a:rPr lang="en" sz="1800" dirty="0">
                <a:solidFill>
                  <a:srgbClr val="4E298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" sz="1800" dirty="0">
                <a:solidFill>
                  <a:srgbClr val="4E298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Back-end developer</a:t>
            </a:r>
            <a:endParaRPr sz="1800" dirty="0">
              <a:solidFill>
                <a:srgbClr val="4E298B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72" name="Google Shape;672;p40"/>
          <p:cNvSpPr/>
          <p:nvPr/>
        </p:nvSpPr>
        <p:spPr>
          <a:xfrm flipH="1">
            <a:off x="575425" y="3483575"/>
            <a:ext cx="332775" cy="332775"/>
          </a:xfrm>
          <a:custGeom>
            <a:avLst/>
            <a:gdLst/>
            <a:ahLst/>
            <a:cxnLst/>
            <a:rect l="l" t="t" r="r" b="b"/>
            <a:pathLst>
              <a:path w="13311" h="13311" extrusionOk="0">
                <a:moveTo>
                  <a:pt x="6672" y="3937"/>
                </a:moveTo>
                <a:cubicBezTo>
                  <a:pt x="6972" y="3937"/>
                  <a:pt x="7273" y="4003"/>
                  <a:pt x="7540" y="4104"/>
                </a:cubicBezTo>
                <a:lnTo>
                  <a:pt x="7806" y="4237"/>
                </a:lnTo>
                <a:cubicBezTo>
                  <a:pt x="8340" y="4504"/>
                  <a:pt x="8807" y="4937"/>
                  <a:pt x="9041" y="5505"/>
                </a:cubicBezTo>
                <a:lnTo>
                  <a:pt x="9174" y="5738"/>
                </a:lnTo>
                <a:cubicBezTo>
                  <a:pt x="9274" y="6038"/>
                  <a:pt x="9341" y="6338"/>
                  <a:pt x="9341" y="6605"/>
                </a:cubicBezTo>
                <a:cubicBezTo>
                  <a:pt x="9341" y="6972"/>
                  <a:pt x="9274" y="7239"/>
                  <a:pt x="9174" y="7506"/>
                </a:cubicBezTo>
                <a:lnTo>
                  <a:pt x="9041" y="7739"/>
                </a:lnTo>
                <a:cubicBezTo>
                  <a:pt x="8807" y="8307"/>
                  <a:pt x="8340" y="8740"/>
                  <a:pt x="7806" y="9007"/>
                </a:cubicBezTo>
                <a:lnTo>
                  <a:pt x="7540" y="9140"/>
                </a:lnTo>
                <a:cubicBezTo>
                  <a:pt x="7273" y="9207"/>
                  <a:pt x="6972" y="9307"/>
                  <a:pt x="6672" y="9307"/>
                </a:cubicBezTo>
                <a:cubicBezTo>
                  <a:pt x="6372" y="9307"/>
                  <a:pt x="6038" y="9241"/>
                  <a:pt x="5805" y="9140"/>
                </a:cubicBezTo>
                <a:lnTo>
                  <a:pt x="5538" y="9007"/>
                </a:lnTo>
                <a:cubicBezTo>
                  <a:pt x="5004" y="8740"/>
                  <a:pt x="4537" y="8307"/>
                  <a:pt x="4304" y="7739"/>
                </a:cubicBezTo>
                <a:lnTo>
                  <a:pt x="4170" y="7506"/>
                </a:lnTo>
                <a:cubicBezTo>
                  <a:pt x="4104" y="7206"/>
                  <a:pt x="4004" y="6906"/>
                  <a:pt x="4004" y="6605"/>
                </a:cubicBezTo>
                <a:cubicBezTo>
                  <a:pt x="4004" y="6338"/>
                  <a:pt x="4037" y="6005"/>
                  <a:pt x="4170" y="5738"/>
                </a:cubicBezTo>
                <a:lnTo>
                  <a:pt x="4304" y="5505"/>
                </a:lnTo>
                <a:cubicBezTo>
                  <a:pt x="4537" y="4937"/>
                  <a:pt x="5004" y="4504"/>
                  <a:pt x="5538" y="4237"/>
                </a:cubicBezTo>
                <a:lnTo>
                  <a:pt x="5805" y="4104"/>
                </a:lnTo>
                <a:cubicBezTo>
                  <a:pt x="6105" y="4037"/>
                  <a:pt x="6372" y="3937"/>
                  <a:pt x="6672" y="3937"/>
                </a:cubicBezTo>
                <a:close/>
                <a:moveTo>
                  <a:pt x="6005" y="1"/>
                </a:moveTo>
                <a:cubicBezTo>
                  <a:pt x="5705" y="1"/>
                  <a:pt x="5505" y="201"/>
                  <a:pt x="5505" y="501"/>
                </a:cubicBezTo>
                <a:lnTo>
                  <a:pt x="5505" y="1735"/>
                </a:lnTo>
                <a:cubicBezTo>
                  <a:pt x="4971" y="1869"/>
                  <a:pt x="4471" y="2069"/>
                  <a:pt x="4004" y="2369"/>
                </a:cubicBezTo>
                <a:lnTo>
                  <a:pt x="3136" y="1502"/>
                </a:lnTo>
                <a:cubicBezTo>
                  <a:pt x="3036" y="1402"/>
                  <a:pt x="2911" y="1352"/>
                  <a:pt x="2786" y="1352"/>
                </a:cubicBezTo>
                <a:cubicBezTo>
                  <a:pt x="2661" y="1352"/>
                  <a:pt x="2536" y="1402"/>
                  <a:pt x="2436" y="1502"/>
                </a:cubicBezTo>
                <a:lnTo>
                  <a:pt x="1502" y="2402"/>
                </a:lnTo>
                <a:cubicBezTo>
                  <a:pt x="1302" y="2636"/>
                  <a:pt x="1302" y="2903"/>
                  <a:pt x="1502" y="3136"/>
                </a:cubicBezTo>
                <a:lnTo>
                  <a:pt x="2369" y="4003"/>
                </a:lnTo>
                <a:cubicBezTo>
                  <a:pt x="2102" y="4470"/>
                  <a:pt x="1869" y="4971"/>
                  <a:pt x="1769" y="5505"/>
                </a:cubicBezTo>
                <a:lnTo>
                  <a:pt x="501" y="5505"/>
                </a:lnTo>
                <a:cubicBezTo>
                  <a:pt x="201" y="5505"/>
                  <a:pt x="1" y="5705"/>
                  <a:pt x="1" y="6005"/>
                </a:cubicBezTo>
                <a:lnTo>
                  <a:pt x="1" y="7306"/>
                </a:lnTo>
                <a:cubicBezTo>
                  <a:pt x="1" y="7573"/>
                  <a:pt x="201" y="7806"/>
                  <a:pt x="501" y="7806"/>
                </a:cubicBezTo>
                <a:lnTo>
                  <a:pt x="1769" y="7806"/>
                </a:lnTo>
                <a:cubicBezTo>
                  <a:pt x="1869" y="8340"/>
                  <a:pt x="2102" y="8840"/>
                  <a:pt x="2369" y="9307"/>
                </a:cubicBezTo>
                <a:lnTo>
                  <a:pt x="1502" y="10175"/>
                </a:lnTo>
                <a:cubicBezTo>
                  <a:pt x="1302" y="10375"/>
                  <a:pt x="1302" y="10675"/>
                  <a:pt x="1502" y="10875"/>
                </a:cubicBezTo>
                <a:lnTo>
                  <a:pt x="2436" y="11809"/>
                </a:lnTo>
                <a:cubicBezTo>
                  <a:pt x="2536" y="11909"/>
                  <a:pt x="2661" y="11959"/>
                  <a:pt x="2786" y="11959"/>
                </a:cubicBezTo>
                <a:cubicBezTo>
                  <a:pt x="2911" y="11959"/>
                  <a:pt x="3036" y="11909"/>
                  <a:pt x="3136" y="11809"/>
                </a:cubicBezTo>
                <a:lnTo>
                  <a:pt x="4004" y="10908"/>
                </a:lnTo>
                <a:cubicBezTo>
                  <a:pt x="4471" y="11209"/>
                  <a:pt x="4971" y="11409"/>
                  <a:pt x="5505" y="11542"/>
                </a:cubicBezTo>
                <a:lnTo>
                  <a:pt x="5505" y="12810"/>
                </a:lnTo>
                <a:cubicBezTo>
                  <a:pt x="5505" y="13077"/>
                  <a:pt x="5705" y="13310"/>
                  <a:pt x="6005" y="13310"/>
                </a:cubicBezTo>
                <a:lnTo>
                  <a:pt x="7306" y="13310"/>
                </a:lnTo>
                <a:cubicBezTo>
                  <a:pt x="7606" y="13310"/>
                  <a:pt x="7806" y="13077"/>
                  <a:pt x="7806" y="12810"/>
                </a:cubicBezTo>
                <a:lnTo>
                  <a:pt x="7806" y="11542"/>
                </a:lnTo>
                <a:cubicBezTo>
                  <a:pt x="8340" y="11409"/>
                  <a:pt x="8840" y="11209"/>
                  <a:pt x="9307" y="10908"/>
                </a:cubicBezTo>
                <a:lnTo>
                  <a:pt x="10175" y="11809"/>
                </a:lnTo>
                <a:cubicBezTo>
                  <a:pt x="10275" y="11909"/>
                  <a:pt x="10400" y="11959"/>
                  <a:pt x="10525" y="11959"/>
                </a:cubicBezTo>
                <a:cubicBezTo>
                  <a:pt x="10650" y="11959"/>
                  <a:pt x="10775" y="11909"/>
                  <a:pt x="10875" y="11809"/>
                </a:cubicBezTo>
                <a:lnTo>
                  <a:pt x="11809" y="10875"/>
                </a:lnTo>
                <a:cubicBezTo>
                  <a:pt x="12009" y="10675"/>
                  <a:pt x="12009" y="10375"/>
                  <a:pt x="11809" y="10175"/>
                </a:cubicBezTo>
                <a:lnTo>
                  <a:pt x="10942" y="9307"/>
                </a:lnTo>
                <a:cubicBezTo>
                  <a:pt x="11209" y="8840"/>
                  <a:pt x="11442" y="8340"/>
                  <a:pt x="11542" y="7806"/>
                </a:cubicBezTo>
                <a:lnTo>
                  <a:pt x="12810" y="7806"/>
                </a:lnTo>
                <a:cubicBezTo>
                  <a:pt x="13110" y="7806"/>
                  <a:pt x="13310" y="7573"/>
                  <a:pt x="13310" y="7306"/>
                </a:cubicBezTo>
                <a:lnTo>
                  <a:pt x="13310" y="6005"/>
                </a:lnTo>
                <a:cubicBezTo>
                  <a:pt x="13310" y="5705"/>
                  <a:pt x="13110" y="5505"/>
                  <a:pt x="12810" y="5505"/>
                </a:cubicBezTo>
                <a:lnTo>
                  <a:pt x="11542" y="5505"/>
                </a:lnTo>
                <a:cubicBezTo>
                  <a:pt x="11442" y="4971"/>
                  <a:pt x="11209" y="4470"/>
                  <a:pt x="10942" y="4003"/>
                </a:cubicBezTo>
                <a:lnTo>
                  <a:pt x="11809" y="3136"/>
                </a:lnTo>
                <a:cubicBezTo>
                  <a:pt x="12009" y="2903"/>
                  <a:pt x="12009" y="2636"/>
                  <a:pt x="11809" y="2402"/>
                </a:cubicBezTo>
                <a:lnTo>
                  <a:pt x="10875" y="1502"/>
                </a:lnTo>
                <a:cubicBezTo>
                  <a:pt x="10775" y="1402"/>
                  <a:pt x="10650" y="1352"/>
                  <a:pt x="10525" y="1352"/>
                </a:cubicBezTo>
                <a:cubicBezTo>
                  <a:pt x="10400" y="1352"/>
                  <a:pt x="10275" y="1402"/>
                  <a:pt x="10175" y="1502"/>
                </a:cubicBezTo>
                <a:lnTo>
                  <a:pt x="9307" y="2369"/>
                </a:lnTo>
                <a:cubicBezTo>
                  <a:pt x="8840" y="2069"/>
                  <a:pt x="8340" y="1869"/>
                  <a:pt x="7806" y="1735"/>
                </a:cubicBezTo>
                <a:lnTo>
                  <a:pt x="7806" y="501"/>
                </a:lnTo>
                <a:cubicBezTo>
                  <a:pt x="7806" y="201"/>
                  <a:pt x="7606" y="1"/>
                  <a:pt x="7306" y="1"/>
                </a:cubicBezTo>
                <a:close/>
              </a:path>
            </a:pathLst>
          </a:custGeom>
          <a:solidFill>
            <a:srgbClr val="4E29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298B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0D01EA-E46C-BD1D-181A-26B0DF857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938" y="824661"/>
            <a:ext cx="1413247" cy="1413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75BC9B-67DE-CE3D-3264-2BB24B5F92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960" y="3027603"/>
            <a:ext cx="1467308" cy="1467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E5561E-DA1A-843C-F59F-1EC0E252E9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799" y="807459"/>
            <a:ext cx="1430449" cy="1430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341C9C-D008-3FE3-B9E7-9E1BA565DD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3960" y="3027603"/>
            <a:ext cx="1467308" cy="1467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CD09A7-EF58-DB2C-DFF1-BB44EE2F05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3960" y="3027603"/>
            <a:ext cx="1467308" cy="1467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8297;p90">
            <a:extLst>
              <a:ext uri="{FF2B5EF4-FFF2-40B4-BE49-F238E27FC236}">
                <a16:creationId xmlns:a16="http://schemas.microsoft.com/office/drawing/2014/main" id="{E4616D1E-294E-2F6F-7BAE-165ECBDAC37C}"/>
              </a:ext>
            </a:extLst>
          </p:cNvPr>
          <p:cNvGrpSpPr/>
          <p:nvPr/>
        </p:nvGrpSpPr>
        <p:grpSpPr>
          <a:xfrm>
            <a:off x="1270116" y="2195717"/>
            <a:ext cx="885785" cy="726456"/>
            <a:chOff x="-49764975" y="3551225"/>
            <a:chExt cx="299300" cy="300650"/>
          </a:xfrm>
          <a:solidFill>
            <a:srgbClr val="4E298B"/>
          </a:solidFill>
        </p:grpSpPr>
        <p:sp>
          <p:nvSpPr>
            <p:cNvPr id="4" name="Google Shape;8298;p90">
              <a:extLst>
                <a:ext uri="{FF2B5EF4-FFF2-40B4-BE49-F238E27FC236}">
                  <a16:creationId xmlns:a16="http://schemas.microsoft.com/office/drawing/2014/main" id="{6F1F9D6D-B7C3-101B-BE49-7379A4D8AD09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Google Shape;8299;p90">
              <a:extLst>
                <a:ext uri="{FF2B5EF4-FFF2-40B4-BE49-F238E27FC236}">
                  <a16:creationId xmlns:a16="http://schemas.microsoft.com/office/drawing/2014/main" id="{97E574CD-9933-3EA2-8381-FDEE513F5B53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Google Shape;8300;p90">
              <a:extLst>
                <a:ext uri="{FF2B5EF4-FFF2-40B4-BE49-F238E27FC236}">
                  <a16:creationId xmlns:a16="http://schemas.microsoft.com/office/drawing/2014/main" id="{DBFD7922-DE8F-1027-6452-D79FD66E60F0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Google Shape;8301;p90">
              <a:extLst>
                <a:ext uri="{FF2B5EF4-FFF2-40B4-BE49-F238E27FC236}">
                  <a16:creationId xmlns:a16="http://schemas.microsoft.com/office/drawing/2014/main" id="{9B2A16BC-683A-5AEF-A6D2-01547286A4A2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Google Shape;8302;p90">
              <a:extLst>
                <a:ext uri="{FF2B5EF4-FFF2-40B4-BE49-F238E27FC236}">
                  <a16:creationId xmlns:a16="http://schemas.microsoft.com/office/drawing/2014/main" id="{0AC64B4E-597B-4AD9-6BD7-9BADBE7C873B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Google Shape;8303;p90">
              <a:extLst>
                <a:ext uri="{FF2B5EF4-FFF2-40B4-BE49-F238E27FC236}">
                  <a16:creationId xmlns:a16="http://schemas.microsoft.com/office/drawing/2014/main" id="{20D93D50-5D79-18A7-4770-0AAA66AF70CA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8304;p90">
              <a:extLst>
                <a:ext uri="{FF2B5EF4-FFF2-40B4-BE49-F238E27FC236}">
                  <a16:creationId xmlns:a16="http://schemas.microsoft.com/office/drawing/2014/main" id="{B65340E6-F9CF-F720-7F03-F381F9AED17A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8305;p90">
              <a:extLst>
                <a:ext uri="{FF2B5EF4-FFF2-40B4-BE49-F238E27FC236}">
                  <a16:creationId xmlns:a16="http://schemas.microsoft.com/office/drawing/2014/main" id="{1FA5F65B-85C0-67C4-C64C-D9F9296B98B5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Google Shape;8306;p90">
              <a:extLst>
                <a:ext uri="{FF2B5EF4-FFF2-40B4-BE49-F238E27FC236}">
                  <a16:creationId xmlns:a16="http://schemas.microsoft.com/office/drawing/2014/main" id="{D1B91903-052D-A079-49D4-6218A6F1B364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Google Shape;8307;p90">
              <a:extLst>
                <a:ext uri="{FF2B5EF4-FFF2-40B4-BE49-F238E27FC236}">
                  <a16:creationId xmlns:a16="http://schemas.microsoft.com/office/drawing/2014/main" id="{72D710C7-AA5F-CC60-E386-D8E7AD35CD8B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Google Shape;8308;p90">
              <a:extLst>
                <a:ext uri="{FF2B5EF4-FFF2-40B4-BE49-F238E27FC236}">
                  <a16:creationId xmlns:a16="http://schemas.microsoft.com/office/drawing/2014/main" id="{57BDFAFC-69A4-3012-E7BD-262BE7122076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oogle Shape;8223;p90">
            <a:extLst>
              <a:ext uri="{FF2B5EF4-FFF2-40B4-BE49-F238E27FC236}">
                <a16:creationId xmlns:a16="http://schemas.microsoft.com/office/drawing/2014/main" id="{84FFB4DB-B952-2181-6E5B-625B2ED737BB}"/>
              </a:ext>
            </a:extLst>
          </p:cNvPr>
          <p:cNvGrpSpPr/>
          <p:nvPr/>
        </p:nvGrpSpPr>
        <p:grpSpPr>
          <a:xfrm>
            <a:off x="4100241" y="2195718"/>
            <a:ext cx="821163" cy="807468"/>
            <a:chOff x="-44924250" y="3226165"/>
            <a:chExt cx="300100" cy="279960"/>
          </a:xfrm>
          <a:solidFill>
            <a:srgbClr val="4E29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Google Shape;8224;p90">
              <a:extLst>
                <a:ext uri="{FF2B5EF4-FFF2-40B4-BE49-F238E27FC236}">
                  <a16:creationId xmlns:a16="http://schemas.microsoft.com/office/drawing/2014/main" id="{0203E7EB-E64B-0FD6-723F-7C127CB3E5A7}"/>
                </a:ext>
              </a:extLst>
            </p:cNvPr>
            <p:cNvSpPr/>
            <p:nvPr/>
          </p:nvSpPr>
          <p:spPr>
            <a:xfrm>
              <a:off x="-44747025" y="3365100"/>
              <a:ext cx="122875" cy="87450"/>
            </a:xfrm>
            <a:custGeom>
              <a:avLst/>
              <a:gdLst/>
              <a:ahLst/>
              <a:cxnLst/>
              <a:rect l="l" t="t" r="r" b="b"/>
              <a:pathLst>
                <a:path w="4915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4915" y="3498"/>
                  </a:lnTo>
                  <a:lnTo>
                    <a:pt x="491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Google Shape;8225;p90">
              <a:extLst>
                <a:ext uri="{FF2B5EF4-FFF2-40B4-BE49-F238E27FC236}">
                  <a16:creationId xmlns:a16="http://schemas.microsoft.com/office/drawing/2014/main" id="{168C0F54-7D5F-BBA7-7DFF-19FBE4EF7B86}"/>
                </a:ext>
              </a:extLst>
            </p:cNvPr>
            <p:cNvSpPr/>
            <p:nvPr/>
          </p:nvSpPr>
          <p:spPr>
            <a:xfrm>
              <a:off x="-44747025" y="3470650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46"/>
                    <a:pt x="473" y="1418"/>
                    <a:pt x="1071" y="1418"/>
                  </a:cubicBezTo>
                  <a:lnTo>
                    <a:pt x="3875" y="1418"/>
                  </a:lnTo>
                  <a:cubicBezTo>
                    <a:pt x="4442" y="1418"/>
                    <a:pt x="4915" y="946"/>
                    <a:pt x="4915" y="347"/>
                  </a:cubicBezTo>
                  <a:lnTo>
                    <a:pt x="49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Google Shape;8226;p90">
              <a:extLst>
                <a:ext uri="{FF2B5EF4-FFF2-40B4-BE49-F238E27FC236}">
                  <a16:creationId xmlns:a16="http://schemas.microsoft.com/office/drawing/2014/main" id="{842C63AA-43AF-F0E4-0B0F-4A87E5595628}"/>
                </a:ext>
              </a:extLst>
            </p:cNvPr>
            <p:cNvSpPr/>
            <p:nvPr/>
          </p:nvSpPr>
          <p:spPr>
            <a:xfrm>
              <a:off x="-44747025" y="3313125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1418"/>
                  </a:lnTo>
                  <a:lnTo>
                    <a:pt x="4915" y="1418"/>
                  </a:lnTo>
                  <a:lnTo>
                    <a:pt x="4915" y="1072"/>
                  </a:lnTo>
                  <a:cubicBezTo>
                    <a:pt x="4915" y="473"/>
                    <a:pt x="4442" y="1"/>
                    <a:pt x="38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Google Shape;8227;p90">
              <a:extLst>
                <a:ext uri="{FF2B5EF4-FFF2-40B4-BE49-F238E27FC236}">
                  <a16:creationId xmlns:a16="http://schemas.microsoft.com/office/drawing/2014/main" id="{49FE03EA-07C7-0AD5-81B9-898E440B3059}"/>
                </a:ext>
              </a:extLst>
            </p:cNvPr>
            <p:cNvSpPr/>
            <p:nvPr/>
          </p:nvSpPr>
          <p:spPr>
            <a:xfrm>
              <a:off x="-44924250" y="3384000"/>
              <a:ext cx="159125" cy="69350"/>
            </a:xfrm>
            <a:custGeom>
              <a:avLst/>
              <a:gdLst/>
              <a:ahLst/>
              <a:cxnLst/>
              <a:rect l="l" t="t" r="r" b="b"/>
              <a:pathLst>
                <a:path w="6365" h="2774" extrusionOk="0">
                  <a:moveTo>
                    <a:pt x="1" y="1"/>
                  </a:moveTo>
                  <a:lnTo>
                    <a:pt x="1" y="316"/>
                  </a:lnTo>
                  <a:lnTo>
                    <a:pt x="32" y="316"/>
                  </a:lnTo>
                  <a:cubicBezTo>
                    <a:pt x="32" y="915"/>
                    <a:pt x="505" y="1387"/>
                    <a:pt x="1103" y="1387"/>
                  </a:cubicBezTo>
                  <a:lnTo>
                    <a:pt x="4254" y="1387"/>
                  </a:lnTo>
                  <a:lnTo>
                    <a:pt x="4254" y="2080"/>
                  </a:lnTo>
                  <a:lnTo>
                    <a:pt x="3183" y="2080"/>
                  </a:lnTo>
                  <a:cubicBezTo>
                    <a:pt x="2994" y="2080"/>
                    <a:pt x="2836" y="2238"/>
                    <a:pt x="2836" y="2427"/>
                  </a:cubicBezTo>
                  <a:cubicBezTo>
                    <a:pt x="2836" y="2647"/>
                    <a:pt x="2994" y="2773"/>
                    <a:pt x="3183" y="2773"/>
                  </a:cubicBezTo>
                  <a:lnTo>
                    <a:pt x="6365" y="2773"/>
                  </a:lnTo>
                  <a:lnTo>
                    <a:pt x="63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Google Shape;8228;p90">
              <a:extLst>
                <a:ext uri="{FF2B5EF4-FFF2-40B4-BE49-F238E27FC236}">
                  <a16:creationId xmlns:a16="http://schemas.microsoft.com/office/drawing/2014/main" id="{2DB03BCE-5C29-E814-1644-96A02C254A61}"/>
                </a:ext>
              </a:extLst>
            </p:cNvPr>
            <p:cNvSpPr/>
            <p:nvPr/>
          </p:nvSpPr>
          <p:spPr>
            <a:xfrm>
              <a:off x="-44923544" y="3226165"/>
              <a:ext cx="264675" cy="159125"/>
            </a:xfrm>
            <a:custGeom>
              <a:avLst/>
              <a:gdLst/>
              <a:ahLst/>
              <a:cxnLst/>
              <a:rect l="l" t="t" r="r" b="b"/>
              <a:pathLst>
                <a:path w="10587" h="6365" extrusionOk="0">
                  <a:moveTo>
                    <a:pt x="1072" y="1"/>
                  </a:moveTo>
                  <a:cubicBezTo>
                    <a:pt x="473" y="1"/>
                    <a:pt x="1" y="473"/>
                    <a:pt x="1" y="1041"/>
                  </a:cubicBezTo>
                  <a:lnTo>
                    <a:pt x="1" y="6365"/>
                  </a:lnTo>
                  <a:lnTo>
                    <a:pt x="6365" y="6365"/>
                  </a:lnTo>
                  <a:lnTo>
                    <a:pt x="6365" y="5357"/>
                  </a:lnTo>
                  <a:cubicBezTo>
                    <a:pt x="6365" y="4349"/>
                    <a:pt x="7152" y="3561"/>
                    <a:pt x="8160" y="3561"/>
                  </a:cubicBezTo>
                  <a:lnTo>
                    <a:pt x="10586" y="3561"/>
                  </a:lnTo>
                  <a:lnTo>
                    <a:pt x="10586" y="1041"/>
                  </a:lnTo>
                  <a:cubicBezTo>
                    <a:pt x="10586" y="473"/>
                    <a:pt x="10114" y="1"/>
                    <a:pt x="95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oogle Shape;8439;p90">
            <a:extLst>
              <a:ext uri="{FF2B5EF4-FFF2-40B4-BE49-F238E27FC236}">
                <a16:creationId xmlns:a16="http://schemas.microsoft.com/office/drawing/2014/main" id="{D34092F1-5FB5-8FB5-EE85-18124052485C}"/>
              </a:ext>
            </a:extLst>
          </p:cNvPr>
          <p:cNvGrpSpPr/>
          <p:nvPr/>
        </p:nvGrpSpPr>
        <p:grpSpPr>
          <a:xfrm>
            <a:off x="7122659" y="2195717"/>
            <a:ext cx="832643" cy="752066"/>
            <a:chOff x="-49027775" y="3183175"/>
            <a:chExt cx="299325" cy="299325"/>
          </a:xfrm>
          <a:solidFill>
            <a:srgbClr val="4E29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Google Shape;8440;p90">
              <a:extLst>
                <a:ext uri="{FF2B5EF4-FFF2-40B4-BE49-F238E27FC236}">
                  <a16:creationId xmlns:a16="http://schemas.microsoft.com/office/drawing/2014/main" id="{9BABFE7A-B3C1-09DA-4A19-AF07FDCA8A11}"/>
                </a:ext>
              </a:extLst>
            </p:cNvPr>
            <p:cNvSpPr/>
            <p:nvPr/>
          </p:nvSpPr>
          <p:spPr>
            <a:xfrm>
              <a:off x="-48870250" y="3183175"/>
              <a:ext cx="141800" cy="185900"/>
            </a:xfrm>
            <a:custGeom>
              <a:avLst/>
              <a:gdLst/>
              <a:ahLst/>
              <a:cxnLst/>
              <a:rect l="l" t="t" r="r" b="b"/>
              <a:pathLst>
                <a:path w="5672" h="7436" extrusionOk="0">
                  <a:moveTo>
                    <a:pt x="1" y="0"/>
                  </a:moveTo>
                  <a:lnTo>
                    <a:pt x="1" y="1796"/>
                  </a:lnTo>
                  <a:lnTo>
                    <a:pt x="32" y="1796"/>
                  </a:lnTo>
                  <a:cubicBezTo>
                    <a:pt x="158" y="1765"/>
                    <a:pt x="284" y="1765"/>
                    <a:pt x="379" y="1765"/>
                  </a:cubicBezTo>
                  <a:cubicBezTo>
                    <a:pt x="1166" y="1765"/>
                    <a:pt x="1828" y="2395"/>
                    <a:pt x="1828" y="3182"/>
                  </a:cubicBezTo>
                  <a:cubicBezTo>
                    <a:pt x="1828" y="3970"/>
                    <a:pt x="1166" y="4600"/>
                    <a:pt x="379" y="4600"/>
                  </a:cubicBezTo>
                  <a:cubicBezTo>
                    <a:pt x="284" y="4600"/>
                    <a:pt x="158" y="4600"/>
                    <a:pt x="32" y="4568"/>
                  </a:cubicBezTo>
                  <a:lnTo>
                    <a:pt x="32" y="5671"/>
                  </a:lnTo>
                  <a:lnTo>
                    <a:pt x="1702" y="5671"/>
                  </a:lnTo>
                  <a:cubicBezTo>
                    <a:pt x="2017" y="5671"/>
                    <a:pt x="2175" y="6018"/>
                    <a:pt x="1954" y="6270"/>
                  </a:cubicBezTo>
                  <a:cubicBezTo>
                    <a:pt x="1860" y="6364"/>
                    <a:pt x="1765" y="6585"/>
                    <a:pt x="1765" y="6742"/>
                  </a:cubicBezTo>
                  <a:cubicBezTo>
                    <a:pt x="1765" y="7120"/>
                    <a:pt x="2080" y="7435"/>
                    <a:pt x="2490" y="7435"/>
                  </a:cubicBezTo>
                  <a:cubicBezTo>
                    <a:pt x="2868" y="7435"/>
                    <a:pt x="3183" y="7120"/>
                    <a:pt x="3183" y="6742"/>
                  </a:cubicBezTo>
                  <a:cubicBezTo>
                    <a:pt x="3183" y="6585"/>
                    <a:pt x="3120" y="6364"/>
                    <a:pt x="2994" y="6270"/>
                  </a:cubicBezTo>
                  <a:cubicBezTo>
                    <a:pt x="2805" y="6018"/>
                    <a:pt x="2962" y="5671"/>
                    <a:pt x="3277" y="5671"/>
                  </a:cubicBezTo>
                  <a:lnTo>
                    <a:pt x="5672" y="5671"/>
                  </a:lnTo>
                  <a:lnTo>
                    <a:pt x="5672" y="1765"/>
                  </a:lnTo>
                  <a:cubicBezTo>
                    <a:pt x="5672" y="788"/>
                    <a:pt x="4884" y="0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441;p90">
              <a:extLst>
                <a:ext uri="{FF2B5EF4-FFF2-40B4-BE49-F238E27FC236}">
                  <a16:creationId xmlns:a16="http://schemas.microsoft.com/office/drawing/2014/main" id="{AB6C8450-53E9-CA44-3852-11D7FFDB45B6}"/>
                </a:ext>
              </a:extLst>
            </p:cNvPr>
            <p:cNvSpPr/>
            <p:nvPr/>
          </p:nvSpPr>
          <p:spPr>
            <a:xfrm>
              <a:off x="-49027775" y="3183175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lnTo>
                    <a:pt x="1" y="5671"/>
                  </a:lnTo>
                  <a:lnTo>
                    <a:pt x="1828" y="5671"/>
                  </a:lnTo>
                  <a:lnTo>
                    <a:pt x="1828" y="5640"/>
                  </a:lnTo>
                  <a:cubicBezTo>
                    <a:pt x="1765" y="5514"/>
                    <a:pt x="1765" y="5388"/>
                    <a:pt x="1765" y="5262"/>
                  </a:cubicBezTo>
                  <a:cubicBezTo>
                    <a:pt x="1765" y="4474"/>
                    <a:pt x="2395" y="3844"/>
                    <a:pt x="3183" y="3844"/>
                  </a:cubicBezTo>
                  <a:cubicBezTo>
                    <a:pt x="3970" y="3844"/>
                    <a:pt x="4600" y="4474"/>
                    <a:pt x="4600" y="5262"/>
                  </a:cubicBezTo>
                  <a:cubicBezTo>
                    <a:pt x="4600" y="5388"/>
                    <a:pt x="4569" y="5514"/>
                    <a:pt x="4569" y="5640"/>
                  </a:cubicBezTo>
                  <a:lnTo>
                    <a:pt x="5672" y="5640"/>
                  </a:lnTo>
                  <a:lnTo>
                    <a:pt x="5672" y="3970"/>
                  </a:lnTo>
                  <a:cubicBezTo>
                    <a:pt x="5672" y="3748"/>
                    <a:pt x="5843" y="3605"/>
                    <a:pt x="6032" y="3605"/>
                  </a:cubicBezTo>
                  <a:cubicBezTo>
                    <a:pt x="6112" y="3605"/>
                    <a:pt x="6195" y="3630"/>
                    <a:pt x="6270" y="3686"/>
                  </a:cubicBezTo>
                  <a:cubicBezTo>
                    <a:pt x="6396" y="3812"/>
                    <a:pt x="6585" y="3907"/>
                    <a:pt x="6743" y="3907"/>
                  </a:cubicBezTo>
                  <a:cubicBezTo>
                    <a:pt x="7121" y="3907"/>
                    <a:pt x="7436" y="3592"/>
                    <a:pt x="7436" y="3182"/>
                  </a:cubicBezTo>
                  <a:cubicBezTo>
                    <a:pt x="7436" y="2804"/>
                    <a:pt x="7121" y="2489"/>
                    <a:pt x="6743" y="2489"/>
                  </a:cubicBezTo>
                  <a:cubicBezTo>
                    <a:pt x="6585" y="2489"/>
                    <a:pt x="6396" y="2552"/>
                    <a:pt x="6270" y="2678"/>
                  </a:cubicBezTo>
                  <a:cubicBezTo>
                    <a:pt x="6195" y="2734"/>
                    <a:pt x="6112" y="2760"/>
                    <a:pt x="6032" y="2760"/>
                  </a:cubicBezTo>
                  <a:cubicBezTo>
                    <a:pt x="5843" y="2760"/>
                    <a:pt x="5672" y="2616"/>
                    <a:pt x="5672" y="2395"/>
                  </a:cubicBezTo>
                  <a:lnTo>
                    <a:pt x="56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442;p90">
              <a:extLst>
                <a:ext uri="{FF2B5EF4-FFF2-40B4-BE49-F238E27FC236}">
                  <a16:creationId xmlns:a16="http://schemas.microsoft.com/office/drawing/2014/main" id="{29BCBA41-2720-2A46-7759-1DA8DF0E2236}"/>
                </a:ext>
              </a:extLst>
            </p:cNvPr>
            <p:cNvSpPr/>
            <p:nvPr/>
          </p:nvSpPr>
          <p:spPr>
            <a:xfrm>
              <a:off x="-49027775" y="3295800"/>
              <a:ext cx="141800" cy="186700"/>
            </a:xfrm>
            <a:custGeom>
              <a:avLst/>
              <a:gdLst/>
              <a:ahLst/>
              <a:cxnLst/>
              <a:rect l="l" t="t" r="r" b="b"/>
              <a:pathLst>
                <a:path w="5672" h="7468" extrusionOk="0">
                  <a:moveTo>
                    <a:pt x="3183" y="0"/>
                  </a:moveTo>
                  <a:cubicBezTo>
                    <a:pt x="2805" y="0"/>
                    <a:pt x="2490" y="315"/>
                    <a:pt x="2490" y="725"/>
                  </a:cubicBezTo>
                  <a:cubicBezTo>
                    <a:pt x="2490" y="883"/>
                    <a:pt x="2553" y="1072"/>
                    <a:pt x="2679" y="1198"/>
                  </a:cubicBezTo>
                  <a:cubicBezTo>
                    <a:pt x="2868" y="1418"/>
                    <a:pt x="2710" y="1796"/>
                    <a:pt x="2395" y="1796"/>
                  </a:cubicBezTo>
                  <a:lnTo>
                    <a:pt x="1" y="1796"/>
                  </a:lnTo>
                  <a:lnTo>
                    <a:pt x="1" y="5671"/>
                  </a:lnTo>
                  <a:cubicBezTo>
                    <a:pt x="1" y="6679"/>
                    <a:pt x="788" y="7467"/>
                    <a:pt x="1765" y="7467"/>
                  </a:cubicBezTo>
                  <a:lnTo>
                    <a:pt x="5672" y="7467"/>
                  </a:lnTo>
                  <a:lnTo>
                    <a:pt x="5672" y="5640"/>
                  </a:lnTo>
                  <a:lnTo>
                    <a:pt x="5640" y="5640"/>
                  </a:lnTo>
                  <a:cubicBezTo>
                    <a:pt x="5514" y="5703"/>
                    <a:pt x="5388" y="5703"/>
                    <a:pt x="5294" y="5703"/>
                  </a:cubicBezTo>
                  <a:cubicBezTo>
                    <a:pt x="4506" y="5703"/>
                    <a:pt x="3844" y="5041"/>
                    <a:pt x="3844" y="4254"/>
                  </a:cubicBezTo>
                  <a:cubicBezTo>
                    <a:pt x="3844" y="3466"/>
                    <a:pt x="4506" y="2867"/>
                    <a:pt x="5294" y="2867"/>
                  </a:cubicBezTo>
                  <a:cubicBezTo>
                    <a:pt x="5388" y="2867"/>
                    <a:pt x="5514" y="2867"/>
                    <a:pt x="5640" y="2899"/>
                  </a:cubicBezTo>
                  <a:lnTo>
                    <a:pt x="5640" y="1796"/>
                  </a:lnTo>
                  <a:lnTo>
                    <a:pt x="3970" y="1796"/>
                  </a:lnTo>
                  <a:cubicBezTo>
                    <a:pt x="3655" y="1796"/>
                    <a:pt x="3498" y="1418"/>
                    <a:pt x="3718" y="1198"/>
                  </a:cubicBezTo>
                  <a:cubicBezTo>
                    <a:pt x="3813" y="1072"/>
                    <a:pt x="3907" y="883"/>
                    <a:pt x="3907" y="725"/>
                  </a:cubicBezTo>
                  <a:cubicBezTo>
                    <a:pt x="3907" y="315"/>
                    <a:pt x="3592" y="0"/>
                    <a:pt x="3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443;p90">
              <a:extLst>
                <a:ext uri="{FF2B5EF4-FFF2-40B4-BE49-F238E27FC236}">
                  <a16:creationId xmlns:a16="http://schemas.microsoft.com/office/drawing/2014/main" id="{2D299101-5CE5-8C86-7524-DD9713A1C170}"/>
                </a:ext>
              </a:extLst>
            </p:cNvPr>
            <p:cNvSpPr/>
            <p:nvPr/>
          </p:nvSpPr>
          <p:spPr>
            <a:xfrm>
              <a:off x="-48914350" y="3340700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5608" y="0"/>
                  </a:moveTo>
                  <a:lnTo>
                    <a:pt x="5608" y="32"/>
                  </a:lnTo>
                  <a:cubicBezTo>
                    <a:pt x="5671" y="158"/>
                    <a:pt x="5671" y="284"/>
                    <a:pt x="5671" y="378"/>
                  </a:cubicBezTo>
                  <a:cubicBezTo>
                    <a:pt x="5671" y="1166"/>
                    <a:pt x="5041" y="1796"/>
                    <a:pt x="4254" y="1796"/>
                  </a:cubicBezTo>
                  <a:cubicBezTo>
                    <a:pt x="3466" y="1796"/>
                    <a:pt x="2836" y="1166"/>
                    <a:pt x="2836" y="378"/>
                  </a:cubicBezTo>
                  <a:cubicBezTo>
                    <a:pt x="2836" y="284"/>
                    <a:pt x="2867" y="158"/>
                    <a:pt x="2867" y="32"/>
                  </a:cubicBezTo>
                  <a:lnTo>
                    <a:pt x="1765" y="32"/>
                  </a:lnTo>
                  <a:lnTo>
                    <a:pt x="1765" y="1670"/>
                  </a:lnTo>
                  <a:cubicBezTo>
                    <a:pt x="1765" y="1907"/>
                    <a:pt x="1602" y="2041"/>
                    <a:pt x="1419" y="2041"/>
                  </a:cubicBezTo>
                  <a:cubicBezTo>
                    <a:pt x="1334" y="2041"/>
                    <a:pt x="1245" y="2013"/>
                    <a:pt x="1166" y="1954"/>
                  </a:cubicBezTo>
                  <a:cubicBezTo>
                    <a:pt x="1040" y="1827"/>
                    <a:pt x="851" y="1764"/>
                    <a:pt x="694" y="1764"/>
                  </a:cubicBezTo>
                  <a:cubicBezTo>
                    <a:pt x="315" y="1764"/>
                    <a:pt x="0" y="2080"/>
                    <a:pt x="0" y="2458"/>
                  </a:cubicBezTo>
                  <a:cubicBezTo>
                    <a:pt x="0" y="2867"/>
                    <a:pt x="315" y="3182"/>
                    <a:pt x="694" y="3182"/>
                  </a:cubicBezTo>
                  <a:cubicBezTo>
                    <a:pt x="851" y="3182"/>
                    <a:pt x="1040" y="3119"/>
                    <a:pt x="1166" y="2993"/>
                  </a:cubicBezTo>
                  <a:cubicBezTo>
                    <a:pt x="1247" y="2933"/>
                    <a:pt x="1337" y="2904"/>
                    <a:pt x="1423" y="2904"/>
                  </a:cubicBezTo>
                  <a:cubicBezTo>
                    <a:pt x="1605" y="2904"/>
                    <a:pt x="1765" y="3031"/>
                    <a:pt x="1765" y="3245"/>
                  </a:cubicBezTo>
                  <a:lnTo>
                    <a:pt x="1765" y="5671"/>
                  </a:lnTo>
                  <a:lnTo>
                    <a:pt x="5671" y="5671"/>
                  </a:lnTo>
                  <a:cubicBezTo>
                    <a:pt x="6648" y="5671"/>
                    <a:pt x="7436" y="4883"/>
                    <a:pt x="7436" y="3907"/>
                  </a:cubicBezTo>
                  <a:lnTo>
                    <a:pt x="74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80DA973-5FA1-13EE-73C4-145B4D90D27C}"/>
              </a:ext>
            </a:extLst>
          </p:cNvPr>
          <p:cNvSpPr txBox="1"/>
          <p:nvPr/>
        </p:nvSpPr>
        <p:spPr>
          <a:xfrm>
            <a:off x="1581346" y="3043334"/>
            <a:ext cx="366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E298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CDBB45-D563-8DCB-C06E-87CD9AC72C5E}"/>
              </a:ext>
            </a:extLst>
          </p:cNvPr>
          <p:cNvSpPr txBox="1"/>
          <p:nvPr/>
        </p:nvSpPr>
        <p:spPr>
          <a:xfrm>
            <a:off x="4367948" y="3043334"/>
            <a:ext cx="507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E298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FA88C6-76E7-07BA-431C-D367693D091A}"/>
              </a:ext>
            </a:extLst>
          </p:cNvPr>
          <p:cNvSpPr txBox="1"/>
          <p:nvPr/>
        </p:nvSpPr>
        <p:spPr>
          <a:xfrm>
            <a:off x="7381221" y="3043334"/>
            <a:ext cx="517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E298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147117-78C6-5C4A-7265-61E0FFFFDC7D}"/>
              </a:ext>
            </a:extLst>
          </p:cNvPr>
          <p:cNvCxnSpPr/>
          <p:nvPr/>
        </p:nvCxnSpPr>
        <p:spPr>
          <a:xfrm>
            <a:off x="2349190" y="2650950"/>
            <a:ext cx="1397620" cy="0"/>
          </a:xfrm>
          <a:prstGeom prst="straightConnector1">
            <a:avLst/>
          </a:prstGeom>
          <a:ln>
            <a:solidFill>
              <a:srgbClr val="4E298B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403B98-C33F-B951-9ABA-54FB3680A526}"/>
              </a:ext>
            </a:extLst>
          </p:cNvPr>
          <p:cNvCxnSpPr/>
          <p:nvPr/>
        </p:nvCxnSpPr>
        <p:spPr>
          <a:xfrm>
            <a:off x="5281961" y="2638621"/>
            <a:ext cx="1397620" cy="0"/>
          </a:xfrm>
          <a:prstGeom prst="straightConnector1">
            <a:avLst/>
          </a:prstGeom>
          <a:ln>
            <a:solidFill>
              <a:srgbClr val="4E298B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A0EB143-EC1E-4899-1E7B-B7B611E47C3A}"/>
              </a:ext>
            </a:extLst>
          </p:cNvPr>
          <p:cNvSpPr txBox="1"/>
          <p:nvPr/>
        </p:nvSpPr>
        <p:spPr>
          <a:xfrm>
            <a:off x="760745" y="3437979"/>
            <a:ext cx="2007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4E298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Choose an idea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0A619E-84D6-CF6E-3C26-EAF1DDFE3FF9}"/>
              </a:ext>
            </a:extLst>
          </p:cNvPr>
          <p:cNvSpPr txBox="1"/>
          <p:nvPr/>
        </p:nvSpPr>
        <p:spPr>
          <a:xfrm>
            <a:off x="3312926" y="3437979"/>
            <a:ext cx="2880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E298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Work on the project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85AB87-50CA-006A-8CF7-682DF69E67B4}"/>
              </a:ext>
            </a:extLst>
          </p:cNvPr>
          <p:cNvSpPr txBox="1"/>
          <p:nvPr/>
        </p:nvSpPr>
        <p:spPr>
          <a:xfrm>
            <a:off x="6327154" y="3440475"/>
            <a:ext cx="2739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E298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Finishing the project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302B1E-FCE2-3B30-4128-3173AFD47D44}"/>
              </a:ext>
            </a:extLst>
          </p:cNvPr>
          <p:cNvSpPr txBox="1"/>
          <p:nvPr/>
        </p:nvSpPr>
        <p:spPr>
          <a:xfrm>
            <a:off x="1646461" y="545732"/>
            <a:ext cx="5950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E298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Stages of creation</a:t>
            </a:r>
          </a:p>
        </p:txBody>
      </p:sp>
    </p:spTree>
    <p:extLst>
      <p:ext uri="{BB962C8B-B14F-4D97-AF65-F5344CB8AC3E}">
        <p14:creationId xmlns:p14="http://schemas.microsoft.com/office/powerpoint/2010/main" val="426232386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FA"/>
        </a:soli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1"/>
          <p:cNvSpPr/>
          <p:nvPr/>
        </p:nvSpPr>
        <p:spPr>
          <a:xfrm rot="150205" flipH="1">
            <a:off x="-1509621" y="-621989"/>
            <a:ext cx="5363494" cy="6050028"/>
          </a:xfrm>
          <a:custGeom>
            <a:avLst/>
            <a:gdLst/>
            <a:ahLst/>
            <a:cxnLst/>
            <a:rect l="l" t="t" r="r" b="b"/>
            <a:pathLst>
              <a:path w="147573" h="161450" extrusionOk="0">
                <a:moveTo>
                  <a:pt x="144904" y="154678"/>
                </a:moveTo>
                <a:cubicBezTo>
                  <a:pt x="144904" y="144037"/>
                  <a:pt x="147572" y="128426"/>
                  <a:pt x="144503" y="120987"/>
                </a:cubicBezTo>
                <a:cubicBezTo>
                  <a:pt x="142669" y="116518"/>
                  <a:pt x="139233" y="112715"/>
                  <a:pt x="137532" y="108245"/>
                </a:cubicBezTo>
                <a:cubicBezTo>
                  <a:pt x="136231" y="104876"/>
                  <a:pt x="135931" y="101307"/>
                  <a:pt x="136031" y="97704"/>
                </a:cubicBezTo>
                <a:cubicBezTo>
                  <a:pt x="136398" y="81492"/>
                  <a:pt x="144170" y="65948"/>
                  <a:pt x="143870" y="49703"/>
                </a:cubicBezTo>
                <a:cubicBezTo>
                  <a:pt x="143569" y="33325"/>
                  <a:pt x="134563" y="17280"/>
                  <a:pt x="120219" y="7740"/>
                </a:cubicBezTo>
                <a:cubicBezTo>
                  <a:pt x="115850" y="4804"/>
                  <a:pt x="110979" y="2469"/>
                  <a:pt x="105642" y="1635"/>
                </a:cubicBezTo>
                <a:cubicBezTo>
                  <a:pt x="95035" y="1"/>
                  <a:pt x="84360" y="4838"/>
                  <a:pt x="76188" y="11309"/>
                </a:cubicBezTo>
                <a:cubicBezTo>
                  <a:pt x="67982" y="17780"/>
                  <a:pt x="61511" y="25919"/>
                  <a:pt x="53705" y="32724"/>
                </a:cubicBezTo>
                <a:cubicBezTo>
                  <a:pt x="48668" y="37161"/>
                  <a:pt x="42297" y="39829"/>
                  <a:pt x="35426" y="39062"/>
                </a:cubicBezTo>
                <a:cubicBezTo>
                  <a:pt x="32724" y="38795"/>
                  <a:pt x="30188" y="37794"/>
                  <a:pt x="27553" y="37394"/>
                </a:cubicBezTo>
                <a:cubicBezTo>
                  <a:pt x="21649" y="36660"/>
                  <a:pt x="15645" y="40963"/>
                  <a:pt x="11709" y="45133"/>
                </a:cubicBezTo>
                <a:cubicBezTo>
                  <a:pt x="7806" y="49303"/>
                  <a:pt x="5638" y="54707"/>
                  <a:pt x="4170" y="60110"/>
                </a:cubicBezTo>
                <a:cubicBezTo>
                  <a:pt x="0" y="75722"/>
                  <a:pt x="2836" y="84395"/>
                  <a:pt x="9173" y="99372"/>
                </a:cubicBezTo>
                <a:cubicBezTo>
                  <a:pt x="13843" y="110413"/>
                  <a:pt x="19314" y="116184"/>
                  <a:pt x="11008" y="154578"/>
                </a:cubicBezTo>
                <a:cubicBezTo>
                  <a:pt x="42130" y="161450"/>
                  <a:pt x="144904" y="156246"/>
                  <a:pt x="144904" y="154678"/>
                </a:cubicBezTo>
                <a:close/>
              </a:path>
            </a:pathLst>
          </a:custGeom>
          <a:solidFill>
            <a:srgbClr val="4E298B">
              <a:alpha val="43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1"/>
          <p:cNvSpPr txBox="1">
            <a:spLocks noGrp="1"/>
          </p:cNvSpPr>
          <p:nvPr>
            <p:ph type="title"/>
          </p:nvPr>
        </p:nvSpPr>
        <p:spPr>
          <a:xfrm>
            <a:off x="3470771" y="1308400"/>
            <a:ext cx="5223316" cy="16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4E298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idea</a:t>
            </a:r>
            <a:endParaRPr sz="4000" dirty="0">
              <a:solidFill>
                <a:srgbClr val="4E298B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79" name="Google Shape;679;p41"/>
          <p:cNvSpPr txBox="1">
            <a:spLocks noGrp="1"/>
          </p:cNvSpPr>
          <p:nvPr>
            <p:ph type="subTitle" idx="1"/>
          </p:nvPr>
        </p:nvSpPr>
        <p:spPr>
          <a:xfrm>
            <a:off x="4118519" y="2488867"/>
            <a:ext cx="4445466" cy="11588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E298B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idea of the project is a console app</a:t>
            </a:r>
            <a:r>
              <a:rPr lang="bg-BG" sz="1800" dirty="0">
                <a:solidFill>
                  <a:srgbClr val="4E298B"/>
                </a:solidFill>
                <a:effectLst/>
                <a:latin typeface="Aptos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with an educational purpose, focusing on teaching the C++ programming language.</a:t>
            </a:r>
            <a:r>
              <a:rPr lang="en-US" sz="1800" dirty="0">
                <a:solidFill>
                  <a:srgbClr val="4E298B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endParaRPr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680" name="Google Shape;680;p41"/>
          <p:cNvGrpSpPr/>
          <p:nvPr/>
        </p:nvGrpSpPr>
        <p:grpSpPr>
          <a:xfrm>
            <a:off x="623800" y="574613"/>
            <a:ext cx="3386325" cy="3997288"/>
            <a:chOff x="623800" y="574613"/>
            <a:chExt cx="3386325" cy="3997288"/>
          </a:xfrm>
        </p:grpSpPr>
        <p:grpSp>
          <p:nvGrpSpPr>
            <p:cNvPr id="681" name="Google Shape;681;p41"/>
            <p:cNvGrpSpPr/>
            <p:nvPr/>
          </p:nvGrpSpPr>
          <p:grpSpPr>
            <a:xfrm>
              <a:off x="719989" y="1224684"/>
              <a:ext cx="2526448" cy="2941788"/>
              <a:chOff x="4226825" y="3264175"/>
              <a:chExt cx="1444675" cy="1682175"/>
            </a:xfrm>
          </p:grpSpPr>
          <p:sp>
            <p:nvSpPr>
              <p:cNvPr id="682" name="Google Shape;682;p41"/>
              <p:cNvSpPr/>
              <p:nvPr/>
            </p:nvSpPr>
            <p:spPr>
              <a:xfrm>
                <a:off x="4453275" y="3264175"/>
                <a:ext cx="791200" cy="274525"/>
              </a:xfrm>
              <a:custGeom>
                <a:avLst/>
                <a:gdLst/>
                <a:ahLst/>
                <a:cxnLst/>
                <a:rect l="l" t="t" r="r" b="b"/>
                <a:pathLst>
                  <a:path w="31648" h="10981" extrusionOk="0">
                    <a:moveTo>
                      <a:pt x="16379" y="0"/>
                    </a:moveTo>
                    <a:cubicBezTo>
                      <a:pt x="15898" y="0"/>
                      <a:pt x="15380" y="0"/>
                      <a:pt x="14937" y="37"/>
                    </a:cubicBezTo>
                    <a:cubicBezTo>
                      <a:pt x="14715" y="74"/>
                      <a:pt x="14530" y="259"/>
                      <a:pt x="14530" y="555"/>
                    </a:cubicBezTo>
                    <a:cubicBezTo>
                      <a:pt x="14530" y="777"/>
                      <a:pt x="14752" y="961"/>
                      <a:pt x="14974" y="961"/>
                    </a:cubicBezTo>
                    <a:cubicBezTo>
                      <a:pt x="15454" y="924"/>
                      <a:pt x="15898" y="924"/>
                      <a:pt x="16379" y="924"/>
                    </a:cubicBezTo>
                    <a:cubicBezTo>
                      <a:pt x="16600" y="924"/>
                      <a:pt x="16822" y="740"/>
                      <a:pt x="16822" y="444"/>
                    </a:cubicBezTo>
                    <a:cubicBezTo>
                      <a:pt x="16822" y="222"/>
                      <a:pt x="16637" y="0"/>
                      <a:pt x="16379" y="0"/>
                    </a:cubicBezTo>
                    <a:close/>
                    <a:moveTo>
                      <a:pt x="18650" y="254"/>
                    </a:moveTo>
                    <a:cubicBezTo>
                      <a:pt x="18449" y="254"/>
                      <a:pt x="18261" y="426"/>
                      <a:pt x="18227" y="629"/>
                    </a:cubicBezTo>
                    <a:cubicBezTo>
                      <a:pt x="18153" y="850"/>
                      <a:pt x="18338" y="1109"/>
                      <a:pt x="18597" y="1146"/>
                    </a:cubicBezTo>
                    <a:cubicBezTo>
                      <a:pt x="19041" y="1257"/>
                      <a:pt x="19521" y="1331"/>
                      <a:pt x="19928" y="1442"/>
                    </a:cubicBezTo>
                    <a:lnTo>
                      <a:pt x="20002" y="1442"/>
                    </a:lnTo>
                    <a:cubicBezTo>
                      <a:pt x="20187" y="1442"/>
                      <a:pt x="20371" y="1294"/>
                      <a:pt x="20445" y="1109"/>
                    </a:cubicBezTo>
                    <a:cubicBezTo>
                      <a:pt x="20519" y="850"/>
                      <a:pt x="20335" y="592"/>
                      <a:pt x="20113" y="555"/>
                    </a:cubicBezTo>
                    <a:lnTo>
                      <a:pt x="18708" y="259"/>
                    </a:lnTo>
                    <a:cubicBezTo>
                      <a:pt x="18689" y="256"/>
                      <a:pt x="18669" y="254"/>
                      <a:pt x="18650" y="254"/>
                    </a:cubicBezTo>
                    <a:close/>
                    <a:moveTo>
                      <a:pt x="12655" y="363"/>
                    </a:moveTo>
                    <a:cubicBezTo>
                      <a:pt x="12626" y="363"/>
                      <a:pt x="12598" y="365"/>
                      <a:pt x="12571" y="370"/>
                    </a:cubicBezTo>
                    <a:cubicBezTo>
                      <a:pt x="12090" y="444"/>
                      <a:pt x="11646" y="555"/>
                      <a:pt x="11166" y="703"/>
                    </a:cubicBezTo>
                    <a:cubicBezTo>
                      <a:pt x="10944" y="740"/>
                      <a:pt x="10759" y="998"/>
                      <a:pt x="10870" y="1257"/>
                    </a:cubicBezTo>
                    <a:cubicBezTo>
                      <a:pt x="10944" y="1442"/>
                      <a:pt x="11129" y="1553"/>
                      <a:pt x="11314" y="1553"/>
                    </a:cubicBezTo>
                    <a:cubicBezTo>
                      <a:pt x="11388" y="1553"/>
                      <a:pt x="11425" y="1553"/>
                      <a:pt x="11462" y="1627"/>
                    </a:cubicBezTo>
                    <a:cubicBezTo>
                      <a:pt x="11868" y="1479"/>
                      <a:pt x="12275" y="1368"/>
                      <a:pt x="12756" y="1294"/>
                    </a:cubicBezTo>
                    <a:cubicBezTo>
                      <a:pt x="13014" y="1257"/>
                      <a:pt x="13162" y="961"/>
                      <a:pt x="13125" y="740"/>
                    </a:cubicBezTo>
                    <a:cubicBezTo>
                      <a:pt x="13093" y="480"/>
                      <a:pt x="12861" y="363"/>
                      <a:pt x="12655" y="363"/>
                    </a:cubicBezTo>
                    <a:close/>
                    <a:moveTo>
                      <a:pt x="22225" y="1161"/>
                    </a:moveTo>
                    <a:cubicBezTo>
                      <a:pt x="22035" y="1161"/>
                      <a:pt x="21835" y="1273"/>
                      <a:pt x="21776" y="1479"/>
                    </a:cubicBezTo>
                    <a:cubicBezTo>
                      <a:pt x="21665" y="1701"/>
                      <a:pt x="21813" y="1997"/>
                      <a:pt x="22035" y="2070"/>
                    </a:cubicBezTo>
                    <a:lnTo>
                      <a:pt x="23292" y="2625"/>
                    </a:lnTo>
                    <a:cubicBezTo>
                      <a:pt x="23329" y="2662"/>
                      <a:pt x="23440" y="2662"/>
                      <a:pt x="23477" y="2662"/>
                    </a:cubicBezTo>
                    <a:cubicBezTo>
                      <a:pt x="23625" y="2662"/>
                      <a:pt x="23810" y="2588"/>
                      <a:pt x="23884" y="2403"/>
                    </a:cubicBezTo>
                    <a:cubicBezTo>
                      <a:pt x="23995" y="2144"/>
                      <a:pt x="23884" y="1886"/>
                      <a:pt x="23662" y="1775"/>
                    </a:cubicBezTo>
                    <a:cubicBezTo>
                      <a:pt x="23255" y="1553"/>
                      <a:pt x="22849" y="1368"/>
                      <a:pt x="22368" y="1183"/>
                    </a:cubicBezTo>
                    <a:cubicBezTo>
                      <a:pt x="22323" y="1168"/>
                      <a:pt x="22274" y="1161"/>
                      <a:pt x="22225" y="1161"/>
                    </a:cubicBezTo>
                    <a:close/>
                    <a:moveTo>
                      <a:pt x="9167" y="1398"/>
                    </a:moveTo>
                    <a:cubicBezTo>
                      <a:pt x="9106" y="1398"/>
                      <a:pt x="9044" y="1412"/>
                      <a:pt x="8985" y="1442"/>
                    </a:cubicBezTo>
                    <a:cubicBezTo>
                      <a:pt x="8504" y="1664"/>
                      <a:pt x="8097" y="1849"/>
                      <a:pt x="7691" y="2070"/>
                    </a:cubicBezTo>
                    <a:cubicBezTo>
                      <a:pt x="7432" y="2218"/>
                      <a:pt x="7358" y="2477"/>
                      <a:pt x="7506" y="2736"/>
                    </a:cubicBezTo>
                    <a:cubicBezTo>
                      <a:pt x="7580" y="2847"/>
                      <a:pt x="7728" y="2958"/>
                      <a:pt x="7912" y="2958"/>
                    </a:cubicBezTo>
                    <a:cubicBezTo>
                      <a:pt x="7986" y="2958"/>
                      <a:pt x="8060" y="2958"/>
                      <a:pt x="8134" y="2847"/>
                    </a:cubicBezTo>
                    <a:cubicBezTo>
                      <a:pt x="8504" y="2625"/>
                      <a:pt x="8911" y="2440"/>
                      <a:pt x="9354" y="2255"/>
                    </a:cubicBezTo>
                    <a:cubicBezTo>
                      <a:pt x="9576" y="2181"/>
                      <a:pt x="9650" y="1886"/>
                      <a:pt x="9576" y="1664"/>
                    </a:cubicBezTo>
                    <a:cubicBezTo>
                      <a:pt x="9495" y="1501"/>
                      <a:pt x="9334" y="1398"/>
                      <a:pt x="9167" y="1398"/>
                    </a:cubicBezTo>
                    <a:close/>
                    <a:moveTo>
                      <a:pt x="25477" y="2971"/>
                    </a:moveTo>
                    <a:cubicBezTo>
                      <a:pt x="25322" y="2971"/>
                      <a:pt x="25175" y="3037"/>
                      <a:pt x="25104" y="3180"/>
                    </a:cubicBezTo>
                    <a:cubicBezTo>
                      <a:pt x="24956" y="3401"/>
                      <a:pt x="24993" y="3697"/>
                      <a:pt x="25215" y="3845"/>
                    </a:cubicBezTo>
                    <a:cubicBezTo>
                      <a:pt x="25584" y="4067"/>
                      <a:pt x="25917" y="4326"/>
                      <a:pt x="26287" y="4621"/>
                    </a:cubicBezTo>
                    <a:cubicBezTo>
                      <a:pt x="26398" y="4658"/>
                      <a:pt x="26472" y="4695"/>
                      <a:pt x="26583" y="4695"/>
                    </a:cubicBezTo>
                    <a:cubicBezTo>
                      <a:pt x="26730" y="4695"/>
                      <a:pt x="26841" y="4621"/>
                      <a:pt x="26952" y="4511"/>
                    </a:cubicBezTo>
                    <a:cubicBezTo>
                      <a:pt x="27137" y="4326"/>
                      <a:pt x="27063" y="4030"/>
                      <a:pt x="26878" y="3882"/>
                    </a:cubicBezTo>
                    <a:cubicBezTo>
                      <a:pt x="26509" y="3586"/>
                      <a:pt x="26102" y="3327"/>
                      <a:pt x="25732" y="3032"/>
                    </a:cubicBezTo>
                    <a:cubicBezTo>
                      <a:pt x="25653" y="2992"/>
                      <a:pt x="25563" y="2971"/>
                      <a:pt x="25477" y="2971"/>
                    </a:cubicBezTo>
                    <a:close/>
                    <a:moveTo>
                      <a:pt x="5878" y="3284"/>
                    </a:moveTo>
                    <a:cubicBezTo>
                      <a:pt x="5783" y="3284"/>
                      <a:pt x="5691" y="3308"/>
                      <a:pt x="5620" y="3364"/>
                    </a:cubicBezTo>
                    <a:cubicBezTo>
                      <a:pt x="5324" y="3586"/>
                      <a:pt x="4992" y="3882"/>
                      <a:pt x="4696" y="4104"/>
                    </a:cubicBezTo>
                    <a:cubicBezTo>
                      <a:pt x="4659" y="4215"/>
                      <a:pt x="4585" y="4252"/>
                      <a:pt x="4548" y="4289"/>
                    </a:cubicBezTo>
                    <a:cubicBezTo>
                      <a:pt x="4326" y="4474"/>
                      <a:pt x="4289" y="4769"/>
                      <a:pt x="4474" y="4917"/>
                    </a:cubicBezTo>
                    <a:cubicBezTo>
                      <a:pt x="4585" y="5028"/>
                      <a:pt x="4696" y="5065"/>
                      <a:pt x="4844" y="5065"/>
                    </a:cubicBezTo>
                    <a:cubicBezTo>
                      <a:pt x="4992" y="5065"/>
                      <a:pt x="5066" y="5028"/>
                      <a:pt x="5140" y="4917"/>
                    </a:cubicBezTo>
                    <a:cubicBezTo>
                      <a:pt x="5177" y="4880"/>
                      <a:pt x="5250" y="4843"/>
                      <a:pt x="5324" y="4806"/>
                    </a:cubicBezTo>
                    <a:cubicBezTo>
                      <a:pt x="5583" y="4548"/>
                      <a:pt x="5916" y="4326"/>
                      <a:pt x="6175" y="4104"/>
                    </a:cubicBezTo>
                    <a:cubicBezTo>
                      <a:pt x="6360" y="3956"/>
                      <a:pt x="6434" y="3623"/>
                      <a:pt x="6286" y="3438"/>
                    </a:cubicBezTo>
                    <a:cubicBezTo>
                      <a:pt x="6194" y="3347"/>
                      <a:pt x="6032" y="3284"/>
                      <a:pt x="5878" y="3284"/>
                    </a:cubicBezTo>
                    <a:close/>
                    <a:moveTo>
                      <a:pt x="28191" y="5296"/>
                    </a:moveTo>
                    <a:cubicBezTo>
                      <a:pt x="28080" y="5296"/>
                      <a:pt x="27969" y="5342"/>
                      <a:pt x="27877" y="5435"/>
                    </a:cubicBezTo>
                    <a:cubicBezTo>
                      <a:pt x="27692" y="5620"/>
                      <a:pt x="27692" y="5915"/>
                      <a:pt x="27877" y="6100"/>
                    </a:cubicBezTo>
                    <a:cubicBezTo>
                      <a:pt x="28098" y="6285"/>
                      <a:pt x="28283" y="6507"/>
                      <a:pt x="28468" y="6729"/>
                    </a:cubicBezTo>
                    <a:cubicBezTo>
                      <a:pt x="28616" y="6877"/>
                      <a:pt x="28690" y="6988"/>
                      <a:pt x="28801" y="7098"/>
                    </a:cubicBezTo>
                    <a:cubicBezTo>
                      <a:pt x="28875" y="7246"/>
                      <a:pt x="29023" y="7283"/>
                      <a:pt x="29171" y="7283"/>
                    </a:cubicBezTo>
                    <a:cubicBezTo>
                      <a:pt x="29244" y="7283"/>
                      <a:pt x="29392" y="7283"/>
                      <a:pt x="29355" y="7172"/>
                    </a:cubicBezTo>
                    <a:cubicBezTo>
                      <a:pt x="29577" y="7025"/>
                      <a:pt x="29577" y="6692"/>
                      <a:pt x="29429" y="6507"/>
                    </a:cubicBezTo>
                    <a:cubicBezTo>
                      <a:pt x="29355" y="6433"/>
                      <a:pt x="29207" y="6285"/>
                      <a:pt x="29134" y="6137"/>
                    </a:cubicBezTo>
                    <a:cubicBezTo>
                      <a:pt x="28912" y="5915"/>
                      <a:pt x="28764" y="5694"/>
                      <a:pt x="28505" y="5435"/>
                    </a:cubicBezTo>
                    <a:cubicBezTo>
                      <a:pt x="28413" y="5342"/>
                      <a:pt x="28302" y="5296"/>
                      <a:pt x="28191" y="5296"/>
                    </a:cubicBezTo>
                    <a:close/>
                    <a:moveTo>
                      <a:pt x="3216" y="5794"/>
                    </a:moveTo>
                    <a:cubicBezTo>
                      <a:pt x="3084" y="5794"/>
                      <a:pt x="2949" y="5851"/>
                      <a:pt x="2847" y="5952"/>
                    </a:cubicBezTo>
                    <a:cubicBezTo>
                      <a:pt x="2589" y="6322"/>
                      <a:pt x="2256" y="6692"/>
                      <a:pt x="1997" y="7062"/>
                    </a:cubicBezTo>
                    <a:cubicBezTo>
                      <a:pt x="1849" y="7246"/>
                      <a:pt x="1886" y="7579"/>
                      <a:pt x="2071" y="7727"/>
                    </a:cubicBezTo>
                    <a:cubicBezTo>
                      <a:pt x="2182" y="7764"/>
                      <a:pt x="2256" y="7801"/>
                      <a:pt x="2367" y="7801"/>
                    </a:cubicBezTo>
                    <a:cubicBezTo>
                      <a:pt x="2515" y="7801"/>
                      <a:pt x="2626" y="7727"/>
                      <a:pt x="2736" y="7616"/>
                    </a:cubicBezTo>
                    <a:cubicBezTo>
                      <a:pt x="2958" y="7246"/>
                      <a:pt x="3291" y="6877"/>
                      <a:pt x="3550" y="6544"/>
                    </a:cubicBezTo>
                    <a:cubicBezTo>
                      <a:pt x="3735" y="6359"/>
                      <a:pt x="3698" y="6100"/>
                      <a:pt x="3513" y="5915"/>
                    </a:cubicBezTo>
                    <a:cubicBezTo>
                      <a:pt x="3430" y="5832"/>
                      <a:pt x="3324" y="5794"/>
                      <a:pt x="3216" y="5794"/>
                    </a:cubicBezTo>
                    <a:close/>
                    <a:moveTo>
                      <a:pt x="30486" y="8242"/>
                    </a:moveTo>
                    <a:cubicBezTo>
                      <a:pt x="30404" y="8242"/>
                      <a:pt x="30321" y="8266"/>
                      <a:pt x="30243" y="8319"/>
                    </a:cubicBezTo>
                    <a:cubicBezTo>
                      <a:pt x="30058" y="8429"/>
                      <a:pt x="29947" y="8725"/>
                      <a:pt x="30095" y="8947"/>
                    </a:cubicBezTo>
                    <a:cubicBezTo>
                      <a:pt x="30317" y="9391"/>
                      <a:pt x="30538" y="9760"/>
                      <a:pt x="30723" y="10167"/>
                    </a:cubicBezTo>
                    <a:cubicBezTo>
                      <a:pt x="30834" y="10352"/>
                      <a:pt x="30982" y="10426"/>
                      <a:pt x="31167" y="10426"/>
                    </a:cubicBezTo>
                    <a:cubicBezTo>
                      <a:pt x="31204" y="10426"/>
                      <a:pt x="31278" y="10389"/>
                      <a:pt x="31352" y="10315"/>
                    </a:cubicBezTo>
                    <a:cubicBezTo>
                      <a:pt x="31574" y="10204"/>
                      <a:pt x="31648" y="9908"/>
                      <a:pt x="31574" y="9686"/>
                    </a:cubicBezTo>
                    <a:lnTo>
                      <a:pt x="30871" y="8466"/>
                    </a:lnTo>
                    <a:cubicBezTo>
                      <a:pt x="30776" y="8323"/>
                      <a:pt x="30634" y="8242"/>
                      <a:pt x="30486" y="8242"/>
                    </a:cubicBezTo>
                    <a:close/>
                    <a:moveTo>
                      <a:pt x="1133" y="8798"/>
                    </a:moveTo>
                    <a:cubicBezTo>
                      <a:pt x="982" y="8798"/>
                      <a:pt x="837" y="8888"/>
                      <a:pt x="740" y="9058"/>
                    </a:cubicBezTo>
                    <a:cubicBezTo>
                      <a:pt x="518" y="9465"/>
                      <a:pt x="296" y="9908"/>
                      <a:pt x="112" y="10352"/>
                    </a:cubicBezTo>
                    <a:cubicBezTo>
                      <a:pt x="1" y="10574"/>
                      <a:pt x="112" y="10833"/>
                      <a:pt x="333" y="10943"/>
                    </a:cubicBezTo>
                    <a:cubicBezTo>
                      <a:pt x="370" y="10980"/>
                      <a:pt x="444" y="10980"/>
                      <a:pt x="518" y="10980"/>
                    </a:cubicBezTo>
                    <a:cubicBezTo>
                      <a:pt x="703" y="10980"/>
                      <a:pt x="888" y="10833"/>
                      <a:pt x="962" y="10722"/>
                    </a:cubicBezTo>
                    <a:cubicBezTo>
                      <a:pt x="1147" y="10278"/>
                      <a:pt x="1332" y="9908"/>
                      <a:pt x="1553" y="9502"/>
                    </a:cubicBezTo>
                    <a:cubicBezTo>
                      <a:pt x="1701" y="9280"/>
                      <a:pt x="1627" y="8984"/>
                      <a:pt x="1369" y="8873"/>
                    </a:cubicBezTo>
                    <a:cubicBezTo>
                      <a:pt x="1292" y="8822"/>
                      <a:pt x="1212" y="8798"/>
                      <a:pt x="1133" y="8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1"/>
              <p:cNvSpPr/>
              <p:nvPr/>
            </p:nvSpPr>
            <p:spPr>
              <a:xfrm>
                <a:off x="5210250" y="3520200"/>
                <a:ext cx="64725" cy="129400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5176" extrusionOk="0">
                    <a:moveTo>
                      <a:pt x="2589" y="0"/>
                    </a:moveTo>
                    <a:lnTo>
                      <a:pt x="1" y="665"/>
                    </a:lnTo>
                    <a:lnTo>
                      <a:pt x="2552" y="5176"/>
                    </a:lnTo>
                    <a:lnTo>
                      <a:pt x="25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1"/>
              <p:cNvSpPr/>
              <p:nvPr/>
            </p:nvSpPr>
            <p:spPr>
              <a:xfrm>
                <a:off x="4666775" y="3646800"/>
                <a:ext cx="1004725" cy="1299550"/>
              </a:xfrm>
              <a:custGeom>
                <a:avLst/>
                <a:gdLst/>
                <a:ahLst/>
                <a:cxnLst/>
                <a:rect l="l" t="t" r="r" b="b"/>
                <a:pathLst>
                  <a:path w="40189" h="51982" extrusionOk="0">
                    <a:moveTo>
                      <a:pt x="18930" y="3439"/>
                    </a:moveTo>
                    <a:cubicBezTo>
                      <a:pt x="26731" y="3439"/>
                      <a:pt x="33016" y="9798"/>
                      <a:pt x="33016" y="17562"/>
                    </a:cubicBezTo>
                    <a:cubicBezTo>
                      <a:pt x="33053" y="25363"/>
                      <a:pt x="26731" y="31648"/>
                      <a:pt x="18930" y="31648"/>
                    </a:cubicBezTo>
                    <a:cubicBezTo>
                      <a:pt x="11092" y="31648"/>
                      <a:pt x="4807" y="25326"/>
                      <a:pt x="4807" y="17562"/>
                    </a:cubicBezTo>
                    <a:cubicBezTo>
                      <a:pt x="4807" y="9724"/>
                      <a:pt x="11166" y="3439"/>
                      <a:pt x="18930" y="3439"/>
                    </a:cubicBezTo>
                    <a:close/>
                    <a:moveTo>
                      <a:pt x="18597" y="1"/>
                    </a:moveTo>
                    <a:cubicBezTo>
                      <a:pt x="6766" y="1"/>
                      <a:pt x="1591" y="8356"/>
                      <a:pt x="814" y="13606"/>
                    </a:cubicBezTo>
                    <a:cubicBezTo>
                      <a:pt x="1" y="18893"/>
                      <a:pt x="3772" y="27248"/>
                      <a:pt x="4585" y="29799"/>
                    </a:cubicBezTo>
                    <a:cubicBezTo>
                      <a:pt x="4733" y="30206"/>
                      <a:pt x="4807" y="30761"/>
                      <a:pt x="4881" y="31352"/>
                    </a:cubicBezTo>
                    <a:cubicBezTo>
                      <a:pt x="4918" y="31833"/>
                      <a:pt x="4918" y="32387"/>
                      <a:pt x="4881" y="32942"/>
                    </a:cubicBezTo>
                    <a:cubicBezTo>
                      <a:pt x="4733" y="35752"/>
                      <a:pt x="1036" y="51982"/>
                      <a:pt x="1036" y="51982"/>
                    </a:cubicBezTo>
                    <a:lnTo>
                      <a:pt x="23292" y="51982"/>
                    </a:lnTo>
                    <a:cubicBezTo>
                      <a:pt x="23292" y="51982"/>
                      <a:pt x="23255" y="50133"/>
                      <a:pt x="24143" y="44699"/>
                    </a:cubicBezTo>
                    <a:cubicBezTo>
                      <a:pt x="24291" y="43922"/>
                      <a:pt x="24660" y="42406"/>
                      <a:pt x="25104" y="41334"/>
                    </a:cubicBezTo>
                    <a:cubicBezTo>
                      <a:pt x="25141" y="41334"/>
                      <a:pt x="25215" y="41408"/>
                      <a:pt x="25215" y="41408"/>
                    </a:cubicBezTo>
                    <a:cubicBezTo>
                      <a:pt x="25769" y="41667"/>
                      <a:pt x="26694" y="42000"/>
                      <a:pt x="29097" y="42554"/>
                    </a:cubicBezTo>
                    <a:cubicBezTo>
                      <a:pt x="29727" y="42698"/>
                      <a:pt x="30349" y="42764"/>
                      <a:pt x="30943" y="42764"/>
                    </a:cubicBezTo>
                    <a:cubicBezTo>
                      <a:pt x="32786" y="42764"/>
                      <a:pt x="34359" y="42136"/>
                      <a:pt x="35086" y="41297"/>
                    </a:cubicBezTo>
                    <a:cubicBezTo>
                      <a:pt x="35604" y="40706"/>
                      <a:pt x="35493" y="39818"/>
                      <a:pt x="35271" y="38931"/>
                    </a:cubicBezTo>
                    <a:cubicBezTo>
                      <a:pt x="35086" y="38155"/>
                      <a:pt x="34864" y="37452"/>
                      <a:pt x="34901" y="37009"/>
                    </a:cubicBezTo>
                    <a:cubicBezTo>
                      <a:pt x="35012" y="36269"/>
                      <a:pt x="35973" y="35937"/>
                      <a:pt x="36602" y="35419"/>
                    </a:cubicBezTo>
                    <a:cubicBezTo>
                      <a:pt x="36787" y="35308"/>
                      <a:pt x="36935" y="35123"/>
                      <a:pt x="37009" y="34938"/>
                    </a:cubicBezTo>
                    <a:cubicBezTo>
                      <a:pt x="37304" y="34273"/>
                      <a:pt x="36861" y="33903"/>
                      <a:pt x="35789" y="33829"/>
                    </a:cubicBezTo>
                    <a:cubicBezTo>
                      <a:pt x="36380" y="33681"/>
                      <a:pt x="37341" y="33312"/>
                      <a:pt x="37526" y="32942"/>
                    </a:cubicBezTo>
                    <a:cubicBezTo>
                      <a:pt x="37600" y="32794"/>
                      <a:pt x="37600" y="32535"/>
                      <a:pt x="37526" y="32166"/>
                    </a:cubicBezTo>
                    <a:cubicBezTo>
                      <a:pt x="37489" y="31722"/>
                      <a:pt x="37378" y="31241"/>
                      <a:pt x="37341" y="30761"/>
                    </a:cubicBezTo>
                    <a:lnTo>
                      <a:pt x="37341" y="30021"/>
                    </a:lnTo>
                    <a:cubicBezTo>
                      <a:pt x="37341" y="29947"/>
                      <a:pt x="37341" y="29873"/>
                      <a:pt x="37415" y="29836"/>
                    </a:cubicBezTo>
                    <a:cubicBezTo>
                      <a:pt x="38524" y="29762"/>
                      <a:pt x="39707" y="29208"/>
                      <a:pt x="40003" y="28395"/>
                    </a:cubicBezTo>
                    <a:cubicBezTo>
                      <a:pt x="40188" y="27729"/>
                      <a:pt x="39079" y="25991"/>
                      <a:pt x="37600" y="23847"/>
                    </a:cubicBezTo>
                    <a:cubicBezTo>
                      <a:pt x="36121" y="21666"/>
                      <a:pt x="36343" y="18782"/>
                      <a:pt x="36343" y="16675"/>
                    </a:cubicBezTo>
                    <a:cubicBezTo>
                      <a:pt x="36343" y="14604"/>
                      <a:pt x="35086" y="9429"/>
                      <a:pt x="33459" y="6951"/>
                    </a:cubicBezTo>
                    <a:cubicBezTo>
                      <a:pt x="32535" y="5584"/>
                      <a:pt x="28062" y="1"/>
                      <a:pt x="18597" y="1"/>
                    </a:cubicBezTo>
                    <a:close/>
                  </a:path>
                </a:pathLst>
              </a:custGeom>
              <a:solidFill>
                <a:srgbClr val="E7E6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1"/>
              <p:cNvSpPr/>
              <p:nvPr/>
            </p:nvSpPr>
            <p:spPr>
              <a:xfrm>
                <a:off x="4282300" y="3545150"/>
                <a:ext cx="358625" cy="392825"/>
              </a:xfrm>
              <a:custGeom>
                <a:avLst/>
                <a:gdLst/>
                <a:ahLst/>
                <a:cxnLst/>
                <a:rect l="l" t="t" r="r" b="b"/>
                <a:pathLst>
                  <a:path w="14345" h="15713" extrusionOk="0">
                    <a:moveTo>
                      <a:pt x="7172" y="4372"/>
                    </a:moveTo>
                    <a:cubicBezTo>
                      <a:pt x="7773" y="4372"/>
                      <a:pt x="8374" y="4529"/>
                      <a:pt x="8910" y="4843"/>
                    </a:cubicBezTo>
                    <a:cubicBezTo>
                      <a:pt x="9982" y="5435"/>
                      <a:pt x="10685" y="6618"/>
                      <a:pt x="10611" y="7838"/>
                    </a:cubicBezTo>
                    <a:cubicBezTo>
                      <a:pt x="10611" y="9058"/>
                      <a:pt x="9982" y="10241"/>
                      <a:pt x="8910" y="10833"/>
                    </a:cubicBezTo>
                    <a:cubicBezTo>
                      <a:pt x="8392" y="11165"/>
                      <a:pt x="7782" y="11332"/>
                      <a:pt x="7172" y="11332"/>
                    </a:cubicBezTo>
                    <a:cubicBezTo>
                      <a:pt x="6562" y="11332"/>
                      <a:pt x="5952" y="11165"/>
                      <a:pt x="5435" y="10833"/>
                    </a:cubicBezTo>
                    <a:cubicBezTo>
                      <a:pt x="4400" y="10241"/>
                      <a:pt x="3697" y="9058"/>
                      <a:pt x="3734" y="7838"/>
                    </a:cubicBezTo>
                    <a:cubicBezTo>
                      <a:pt x="3734" y="6618"/>
                      <a:pt x="4400" y="5435"/>
                      <a:pt x="5435" y="4843"/>
                    </a:cubicBezTo>
                    <a:cubicBezTo>
                      <a:pt x="5971" y="4529"/>
                      <a:pt x="6572" y="4372"/>
                      <a:pt x="7172" y="4372"/>
                    </a:cubicBezTo>
                    <a:close/>
                    <a:moveTo>
                      <a:pt x="6322" y="0"/>
                    </a:moveTo>
                    <a:lnTo>
                      <a:pt x="5546" y="2847"/>
                    </a:lnTo>
                    <a:cubicBezTo>
                      <a:pt x="5213" y="2921"/>
                      <a:pt x="4843" y="3143"/>
                      <a:pt x="4584" y="3291"/>
                    </a:cubicBezTo>
                    <a:cubicBezTo>
                      <a:pt x="4252" y="3475"/>
                      <a:pt x="3993" y="3734"/>
                      <a:pt x="3697" y="3956"/>
                    </a:cubicBezTo>
                    <a:lnTo>
                      <a:pt x="850" y="3217"/>
                    </a:lnTo>
                    <a:lnTo>
                      <a:pt x="0" y="4659"/>
                    </a:lnTo>
                    <a:lnTo>
                      <a:pt x="2070" y="6766"/>
                    </a:lnTo>
                    <a:cubicBezTo>
                      <a:pt x="1996" y="7136"/>
                      <a:pt x="1996" y="7505"/>
                      <a:pt x="1996" y="7838"/>
                    </a:cubicBezTo>
                    <a:cubicBezTo>
                      <a:pt x="1996" y="8171"/>
                      <a:pt x="2033" y="8577"/>
                      <a:pt x="2070" y="8910"/>
                    </a:cubicBezTo>
                    <a:lnTo>
                      <a:pt x="0" y="11017"/>
                    </a:lnTo>
                    <a:lnTo>
                      <a:pt x="850" y="12459"/>
                    </a:lnTo>
                    <a:lnTo>
                      <a:pt x="3697" y="11720"/>
                    </a:lnTo>
                    <a:cubicBezTo>
                      <a:pt x="3993" y="11942"/>
                      <a:pt x="4252" y="12201"/>
                      <a:pt x="4584" y="12385"/>
                    </a:cubicBezTo>
                    <a:cubicBezTo>
                      <a:pt x="4917" y="12533"/>
                      <a:pt x="5213" y="12681"/>
                      <a:pt x="5546" y="12829"/>
                    </a:cubicBezTo>
                    <a:lnTo>
                      <a:pt x="6322" y="15713"/>
                    </a:lnTo>
                    <a:lnTo>
                      <a:pt x="7986" y="15713"/>
                    </a:lnTo>
                    <a:lnTo>
                      <a:pt x="8799" y="12829"/>
                    </a:lnTo>
                    <a:cubicBezTo>
                      <a:pt x="9095" y="12755"/>
                      <a:pt x="9465" y="12533"/>
                      <a:pt x="9760" y="12385"/>
                    </a:cubicBezTo>
                    <a:cubicBezTo>
                      <a:pt x="10093" y="12201"/>
                      <a:pt x="10352" y="11942"/>
                      <a:pt x="10648" y="11720"/>
                    </a:cubicBezTo>
                    <a:lnTo>
                      <a:pt x="13494" y="12459"/>
                    </a:lnTo>
                    <a:lnTo>
                      <a:pt x="14345" y="11017"/>
                    </a:lnTo>
                    <a:lnTo>
                      <a:pt x="12237" y="8910"/>
                    </a:lnTo>
                    <a:cubicBezTo>
                      <a:pt x="12348" y="8540"/>
                      <a:pt x="12348" y="8171"/>
                      <a:pt x="12348" y="7838"/>
                    </a:cubicBezTo>
                    <a:cubicBezTo>
                      <a:pt x="12348" y="7468"/>
                      <a:pt x="12311" y="7099"/>
                      <a:pt x="12237" y="6766"/>
                    </a:cubicBezTo>
                    <a:lnTo>
                      <a:pt x="14345" y="4659"/>
                    </a:lnTo>
                    <a:lnTo>
                      <a:pt x="13494" y="3217"/>
                    </a:lnTo>
                    <a:lnTo>
                      <a:pt x="10648" y="3956"/>
                    </a:lnTo>
                    <a:cubicBezTo>
                      <a:pt x="10352" y="3734"/>
                      <a:pt x="10093" y="3475"/>
                      <a:pt x="9760" y="3291"/>
                    </a:cubicBezTo>
                    <a:cubicBezTo>
                      <a:pt x="9428" y="3143"/>
                      <a:pt x="9095" y="2995"/>
                      <a:pt x="8799" y="2847"/>
                    </a:cubicBezTo>
                    <a:lnTo>
                      <a:pt x="7986" y="0"/>
                    </a:lnTo>
                    <a:close/>
                  </a:path>
                </a:pathLst>
              </a:custGeom>
              <a:solidFill>
                <a:srgbClr val="E7E6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1"/>
              <p:cNvSpPr/>
              <p:nvPr/>
            </p:nvSpPr>
            <p:spPr>
              <a:xfrm>
                <a:off x="4836850" y="3782675"/>
                <a:ext cx="605425" cy="605425"/>
              </a:xfrm>
              <a:custGeom>
                <a:avLst/>
                <a:gdLst/>
                <a:ahLst/>
                <a:cxnLst/>
                <a:rect l="l" t="t" r="r" b="b"/>
                <a:pathLst>
                  <a:path w="24217" h="24217" extrusionOk="0">
                    <a:moveTo>
                      <a:pt x="12104" y="6279"/>
                    </a:moveTo>
                    <a:cubicBezTo>
                      <a:pt x="13375" y="6279"/>
                      <a:pt x="14617" y="6690"/>
                      <a:pt x="15676" y="7469"/>
                    </a:cubicBezTo>
                    <a:cubicBezTo>
                      <a:pt x="16859" y="8393"/>
                      <a:pt x="17709" y="9798"/>
                      <a:pt x="17894" y="11314"/>
                    </a:cubicBezTo>
                    <a:cubicBezTo>
                      <a:pt x="18079" y="12866"/>
                      <a:pt x="17672" y="14382"/>
                      <a:pt x="16748" y="15639"/>
                    </a:cubicBezTo>
                    <a:cubicBezTo>
                      <a:pt x="15824" y="16822"/>
                      <a:pt x="14419" y="17636"/>
                      <a:pt x="12903" y="17858"/>
                    </a:cubicBezTo>
                    <a:cubicBezTo>
                      <a:pt x="12634" y="17897"/>
                      <a:pt x="12363" y="17916"/>
                      <a:pt x="12092" y="17916"/>
                    </a:cubicBezTo>
                    <a:cubicBezTo>
                      <a:pt x="10836" y="17916"/>
                      <a:pt x="9588" y="17496"/>
                      <a:pt x="8615" y="16674"/>
                    </a:cubicBezTo>
                    <a:cubicBezTo>
                      <a:pt x="7395" y="15750"/>
                      <a:pt x="6581" y="14382"/>
                      <a:pt x="6396" y="12866"/>
                    </a:cubicBezTo>
                    <a:cubicBezTo>
                      <a:pt x="6212" y="11314"/>
                      <a:pt x="6618" y="9798"/>
                      <a:pt x="7542" y="8541"/>
                    </a:cubicBezTo>
                    <a:cubicBezTo>
                      <a:pt x="8467" y="7358"/>
                      <a:pt x="9835" y="6508"/>
                      <a:pt x="11387" y="6323"/>
                    </a:cubicBezTo>
                    <a:cubicBezTo>
                      <a:pt x="11627" y="6294"/>
                      <a:pt x="11866" y="6279"/>
                      <a:pt x="12104" y="6279"/>
                    </a:cubicBezTo>
                    <a:close/>
                    <a:moveTo>
                      <a:pt x="14345" y="1"/>
                    </a:moveTo>
                    <a:cubicBezTo>
                      <a:pt x="13495" y="962"/>
                      <a:pt x="12792" y="2071"/>
                      <a:pt x="12349" y="3180"/>
                    </a:cubicBezTo>
                    <a:cubicBezTo>
                      <a:pt x="11868" y="3180"/>
                      <a:pt x="11424" y="3180"/>
                      <a:pt x="10944" y="3291"/>
                    </a:cubicBezTo>
                    <a:cubicBezTo>
                      <a:pt x="10500" y="3328"/>
                      <a:pt x="10020" y="3476"/>
                      <a:pt x="9576" y="3550"/>
                    </a:cubicBezTo>
                    <a:cubicBezTo>
                      <a:pt x="8799" y="2589"/>
                      <a:pt x="7875" y="1738"/>
                      <a:pt x="6803" y="999"/>
                    </a:cubicBezTo>
                    <a:cubicBezTo>
                      <a:pt x="6212" y="1295"/>
                      <a:pt x="5657" y="1627"/>
                      <a:pt x="5139" y="1997"/>
                    </a:cubicBezTo>
                    <a:cubicBezTo>
                      <a:pt x="5213" y="3291"/>
                      <a:pt x="5509" y="4511"/>
                      <a:pt x="5953" y="5620"/>
                    </a:cubicBezTo>
                    <a:cubicBezTo>
                      <a:pt x="5657" y="5953"/>
                      <a:pt x="5324" y="6323"/>
                      <a:pt x="5028" y="6692"/>
                    </a:cubicBezTo>
                    <a:cubicBezTo>
                      <a:pt x="4770" y="7062"/>
                      <a:pt x="4474" y="7469"/>
                      <a:pt x="4252" y="7838"/>
                    </a:cubicBezTo>
                    <a:cubicBezTo>
                      <a:pt x="3828" y="7799"/>
                      <a:pt x="3389" y="7778"/>
                      <a:pt x="2942" y="7778"/>
                    </a:cubicBezTo>
                    <a:cubicBezTo>
                      <a:pt x="2145" y="7778"/>
                      <a:pt x="1324" y="7844"/>
                      <a:pt x="518" y="7986"/>
                    </a:cubicBezTo>
                    <a:cubicBezTo>
                      <a:pt x="296" y="8578"/>
                      <a:pt x="148" y="9243"/>
                      <a:pt x="0" y="9872"/>
                    </a:cubicBezTo>
                    <a:cubicBezTo>
                      <a:pt x="962" y="10722"/>
                      <a:pt x="2071" y="11425"/>
                      <a:pt x="3180" y="11868"/>
                    </a:cubicBezTo>
                    <a:cubicBezTo>
                      <a:pt x="3180" y="12349"/>
                      <a:pt x="3180" y="12793"/>
                      <a:pt x="3291" y="13273"/>
                    </a:cubicBezTo>
                    <a:cubicBezTo>
                      <a:pt x="3328" y="13717"/>
                      <a:pt x="3476" y="14197"/>
                      <a:pt x="3550" y="14641"/>
                    </a:cubicBezTo>
                    <a:cubicBezTo>
                      <a:pt x="2588" y="15417"/>
                      <a:pt x="1738" y="16342"/>
                      <a:pt x="999" y="17414"/>
                    </a:cubicBezTo>
                    <a:cubicBezTo>
                      <a:pt x="1294" y="18005"/>
                      <a:pt x="1627" y="18560"/>
                      <a:pt x="1997" y="19078"/>
                    </a:cubicBezTo>
                    <a:cubicBezTo>
                      <a:pt x="3291" y="19004"/>
                      <a:pt x="4511" y="18708"/>
                      <a:pt x="5620" y="18264"/>
                    </a:cubicBezTo>
                    <a:cubicBezTo>
                      <a:pt x="5953" y="18560"/>
                      <a:pt x="6322" y="18893"/>
                      <a:pt x="6692" y="19188"/>
                    </a:cubicBezTo>
                    <a:cubicBezTo>
                      <a:pt x="7062" y="19447"/>
                      <a:pt x="7469" y="19743"/>
                      <a:pt x="7875" y="19965"/>
                    </a:cubicBezTo>
                    <a:cubicBezTo>
                      <a:pt x="7727" y="21185"/>
                      <a:pt x="7764" y="22442"/>
                      <a:pt x="7986" y="23699"/>
                    </a:cubicBezTo>
                    <a:cubicBezTo>
                      <a:pt x="8615" y="23958"/>
                      <a:pt x="9243" y="24069"/>
                      <a:pt x="9909" y="24217"/>
                    </a:cubicBezTo>
                    <a:cubicBezTo>
                      <a:pt x="10722" y="23255"/>
                      <a:pt x="11424" y="22146"/>
                      <a:pt x="11868" y="21037"/>
                    </a:cubicBezTo>
                    <a:cubicBezTo>
                      <a:pt x="12349" y="21037"/>
                      <a:pt x="12792" y="21037"/>
                      <a:pt x="13273" y="20926"/>
                    </a:cubicBezTo>
                    <a:cubicBezTo>
                      <a:pt x="13717" y="20889"/>
                      <a:pt x="14197" y="20815"/>
                      <a:pt x="14641" y="20667"/>
                    </a:cubicBezTo>
                    <a:cubicBezTo>
                      <a:pt x="15454" y="21629"/>
                      <a:pt x="16378" y="22479"/>
                      <a:pt x="17414" y="23218"/>
                    </a:cubicBezTo>
                    <a:cubicBezTo>
                      <a:pt x="18042" y="22923"/>
                      <a:pt x="18597" y="22590"/>
                      <a:pt x="19077" y="22220"/>
                    </a:cubicBezTo>
                    <a:cubicBezTo>
                      <a:pt x="19003" y="20926"/>
                      <a:pt x="18708" y="19706"/>
                      <a:pt x="18264" y="18597"/>
                    </a:cubicBezTo>
                    <a:cubicBezTo>
                      <a:pt x="18597" y="18264"/>
                      <a:pt x="18893" y="17895"/>
                      <a:pt x="19188" y="17525"/>
                    </a:cubicBezTo>
                    <a:cubicBezTo>
                      <a:pt x="19447" y="17155"/>
                      <a:pt x="19743" y="16748"/>
                      <a:pt x="19965" y="16379"/>
                    </a:cubicBezTo>
                    <a:cubicBezTo>
                      <a:pt x="20403" y="16419"/>
                      <a:pt x="20850" y="16439"/>
                      <a:pt x="21300" y="16439"/>
                    </a:cubicBezTo>
                    <a:cubicBezTo>
                      <a:pt x="22104" y="16439"/>
                      <a:pt x="22917" y="16373"/>
                      <a:pt x="23699" y="16231"/>
                    </a:cubicBezTo>
                    <a:cubicBezTo>
                      <a:pt x="23957" y="15639"/>
                      <a:pt x="24068" y="14974"/>
                      <a:pt x="24216" y="14308"/>
                    </a:cubicBezTo>
                    <a:cubicBezTo>
                      <a:pt x="23255" y="13495"/>
                      <a:pt x="22146" y="12793"/>
                      <a:pt x="21037" y="12349"/>
                    </a:cubicBezTo>
                    <a:cubicBezTo>
                      <a:pt x="21037" y="11868"/>
                      <a:pt x="21037" y="11425"/>
                      <a:pt x="20926" y="10944"/>
                    </a:cubicBezTo>
                    <a:cubicBezTo>
                      <a:pt x="20889" y="10500"/>
                      <a:pt x="20815" y="10020"/>
                      <a:pt x="20667" y="9576"/>
                    </a:cubicBezTo>
                    <a:cubicBezTo>
                      <a:pt x="21628" y="8763"/>
                      <a:pt x="22479" y="7838"/>
                      <a:pt x="23218" y="6803"/>
                    </a:cubicBezTo>
                    <a:cubicBezTo>
                      <a:pt x="22922" y="6175"/>
                      <a:pt x="22590" y="5620"/>
                      <a:pt x="22220" y="5140"/>
                    </a:cubicBezTo>
                    <a:cubicBezTo>
                      <a:pt x="20926" y="5214"/>
                      <a:pt x="19706" y="5509"/>
                      <a:pt x="18597" y="5953"/>
                    </a:cubicBezTo>
                    <a:cubicBezTo>
                      <a:pt x="18264" y="5620"/>
                      <a:pt x="17894" y="5324"/>
                      <a:pt x="17525" y="5029"/>
                    </a:cubicBezTo>
                    <a:cubicBezTo>
                      <a:pt x="17155" y="4770"/>
                      <a:pt x="16748" y="4474"/>
                      <a:pt x="16378" y="4252"/>
                    </a:cubicBezTo>
                    <a:cubicBezTo>
                      <a:pt x="16489" y="3032"/>
                      <a:pt x="16452" y="1738"/>
                      <a:pt x="16231" y="518"/>
                    </a:cubicBezTo>
                    <a:cubicBezTo>
                      <a:pt x="15639" y="259"/>
                      <a:pt x="14974" y="149"/>
                      <a:pt x="14345" y="1"/>
                    </a:cubicBezTo>
                    <a:close/>
                  </a:path>
                </a:pathLst>
              </a:custGeom>
              <a:solidFill>
                <a:srgbClr val="4E2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1"/>
              <p:cNvSpPr/>
              <p:nvPr/>
            </p:nvSpPr>
            <p:spPr>
              <a:xfrm>
                <a:off x="4226825" y="3535650"/>
                <a:ext cx="1277375" cy="870000"/>
              </a:xfrm>
              <a:custGeom>
                <a:avLst/>
                <a:gdLst/>
                <a:ahLst/>
                <a:cxnLst/>
                <a:rect l="l" t="t" r="r" b="b"/>
                <a:pathLst>
                  <a:path w="51095" h="34800" extrusionOk="0">
                    <a:moveTo>
                      <a:pt x="9351" y="935"/>
                    </a:moveTo>
                    <a:cubicBezTo>
                      <a:pt x="10165" y="935"/>
                      <a:pt x="10981" y="1068"/>
                      <a:pt x="11757" y="1341"/>
                    </a:cubicBezTo>
                    <a:lnTo>
                      <a:pt x="11831" y="1341"/>
                    </a:lnTo>
                    <a:lnTo>
                      <a:pt x="40299" y="10769"/>
                    </a:lnTo>
                    <a:cubicBezTo>
                      <a:pt x="40336" y="10806"/>
                      <a:pt x="40336" y="10806"/>
                      <a:pt x="40410" y="10806"/>
                    </a:cubicBezTo>
                    <a:cubicBezTo>
                      <a:pt x="43109" y="11730"/>
                      <a:pt x="45364" y="13616"/>
                      <a:pt x="46806" y="16093"/>
                    </a:cubicBezTo>
                    <a:cubicBezTo>
                      <a:pt x="50096" y="21749"/>
                      <a:pt x="48174" y="29033"/>
                      <a:pt x="42480" y="32286"/>
                    </a:cubicBezTo>
                    <a:cubicBezTo>
                      <a:pt x="40669" y="33321"/>
                      <a:pt x="38635" y="33876"/>
                      <a:pt x="36565" y="33876"/>
                    </a:cubicBezTo>
                    <a:cubicBezTo>
                      <a:pt x="34162" y="33876"/>
                      <a:pt x="31907" y="33173"/>
                      <a:pt x="29910" y="31842"/>
                    </a:cubicBezTo>
                    <a:cubicBezTo>
                      <a:pt x="29910" y="31842"/>
                      <a:pt x="29873" y="31805"/>
                      <a:pt x="29799" y="31805"/>
                    </a:cubicBezTo>
                    <a:cubicBezTo>
                      <a:pt x="29577" y="31620"/>
                      <a:pt x="29319" y="31436"/>
                      <a:pt x="28838" y="31066"/>
                    </a:cubicBezTo>
                    <a:lnTo>
                      <a:pt x="5362" y="14355"/>
                    </a:lnTo>
                    <a:cubicBezTo>
                      <a:pt x="5325" y="14355"/>
                      <a:pt x="5325" y="14318"/>
                      <a:pt x="5251" y="14318"/>
                    </a:cubicBezTo>
                    <a:cubicBezTo>
                      <a:pt x="4326" y="13727"/>
                      <a:pt x="3550" y="12876"/>
                      <a:pt x="2995" y="11915"/>
                    </a:cubicBezTo>
                    <a:cubicBezTo>
                      <a:pt x="962" y="8403"/>
                      <a:pt x="2182" y="3929"/>
                      <a:pt x="5694" y="1896"/>
                    </a:cubicBezTo>
                    <a:cubicBezTo>
                      <a:pt x="6801" y="1264"/>
                      <a:pt x="8073" y="935"/>
                      <a:pt x="9351" y="935"/>
                    </a:cubicBezTo>
                    <a:close/>
                    <a:moveTo>
                      <a:pt x="9414" y="1"/>
                    </a:moveTo>
                    <a:cubicBezTo>
                      <a:pt x="7965" y="1"/>
                      <a:pt x="6515" y="370"/>
                      <a:pt x="5251" y="1083"/>
                    </a:cubicBezTo>
                    <a:cubicBezTo>
                      <a:pt x="1332" y="3375"/>
                      <a:pt x="1" y="8440"/>
                      <a:pt x="2256" y="12359"/>
                    </a:cubicBezTo>
                    <a:cubicBezTo>
                      <a:pt x="2921" y="13431"/>
                      <a:pt x="3735" y="14355"/>
                      <a:pt x="4770" y="15058"/>
                    </a:cubicBezTo>
                    <a:lnTo>
                      <a:pt x="4807" y="15095"/>
                    </a:lnTo>
                    <a:cubicBezTo>
                      <a:pt x="5029" y="15279"/>
                      <a:pt x="28838" y="32138"/>
                      <a:pt x="29393" y="32582"/>
                    </a:cubicBezTo>
                    <a:cubicBezTo>
                      <a:pt x="29393" y="32582"/>
                      <a:pt x="29393" y="32619"/>
                      <a:pt x="29429" y="32619"/>
                    </a:cubicBezTo>
                    <a:cubicBezTo>
                      <a:pt x="29429" y="32656"/>
                      <a:pt x="29466" y="32656"/>
                      <a:pt x="29466" y="32656"/>
                    </a:cubicBezTo>
                    <a:cubicBezTo>
                      <a:pt x="31611" y="34061"/>
                      <a:pt x="34014" y="34800"/>
                      <a:pt x="36565" y="34800"/>
                    </a:cubicBezTo>
                    <a:cubicBezTo>
                      <a:pt x="38783" y="34800"/>
                      <a:pt x="41001" y="34208"/>
                      <a:pt x="42924" y="33025"/>
                    </a:cubicBezTo>
                    <a:cubicBezTo>
                      <a:pt x="49024" y="29513"/>
                      <a:pt x="51094" y="21675"/>
                      <a:pt x="47582" y="15575"/>
                    </a:cubicBezTo>
                    <a:cubicBezTo>
                      <a:pt x="46103" y="12913"/>
                      <a:pt x="43663" y="10954"/>
                      <a:pt x="40816" y="9919"/>
                    </a:cubicBezTo>
                    <a:cubicBezTo>
                      <a:pt x="40743" y="9919"/>
                      <a:pt x="40743" y="9882"/>
                      <a:pt x="40706" y="9882"/>
                    </a:cubicBezTo>
                    <a:lnTo>
                      <a:pt x="12090" y="417"/>
                    </a:lnTo>
                    <a:lnTo>
                      <a:pt x="12016" y="417"/>
                    </a:lnTo>
                    <a:cubicBezTo>
                      <a:pt x="11177" y="137"/>
                      <a:pt x="10296" y="1"/>
                      <a:pt x="94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8" name="Google Shape;688;p41"/>
            <p:cNvGrpSpPr/>
            <p:nvPr/>
          </p:nvGrpSpPr>
          <p:grpSpPr>
            <a:xfrm>
              <a:off x="3180350" y="1273525"/>
              <a:ext cx="829775" cy="839775"/>
              <a:chOff x="4826125" y="698450"/>
              <a:chExt cx="829775" cy="839775"/>
            </a:xfrm>
          </p:grpSpPr>
          <p:sp>
            <p:nvSpPr>
              <p:cNvPr id="689" name="Google Shape;689;p41"/>
              <p:cNvSpPr/>
              <p:nvPr/>
            </p:nvSpPr>
            <p:spPr>
              <a:xfrm>
                <a:off x="4841125" y="698450"/>
                <a:ext cx="521225" cy="508725"/>
              </a:xfrm>
              <a:custGeom>
                <a:avLst/>
                <a:gdLst/>
                <a:ahLst/>
                <a:cxnLst/>
                <a:rect l="l" t="t" r="r" b="b"/>
                <a:pathLst>
                  <a:path w="20849" h="20349" extrusionOk="0">
                    <a:moveTo>
                      <a:pt x="17359" y="0"/>
                    </a:moveTo>
                    <a:cubicBezTo>
                      <a:pt x="17079" y="0"/>
                      <a:pt x="16796" y="100"/>
                      <a:pt x="16579" y="300"/>
                    </a:cubicBezTo>
                    <a:lnTo>
                      <a:pt x="1" y="16912"/>
                    </a:lnTo>
                    <a:lnTo>
                      <a:pt x="3436" y="20348"/>
                    </a:lnTo>
                    <a:lnTo>
                      <a:pt x="20849" y="3036"/>
                    </a:lnTo>
                    <a:lnTo>
                      <a:pt x="18114" y="300"/>
                    </a:lnTo>
                    <a:cubicBezTo>
                      <a:pt x="17913" y="100"/>
                      <a:pt x="17638" y="0"/>
                      <a:pt x="173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41"/>
              <p:cNvSpPr/>
              <p:nvPr/>
            </p:nvSpPr>
            <p:spPr>
              <a:xfrm>
                <a:off x="4905350" y="716800"/>
                <a:ext cx="750550" cy="750550"/>
              </a:xfrm>
              <a:custGeom>
                <a:avLst/>
                <a:gdLst/>
                <a:ahLst/>
                <a:cxnLst/>
                <a:rect l="l" t="t" r="r" b="b"/>
                <a:pathLst>
                  <a:path w="30022" h="30022" extrusionOk="0">
                    <a:moveTo>
                      <a:pt x="15911" y="0"/>
                    </a:moveTo>
                    <a:lnTo>
                      <a:pt x="0" y="15911"/>
                    </a:lnTo>
                    <a:lnTo>
                      <a:pt x="14110" y="30022"/>
                    </a:lnTo>
                    <a:lnTo>
                      <a:pt x="30022" y="14110"/>
                    </a:lnTo>
                    <a:lnTo>
                      <a:pt x="15911" y="0"/>
                    </a:lnTo>
                    <a:close/>
                  </a:path>
                </a:pathLst>
              </a:custGeom>
              <a:solidFill>
                <a:srgbClr val="E7E6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41"/>
              <p:cNvSpPr/>
              <p:nvPr/>
            </p:nvSpPr>
            <p:spPr>
              <a:xfrm>
                <a:off x="4837800" y="1121900"/>
                <a:ext cx="397800" cy="396325"/>
              </a:xfrm>
              <a:custGeom>
                <a:avLst/>
                <a:gdLst/>
                <a:ahLst/>
                <a:cxnLst/>
                <a:rect l="l" t="t" r="r" b="b"/>
                <a:pathLst>
                  <a:path w="15912" h="15853" extrusionOk="0">
                    <a:moveTo>
                      <a:pt x="1588" y="1"/>
                    </a:moveTo>
                    <a:cubicBezTo>
                      <a:pt x="1413" y="1"/>
                      <a:pt x="1236" y="45"/>
                      <a:pt x="1068" y="141"/>
                    </a:cubicBezTo>
                    <a:cubicBezTo>
                      <a:pt x="901" y="208"/>
                      <a:pt x="734" y="341"/>
                      <a:pt x="567" y="508"/>
                    </a:cubicBezTo>
                    <a:cubicBezTo>
                      <a:pt x="400" y="641"/>
                      <a:pt x="300" y="842"/>
                      <a:pt x="200" y="1008"/>
                    </a:cubicBezTo>
                    <a:cubicBezTo>
                      <a:pt x="0" y="1475"/>
                      <a:pt x="67" y="2009"/>
                      <a:pt x="467" y="2376"/>
                    </a:cubicBezTo>
                    <a:lnTo>
                      <a:pt x="13977" y="15852"/>
                    </a:lnTo>
                    <a:cubicBezTo>
                      <a:pt x="13977" y="15352"/>
                      <a:pt x="14144" y="14852"/>
                      <a:pt x="14544" y="14451"/>
                    </a:cubicBezTo>
                    <a:cubicBezTo>
                      <a:pt x="14885" y="14049"/>
                      <a:pt x="15398" y="13847"/>
                      <a:pt x="15817" y="13847"/>
                    </a:cubicBezTo>
                    <a:cubicBezTo>
                      <a:pt x="15849" y="13847"/>
                      <a:pt x="15881" y="13849"/>
                      <a:pt x="15912" y="13851"/>
                    </a:cubicBezTo>
                    <a:lnTo>
                      <a:pt x="2435" y="375"/>
                    </a:lnTo>
                    <a:cubicBezTo>
                      <a:pt x="2201" y="140"/>
                      <a:pt x="1898" y="1"/>
                      <a:pt x="15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41"/>
              <p:cNvSpPr/>
              <p:nvPr/>
            </p:nvSpPr>
            <p:spPr>
              <a:xfrm>
                <a:off x="4826125" y="1105400"/>
                <a:ext cx="432825" cy="432825"/>
              </a:xfrm>
              <a:custGeom>
                <a:avLst/>
                <a:gdLst/>
                <a:ahLst/>
                <a:cxnLst/>
                <a:rect l="l" t="t" r="r" b="b"/>
                <a:pathLst>
                  <a:path w="17313" h="17313" extrusionOk="0">
                    <a:moveTo>
                      <a:pt x="2035" y="1"/>
                    </a:moveTo>
                    <a:cubicBezTo>
                      <a:pt x="1501" y="34"/>
                      <a:pt x="1001" y="201"/>
                      <a:pt x="601" y="634"/>
                    </a:cubicBezTo>
                    <a:cubicBezTo>
                      <a:pt x="200" y="1001"/>
                      <a:pt x="0" y="1502"/>
                      <a:pt x="0" y="2035"/>
                    </a:cubicBezTo>
                    <a:cubicBezTo>
                      <a:pt x="0" y="2536"/>
                      <a:pt x="200" y="3103"/>
                      <a:pt x="634" y="3503"/>
                    </a:cubicBezTo>
                    <a:lnTo>
                      <a:pt x="14444" y="17313"/>
                    </a:lnTo>
                    <a:lnTo>
                      <a:pt x="14844" y="16879"/>
                    </a:lnTo>
                    <a:lnTo>
                      <a:pt x="968" y="3003"/>
                    </a:lnTo>
                    <a:cubicBezTo>
                      <a:pt x="601" y="2636"/>
                      <a:pt x="467" y="2102"/>
                      <a:pt x="701" y="1635"/>
                    </a:cubicBezTo>
                    <a:cubicBezTo>
                      <a:pt x="801" y="1468"/>
                      <a:pt x="934" y="1301"/>
                      <a:pt x="1101" y="1135"/>
                    </a:cubicBezTo>
                    <a:cubicBezTo>
                      <a:pt x="1201" y="968"/>
                      <a:pt x="1435" y="834"/>
                      <a:pt x="1601" y="768"/>
                    </a:cubicBezTo>
                    <a:cubicBezTo>
                      <a:pt x="1759" y="683"/>
                      <a:pt x="1934" y="642"/>
                      <a:pt x="2111" y="642"/>
                    </a:cubicBezTo>
                    <a:cubicBezTo>
                      <a:pt x="2420" y="642"/>
                      <a:pt x="2735" y="768"/>
                      <a:pt x="2969" y="1001"/>
                    </a:cubicBezTo>
                    <a:lnTo>
                      <a:pt x="16879" y="14844"/>
                    </a:lnTo>
                    <a:lnTo>
                      <a:pt x="17313" y="14411"/>
                    </a:lnTo>
                    <a:lnTo>
                      <a:pt x="3503" y="634"/>
                    </a:lnTo>
                    <a:cubicBezTo>
                      <a:pt x="3102" y="201"/>
                      <a:pt x="2602" y="1"/>
                      <a:pt x="20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41"/>
              <p:cNvSpPr/>
              <p:nvPr/>
            </p:nvSpPr>
            <p:spPr>
              <a:xfrm>
                <a:off x="4871975" y="1152725"/>
                <a:ext cx="305250" cy="305450"/>
              </a:xfrm>
              <a:custGeom>
                <a:avLst/>
                <a:gdLst/>
                <a:ahLst/>
                <a:cxnLst/>
                <a:rect l="l" t="t" r="r" b="b"/>
                <a:pathLst>
                  <a:path w="12210" h="12218" extrusionOk="0">
                    <a:moveTo>
                      <a:pt x="259" y="1"/>
                    </a:moveTo>
                    <a:cubicBezTo>
                      <a:pt x="193" y="1"/>
                      <a:pt x="134" y="26"/>
                      <a:pt x="101" y="76"/>
                    </a:cubicBezTo>
                    <a:cubicBezTo>
                      <a:pt x="1" y="209"/>
                      <a:pt x="1" y="376"/>
                      <a:pt x="101" y="443"/>
                    </a:cubicBezTo>
                    <a:lnTo>
                      <a:pt x="11776" y="12118"/>
                    </a:lnTo>
                    <a:cubicBezTo>
                      <a:pt x="11809" y="12184"/>
                      <a:pt x="11868" y="12218"/>
                      <a:pt x="11934" y="12218"/>
                    </a:cubicBezTo>
                    <a:cubicBezTo>
                      <a:pt x="12001" y="12218"/>
                      <a:pt x="12076" y="12184"/>
                      <a:pt x="12143" y="12118"/>
                    </a:cubicBezTo>
                    <a:cubicBezTo>
                      <a:pt x="12210" y="11984"/>
                      <a:pt x="12210" y="11817"/>
                      <a:pt x="12143" y="11751"/>
                    </a:cubicBezTo>
                    <a:lnTo>
                      <a:pt x="468" y="76"/>
                    </a:lnTo>
                    <a:cubicBezTo>
                      <a:pt x="401" y="26"/>
                      <a:pt x="32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41"/>
              <p:cNvSpPr/>
              <p:nvPr/>
            </p:nvSpPr>
            <p:spPr>
              <a:xfrm>
                <a:off x="4830275" y="1192975"/>
                <a:ext cx="109275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4370" extrusionOk="0">
                    <a:moveTo>
                      <a:pt x="3270" y="0"/>
                    </a:moveTo>
                    <a:lnTo>
                      <a:pt x="1" y="3269"/>
                    </a:lnTo>
                    <a:lnTo>
                      <a:pt x="1035" y="3336"/>
                    </a:lnTo>
                    <a:lnTo>
                      <a:pt x="1135" y="4370"/>
                    </a:lnTo>
                    <a:lnTo>
                      <a:pt x="4371" y="1134"/>
                    </a:lnTo>
                    <a:lnTo>
                      <a:pt x="32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41"/>
              <p:cNvSpPr/>
              <p:nvPr/>
            </p:nvSpPr>
            <p:spPr>
              <a:xfrm>
                <a:off x="5192200" y="931950"/>
                <a:ext cx="247725" cy="247700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9908" extrusionOk="0">
                    <a:moveTo>
                      <a:pt x="2002" y="0"/>
                    </a:moveTo>
                    <a:lnTo>
                      <a:pt x="1" y="2035"/>
                    </a:lnTo>
                    <a:lnTo>
                      <a:pt x="7907" y="9907"/>
                    </a:lnTo>
                    <a:lnTo>
                      <a:pt x="9908" y="7906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6" name="Google Shape;696;p41"/>
            <p:cNvSpPr/>
            <p:nvPr/>
          </p:nvSpPr>
          <p:spPr>
            <a:xfrm flipH="1">
              <a:off x="1149625" y="3600325"/>
              <a:ext cx="307750" cy="307750"/>
            </a:xfrm>
            <a:custGeom>
              <a:avLst/>
              <a:gdLst/>
              <a:ahLst/>
              <a:cxnLst/>
              <a:rect l="l" t="t" r="r" b="b"/>
              <a:pathLst>
                <a:path w="12310" h="12310" extrusionOk="0">
                  <a:moveTo>
                    <a:pt x="6172" y="3670"/>
                  </a:moveTo>
                  <a:cubicBezTo>
                    <a:pt x="6472" y="3670"/>
                    <a:pt x="6739" y="3736"/>
                    <a:pt x="7006" y="3803"/>
                  </a:cubicBezTo>
                  <a:cubicBezTo>
                    <a:pt x="7106" y="3870"/>
                    <a:pt x="7173" y="3903"/>
                    <a:pt x="7273" y="3903"/>
                  </a:cubicBezTo>
                  <a:cubicBezTo>
                    <a:pt x="7773" y="4137"/>
                    <a:pt x="8173" y="4570"/>
                    <a:pt x="8440" y="5071"/>
                  </a:cubicBezTo>
                  <a:lnTo>
                    <a:pt x="8574" y="5304"/>
                  </a:lnTo>
                  <a:cubicBezTo>
                    <a:pt x="8640" y="5571"/>
                    <a:pt x="8674" y="5871"/>
                    <a:pt x="8674" y="6138"/>
                  </a:cubicBezTo>
                  <a:cubicBezTo>
                    <a:pt x="8607" y="6438"/>
                    <a:pt x="8574" y="6738"/>
                    <a:pt x="8473" y="6972"/>
                  </a:cubicBezTo>
                  <a:cubicBezTo>
                    <a:pt x="8440" y="7072"/>
                    <a:pt x="8407" y="7139"/>
                    <a:pt x="8407" y="7239"/>
                  </a:cubicBezTo>
                  <a:cubicBezTo>
                    <a:pt x="8140" y="7739"/>
                    <a:pt x="7740" y="8139"/>
                    <a:pt x="7239" y="8406"/>
                  </a:cubicBezTo>
                  <a:cubicBezTo>
                    <a:pt x="7139" y="8440"/>
                    <a:pt x="7072" y="8473"/>
                    <a:pt x="6972" y="8473"/>
                  </a:cubicBezTo>
                  <a:cubicBezTo>
                    <a:pt x="6739" y="8573"/>
                    <a:pt x="6439" y="8606"/>
                    <a:pt x="6138" y="8606"/>
                  </a:cubicBezTo>
                  <a:cubicBezTo>
                    <a:pt x="5838" y="8606"/>
                    <a:pt x="5605" y="8573"/>
                    <a:pt x="5305" y="8473"/>
                  </a:cubicBezTo>
                  <a:cubicBezTo>
                    <a:pt x="5238" y="8440"/>
                    <a:pt x="5138" y="8406"/>
                    <a:pt x="5071" y="8406"/>
                  </a:cubicBezTo>
                  <a:cubicBezTo>
                    <a:pt x="4571" y="8139"/>
                    <a:pt x="4137" y="7739"/>
                    <a:pt x="3870" y="7239"/>
                  </a:cubicBezTo>
                  <a:cubicBezTo>
                    <a:pt x="3837" y="7139"/>
                    <a:pt x="3803" y="7072"/>
                    <a:pt x="3803" y="6972"/>
                  </a:cubicBezTo>
                  <a:cubicBezTo>
                    <a:pt x="3737" y="6738"/>
                    <a:pt x="3670" y="6438"/>
                    <a:pt x="3670" y="6138"/>
                  </a:cubicBezTo>
                  <a:cubicBezTo>
                    <a:pt x="3670" y="5871"/>
                    <a:pt x="3737" y="5604"/>
                    <a:pt x="3803" y="5304"/>
                  </a:cubicBezTo>
                  <a:lnTo>
                    <a:pt x="3937" y="5071"/>
                  </a:lnTo>
                  <a:cubicBezTo>
                    <a:pt x="4170" y="4570"/>
                    <a:pt x="4604" y="4137"/>
                    <a:pt x="5104" y="3903"/>
                  </a:cubicBezTo>
                  <a:cubicBezTo>
                    <a:pt x="5171" y="3836"/>
                    <a:pt x="5271" y="3803"/>
                    <a:pt x="5338" y="3803"/>
                  </a:cubicBezTo>
                  <a:cubicBezTo>
                    <a:pt x="5605" y="3736"/>
                    <a:pt x="5905" y="3670"/>
                    <a:pt x="6172" y="3670"/>
                  </a:cubicBezTo>
                  <a:close/>
                  <a:moveTo>
                    <a:pt x="5538" y="0"/>
                  </a:moveTo>
                  <a:cubicBezTo>
                    <a:pt x="5305" y="0"/>
                    <a:pt x="5104" y="234"/>
                    <a:pt x="5104" y="467"/>
                  </a:cubicBezTo>
                  <a:lnTo>
                    <a:pt x="5104" y="1635"/>
                  </a:lnTo>
                  <a:cubicBezTo>
                    <a:pt x="4604" y="1768"/>
                    <a:pt x="4137" y="1935"/>
                    <a:pt x="3703" y="2235"/>
                  </a:cubicBezTo>
                  <a:lnTo>
                    <a:pt x="2869" y="1401"/>
                  </a:lnTo>
                  <a:cubicBezTo>
                    <a:pt x="2786" y="1318"/>
                    <a:pt x="2678" y="1276"/>
                    <a:pt x="2561" y="1276"/>
                  </a:cubicBezTo>
                  <a:cubicBezTo>
                    <a:pt x="2444" y="1276"/>
                    <a:pt x="2319" y="1318"/>
                    <a:pt x="2202" y="1401"/>
                  </a:cubicBezTo>
                  <a:lnTo>
                    <a:pt x="1368" y="2235"/>
                  </a:lnTo>
                  <a:cubicBezTo>
                    <a:pt x="1202" y="2402"/>
                    <a:pt x="1202" y="2702"/>
                    <a:pt x="1368" y="2902"/>
                  </a:cubicBezTo>
                  <a:lnTo>
                    <a:pt x="2202" y="3736"/>
                  </a:lnTo>
                  <a:cubicBezTo>
                    <a:pt x="1969" y="4137"/>
                    <a:pt x="1769" y="4604"/>
                    <a:pt x="1635" y="5104"/>
                  </a:cubicBezTo>
                  <a:lnTo>
                    <a:pt x="468" y="5104"/>
                  </a:lnTo>
                  <a:cubicBezTo>
                    <a:pt x="201" y="5104"/>
                    <a:pt x="1" y="5304"/>
                    <a:pt x="1" y="5571"/>
                  </a:cubicBezTo>
                  <a:lnTo>
                    <a:pt x="1" y="6772"/>
                  </a:lnTo>
                  <a:cubicBezTo>
                    <a:pt x="1" y="7039"/>
                    <a:pt x="201" y="7239"/>
                    <a:pt x="468" y="7239"/>
                  </a:cubicBezTo>
                  <a:lnTo>
                    <a:pt x="1635" y="7239"/>
                  </a:lnTo>
                  <a:cubicBezTo>
                    <a:pt x="1769" y="7739"/>
                    <a:pt x="1969" y="8206"/>
                    <a:pt x="2202" y="8606"/>
                  </a:cubicBezTo>
                  <a:lnTo>
                    <a:pt x="1368" y="9440"/>
                  </a:lnTo>
                  <a:cubicBezTo>
                    <a:pt x="1202" y="9607"/>
                    <a:pt x="1202" y="9907"/>
                    <a:pt x="1368" y="10108"/>
                  </a:cubicBezTo>
                  <a:lnTo>
                    <a:pt x="2202" y="10941"/>
                  </a:lnTo>
                  <a:cubicBezTo>
                    <a:pt x="2286" y="11025"/>
                    <a:pt x="2402" y="11067"/>
                    <a:pt x="2523" y="11067"/>
                  </a:cubicBezTo>
                  <a:cubicBezTo>
                    <a:pt x="2644" y="11067"/>
                    <a:pt x="2769" y="11025"/>
                    <a:pt x="2869" y="10941"/>
                  </a:cubicBezTo>
                  <a:lnTo>
                    <a:pt x="3703" y="10108"/>
                  </a:lnTo>
                  <a:cubicBezTo>
                    <a:pt x="4137" y="10374"/>
                    <a:pt x="4604" y="10575"/>
                    <a:pt x="5104" y="10708"/>
                  </a:cubicBezTo>
                  <a:lnTo>
                    <a:pt x="5104" y="11875"/>
                  </a:lnTo>
                  <a:cubicBezTo>
                    <a:pt x="5104" y="12109"/>
                    <a:pt x="5305" y="12309"/>
                    <a:pt x="5538" y="12309"/>
                  </a:cubicBezTo>
                  <a:lnTo>
                    <a:pt x="6772" y="12309"/>
                  </a:lnTo>
                  <a:cubicBezTo>
                    <a:pt x="7006" y="12309"/>
                    <a:pt x="7206" y="12109"/>
                    <a:pt x="7206" y="11875"/>
                  </a:cubicBezTo>
                  <a:lnTo>
                    <a:pt x="7206" y="10708"/>
                  </a:lnTo>
                  <a:cubicBezTo>
                    <a:pt x="7706" y="10575"/>
                    <a:pt x="8173" y="10408"/>
                    <a:pt x="8607" y="10108"/>
                  </a:cubicBezTo>
                  <a:lnTo>
                    <a:pt x="9441" y="10941"/>
                  </a:lnTo>
                  <a:cubicBezTo>
                    <a:pt x="9524" y="11025"/>
                    <a:pt x="9641" y="11067"/>
                    <a:pt x="9762" y="11067"/>
                  </a:cubicBezTo>
                  <a:cubicBezTo>
                    <a:pt x="9883" y="11067"/>
                    <a:pt x="10008" y="11025"/>
                    <a:pt x="10108" y="10941"/>
                  </a:cubicBezTo>
                  <a:lnTo>
                    <a:pt x="10942" y="10108"/>
                  </a:lnTo>
                  <a:cubicBezTo>
                    <a:pt x="11109" y="9941"/>
                    <a:pt x="11109" y="9640"/>
                    <a:pt x="10942" y="9440"/>
                  </a:cubicBezTo>
                  <a:lnTo>
                    <a:pt x="10108" y="8606"/>
                  </a:lnTo>
                  <a:cubicBezTo>
                    <a:pt x="10341" y="8206"/>
                    <a:pt x="10575" y="7739"/>
                    <a:pt x="10675" y="7239"/>
                  </a:cubicBezTo>
                  <a:lnTo>
                    <a:pt x="11843" y="7239"/>
                  </a:lnTo>
                  <a:cubicBezTo>
                    <a:pt x="12109" y="7239"/>
                    <a:pt x="12310" y="7039"/>
                    <a:pt x="12310" y="6772"/>
                  </a:cubicBezTo>
                  <a:lnTo>
                    <a:pt x="12310" y="5571"/>
                  </a:lnTo>
                  <a:cubicBezTo>
                    <a:pt x="12310" y="5304"/>
                    <a:pt x="12109" y="5104"/>
                    <a:pt x="11843" y="5104"/>
                  </a:cubicBezTo>
                  <a:lnTo>
                    <a:pt x="10675" y="5104"/>
                  </a:lnTo>
                  <a:cubicBezTo>
                    <a:pt x="10542" y="4604"/>
                    <a:pt x="10408" y="4137"/>
                    <a:pt x="10108" y="3736"/>
                  </a:cubicBezTo>
                  <a:lnTo>
                    <a:pt x="10942" y="2902"/>
                  </a:lnTo>
                  <a:cubicBezTo>
                    <a:pt x="11109" y="2736"/>
                    <a:pt x="11109" y="2435"/>
                    <a:pt x="10942" y="2235"/>
                  </a:cubicBezTo>
                  <a:lnTo>
                    <a:pt x="10108" y="1401"/>
                  </a:lnTo>
                  <a:cubicBezTo>
                    <a:pt x="10025" y="1318"/>
                    <a:pt x="9908" y="1276"/>
                    <a:pt x="9787" y="1276"/>
                  </a:cubicBezTo>
                  <a:cubicBezTo>
                    <a:pt x="9666" y="1276"/>
                    <a:pt x="9541" y="1318"/>
                    <a:pt x="9441" y="1401"/>
                  </a:cubicBezTo>
                  <a:lnTo>
                    <a:pt x="8607" y="2235"/>
                  </a:lnTo>
                  <a:cubicBezTo>
                    <a:pt x="8173" y="1968"/>
                    <a:pt x="7706" y="1768"/>
                    <a:pt x="7206" y="1635"/>
                  </a:cubicBezTo>
                  <a:lnTo>
                    <a:pt x="7206" y="467"/>
                  </a:lnTo>
                  <a:cubicBezTo>
                    <a:pt x="7206" y="234"/>
                    <a:pt x="7006" y="0"/>
                    <a:pt x="6772" y="0"/>
                  </a:cubicBezTo>
                  <a:close/>
                </a:path>
              </a:pathLst>
            </a:custGeom>
            <a:solidFill>
              <a:srgbClr val="4E29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 flipH="1">
              <a:off x="2051850" y="704238"/>
              <a:ext cx="272700" cy="273550"/>
            </a:xfrm>
            <a:custGeom>
              <a:avLst/>
              <a:gdLst/>
              <a:ahLst/>
              <a:cxnLst/>
              <a:rect l="l" t="t" r="r" b="b"/>
              <a:pathLst>
                <a:path w="10908" h="10942" extrusionOk="0">
                  <a:moveTo>
                    <a:pt x="5504" y="3336"/>
                  </a:moveTo>
                  <a:cubicBezTo>
                    <a:pt x="5771" y="3336"/>
                    <a:pt x="6004" y="3370"/>
                    <a:pt x="6204" y="3470"/>
                  </a:cubicBezTo>
                  <a:cubicBezTo>
                    <a:pt x="6305" y="3503"/>
                    <a:pt x="6371" y="3503"/>
                    <a:pt x="6438" y="3537"/>
                  </a:cubicBezTo>
                  <a:cubicBezTo>
                    <a:pt x="6872" y="3770"/>
                    <a:pt x="7205" y="4137"/>
                    <a:pt x="7439" y="4537"/>
                  </a:cubicBezTo>
                  <a:cubicBezTo>
                    <a:pt x="7472" y="4637"/>
                    <a:pt x="7505" y="4671"/>
                    <a:pt x="7505" y="4771"/>
                  </a:cubicBezTo>
                  <a:cubicBezTo>
                    <a:pt x="7572" y="4971"/>
                    <a:pt x="7639" y="5204"/>
                    <a:pt x="7639" y="5471"/>
                  </a:cubicBezTo>
                  <a:cubicBezTo>
                    <a:pt x="7639" y="5738"/>
                    <a:pt x="7572" y="5938"/>
                    <a:pt x="7505" y="6172"/>
                  </a:cubicBezTo>
                  <a:cubicBezTo>
                    <a:pt x="7472" y="6272"/>
                    <a:pt x="7472" y="6339"/>
                    <a:pt x="7439" y="6405"/>
                  </a:cubicBezTo>
                  <a:cubicBezTo>
                    <a:pt x="7205" y="6839"/>
                    <a:pt x="6838" y="7173"/>
                    <a:pt x="6438" y="7406"/>
                  </a:cubicBezTo>
                  <a:cubicBezTo>
                    <a:pt x="6338" y="7439"/>
                    <a:pt x="6305" y="7473"/>
                    <a:pt x="6204" y="7473"/>
                  </a:cubicBezTo>
                  <a:cubicBezTo>
                    <a:pt x="6004" y="7573"/>
                    <a:pt x="5771" y="7606"/>
                    <a:pt x="5504" y="7606"/>
                  </a:cubicBezTo>
                  <a:cubicBezTo>
                    <a:pt x="5270" y="7606"/>
                    <a:pt x="5004" y="7573"/>
                    <a:pt x="4803" y="7473"/>
                  </a:cubicBezTo>
                  <a:cubicBezTo>
                    <a:pt x="4703" y="7439"/>
                    <a:pt x="4637" y="7439"/>
                    <a:pt x="4603" y="7406"/>
                  </a:cubicBezTo>
                  <a:cubicBezTo>
                    <a:pt x="4136" y="7173"/>
                    <a:pt x="3803" y="6806"/>
                    <a:pt x="3603" y="6405"/>
                  </a:cubicBezTo>
                  <a:cubicBezTo>
                    <a:pt x="3536" y="6305"/>
                    <a:pt x="3503" y="6272"/>
                    <a:pt x="3503" y="6172"/>
                  </a:cubicBezTo>
                  <a:cubicBezTo>
                    <a:pt x="3436" y="5972"/>
                    <a:pt x="3369" y="5738"/>
                    <a:pt x="3369" y="5471"/>
                  </a:cubicBezTo>
                  <a:cubicBezTo>
                    <a:pt x="3369" y="5238"/>
                    <a:pt x="3436" y="4971"/>
                    <a:pt x="3503" y="4771"/>
                  </a:cubicBezTo>
                  <a:cubicBezTo>
                    <a:pt x="3536" y="4671"/>
                    <a:pt x="3536" y="4604"/>
                    <a:pt x="3603" y="4537"/>
                  </a:cubicBezTo>
                  <a:cubicBezTo>
                    <a:pt x="3803" y="4104"/>
                    <a:pt x="4170" y="3770"/>
                    <a:pt x="4603" y="3537"/>
                  </a:cubicBezTo>
                  <a:cubicBezTo>
                    <a:pt x="4670" y="3503"/>
                    <a:pt x="4703" y="3470"/>
                    <a:pt x="4803" y="3470"/>
                  </a:cubicBezTo>
                  <a:cubicBezTo>
                    <a:pt x="5004" y="3370"/>
                    <a:pt x="5270" y="3336"/>
                    <a:pt x="5504" y="3336"/>
                  </a:cubicBezTo>
                  <a:close/>
                  <a:moveTo>
                    <a:pt x="4937" y="1"/>
                  </a:moveTo>
                  <a:cubicBezTo>
                    <a:pt x="4703" y="1"/>
                    <a:pt x="4503" y="168"/>
                    <a:pt x="4503" y="434"/>
                  </a:cubicBezTo>
                  <a:lnTo>
                    <a:pt x="4503" y="1468"/>
                  </a:lnTo>
                  <a:cubicBezTo>
                    <a:pt x="4036" y="1535"/>
                    <a:pt x="3669" y="1769"/>
                    <a:pt x="3302" y="1969"/>
                  </a:cubicBezTo>
                  <a:lnTo>
                    <a:pt x="2602" y="1268"/>
                  </a:lnTo>
                  <a:cubicBezTo>
                    <a:pt x="2519" y="1185"/>
                    <a:pt x="2410" y="1143"/>
                    <a:pt x="2302" y="1143"/>
                  </a:cubicBezTo>
                  <a:cubicBezTo>
                    <a:pt x="2193" y="1143"/>
                    <a:pt x="2085" y="1185"/>
                    <a:pt x="2001" y="1268"/>
                  </a:cubicBezTo>
                  <a:lnTo>
                    <a:pt x="1268" y="2002"/>
                  </a:lnTo>
                  <a:cubicBezTo>
                    <a:pt x="1101" y="2169"/>
                    <a:pt x="1101" y="2436"/>
                    <a:pt x="1268" y="2603"/>
                  </a:cubicBezTo>
                  <a:lnTo>
                    <a:pt x="1968" y="3303"/>
                  </a:lnTo>
                  <a:cubicBezTo>
                    <a:pt x="1701" y="3670"/>
                    <a:pt x="1534" y="4104"/>
                    <a:pt x="1468" y="4504"/>
                  </a:cubicBezTo>
                  <a:lnTo>
                    <a:pt x="434" y="4504"/>
                  </a:lnTo>
                  <a:cubicBezTo>
                    <a:pt x="200" y="4504"/>
                    <a:pt x="0" y="4671"/>
                    <a:pt x="0" y="4938"/>
                  </a:cubicBezTo>
                  <a:lnTo>
                    <a:pt x="0" y="6005"/>
                  </a:lnTo>
                  <a:cubicBezTo>
                    <a:pt x="0" y="6239"/>
                    <a:pt x="167" y="6439"/>
                    <a:pt x="434" y="6439"/>
                  </a:cubicBezTo>
                  <a:lnTo>
                    <a:pt x="1468" y="6439"/>
                  </a:lnTo>
                  <a:cubicBezTo>
                    <a:pt x="1534" y="6872"/>
                    <a:pt x="1768" y="7273"/>
                    <a:pt x="1968" y="7640"/>
                  </a:cubicBezTo>
                  <a:lnTo>
                    <a:pt x="1268" y="8340"/>
                  </a:lnTo>
                  <a:cubicBezTo>
                    <a:pt x="1101" y="8507"/>
                    <a:pt x="1101" y="8774"/>
                    <a:pt x="1268" y="8941"/>
                  </a:cubicBezTo>
                  <a:lnTo>
                    <a:pt x="2001" y="9674"/>
                  </a:lnTo>
                  <a:cubicBezTo>
                    <a:pt x="2085" y="9758"/>
                    <a:pt x="2193" y="9799"/>
                    <a:pt x="2302" y="9799"/>
                  </a:cubicBezTo>
                  <a:cubicBezTo>
                    <a:pt x="2410" y="9799"/>
                    <a:pt x="2519" y="9758"/>
                    <a:pt x="2602" y="9674"/>
                  </a:cubicBezTo>
                  <a:lnTo>
                    <a:pt x="3302" y="8974"/>
                  </a:lnTo>
                  <a:cubicBezTo>
                    <a:pt x="3669" y="9241"/>
                    <a:pt x="4103" y="9408"/>
                    <a:pt x="4503" y="9474"/>
                  </a:cubicBezTo>
                  <a:lnTo>
                    <a:pt x="4503" y="10508"/>
                  </a:lnTo>
                  <a:cubicBezTo>
                    <a:pt x="4503" y="10742"/>
                    <a:pt x="4670" y="10942"/>
                    <a:pt x="4937" y="10942"/>
                  </a:cubicBezTo>
                  <a:lnTo>
                    <a:pt x="6004" y="10942"/>
                  </a:lnTo>
                  <a:cubicBezTo>
                    <a:pt x="6204" y="10942"/>
                    <a:pt x="6438" y="10775"/>
                    <a:pt x="6438" y="10508"/>
                  </a:cubicBezTo>
                  <a:lnTo>
                    <a:pt x="6438" y="9474"/>
                  </a:lnTo>
                  <a:cubicBezTo>
                    <a:pt x="6872" y="9408"/>
                    <a:pt x="7272" y="9174"/>
                    <a:pt x="7639" y="8974"/>
                  </a:cubicBezTo>
                  <a:lnTo>
                    <a:pt x="8339" y="9674"/>
                  </a:lnTo>
                  <a:cubicBezTo>
                    <a:pt x="8423" y="9758"/>
                    <a:pt x="8531" y="9799"/>
                    <a:pt x="8635" y="9799"/>
                  </a:cubicBezTo>
                  <a:cubicBezTo>
                    <a:pt x="8740" y="9799"/>
                    <a:pt x="8840" y="9758"/>
                    <a:pt x="8906" y="9674"/>
                  </a:cubicBezTo>
                  <a:lnTo>
                    <a:pt x="9674" y="8941"/>
                  </a:lnTo>
                  <a:cubicBezTo>
                    <a:pt x="9840" y="8774"/>
                    <a:pt x="9840" y="8507"/>
                    <a:pt x="9674" y="8340"/>
                  </a:cubicBezTo>
                  <a:lnTo>
                    <a:pt x="8973" y="7640"/>
                  </a:lnTo>
                  <a:cubicBezTo>
                    <a:pt x="9207" y="7273"/>
                    <a:pt x="9373" y="6839"/>
                    <a:pt x="9473" y="6439"/>
                  </a:cubicBezTo>
                  <a:lnTo>
                    <a:pt x="10508" y="6439"/>
                  </a:lnTo>
                  <a:cubicBezTo>
                    <a:pt x="10708" y="6439"/>
                    <a:pt x="10908" y="6272"/>
                    <a:pt x="10908" y="6005"/>
                  </a:cubicBezTo>
                  <a:lnTo>
                    <a:pt x="10908" y="4938"/>
                  </a:lnTo>
                  <a:cubicBezTo>
                    <a:pt x="10874" y="4671"/>
                    <a:pt x="10708" y="4504"/>
                    <a:pt x="10474" y="4504"/>
                  </a:cubicBezTo>
                  <a:lnTo>
                    <a:pt x="9440" y="4504"/>
                  </a:lnTo>
                  <a:cubicBezTo>
                    <a:pt x="9340" y="4070"/>
                    <a:pt x="9140" y="3670"/>
                    <a:pt x="8940" y="3303"/>
                  </a:cubicBezTo>
                  <a:lnTo>
                    <a:pt x="9640" y="2603"/>
                  </a:lnTo>
                  <a:cubicBezTo>
                    <a:pt x="9807" y="2436"/>
                    <a:pt x="9807" y="2169"/>
                    <a:pt x="9640" y="2002"/>
                  </a:cubicBezTo>
                  <a:lnTo>
                    <a:pt x="8873" y="1268"/>
                  </a:lnTo>
                  <a:cubicBezTo>
                    <a:pt x="8790" y="1185"/>
                    <a:pt x="8690" y="1143"/>
                    <a:pt x="8590" y="1143"/>
                  </a:cubicBezTo>
                  <a:cubicBezTo>
                    <a:pt x="8489" y="1143"/>
                    <a:pt x="8389" y="1185"/>
                    <a:pt x="8306" y="1268"/>
                  </a:cubicBezTo>
                  <a:lnTo>
                    <a:pt x="7605" y="1969"/>
                  </a:lnTo>
                  <a:cubicBezTo>
                    <a:pt x="7205" y="1702"/>
                    <a:pt x="6805" y="1535"/>
                    <a:pt x="6371" y="1468"/>
                  </a:cubicBezTo>
                  <a:lnTo>
                    <a:pt x="6371" y="434"/>
                  </a:lnTo>
                  <a:cubicBezTo>
                    <a:pt x="6371" y="201"/>
                    <a:pt x="6204" y="1"/>
                    <a:pt x="5971" y="1"/>
                  </a:cubicBezTo>
                  <a:close/>
                </a:path>
              </a:pathLst>
            </a:custGeom>
            <a:solidFill>
              <a:srgbClr val="4E29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1"/>
            <p:cNvSpPr/>
            <p:nvPr/>
          </p:nvSpPr>
          <p:spPr>
            <a:xfrm flipH="1">
              <a:off x="2443050" y="654200"/>
              <a:ext cx="373625" cy="373625"/>
            </a:xfrm>
            <a:custGeom>
              <a:avLst/>
              <a:gdLst/>
              <a:ahLst/>
              <a:cxnLst/>
              <a:rect l="l" t="t" r="r" b="b"/>
              <a:pathLst>
                <a:path w="14945" h="14945" extrusionOk="0">
                  <a:moveTo>
                    <a:pt x="7473" y="3570"/>
                  </a:moveTo>
                  <a:cubicBezTo>
                    <a:pt x="9608" y="3570"/>
                    <a:pt x="11375" y="5305"/>
                    <a:pt x="11375" y="7440"/>
                  </a:cubicBezTo>
                  <a:cubicBezTo>
                    <a:pt x="11375" y="9574"/>
                    <a:pt x="9641" y="11309"/>
                    <a:pt x="7473" y="11309"/>
                  </a:cubicBezTo>
                  <a:cubicBezTo>
                    <a:pt x="5338" y="11309"/>
                    <a:pt x="3603" y="9574"/>
                    <a:pt x="3603" y="7440"/>
                  </a:cubicBezTo>
                  <a:cubicBezTo>
                    <a:pt x="3603" y="5305"/>
                    <a:pt x="5338" y="3570"/>
                    <a:pt x="7473" y="3570"/>
                  </a:cubicBezTo>
                  <a:close/>
                  <a:moveTo>
                    <a:pt x="7473" y="1"/>
                  </a:moveTo>
                  <a:cubicBezTo>
                    <a:pt x="7006" y="1"/>
                    <a:pt x="6605" y="635"/>
                    <a:pt x="6138" y="735"/>
                  </a:cubicBezTo>
                  <a:cubicBezTo>
                    <a:pt x="6102" y="740"/>
                    <a:pt x="6064" y="742"/>
                    <a:pt x="6026" y="742"/>
                  </a:cubicBezTo>
                  <a:cubicBezTo>
                    <a:pt x="5677" y="742"/>
                    <a:pt x="5271" y="545"/>
                    <a:pt x="4920" y="545"/>
                  </a:cubicBezTo>
                  <a:cubicBezTo>
                    <a:pt x="4821" y="545"/>
                    <a:pt x="4726" y="561"/>
                    <a:pt x="4637" y="601"/>
                  </a:cubicBezTo>
                  <a:cubicBezTo>
                    <a:pt x="4237" y="768"/>
                    <a:pt x="4070" y="1502"/>
                    <a:pt x="3670" y="1769"/>
                  </a:cubicBezTo>
                  <a:cubicBezTo>
                    <a:pt x="3303" y="2002"/>
                    <a:pt x="2569" y="1902"/>
                    <a:pt x="2236" y="2236"/>
                  </a:cubicBezTo>
                  <a:cubicBezTo>
                    <a:pt x="1902" y="2569"/>
                    <a:pt x="2002" y="3270"/>
                    <a:pt x="1769" y="3670"/>
                  </a:cubicBezTo>
                  <a:cubicBezTo>
                    <a:pt x="1502" y="4070"/>
                    <a:pt x="768" y="4237"/>
                    <a:pt x="601" y="4638"/>
                  </a:cubicBezTo>
                  <a:cubicBezTo>
                    <a:pt x="434" y="5071"/>
                    <a:pt x="835" y="5672"/>
                    <a:pt x="735" y="6139"/>
                  </a:cubicBezTo>
                  <a:cubicBezTo>
                    <a:pt x="634" y="6606"/>
                    <a:pt x="1" y="7006"/>
                    <a:pt x="1" y="7473"/>
                  </a:cubicBezTo>
                  <a:cubicBezTo>
                    <a:pt x="1" y="7940"/>
                    <a:pt x="634" y="8340"/>
                    <a:pt x="735" y="8807"/>
                  </a:cubicBezTo>
                  <a:cubicBezTo>
                    <a:pt x="801" y="9274"/>
                    <a:pt x="401" y="9908"/>
                    <a:pt x="601" y="10308"/>
                  </a:cubicBezTo>
                  <a:cubicBezTo>
                    <a:pt x="768" y="10742"/>
                    <a:pt x="1502" y="10909"/>
                    <a:pt x="1769" y="11276"/>
                  </a:cubicBezTo>
                  <a:cubicBezTo>
                    <a:pt x="2002" y="11643"/>
                    <a:pt x="1902" y="12410"/>
                    <a:pt x="2236" y="12743"/>
                  </a:cubicBezTo>
                  <a:cubicBezTo>
                    <a:pt x="2569" y="13077"/>
                    <a:pt x="3270" y="12944"/>
                    <a:pt x="3670" y="13177"/>
                  </a:cubicBezTo>
                  <a:cubicBezTo>
                    <a:pt x="4070" y="13444"/>
                    <a:pt x="4237" y="14178"/>
                    <a:pt x="4637" y="14345"/>
                  </a:cubicBezTo>
                  <a:cubicBezTo>
                    <a:pt x="4714" y="14374"/>
                    <a:pt x="4797" y="14386"/>
                    <a:pt x="4883" y="14386"/>
                  </a:cubicBezTo>
                  <a:cubicBezTo>
                    <a:pt x="5209" y="14386"/>
                    <a:pt x="5587" y="14217"/>
                    <a:pt x="5924" y="14217"/>
                  </a:cubicBezTo>
                  <a:cubicBezTo>
                    <a:pt x="5998" y="14217"/>
                    <a:pt x="6070" y="14225"/>
                    <a:pt x="6138" y="14244"/>
                  </a:cubicBezTo>
                  <a:cubicBezTo>
                    <a:pt x="6605" y="14311"/>
                    <a:pt x="7006" y="14945"/>
                    <a:pt x="7473" y="14945"/>
                  </a:cubicBezTo>
                  <a:cubicBezTo>
                    <a:pt x="7973" y="14945"/>
                    <a:pt x="8407" y="14311"/>
                    <a:pt x="8807" y="14244"/>
                  </a:cubicBezTo>
                  <a:cubicBezTo>
                    <a:pt x="8860" y="14233"/>
                    <a:pt x="8916" y="14228"/>
                    <a:pt x="8973" y="14228"/>
                  </a:cubicBezTo>
                  <a:cubicBezTo>
                    <a:pt x="9313" y="14228"/>
                    <a:pt x="9709" y="14401"/>
                    <a:pt x="10035" y="14401"/>
                  </a:cubicBezTo>
                  <a:cubicBezTo>
                    <a:pt x="10134" y="14401"/>
                    <a:pt x="10226" y="14386"/>
                    <a:pt x="10308" y="14345"/>
                  </a:cubicBezTo>
                  <a:cubicBezTo>
                    <a:pt x="10775" y="14178"/>
                    <a:pt x="10908" y="13444"/>
                    <a:pt x="11275" y="13177"/>
                  </a:cubicBezTo>
                  <a:cubicBezTo>
                    <a:pt x="11642" y="12944"/>
                    <a:pt x="12410" y="13077"/>
                    <a:pt x="12743" y="12743"/>
                  </a:cubicBezTo>
                  <a:cubicBezTo>
                    <a:pt x="13077" y="12410"/>
                    <a:pt x="12943" y="11676"/>
                    <a:pt x="13210" y="11276"/>
                  </a:cubicBezTo>
                  <a:cubicBezTo>
                    <a:pt x="13444" y="10875"/>
                    <a:pt x="14177" y="10742"/>
                    <a:pt x="14378" y="10308"/>
                  </a:cubicBezTo>
                  <a:cubicBezTo>
                    <a:pt x="14578" y="9908"/>
                    <a:pt x="14144" y="9274"/>
                    <a:pt x="14244" y="8807"/>
                  </a:cubicBezTo>
                  <a:cubicBezTo>
                    <a:pt x="14311" y="8340"/>
                    <a:pt x="14945" y="7940"/>
                    <a:pt x="14945" y="7473"/>
                  </a:cubicBezTo>
                  <a:cubicBezTo>
                    <a:pt x="14945" y="7006"/>
                    <a:pt x="14311" y="6606"/>
                    <a:pt x="14244" y="6139"/>
                  </a:cubicBezTo>
                  <a:cubicBezTo>
                    <a:pt x="14144" y="5672"/>
                    <a:pt x="14578" y="5071"/>
                    <a:pt x="14378" y="4638"/>
                  </a:cubicBezTo>
                  <a:cubicBezTo>
                    <a:pt x="14211" y="4237"/>
                    <a:pt x="13444" y="4070"/>
                    <a:pt x="13210" y="3670"/>
                  </a:cubicBezTo>
                  <a:cubicBezTo>
                    <a:pt x="12943" y="3303"/>
                    <a:pt x="13077" y="2569"/>
                    <a:pt x="12743" y="2236"/>
                  </a:cubicBezTo>
                  <a:cubicBezTo>
                    <a:pt x="12410" y="1902"/>
                    <a:pt x="11676" y="2002"/>
                    <a:pt x="11275" y="1769"/>
                  </a:cubicBezTo>
                  <a:cubicBezTo>
                    <a:pt x="10908" y="1502"/>
                    <a:pt x="10742" y="768"/>
                    <a:pt x="10308" y="601"/>
                  </a:cubicBezTo>
                  <a:cubicBezTo>
                    <a:pt x="10237" y="572"/>
                    <a:pt x="10160" y="560"/>
                    <a:pt x="10077" y="560"/>
                  </a:cubicBezTo>
                  <a:cubicBezTo>
                    <a:pt x="9743" y="560"/>
                    <a:pt x="9327" y="751"/>
                    <a:pt x="8972" y="751"/>
                  </a:cubicBezTo>
                  <a:cubicBezTo>
                    <a:pt x="8915" y="751"/>
                    <a:pt x="8860" y="746"/>
                    <a:pt x="8807" y="735"/>
                  </a:cubicBezTo>
                  <a:cubicBezTo>
                    <a:pt x="8340" y="635"/>
                    <a:pt x="7940" y="1"/>
                    <a:pt x="7473" y="1"/>
                  </a:cubicBezTo>
                  <a:close/>
                </a:path>
              </a:pathLst>
            </a:custGeom>
            <a:solidFill>
              <a:srgbClr val="4E29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9" name="Google Shape;699;p41"/>
            <p:cNvGrpSpPr/>
            <p:nvPr/>
          </p:nvGrpSpPr>
          <p:grpSpPr>
            <a:xfrm flipH="1">
              <a:off x="623800" y="3068313"/>
              <a:ext cx="591275" cy="591275"/>
              <a:chOff x="4692700" y="3589675"/>
              <a:chExt cx="591275" cy="591275"/>
            </a:xfrm>
          </p:grpSpPr>
          <p:sp>
            <p:nvSpPr>
              <p:cNvPr id="700" name="Google Shape;700;p41"/>
              <p:cNvSpPr/>
              <p:nvPr/>
            </p:nvSpPr>
            <p:spPr>
              <a:xfrm>
                <a:off x="4925350" y="3823175"/>
                <a:ext cx="125125" cy="125125"/>
              </a:xfrm>
              <a:custGeom>
                <a:avLst/>
                <a:gdLst/>
                <a:ahLst/>
                <a:cxnLst/>
                <a:rect l="l" t="t" r="r" b="b"/>
                <a:pathLst>
                  <a:path w="5005" h="5005" extrusionOk="0">
                    <a:moveTo>
                      <a:pt x="2502" y="1"/>
                    </a:moveTo>
                    <a:cubicBezTo>
                      <a:pt x="1135" y="1"/>
                      <a:pt x="1" y="1135"/>
                      <a:pt x="1" y="2502"/>
                    </a:cubicBezTo>
                    <a:cubicBezTo>
                      <a:pt x="1" y="3870"/>
                      <a:pt x="1135" y="5004"/>
                      <a:pt x="2502" y="5004"/>
                    </a:cubicBezTo>
                    <a:cubicBezTo>
                      <a:pt x="3870" y="5004"/>
                      <a:pt x="5004" y="3870"/>
                      <a:pt x="5004" y="2502"/>
                    </a:cubicBezTo>
                    <a:cubicBezTo>
                      <a:pt x="5004" y="1135"/>
                      <a:pt x="3870" y="1"/>
                      <a:pt x="2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1"/>
              <p:cNvSpPr/>
              <p:nvPr/>
            </p:nvSpPr>
            <p:spPr>
              <a:xfrm>
                <a:off x="4970375" y="3688075"/>
                <a:ext cx="121800" cy="213525"/>
              </a:xfrm>
              <a:custGeom>
                <a:avLst/>
                <a:gdLst/>
                <a:ahLst/>
                <a:cxnLst/>
                <a:rect l="l" t="t" r="r" b="b"/>
                <a:pathLst>
                  <a:path w="4872" h="8541" extrusionOk="0">
                    <a:moveTo>
                      <a:pt x="4131" y="1"/>
                    </a:moveTo>
                    <a:cubicBezTo>
                      <a:pt x="3899" y="1"/>
                      <a:pt x="3691" y="141"/>
                      <a:pt x="3570" y="334"/>
                    </a:cubicBezTo>
                    <a:lnTo>
                      <a:pt x="168" y="7640"/>
                    </a:lnTo>
                    <a:cubicBezTo>
                      <a:pt x="1" y="7973"/>
                      <a:pt x="168" y="8307"/>
                      <a:pt x="435" y="8474"/>
                    </a:cubicBezTo>
                    <a:cubicBezTo>
                      <a:pt x="535" y="8540"/>
                      <a:pt x="601" y="8540"/>
                      <a:pt x="701" y="8540"/>
                    </a:cubicBezTo>
                    <a:cubicBezTo>
                      <a:pt x="935" y="8540"/>
                      <a:pt x="1168" y="8407"/>
                      <a:pt x="1269" y="8207"/>
                    </a:cubicBezTo>
                    <a:lnTo>
                      <a:pt x="4704" y="901"/>
                    </a:lnTo>
                    <a:cubicBezTo>
                      <a:pt x="4871" y="568"/>
                      <a:pt x="4704" y="234"/>
                      <a:pt x="4404" y="68"/>
                    </a:cubicBezTo>
                    <a:cubicBezTo>
                      <a:pt x="4312" y="21"/>
                      <a:pt x="4219" y="1"/>
                      <a:pt x="4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1"/>
              <p:cNvSpPr/>
              <p:nvPr/>
            </p:nvSpPr>
            <p:spPr>
              <a:xfrm>
                <a:off x="4977050" y="3589675"/>
                <a:ext cx="20875" cy="851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3404" extrusionOk="0">
                    <a:moveTo>
                      <a:pt x="434" y="1"/>
                    </a:moveTo>
                    <a:cubicBezTo>
                      <a:pt x="168" y="1"/>
                      <a:pt x="1" y="167"/>
                      <a:pt x="1" y="401"/>
                    </a:cubicBezTo>
                    <a:lnTo>
                      <a:pt x="1" y="3003"/>
                    </a:lnTo>
                    <a:cubicBezTo>
                      <a:pt x="1" y="3236"/>
                      <a:pt x="168" y="3403"/>
                      <a:pt x="434" y="3403"/>
                    </a:cubicBezTo>
                    <a:cubicBezTo>
                      <a:pt x="668" y="3403"/>
                      <a:pt x="835" y="3203"/>
                      <a:pt x="835" y="3003"/>
                    </a:cubicBezTo>
                    <a:lnTo>
                      <a:pt x="835" y="401"/>
                    </a:lnTo>
                    <a:cubicBezTo>
                      <a:pt x="835" y="167"/>
                      <a:pt x="668" y="1"/>
                      <a:pt x="4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1"/>
              <p:cNvSpPr/>
              <p:nvPr/>
            </p:nvSpPr>
            <p:spPr>
              <a:xfrm>
                <a:off x="4977050" y="4095050"/>
                <a:ext cx="20875" cy="859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3436" extrusionOk="0">
                    <a:moveTo>
                      <a:pt x="434" y="0"/>
                    </a:moveTo>
                    <a:cubicBezTo>
                      <a:pt x="168" y="0"/>
                      <a:pt x="1" y="167"/>
                      <a:pt x="1" y="434"/>
                    </a:cubicBezTo>
                    <a:lnTo>
                      <a:pt x="1" y="3002"/>
                    </a:lnTo>
                    <a:cubicBezTo>
                      <a:pt x="1" y="3269"/>
                      <a:pt x="168" y="3436"/>
                      <a:pt x="434" y="3436"/>
                    </a:cubicBezTo>
                    <a:cubicBezTo>
                      <a:pt x="668" y="3436"/>
                      <a:pt x="835" y="3269"/>
                      <a:pt x="835" y="3002"/>
                    </a:cubicBezTo>
                    <a:lnTo>
                      <a:pt x="835" y="434"/>
                    </a:lnTo>
                    <a:cubicBezTo>
                      <a:pt x="835" y="167"/>
                      <a:pt x="668" y="0"/>
                      <a:pt x="4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1"/>
              <p:cNvSpPr/>
              <p:nvPr/>
            </p:nvSpPr>
            <p:spPr>
              <a:xfrm>
                <a:off x="5198050" y="3874875"/>
                <a:ext cx="859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835" extrusionOk="0">
                    <a:moveTo>
                      <a:pt x="434" y="1"/>
                    </a:moveTo>
                    <a:cubicBezTo>
                      <a:pt x="167" y="1"/>
                      <a:pt x="0" y="168"/>
                      <a:pt x="0" y="434"/>
                    </a:cubicBezTo>
                    <a:cubicBezTo>
                      <a:pt x="0" y="668"/>
                      <a:pt x="167" y="835"/>
                      <a:pt x="434" y="835"/>
                    </a:cubicBezTo>
                    <a:lnTo>
                      <a:pt x="3003" y="835"/>
                    </a:lnTo>
                    <a:cubicBezTo>
                      <a:pt x="3236" y="835"/>
                      <a:pt x="3436" y="635"/>
                      <a:pt x="3436" y="434"/>
                    </a:cubicBezTo>
                    <a:cubicBezTo>
                      <a:pt x="3436" y="168"/>
                      <a:pt x="3269" y="1"/>
                      <a:pt x="3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1"/>
              <p:cNvSpPr/>
              <p:nvPr/>
            </p:nvSpPr>
            <p:spPr>
              <a:xfrm>
                <a:off x="4692700" y="3874875"/>
                <a:ext cx="8590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835" extrusionOk="0">
                    <a:moveTo>
                      <a:pt x="434" y="1"/>
                    </a:moveTo>
                    <a:cubicBezTo>
                      <a:pt x="167" y="1"/>
                      <a:pt x="0" y="168"/>
                      <a:pt x="0" y="434"/>
                    </a:cubicBezTo>
                    <a:cubicBezTo>
                      <a:pt x="0" y="668"/>
                      <a:pt x="167" y="835"/>
                      <a:pt x="434" y="835"/>
                    </a:cubicBezTo>
                    <a:lnTo>
                      <a:pt x="2969" y="835"/>
                    </a:lnTo>
                    <a:cubicBezTo>
                      <a:pt x="3202" y="835"/>
                      <a:pt x="3369" y="635"/>
                      <a:pt x="3436" y="434"/>
                    </a:cubicBezTo>
                    <a:cubicBezTo>
                      <a:pt x="3436" y="168"/>
                      <a:pt x="3269" y="1"/>
                      <a:pt x="30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1"/>
              <p:cNvSpPr/>
              <p:nvPr/>
            </p:nvSpPr>
            <p:spPr>
              <a:xfrm>
                <a:off x="5135500" y="3674750"/>
                <a:ext cx="64250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2469" extrusionOk="0">
                    <a:moveTo>
                      <a:pt x="2202" y="0"/>
                    </a:moveTo>
                    <a:cubicBezTo>
                      <a:pt x="2119" y="0"/>
                      <a:pt x="2035" y="33"/>
                      <a:pt x="1969" y="100"/>
                    </a:cubicBezTo>
                    <a:lnTo>
                      <a:pt x="134" y="1935"/>
                    </a:lnTo>
                    <a:cubicBezTo>
                      <a:pt x="1" y="2068"/>
                      <a:pt x="1" y="2268"/>
                      <a:pt x="134" y="2402"/>
                    </a:cubicBezTo>
                    <a:cubicBezTo>
                      <a:pt x="167" y="2435"/>
                      <a:pt x="268" y="2469"/>
                      <a:pt x="334" y="2469"/>
                    </a:cubicBezTo>
                    <a:cubicBezTo>
                      <a:pt x="434" y="2469"/>
                      <a:pt x="501" y="2469"/>
                      <a:pt x="601" y="2402"/>
                    </a:cubicBezTo>
                    <a:lnTo>
                      <a:pt x="2436" y="567"/>
                    </a:lnTo>
                    <a:cubicBezTo>
                      <a:pt x="2569" y="434"/>
                      <a:pt x="2569" y="234"/>
                      <a:pt x="2436" y="100"/>
                    </a:cubicBezTo>
                    <a:cubicBezTo>
                      <a:pt x="2369" y="33"/>
                      <a:pt x="2286" y="0"/>
                      <a:pt x="2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1"/>
              <p:cNvSpPr/>
              <p:nvPr/>
            </p:nvSpPr>
            <p:spPr>
              <a:xfrm>
                <a:off x="4778575" y="4033325"/>
                <a:ext cx="63400" cy="61750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470" extrusionOk="0">
                    <a:moveTo>
                      <a:pt x="2169" y="1"/>
                    </a:moveTo>
                    <a:cubicBezTo>
                      <a:pt x="2086" y="1"/>
                      <a:pt x="2002" y="34"/>
                      <a:pt x="1936" y="101"/>
                    </a:cubicBezTo>
                    <a:lnTo>
                      <a:pt x="101" y="1935"/>
                    </a:lnTo>
                    <a:cubicBezTo>
                      <a:pt x="1" y="2069"/>
                      <a:pt x="1" y="2269"/>
                      <a:pt x="101" y="2402"/>
                    </a:cubicBezTo>
                    <a:cubicBezTo>
                      <a:pt x="168" y="2436"/>
                      <a:pt x="234" y="2469"/>
                      <a:pt x="334" y="2469"/>
                    </a:cubicBezTo>
                    <a:cubicBezTo>
                      <a:pt x="401" y="2469"/>
                      <a:pt x="501" y="2436"/>
                      <a:pt x="568" y="2402"/>
                    </a:cubicBezTo>
                    <a:lnTo>
                      <a:pt x="2403" y="568"/>
                    </a:lnTo>
                    <a:cubicBezTo>
                      <a:pt x="2536" y="434"/>
                      <a:pt x="2536" y="234"/>
                      <a:pt x="2403" y="101"/>
                    </a:cubicBezTo>
                    <a:cubicBezTo>
                      <a:pt x="2336" y="34"/>
                      <a:pt x="2252" y="1"/>
                      <a:pt x="21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1"/>
              <p:cNvSpPr/>
              <p:nvPr/>
            </p:nvSpPr>
            <p:spPr>
              <a:xfrm>
                <a:off x="5134675" y="4033325"/>
                <a:ext cx="63400" cy="61750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470" extrusionOk="0">
                    <a:moveTo>
                      <a:pt x="367" y="1"/>
                    </a:moveTo>
                    <a:cubicBezTo>
                      <a:pt x="284" y="1"/>
                      <a:pt x="200" y="34"/>
                      <a:pt x="134" y="101"/>
                    </a:cubicBezTo>
                    <a:cubicBezTo>
                      <a:pt x="0" y="234"/>
                      <a:pt x="0" y="434"/>
                      <a:pt x="134" y="568"/>
                    </a:cubicBezTo>
                    <a:lnTo>
                      <a:pt x="1968" y="2402"/>
                    </a:lnTo>
                    <a:cubicBezTo>
                      <a:pt x="2002" y="2436"/>
                      <a:pt x="2102" y="2469"/>
                      <a:pt x="2169" y="2469"/>
                    </a:cubicBezTo>
                    <a:cubicBezTo>
                      <a:pt x="2269" y="2469"/>
                      <a:pt x="2335" y="2436"/>
                      <a:pt x="2435" y="2402"/>
                    </a:cubicBezTo>
                    <a:cubicBezTo>
                      <a:pt x="2535" y="2269"/>
                      <a:pt x="2535" y="2069"/>
                      <a:pt x="2435" y="1935"/>
                    </a:cubicBezTo>
                    <a:lnTo>
                      <a:pt x="601" y="101"/>
                    </a:lnTo>
                    <a:cubicBezTo>
                      <a:pt x="534" y="34"/>
                      <a:pt x="451" y="1"/>
                      <a:pt x="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1"/>
              <p:cNvSpPr/>
              <p:nvPr/>
            </p:nvSpPr>
            <p:spPr>
              <a:xfrm>
                <a:off x="4776925" y="3674750"/>
                <a:ext cx="642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2469" extrusionOk="0">
                    <a:moveTo>
                      <a:pt x="367" y="0"/>
                    </a:moveTo>
                    <a:cubicBezTo>
                      <a:pt x="284" y="0"/>
                      <a:pt x="200" y="33"/>
                      <a:pt x="134" y="100"/>
                    </a:cubicBezTo>
                    <a:cubicBezTo>
                      <a:pt x="0" y="234"/>
                      <a:pt x="0" y="434"/>
                      <a:pt x="134" y="567"/>
                    </a:cubicBezTo>
                    <a:lnTo>
                      <a:pt x="1968" y="2402"/>
                    </a:lnTo>
                    <a:cubicBezTo>
                      <a:pt x="2002" y="2435"/>
                      <a:pt x="2102" y="2469"/>
                      <a:pt x="2168" y="2469"/>
                    </a:cubicBezTo>
                    <a:cubicBezTo>
                      <a:pt x="2268" y="2469"/>
                      <a:pt x="2335" y="2469"/>
                      <a:pt x="2435" y="2402"/>
                    </a:cubicBezTo>
                    <a:cubicBezTo>
                      <a:pt x="2569" y="2268"/>
                      <a:pt x="2569" y="2068"/>
                      <a:pt x="2435" y="1935"/>
                    </a:cubicBezTo>
                    <a:lnTo>
                      <a:pt x="601" y="100"/>
                    </a:lnTo>
                    <a:cubicBezTo>
                      <a:pt x="534" y="33"/>
                      <a:pt x="450" y="0"/>
                      <a:pt x="3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0" name="Google Shape;710;p41"/>
            <p:cNvGrpSpPr/>
            <p:nvPr/>
          </p:nvGrpSpPr>
          <p:grpSpPr>
            <a:xfrm flipH="1">
              <a:off x="869400" y="574613"/>
              <a:ext cx="653825" cy="649675"/>
              <a:chOff x="5322300" y="1614925"/>
              <a:chExt cx="653825" cy="649675"/>
            </a:xfrm>
          </p:grpSpPr>
          <p:sp>
            <p:nvSpPr>
              <p:cNvPr id="711" name="Google Shape;711;p41"/>
              <p:cNvSpPr/>
              <p:nvPr/>
            </p:nvSpPr>
            <p:spPr>
              <a:xfrm>
                <a:off x="5686725" y="1978525"/>
                <a:ext cx="159300" cy="15930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6372" extrusionOk="0">
                    <a:moveTo>
                      <a:pt x="1535" y="1"/>
                    </a:moveTo>
                    <a:lnTo>
                      <a:pt x="1" y="1535"/>
                    </a:lnTo>
                    <a:lnTo>
                      <a:pt x="4838" y="6372"/>
                    </a:lnTo>
                    <a:lnTo>
                      <a:pt x="6372" y="4837"/>
                    </a:lnTo>
                    <a:lnTo>
                      <a:pt x="15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1"/>
              <p:cNvSpPr/>
              <p:nvPr/>
            </p:nvSpPr>
            <p:spPr>
              <a:xfrm>
                <a:off x="5751775" y="2044400"/>
                <a:ext cx="224350" cy="220200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8808" extrusionOk="0">
                    <a:moveTo>
                      <a:pt x="2369" y="1"/>
                    </a:moveTo>
                    <a:lnTo>
                      <a:pt x="1" y="2402"/>
                    </a:lnTo>
                    <a:lnTo>
                      <a:pt x="5938" y="8307"/>
                    </a:lnTo>
                    <a:cubicBezTo>
                      <a:pt x="6272" y="8640"/>
                      <a:pt x="6705" y="8807"/>
                      <a:pt x="7135" y="8807"/>
                    </a:cubicBezTo>
                    <a:cubicBezTo>
                      <a:pt x="7564" y="8807"/>
                      <a:pt x="7990" y="8640"/>
                      <a:pt x="8307" y="8307"/>
                    </a:cubicBezTo>
                    <a:cubicBezTo>
                      <a:pt x="8974" y="7640"/>
                      <a:pt x="8974" y="6572"/>
                      <a:pt x="8307" y="5938"/>
                    </a:cubicBezTo>
                    <a:lnTo>
                      <a:pt x="23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1"/>
              <p:cNvSpPr/>
              <p:nvPr/>
            </p:nvSpPr>
            <p:spPr>
              <a:xfrm>
                <a:off x="5322300" y="1614925"/>
                <a:ext cx="473700" cy="473700"/>
              </a:xfrm>
              <a:custGeom>
                <a:avLst/>
                <a:gdLst/>
                <a:ahLst/>
                <a:cxnLst/>
                <a:rect l="l" t="t" r="r" b="b"/>
                <a:pathLst>
                  <a:path w="18948" h="18948" extrusionOk="0">
                    <a:moveTo>
                      <a:pt x="9474" y="1"/>
                    </a:moveTo>
                    <a:cubicBezTo>
                      <a:pt x="4237" y="1"/>
                      <a:pt x="1" y="4237"/>
                      <a:pt x="1" y="9474"/>
                    </a:cubicBezTo>
                    <a:cubicBezTo>
                      <a:pt x="1" y="14711"/>
                      <a:pt x="4237" y="18948"/>
                      <a:pt x="9474" y="18948"/>
                    </a:cubicBezTo>
                    <a:cubicBezTo>
                      <a:pt x="14678" y="18948"/>
                      <a:pt x="18948" y="14711"/>
                      <a:pt x="18948" y="9474"/>
                    </a:cubicBezTo>
                    <a:cubicBezTo>
                      <a:pt x="18948" y="4237"/>
                      <a:pt x="14678" y="1"/>
                      <a:pt x="9474" y="1"/>
                    </a:cubicBezTo>
                    <a:close/>
                  </a:path>
                </a:pathLst>
              </a:custGeom>
              <a:solidFill>
                <a:srgbClr val="E7E6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41"/>
              <p:cNvSpPr/>
              <p:nvPr/>
            </p:nvSpPr>
            <p:spPr>
              <a:xfrm>
                <a:off x="5391525" y="1684150"/>
                <a:ext cx="335250" cy="335250"/>
              </a:xfrm>
              <a:custGeom>
                <a:avLst/>
                <a:gdLst/>
                <a:ahLst/>
                <a:cxnLst/>
                <a:rect l="l" t="t" r="r" b="b"/>
                <a:pathLst>
                  <a:path w="13410" h="13410" extrusionOk="0">
                    <a:moveTo>
                      <a:pt x="6705" y="0"/>
                    </a:moveTo>
                    <a:cubicBezTo>
                      <a:pt x="3002" y="0"/>
                      <a:pt x="0" y="3003"/>
                      <a:pt x="0" y="6705"/>
                    </a:cubicBezTo>
                    <a:cubicBezTo>
                      <a:pt x="0" y="10408"/>
                      <a:pt x="3002" y="13410"/>
                      <a:pt x="6705" y="13410"/>
                    </a:cubicBezTo>
                    <a:cubicBezTo>
                      <a:pt x="10408" y="13410"/>
                      <a:pt x="13410" y="10408"/>
                      <a:pt x="13410" y="6705"/>
                    </a:cubicBezTo>
                    <a:cubicBezTo>
                      <a:pt x="13410" y="3003"/>
                      <a:pt x="10408" y="0"/>
                      <a:pt x="67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41"/>
              <p:cNvSpPr/>
              <p:nvPr/>
            </p:nvSpPr>
            <p:spPr>
              <a:xfrm>
                <a:off x="5488250" y="1724800"/>
                <a:ext cx="54225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986" extrusionOk="0">
                    <a:moveTo>
                      <a:pt x="1060" y="1"/>
                    </a:moveTo>
                    <a:cubicBezTo>
                      <a:pt x="801" y="1"/>
                      <a:pt x="551" y="92"/>
                      <a:pt x="368" y="276"/>
                    </a:cubicBezTo>
                    <a:cubicBezTo>
                      <a:pt x="1" y="709"/>
                      <a:pt x="1" y="1343"/>
                      <a:pt x="368" y="1710"/>
                    </a:cubicBezTo>
                    <a:cubicBezTo>
                      <a:pt x="585" y="1894"/>
                      <a:pt x="843" y="1985"/>
                      <a:pt x="1097" y="1985"/>
                    </a:cubicBezTo>
                    <a:cubicBezTo>
                      <a:pt x="1352" y="1985"/>
                      <a:pt x="1602" y="1894"/>
                      <a:pt x="1802" y="1710"/>
                    </a:cubicBezTo>
                    <a:cubicBezTo>
                      <a:pt x="2169" y="1276"/>
                      <a:pt x="2169" y="676"/>
                      <a:pt x="1802" y="276"/>
                    </a:cubicBezTo>
                    <a:cubicBezTo>
                      <a:pt x="1585" y="92"/>
                      <a:pt x="1318" y="1"/>
                      <a:pt x="1060" y="1"/>
                    </a:cubicBezTo>
                    <a:close/>
                  </a:path>
                </a:pathLst>
              </a:custGeom>
              <a:solidFill>
                <a:srgbClr val="FFFFFF">
                  <a:alpha val="42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41"/>
              <p:cNvSpPr/>
              <p:nvPr/>
            </p:nvSpPr>
            <p:spPr>
              <a:xfrm>
                <a:off x="5572475" y="1729175"/>
                <a:ext cx="4005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427" extrusionOk="0">
                    <a:moveTo>
                      <a:pt x="814" y="1"/>
                    </a:moveTo>
                    <a:cubicBezTo>
                      <a:pt x="635" y="1"/>
                      <a:pt x="451" y="67"/>
                      <a:pt x="301" y="201"/>
                    </a:cubicBezTo>
                    <a:cubicBezTo>
                      <a:pt x="1" y="501"/>
                      <a:pt x="1" y="901"/>
                      <a:pt x="301" y="1202"/>
                    </a:cubicBezTo>
                    <a:cubicBezTo>
                      <a:pt x="451" y="1352"/>
                      <a:pt x="626" y="1427"/>
                      <a:pt x="801" y="1427"/>
                    </a:cubicBezTo>
                    <a:cubicBezTo>
                      <a:pt x="977" y="1427"/>
                      <a:pt x="1152" y="1352"/>
                      <a:pt x="1302" y="1202"/>
                    </a:cubicBezTo>
                    <a:cubicBezTo>
                      <a:pt x="1602" y="901"/>
                      <a:pt x="1602" y="468"/>
                      <a:pt x="1302" y="201"/>
                    </a:cubicBezTo>
                    <a:cubicBezTo>
                      <a:pt x="1168" y="67"/>
                      <a:pt x="993" y="1"/>
                      <a:pt x="814" y="1"/>
                    </a:cubicBezTo>
                    <a:close/>
                  </a:path>
                </a:pathLst>
              </a:custGeom>
              <a:solidFill>
                <a:srgbClr val="FFFFFF">
                  <a:alpha val="42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7" name="Google Shape;717;p41"/>
            <p:cNvSpPr/>
            <p:nvPr/>
          </p:nvSpPr>
          <p:spPr>
            <a:xfrm flipH="1">
              <a:off x="3085213" y="3908075"/>
              <a:ext cx="447850" cy="663825"/>
            </a:xfrm>
            <a:custGeom>
              <a:avLst/>
              <a:gdLst/>
              <a:ahLst/>
              <a:cxnLst/>
              <a:rect l="l" t="t" r="r" b="b"/>
              <a:pathLst>
                <a:path w="17914" h="26553" extrusionOk="0">
                  <a:moveTo>
                    <a:pt x="13911" y="0"/>
                  </a:moveTo>
                  <a:lnTo>
                    <a:pt x="1" y="13076"/>
                  </a:lnTo>
                  <a:lnTo>
                    <a:pt x="8807" y="15411"/>
                  </a:lnTo>
                  <a:lnTo>
                    <a:pt x="2736" y="26552"/>
                  </a:lnTo>
                  <a:lnTo>
                    <a:pt x="17914" y="12676"/>
                  </a:lnTo>
                  <a:lnTo>
                    <a:pt x="8574" y="10174"/>
                  </a:lnTo>
                  <a:lnTo>
                    <a:pt x="13911" y="0"/>
                  </a:lnTo>
                  <a:close/>
                </a:path>
              </a:pathLst>
            </a:custGeom>
            <a:solidFill>
              <a:srgbClr val="4E29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41"/>
          <p:cNvGrpSpPr/>
          <p:nvPr/>
        </p:nvGrpSpPr>
        <p:grpSpPr>
          <a:xfrm>
            <a:off x="6123861" y="-410401"/>
            <a:ext cx="2807238" cy="2116756"/>
            <a:chOff x="6847761" y="-38926"/>
            <a:chExt cx="2807238" cy="2116756"/>
          </a:xfrm>
        </p:grpSpPr>
        <p:sp>
          <p:nvSpPr>
            <p:cNvPr id="719" name="Google Shape;719;p41"/>
            <p:cNvSpPr/>
            <p:nvPr/>
          </p:nvSpPr>
          <p:spPr>
            <a:xfrm rot="3294312" flipH="1">
              <a:off x="7872823" y="135246"/>
              <a:ext cx="1344461" cy="1768412"/>
            </a:xfrm>
            <a:custGeom>
              <a:avLst/>
              <a:gdLst/>
              <a:ahLst/>
              <a:cxnLst/>
              <a:rect l="l" t="t" r="r" b="b"/>
              <a:pathLst>
                <a:path w="53772" h="70728" extrusionOk="0">
                  <a:moveTo>
                    <a:pt x="11474" y="1"/>
                  </a:moveTo>
                  <a:cubicBezTo>
                    <a:pt x="11355" y="1"/>
                    <a:pt x="11233" y="52"/>
                    <a:pt x="11141" y="144"/>
                  </a:cubicBezTo>
                  <a:cubicBezTo>
                    <a:pt x="11008" y="277"/>
                    <a:pt x="10941" y="344"/>
                    <a:pt x="10841" y="477"/>
                  </a:cubicBezTo>
                  <a:cubicBezTo>
                    <a:pt x="10674" y="644"/>
                    <a:pt x="10741" y="944"/>
                    <a:pt x="10908" y="1078"/>
                  </a:cubicBezTo>
                  <a:cubicBezTo>
                    <a:pt x="10975" y="1111"/>
                    <a:pt x="11075" y="1144"/>
                    <a:pt x="11141" y="1144"/>
                  </a:cubicBezTo>
                  <a:cubicBezTo>
                    <a:pt x="11275" y="1144"/>
                    <a:pt x="11408" y="1111"/>
                    <a:pt x="11508" y="1011"/>
                  </a:cubicBezTo>
                  <a:cubicBezTo>
                    <a:pt x="11608" y="911"/>
                    <a:pt x="11675" y="811"/>
                    <a:pt x="11775" y="677"/>
                  </a:cubicBezTo>
                  <a:cubicBezTo>
                    <a:pt x="11942" y="510"/>
                    <a:pt x="11909" y="277"/>
                    <a:pt x="11742" y="110"/>
                  </a:cubicBezTo>
                  <a:cubicBezTo>
                    <a:pt x="11667" y="35"/>
                    <a:pt x="11571" y="1"/>
                    <a:pt x="11474" y="1"/>
                  </a:cubicBezTo>
                  <a:close/>
                  <a:moveTo>
                    <a:pt x="10209" y="1623"/>
                  </a:moveTo>
                  <a:cubicBezTo>
                    <a:pt x="10066" y="1623"/>
                    <a:pt x="9926" y="1683"/>
                    <a:pt x="9841" y="1811"/>
                  </a:cubicBezTo>
                  <a:lnTo>
                    <a:pt x="9607" y="2178"/>
                  </a:lnTo>
                  <a:cubicBezTo>
                    <a:pt x="9474" y="2412"/>
                    <a:pt x="9507" y="2645"/>
                    <a:pt x="9740" y="2779"/>
                  </a:cubicBezTo>
                  <a:cubicBezTo>
                    <a:pt x="9774" y="2812"/>
                    <a:pt x="9841" y="2845"/>
                    <a:pt x="9941" y="2845"/>
                  </a:cubicBezTo>
                  <a:cubicBezTo>
                    <a:pt x="10041" y="2845"/>
                    <a:pt x="10174" y="2779"/>
                    <a:pt x="10341" y="2612"/>
                  </a:cubicBezTo>
                  <a:cubicBezTo>
                    <a:pt x="10374" y="2479"/>
                    <a:pt x="10474" y="2412"/>
                    <a:pt x="10574" y="2278"/>
                  </a:cubicBezTo>
                  <a:cubicBezTo>
                    <a:pt x="10674" y="2045"/>
                    <a:pt x="10641" y="1811"/>
                    <a:pt x="10441" y="1678"/>
                  </a:cubicBezTo>
                  <a:cubicBezTo>
                    <a:pt x="10369" y="1642"/>
                    <a:pt x="10289" y="1623"/>
                    <a:pt x="10209" y="1623"/>
                  </a:cubicBezTo>
                  <a:close/>
                  <a:moveTo>
                    <a:pt x="9090" y="3467"/>
                  </a:moveTo>
                  <a:cubicBezTo>
                    <a:pt x="8940" y="3467"/>
                    <a:pt x="8775" y="3541"/>
                    <a:pt x="8706" y="3679"/>
                  </a:cubicBezTo>
                  <a:cubicBezTo>
                    <a:pt x="8640" y="3813"/>
                    <a:pt x="8540" y="3946"/>
                    <a:pt x="8506" y="4080"/>
                  </a:cubicBezTo>
                  <a:cubicBezTo>
                    <a:pt x="8440" y="4280"/>
                    <a:pt x="8506" y="4513"/>
                    <a:pt x="8706" y="4613"/>
                  </a:cubicBezTo>
                  <a:cubicBezTo>
                    <a:pt x="8773" y="4647"/>
                    <a:pt x="8840" y="4647"/>
                    <a:pt x="8907" y="4647"/>
                  </a:cubicBezTo>
                  <a:cubicBezTo>
                    <a:pt x="9073" y="4647"/>
                    <a:pt x="9207" y="4580"/>
                    <a:pt x="9273" y="4447"/>
                  </a:cubicBezTo>
                  <a:cubicBezTo>
                    <a:pt x="9307" y="4313"/>
                    <a:pt x="9407" y="4180"/>
                    <a:pt x="9440" y="4080"/>
                  </a:cubicBezTo>
                  <a:cubicBezTo>
                    <a:pt x="9540" y="3880"/>
                    <a:pt x="9474" y="3646"/>
                    <a:pt x="9273" y="3513"/>
                  </a:cubicBezTo>
                  <a:cubicBezTo>
                    <a:pt x="9222" y="3482"/>
                    <a:pt x="9157" y="3467"/>
                    <a:pt x="9090" y="3467"/>
                  </a:cubicBezTo>
                  <a:close/>
                  <a:moveTo>
                    <a:pt x="8328" y="5363"/>
                  </a:moveTo>
                  <a:cubicBezTo>
                    <a:pt x="8151" y="5363"/>
                    <a:pt x="7961" y="5483"/>
                    <a:pt x="7906" y="5647"/>
                  </a:cubicBezTo>
                  <a:cubicBezTo>
                    <a:pt x="7839" y="5781"/>
                    <a:pt x="7806" y="5948"/>
                    <a:pt x="7772" y="6048"/>
                  </a:cubicBezTo>
                  <a:cubicBezTo>
                    <a:pt x="7672" y="6315"/>
                    <a:pt x="7806" y="6515"/>
                    <a:pt x="8006" y="6615"/>
                  </a:cubicBezTo>
                  <a:lnTo>
                    <a:pt x="8139" y="6615"/>
                  </a:lnTo>
                  <a:cubicBezTo>
                    <a:pt x="8306" y="6615"/>
                    <a:pt x="8473" y="6481"/>
                    <a:pt x="8573" y="6315"/>
                  </a:cubicBezTo>
                  <a:lnTo>
                    <a:pt x="8673" y="5948"/>
                  </a:lnTo>
                  <a:cubicBezTo>
                    <a:pt x="8773" y="5748"/>
                    <a:pt x="8640" y="5481"/>
                    <a:pt x="8440" y="5381"/>
                  </a:cubicBezTo>
                  <a:cubicBezTo>
                    <a:pt x="8404" y="5369"/>
                    <a:pt x="8367" y="5363"/>
                    <a:pt x="8328" y="5363"/>
                  </a:cubicBezTo>
                  <a:close/>
                  <a:moveTo>
                    <a:pt x="7738" y="7344"/>
                  </a:moveTo>
                  <a:cubicBezTo>
                    <a:pt x="7506" y="7344"/>
                    <a:pt x="7336" y="7499"/>
                    <a:pt x="7305" y="7682"/>
                  </a:cubicBezTo>
                  <a:cubicBezTo>
                    <a:pt x="7272" y="7816"/>
                    <a:pt x="7272" y="7982"/>
                    <a:pt x="7239" y="8116"/>
                  </a:cubicBezTo>
                  <a:cubicBezTo>
                    <a:pt x="7172" y="8349"/>
                    <a:pt x="7339" y="8583"/>
                    <a:pt x="7539" y="8616"/>
                  </a:cubicBezTo>
                  <a:lnTo>
                    <a:pt x="7639" y="8616"/>
                  </a:lnTo>
                  <a:cubicBezTo>
                    <a:pt x="7806" y="8616"/>
                    <a:pt x="8006" y="8483"/>
                    <a:pt x="8073" y="8283"/>
                  </a:cubicBezTo>
                  <a:cubicBezTo>
                    <a:pt x="8106" y="8116"/>
                    <a:pt x="8106" y="7982"/>
                    <a:pt x="8139" y="7849"/>
                  </a:cubicBezTo>
                  <a:cubicBezTo>
                    <a:pt x="8173" y="7616"/>
                    <a:pt x="8006" y="7415"/>
                    <a:pt x="7806" y="7349"/>
                  </a:cubicBezTo>
                  <a:cubicBezTo>
                    <a:pt x="7783" y="7346"/>
                    <a:pt x="7760" y="7344"/>
                    <a:pt x="7738" y="7344"/>
                  </a:cubicBezTo>
                  <a:close/>
                  <a:moveTo>
                    <a:pt x="7412" y="9446"/>
                  </a:moveTo>
                  <a:cubicBezTo>
                    <a:pt x="7200" y="9446"/>
                    <a:pt x="7005" y="9604"/>
                    <a:pt x="7005" y="9817"/>
                  </a:cubicBezTo>
                  <a:cubicBezTo>
                    <a:pt x="6972" y="9951"/>
                    <a:pt x="6972" y="10117"/>
                    <a:pt x="6972" y="10251"/>
                  </a:cubicBezTo>
                  <a:cubicBezTo>
                    <a:pt x="6972" y="10484"/>
                    <a:pt x="7139" y="10684"/>
                    <a:pt x="7405" y="10684"/>
                  </a:cubicBezTo>
                  <a:cubicBezTo>
                    <a:pt x="7606" y="10684"/>
                    <a:pt x="7806" y="10518"/>
                    <a:pt x="7806" y="10318"/>
                  </a:cubicBezTo>
                  <a:cubicBezTo>
                    <a:pt x="7839" y="10184"/>
                    <a:pt x="7839" y="10017"/>
                    <a:pt x="7839" y="9917"/>
                  </a:cubicBezTo>
                  <a:cubicBezTo>
                    <a:pt x="7872" y="9650"/>
                    <a:pt x="7706" y="9450"/>
                    <a:pt x="7472" y="9450"/>
                  </a:cubicBezTo>
                  <a:cubicBezTo>
                    <a:pt x="7452" y="9447"/>
                    <a:pt x="7432" y="9446"/>
                    <a:pt x="7412" y="9446"/>
                  </a:cubicBezTo>
                  <a:close/>
                  <a:moveTo>
                    <a:pt x="7405" y="11585"/>
                  </a:moveTo>
                  <a:cubicBezTo>
                    <a:pt x="7139" y="11585"/>
                    <a:pt x="6972" y="11752"/>
                    <a:pt x="6972" y="11985"/>
                  </a:cubicBezTo>
                  <a:lnTo>
                    <a:pt x="6972" y="12419"/>
                  </a:lnTo>
                  <a:cubicBezTo>
                    <a:pt x="6972" y="12619"/>
                    <a:pt x="7172" y="12786"/>
                    <a:pt x="7405" y="12786"/>
                  </a:cubicBezTo>
                  <a:cubicBezTo>
                    <a:pt x="7639" y="12786"/>
                    <a:pt x="7806" y="12586"/>
                    <a:pt x="7806" y="12419"/>
                  </a:cubicBezTo>
                  <a:lnTo>
                    <a:pt x="7806" y="11985"/>
                  </a:lnTo>
                  <a:cubicBezTo>
                    <a:pt x="7806" y="11752"/>
                    <a:pt x="7606" y="11585"/>
                    <a:pt x="7405" y="11585"/>
                  </a:cubicBezTo>
                  <a:close/>
                  <a:moveTo>
                    <a:pt x="7565" y="13616"/>
                  </a:moveTo>
                  <a:cubicBezTo>
                    <a:pt x="7545" y="13616"/>
                    <a:pt x="7526" y="13617"/>
                    <a:pt x="7506" y="13620"/>
                  </a:cubicBezTo>
                  <a:cubicBezTo>
                    <a:pt x="7272" y="13653"/>
                    <a:pt x="7105" y="13853"/>
                    <a:pt x="7139" y="14087"/>
                  </a:cubicBezTo>
                  <a:cubicBezTo>
                    <a:pt x="7139" y="14187"/>
                    <a:pt x="7172" y="14354"/>
                    <a:pt x="7172" y="14487"/>
                  </a:cubicBezTo>
                  <a:cubicBezTo>
                    <a:pt x="7239" y="14687"/>
                    <a:pt x="7405" y="14854"/>
                    <a:pt x="7606" y="14854"/>
                  </a:cubicBezTo>
                  <a:lnTo>
                    <a:pt x="7639" y="14854"/>
                  </a:lnTo>
                  <a:cubicBezTo>
                    <a:pt x="7906" y="14854"/>
                    <a:pt x="8073" y="14621"/>
                    <a:pt x="8006" y="14420"/>
                  </a:cubicBezTo>
                  <a:cubicBezTo>
                    <a:pt x="8006" y="14287"/>
                    <a:pt x="7973" y="14120"/>
                    <a:pt x="7973" y="13987"/>
                  </a:cubicBezTo>
                  <a:cubicBezTo>
                    <a:pt x="7942" y="13773"/>
                    <a:pt x="7772" y="13616"/>
                    <a:pt x="7565" y="13616"/>
                  </a:cubicBezTo>
                  <a:close/>
                  <a:moveTo>
                    <a:pt x="7825" y="15650"/>
                  </a:moveTo>
                  <a:cubicBezTo>
                    <a:pt x="7807" y="15650"/>
                    <a:pt x="7790" y="15652"/>
                    <a:pt x="7772" y="15655"/>
                  </a:cubicBezTo>
                  <a:cubicBezTo>
                    <a:pt x="7539" y="15688"/>
                    <a:pt x="7405" y="15955"/>
                    <a:pt x="7439" y="16155"/>
                  </a:cubicBezTo>
                  <a:cubicBezTo>
                    <a:pt x="7472" y="16288"/>
                    <a:pt x="7472" y="16455"/>
                    <a:pt x="7506" y="16589"/>
                  </a:cubicBezTo>
                  <a:cubicBezTo>
                    <a:pt x="7539" y="16789"/>
                    <a:pt x="7739" y="16922"/>
                    <a:pt x="7939" y="16922"/>
                  </a:cubicBezTo>
                  <a:lnTo>
                    <a:pt x="8006" y="16922"/>
                  </a:lnTo>
                  <a:cubicBezTo>
                    <a:pt x="8273" y="16856"/>
                    <a:pt x="8373" y="16622"/>
                    <a:pt x="8339" y="16422"/>
                  </a:cubicBezTo>
                  <a:cubicBezTo>
                    <a:pt x="8306" y="16288"/>
                    <a:pt x="8306" y="16122"/>
                    <a:pt x="8273" y="15988"/>
                  </a:cubicBezTo>
                  <a:cubicBezTo>
                    <a:pt x="8212" y="15805"/>
                    <a:pt x="8012" y="15650"/>
                    <a:pt x="7825" y="15650"/>
                  </a:cubicBezTo>
                  <a:close/>
                  <a:moveTo>
                    <a:pt x="8236" y="17684"/>
                  </a:moveTo>
                  <a:cubicBezTo>
                    <a:pt x="8215" y="17684"/>
                    <a:pt x="8193" y="17686"/>
                    <a:pt x="8173" y="17689"/>
                  </a:cubicBezTo>
                  <a:cubicBezTo>
                    <a:pt x="7973" y="17756"/>
                    <a:pt x="7839" y="17990"/>
                    <a:pt x="7872" y="18190"/>
                  </a:cubicBezTo>
                  <a:lnTo>
                    <a:pt x="7973" y="18623"/>
                  </a:lnTo>
                  <a:cubicBezTo>
                    <a:pt x="8006" y="18824"/>
                    <a:pt x="8173" y="18957"/>
                    <a:pt x="8373" y="18957"/>
                  </a:cubicBezTo>
                  <a:cubicBezTo>
                    <a:pt x="8373" y="18957"/>
                    <a:pt x="8440" y="18957"/>
                    <a:pt x="8473" y="18924"/>
                  </a:cubicBezTo>
                  <a:cubicBezTo>
                    <a:pt x="8673" y="18857"/>
                    <a:pt x="8806" y="18623"/>
                    <a:pt x="8773" y="18423"/>
                  </a:cubicBezTo>
                  <a:lnTo>
                    <a:pt x="8673" y="17990"/>
                  </a:lnTo>
                  <a:cubicBezTo>
                    <a:pt x="8643" y="17810"/>
                    <a:pt x="8425" y="17684"/>
                    <a:pt x="8236" y="17684"/>
                  </a:cubicBezTo>
                  <a:close/>
                  <a:moveTo>
                    <a:pt x="6638" y="19257"/>
                  </a:moveTo>
                  <a:cubicBezTo>
                    <a:pt x="6438" y="19291"/>
                    <a:pt x="6271" y="19457"/>
                    <a:pt x="6271" y="19691"/>
                  </a:cubicBezTo>
                  <a:cubicBezTo>
                    <a:pt x="6271" y="19924"/>
                    <a:pt x="6471" y="20091"/>
                    <a:pt x="6672" y="20091"/>
                  </a:cubicBezTo>
                  <a:lnTo>
                    <a:pt x="7105" y="20091"/>
                  </a:lnTo>
                  <a:cubicBezTo>
                    <a:pt x="7305" y="20091"/>
                    <a:pt x="7506" y="19858"/>
                    <a:pt x="7506" y="19658"/>
                  </a:cubicBezTo>
                  <a:cubicBezTo>
                    <a:pt x="7506" y="19457"/>
                    <a:pt x="7339" y="19257"/>
                    <a:pt x="7105" y="19257"/>
                  </a:cubicBezTo>
                  <a:close/>
                  <a:moveTo>
                    <a:pt x="5032" y="19557"/>
                  </a:moveTo>
                  <a:cubicBezTo>
                    <a:pt x="4979" y="19557"/>
                    <a:pt x="4925" y="19567"/>
                    <a:pt x="4870" y="19591"/>
                  </a:cubicBezTo>
                  <a:cubicBezTo>
                    <a:pt x="4770" y="19624"/>
                    <a:pt x="4603" y="19691"/>
                    <a:pt x="4470" y="19758"/>
                  </a:cubicBezTo>
                  <a:cubicBezTo>
                    <a:pt x="4270" y="19824"/>
                    <a:pt x="4170" y="20091"/>
                    <a:pt x="4270" y="20291"/>
                  </a:cubicBezTo>
                  <a:cubicBezTo>
                    <a:pt x="4303" y="20458"/>
                    <a:pt x="4470" y="20525"/>
                    <a:pt x="4637" y="20525"/>
                  </a:cubicBezTo>
                  <a:cubicBezTo>
                    <a:pt x="4737" y="20525"/>
                    <a:pt x="4770" y="20525"/>
                    <a:pt x="4804" y="20491"/>
                  </a:cubicBezTo>
                  <a:lnTo>
                    <a:pt x="5171" y="20358"/>
                  </a:lnTo>
                  <a:cubicBezTo>
                    <a:pt x="5371" y="20291"/>
                    <a:pt x="5504" y="20024"/>
                    <a:pt x="5437" y="19824"/>
                  </a:cubicBezTo>
                  <a:cubicBezTo>
                    <a:pt x="5361" y="19671"/>
                    <a:pt x="5206" y="19557"/>
                    <a:pt x="5032" y="19557"/>
                  </a:cubicBezTo>
                  <a:close/>
                  <a:moveTo>
                    <a:pt x="8679" y="19428"/>
                  </a:moveTo>
                  <a:cubicBezTo>
                    <a:pt x="8508" y="19428"/>
                    <a:pt x="8333" y="19571"/>
                    <a:pt x="8306" y="19758"/>
                  </a:cubicBezTo>
                  <a:cubicBezTo>
                    <a:pt x="8306" y="19824"/>
                    <a:pt x="8306" y="19958"/>
                    <a:pt x="8339" y="20024"/>
                  </a:cubicBezTo>
                  <a:lnTo>
                    <a:pt x="8339" y="20225"/>
                  </a:lnTo>
                  <a:lnTo>
                    <a:pt x="8440" y="20658"/>
                  </a:lnTo>
                  <a:cubicBezTo>
                    <a:pt x="8473" y="20858"/>
                    <a:pt x="8640" y="20992"/>
                    <a:pt x="8840" y="20992"/>
                  </a:cubicBezTo>
                  <a:lnTo>
                    <a:pt x="8940" y="20992"/>
                  </a:lnTo>
                  <a:cubicBezTo>
                    <a:pt x="9140" y="20958"/>
                    <a:pt x="9273" y="20692"/>
                    <a:pt x="9240" y="20491"/>
                  </a:cubicBezTo>
                  <a:lnTo>
                    <a:pt x="9240" y="20425"/>
                  </a:lnTo>
                  <a:cubicBezTo>
                    <a:pt x="9340" y="20358"/>
                    <a:pt x="9474" y="20258"/>
                    <a:pt x="9507" y="20125"/>
                  </a:cubicBezTo>
                  <a:cubicBezTo>
                    <a:pt x="9574" y="19858"/>
                    <a:pt x="9440" y="19658"/>
                    <a:pt x="9240" y="19591"/>
                  </a:cubicBezTo>
                  <a:cubicBezTo>
                    <a:pt x="9107" y="19524"/>
                    <a:pt x="8940" y="19491"/>
                    <a:pt x="8806" y="19457"/>
                  </a:cubicBezTo>
                  <a:cubicBezTo>
                    <a:pt x="8766" y="19437"/>
                    <a:pt x="8722" y="19428"/>
                    <a:pt x="8679" y="19428"/>
                  </a:cubicBezTo>
                  <a:close/>
                  <a:moveTo>
                    <a:pt x="10622" y="20223"/>
                  </a:moveTo>
                  <a:cubicBezTo>
                    <a:pt x="10482" y="20223"/>
                    <a:pt x="10351" y="20305"/>
                    <a:pt x="10308" y="20458"/>
                  </a:cubicBezTo>
                  <a:cubicBezTo>
                    <a:pt x="10174" y="20658"/>
                    <a:pt x="10274" y="20925"/>
                    <a:pt x="10474" y="20992"/>
                  </a:cubicBezTo>
                  <a:cubicBezTo>
                    <a:pt x="10608" y="21025"/>
                    <a:pt x="10741" y="21092"/>
                    <a:pt x="10841" y="21159"/>
                  </a:cubicBezTo>
                  <a:cubicBezTo>
                    <a:pt x="10941" y="21192"/>
                    <a:pt x="10975" y="21192"/>
                    <a:pt x="11075" y="21192"/>
                  </a:cubicBezTo>
                  <a:cubicBezTo>
                    <a:pt x="11175" y="21192"/>
                    <a:pt x="11342" y="21125"/>
                    <a:pt x="11408" y="21059"/>
                  </a:cubicBezTo>
                  <a:cubicBezTo>
                    <a:pt x="11508" y="20858"/>
                    <a:pt x="11442" y="20625"/>
                    <a:pt x="11242" y="20491"/>
                  </a:cubicBezTo>
                  <a:cubicBezTo>
                    <a:pt x="11108" y="20425"/>
                    <a:pt x="10975" y="20358"/>
                    <a:pt x="10841" y="20291"/>
                  </a:cubicBezTo>
                  <a:cubicBezTo>
                    <a:pt x="10773" y="20246"/>
                    <a:pt x="10696" y="20223"/>
                    <a:pt x="10622" y="20223"/>
                  </a:cubicBezTo>
                  <a:close/>
                  <a:moveTo>
                    <a:pt x="3272" y="20623"/>
                  </a:moveTo>
                  <a:cubicBezTo>
                    <a:pt x="3173" y="20623"/>
                    <a:pt x="3075" y="20648"/>
                    <a:pt x="3002" y="20692"/>
                  </a:cubicBezTo>
                  <a:cubicBezTo>
                    <a:pt x="2902" y="20792"/>
                    <a:pt x="2802" y="20925"/>
                    <a:pt x="2669" y="20992"/>
                  </a:cubicBezTo>
                  <a:cubicBezTo>
                    <a:pt x="2469" y="21159"/>
                    <a:pt x="2469" y="21425"/>
                    <a:pt x="2635" y="21592"/>
                  </a:cubicBezTo>
                  <a:cubicBezTo>
                    <a:pt x="2735" y="21659"/>
                    <a:pt x="2802" y="21692"/>
                    <a:pt x="2936" y="21692"/>
                  </a:cubicBezTo>
                  <a:cubicBezTo>
                    <a:pt x="3002" y="21692"/>
                    <a:pt x="3136" y="21659"/>
                    <a:pt x="3269" y="21592"/>
                  </a:cubicBezTo>
                  <a:cubicBezTo>
                    <a:pt x="3336" y="21492"/>
                    <a:pt x="3469" y="21425"/>
                    <a:pt x="3569" y="21325"/>
                  </a:cubicBezTo>
                  <a:cubicBezTo>
                    <a:pt x="3703" y="21192"/>
                    <a:pt x="3703" y="20925"/>
                    <a:pt x="3603" y="20758"/>
                  </a:cubicBezTo>
                  <a:cubicBezTo>
                    <a:pt x="3528" y="20664"/>
                    <a:pt x="3399" y="20623"/>
                    <a:pt x="3272" y="20623"/>
                  </a:cubicBezTo>
                  <a:close/>
                  <a:moveTo>
                    <a:pt x="12458" y="21221"/>
                  </a:moveTo>
                  <a:cubicBezTo>
                    <a:pt x="12332" y="21221"/>
                    <a:pt x="12220" y="21289"/>
                    <a:pt x="12142" y="21425"/>
                  </a:cubicBezTo>
                  <a:cubicBezTo>
                    <a:pt x="11975" y="21626"/>
                    <a:pt x="12009" y="21859"/>
                    <a:pt x="12242" y="21993"/>
                  </a:cubicBezTo>
                  <a:cubicBezTo>
                    <a:pt x="12342" y="22093"/>
                    <a:pt x="12442" y="22159"/>
                    <a:pt x="12576" y="22259"/>
                  </a:cubicBezTo>
                  <a:cubicBezTo>
                    <a:pt x="12643" y="22293"/>
                    <a:pt x="12743" y="22326"/>
                    <a:pt x="12809" y="22326"/>
                  </a:cubicBezTo>
                  <a:cubicBezTo>
                    <a:pt x="12943" y="22326"/>
                    <a:pt x="13076" y="22293"/>
                    <a:pt x="13143" y="22159"/>
                  </a:cubicBezTo>
                  <a:cubicBezTo>
                    <a:pt x="13276" y="21993"/>
                    <a:pt x="13243" y="21692"/>
                    <a:pt x="13076" y="21592"/>
                  </a:cubicBezTo>
                  <a:cubicBezTo>
                    <a:pt x="12976" y="21492"/>
                    <a:pt x="12843" y="21425"/>
                    <a:pt x="12743" y="21325"/>
                  </a:cubicBezTo>
                  <a:cubicBezTo>
                    <a:pt x="12645" y="21256"/>
                    <a:pt x="12548" y="21221"/>
                    <a:pt x="12458" y="21221"/>
                  </a:cubicBezTo>
                  <a:close/>
                  <a:moveTo>
                    <a:pt x="9259" y="21786"/>
                  </a:moveTo>
                  <a:cubicBezTo>
                    <a:pt x="9231" y="21786"/>
                    <a:pt x="9202" y="21788"/>
                    <a:pt x="9173" y="21792"/>
                  </a:cubicBezTo>
                  <a:cubicBezTo>
                    <a:pt x="8940" y="21826"/>
                    <a:pt x="8806" y="22093"/>
                    <a:pt x="8840" y="22293"/>
                  </a:cubicBezTo>
                  <a:cubicBezTo>
                    <a:pt x="8907" y="22460"/>
                    <a:pt x="8907" y="22560"/>
                    <a:pt x="8940" y="22693"/>
                  </a:cubicBezTo>
                  <a:cubicBezTo>
                    <a:pt x="8973" y="22927"/>
                    <a:pt x="9140" y="23027"/>
                    <a:pt x="9340" y="23027"/>
                  </a:cubicBezTo>
                  <a:lnTo>
                    <a:pt x="9440" y="23027"/>
                  </a:lnTo>
                  <a:cubicBezTo>
                    <a:pt x="9674" y="22993"/>
                    <a:pt x="9807" y="22760"/>
                    <a:pt x="9774" y="22526"/>
                  </a:cubicBezTo>
                  <a:cubicBezTo>
                    <a:pt x="9740" y="22426"/>
                    <a:pt x="9740" y="22259"/>
                    <a:pt x="9674" y="22126"/>
                  </a:cubicBezTo>
                  <a:cubicBezTo>
                    <a:pt x="9644" y="21892"/>
                    <a:pt x="9461" y="21786"/>
                    <a:pt x="9259" y="21786"/>
                  </a:cubicBezTo>
                  <a:close/>
                  <a:moveTo>
                    <a:pt x="1873" y="22090"/>
                  </a:moveTo>
                  <a:cubicBezTo>
                    <a:pt x="1729" y="22090"/>
                    <a:pt x="1587" y="22163"/>
                    <a:pt x="1501" y="22293"/>
                  </a:cubicBezTo>
                  <a:lnTo>
                    <a:pt x="1268" y="22660"/>
                  </a:lnTo>
                  <a:cubicBezTo>
                    <a:pt x="1134" y="22860"/>
                    <a:pt x="1168" y="23127"/>
                    <a:pt x="1401" y="23260"/>
                  </a:cubicBezTo>
                  <a:cubicBezTo>
                    <a:pt x="1435" y="23293"/>
                    <a:pt x="1501" y="23293"/>
                    <a:pt x="1601" y="23293"/>
                  </a:cubicBezTo>
                  <a:cubicBezTo>
                    <a:pt x="1768" y="23293"/>
                    <a:pt x="1902" y="23260"/>
                    <a:pt x="2002" y="23093"/>
                  </a:cubicBezTo>
                  <a:cubicBezTo>
                    <a:pt x="2102" y="22960"/>
                    <a:pt x="2135" y="22860"/>
                    <a:pt x="2235" y="22726"/>
                  </a:cubicBezTo>
                  <a:cubicBezTo>
                    <a:pt x="2335" y="22526"/>
                    <a:pt x="2302" y="22293"/>
                    <a:pt x="2102" y="22159"/>
                  </a:cubicBezTo>
                  <a:cubicBezTo>
                    <a:pt x="2031" y="22112"/>
                    <a:pt x="1951" y="22090"/>
                    <a:pt x="1873" y="22090"/>
                  </a:cubicBezTo>
                  <a:close/>
                  <a:moveTo>
                    <a:pt x="14142" y="22517"/>
                  </a:moveTo>
                  <a:cubicBezTo>
                    <a:pt x="14024" y="22517"/>
                    <a:pt x="13902" y="22568"/>
                    <a:pt x="13810" y="22660"/>
                  </a:cubicBezTo>
                  <a:cubicBezTo>
                    <a:pt x="13643" y="22826"/>
                    <a:pt x="13677" y="23093"/>
                    <a:pt x="13843" y="23260"/>
                  </a:cubicBezTo>
                  <a:cubicBezTo>
                    <a:pt x="13943" y="23360"/>
                    <a:pt x="14044" y="23460"/>
                    <a:pt x="14144" y="23527"/>
                  </a:cubicBezTo>
                  <a:cubicBezTo>
                    <a:pt x="14244" y="23627"/>
                    <a:pt x="14344" y="23660"/>
                    <a:pt x="14444" y="23660"/>
                  </a:cubicBezTo>
                  <a:cubicBezTo>
                    <a:pt x="14511" y="23660"/>
                    <a:pt x="14644" y="23627"/>
                    <a:pt x="14777" y="23494"/>
                  </a:cubicBezTo>
                  <a:cubicBezTo>
                    <a:pt x="14911" y="23327"/>
                    <a:pt x="14911" y="23093"/>
                    <a:pt x="14744" y="22927"/>
                  </a:cubicBezTo>
                  <a:cubicBezTo>
                    <a:pt x="14611" y="22793"/>
                    <a:pt x="14511" y="22693"/>
                    <a:pt x="14410" y="22626"/>
                  </a:cubicBezTo>
                  <a:cubicBezTo>
                    <a:pt x="14335" y="22551"/>
                    <a:pt x="14240" y="22517"/>
                    <a:pt x="14142" y="22517"/>
                  </a:cubicBezTo>
                  <a:close/>
                  <a:moveTo>
                    <a:pt x="9658" y="23823"/>
                  </a:moveTo>
                  <a:cubicBezTo>
                    <a:pt x="9641" y="23823"/>
                    <a:pt x="9624" y="23824"/>
                    <a:pt x="9607" y="23827"/>
                  </a:cubicBezTo>
                  <a:cubicBezTo>
                    <a:pt x="9340" y="23861"/>
                    <a:pt x="9173" y="24094"/>
                    <a:pt x="9240" y="24294"/>
                  </a:cubicBezTo>
                  <a:cubicBezTo>
                    <a:pt x="9240" y="24461"/>
                    <a:pt x="9273" y="24594"/>
                    <a:pt x="9273" y="24694"/>
                  </a:cubicBezTo>
                  <a:cubicBezTo>
                    <a:pt x="9307" y="24928"/>
                    <a:pt x="9474" y="25095"/>
                    <a:pt x="9674" y="25095"/>
                  </a:cubicBezTo>
                  <a:cubicBezTo>
                    <a:pt x="9941" y="25028"/>
                    <a:pt x="10107" y="24828"/>
                    <a:pt x="10107" y="24628"/>
                  </a:cubicBezTo>
                  <a:cubicBezTo>
                    <a:pt x="10107" y="24494"/>
                    <a:pt x="10074" y="24328"/>
                    <a:pt x="10074" y="24194"/>
                  </a:cubicBezTo>
                  <a:cubicBezTo>
                    <a:pt x="10013" y="23981"/>
                    <a:pt x="9841" y="23823"/>
                    <a:pt x="9658" y="23823"/>
                  </a:cubicBezTo>
                  <a:close/>
                  <a:moveTo>
                    <a:pt x="15599" y="24002"/>
                  </a:moveTo>
                  <a:cubicBezTo>
                    <a:pt x="15495" y="24002"/>
                    <a:pt x="15394" y="24044"/>
                    <a:pt x="15311" y="24127"/>
                  </a:cubicBezTo>
                  <a:cubicBezTo>
                    <a:pt x="15144" y="24294"/>
                    <a:pt x="15144" y="24528"/>
                    <a:pt x="15311" y="24694"/>
                  </a:cubicBezTo>
                  <a:lnTo>
                    <a:pt x="15611" y="24995"/>
                  </a:lnTo>
                  <a:cubicBezTo>
                    <a:pt x="15678" y="25095"/>
                    <a:pt x="15778" y="25128"/>
                    <a:pt x="15912" y="25128"/>
                  </a:cubicBezTo>
                  <a:cubicBezTo>
                    <a:pt x="16012" y="25128"/>
                    <a:pt x="16112" y="25095"/>
                    <a:pt x="16178" y="24995"/>
                  </a:cubicBezTo>
                  <a:cubicBezTo>
                    <a:pt x="16345" y="24828"/>
                    <a:pt x="16345" y="24594"/>
                    <a:pt x="16178" y="24394"/>
                  </a:cubicBezTo>
                  <a:lnTo>
                    <a:pt x="15912" y="24127"/>
                  </a:lnTo>
                  <a:cubicBezTo>
                    <a:pt x="15811" y="24044"/>
                    <a:pt x="15703" y="24002"/>
                    <a:pt x="15599" y="24002"/>
                  </a:cubicBezTo>
                  <a:close/>
                  <a:moveTo>
                    <a:pt x="892" y="24010"/>
                  </a:moveTo>
                  <a:cubicBezTo>
                    <a:pt x="722" y="24010"/>
                    <a:pt x="550" y="24129"/>
                    <a:pt x="467" y="24294"/>
                  </a:cubicBezTo>
                  <a:cubicBezTo>
                    <a:pt x="434" y="24428"/>
                    <a:pt x="400" y="24594"/>
                    <a:pt x="334" y="24694"/>
                  </a:cubicBezTo>
                  <a:cubicBezTo>
                    <a:pt x="300" y="24928"/>
                    <a:pt x="434" y="25128"/>
                    <a:pt x="634" y="25195"/>
                  </a:cubicBezTo>
                  <a:lnTo>
                    <a:pt x="767" y="25195"/>
                  </a:lnTo>
                  <a:cubicBezTo>
                    <a:pt x="934" y="25195"/>
                    <a:pt x="1101" y="25095"/>
                    <a:pt x="1134" y="24961"/>
                  </a:cubicBezTo>
                  <a:lnTo>
                    <a:pt x="1268" y="24594"/>
                  </a:lnTo>
                  <a:cubicBezTo>
                    <a:pt x="1334" y="24361"/>
                    <a:pt x="1201" y="24127"/>
                    <a:pt x="1001" y="24027"/>
                  </a:cubicBezTo>
                  <a:cubicBezTo>
                    <a:pt x="965" y="24015"/>
                    <a:pt x="929" y="24010"/>
                    <a:pt x="892" y="24010"/>
                  </a:cubicBezTo>
                  <a:close/>
                  <a:moveTo>
                    <a:pt x="17010" y="25519"/>
                  </a:moveTo>
                  <a:cubicBezTo>
                    <a:pt x="16916" y="25519"/>
                    <a:pt x="16821" y="25553"/>
                    <a:pt x="16745" y="25628"/>
                  </a:cubicBezTo>
                  <a:cubicBezTo>
                    <a:pt x="16579" y="25762"/>
                    <a:pt x="16512" y="26029"/>
                    <a:pt x="16679" y="26196"/>
                  </a:cubicBezTo>
                  <a:cubicBezTo>
                    <a:pt x="16779" y="26329"/>
                    <a:pt x="16846" y="26429"/>
                    <a:pt x="16946" y="26529"/>
                  </a:cubicBezTo>
                  <a:cubicBezTo>
                    <a:pt x="17012" y="26663"/>
                    <a:pt x="17146" y="26696"/>
                    <a:pt x="17279" y="26696"/>
                  </a:cubicBezTo>
                  <a:cubicBezTo>
                    <a:pt x="17413" y="26696"/>
                    <a:pt x="17479" y="26663"/>
                    <a:pt x="17579" y="26596"/>
                  </a:cubicBezTo>
                  <a:cubicBezTo>
                    <a:pt x="17746" y="26462"/>
                    <a:pt x="17780" y="26162"/>
                    <a:pt x="17613" y="25995"/>
                  </a:cubicBezTo>
                  <a:cubicBezTo>
                    <a:pt x="17479" y="25862"/>
                    <a:pt x="17413" y="25795"/>
                    <a:pt x="17313" y="25662"/>
                  </a:cubicBezTo>
                  <a:cubicBezTo>
                    <a:pt x="17239" y="25570"/>
                    <a:pt x="17126" y="25519"/>
                    <a:pt x="17010" y="25519"/>
                  </a:cubicBezTo>
                  <a:close/>
                  <a:moveTo>
                    <a:pt x="9707" y="25958"/>
                  </a:moveTo>
                  <a:cubicBezTo>
                    <a:pt x="9474" y="25958"/>
                    <a:pt x="9307" y="26115"/>
                    <a:pt x="9307" y="26329"/>
                  </a:cubicBezTo>
                  <a:cubicBezTo>
                    <a:pt x="9307" y="26462"/>
                    <a:pt x="9273" y="26596"/>
                    <a:pt x="9273" y="26696"/>
                  </a:cubicBezTo>
                  <a:cubicBezTo>
                    <a:pt x="9207" y="26929"/>
                    <a:pt x="9407" y="27130"/>
                    <a:pt x="9607" y="27163"/>
                  </a:cubicBezTo>
                  <a:lnTo>
                    <a:pt x="9640" y="27163"/>
                  </a:lnTo>
                  <a:cubicBezTo>
                    <a:pt x="9841" y="27163"/>
                    <a:pt x="10007" y="26996"/>
                    <a:pt x="10107" y="26863"/>
                  </a:cubicBezTo>
                  <a:cubicBezTo>
                    <a:pt x="10107" y="26696"/>
                    <a:pt x="10141" y="26596"/>
                    <a:pt x="10141" y="26429"/>
                  </a:cubicBezTo>
                  <a:cubicBezTo>
                    <a:pt x="10174" y="26162"/>
                    <a:pt x="10007" y="25962"/>
                    <a:pt x="9774" y="25962"/>
                  </a:cubicBezTo>
                  <a:cubicBezTo>
                    <a:pt x="9751" y="25959"/>
                    <a:pt x="9729" y="25958"/>
                    <a:pt x="9707" y="25958"/>
                  </a:cubicBezTo>
                  <a:close/>
                  <a:moveTo>
                    <a:pt x="501" y="25995"/>
                  </a:moveTo>
                  <a:cubicBezTo>
                    <a:pt x="267" y="25995"/>
                    <a:pt x="100" y="26162"/>
                    <a:pt x="67" y="26362"/>
                  </a:cubicBezTo>
                  <a:cubicBezTo>
                    <a:pt x="0" y="26529"/>
                    <a:pt x="0" y="26663"/>
                    <a:pt x="0" y="26829"/>
                  </a:cubicBezTo>
                  <a:cubicBezTo>
                    <a:pt x="0" y="27029"/>
                    <a:pt x="167" y="27263"/>
                    <a:pt x="434" y="27263"/>
                  </a:cubicBezTo>
                  <a:cubicBezTo>
                    <a:pt x="634" y="27263"/>
                    <a:pt x="801" y="27096"/>
                    <a:pt x="834" y="26829"/>
                  </a:cubicBezTo>
                  <a:cubicBezTo>
                    <a:pt x="834" y="26696"/>
                    <a:pt x="901" y="26596"/>
                    <a:pt x="901" y="26462"/>
                  </a:cubicBezTo>
                  <a:cubicBezTo>
                    <a:pt x="934" y="26196"/>
                    <a:pt x="734" y="26029"/>
                    <a:pt x="501" y="25995"/>
                  </a:cubicBezTo>
                  <a:close/>
                  <a:moveTo>
                    <a:pt x="18324" y="27181"/>
                  </a:moveTo>
                  <a:cubicBezTo>
                    <a:pt x="18236" y="27181"/>
                    <a:pt x="18149" y="27207"/>
                    <a:pt x="18080" y="27263"/>
                  </a:cubicBezTo>
                  <a:cubicBezTo>
                    <a:pt x="17913" y="27363"/>
                    <a:pt x="17846" y="27663"/>
                    <a:pt x="17980" y="27830"/>
                  </a:cubicBezTo>
                  <a:cubicBezTo>
                    <a:pt x="18080" y="27963"/>
                    <a:pt x="18146" y="28030"/>
                    <a:pt x="18247" y="28164"/>
                  </a:cubicBezTo>
                  <a:cubicBezTo>
                    <a:pt x="18313" y="28297"/>
                    <a:pt x="18447" y="28330"/>
                    <a:pt x="18580" y="28330"/>
                  </a:cubicBezTo>
                  <a:cubicBezTo>
                    <a:pt x="18647" y="28330"/>
                    <a:pt x="18747" y="28330"/>
                    <a:pt x="18814" y="28264"/>
                  </a:cubicBezTo>
                  <a:cubicBezTo>
                    <a:pt x="18980" y="28130"/>
                    <a:pt x="19014" y="27830"/>
                    <a:pt x="18914" y="27663"/>
                  </a:cubicBezTo>
                  <a:cubicBezTo>
                    <a:pt x="18814" y="27563"/>
                    <a:pt x="18747" y="27463"/>
                    <a:pt x="18647" y="27330"/>
                  </a:cubicBezTo>
                  <a:cubicBezTo>
                    <a:pt x="18569" y="27233"/>
                    <a:pt x="18446" y="27181"/>
                    <a:pt x="18324" y="27181"/>
                  </a:cubicBezTo>
                  <a:close/>
                  <a:moveTo>
                    <a:pt x="9128" y="27862"/>
                  </a:moveTo>
                  <a:cubicBezTo>
                    <a:pt x="8992" y="27862"/>
                    <a:pt x="8861" y="27944"/>
                    <a:pt x="8773" y="28097"/>
                  </a:cubicBezTo>
                  <a:cubicBezTo>
                    <a:pt x="8673" y="28197"/>
                    <a:pt x="8640" y="28330"/>
                    <a:pt x="8573" y="28430"/>
                  </a:cubicBezTo>
                  <a:cubicBezTo>
                    <a:pt x="8406" y="28631"/>
                    <a:pt x="8440" y="28864"/>
                    <a:pt x="8640" y="28998"/>
                  </a:cubicBezTo>
                  <a:cubicBezTo>
                    <a:pt x="8706" y="29031"/>
                    <a:pt x="8806" y="29098"/>
                    <a:pt x="8907" y="29098"/>
                  </a:cubicBezTo>
                  <a:cubicBezTo>
                    <a:pt x="9007" y="29098"/>
                    <a:pt x="9173" y="29031"/>
                    <a:pt x="9273" y="28864"/>
                  </a:cubicBezTo>
                  <a:lnTo>
                    <a:pt x="9507" y="28497"/>
                  </a:lnTo>
                  <a:cubicBezTo>
                    <a:pt x="9640" y="28297"/>
                    <a:pt x="9574" y="28030"/>
                    <a:pt x="9340" y="27930"/>
                  </a:cubicBezTo>
                  <a:cubicBezTo>
                    <a:pt x="9271" y="27884"/>
                    <a:pt x="9199" y="27862"/>
                    <a:pt x="9128" y="27862"/>
                  </a:cubicBezTo>
                  <a:close/>
                  <a:moveTo>
                    <a:pt x="578" y="28080"/>
                  </a:moveTo>
                  <a:cubicBezTo>
                    <a:pt x="540" y="28080"/>
                    <a:pt x="503" y="28085"/>
                    <a:pt x="467" y="28097"/>
                  </a:cubicBezTo>
                  <a:cubicBezTo>
                    <a:pt x="267" y="28130"/>
                    <a:pt x="134" y="28364"/>
                    <a:pt x="167" y="28597"/>
                  </a:cubicBezTo>
                  <a:cubicBezTo>
                    <a:pt x="234" y="28764"/>
                    <a:pt x="267" y="28931"/>
                    <a:pt x="300" y="29031"/>
                  </a:cubicBezTo>
                  <a:cubicBezTo>
                    <a:pt x="334" y="29198"/>
                    <a:pt x="501" y="29331"/>
                    <a:pt x="667" y="29331"/>
                  </a:cubicBezTo>
                  <a:cubicBezTo>
                    <a:pt x="734" y="29331"/>
                    <a:pt x="767" y="29298"/>
                    <a:pt x="801" y="29298"/>
                  </a:cubicBezTo>
                  <a:cubicBezTo>
                    <a:pt x="1001" y="29198"/>
                    <a:pt x="1134" y="28964"/>
                    <a:pt x="1068" y="28764"/>
                  </a:cubicBezTo>
                  <a:cubicBezTo>
                    <a:pt x="1068" y="28631"/>
                    <a:pt x="1001" y="28497"/>
                    <a:pt x="968" y="28364"/>
                  </a:cubicBezTo>
                  <a:cubicBezTo>
                    <a:pt x="940" y="28199"/>
                    <a:pt x="755" y="28080"/>
                    <a:pt x="578" y="28080"/>
                  </a:cubicBezTo>
                  <a:close/>
                  <a:moveTo>
                    <a:pt x="19563" y="28886"/>
                  </a:moveTo>
                  <a:cubicBezTo>
                    <a:pt x="19478" y="28886"/>
                    <a:pt x="19391" y="28913"/>
                    <a:pt x="19314" y="28964"/>
                  </a:cubicBezTo>
                  <a:cubicBezTo>
                    <a:pt x="19114" y="29098"/>
                    <a:pt x="19080" y="29331"/>
                    <a:pt x="19181" y="29531"/>
                  </a:cubicBezTo>
                  <a:cubicBezTo>
                    <a:pt x="19247" y="29631"/>
                    <a:pt x="19314" y="29765"/>
                    <a:pt x="19414" y="29865"/>
                  </a:cubicBezTo>
                  <a:cubicBezTo>
                    <a:pt x="19447" y="29998"/>
                    <a:pt x="19614" y="30098"/>
                    <a:pt x="19748" y="30098"/>
                  </a:cubicBezTo>
                  <a:cubicBezTo>
                    <a:pt x="19781" y="30098"/>
                    <a:pt x="19848" y="30098"/>
                    <a:pt x="19981" y="30032"/>
                  </a:cubicBezTo>
                  <a:cubicBezTo>
                    <a:pt x="20148" y="29932"/>
                    <a:pt x="20248" y="29665"/>
                    <a:pt x="20115" y="29465"/>
                  </a:cubicBezTo>
                  <a:cubicBezTo>
                    <a:pt x="20081" y="29331"/>
                    <a:pt x="19981" y="29198"/>
                    <a:pt x="19914" y="29098"/>
                  </a:cubicBezTo>
                  <a:cubicBezTo>
                    <a:pt x="19832" y="28954"/>
                    <a:pt x="19700" y="28886"/>
                    <a:pt x="19563" y="28886"/>
                  </a:cubicBezTo>
                  <a:close/>
                  <a:moveTo>
                    <a:pt x="7722" y="29386"/>
                  </a:moveTo>
                  <a:cubicBezTo>
                    <a:pt x="7636" y="29386"/>
                    <a:pt x="7549" y="29413"/>
                    <a:pt x="7472" y="29465"/>
                  </a:cubicBezTo>
                  <a:cubicBezTo>
                    <a:pt x="7339" y="29531"/>
                    <a:pt x="7272" y="29598"/>
                    <a:pt x="7139" y="29665"/>
                  </a:cubicBezTo>
                  <a:cubicBezTo>
                    <a:pt x="6938" y="29798"/>
                    <a:pt x="6838" y="30032"/>
                    <a:pt x="6972" y="30265"/>
                  </a:cubicBezTo>
                  <a:cubicBezTo>
                    <a:pt x="7039" y="30365"/>
                    <a:pt x="7239" y="30465"/>
                    <a:pt x="7339" y="30465"/>
                  </a:cubicBezTo>
                  <a:cubicBezTo>
                    <a:pt x="7439" y="30465"/>
                    <a:pt x="7506" y="30465"/>
                    <a:pt x="7539" y="30432"/>
                  </a:cubicBezTo>
                  <a:lnTo>
                    <a:pt x="7939" y="30165"/>
                  </a:lnTo>
                  <a:cubicBezTo>
                    <a:pt x="8139" y="30032"/>
                    <a:pt x="8173" y="29798"/>
                    <a:pt x="8073" y="29598"/>
                  </a:cubicBezTo>
                  <a:cubicBezTo>
                    <a:pt x="7991" y="29454"/>
                    <a:pt x="7858" y="29386"/>
                    <a:pt x="7722" y="29386"/>
                  </a:cubicBezTo>
                  <a:close/>
                  <a:moveTo>
                    <a:pt x="1518" y="29907"/>
                  </a:moveTo>
                  <a:cubicBezTo>
                    <a:pt x="1418" y="29907"/>
                    <a:pt x="1318" y="29948"/>
                    <a:pt x="1234" y="30032"/>
                  </a:cubicBezTo>
                  <a:cubicBezTo>
                    <a:pt x="1068" y="30198"/>
                    <a:pt x="1068" y="30465"/>
                    <a:pt x="1234" y="30632"/>
                  </a:cubicBezTo>
                  <a:cubicBezTo>
                    <a:pt x="1334" y="30699"/>
                    <a:pt x="1468" y="30832"/>
                    <a:pt x="1601" y="30932"/>
                  </a:cubicBezTo>
                  <a:cubicBezTo>
                    <a:pt x="1668" y="30966"/>
                    <a:pt x="1768" y="30999"/>
                    <a:pt x="1835" y="30999"/>
                  </a:cubicBezTo>
                  <a:cubicBezTo>
                    <a:pt x="1968" y="30999"/>
                    <a:pt x="2102" y="30966"/>
                    <a:pt x="2168" y="30866"/>
                  </a:cubicBezTo>
                  <a:cubicBezTo>
                    <a:pt x="2302" y="30699"/>
                    <a:pt x="2268" y="30432"/>
                    <a:pt x="2102" y="30298"/>
                  </a:cubicBezTo>
                  <a:cubicBezTo>
                    <a:pt x="1968" y="30198"/>
                    <a:pt x="1902" y="30132"/>
                    <a:pt x="1801" y="30032"/>
                  </a:cubicBezTo>
                  <a:cubicBezTo>
                    <a:pt x="1718" y="29948"/>
                    <a:pt x="1618" y="29907"/>
                    <a:pt x="1518" y="29907"/>
                  </a:cubicBezTo>
                  <a:close/>
                  <a:moveTo>
                    <a:pt x="5813" y="30312"/>
                  </a:moveTo>
                  <a:cubicBezTo>
                    <a:pt x="5766" y="30312"/>
                    <a:pt x="5719" y="30318"/>
                    <a:pt x="5671" y="30332"/>
                  </a:cubicBezTo>
                  <a:lnTo>
                    <a:pt x="5304" y="30465"/>
                  </a:lnTo>
                  <a:cubicBezTo>
                    <a:pt x="5037" y="30532"/>
                    <a:pt x="4937" y="30799"/>
                    <a:pt x="5004" y="30999"/>
                  </a:cubicBezTo>
                  <a:cubicBezTo>
                    <a:pt x="5104" y="31166"/>
                    <a:pt x="5271" y="31299"/>
                    <a:pt x="5437" y="31299"/>
                  </a:cubicBezTo>
                  <a:cubicBezTo>
                    <a:pt x="5471" y="31299"/>
                    <a:pt x="5504" y="31299"/>
                    <a:pt x="5571" y="31266"/>
                  </a:cubicBezTo>
                  <a:cubicBezTo>
                    <a:pt x="5671" y="31199"/>
                    <a:pt x="5838" y="31166"/>
                    <a:pt x="5971" y="31132"/>
                  </a:cubicBezTo>
                  <a:cubicBezTo>
                    <a:pt x="6171" y="31032"/>
                    <a:pt x="6305" y="30799"/>
                    <a:pt x="6238" y="30599"/>
                  </a:cubicBezTo>
                  <a:cubicBezTo>
                    <a:pt x="6158" y="30413"/>
                    <a:pt x="5994" y="30312"/>
                    <a:pt x="5813" y="30312"/>
                  </a:cubicBezTo>
                  <a:close/>
                  <a:moveTo>
                    <a:pt x="3377" y="30754"/>
                  </a:moveTo>
                  <a:cubicBezTo>
                    <a:pt x="3158" y="30754"/>
                    <a:pt x="3002" y="30956"/>
                    <a:pt x="3002" y="31132"/>
                  </a:cubicBezTo>
                  <a:cubicBezTo>
                    <a:pt x="2969" y="31366"/>
                    <a:pt x="3169" y="31599"/>
                    <a:pt x="3369" y="31599"/>
                  </a:cubicBezTo>
                  <a:lnTo>
                    <a:pt x="3836" y="31599"/>
                  </a:lnTo>
                  <a:cubicBezTo>
                    <a:pt x="4103" y="31599"/>
                    <a:pt x="4270" y="31433"/>
                    <a:pt x="4270" y="31166"/>
                  </a:cubicBezTo>
                  <a:cubicBezTo>
                    <a:pt x="4270" y="30932"/>
                    <a:pt x="4036" y="30765"/>
                    <a:pt x="3836" y="30765"/>
                  </a:cubicBezTo>
                  <a:lnTo>
                    <a:pt x="3469" y="30765"/>
                  </a:lnTo>
                  <a:cubicBezTo>
                    <a:pt x="3438" y="30758"/>
                    <a:pt x="3407" y="30754"/>
                    <a:pt x="3377" y="30754"/>
                  </a:cubicBezTo>
                  <a:close/>
                  <a:moveTo>
                    <a:pt x="20562" y="30653"/>
                  </a:moveTo>
                  <a:cubicBezTo>
                    <a:pt x="20493" y="30653"/>
                    <a:pt x="20420" y="30668"/>
                    <a:pt x="20348" y="30699"/>
                  </a:cubicBezTo>
                  <a:cubicBezTo>
                    <a:pt x="20148" y="30832"/>
                    <a:pt x="20081" y="31099"/>
                    <a:pt x="20181" y="31299"/>
                  </a:cubicBezTo>
                  <a:cubicBezTo>
                    <a:pt x="20281" y="31433"/>
                    <a:pt x="20315" y="31533"/>
                    <a:pt x="20415" y="31666"/>
                  </a:cubicBezTo>
                  <a:cubicBezTo>
                    <a:pt x="20481" y="31800"/>
                    <a:pt x="20615" y="31866"/>
                    <a:pt x="20782" y="31866"/>
                  </a:cubicBezTo>
                  <a:cubicBezTo>
                    <a:pt x="20815" y="31866"/>
                    <a:pt x="20915" y="31866"/>
                    <a:pt x="20982" y="31833"/>
                  </a:cubicBezTo>
                  <a:cubicBezTo>
                    <a:pt x="21182" y="31699"/>
                    <a:pt x="21282" y="31466"/>
                    <a:pt x="21149" y="31266"/>
                  </a:cubicBezTo>
                  <a:cubicBezTo>
                    <a:pt x="21082" y="31132"/>
                    <a:pt x="21015" y="30999"/>
                    <a:pt x="20948" y="30866"/>
                  </a:cubicBezTo>
                  <a:cubicBezTo>
                    <a:pt x="20856" y="30727"/>
                    <a:pt x="20717" y="30653"/>
                    <a:pt x="20562" y="30653"/>
                  </a:cubicBezTo>
                  <a:close/>
                  <a:moveTo>
                    <a:pt x="21567" y="32561"/>
                  </a:moveTo>
                  <a:cubicBezTo>
                    <a:pt x="21507" y="32561"/>
                    <a:pt x="21445" y="32573"/>
                    <a:pt x="21382" y="32600"/>
                  </a:cubicBezTo>
                  <a:cubicBezTo>
                    <a:pt x="21182" y="32667"/>
                    <a:pt x="21115" y="32934"/>
                    <a:pt x="21182" y="33134"/>
                  </a:cubicBezTo>
                  <a:lnTo>
                    <a:pt x="21349" y="33501"/>
                  </a:lnTo>
                  <a:cubicBezTo>
                    <a:pt x="21449" y="33668"/>
                    <a:pt x="21549" y="33768"/>
                    <a:pt x="21749" y="33768"/>
                  </a:cubicBezTo>
                  <a:cubicBezTo>
                    <a:pt x="21782" y="33768"/>
                    <a:pt x="21849" y="33768"/>
                    <a:pt x="21882" y="33701"/>
                  </a:cubicBezTo>
                  <a:cubicBezTo>
                    <a:pt x="22116" y="33634"/>
                    <a:pt x="22183" y="33367"/>
                    <a:pt x="22116" y="33167"/>
                  </a:cubicBezTo>
                  <a:lnTo>
                    <a:pt x="21949" y="32800"/>
                  </a:lnTo>
                  <a:cubicBezTo>
                    <a:pt x="21876" y="32654"/>
                    <a:pt x="21731" y="32561"/>
                    <a:pt x="21567" y="32561"/>
                  </a:cubicBezTo>
                  <a:close/>
                  <a:moveTo>
                    <a:pt x="22389" y="34476"/>
                  </a:moveTo>
                  <a:cubicBezTo>
                    <a:pt x="22333" y="34476"/>
                    <a:pt x="22274" y="34485"/>
                    <a:pt x="22216" y="34501"/>
                  </a:cubicBezTo>
                  <a:cubicBezTo>
                    <a:pt x="22016" y="34602"/>
                    <a:pt x="21949" y="34835"/>
                    <a:pt x="22016" y="35035"/>
                  </a:cubicBezTo>
                  <a:lnTo>
                    <a:pt x="22183" y="35435"/>
                  </a:lnTo>
                  <a:cubicBezTo>
                    <a:pt x="22249" y="35602"/>
                    <a:pt x="22383" y="35669"/>
                    <a:pt x="22583" y="35669"/>
                  </a:cubicBezTo>
                  <a:cubicBezTo>
                    <a:pt x="22650" y="35669"/>
                    <a:pt x="22683" y="35636"/>
                    <a:pt x="22716" y="35636"/>
                  </a:cubicBezTo>
                  <a:cubicBezTo>
                    <a:pt x="22950" y="35536"/>
                    <a:pt x="23017" y="35302"/>
                    <a:pt x="22950" y="35102"/>
                  </a:cubicBezTo>
                  <a:lnTo>
                    <a:pt x="22783" y="34702"/>
                  </a:lnTo>
                  <a:cubicBezTo>
                    <a:pt x="22708" y="34552"/>
                    <a:pt x="22558" y="34476"/>
                    <a:pt x="22389" y="34476"/>
                  </a:cubicBezTo>
                  <a:close/>
                  <a:moveTo>
                    <a:pt x="23212" y="36402"/>
                  </a:moveTo>
                  <a:cubicBezTo>
                    <a:pt x="23159" y="36402"/>
                    <a:pt x="23105" y="36413"/>
                    <a:pt x="23050" y="36436"/>
                  </a:cubicBezTo>
                  <a:cubicBezTo>
                    <a:pt x="22850" y="36503"/>
                    <a:pt x="22716" y="36770"/>
                    <a:pt x="22816" y="36970"/>
                  </a:cubicBezTo>
                  <a:lnTo>
                    <a:pt x="22983" y="37337"/>
                  </a:lnTo>
                  <a:cubicBezTo>
                    <a:pt x="23017" y="37504"/>
                    <a:pt x="23183" y="37604"/>
                    <a:pt x="23350" y="37604"/>
                  </a:cubicBezTo>
                  <a:lnTo>
                    <a:pt x="23517" y="37604"/>
                  </a:lnTo>
                  <a:cubicBezTo>
                    <a:pt x="23750" y="37504"/>
                    <a:pt x="23851" y="37270"/>
                    <a:pt x="23784" y="37037"/>
                  </a:cubicBezTo>
                  <a:lnTo>
                    <a:pt x="23617" y="36670"/>
                  </a:lnTo>
                  <a:cubicBezTo>
                    <a:pt x="23540" y="36516"/>
                    <a:pt x="23385" y="36402"/>
                    <a:pt x="23212" y="36402"/>
                  </a:cubicBezTo>
                  <a:close/>
                  <a:moveTo>
                    <a:pt x="23949" y="38317"/>
                  </a:moveTo>
                  <a:cubicBezTo>
                    <a:pt x="23904" y="38317"/>
                    <a:pt x="23859" y="38324"/>
                    <a:pt x="23817" y="38338"/>
                  </a:cubicBezTo>
                  <a:cubicBezTo>
                    <a:pt x="23617" y="38438"/>
                    <a:pt x="23484" y="38671"/>
                    <a:pt x="23584" y="38871"/>
                  </a:cubicBezTo>
                  <a:lnTo>
                    <a:pt x="23684" y="39272"/>
                  </a:lnTo>
                  <a:cubicBezTo>
                    <a:pt x="23750" y="39405"/>
                    <a:pt x="23917" y="39538"/>
                    <a:pt x="24084" y="39538"/>
                  </a:cubicBezTo>
                  <a:lnTo>
                    <a:pt x="24251" y="39538"/>
                  </a:lnTo>
                  <a:cubicBezTo>
                    <a:pt x="24451" y="39472"/>
                    <a:pt x="24584" y="39205"/>
                    <a:pt x="24484" y="39005"/>
                  </a:cubicBezTo>
                  <a:lnTo>
                    <a:pt x="24351" y="38571"/>
                  </a:lnTo>
                  <a:cubicBezTo>
                    <a:pt x="24298" y="38413"/>
                    <a:pt x="24120" y="38317"/>
                    <a:pt x="23949" y="38317"/>
                  </a:cubicBezTo>
                  <a:close/>
                  <a:moveTo>
                    <a:pt x="24595" y="40238"/>
                  </a:moveTo>
                  <a:cubicBezTo>
                    <a:pt x="24546" y="40238"/>
                    <a:pt x="24498" y="40249"/>
                    <a:pt x="24451" y="40272"/>
                  </a:cubicBezTo>
                  <a:cubicBezTo>
                    <a:pt x="24251" y="40339"/>
                    <a:pt x="24117" y="40606"/>
                    <a:pt x="24184" y="40806"/>
                  </a:cubicBezTo>
                  <a:lnTo>
                    <a:pt x="24318" y="41206"/>
                  </a:lnTo>
                  <a:cubicBezTo>
                    <a:pt x="24418" y="41373"/>
                    <a:pt x="24584" y="41506"/>
                    <a:pt x="24751" y="41506"/>
                  </a:cubicBezTo>
                  <a:cubicBezTo>
                    <a:pt x="24785" y="41506"/>
                    <a:pt x="24818" y="41506"/>
                    <a:pt x="24851" y="41473"/>
                  </a:cubicBezTo>
                  <a:cubicBezTo>
                    <a:pt x="25085" y="41373"/>
                    <a:pt x="25185" y="41140"/>
                    <a:pt x="25118" y="40939"/>
                  </a:cubicBezTo>
                  <a:lnTo>
                    <a:pt x="24985" y="40506"/>
                  </a:lnTo>
                  <a:cubicBezTo>
                    <a:pt x="24908" y="40352"/>
                    <a:pt x="24753" y="40238"/>
                    <a:pt x="24595" y="40238"/>
                  </a:cubicBezTo>
                  <a:close/>
                  <a:moveTo>
                    <a:pt x="25296" y="42240"/>
                  </a:moveTo>
                  <a:cubicBezTo>
                    <a:pt x="25247" y="42240"/>
                    <a:pt x="25197" y="42251"/>
                    <a:pt x="25151" y="42274"/>
                  </a:cubicBezTo>
                  <a:cubicBezTo>
                    <a:pt x="24918" y="42340"/>
                    <a:pt x="24785" y="42607"/>
                    <a:pt x="24851" y="42807"/>
                  </a:cubicBezTo>
                  <a:lnTo>
                    <a:pt x="24985" y="43208"/>
                  </a:lnTo>
                  <a:cubicBezTo>
                    <a:pt x="25085" y="43374"/>
                    <a:pt x="25252" y="43508"/>
                    <a:pt x="25418" y="43508"/>
                  </a:cubicBezTo>
                  <a:lnTo>
                    <a:pt x="25518" y="43508"/>
                  </a:lnTo>
                  <a:cubicBezTo>
                    <a:pt x="25785" y="43408"/>
                    <a:pt x="25919" y="43174"/>
                    <a:pt x="25819" y="42974"/>
                  </a:cubicBezTo>
                  <a:lnTo>
                    <a:pt x="25685" y="42541"/>
                  </a:lnTo>
                  <a:cubicBezTo>
                    <a:pt x="25634" y="42361"/>
                    <a:pt x="25463" y="42240"/>
                    <a:pt x="25296" y="42240"/>
                  </a:cubicBezTo>
                  <a:close/>
                  <a:moveTo>
                    <a:pt x="25890" y="44275"/>
                  </a:moveTo>
                  <a:cubicBezTo>
                    <a:pt x="25844" y="44275"/>
                    <a:pt x="25797" y="44286"/>
                    <a:pt x="25752" y="44308"/>
                  </a:cubicBezTo>
                  <a:cubicBezTo>
                    <a:pt x="25485" y="44342"/>
                    <a:pt x="25352" y="44609"/>
                    <a:pt x="25452" y="44809"/>
                  </a:cubicBezTo>
                  <a:lnTo>
                    <a:pt x="25585" y="45209"/>
                  </a:lnTo>
                  <a:cubicBezTo>
                    <a:pt x="25652" y="45376"/>
                    <a:pt x="25819" y="45509"/>
                    <a:pt x="25985" y="45509"/>
                  </a:cubicBezTo>
                  <a:lnTo>
                    <a:pt x="26085" y="45509"/>
                  </a:lnTo>
                  <a:cubicBezTo>
                    <a:pt x="26319" y="45476"/>
                    <a:pt x="26452" y="45209"/>
                    <a:pt x="26352" y="45009"/>
                  </a:cubicBezTo>
                  <a:lnTo>
                    <a:pt x="26252" y="44609"/>
                  </a:lnTo>
                  <a:cubicBezTo>
                    <a:pt x="26201" y="44402"/>
                    <a:pt x="26049" y="44275"/>
                    <a:pt x="25890" y="44275"/>
                  </a:cubicBezTo>
                  <a:close/>
                  <a:moveTo>
                    <a:pt x="26461" y="46277"/>
                  </a:moveTo>
                  <a:cubicBezTo>
                    <a:pt x="26412" y="46277"/>
                    <a:pt x="26364" y="46287"/>
                    <a:pt x="26319" y="46310"/>
                  </a:cubicBezTo>
                  <a:cubicBezTo>
                    <a:pt x="26085" y="46343"/>
                    <a:pt x="25952" y="46610"/>
                    <a:pt x="26019" y="46810"/>
                  </a:cubicBezTo>
                  <a:lnTo>
                    <a:pt x="26152" y="47211"/>
                  </a:lnTo>
                  <a:cubicBezTo>
                    <a:pt x="26252" y="47377"/>
                    <a:pt x="26419" y="47511"/>
                    <a:pt x="26586" y="47511"/>
                  </a:cubicBezTo>
                  <a:lnTo>
                    <a:pt x="26653" y="47511"/>
                  </a:lnTo>
                  <a:cubicBezTo>
                    <a:pt x="26919" y="47477"/>
                    <a:pt x="27019" y="47211"/>
                    <a:pt x="26953" y="47010"/>
                  </a:cubicBezTo>
                  <a:lnTo>
                    <a:pt x="26819" y="46610"/>
                  </a:lnTo>
                  <a:cubicBezTo>
                    <a:pt x="26793" y="46403"/>
                    <a:pt x="26627" y="46277"/>
                    <a:pt x="26461" y="46277"/>
                  </a:cubicBezTo>
                  <a:close/>
                  <a:moveTo>
                    <a:pt x="27095" y="48278"/>
                  </a:moveTo>
                  <a:cubicBezTo>
                    <a:pt x="27046" y="48278"/>
                    <a:pt x="26998" y="48289"/>
                    <a:pt x="26953" y="48311"/>
                  </a:cubicBezTo>
                  <a:cubicBezTo>
                    <a:pt x="26686" y="48345"/>
                    <a:pt x="26586" y="48612"/>
                    <a:pt x="26653" y="48812"/>
                  </a:cubicBezTo>
                  <a:lnTo>
                    <a:pt x="26786" y="49212"/>
                  </a:lnTo>
                  <a:cubicBezTo>
                    <a:pt x="26853" y="49379"/>
                    <a:pt x="27019" y="49512"/>
                    <a:pt x="27186" y="49512"/>
                  </a:cubicBezTo>
                  <a:lnTo>
                    <a:pt x="27286" y="49512"/>
                  </a:lnTo>
                  <a:cubicBezTo>
                    <a:pt x="27520" y="49479"/>
                    <a:pt x="27653" y="49212"/>
                    <a:pt x="27587" y="49012"/>
                  </a:cubicBezTo>
                  <a:lnTo>
                    <a:pt x="27453" y="48612"/>
                  </a:lnTo>
                  <a:cubicBezTo>
                    <a:pt x="27427" y="48405"/>
                    <a:pt x="27261" y="48278"/>
                    <a:pt x="27095" y="48278"/>
                  </a:cubicBezTo>
                  <a:close/>
                  <a:moveTo>
                    <a:pt x="27693" y="50229"/>
                  </a:moveTo>
                  <a:cubicBezTo>
                    <a:pt x="27657" y="50229"/>
                    <a:pt x="27621" y="50234"/>
                    <a:pt x="27587" y="50246"/>
                  </a:cubicBezTo>
                  <a:cubicBezTo>
                    <a:pt x="27320" y="50346"/>
                    <a:pt x="27186" y="50613"/>
                    <a:pt x="27286" y="50813"/>
                  </a:cubicBezTo>
                  <a:lnTo>
                    <a:pt x="27420" y="51213"/>
                  </a:lnTo>
                  <a:cubicBezTo>
                    <a:pt x="27486" y="51380"/>
                    <a:pt x="27653" y="51514"/>
                    <a:pt x="27820" y="51514"/>
                  </a:cubicBezTo>
                  <a:lnTo>
                    <a:pt x="27987" y="51514"/>
                  </a:lnTo>
                  <a:cubicBezTo>
                    <a:pt x="28187" y="51447"/>
                    <a:pt x="28320" y="51180"/>
                    <a:pt x="28254" y="50980"/>
                  </a:cubicBezTo>
                  <a:lnTo>
                    <a:pt x="28120" y="50546"/>
                  </a:lnTo>
                  <a:cubicBezTo>
                    <a:pt x="28038" y="50353"/>
                    <a:pt x="27864" y="50229"/>
                    <a:pt x="27693" y="50229"/>
                  </a:cubicBezTo>
                  <a:close/>
                  <a:moveTo>
                    <a:pt x="28349" y="52247"/>
                  </a:moveTo>
                  <a:cubicBezTo>
                    <a:pt x="28296" y="52247"/>
                    <a:pt x="28242" y="52257"/>
                    <a:pt x="28187" y="52281"/>
                  </a:cubicBezTo>
                  <a:cubicBezTo>
                    <a:pt x="27987" y="52348"/>
                    <a:pt x="27853" y="52614"/>
                    <a:pt x="27953" y="52815"/>
                  </a:cubicBezTo>
                  <a:lnTo>
                    <a:pt x="28087" y="53215"/>
                  </a:lnTo>
                  <a:cubicBezTo>
                    <a:pt x="28120" y="53382"/>
                    <a:pt x="28287" y="53515"/>
                    <a:pt x="28454" y="53515"/>
                  </a:cubicBezTo>
                  <a:cubicBezTo>
                    <a:pt x="28487" y="53515"/>
                    <a:pt x="28521" y="53482"/>
                    <a:pt x="28621" y="53448"/>
                  </a:cubicBezTo>
                  <a:cubicBezTo>
                    <a:pt x="28821" y="53348"/>
                    <a:pt x="28954" y="53115"/>
                    <a:pt x="28854" y="52881"/>
                  </a:cubicBezTo>
                  <a:lnTo>
                    <a:pt x="28754" y="52514"/>
                  </a:lnTo>
                  <a:cubicBezTo>
                    <a:pt x="28677" y="52361"/>
                    <a:pt x="28522" y="52247"/>
                    <a:pt x="28349" y="52247"/>
                  </a:cubicBezTo>
                  <a:close/>
                  <a:moveTo>
                    <a:pt x="29002" y="54282"/>
                  </a:moveTo>
                  <a:cubicBezTo>
                    <a:pt x="28951" y="54282"/>
                    <a:pt x="28901" y="54292"/>
                    <a:pt x="28854" y="54316"/>
                  </a:cubicBezTo>
                  <a:cubicBezTo>
                    <a:pt x="28654" y="54382"/>
                    <a:pt x="28521" y="54649"/>
                    <a:pt x="28621" y="54849"/>
                  </a:cubicBezTo>
                  <a:lnTo>
                    <a:pt x="28787" y="55216"/>
                  </a:lnTo>
                  <a:cubicBezTo>
                    <a:pt x="28821" y="55383"/>
                    <a:pt x="28988" y="55483"/>
                    <a:pt x="29154" y="55483"/>
                  </a:cubicBezTo>
                  <a:cubicBezTo>
                    <a:pt x="29177" y="55483"/>
                    <a:pt x="29228" y="55468"/>
                    <a:pt x="29270" y="55468"/>
                  </a:cubicBezTo>
                  <a:cubicBezTo>
                    <a:pt x="29291" y="55468"/>
                    <a:pt x="29310" y="55472"/>
                    <a:pt x="29321" y="55483"/>
                  </a:cubicBezTo>
                  <a:cubicBezTo>
                    <a:pt x="29521" y="55383"/>
                    <a:pt x="29655" y="55150"/>
                    <a:pt x="29588" y="54916"/>
                  </a:cubicBezTo>
                  <a:lnTo>
                    <a:pt x="29388" y="54549"/>
                  </a:lnTo>
                  <a:cubicBezTo>
                    <a:pt x="29337" y="54396"/>
                    <a:pt x="29168" y="54282"/>
                    <a:pt x="29002" y="54282"/>
                  </a:cubicBezTo>
                  <a:close/>
                  <a:moveTo>
                    <a:pt x="29775" y="56193"/>
                  </a:moveTo>
                  <a:cubicBezTo>
                    <a:pt x="29722" y="56193"/>
                    <a:pt x="29670" y="56201"/>
                    <a:pt x="29621" y="56217"/>
                  </a:cubicBezTo>
                  <a:cubicBezTo>
                    <a:pt x="29421" y="56317"/>
                    <a:pt x="29321" y="56551"/>
                    <a:pt x="29421" y="56784"/>
                  </a:cubicBezTo>
                  <a:cubicBezTo>
                    <a:pt x="29455" y="56884"/>
                    <a:pt x="29521" y="57018"/>
                    <a:pt x="29588" y="57151"/>
                  </a:cubicBezTo>
                  <a:cubicBezTo>
                    <a:pt x="29621" y="57318"/>
                    <a:pt x="29788" y="57385"/>
                    <a:pt x="29955" y="57385"/>
                  </a:cubicBezTo>
                  <a:cubicBezTo>
                    <a:pt x="29988" y="57385"/>
                    <a:pt x="30088" y="57385"/>
                    <a:pt x="30122" y="57351"/>
                  </a:cubicBezTo>
                  <a:cubicBezTo>
                    <a:pt x="30322" y="57284"/>
                    <a:pt x="30422" y="57018"/>
                    <a:pt x="30322" y="56817"/>
                  </a:cubicBezTo>
                  <a:cubicBezTo>
                    <a:pt x="30288" y="56684"/>
                    <a:pt x="30188" y="56551"/>
                    <a:pt x="30155" y="56451"/>
                  </a:cubicBezTo>
                  <a:cubicBezTo>
                    <a:pt x="30104" y="56274"/>
                    <a:pt x="29939" y="56193"/>
                    <a:pt x="29775" y="56193"/>
                  </a:cubicBezTo>
                  <a:close/>
                  <a:moveTo>
                    <a:pt x="30659" y="58079"/>
                  </a:moveTo>
                  <a:cubicBezTo>
                    <a:pt x="30601" y="58079"/>
                    <a:pt x="30542" y="58092"/>
                    <a:pt x="30489" y="58118"/>
                  </a:cubicBezTo>
                  <a:cubicBezTo>
                    <a:pt x="30288" y="58185"/>
                    <a:pt x="30188" y="58452"/>
                    <a:pt x="30288" y="58652"/>
                  </a:cubicBezTo>
                  <a:cubicBezTo>
                    <a:pt x="30322" y="58752"/>
                    <a:pt x="30355" y="58886"/>
                    <a:pt x="30455" y="59019"/>
                  </a:cubicBezTo>
                  <a:cubicBezTo>
                    <a:pt x="30522" y="59186"/>
                    <a:pt x="30655" y="59286"/>
                    <a:pt x="30822" y="59286"/>
                  </a:cubicBezTo>
                  <a:cubicBezTo>
                    <a:pt x="30922" y="59286"/>
                    <a:pt x="30956" y="59286"/>
                    <a:pt x="31022" y="59219"/>
                  </a:cubicBezTo>
                  <a:cubicBezTo>
                    <a:pt x="31189" y="59152"/>
                    <a:pt x="31289" y="58886"/>
                    <a:pt x="31189" y="58685"/>
                  </a:cubicBezTo>
                  <a:cubicBezTo>
                    <a:pt x="31156" y="58552"/>
                    <a:pt x="31089" y="58452"/>
                    <a:pt x="31022" y="58319"/>
                  </a:cubicBezTo>
                  <a:cubicBezTo>
                    <a:pt x="30973" y="58172"/>
                    <a:pt x="30817" y="58079"/>
                    <a:pt x="30659" y="58079"/>
                  </a:cubicBezTo>
                  <a:close/>
                  <a:moveTo>
                    <a:pt x="31635" y="59885"/>
                  </a:moveTo>
                  <a:cubicBezTo>
                    <a:pt x="31564" y="59885"/>
                    <a:pt x="31491" y="59907"/>
                    <a:pt x="31423" y="59953"/>
                  </a:cubicBezTo>
                  <a:cubicBezTo>
                    <a:pt x="31189" y="60053"/>
                    <a:pt x="31122" y="60320"/>
                    <a:pt x="31256" y="60520"/>
                  </a:cubicBezTo>
                  <a:cubicBezTo>
                    <a:pt x="31323" y="60654"/>
                    <a:pt x="31356" y="60754"/>
                    <a:pt x="31456" y="60887"/>
                  </a:cubicBezTo>
                  <a:cubicBezTo>
                    <a:pt x="31523" y="61020"/>
                    <a:pt x="31689" y="61087"/>
                    <a:pt x="31823" y="61087"/>
                  </a:cubicBezTo>
                  <a:cubicBezTo>
                    <a:pt x="31923" y="61087"/>
                    <a:pt x="31956" y="61087"/>
                    <a:pt x="32090" y="61054"/>
                  </a:cubicBezTo>
                  <a:cubicBezTo>
                    <a:pt x="32257" y="60954"/>
                    <a:pt x="32323" y="60687"/>
                    <a:pt x="32190" y="60487"/>
                  </a:cubicBezTo>
                  <a:cubicBezTo>
                    <a:pt x="32123" y="60353"/>
                    <a:pt x="32090" y="60220"/>
                    <a:pt x="31990" y="60120"/>
                  </a:cubicBezTo>
                  <a:cubicBezTo>
                    <a:pt x="31902" y="59966"/>
                    <a:pt x="31771" y="59885"/>
                    <a:pt x="31635" y="59885"/>
                  </a:cubicBezTo>
                  <a:close/>
                  <a:moveTo>
                    <a:pt x="32749" y="61708"/>
                  </a:moveTo>
                  <a:cubicBezTo>
                    <a:pt x="32661" y="61708"/>
                    <a:pt x="32570" y="61734"/>
                    <a:pt x="32490" y="61788"/>
                  </a:cubicBezTo>
                  <a:cubicBezTo>
                    <a:pt x="32290" y="61888"/>
                    <a:pt x="32223" y="62155"/>
                    <a:pt x="32357" y="62355"/>
                  </a:cubicBezTo>
                  <a:cubicBezTo>
                    <a:pt x="32457" y="62455"/>
                    <a:pt x="32523" y="62555"/>
                    <a:pt x="32623" y="62688"/>
                  </a:cubicBezTo>
                  <a:cubicBezTo>
                    <a:pt x="32690" y="62822"/>
                    <a:pt x="32824" y="62855"/>
                    <a:pt x="32957" y="62855"/>
                  </a:cubicBezTo>
                  <a:cubicBezTo>
                    <a:pt x="33024" y="62855"/>
                    <a:pt x="33124" y="62855"/>
                    <a:pt x="33257" y="62822"/>
                  </a:cubicBezTo>
                  <a:cubicBezTo>
                    <a:pt x="33424" y="62688"/>
                    <a:pt x="33457" y="62388"/>
                    <a:pt x="33324" y="62221"/>
                  </a:cubicBezTo>
                  <a:cubicBezTo>
                    <a:pt x="33257" y="62121"/>
                    <a:pt x="33157" y="62021"/>
                    <a:pt x="33090" y="61888"/>
                  </a:cubicBezTo>
                  <a:cubicBezTo>
                    <a:pt x="33010" y="61768"/>
                    <a:pt x="32882" y="61708"/>
                    <a:pt x="32749" y="61708"/>
                  </a:cubicBezTo>
                  <a:close/>
                  <a:moveTo>
                    <a:pt x="33970" y="63346"/>
                  </a:moveTo>
                  <a:cubicBezTo>
                    <a:pt x="33868" y="63346"/>
                    <a:pt x="33766" y="63380"/>
                    <a:pt x="33691" y="63456"/>
                  </a:cubicBezTo>
                  <a:cubicBezTo>
                    <a:pt x="33524" y="63556"/>
                    <a:pt x="33491" y="63856"/>
                    <a:pt x="33658" y="64023"/>
                  </a:cubicBezTo>
                  <a:cubicBezTo>
                    <a:pt x="33758" y="64156"/>
                    <a:pt x="33858" y="64223"/>
                    <a:pt x="33958" y="64356"/>
                  </a:cubicBezTo>
                  <a:cubicBezTo>
                    <a:pt x="34024" y="64423"/>
                    <a:pt x="34125" y="64490"/>
                    <a:pt x="34258" y="64490"/>
                  </a:cubicBezTo>
                  <a:cubicBezTo>
                    <a:pt x="34358" y="64490"/>
                    <a:pt x="34458" y="64423"/>
                    <a:pt x="34491" y="64356"/>
                  </a:cubicBezTo>
                  <a:cubicBezTo>
                    <a:pt x="34658" y="64189"/>
                    <a:pt x="34692" y="63956"/>
                    <a:pt x="34525" y="63789"/>
                  </a:cubicBezTo>
                  <a:cubicBezTo>
                    <a:pt x="34458" y="63689"/>
                    <a:pt x="34358" y="63556"/>
                    <a:pt x="34291" y="63489"/>
                  </a:cubicBezTo>
                  <a:cubicBezTo>
                    <a:pt x="34218" y="63397"/>
                    <a:pt x="34094" y="63346"/>
                    <a:pt x="33970" y="63346"/>
                  </a:cubicBezTo>
                  <a:close/>
                  <a:moveTo>
                    <a:pt x="35409" y="64865"/>
                  </a:moveTo>
                  <a:cubicBezTo>
                    <a:pt x="35309" y="64865"/>
                    <a:pt x="35209" y="64907"/>
                    <a:pt x="35125" y="64990"/>
                  </a:cubicBezTo>
                  <a:cubicBezTo>
                    <a:pt x="34958" y="65157"/>
                    <a:pt x="34958" y="65390"/>
                    <a:pt x="35125" y="65557"/>
                  </a:cubicBezTo>
                  <a:cubicBezTo>
                    <a:pt x="35259" y="65657"/>
                    <a:pt x="35325" y="65791"/>
                    <a:pt x="35459" y="65857"/>
                  </a:cubicBezTo>
                  <a:cubicBezTo>
                    <a:pt x="35526" y="65957"/>
                    <a:pt x="35659" y="65991"/>
                    <a:pt x="35726" y="65991"/>
                  </a:cubicBezTo>
                  <a:cubicBezTo>
                    <a:pt x="35826" y="65991"/>
                    <a:pt x="35959" y="65891"/>
                    <a:pt x="36026" y="65857"/>
                  </a:cubicBezTo>
                  <a:cubicBezTo>
                    <a:pt x="36159" y="65690"/>
                    <a:pt x="36159" y="65457"/>
                    <a:pt x="35993" y="65290"/>
                  </a:cubicBezTo>
                  <a:cubicBezTo>
                    <a:pt x="35926" y="65157"/>
                    <a:pt x="35792" y="65057"/>
                    <a:pt x="35692" y="64990"/>
                  </a:cubicBezTo>
                  <a:cubicBezTo>
                    <a:pt x="35609" y="64907"/>
                    <a:pt x="35509" y="64865"/>
                    <a:pt x="35409" y="64865"/>
                  </a:cubicBezTo>
                  <a:close/>
                  <a:moveTo>
                    <a:pt x="37065" y="66168"/>
                  </a:moveTo>
                  <a:cubicBezTo>
                    <a:pt x="36925" y="66168"/>
                    <a:pt x="36776" y="66220"/>
                    <a:pt x="36693" y="66324"/>
                  </a:cubicBezTo>
                  <a:cubicBezTo>
                    <a:pt x="36560" y="66491"/>
                    <a:pt x="36626" y="66791"/>
                    <a:pt x="36793" y="66891"/>
                  </a:cubicBezTo>
                  <a:cubicBezTo>
                    <a:pt x="36860" y="66991"/>
                    <a:pt x="36993" y="67058"/>
                    <a:pt x="37127" y="67158"/>
                  </a:cubicBezTo>
                  <a:cubicBezTo>
                    <a:pt x="37193" y="67192"/>
                    <a:pt x="37293" y="67225"/>
                    <a:pt x="37360" y="67225"/>
                  </a:cubicBezTo>
                  <a:cubicBezTo>
                    <a:pt x="37494" y="67225"/>
                    <a:pt x="37627" y="67192"/>
                    <a:pt x="37760" y="67058"/>
                  </a:cubicBezTo>
                  <a:cubicBezTo>
                    <a:pt x="37861" y="66858"/>
                    <a:pt x="37827" y="66624"/>
                    <a:pt x="37627" y="66491"/>
                  </a:cubicBezTo>
                  <a:cubicBezTo>
                    <a:pt x="37494" y="66391"/>
                    <a:pt x="37427" y="66324"/>
                    <a:pt x="37293" y="66224"/>
                  </a:cubicBezTo>
                  <a:cubicBezTo>
                    <a:pt x="37231" y="66187"/>
                    <a:pt x="37150" y="66168"/>
                    <a:pt x="37065" y="66168"/>
                  </a:cubicBezTo>
                  <a:close/>
                  <a:moveTo>
                    <a:pt x="38759" y="67264"/>
                  </a:moveTo>
                  <a:cubicBezTo>
                    <a:pt x="38607" y="67264"/>
                    <a:pt x="38452" y="67354"/>
                    <a:pt x="38361" y="67492"/>
                  </a:cubicBezTo>
                  <a:cubicBezTo>
                    <a:pt x="38261" y="67692"/>
                    <a:pt x="38328" y="67925"/>
                    <a:pt x="38528" y="68059"/>
                  </a:cubicBezTo>
                  <a:cubicBezTo>
                    <a:pt x="38661" y="68159"/>
                    <a:pt x="38795" y="68192"/>
                    <a:pt x="38928" y="68259"/>
                  </a:cubicBezTo>
                  <a:cubicBezTo>
                    <a:pt x="38995" y="68326"/>
                    <a:pt x="39028" y="68326"/>
                    <a:pt x="39128" y="68326"/>
                  </a:cubicBezTo>
                  <a:cubicBezTo>
                    <a:pt x="39295" y="68326"/>
                    <a:pt x="39428" y="68226"/>
                    <a:pt x="39495" y="68059"/>
                  </a:cubicBezTo>
                  <a:cubicBezTo>
                    <a:pt x="39628" y="67892"/>
                    <a:pt x="39528" y="67659"/>
                    <a:pt x="39328" y="67525"/>
                  </a:cubicBezTo>
                  <a:cubicBezTo>
                    <a:pt x="39195" y="67458"/>
                    <a:pt x="39095" y="67392"/>
                    <a:pt x="38961" y="67325"/>
                  </a:cubicBezTo>
                  <a:cubicBezTo>
                    <a:pt x="38898" y="67283"/>
                    <a:pt x="38829" y="67264"/>
                    <a:pt x="38759" y="67264"/>
                  </a:cubicBezTo>
                  <a:close/>
                  <a:moveTo>
                    <a:pt x="40630" y="68187"/>
                  </a:moveTo>
                  <a:cubicBezTo>
                    <a:pt x="40470" y="68187"/>
                    <a:pt x="40312" y="68287"/>
                    <a:pt x="40262" y="68459"/>
                  </a:cubicBezTo>
                  <a:cubicBezTo>
                    <a:pt x="40129" y="68659"/>
                    <a:pt x="40262" y="68893"/>
                    <a:pt x="40462" y="68993"/>
                  </a:cubicBezTo>
                  <a:cubicBezTo>
                    <a:pt x="40629" y="69026"/>
                    <a:pt x="40729" y="69093"/>
                    <a:pt x="40863" y="69160"/>
                  </a:cubicBezTo>
                  <a:cubicBezTo>
                    <a:pt x="40963" y="69193"/>
                    <a:pt x="40996" y="69193"/>
                    <a:pt x="41029" y="69193"/>
                  </a:cubicBezTo>
                  <a:cubicBezTo>
                    <a:pt x="41196" y="69193"/>
                    <a:pt x="41363" y="69060"/>
                    <a:pt x="41430" y="68959"/>
                  </a:cubicBezTo>
                  <a:cubicBezTo>
                    <a:pt x="41496" y="68726"/>
                    <a:pt x="41363" y="68492"/>
                    <a:pt x="41163" y="68392"/>
                  </a:cubicBezTo>
                  <a:cubicBezTo>
                    <a:pt x="41029" y="68326"/>
                    <a:pt x="40929" y="68292"/>
                    <a:pt x="40796" y="68226"/>
                  </a:cubicBezTo>
                  <a:cubicBezTo>
                    <a:pt x="40744" y="68199"/>
                    <a:pt x="40687" y="68187"/>
                    <a:pt x="40630" y="68187"/>
                  </a:cubicBezTo>
                  <a:close/>
                  <a:moveTo>
                    <a:pt x="42601" y="68888"/>
                  </a:moveTo>
                  <a:cubicBezTo>
                    <a:pt x="42417" y="68888"/>
                    <a:pt x="42223" y="69013"/>
                    <a:pt x="42164" y="69193"/>
                  </a:cubicBezTo>
                  <a:cubicBezTo>
                    <a:pt x="42130" y="69393"/>
                    <a:pt x="42230" y="69627"/>
                    <a:pt x="42464" y="69693"/>
                  </a:cubicBezTo>
                  <a:cubicBezTo>
                    <a:pt x="42597" y="69727"/>
                    <a:pt x="42731" y="69793"/>
                    <a:pt x="42864" y="69827"/>
                  </a:cubicBezTo>
                  <a:lnTo>
                    <a:pt x="42998" y="69827"/>
                  </a:lnTo>
                  <a:cubicBezTo>
                    <a:pt x="43198" y="69827"/>
                    <a:pt x="43364" y="69727"/>
                    <a:pt x="43331" y="69527"/>
                  </a:cubicBezTo>
                  <a:cubicBezTo>
                    <a:pt x="43364" y="69326"/>
                    <a:pt x="43231" y="69060"/>
                    <a:pt x="43031" y="69026"/>
                  </a:cubicBezTo>
                  <a:lnTo>
                    <a:pt x="42664" y="68893"/>
                  </a:lnTo>
                  <a:cubicBezTo>
                    <a:pt x="42643" y="68889"/>
                    <a:pt x="42622" y="68888"/>
                    <a:pt x="42601" y="68888"/>
                  </a:cubicBezTo>
                  <a:close/>
                  <a:moveTo>
                    <a:pt x="44639" y="69355"/>
                  </a:moveTo>
                  <a:cubicBezTo>
                    <a:pt x="44432" y="69355"/>
                    <a:pt x="44259" y="69510"/>
                    <a:pt x="44198" y="69693"/>
                  </a:cubicBezTo>
                  <a:cubicBezTo>
                    <a:pt x="44165" y="69927"/>
                    <a:pt x="44332" y="70160"/>
                    <a:pt x="44532" y="70194"/>
                  </a:cubicBezTo>
                  <a:cubicBezTo>
                    <a:pt x="44665" y="70227"/>
                    <a:pt x="44832" y="70227"/>
                    <a:pt x="44966" y="70260"/>
                  </a:cubicBezTo>
                  <a:lnTo>
                    <a:pt x="45032" y="70260"/>
                  </a:lnTo>
                  <a:cubicBezTo>
                    <a:pt x="45266" y="70260"/>
                    <a:pt x="45433" y="70160"/>
                    <a:pt x="45466" y="69927"/>
                  </a:cubicBezTo>
                  <a:cubicBezTo>
                    <a:pt x="45499" y="69693"/>
                    <a:pt x="45333" y="69493"/>
                    <a:pt x="45132" y="69426"/>
                  </a:cubicBezTo>
                  <a:cubicBezTo>
                    <a:pt x="44966" y="69393"/>
                    <a:pt x="44832" y="69393"/>
                    <a:pt x="44699" y="69360"/>
                  </a:cubicBezTo>
                  <a:cubicBezTo>
                    <a:pt x="44679" y="69357"/>
                    <a:pt x="44659" y="69355"/>
                    <a:pt x="44639" y="69355"/>
                  </a:cubicBezTo>
                  <a:close/>
                  <a:moveTo>
                    <a:pt x="46700" y="69693"/>
                  </a:moveTo>
                  <a:cubicBezTo>
                    <a:pt x="46500" y="69693"/>
                    <a:pt x="46300" y="69860"/>
                    <a:pt x="46267" y="70060"/>
                  </a:cubicBezTo>
                  <a:cubicBezTo>
                    <a:pt x="46267" y="70260"/>
                    <a:pt x="46433" y="70494"/>
                    <a:pt x="46633" y="70527"/>
                  </a:cubicBezTo>
                  <a:cubicBezTo>
                    <a:pt x="46767" y="70527"/>
                    <a:pt x="46934" y="70561"/>
                    <a:pt x="47034" y="70561"/>
                  </a:cubicBezTo>
                  <a:lnTo>
                    <a:pt x="47100" y="70561"/>
                  </a:lnTo>
                  <a:cubicBezTo>
                    <a:pt x="47301" y="70561"/>
                    <a:pt x="47501" y="70394"/>
                    <a:pt x="47501" y="70194"/>
                  </a:cubicBezTo>
                  <a:cubicBezTo>
                    <a:pt x="47501" y="69960"/>
                    <a:pt x="47334" y="69793"/>
                    <a:pt x="47134" y="69727"/>
                  </a:cubicBezTo>
                  <a:cubicBezTo>
                    <a:pt x="47000" y="69727"/>
                    <a:pt x="46834" y="69693"/>
                    <a:pt x="46700" y="69693"/>
                  </a:cubicBezTo>
                  <a:close/>
                  <a:moveTo>
                    <a:pt x="53305" y="69793"/>
                  </a:moveTo>
                  <a:lnTo>
                    <a:pt x="52871" y="69827"/>
                  </a:lnTo>
                  <a:cubicBezTo>
                    <a:pt x="52671" y="69860"/>
                    <a:pt x="52504" y="70027"/>
                    <a:pt x="52504" y="70294"/>
                  </a:cubicBezTo>
                  <a:cubicBezTo>
                    <a:pt x="52504" y="70494"/>
                    <a:pt x="52704" y="70661"/>
                    <a:pt x="52938" y="70661"/>
                  </a:cubicBezTo>
                  <a:lnTo>
                    <a:pt x="53372" y="70627"/>
                  </a:lnTo>
                  <a:cubicBezTo>
                    <a:pt x="53605" y="70561"/>
                    <a:pt x="53772" y="70394"/>
                    <a:pt x="53772" y="70160"/>
                  </a:cubicBezTo>
                  <a:cubicBezTo>
                    <a:pt x="53705" y="69927"/>
                    <a:pt x="53505" y="69793"/>
                    <a:pt x="53305" y="69793"/>
                  </a:cubicBezTo>
                  <a:close/>
                  <a:moveTo>
                    <a:pt x="48702" y="69893"/>
                  </a:moveTo>
                  <a:cubicBezTo>
                    <a:pt x="48501" y="69893"/>
                    <a:pt x="48301" y="70060"/>
                    <a:pt x="48301" y="70327"/>
                  </a:cubicBezTo>
                  <a:cubicBezTo>
                    <a:pt x="48301" y="70527"/>
                    <a:pt x="48468" y="70727"/>
                    <a:pt x="48702" y="70727"/>
                  </a:cubicBezTo>
                  <a:lnTo>
                    <a:pt x="49169" y="70727"/>
                  </a:lnTo>
                  <a:cubicBezTo>
                    <a:pt x="49369" y="70727"/>
                    <a:pt x="49602" y="70527"/>
                    <a:pt x="49536" y="70327"/>
                  </a:cubicBezTo>
                  <a:cubicBezTo>
                    <a:pt x="49536" y="70127"/>
                    <a:pt x="49369" y="69893"/>
                    <a:pt x="49135" y="69893"/>
                  </a:cubicBezTo>
                  <a:close/>
                  <a:moveTo>
                    <a:pt x="50836" y="69893"/>
                  </a:moveTo>
                  <a:cubicBezTo>
                    <a:pt x="50603" y="69893"/>
                    <a:pt x="50436" y="70060"/>
                    <a:pt x="50436" y="70327"/>
                  </a:cubicBezTo>
                  <a:cubicBezTo>
                    <a:pt x="50436" y="70561"/>
                    <a:pt x="50636" y="70727"/>
                    <a:pt x="50836" y="70727"/>
                  </a:cubicBezTo>
                  <a:lnTo>
                    <a:pt x="51270" y="70727"/>
                  </a:lnTo>
                  <a:cubicBezTo>
                    <a:pt x="51504" y="70727"/>
                    <a:pt x="51670" y="70561"/>
                    <a:pt x="51670" y="70327"/>
                  </a:cubicBezTo>
                  <a:cubicBezTo>
                    <a:pt x="51670" y="70060"/>
                    <a:pt x="51470" y="69893"/>
                    <a:pt x="51270" y="6989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0" name="Google Shape;720;p41"/>
            <p:cNvGrpSpPr/>
            <p:nvPr/>
          </p:nvGrpSpPr>
          <p:grpSpPr>
            <a:xfrm rot="-2700000" flipH="1">
              <a:off x="6941791" y="594321"/>
              <a:ext cx="733043" cy="569595"/>
              <a:chOff x="1833150" y="1046200"/>
              <a:chExt cx="733050" cy="569600"/>
            </a:xfrm>
          </p:grpSpPr>
          <p:sp>
            <p:nvSpPr>
              <p:cNvPr id="721" name="Google Shape;721;p41"/>
              <p:cNvSpPr/>
              <p:nvPr/>
            </p:nvSpPr>
            <p:spPr>
              <a:xfrm>
                <a:off x="1833150" y="1046200"/>
                <a:ext cx="733050" cy="535400"/>
              </a:xfrm>
              <a:custGeom>
                <a:avLst/>
                <a:gdLst/>
                <a:ahLst/>
                <a:cxnLst/>
                <a:rect l="l" t="t" r="r" b="b"/>
                <a:pathLst>
                  <a:path w="29322" h="21416" extrusionOk="0">
                    <a:moveTo>
                      <a:pt x="29321" y="0"/>
                    </a:moveTo>
                    <a:lnTo>
                      <a:pt x="0" y="14811"/>
                    </a:lnTo>
                    <a:lnTo>
                      <a:pt x="0" y="14811"/>
                    </a:lnTo>
                    <a:lnTo>
                      <a:pt x="10241" y="14377"/>
                    </a:lnTo>
                    <a:lnTo>
                      <a:pt x="26453" y="2902"/>
                    </a:lnTo>
                    <a:lnTo>
                      <a:pt x="26453" y="2902"/>
                    </a:lnTo>
                    <a:lnTo>
                      <a:pt x="13744" y="15244"/>
                    </a:lnTo>
                    <a:lnTo>
                      <a:pt x="22650" y="21415"/>
                    </a:lnTo>
                    <a:lnTo>
                      <a:pt x="29321" y="0"/>
                    </a:lnTo>
                    <a:close/>
                  </a:path>
                </a:pathLst>
              </a:custGeom>
              <a:solidFill>
                <a:srgbClr val="4E2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1"/>
              <p:cNvSpPr/>
              <p:nvPr/>
            </p:nvSpPr>
            <p:spPr>
              <a:xfrm>
                <a:off x="2089175" y="1118750"/>
                <a:ext cx="405300" cy="497050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9882" extrusionOk="0">
                    <a:moveTo>
                      <a:pt x="16212" y="0"/>
                    </a:moveTo>
                    <a:lnTo>
                      <a:pt x="0" y="11475"/>
                    </a:lnTo>
                    <a:lnTo>
                      <a:pt x="2769" y="19881"/>
                    </a:lnTo>
                    <a:lnTo>
                      <a:pt x="3503" y="12342"/>
                    </a:lnTo>
                    <a:lnTo>
                      <a:pt x="162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41"/>
              <p:cNvSpPr/>
              <p:nvPr/>
            </p:nvSpPr>
            <p:spPr>
              <a:xfrm>
                <a:off x="2158375" y="1427300"/>
                <a:ext cx="98425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7540" extrusionOk="0">
                    <a:moveTo>
                      <a:pt x="735" y="0"/>
                    </a:moveTo>
                    <a:lnTo>
                      <a:pt x="1" y="7539"/>
                    </a:lnTo>
                    <a:lnTo>
                      <a:pt x="3937" y="2235"/>
                    </a:lnTo>
                    <a:lnTo>
                      <a:pt x="7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21642D-280A-1D26-4B95-06920759C626}"/>
              </a:ext>
            </a:extLst>
          </p:cNvPr>
          <p:cNvSpPr txBox="1"/>
          <p:nvPr/>
        </p:nvSpPr>
        <p:spPr>
          <a:xfrm>
            <a:off x="2535044" y="490653"/>
            <a:ext cx="3836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E298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02D8C-D14A-F143-6C62-6727CB0AF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18" y="1518878"/>
            <a:ext cx="1194920" cy="1109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C4931E-22F5-D0BC-405B-D88191FA6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859" y="1524974"/>
            <a:ext cx="987638" cy="1103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B12501-322B-65CC-889D-B10C1BC01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14460">
            <a:off x="280692" y="2780724"/>
            <a:ext cx="2694771" cy="2013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1CA27F-4E43-0FC1-751D-B296EA75D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735" y="3159483"/>
            <a:ext cx="1255885" cy="1255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B24936-F299-F52B-690E-446F9A619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9175" y="1311596"/>
            <a:ext cx="1530229" cy="1524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21ABE8-92CB-E9AA-B8BC-D4F7C05BEF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3671" y="3051365"/>
            <a:ext cx="1341236" cy="1341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487315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ED3866-B140-57D0-F2D2-2E934FB8B3E8}"/>
              </a:ext>
            </a:extLst>
          </p:cNvPr>
          <p:cNvSpPr txBox="1"/>
          <p:nvPr/>
        </p:nvSpPr>
        <p:spPr>
          <a:xfrm>
            <a:off x="2278565" y="2055817"/>
            <a:ext cx="4586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E298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Let’s get to the project</a:t>
            </a:r>
          </a:p>
        </p:txBody>
      </p:sp>
    </p:spTree>
    <p:extLst>
      <p:ext uri="{BB962C8B-B14F-4D97-AF65-F5344CB8AC3E}">
        <p14:creationId xmlns:p14="http://schemas.microsoft.com/office/powerpoint/2010/main" val="332581701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cientific Method Lesson for Middle School: Writing a Hypothesis by Slidesgo">
  <a:themeElements>
    <a:clrScheme name="Simple Light">
      <a:dk1>
        <a:srgbClr val="191939"/>
      </a:dk1>
      <a:lt1>
        <a:srgbClr val="F5F5F5"/>
      </a:lt1>
      <a:dk2>
        <a:srgbClr val="FFFFFF"/>
      </a:dk2>
      <a:lt2>
        <a:srgbClr val="FEC130"/>
      </a:lt2>
      <a:accent1>
        <a:srgbClr val="F69C00"/>
      </a:accent1>
      <a:accent2>
        <a:srgbClr val="C6209A"/>
      </a:accent2>
      <a:accent3>
        <a:srgbClr val="8BD2E7"/>
      </a:accent3>
      <a:accent4>
        <a:srgbClr val="6DB6C6"/>
      </a:accent4>
      <a:accent5>
        <a:srgbClr val="2B6B87"/>
      </a:accent5>
      <a:accent6>
        <a:srgbClr val="7D8EA0"/>
      </a:accent6>
      <a:hlink>
        <a:srgbClr val="1919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6FDF689DFDD449A2F8F3B7376EEF7" ma:contentTypeVersion="13" ma:contentTypeDescription="Създаване на нов документ" ma:contentTypeScope="" ma:versionID="366db1aed70f8e137ae0eb01f6b4771e">
  <xsd:schema xmlns:xsd="http://www.w3.org/2001/XMLSchema" xmlns:xs="http://www.w3.org/2001/XMLSchema" xmlns:p="http://schemas.microsoft.com/office/2006/metadata/properties" xmlns:ns3="095f2564-aba4-4884-8cf9-9164ed4d4ddb" xmlns:ns4="da7619d2-7204-41bc-aa91-eb6580d61e93" targetNamespace="http://schemas.microsoft.com/office/2006/metadata/properties" ma:root="true" ma:fieldsID="4545f17a17d0920686aa2634b6ee1b69" ns3:_="" ns4:_="">
    <xsd:import namespace="095f2564-aba4-4884-8cf9-9164ed4d4ddb"/>
    <xsd:import namespace="da7619d2-7204-41bc-aa91-eb6580d61e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5f2564-aba4-4884-8cf9-9164ed4d4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7619d2-7204-41bc-aa91-eb6580d61e9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95f2564-aba4-4884-8cf9-9164ed4d4ddb" xsi:nil="true"/>
  </documentManagement>
</p:properties>
</file>

<file path=customXml/itemProps1.xml><?xml version="1.0" encoding="utf-8"?>
<ds:datastoreItem xmlns:ds="http://schemas.openxmlformats.org/officeDocument/2006/customXml" ds:itemID="{15661F4C-9CA2-450E-AF84-F6C168545A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5f2564-aba4-4884-8cf9-9164ed4d4ddb"/>
    <ds:schemaRef ds:uri="da7619d2-7204-41bc-aa91-eb6580d61e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D86FDB-28D8-4B1E-868B-06CAE8E7CB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429AEE-02CD-465A-9E45-5F9ED2639419}">
  <ds:schemaRefs>
    <ds:schemaRef ds:uri="http://www.w3.org/XML/1998/namespace"/>
    <ds:schemaRef ds:uri="http://schemas.microsoft.com/office/2006/metadata/properties"/>
    <ds:schemaRef ds:uri="da7619d2-7204-41bc-aa91-eb6580d61e93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095f2564-aba4-4884-8cf9-9164ed4d4ddb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88</Words>
  <Application>Microsoft Office PowerPoint</Application>
  <PresentationFormat>On-screen Show (16:9)</PresentationFormat>
  <Paragraphs>18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DM Sans</vt:lpstr>
      <vt:lpstr>ADLaM Display</vt:lpstr>
      <vt:lpstr>Albert Sans Medium</vt:lpstr>
      <vt:lpstr>Arial</vt:lpstr>
      <vt:lpstr>Scientific Method Lesson for Middle School: Writing a Hypothesis by Slidesgo</vt:lpstr>
      <vt:lpstr>PowerPoint Presentation</vt:lpstr>
      <vt:lpstr>Veselina Varadeva 9V SCRUM Trainer</vt:lpstr>
      <vt:lpstr>PowerPoint Presentation</vt:lpstr>
      <vt:lpstr>The idea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Веселина Томова Варадева</cp:lastModifiedBy>
  <cp:revision>2</cp:revision>
  <dcterms:modified xsi:type="dcterms:W3CDTF">2024-04-22T20:00:10Z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0x010100D156FDF689DFDD449A2F8F3B7376EEF7</vt:lpwstr>
  </property>
</Properties>
</file>